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gif" ContentType="image/gif"/>
  <Default Extension="vml" ContentType="application/vnd.openxmlformats-officedocument.vmlDrawing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theme/theme2.xml" ContentType="application/vnd.openxmlformats-officedocument.theme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3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4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5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theme/theme6.xml" ContentType="application/vnd.openxmlformats-officedocument.theme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theme/theme7.xml" ContentType="application/vnd.openxmlformats-officedocument.theme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theme/theme8.xml" ContentType="application/vnd.openxmlformats-officedocument.theme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theme/theme9.xml" ContentType="application/vnd.openxmlformats-officedocument.theme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theme/theme10.xml" ContentType="application/vnd.openxmlformats-officedocument.theme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theme/theme11.xml" ContentType="application/vnd.openxmlformats-officedocument.theme+xml"/>
  <Override PartName="/ppt/theme/theme1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notesSlides/notesSlide1.xml" ContentType="application/vnd.openxmlformats-officedocument.presentationml.notesSlide+xml"/>
  <Override PartName="/ppt/tags/tag6.xml" ContentType="application/vnd.openxmlformats-officedocument.presentationml.tags+xml"/>
  <Override PartName="/ppt/notesSlides/notesSlide2.xml" ContentType="application/vnd.openxmlformats-officedocument.presentationml.notesSlide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ppt/ink/ink1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88" r:id="rId1"/>
    <p:sldMasterId id="2147483703" r:id="rId2"/>
    <p:sldMasterId id="2147483705" r:id="rId3"/>
    <p:sldMasterId id="2147483729" r:id="rId4"/>
    <p:sldMasterId id="2147483741" r:id="rId5"/>
    <p:sldMasterId id="2147483832" r:id="rId6"/>
    <p:sldMasterId id="2147483852" r:id="rId7"/>
    <p:sldMasterId id="2147483878" r:id="rId8"/>
    <p:sldMasterId id="2147483883" r:id="rId9"/>
    <p:sldMasterId id="2147483886" r:id="rId10"/>
    <p:sldMasterId id="2147483903" r:id="rId11"/>
  </p:sldMasterIdLst>
  <p:notesMasterIdLst>
    <p:notesMasterId r:id="rId29"/>
  </p:notesMasterIdLst>
  <p:sldIdLst>
    <p:sldId id="967" r:id="rId12"/>
    <p:sldId id="968" r:id="rId13"/>
    <p:sldId id="262" r:id="rId14"/>
    <p:sldId id="752" r:id="rId15"/>
    <p:sldId id="267" r:id="rId16"/>
    <p:sldId id="317" r:id="rId17"/>
    <p:sldId id="300" r:id="rId18"/>
    <p:sldId id="755" r:id="rId19"/>
    <p:sldId id="272" r:id="rId20"/>
    <p:sldId id="970" r:id="rId21"/>
    <p:sldId id="969" r:id="rId22"/>
    <p:sldId id="311" r:id="rId23"/>
    <p:sldId id="273" r:id="rId24"/>
    <p:sldId id="299" r:id="rId25"/>
    <p:sldId id="761" r:id="rId26"/>
    <p:sldId id="347" r:id="rId27"/>
    <p:sldId id="972" r:id="rId28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okgoogle123987@gmail.com" initials="o" lastIdx="1" clrIdx="0">
    <p:extLst>
      <p:ext uri="{19B8F6BF-5375-455C-9EA6-DF929625EA0E}">
        <p15:presenceInfo xmlns:p15="http://schemas.microsoft.com/office/powerpoint/2012/main" userId="62d11c3bc47db92d" providerId="Windows Live"/>
      </p:ext>
    </p:extLst>
  </p:cmAuthor>
  <p:cmAuthor id="2" name="Thuý Hạnh Lê" initials="THL" lastIdx="1" clrIdx="1">
    <p:extLst>
      <p:ext uri="{19B8F6BF-5375-455C-9EA6-DF929625EA0E}">
        <p15:presenceInfo xmlns:p15="http://schemas.microsoft.com/office/powerpoint/2012/main" userId="5dde843f70bcbb66" providerId="Windows Liv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6600"/>
    <a:srgbClr val="FF7B21"/>
    <a:srgbClr val="FF9966"/>
    <a:srgbClr val="FF964F"/>
    <a:srgbClr val="FFFFC1"/>
    <a:srgbClr val="FFFFEB"/>
    <a:srgbClr val="FFC7AB"/>
    <a:srgbClr val="FFCCB3"/>
    <a:srgbClr val="663300"/>
    <a:srgbClr val="0000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43" autoAdjust="0"/>
    <p:restoredTop sz="94660"/>
  </p:normalViewPr>
  <p:slideViewPr>
    <p:cSldViewPr snapToGrid="0">
      <p:cViewPr varScale="1">
        <p:scale>
          <a:sx n="88" d="100"/>
          <a:sy n="88" d="100"/>
        </p:scale>
        <p:origin x="499" y="6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" Target="slides/slide2.xml"/><Relationship Id="rId18" Type="http://schemas.openxmlformats.org/officeDocument/2006/relationships/slide" Target="slides/slide7.xml"/><Relationship Id="rId26" Type="http://schemas.openxmlformats.org/officeDocument/2006/relationships/slide" Target="slides/slide15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0.xml"/><Relationship Id="rId34" Type="http://schemas.openxmlformats.org/officeDocument/2006/relationships/tableStyles" Target="tableStyles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1.xml"/><Relationship Id="rId17" Type="http://schemas.openxmlformats.org/officeDocument/2006/relationships/slide" Target="slides/slide6.xml"/><Relationship Id="rId25" Type="http://schemas.openxmlformats.org/officeDocument/2006/relationships/slide" Target="slides/slide14.xml"/><Relationship Id="rId33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5.xml"/><Relationship Id="rId20" Type="http://schemas.openxmlformats.org/officeDocument/2006/relationships/slide" Target="slides/slide9.xml"/><Relationship Id="rId29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Master" Target="slideMasters/slideMaster11.xml"/><Relationship Id="rId24" Type="http://schemas.openxmlformats.org/officeDocument/2006/relationships/slide" Target="slides/slide13.xml"/><Relationship Id="rId32" Type="http://schemas.openxmlformats.org/officeDocument/2006/relationships/viewProps" Target="view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4.xml"/><Relationship Id="rId23" Type="http://schemas.openxmlformats.org/officeDocument/2006/relationships/slide" Target="slides/slide12.xml"/><Relationship Id="rId28" Type="http://schemas.openxmlformats.org/officeDocument/2006/relationships/slide" Target="slides/slide17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8.xml"/><Relationship Id="rId31" Type="http://schemas.openxmlformats.org/officeDocument/2006/relationships/presProps" Target="presProps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3.xml"/><Relationship Id="rId22" Type="http://schemas.openxmlformats.org/officeDocument/2006/relationships/slide" Target="slides/slide11.xml"/><Relationship Id="rId27" Type="http://schemas.openxmlformats.org/officeDocument/2006/relationships/slide" Target="slides/slide16.xml"/><Relationship Id="rId30" Type="http://schemas.openxmlformats.org/officeDocument/2006/relationships/commentAuthors" Target="commentAuthors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8.wmf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11-16T18:13:20.806"/>
    </inkml:context>
    <inkml:brush xml:id="br0">
      <inkml:brushProperty name="width" value="0.2" units="cm"/>
      <inkml:brushProperty name="height" value="0.2" units="cm"/>
      <inkml:brushProperty name="color" value="#FF4E00"/>
      <inkml:brushProperty name="inkEffects" value="rainbow"/>
      <inkml:brushProperty name="anchorX" value="-6211.17285"/>
      <inkml:brushProperty name="anchorY" value="-6173.37012"/>
      <inkml:brushProperty name="scaleFactor" value="0.5"/>
    </inkml:brush>
  </inkml:definitions>
  <inkml:trace contextRef="#ctx0" brushRef="#br0">1 12 24575,'0'0'0,"5"0"0,3-6 0,-2 0 0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11-16T18:46:07.532"/>
    </inkml:context>
    <inkml:brush xml:id="br0">
      <inkml:brushProperty name="width" value="0.2" units="cm"/>
      <inkml:brushProperty name="height" value="0.2" units="cm"/>
      <inkml:brushProperty name="color" value="#FF4E00"/>
      <inkml:brushProperty name="inkEffects" value="rainbow"/>
      <inkml:brushProperty name="anchorX" value="3494.76709"/>
      <inkml:brushProperty name="anchorY" value="-6114.23438"/>
      <inkml:brushProperty name="scaleFactor" value="0.5"/>
    </inkml:brush>
  </inkml:definitions>
  <inkml:trace contextRef="#ctx0" brushRef="#br0">313 1 24575,'0'0'0,"-5"0"0,-7 0 0,-5 0 0,0 6 0,3 5 0,-2 0 0,4 6 0,-3-3 0,-3-3 0,3 3 0,-3-3 0,3 3 0,4 4 0,3 2 0,4 4 0,-4-4 0,1 2 0,-4-5 0,1 1 0,2 2 0,-4 2 0,2 2 0,2 1 0,2 3 0,-4-6 0,2 1 0,2 0 0,1 1 0,2 1 0,1 1 0,1 1 0,1 1 0,0 0 0,0 0 0,1 1 0,-1-1 0,0 1 0,6-6 0,6-7 0,5-5 0,0 1 0,-4 3 0,3-3 0,3-2 0,2-3 0,-3 3 0,2-1 0,-4 3 0,1-2 0,3-1 0,-4 3 0,2-2 0,2-2 0,3 3 0,2-2 0,1 5 0,2-3 0,-6 4 0,1-2 0,0 2 0,1-2 0,1-3 0,-5 3 0,2-3 0,0-2 0,1-2 0,2 3 0,1-2 0,2-1 0,0-1 0,0-2 0,0-1 0,1 4 0,-1 0 0,1 0 0,-1 4 0,0-1 0,1-1 0,-1 3 0,0-1 0,0-2 0,1-3 0,-1-1 0,0-2 0,1-2 0,-1 1 0,0-2 0,0 1 0,0-1 0,0 1 0,1 0 0,-1 0 0,0 0 0,0 0 0,1 0 0,-1 0 0,0 0 0,0 0 0,0 0 0,1 0 0,-1 0 0,0 0 0,0 0 0,1 0 0,-1 0 0,0 0 0,0 0 0,0 0 0,1 0 0,-1 0 0,0 0 0,0 0 0,0 0 0,1-6 0,-1 1 0,0-1 0,0 1 0,-5-4 0,0 1 0,-1 1 0,1 2 0,2 1 0,1 2 0,1 1 0,1 1 0,-6 0 0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11-16T18:46:10.947"/>
    </inkml:context>
    <inkml:brush xml:id="br0">
      <inkml:brushProperty name="width" value="0.2" units="cm"/>
      <inkml:brushProperty name="height" value="0.2" units="cm"/>
      <inkml:brushProperty name="color" value="#FF4E00"/>
      <inkml:brushProperty name="inkEffects" value="rainbow"/>
      <inkml:brushProperty name="anchorX" value="733.63257"/>
      <inkml:brushProperty name="anchorY" value="-8060.24756"/>
      <inkml:brushProperty name="scaleFactor" value="0.5"/>
    </inkml:brush>
  </inkml:definitions>
  <inkml:trace contextRef="#ctx0" brushRef="#br0">1 0 24575,'0'0'0,"4"0"0,3 5 0,4 1 0,0 5 0,4 0 0,3-2 0,-2 4 0,3-3 0,-4 4 0,3-2 0,1-2 0,-3 2 0,3 4 0,1-2 0,3 3 0,2-3 0,-5 2 0,2-2 0,1-4 0,0-2 0,-3 1 0,1-1 0,0-2 0,3 4 0,0-1 0,3 4 0,0-1 0,-5 2 0,0-1 0,1-3 0,1-3 0,1-3 0,1 4 0,2-1 0,-6 4 0,0 0 0,1-2 0,1-3 0,1-1 0,1-3 0,1-1 0,1-1 0,0 5 0,0 1 0,1-1 0,-6 5 0,-1-1 0,1-1 0,6-3 0,2-1 0,0 4 0,1-1 0,-1 0 0,0-3 0,-2-1 0,0-1 0,0 5 0,-1-2 0,0 1 0,0-2 0,0-1 0,1-1 0,5-1 0,-6 5 0,0 0 0,-1 0 0,0-2 0,0 0 0,0-2 0,1-1 0,-1-1 0,1 0 0,6 0 0,0 0 0,0 0 0,-1-1 0,-1 1 0,-2 0 0,0 0 0,-1 0 0,5 0 0,0 0 0,5 0 0,-1 0 0,0 0 0,-3 0 0,-3 0 0,-1 0 0,-1 0 0,-2 0 0,0 0 0,0 0 0,0 0 0,0 0 0,0 0 0,-6-6 0,1 0 0,-1 0 0,1 2 0,2-5 0,1 1 0,1 1 0,-5-4 0,0 2 0,1 1 0,-5-3 0,2 1 0,0 2 0,3 2 0,1-3 0,2 1 0,1 2 0,-5-4 0,1 1 0,0 1 0,-5-3 0,-4-4 0,0 1 0,3 3 0,-3 3 0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11-16T18:46:15.342"/>
    </inkml:context>
    <inkml:brush xml:id="br0">
      <inkml:brushProperty name="width" value="0.2" units="cm"/>
      <inkml:brushProperty name="height" value="0.2" units="cm"/>
      <inkml:brushProperty name="color" value="#FF4E00"/>
      <inkml:brushProperty name="inkEffects" value="rainbow"/>
      <inkml:brushProperty name="anchorX" value="-3108.12695"/>
      <inkml:brushProperty name="anchorY" value="-9224.40527"/>
      <inkml:brushProperty name="scaleFactor" value="0.5"/>
    </inkml:brush>
  </inkml:definitions>
  <inkml:trace contextRef="#ctx0" brushRef="#br0">1 328 24575,'0'0'0,"0"5"0,5 2 0,6-1 0,1 4 0,-2 5 0,4-1 0,3-3 0,-2 4 0,3-4 0,-3 4 0,1-3 0,-2 3 0,2-2 0,-3 2 0,2-2 0,-2 2 0,2 4 0,4-3 0,2-4 0,-2 3 0,1-4 0,-4 3 0,1-2 0,-3 3 0,2 2 0,-3 5 0,3-4 0,-4 2 0,3-3 0,3-5 0,3-4 0,3 3 0,-3 2 0,1-1 0,0-2 0,2 4 0,1-4 0,2 4 0,1-2 0,-6 3 0,1-3 0,-1-2 0,2-3 0,1-2 0,1-3 0,1-1 0,1 4 0,0 0 0,1 0 0,-1-1 0,6 5 0,6-1 0,0 4 0,-1-1 0,-3-1 0,4-3 0,-3-3 0,-1 4 0,-2-1 0,-3-1 0,-1-2 0,-1-1 0,-1 4 0,0 0 0,0-1 0,0-1 0,0-2 0,5-1 0,1-1 0,0-1 0,-7 6 0,-1 0 0,-1-1 0,0 0 0,0-2 0,1-1 0,1-1 0,1 0 0,-1-1 0,2 0 0,-1-1 0,0 1 0,6 0 0,0 0 0,1 0 0,-2 0 0,-2 0 0,5 0 0,-1 0 0,0 0 0,-2 0 0,-2 0 0,0 0 0,-2 0 0,-1 0 0,1 0 0,-1 0 0,0 0 0,-1 0 0,1-6 0,0 0 0,0 0 0,1-4 0,-1 0 0,0 2 0,-5-4 0,-1 3 0,1-5 0,0 3 0,2 1 0,1 3 0,1-3 0,1 2 0,0-4 0,0 1 0,1-3 0,-1 2 0,1-4 0,-1-2 0,0 2 0,1 3 0,-7-2 0,1 4 0,-1 2 0,2 3 0,-5-3 0,1 1 0,-5-3 0,2 0 0,2-3 0,3 1 0,-4-2 0,2 2 0,1-3 0,-3-2 0,2 2 0,0 3 0,3-2 0,2 4 0,1-4 0,1-2 0,1-3 0,1-4 0,-1 4 0,1 4 0,-6-1 0,0 5 0,-6-3 0,-5-3 0,-4-2 0,1 2 0,-1-2 0,3 4 0,5-1 0,3 3 0,-1-2 0,2 3 0,2-3 0,-4-2 0,2-3 0,1 3 0,-4-2 0,2 4 0,-4-2 0,2 4 0,2 4 0,-3-2 0,2 2 0,-4-4 0,-3-2 0,2 1 0,-3-3 0,4 4 0,-3-3 0,4 3 0,-3 3 0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11-16T18:46:20.838"/>
    </inkml:context>
    <inkml:brush xml:id="br0">
      <inkml:brushProperty name="width" value="0.2" units="cm"/>
      <inkml:brushProperty name="height" value="0.2" units="cm"/>
      <inkml:brushProperty name="color" value="#FF4E00"/>
      <inkml:brushProperty name="inkEffects" value="rainbow"/>
      <inkml:brushProperty name="anchorX" value="-8025.24121"/>
      <inkml:brushProperty name="anchorY" value="-9743.12012"/>
      <inkml:brushProperty name="scaleFactor" value="0.5"/>
    </inkml:brush>
  </inkml:definitions>
  <inkml:trace contextRef="#ctx0" brushRef="#br0">0 1837 24575,'0'0'0,"5"0"0,7 0 0,5 0 0,0 5 0,2 1 0,3 0 0,2-2 0,2 0 0,1-2 0,1-1 0,0-1 0,1 0 0,-1 0 0,1 0 0,0 0 0,-1 0 0,1-1 0,-1 1 0,0 0 0,0 0 0,0 0 0,0 0 0,1 0 0,-1 0 0,0 0 0,0 0 0,1 0 0,-7-5 0,1-1 0,-1 1 0,1 0 0,2 2 0,1 1 0,1-5 0,1 0 0,0 1 0,0 2 0,1-5 0,0 1 0,5 1 0,6 2 0,-1 1 0,0 2 0,-2-4 0,-4 0 0,-1-5 0,-2 0 0,-1 3 0,-1 1 0,-6-3 0,0 1 0,0-3 0,1 1 0,-4-4 0,1 3 0,1 2 0,-4-2 0,2 1 0,2 4 0,1 1 0,-3-3 0,2 1 0,-5-4 0,1 1 0,2-3 0,3 2 0,-3-4 0,1 3 0,1-3 0,2-2 0,2 2 0,2 3 0,0-2 0,1-2 0,1 2 0,-6-2 0,-6-2 0,0 2 0,-5-2 0,2 4 0,-2-2 0,2 4 0,3 3 0,-2-3 0,-3-2 0,3 1 0,-4-2 0,4 2 0,-3-3 0,-3-2 0,-2-3 0,2 4 0,-1-3 0,4 5 0,-2-2 0,-1-1 0,3 3 0,-2-2 0,-2-3 0,-3-1 0,-1-3 0,-3-1 0,0-1 0,-1-2 0,0 1 0,-1-1 0,1 0 0,0 1 0,-1-1 0,1 1 0,0 0 0,0-1 0,0 1 0,0 0 0,0 0 0,0 0 0,0-1 0,0 1 0,-5 6 0,-1-1 0,-5 6 0,0 0 0,-3 3 0,1-1 0,-3 3 0,-3 2 0,3-2 0,-3 3 0,-2 1 0,4-2 0,-2 1 0,4-4 0,3-4 0,-1 2 0,3-3 0,2-3 0,-3 4 0,2-3 0,-4 5 0,2-2 0,-4 3 0,3-1 0,-3 2 0,-4 3 0,3-2 0,-2 2 0,-3 2 0,-2 2 0,-2-2 0,-1 0 0,-2 2 0,0 2 0,-1 1 0,1 1 0,5-4 0,0 0 0,0 0 0,0 1 0,-2 2 0,-1 1 0,-1 1 0,-1 1 0,0 0 0,0 0 0,5 0 0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11-16T18:46:25.336"/>
    </inkml:context>
    <inkml:brush xml:id="br0">
      <inkml:brushProperty name="width" value="0.2" units="cm"/>
      <inkml:brushProperty name="height" value="0.2" units="cm"/>
      <inkml:brushProperty name="color" value="#FF4E00"/>
      <inkml:brushProperty name="inkEffects" value="rainbow"/>
      <inkml:brushProperty name="anchorX" value="-10202.51953"/>
      <inkml:brushProperty name="anchorY" value="-8753.89355"/>
      <inkml:brushProperty name="scaleFactor" value="0.5"/>
    </inkml:brush>
  </inkml:definitions>
  <inkml:trace contextRef="#ctx0" brushRef="#br0">152 1458 24575,'0'0'0,"-4"0"0,-3 6 0,-5 0 0,2 5 0,-5 0 0,2 4 0,-3-2 0,-3-3 0,3 3 0,-3-2 0,4 3 0,10-3 0,8-2 0,10-2 0,7-3 0,4-2 0,4-1 0,1-1 0,1-1 0,1 1 0,-2-1 0,0 1 0,0-1 0,0 1 0,-1-5 0,1-1 0,-1-5 0,0 0 0,0-4 0,0 3 0,0 1 0,1 3 0,-1-2 0,0 2 0,0-4 0,1 1 0,-1 2 0,-5-3 0,-1 2 0,0-4 0,2 3 0,1-4 0,1 3 0,1-4 0,0 4 0,1 2 0,1 3 0,-1 3 0,-5-4 0,0 1 0,-1-4 0,2 0 0,-5-3 0,2 2 0,-6-4 0,2 3 0,2 3 0,-3-3 0,2 3 0,-4-4 0,3 3 0,1 2 0,-1-3 0,1 2 0,-4-4 0,3 2 0,-4-2 0,3-4 0,-3-4 0,3 4 0,-4-2 0,3 4 0,4-2 0,-3-2 0,-4-2 0,-3-2 0,2 3 0,-2 0 0,-2-1 0,3 3 0,-1 0 0,-2-2 0,-2-1 0,4 3 0,-1-1 0,-2-2 0,-1-1 0,-2-2 0,-1-1 0,-2-2 0,1 0 0,-2 0 0,1-1 0,0 0 0,-1 1 0,1-1 0,0 1 0,0 0 0,0-1 0,0 1 0,-5 0 0,-1 0 0,-5 0 0,0-1 0,-3 1 0,-5 6 0,3-1 0,-3 1 0,-2 4 0,4-1 0,-3 4 0,5-1 0,-2 3 0,3-2 0,-2 2 0,-2 4 0,-3 3 0,-3 2 0,-2 2 0,4-4 0,0 0 0,5 1 0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11-16T18:46:29.080"/>
    </inkml:context>
    <inkml:brush xml:id="br0">
      <inkml:brushProperty name="width" value="0.2" units="cm"/>
      <inkml:brushProperty name="height" value="0.2" units="cm"/>
      <inkml:brushProperty name="color" value="#FF4E00"/>
      <inkml:brushProperty name="inkEffects" value="rainbow"/>
      <inkml:brushProperty name="anchorX" value="-12031.88867"/>
      <inkml:brushProperty name="anchorY" value="-8142.59668"/>
      <inkml:brushProperty name="scaleFactor" value="0.5"/>
    </inkml:brush>
  </inkml:definitions>
  <inkml:trace contextRef="#ctx0" brushRef="#br0">589 1186 24575,'0'0'0,"0"5"0,-6 2 0,0 5 0,6-2 0,7 0 0,6-3 0,7-2 0,5-3 0,2 0 0,-4-8 0,-5-6 0,-6-5 0,1 0 0,-3-3 0,3 3 0,-3-1 0,4 3 0,-2-1 0,3 3 0,-3-3 0,4-2 0,-4-3 0,4 2 0,-3-1 0,-3-2 0,2 5 0,-1-3 0,2-1 0,-2-2 0,4 4 0,-3-1 0,-2-2 0,3 5 0,-3-2 0,3 4 0,-1-2 0,-3-2 0,-3-2 0,-2-4 0,-2 0 0,5 3 0,-1 0 0,-1-1 0,0-1 0,-2-1 0,-1-2 0,-2 0 0,1-1 0,-1 0 0,0-1 0,-6 6 0,-1 1 0,1-1 0,-4 5 0,1-1 0,-5 5 0,-3 3 0,-4 4 0,2-3 0,-2 2 0,5-4 0,-2 2 0,-2 2 0,4-4 0,-3 2 0,-1 2 0,-2 3 0,3-5 0,-2 2 0,5-4 0,-2 2 0,-1 1 0,-3-3 0,-2 2 0,-2 2 0,-1 2 0,5-3 0,-1 1 0,0 2 0,-1 1 0,4-4 0,0 2 0,-2 0 0,0 2 0,-3-4 0,-1 1 0,-1 1 0,-7 2 0,5-3 0,1 0 0,0 2 0,1 1 0,0 2 0,-1 1 0,1 1 0,-1 1 0,0 0 0,0 0 0,0 1 0,5-1 0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11-16T18:46:32.304"/>
    </inkml:context>
    <inkml:brush xml:id="br0">
      <inkml:brushProperty name="width" value="0.2" units="cm"/>
      <inkml:brushProperty name="height" value="0.2" units="cm"/>
      <inkml:brushProperty name="color" value="#FF4E00"/>
      <inkml:brushProperty name="inkEffects" value="rainbow"/>
      <inkml:brushProperty name="anchorX" value="-10596.85352"/>
      <inkml:brushProperty name="anchorY" value="-6111.51514"/>
      <inkml:brushProperty name="scaleFactor" value="0.5"/>
    </inkml:brush>
  </inkml:definitions>
  <inkml:trace contextRef="#ctx0" brushRef="#br0">2869 678 24575,'0'0'0,"5"0"0,1-5 0,0-7 0,-7 1 0,-1-5 0,-2-4 0,-5 3 0,1-3 0,-6 4 0,2-1 0,-4 3 0,3-2 0,-3 3 0,3-2 0,3-3 0,-3 2 0,2-2 0,3-2 0,-3 3 0,-4-2 0,-4 3 0,-3 5 0,2-2 0,-1 3 0,-1-4 0,3-3 0,0 2 0,-2 3 0,3-2 0,-1 3 0,-1-3 0,-3 2 0,-1 2 0,3-2 0,0 2 0,-2 2 0,-1 3 0,-1 1 0,-1 2 0,4-4 0,0 1 0,-1-6 0,0 1 0,-2 1 0,-2 2 0,6-3 0,-1 2 0,-1 1 0,5-3 0,-1 1 0,-2 1 0,-1 2 0,-3-3 0,-1 1 0,-1 1 0,-1 2 0,0 2 0,5-4 0,0 0 0,0 2 0,0 0 0,-2 2 0,-1 2 0,-2 0 0,1 0 0,-2 1 0,1 1 0,0-1 0,-1 0 0,1 0 0,0 1 0,-1-1 0,1 0 0,0 0 0,-1 0 0,1 0 0,0 0 0,0 0 0,-1 0 0,1 0 0,0 0 0,0 0 0,0 0 0,-1 0 0,1 0 0,0 0 0,0 0 0,0 5 0,-1 1 0,1-1 0,0 6 0,0-2 0,-1-1 0,1-2 0,6 4 0,-1-2 0,1-1 0,-2 3 0,0-1 0,-2-1 0,-1-3 0,-1 4 0,0-1 0,-1-1 0,6 3 0,1-1 0,-1-1 0,-1-3 0,0-1 0,-2-3 0,4 6 0,0-1 0,5 5 0,0 0 0,-3-2 0,4 3 0,-2-2 0,-1 4 0,-4-2 0,-1-3 0,3 4 0,-1-3 0,0-2 0,-2-2 0,5 3 0,-2-2 0,5 5 0,-1-1 0,-2 4 0,3 2 0,-2-1 0,3 3 0,-1-4 0,2 2 0,4-3 0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11-16T18:46:34.733"/>
    </inkml:context>
    <inkml:brush xml:id="br0">
      <inkml:brushProperty name="width" value="0.2" units="cm"/>
      <inkml:brushProperty name="height" value="0.2" units="cm"/>
      <inkml:brushProperty name="color" value="#FF4E00"/>
      <inkml:brushProperty name="inkEffects" value="rainbow"/>
      <inkml:brushProperty name="anchorX" value="-6880.82715"/>
      <inkml:brushProperty name="anchorY" value="-5046.41211"/>
      <inkml:brushProperty name="scaleFactor" value="0.5"/>
    </inkml:brush>
  </inkml:definitions>
  <inkml:trace contextRef="#ctx0" brushRef="#br0">2053 172 24575,'0'0'0,"0"-5"0,-5-2 0,-7 1 0,-5 1 0,1-4 0,-3 1 0,-3 2 0,-2 1 0,4-5 0,-2 3 0,6-6 0,-2 2 0,-2 2 0,-7 2 0,-3-3 0,-2 2 0,1 1 0,-1 3 0,1-5 0,2 1 0,0 2 0,0 1 0,0 2 0,1 1 0,0 1 0,0 1 0,0 0 0,0 0 0,0 0 0,0 1 0,0-1 0,-1 0 0,1 0 0,-6 0 0,0 0 0,0 0 0,-5 0 0,2 0 0,0 0 0,3 0 0,2 0 0,2 0 0,1 0 0,0 6 0,1 0 0,0 0 0,0 4 0,0-1 0,0-1 0,0-2 0,6 3 0,0-1 0,-1-1 0,0 4 0,-2-2 0,-1-1 0,-1-2 0,-1 3 0,0-1 0,0-2 0,-1 4 0,1-1 0,5 5 0,0-3 0,1 4 0,-2-2 0,5 3 0,-1-3 0,-1-3 0,3 2 0,-1-2 0,4 4 0,-1-3 0,3 4 0,-3-3 0,-2 4 0,-3 2 0,-3 4 0,-2-4 0,4 3 0,5 1 0,0-4 0,5 1 0,3-4 0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11-16T18:46:36.990"/>
    </inkml:context>
    <inkml:brush xml:id="br0">
      <inkml:brushProperty name="width" value="0.2" units="cm"/>
      <inkml:brushProperty name="height" value="0.2" units="cm"/>
      <inkml:brushProperty name="color" value="#FF4E00"/>
      <inkml:brushProperty name="inkEffects" value="rainbow"/>
      <inkml:brushProperty name="anchorX" value="-3981.85449"/>
      <inkml:brushProperty name="anchorY" value="-4516.5625"/>
      <inkml:brushProperty name="scaleFactor" value="0.5"/>
    </inkml:brush>
  </inkml:definitions>
  <inkml:trace contextRef="#ctx0" brushRef="#br0">2006 113 24575,'0'0'0,"0"-4"0,-6-3 0,-5 1 0,-1-4 0,-4 1 0,-4 1 0,-3 2 0,-2 2 0,-2 2 0,-1-5 0,-1 1 0,0 0 0,0 2 0,0 1 0,1 1 0,-1 1 0,1 0 0,0 2 0,0-1 0,-1 0 0,-5 0 0,0 0 0,-5 1 0,0-1 0,2-6 0,1 1 0,4-1 0,1 2 0,1 0 0,2 2 0,0 1 0,0 0 0,0 1 0,0 1 0,-5-1 0,-1 0 0,0 0 0,1 0 0,1 0 0,2 0 0,6 6 0,1 0 0,1-1 0,-2 0 0,0-2 0,4 5 0,-2-1 0,1-1 0,-3-1 0,5 4 0,-1-1 0,-2-2 0,-1-1 0,-2 4 0,-1-1 0,4 4 0,0-1 0,-1 4 0,0-3 0,3 4 0,-1-3 0,0-3 0,-2 3 0,-2-2 0,-1-3 0,5 3 0,-2-2 0,1-2 0,-2 4 0,-1 4 0,-1-1 0,4 2 0,0-2 0,-1-2 0,5 1 0,-1-3 0,-2-1 0,4 2 0,-1-1 0,-2 3 0,3-2 0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11-16T16:42:53.561"/>
    </inkml:context>
    <inkml:brush xml:id="br0">
      <inkml:brushProperty name="width" value="0.2" units="cm"/>
      <inkml:brushProperty name="height" value="0.2" units="cm"/>
      <inkml:brushProperty name="color" value="#F6630D"/>
    </inkml:brush>
  </inkml:definitions>
  <inkml:trace contextRef="#ctx0" brushRef="#br0">1 0 24575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11-16T16:43:13.298"/>
    </inkml:context>
    <inkml:brush xml:id="br0">
      <inkml:brushProperty name="width" value="0.35" units="cm"/>
      <inkml:brushProperty name="height" value="0.35" units="cm"/>
      <inkml:brushProperty name="color" value="#F6630D"/>
    </inkml:brush>
  </inkml:definitions>
  <inkml:trace contextRef="#ctx0" brushRef="#br0">0 0 24575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11-16T16:43:19.629"/>
    </inkml:context>
    <inkml:brush xml:id="br0">
      <inkml:brushProperty name="width" value="0.35" units="cm"/>
      <inkml:brushProperty name="height" value="0.35" units="cm"/>
      <inkml:brushProperty name="color" value="#F6630D"/>
    </inkml:brush>
  </inkml:definitions>
  <inkml:trace contextRef="#ctx0" brushRef="#br0">0 0 24575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11-16T16:43:22.276"/>
    </inkml:context>
    <inkml:brush xml:id="br0">
      <inkml:brushProperty name="width" value="0.35" units="cm"/>
      <inkml:brushProperty name="height" value="0.35" units="cm"/>
      <inkml:brushProperty name="color" value="#F6630D"/>
    </inkml:brush>
  </inkml:definitions>
  <inkml:trace contextRef="#ctx0" brushRef="#br0">0 0 24575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11-16T16:43:25.029"/>
    </inkml:context>
    <inkml:brush xml:id="br0">
      <inkml:brushProperty name="width" value="0.35" units="cm"/>
      <inkml:brushProperty name="height" value="0.35" units="cm"/>
      <inkml:brushProperty name="color" value="#F6630D"/>
    </inkml:brush>
  </inkml:definitions>
  <inkml:trace contextRef="#ctx0" brushRef="#br0">1 0 24575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11-16T16:43:28.206"/>
    </inkml:context>
    <inkml:brush xml:id="br0">
      <inkml:brushProperty name="width" value="0.35" units="cm"/>
      <inkml:brushProperty name="height" value="0.35" units="cm"/>
      <inkml:brushProperty name="color" value="#F6630D"/>
    </inkml:brush>
  </inkml:definitions>
  <inkml:trace contextRef="#ctx0" brushRef="#br0">0 0 24575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11-16T16:43:15.992"/>
    </inkml:context>
    <inkml:brush xml:id="br0">
      <inkml:brushProperty name="width" value="0.35" units="cm"/>
      <inkml:brushProperty name="height" value="0.35" units="cm"/>
      <inkml:brushProperty name="color" value="#F6630D"/>
    </inkml:brush>
  </inkml:definitions>
  <inkml:trace contextRef="#ctx0" brushRef="#br0">0 0 24575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11-16T18:46:04.009"/>
    </inkml:context>
    <inkml:brush xml:id="br0">
      <inkml:brushProperty name="width" value="0.2" units="cm"/>
      <inkml:brushProperty name="height" value="0.2" units="cm"/>
      <inkml:brushProperty name="color" value="#FF4E00"/>
      <inkml:brushProperty name="inkEffects" value="rainbow"/>
      <inkml:brushProperty name="anchorX" value="-313.47839"/>
      <inkml:brushProperty name="anchorY" value="-4591.87109"/>
      <inkml:brushProperty name="scaleFactor" value="0.5"/>
    </inkml:brush>
  </inkml:definitions>
  <inkml:trace contextRef="#ctx0" brushRef="#br0">4461 426 24575,'0'0'0,"-5"0"0,-7 0 0,-5 0 0,-4 0 0,1-5 0,-2-1 0,5-6 0,-2 2 0,4-5 0,-1 2 0,-3 3 0,4-3 0,-3 2 0,3-3 0,-1 3 0,-3 1 0,-3 4 0,4-4 0,-3 2 0,0 2 0,-3 1 0,5-4 0,-2 1 0,-1 2 0,-1 1 0,4-4 0,-2 1 0,0 2 0,-3 1 0,-1 2 0,-1 1 0,-1-4 0,-2-1 0,1 2 0,-1 0 0,1 2 0,5-4 0,1 0 0,-1 1 0,0 2 0,-2 0 0,4-3 0,0 0 0,-1 1 0,-1 1 0,3-4 0,0 1 0,-2 1 0,-1 2 0,-2-4 0,-1 2 0,-1 0 0,-1 2 0,0 2 0,-1 1 0,0 2 0,7-6 0,-1 0 0,0 0 0,0 2 0,4-5 0,-2 1 0,0 1 0,-2 2 0,-2 1 0,-1 2 0,-1 1 0,-1 1 0,0 0 0,-1 0 0,0 0 0,1 1 0,-1-1 0,1 0 0,0 0 0,-1 0 0,1 0 0,0 0 0,0 0 0,0 0 0,0 0 0,-1 0 0,1 0 0,0 0 0,-1 0 0,1 0 0,0 0 0,0 0 0,0 0 0,0 0 0,-1 0 0,1 0 0,0 6 0,0 0 0,-1 0 0,1-1 0,5 4 0,1-1 0,-1 5 0,0-2 0,-2-2 0,-1 3 0,-1-2 0,5 4 0,0-2 0,-1-2 0,0-3 0,-2-3 0,-2 4 0,0-2 0,5 5 0,0 5 0,-1-2 0,-1 4 0,-1 2 0,-1 3 0,-1-3 0,-1 1 0,0-4 0,5 1 0,1-4 0,4 2 0,0-4 0,5 4 0,-3-4 0,4 3 0,3 3 0,-3-2 0,-3-4 0,1 3 0,-2-4 0,2 3 0,-3-2 0,4 3 0,-3-3 0,3 3 0,-2-2 0,2 3 0,3 2 0,-2-2 0,-4 2 0,2 3 0,-2-4 0,2 2 0,-3-4 0,3 2 0,4 2 0,-3-3 0,3 2 0,-3-3 0,2 1 0,2 3 0,2 3 0,-3-3 0,2 1 0,2 1 0,-5-3 0,3 1 0,0 2 0,3 2 0,2 2 0,-5-4 0,1 0 0,1 1 0,2 2 0,0 1 0,-3-4 0,0 0 0,1 1 0,1 2 0,2 1 0,-5-4 0,-4-5 0,-5-5 0,-5-5 0,-3-3 0,-2-2 0,-2-1 0,0-1 0,0 0 0,0 0 0,0 0 0,0 1 0,0-1 0,1 1 0,6 6 0,-1-1 0,1 1 0,4 4 0,-1 0 0,-1-2 0,3 3 0,-1-1 0,3 4 0,-2-3 0,4 5 0,-2-4 0,-4-2 0,4 3 0,-3-3 0,-2-1 0,3 2 0,-2-2 0,4 4 0,-2 3 0,-2-1 0,3 3 0,3 3 0,-1-4 0,3 2 0,-3-4 0,-4-3 0,3 1 0,-2-2 0,2 2 0,4 4 0,-2 3 0,-3 4 0,-4-3 0,3 0 0,3 2 0,5 1 0,-3-5 0,3 2 0,1 1 0,4 1 0,1 2 0,-5-4 0,2 0 0,0 1 0,2 2 0,1 1 0,1 2 0,1 0 0,1 1 0,0 0 0,0 1 0,0-1 0,0 1 0,6-7 0,6-5 0,5-6 0,0 1 0,3-3 0,-4 3 0,-3 4 0,-5 3 0,3-1 0,-2 1 0,3-3 0,-2 2 0,4-4 0,4-3 0,3 2 0,3-3 0,-3 3 0,1-2 0,1-2 0,1-3 0,-4 3 0,0-1 0,2-1 0,-4 3 0,1-1 0,1 4 0,3-2 0,1-1 0,-3 2 0,1-2 0,0-1 0,2-3 0,1-3 0,1-1 0,1-1 0,1-1 0,1 5 0,-1 0 0,0 0 0,1 0 0,-1 3 0,1 0 0,-1-1 0,1-2 0,-1-1 0,0-2 0,0-1 0,0-1 0,0 6 0,1 0 0,-1-1 0,-5 5 0,-1-1 0,0-1 0,2-3 0,1-1 0,1 4 0,1-1 0,1-1 0,0-1 0,0-2 0,0-1 0,1 4 0,-1 1 0,1-2 0,-12 0 0,-6-2 0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3C32667-8CD4-4F01-948C-4E1B675FDB21}" type="datetimeFigureOut">
              <a:rPr lang="en-US" smtClean="0"/>
              <a:t>12/5/2021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D140E2F-D938-4722-A2D8-65FB93D20E4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533579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1" name="Google Shape;1241;g8bca512db4_0_18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2" name="Google Shape;1242;g8bca512db4_0_18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7" name="Google Shape;817;g8bca512db4_0_2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18" name="Google Shape;818;g8bca512db4_0_2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D722A52-DCF9-4790-BCF7-59F758A67F20}" type="slidenum">
              <a:rPr kumimoji="0" lang="ko-KR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맑은 고딕" panose="020B0503020000020004" pitchFamily="34" charset="-127"/>
                <a:cs typeface="+mn-cs"/>
              </a:rPr>
              <a:pPr marL="0" marR="0" lvl="0" indent="0" algn="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ko-KR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0061856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Master" Target="../slideMasters/slideMaster10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Master" Target="../slideMasters/slideMaster11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1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9.png"/><Relationship Id="rId7" Type="http://schemas.openxmlformats.org/officeDocument/2006/relationships/image" Target="../media/image1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3.png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4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7.xml"/><Relationship Id="rId4" Type="http://schemas.openxmlformats.org/officeDocument/2006/relationships/hyperlink" Target="http://bit.ly/2TtBDfr" TargetMode="Externa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0297836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4704523" y="0"/>
            <a:ext cx="2831637" cy="429309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9360363" y="2564904"/>
            <a:ext cx="2831637" cy="429309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693994965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6">
            <a:extLst>
              <a:ext uri="{FF2B5EF4-FFF2-40B4-BE49-F238E27FC236}">
                <a16:creationId xmlns:a16="http://schemas.microsoft.com/office/drawing/2014/main" id="{D075C1DE-E117-4FA9-A867-4ED89AC25A98}"/>
              </a:ext>
            </a:extLst>
          </p:cNvPr>
          <p:cNvSpPr/>
          <p:nvPr userDrawn="1"/>
        </p:nvSpPr>
        <p:spPr>
          <a:xfrm>
            <a:off x="-1" y="1"/>
            <a:ext cx="5621868" cy="685799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8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4315581" y="-1"/>
            <a:ext cx="2612571" cy="437363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4315581" y="4567162"/>
            <a:ext cx="7876419" cy="229083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Picture Placeholder 2">
            <a:extLst>
              <a:ext uri="{FF2B5EF4-FFF2-40B4-BE49-F238E27FC236}">
                <a16:creationId xmlns:a16="http://schemas.microsoft.com/office/drawing/2014/main" id="{CE83DDED-D6C7-4848-B289-2830377167D2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532191" y="0"/>
            <a:ext cx="3531809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7552766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2560">
          <p15:clr>
            <a:srgbClr val="FBAE40"/>
          </p15:clr>
        </p15:guide>
      </p15:sldGuideLst>
    </p:ext>
  </p:extLst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5215433" y="-1209"/>
            <a:ext cx="2810375" cy="522272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8718247" y="1635276"/>
            <a:ext cx="2810375" cy="522272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37923211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AND CONTENTS LAYOUT_2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"/>
          <p:cNvSpPr/>
          <p:nvPr userDrawn="1"/>
        </p:nvSpPr>
        <p:spPr>
          <a:xfrm>
            <a:off x="-2915" y="0"/>
            <a:ext cx="12196373" cy="6858002"/>
          </a:xfrm>
          <a:custGeom>
            <a:avLst/>
            <a:gdLst>
              <a:gd name="connsiteX0" fmla="*/ 5519956 w 9169167"/>
              <a:gd name="connsiteY0" fmla="*/ 8389 h 6115574"/>
              <a:gd name="connsiteX1" fmla="*/ 0 w 9169167"/>
              <a:gd name="connsiteY1" fmla="*/ 4563611 h 6115574"/>
              <a:gd name="connsiteX2" fmla="*/ 16778 w 9169167"/>
              <a:gd name="connsiteY2" fmla="*/ 6098796 h 6115574"/>
              <a:gd name="connsiteX3" fmla="*/ 3892492 w 9169167"/>
              <a:gd name="connsiteY3" fmla="*/ 6115574 h 6115574"/>
              <a:gd name="connsiteX4" fmla="*/ 9169167 w 9169167"/>
              <a:gd name="connsiteY4" fmla="*/ 1937857 h 6115574"/>
              <a:gd name="connsiteX5" fmla="*/ 9160778 w 9169167"/>
              <a:gd name="connsiteY5" fmla="*/ 0 h 6115574"/>
              <a:gd name="connsiteX6" fmla="*/ 5519956 w 9169167"/>
              <a:gd name="connsiteY6" fmla="*/ 8389 h 6115574"/>
              <a:gd name="connsiteX0" fmla="*/ 5561901 w 9169167"/>
              <a:gd name="connsiteY0" fmla="*/ 0 h 6115574"/>
              <a:gd name="connsiteX1" fmla="*/ 0 w 9169167"/>
              <a:gd name="connsiteY1" fmla="*/ 4563611 h 6115574"/>
              <a:gd name="connsiteX2" fmla="*/ 16778 w 9169167"/>
              <a:gd name="connsiteY2" fmla="*/ 6098796 h 6115574"/>
              <a:gd name="connsiteX3" fmla="*/ 3892492 w 9169167"/>
              <a:gd name="connsiteY3" fmla="*/ 6115574 h 6115574"/>
              <a:gd name="connsiteX4" fmla="*/ 9169167 w 9169167"/>
              <a:gd name="connsiteY4" fmla="*/ 1937857 h 6115574"/>
              <a:gd name="connsiteX5" fmla="*/ 9160778 w 9169167"/>
              <a:gd name="connsiteY5" fmla="*/ 0 h 6115574"/>
              <a:gd name="connsiteX6" fmla="*/ 5561901 w 9169167"/>
              <a:gd name="connsiteY6" fmla="*/ 0 h 6115574"/>
              <a:gd name="connsiteX0" fmla="*/ 5561901 w 9169167"/>
              <a:gd name="connsiteY0" fmla="*/ 0 h 6107185"/>
              <a:gd name="connsiteX1" fmla="*/ 0 w 9169167"/>
              <a:gd name="connsiteY1" fmla="*/ 4563611 h 6107185"/>
              <a:gd name="connsiteX2" fmla="*/ 16778 w 9169167"/>
              <a:gd name="connsiteY2" fmla="*/ 6098796 h 6107185"/>
              <a:gd name="connsiteX3" fmla="*/ 4051883 w 9169167"/>
              <a:gd name="connsiteY3" fmla="*/ 6107185 h 6107185"/>
              <a:gd name="connsiteX4" fmla="*/ 9169167 w 9169167"/>
              <a:gd name="connsiteY4" fmla="*/ 1937857 h 6107185"/>
              <a:gd name="connsiteX5" fmla="*/ 9160778 w 9169167"/>
              <a:gd name="connsiteY5" fmla="*/ 0 h 6107185"/>
              <a:gd name="connsiteX6" fmla="*/ 5561901 w 9169167"/>
              <a:gd name="connsiteY6" fmla="*/ 0 h 6107185"/>
              <a:gd name="connsiteX0" fmla="*/ 5547310 w 9154576"/>
              <a:gd name="connsiteY0" fmla="*/ 0 h 6107185"/>
              <a:gd name="connsiteX1" fmla="*/ 0 w 9154576"/>
              <a:gd name="connsiteY1" fmla="*/ 4563612 h 6107185"/>
              <a:gd name="connsiteX2" fmla="*/ 2187 w 9154576"/>
              <a:gd name="connsiteY2" fmla="*/ 6098796 h 6107185"/>
              <a:gd name="connsiteX3" fmla="*/ 4037292 w 9154576"/>
              <a:gd name="connsiteY3" fmla="*/ 6107185 h 6107185"/>
              <a:gd name="connsiteX4" fmla="*/ 9154576 w 9154576"/>
              <a:gd name="connsiteY4" fmla="*/ 1937857 h 6107185"/>
              <a:gd name="connsiteX5" fmla="*/ 9146187 w 9154576"/>
              <a:gd name="connsiteY5" fmla="*/ 0 h 6107185"/>
              <a:gd name="connsiteX6" fmla="*/ 5547310 w 9154576"/>
              <a:gd name="connsiteY6" fmla="*/ 0 h 6107185"/>
              <a:gd name="connsiteX0" fmla="*/ 5547310 w 9154576"/>
              <a:gd name="connsiteY0" fmla="*/ 0 h 6107185"/>
              <a:gd name="connsiteX1" fmla="*/ 0 w 9154576"/>
              <a:gd name="connsiteY1" fmla="*/ 4563612 h 6107185"/>
              <a:gd name="connsiteX2" fmla="*/ 2187 w 9154576"/>
              <a:gd name="connsiteY2" fmla="*/ 6098796 h 6107185"/>
              <a:gd name="connsiteX3" fmla="*/ 4037292 w 9154576"/>
              <a:gd name="connsiteY3" fmla="*/ 6107185 h 6107185"/>
              <a:gd name="connsiteX4" fmla="*/ 9154576 w 9154576"/>
              <a:gd name="connsiteY4" fmla="*/ 1937857 h 6107185"/>
              <a:gd name="connsiteX5" fmla="*/ 9146187 w 9154576"/>
              <a:gd name="connsiteY5" fmla="*/ 0 h 6107185"/>
              <a:gd name="connsiteX6" fmla="*/ 5547310 w 9154576"/>
              <a:gd name="connsiteY6" fmla="*/ 0 h 6107185"/>
              <a:gd name="connsiteX0" fmla="*/ 5547310 w 9154576"/>
              <a:gd name="connsiteY0" fmla="*/ 0 h 6098796"/>
              <a:gd name="connsiteX1" fmla="*/ 0 w 9154576"/>
              <a:gd name="connsiteY1" fmla="*/ 4563612 h 6098796"/>
              <a:gd name="connsiteX2" fmla="*/ 2187 w 9154576"/>
              <a:gd name="connsiteY2" fmla="*/ 6098796 h 6098796"/>
              <a:gd name="connsiteX3" fmla="*/ 3628730 w 9154576"/>
              <a:gd name="connsiteY3" fmla="*/ 6089860 h 6098796"/>
              <a:gd name="connsiteX4" fmla="*/ 9154576 w 9154576"/>
              <a:gd name="connsiteY4" fmla="*/ 1937857 h 6098796"/>
              <a:gd name="connsiteX5" fmla="*/ 9146187 w 9154576"/>
              <a:gd name="connsiteY5" fmla="*/ 0 h 6098796"/>
              <a:gd name="connsiteX6" fmla="*/ 5547310 w 9154576"/>
              <a:gd name="connsiteY6" fmla="*/ 0 h 6098796"/>
              <a:gd name="connsiteX0" fmla="*/ 5547310 w 9147280"/>
              <a:gd name="connsiteY0" fmla="*/ 0 h 6098796"/>
              <a:gd name="connsiteX1" fmla="*/ 0 w 9147280"/>
              <a:gd name="connsiteY1" fmla="*/ 4563612 h 6098796"/>
              <a:gd name="connsiteX2" fmla="*/ 2187 w 9147280"/>
              <a:gd name="connsiteY2" fmla="*/ 6098796 h 6098796"/>
              <a:gd name="connsiteX3" fmla="*/ 3628730 w 9147280"/>
              <a:gd name="connsiteY3" fmla="*/ 6089860 h 6098796"/>
              <a:gd name="connsiteX4" fmla="*/ 9147280 w 9147280"/>
              <a:gd name="connsiteY4" fmla="*/ 1530712 h 6098796"/>
              <a:gd name="connsiteX5" fmla="*/ 9146187 w 9147280"/>
              <a:gd name="connsiteY5" fmla="*/ 0 h 6098796"/>
              <a:gd name="connsiteX6" fmla="*/ 5547310 w 9147280"/>
              <a:gd name="connsiteY6" fmla="*/ 0 h 6098796"/>
              <a:gd name="connsiteX0" fmla="*/ 5547310 w 9147280"/>
              <a:gd name="connsiteY0" fmla="*/ 0 h 6107186"/>
              <a:gd name="connsiteX1" fmla="*/ 0 w 9147280"/>
              <a:gd name="connsiteY1" fmla="*/ 4563612 h 6107186"/>
              <a:gd name="connsiteX2" fmla="*/ 2187 w 9147280"/>
              <a:gd name="connsiteY2" fmla="*/ 6098796 h 6107186"/>
              <a:gd name="connsiteX3" fmla="*/ 3614138 w 9147280"/>
              <a:gd name="connsiteY3" fmla="*/ 6107186 h 6107186"/>
              <a:gd name="connsiteX4" fmla="*/ 9147280 w 9147280"/>
              <a:gd name="connsiteY4" fmla="*/ 1530712 h 6107186"/>
              <a:gd name="connsiteX5" fmla="*/ 9146187 w 9147280"/>
              <a:gd name="connsiteY5" fmla="*/ 0 h 6107186"/>
              <a:gd name="connsiteX6" fmla="*/ 5547310 w 9147280"/>
              <a:gd name="connsiteY6" fmla="*/ 0 h 6107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147280" h="6107186">
                <a:moveTo>
                  <a:pt x="5547310" y="0"/>
                </a:moveTo>
                <a:lnTo>
                  <a:pt x="0" y="4563612"/>
                </a:lnTo>
                <a:lnTo>
                  <a:pt x="2187" y="6098796"/>
                </a:lnTo>
                <a:lnTo>
                  <a:pt x="3614138" y="6107186"/>
                </a:lnTo>
                <a:lnTo>
                  <a:pt x="9147280" y="1530712"/>
                </a:lnTo>
                <a:cubicBezTo>
                  <a:pt x="9144484" y="884760"/>
                  <a:pt x="9148983" y="645952"/>
                  <a:pt x="9146187" y="0"/>
                </a:cubicBezTo>
                <a:lnTo>
                  <a:pt x="554731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8" name="그림 개체 틀 2"/>
          <p:cNvSpPr>
            <a:spLocks noGrp="1"/>
          </p:cNvSpPr>
          <p:nvPr>
            <p:ph type="pic" sz="quarter" idx="65" hasCustomPrompt="1"/>
          </p:nvPr>
        </p:nvSpPr>
        <p:spPr>
          <a:xfrm>
            <a:off x="0" y="916112"/>
            <a:ext cx="6048000" cy="18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0" name="그림 개체 틀 2"/>
          <p:cNvSpPr>
            <a:spLocks noGrp="1"/>
          </p:cNvSpPr>
          <p:nvPr>
            <p:ph type="pic" sz="quarter" idx="66" hasCustomPrompt="1"/>
          </p:nvPr>
        </p:nvSpPr>
        <p:spPr>
          <a:xfrm>
            <a:off x="756000" y="2798746"/>
            <a:ext cx="5292000" cy="18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1" name="그림 개체 틀 2"/>
          <p:cNvSpPr>
            <a:spLocks noGrp="1"/>
          </p:cNvSpPr>
          <p:nvPr>
            <p:ph type="pic" sz="quarter" idx="67" hasCustomPrompt="1"/>
          </p:nvPr>
        </p:nvSpPr>
        <p:spPr>
          <a:xfrm>
            <a:off x="6144000" y="2232281"/>
            <a:ext cx="5292000" cy="18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2" name="그림 개체 틀 2"/>
          <p:cNvSpPr>
            <a:spLocks noGrp="1"/>
          </p:cNvSpPr>
          <p:nvPr>
            <p:ph type="pic" sz="quarter" idx="68" hasCustomPrompt="1"/>
          </p:nvPr>
        </p:nvSpPr>
        <p:spPr>
          <a:xfrm>
            <a:off x="6144000" y="4124643"/>
            <a:ext cx="6048000" cy="18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59112967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0">
          <p15:clr>
            <a:srgbClr val="FBAE40"/>
          </p15:clr>
        </p15:guide>
        <p15:guide id="2" pos="2560">
          <p15:clr>
            <a:srgbClr val="FBAE40"/>
          </p15:clr>
        </p15:guide>
      </p15:sldGuideLst>
    </p:ext>
  </p:extLst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Images &amp; Contents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3994757" y="0"/>
            <a:ext cx="2520000" cy="432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6653378" y="2538000"/>
            <a:ext cx="2520000" cy="432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6653378" y="-2"/>
            <a:ext cx="2520000" cy="237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3994757" y="4482000"/>
            <a:ext cx="2520000" cy="237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58449740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AND CONTENTS LAYOUT_2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그림 개체 틀 2"/>
          <p:cNvSpPr>
            <a:spLocks noGrp="1"/>
          </p:cNvSpPr>
          <p:nvPr>
            <p:ph type="pic" sz="quarter" idx="47" hasCustomPrompt="1"/>
          </p:nvPr>
        </p:nvSpPr>
        <p:spPr>
          <a:xfrm>
            <a:off x="730232" y="1769006"/>
            <a:ext cx="2052000" cy="298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6" name="그림 개체 틀 2"/>
          <p:cNvSpPr>
            <a:spLocks noGrp="1"/>
          </p:cNvSpPr>
          <p:nvPr>
            <p:ph type="pic" sz="quarter" idx="48" hasCustomPrompt="1"/>
          </p:nvPr>
        </p:nvSpPr>
        <p:spPr>
          <a:xfrm>
            <a:off x="2900507" y="3065006"/>
            <a:ext cx="2052000" cy="1692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7" name="그림 개체 틀 2"/>
          <p:cNvSpPr>
            <a:spLocks noGrp="1"/>
          </p:cNvSpPr>
          <p:nvPr>
            <p:ph type="pic" sz="quarter" idx="49" hasCustomPrompt="1"/>
          </p:nvPr>
        </p:nvSpPr>
        <p:spPr>
          <a:xfrm>
            <a:off x="5070782" y="3061809"/>
            <a:ext cx="2052000" cy="298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1" name="그림 개체 틀 2"/>
          <p:cNvSpPr>
            <a:spLocks noGrp="1"/>
          </p:cNvSpPr>
          <p:nvPr>
            <p:ph type="pic" sz="quarter" idx="51" hasCustomPrompt="1"/>
          </p:nvPr>
        </p:nvSpPr>
        <p:spPr>
          <a:xfrm>
            <a:off x="9411334" y="4357809"/>
            <a:ext cx="2052000" cy="1692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2" name="그림 개체 틀 2"/>
          <p:cNvSpPr>
            <a:spLocks noGrp="1"/>
          </p:cNvSpPr>
          <p:nvPr>
            <p:ph type="pic" sz="quarter" idx="52" hasCustomPrompt="1"/>
          </p:nvPr>
        </p:nvSpPr>
        <p:spPr>
          <a:xfrm>
            <a:off x="7241057" y="4357809"/>
            <a:ext cx="2052000" cy="1692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81529266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: Shape 4">
            <a:extLst>
              <a:ext uri="{FF2B5EF4-FFF2-40B4-BE49-F238E27FC236}">
                <a16:creationId xmlns:a16="http://schemas.microsoft.com/office/drawing/2014/main" id="{DED69620-E555-40B2-93DD-C7C19DAE0545}"/>
              </a:ext>
            </a:extLst>
          </p:cNvPr>
          <p:cNvSpPr/>
          <p:nvPr userDrawn="1"/>
        </p:nvSpPr>
        <p:spPr>
          <a:xfrm>
            <a:off x="656282" y="0"/>
            <a:ext cx="8521955" cy="6557065"/>
          </a:xfrm>
          <a:custGeom>
            <a:avLst/>
            <a:gdLst>
              <a:gd name="connsiteX0" fmla="*/ 11254134 w 12594296"/>
              <a:gd name="connsiteY0" fmla="*/ 0 h 9690456"/>
              <a:gd name="connsiteX1" fmla="*/ 12594296 w 12594296"/>
              <a:gd name="connsiteY1" fmla="*/ 0 h 9690456"/>
              <a:gd name="connsiteX2" fmla="*/ 12582464 w 12594296"/>
              <a:gd name="connsiteY2" fmla="*/ 19347 h 9690456"/>
              <a:gd name="connsiteX3" fmla="*/ 7145784 w 12594296"/>
              <a:gd name="connsiteY3" fmla="*/ 7180154 h 9690456"/>
              <a:gd name="connsiteX4" fmla="*/ 6396407 w 12594296"/>
              <a:gd name="connsiteY4" fmla="*/ 7282717 h 9690456"/>
              <a:gd name="connsiteX5" fmla="*/ 6396408 w 12594296"/>
              <a:gd name="connsiteY5" fmla="*/ 7282715 h 9690456"/>
              <a:gd name="connsiteX6" fmla="*/ 6293848 w 12594296"/>
              <a:gd name="connsiteY6" fmla="*/ 6533339 h 9690456"/>
              <a:gd name="connsiteX7" fmla="*/ 9774266 w 12594296"/>
              <a:gd name="connsiteY7" fmla="*/ 0 h 9690456"/>
              <a:gd name="connsiteX8" fmla="*/ 11117286 w 12594296"/>
              <a:gd name="connsiteY8" fmla="*/ 0 h 9690456"/>
              <a:gd name="connsiteX9" fmla="*/ 4208364 w 12594296"/>
              <a:gd name="connsiteY9" fmla="*/ 9099941 h 9690456"/>
              <a:gd name="connsiteX10" fmla="*/ 3458987 w 12594296"/>
              <a:gd name="connsiteY10" fmla="*/ 9202502 h 9690456"/>
              <a:gd name="connsiteX11" fmla="*/ 3458988 w 12594296"/>
              <a:gd name="connsiteY11" fmla="*/ 9202502 h 9690456"/>
              <a:gd name="connsiteX12" fmla="*/ 3356428 w 12594296"/>
              <a:gd name="connsiteY12" fmla="*/ 8453124 h 9690456"/>
              <a:gd name="connsiteX13" fmla="*/ 8294394 w 12594296"/>
              <a:gd name="connsiteY13" fmla="*/ 0 h 9690456"/>
              <a:gd name="connsiteX14" fmla="*/ 9637414 w 12594296"/>
              <a:gd name="connsiteY14" fmla="*/ 0 h 9690456"/>
              <a:gd name="connsiteX15" fmla="*/ 3727151 w 12594296"/>
              <a:gd name="connsiteY15" fmla="*/ 7784579 h 9690456"/>
              <a:gd name="connsiteX16" fmla="*/ 3070193 w 12594296"/>
              <a:gd name="connsiteY16" fmla="*/ 7943663 h 9690456"/>
              <a:gd name="connsiteX17" fmla="*/ 2977775 w 12594296"/>
              <a:gd name="connsiteY17" fmla="*/ 7887140 h 9690456"/>
              <a:gd name="connsiteX18" fmla="*/ 2898498 w 12594296"/>
              <a:gd name="connsiteY18" fmla="*/ 7813309 h 9690456"/>
              <a:gd name="connsiteX19" fmla="*/ 2875214 w 12594296"/>
              <a:gd name="connsiteY19" fmla="*/ 7137763 h 9690456"/>
              <a:gd name="connsiteX20" fmla="*/ 6814526 w 12594296"/>
              <a:gd name="connsiteY20" fmla="*/ 0 h 9690456"/>
              <a:gd name="connsiteX21" fmla="*/ 8157545 w 12594296"/>
              <a:gd name="connsiteY21" fmla="*/ 0 h 9690456"/>
              <a:gd name="connsiteX22" fmla="*/ 960827 w 12594296"/>
              <a:gd name="connsiteY22" fmla="*/ 9479004 h 9690456"/>
              <a:gd name="connsiteX23" fmla="*/ 211450 w 12594296"/>
              <a:gd name="connsiteY23" fmla="*/ 9581567 h 9690456"/>
              <a:gd name="connsiteX24" fmla="*/ 211451 w 12594296"/>
              <a:gd name="connsiteY24" fmla="*/ 9581567 h 9690456"/>
              <a:gd name="connsiteX25" fmla="*/ 108890 w 12594296"/>
              <a:gd name="connsiteY25" fmla="*/ 8832189 h 9690456"/>
              <a:gd name="connsiteX26" fmla="*/ 5334653 w 12594296"/>
              <a:gd name="connsiteY26" fmla="*/ 0 h 9690456"/>
              <a:gd name="connsiteX27" fmla="*/ 6677672 w 12594296"/>
              <a:gd name="connsiteY27" fmla="*/ 0 h 9690456"/>
              <a:gd name="connsiteX28" fmla="*/ 1067450 w 12594296"/>
              <a:gd name="connsiteY28" fmla="*/ 7389388 h 9690456"/>
              <a:gd name="connsiteX29" fmla="*/ 318072 w 12594296"/>
              <a:gd name="connsiteY29" fmla="*/ 7491950 h 9690456"/>
              <a:gd name="connsiteX30" fmla="*/ 318074 w 12594296"/>
              <a:gd name="connsiteY30" fmla="*/ 7491950 h 9690456"/>
              <a:gd name="connsiteX31" fmla="*/ 215512 w 12594296"/>
              <a:gd name="connsiteY31" fmla="*/ 6742571 h 9690456"/>
              <a:gd name="connsiteX32" fmla="*/ 3854783 w 12594296"/>
              <a:gd name="connsiteY32" fmla="*/ 0 h 9690456"/>
              <a:gd name="connsiteX33" fmla="*/ 5197800 w 12594296"/>
              <a:gd name="connsiteY33" fmla="*/ 0 h 9690456"/>
              <a:gd name="connsiteX34" fmla="*/ 1581006 w 12594296"/>
              <a:gd name="connsiteY34" fmla="*/ 4763784 h 9690456"/>
              <a:gd name="connsiteX35" fmla="*/ 831629 w 12594296"/>
              <a:gd name="connsiteY35" fmla="*/ 4866347 h 9690456"/>
              <a:gd name="connsiteX36" fmla="*/ 831630 w 12594296"/>
              <a:gd name="connsiteY36" fmla="*/ 4866347 h 9690456"/>
              <a:gd name="connsiteX37" fmla="*/ 729070 w 12594296"/>
              <a:gd name="connsiteY37" fmla="*/ 4116969 h 9690456"/>
              <a:gd name="connsiteX38" fmla="*/ 2374910 w 12594296"/>
              <a:gd name="connsiteY38" fmla="*/ 0 h 9690456"/>
              <a:gd name="connsiteX39" fmla="*/ 3717928 w 12594296"/>
              <a:gd name="connsiteY39" fmla="*/ 0 h 9690456"/>
              <a:gd name="connsiteX40" fmla="*/ 1403742 w 12594296"/>
              <a:gd name="connsiteY40" fmla="*/ 3048080 h 9690456"/>
              <a:gd name="connsiteX41" fmla="*/ 654366 w 12594296"/>
              <a:gd name="connsiteY41" fmla="*/ 3150642 h 9690456"/>
              <a:gd name="connsiteX42" fmla="*/ 654366 w 12594296"/>
              <a:gd name="connsiteY42" fmla="*/ 3150641 h 9690456"/>
              <a:gd name="connsiteX43" fmla="*/ 551807 w 12594296"/>
              <a:gd name="connsiteY43" fmla="*/ 2401265 h 9690456"/>
              <a:gd name="connsiteX44" fmla="*/ 895038 w 12594296"/>
              <a:gd name="connsiteY44" fmla="*/ 0 h 9690456"/>
              <a:gd name="connsiteX45" fmla="*/ 2238056 w 12594296"/>
              <a:gd name="connsiteY45" fmla="*/ 0 h 9690456"/>
              <a:gd name="connsiteX46" fmla="*/ 1276448 w 12594296"/>
              <a:gd name="connsiteY46" fmla="*/ 1266560 h 9690456"/>
              <a:gd name="connsiteX47" fmla="*/ 527072 w 12594296"/>
              <a:gd name="connsiteY47" fmla="*/ 1369122 h 9690456"/>
              <a:gd name="connsiteX48" fmla="*/ 527074 w 12594296"/>
              <a:gd name="connsiteY48" fmla="*/ 1369122 h 9690456"/>
              <a:gd name="connsiteX49" fmla="*/ 424511 w 12594296"/>
              <a:gd name="connsiteY49" fmla="*/ 619745 h 9690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2594296" h="9690456">
                <a:moveTo>
                  <a:pt x="11254134" y="0"/>
                </a:moveTo>
                <a:lnTo>
                  <a:pt x="12594296" y="0"/>
                </a:lnTo>
                <a:lnTo>
                  <a:pt x="12582464" y="19347"/>
                </a:lnTo>
                <a:cubicBezTo>
                  <a:pt x="10770238" y="2406284"/>
                  <a:pt x="8958010" y="4793217"/>
                  <a:pt x="7145784" y="7180154"/>
                </a:cubicBezTo>
                <a:cubicBezTo>
                  <a:pt x="6967172" y="7415411"/>
                  <a:pt x="6631664" y="7461331"/>
                  <a:pt x="6396407" y="7282717"/>
                </a:cubicBezTo>
                <a:lnTo>
                  <a:pt x="6396408" y="7282715"/>
                </a:lnTo>
                <a:cubicBezTo>
                  <a:pt x="6161153" y="7104103"/>
                  <a:pt x="6115235" y="6768596"/>
                  <a:pt x="6293848" y="6533339"/>
                </a:cubicBezTo>
                <a:close/>
                <a:moveTo>
                  <a:pt x="9774266" y="0"/>
                </a:moveTo>
                <a:lnTo>
                  <a:pt x="11117286" y="0"/>
                </a:lnTo>
                <a:lnTo>
                  <a:pt x="4208364" y="9099941"/>
                </a:lnTo>
                <a:cubicBezTo>
                  <a:pt x="4029750" y="9335196"/>
                  <a:pt x="3694244" y="9381116"/>
                  <a:pt x="3458987" y="9202502"/>
                </a:cubicBezTo>
                <a:lnTo>
                  <a:pt x="3458988" y="9202502"/>
                </a:lnTo>
                <a:cubicBezTo>
                  <a:pt x="3223732" y="9023889"/>
                  <a:pt x="3177814" y="8688381"/>
                  <a:pt x="3356428" y="8453124"/>
                </a:cubicBezTo>
                <a:close/>
                <a:moveTo>
                  <a:pt x="8294394" y="0"/>
                </a:moveTo>
                <a:lnTo>
                  <a:pt x="9637414" y="0"/>
                </a:lnTo>
                <a:lnTo>
                  <a:pt x="3727151" y="7784579"/>
                </a:lnTo>
                <a:cubicBezTo>
                  <a:pt x="3570864" y="7990429"/>
                  <a:pt x="3294455" y="8051315"/>
                  <a:pt x="3070193" y="7943663"/>
                </a:cubicBezTo>
                <a:lnTo>
                  <a:pt x="2977775" y="7887140"/>
                </a:lnTo>
                <a:lnTo>
                  <a:pt x="2898498" y="7813309"/>
                </a:lnTo>
                <a:cubicBezTo>
                  <a:pt x="2734547" y="7626217"/>
                  <a:pt x="2718928" y="7343612"/>
                  <a:pt x="2875214" y="7137763"/>
                </a:cubicBezTo>
                <a:close/>
                <a:moveTo>
                  <a:pt x="6814526" y="0"/>
                </a:moveTo>
                <a:lnTo>
                  <a:pt x="8157545" y="0"/>
                </a:lnTo>
                <a:lnTo>
                  <a:pt x="960827" y="9479004"/>
                </a:lnTo>
                <a:cubicBezTo>
                  <a:pt x="782213" y="9714262"/>
                  <a:pt x="446706" y="9760180"/>
                  <a:pt x="211450" y="9581567"/>
                </a:cubicBezTo>
                <a:lnTo>
                  <a:pt x="211451" y="9581567"/>
                </a:lnTo>
                <a:cubicBezTo>
                  <a:pt x="-23806" y="9402953"/>
                  <a:pt x="-69724" y="9067446"/>
                  <a:pt x="108890" y="8832189"/>
                </a:cubicBezTo>
                <a:close/>
                <a:moveTo>
                  <a:pt x="5334653" y="0"/>
                </a:moveTo>
                <a:lnTo>
                  <a:pt x="6677672" y="0"/>
                </a:lnTo>
                <a:lnTo>
                  <a:pt x="1067450" y="7389388"/>
                </a:lnTo>
                <a:cubicBezTo>
                  <a:pt x="888834" y="7624646"/>
                  <a:pt x="553328" y="7670563"/>
                  <a:pt x="318072" y="7491950"/>
                </a:cubicBezTo>
                <a:lnTo>
                  <a:pt x="318074" y="7491950"/>
                </a:lnTo>
                <a:cubicBezTo>
                  <a:pt x="82817" y="7313338"/>
                  <a:pt x="36898" y="6977830"/>
                  <a:pt x="215512" y="6742571"/>
                </a:cubicBezTo>
                <a:close/>
                <a:moveTo>
                  <a:pt x="3854783" y="0"/>
                </a:moveTo>
                <a:lnTo>
                  <a:pt x="5197800" y="0"/>
                </a:lnTo>
                <a:lnTo>
                  <a:pt x="1581006" y="4763784"/>
                </a:lnTo>
                <a:cubicBezTo>
                  <a:pt x="1402392" y="4999042"/>
                  <a:pt x="1066886" y="5044960"/>
                  <a:pt x="831629" y="4866347"/>
                </a:cubicBezTo>
                <a:lnTo>
                  <a:pt x="831630" y="4866347"/>
                </a:lnTo>
                <a:cubicBezTo>
                  <a:pt x="596374" y="4687733"/>
                  <a:pt x="550456" y="4352226"/>
                  <a:pt x="729070" y="4116969"/>
                </a:cubicBezTo>
                <a:close/>
                <a:moveTo>
                  <a:pt x="2374910" y="0"/>
                </a:moveTo>
                <a:lnTo>
                  <a:pt x="3717928" y="0"/>
                </a:lnTo>
                <a:lnTo>
                  <a:pt x="1403742" y="3048080"/>
                </a:lnTo>
                <a:cubicBezTo>
                  <a:pt x="1225130" y="3283337"/>
                  <a:pt x="889622" y="3329255"/>
                  <a:pt x="654366" y="3150642"/>
                </a:cubicBezTo>
                <a:lnTo>
                  <a:pt x="654366" y="3150641"/>
                </a:lnTo>
                <a:cubicBezTo>
                  <a:pt x="419111" y="2972028"/>
                  <a:pt x="373193" y="2636522"/>
                  <a:pt x="551807" y="2401265"/>
                </a:cubicBezTo>
                <a:close/>
                <a:moveTo>
                  <a:pt x="895038" y="0"/>
                </a:moveTo>
                <a:lnTo>
                  <a:pt x="2238056" y="0"/>
                </a:lnTo>
                <a:lnTo>
                  <a:pt x="1276448" y="1266560"/>
                </a:lnTo>
                <a:cubicBezTo>
                  <a:pt x="1097836" y="1501817"/>
                  <a:pt x="762328" y="1547736"/>
                  <a:pt x="527072" y="1369122"/>
                </a:cubicBezTo>
                <a:lnTo>
                  <a:pt x="527074" y="1369122"/>
                </a:lnTo>
                <a:cubicBezTo>
                  <a:pt x="291816" y="1190508"/>
                  <a:pt x="245898" y="855002"/>
                  <a:pt x="424511" y="6197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7" name="그림 개체 틀 16">
            <a:extLst>
              <a:ext uri="{FF2B5EF4-FFF2-40B4-BE49-F238E27FC236}">
                <a16:creationId xmlns:a16="http://schemas.microsoft.com/office/drawing/2014/main" id="{07163F96-C234-481E-88AF-E4A1C0E9A1DC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535328" y="1"/>
            <a:ext cx="8396198" cy="6460303"/>
          </a:xfrm>
          <a:custGeom>
            <a:avLst/>
            <a:gdLst>
              <a:gd name="connsiteX0" fmla="*/ 1985184 w 8396198"/>
              <a:gd name="connsiteY0" fmla="*/ 5258093 h 6460303"/>
              <a:gd name="connsiteX1" fmla="*/ 1985184 w 8396198"/>
              <a:gd name="connsiteY1" fmla="*/ 5258093 h 6460303"/>
              <a:gd name="connsiteX2" fmla="*/ 1985184 w 8396198"/>
              <a:gd name="connsiteY2" fmla="*/ 5258093 h 6460303"/>
              <a:gd name="connsiteX3" fmla="*/ 7502757 w 8396198"/>
              <a:gd name="connsiteY3" fmla="*/ 0 h 6460303"/>
              <a:gd name="connsiteX4" fmla="*/ 8396198 w 8396198"/>
              <a:gd name="connsiteY4" fmla="*/ 0 h 6460303"/>
              <a:gd name="connsiteX5" fmla="*/ 8388310 w 8396198"/>
              <a:gd name="connsiteY5" fmla="*/ 12898 h 6460303"/>
              <a:gd name="connsiteX6" fmla="*/ 4763857 w 8396198"/>
              <a:gd name="connsiteY6" fmla="*/ 4786769 h 6460303"/>
              <a:gd name="connsiteX7" fmla="*/ 4264272 w 8396198"/>
              <a:gd name="connsiteY7" fmla="*/ 4855144 h 6460303"/>
              <a:gd name="connsiteX8" fmla="*/ 4264273 w 8396198"/>
              <a:gd name="connsiteY8" fmla="*/ 4855143 h 6460303"/>
              <a:gd name="connsiteX9" fmla="*/ 4195899 w 8396198"/>
              <a:gd name="connsiteY9" fmla="*/ 4355559 h 6460303"/>
              <a:gd name="connsiteX10" fmla="*/ 6516179 w 8396198"/>
              <a:gd name="connsiteY10" fmla="*/ 0 h 6460303"/>
              <a:gd name="connsiteX11" fmla="*/ 7411525 w 8396198"/>
              <a:gd name="connsiteY11" fmla="*/ 0 h 6460303"/>
              <a:gd name="connsiteX12" fmla="*/ 2805577 w 8396198"/>
              <a:gd name="connsiteY12" fmla="*/ 6066627 h 6460303"/>
              <a:gd name="connsiteX13" fmla="*/ 2305992 w 8396198"/>
              <a:gd name="connsiteY13" fmla="*/ 6135001 h 6460303"/>
              <a:gd name="connsiteX14" fmla="*/ 2305993 w 8396198"/>
              <a:gd name="connsiteY14" fmla="*/ 6135001 h 6460303"/>
              <a:gd name="connsiteX15" fmla="*/ 2237619 w 8396198"/>
              <a:gd name="connsiteY15" fmla="*/ 5635416 h 6460303"/>
              <a:gd name="connsiteX16" fmla="*/ 5529597 w 8396198"/>
              <a:gd name="connsiteY16" fmla="*/ 0 h 6460303"/>
              <a:gd name="connsiteX17" fmla="*/ 6424943 w 8396198"/>
              <a:gd name="connsiteY17" fmla="*/ 0 h 6460303"/>
              <a:gd name="connsiteX18" fmla="*/ 2484768 w 8396198"/>
              <a:gd name="connsiteY18" fmla="*/ 5189719 h 6460303"/>
              <a:gd name="connsiteX19" fmla="*/ 2046796 w 8396198"/>
              <a:gd name="connsiteY19" fmla="*/ 5295775 h 6460303"/>
              <a:gd name="connsiteX20" fmla="*/ 1985184 w 8396198"/>
              <a:gd name="connsiteY20" fmla="*/ 5258093 h 6460303"/>
              <a:gd name="connsiteX21" fmla="*/ 1932333 w 8396198"/>
              <a:gd name="connsiteY21" fmla="*/ 5208872 h 6460303"/>
              <a:gd name="connsiteX22" fmla="*/ 1916810 w 8396198"/>
              <a:gd name="connsiteY22" fmla="*/ 4758508 h 6460303"/>
              <a:gd name="connsiteX23" fmla="*/ 4543018 w 8396198"/>
              <a:gd name="connsiteY23" fmla="*/ 0 h 6460303"/>
              <a:gd name="connsiteX24" fmla="*/ 5438364 w 8396198"/>
              <a:gd name="connsiteY24" fmla="*/ 0 h 6460303"/>
              <a:gd name="connsiteX25" fmla="*/ 640552 w 8396198"/>
              <a:gd name="connsiteY25" fmla="*/ 6319336 h 6460303"/>
              <a:gd name="connsiteX26" fmla="*/ 140967 w 8396198"/>
              <a:gd name="connsiteY26" fmla="*/ 6387711 h 6460303"/>
              <a:gd name="connsiteX27" fmla="*/ 140968 w 8396198"/>
              <a:gd name="connsiteY27" fmla="*/ 6387711 h 6460303"/>
              <a:gd name="connsiteX28" fmla="*/ 72594 w 8396198"/>
              <a:gd name="connsiteY28" fmla="*/ 5888126 h 6460303"/>
              <a:gd name="connsiteX29" fmla="*/ 3556436 w 8396198"/>
              <a:gd name="connsiteY29" fmla="*/ 0 h 6460303"/>
              <a:gd name="connsiteX30" fmla="*/ 4451782 w 8396198"/>
              <a:gd name="connsiteY30" fmla="*/ 0 h 6460303"/>
              <a:gd name="connsiteX31" fmla="*/ 711634 w 8396198"/>
              <a:gd name="connsiteY31" fmla="*/ 4926258 h 6460303"/>
              <a:gd name="connsiteX32" fmla="*/ 212049 w 8396198"/>
              <a:gd name="connsiteY32" fmla="*/ 4994633 h 6460303"/>
              <a:gd name="connsiteX33" fmla="*/ 212050 w 8396198"/>
              <a:gd name="connsiteY33" fmla="*/ 4994633 h 6460303"/>
              <a:gd name="connsiteX34" fmla="*/ 143675 w 8396198"/>
              <a:gd name="connsiteY34" fmla="*/ 4495047 h 6460303"/>
              <a:gd name="connsiteX35" fmla="*/ 2569856 w 8396198"/>
              <a:gd name="connsiteY35" fmla="*/ 0 h 6460303"/>
              <a:gd name="connsiteX36" fmla="*/ 3465201 w 8396198"/>
              <a:gd name="connsiteY36" fmla="*/ 0 h 6460303"/>
              <a:gd name="connsiteX37" fmla="*/ 1054005 w 8396198"/>
              <a:gd name="connsiteY37" fmla="*/ 3175856 h 6460303"/>
              <a:gd name="connsiteX38" fmla="*/ 554420 w 8396198"/>
              <a:gd name="connsiteY38" fmla="*/ 3244231 h 6460303"/>
              <a:gd name="connsiteX39" fmla="*/ 554421 w 8396198"/>
              <a:gd name="connsiteY39" fmla="*/ 3244231 h 6460303"/>
              <a:gd name="connsiteX40" fmla="*/ 486047 w 8396198"/>
              <a:gd name="connsiteY40" fmla="*/ 2744646 h 6460303"/>
              <a:gd name="connsiteX41" fmla="*/ 1583274 w 8396198"/>
              <a:gd name="connsiteY41" fmla="*/ 0 h 6460303"/>
              <a:gd name="connsiteX42" fmla="*/ 2478619 w 8396198"/>
              <a:gd name="connsiteY42" fmla="*/ 0 h 6460303"/>
              <a:gd name="connsiteX43" fmla="*/ 935829 w 8396198"/>
              <a:gd name="connsiteY43" fmla="*/ 2032053 h 6460303"/>
              <a:gd name="connsiteX44" fmla="*/ 436245 w 8396198"/>
              <a:gd name="connsiteY44" fmla="*/ 2100428 h 6460303"/>
              <a:gd name="connsiteX45" fmla="*/ 436245 w 8396198"/>
              <a:gd name="connsiteY45" fmla="*/ 2100427 h 6460303"/>
              <a:gd name="connsiteX46" fmla="*/ 367872 w 8396198"/>
              <a:gd name="connsiteY46" fmla="*/ 1600843 h 6460303"/>
              <a:gd name="connsiteX47" fmla="*/ 596693 w 8396198"/>
              <a:gd name="connsiteY47" fmla="*/ 0 h 6460303"/>
              <a:gd name="connsiteX48" fmla="*/ 1492038 w 8396198"/>
              <a:gd name="connsiteY48" fmla="*/ 0 h 6460303"/>
              <a:gd name="connsiteX49" fmla="*/ 850966 w 8396198"/>
              <a:gd name="connsiteY49" fmla="*/ 844373 h 6460303"/>
              <a:gd name="connsiteX50" fmla="*/ 351382 w 8396198"/>
              <a:gd name="connsiteY50" fmla="*/ 912748 h 6460303"/>
              <a:gd name="connsiteX51" fmla="*/ 351383 w 8396198"/>
              <a:gd name="connsiteY51" fmla="*/ 912748 h 6460303"/>
              <a:gd name="connsiteX52" fmla="*/ 283008 w 8396198"/>
              <a:gd name="connsiteY52" fmla="*/ 413163 h 6460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8396198" h="6460303">
                <a:moveTo>
                  <a:pt x="1985184" y="5258093"/>
                </a:moveTo>
                <a:lnTo>
                  <a:pt x="1985184" y="5258093"/>
                </a:lnTo>
                <a:lnTo>
                  <a:pt x="1985184" y="5258093"/>
                </a:lnTo>
                <a:close/>
                <a:moveTo>
                  <a:pt x="7502757" y="0"/>
                </a:moveTo>
                <a:lnTo>
                  <a:pt x="8396198" y="0"/>
                </a:lnTo>
                <a:lnTo>
                  <a:pt x="8388310" y="12898"/>
                </a:lnTo>
                <a:cubicBezTo>
                  <a:pt x="7180160" y="1604189"/>
                  <a:pt x="5972008" y="3195478"/>
                  <a:pt x="4763857" y="4786769"/>
                </a:cubicBezTo>
                <a:cubicBezTo>
                  <a:pt x="4644782" y="4943607"/>
                  <a:pt x="4421110" y="4974220"/>
                  <a:pt x="4264272" y="4855144"/>
                </a:cubicBezTo>
                <a:lnTo>
                  <a:pt x="4264273" y="4855143"/>
                </a:lnTo>
                <a:cubicBezTo>
                  <a:pt x="4107436" y="4736068"/>
                  <a:pt x="4076824" y="4512397"/>
                  <a:pt x="4195899" y="4355559"/>
                </a:cubicBezTo>
                <a:close/>
                <a:moveTo>
                  <a:pt x="6516179" y="0"/>
                </a:moveTo>
                <a:lnTo>
                  <a:pt x="7411525" y="0"/>
                </a:lnTo>
                <a:lnTo>
                  <a:pt x="2805577" y="6066627"/>
                </a:lnTo>
                <a:cubicBezTo>
                  <a:pt x="2686501" y="6223464"/>
                  <a:pt x="2462830" y="6254077"/>
                  <a:pt x="2305992" y="6135001"/>
                </a:cubicBezTo>
                <a:lnTo>
                  <a:pt x="2305993" y="6135001"/>
                </a:lnTo>
                <a:cubicBezTo>
                  <a:pt x="2149155" y="6015926"/>
                  <a:pt x="2118543" y="5792254"/>
                  <a:pt x="2237619" y="5635416"/>
                </a:cubicBezTo>
                <a:close/>
                <a:moveTo>
                  <a:pt x="5529597" y="0"/>
                </a:moveTo>
                <a:lnTo>
                  <a:pt x="6424943" y="0"/>
                </a:lnTo>
                <a:lnTo>
                  <a:pt x="2484768" y="5189719"/>
                </a:lnTo>
                <a:cubicBezTo>
                  <a:pt x="2380577" y="5326952"/>
                  <a:pt x="2196304" y="5367543"/>
                  <a:pt x="2046796" y="5295775"/>
                </a:cubicBezTo>
                <a:lnTo>
                  <a:pt x="1985184" y="5258093"/>
                </a:lnTo>
                <a:lnTo>
                  <a:pt x="1932333" y="5208872"/>
                </a:lnTo>
                <a:cubicBezTo>
                  <a:pt x="1823032" y="5084144"/>
                  <a:pt x="1812619" y="4895741"/>
                  <a:pt x="1916810" y="4758508"/>
                </a:cubicBezTo>
                <a:close/>
                <a:moveTo>
                  <a:pt x="4543018" y="0"/>
                </a:moveTo>
                <a:lnTo>
                  <a:pt x="5438364" y="0"/>
                </a:lnTo>
                <a:lnTo>
                  <a:pt x="640552" y="6319336"/>
                </a:lnTo>
                <a:cubicBezTo>
                  <a:pt x="521476" y="6476174"/>
                  <a:pt x="297805" y="6506786"/>
                  <a:pt x="140967" y="6387711"/>
                </a:cubicBezTo>
                <a:lnTo>
                  <a:pt x="140968" y="6387711"/>
                </a:lnTo>
                <a:cubicBezTo>
                  <a:pt x="-15870" y="6268635"/>
                  <a:pt x="-46482" y="6044964"/>
                  <a:pt x="72594" y="5888126"/>
                </a:cubicBezTo>
                <a:close/>
                <a:moveTo>
                  <a:pt x="3556436" y="0"/>
                </a:moveTo>
                <a:lnTo>
                  <a:pt x="4451782" y="0"/>
                </a:lnTo>
                <a:lnTo>
                  <a:pt x="711634" y="4926258"/>
                </a:lnTo>
                <a:cubicBezTo>
                  <a:pt x="592557" y="5083097"/>
                  <a:pt x="368886" y="5113708"/>
                  <a:pt x="212049" y="4994633"/>
                </a:cubicBezTo>
                <a:lnTo>
                  <a:pt x="212050" y="4994633"/>
                </a:lnTo>
                <a:cubicBezTo>
                  <a:pt x="55212" y="4875558"/>
                  <a:pt x="24599" y="4651886"/>
                  <a:pt x="143675" y="4495047"/>
                </a:cubicBezTo>
                <a:close/>
                <a:moveTo>
                  <a:pt x="2569856" y="0"/>
                </a:moveTo>
                <a:lnTo>
                  <a:pt x="3465201" y="0"/>
                </a:lnTo>
                <a:lnTo>
                  <a:pt x="1054005" y="3175856"/>
                </a:lnTo>
                <a:cubicBezTo>
                  <a:pt x="934929" y="3332694"/>
                  <a:pt x="711258" y="3363306"/>
                  <a:pt x="554420" y="3244231"/>
                </a:cubicBezTo>
                <a:lnTo>
                  <a:pt x="554421" y="3244231"/>
                </a:lnTo>
                <a:cubicBezTo>
                  <a:pt x="397583" y="3125155"/>
                  <a:pt x="366971" y="2901484"/>
                  <a:pt x="486047" y="2744646"/>
                </a:cubicBezTo>
                <a:close/>
                <a:moveTo>
                  <a:pt x="1583274" y="0"/>
                </a:moveTo>
                <a:lnTo>
                  <a:pt x="2478619" y="0"/>
                </a:lnTo>
                <a:lnTo>
                  <a:pt x="935829" y="2032053"/>
                </a:lnTo>
                <a:cubicBezTo>
                  <a:pt x="816754" y="2188891"/>
                  <a:pt x="593082" y="2219503"/>
                  <a:pt x="436245" y="2100428"/>
                </a:cubicBezTo>
                <a:lnTo>
                  <a:pt x="436245" y="2100427"/>
                </a:lnTo>
                <a:cubicBezTo>
                  <a:pt x="279408" y="1981352"/>
                  <a:pt x="248796" y="1757681"/>
                  <a:pt x="367872" y="1600843"/>
                </a:cubicBezTo>
                <a:close/>
                <a:moveTo>
                  <a:pt x="596693" y="0"/>
                </a:moveTo>
                <a:lnTo>
                  <a:pt x="1492038" y="0"/>
                </a:lnTo>
                <a:lnTo>
                  <a:pt x="850966" y="844373"/>
                </a:lnTo>
                <a:cubicBezTo>
                  <a:pt x="731891" y="1001211"/>
                  <a:pt x="508219" y="1031824"/>
                  <a:pt x="351382" y="912748"/>
                </a:cubicBezTo>
                <a:lnTo>
                  <a:pt x="351383" y="912748"/>
                </a:lnTo>
                <a:cubicBezTo>
                  <a:pt x="194545" y="793672"/>
                  <a:pt x="163933" y="570001"/>
                  <a:pt x="283008" y="41316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508932172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LAYOUT</a:t>
            </a:r>
          </a:p>
        </p:txBody>
      </p:sp>
    </p:spTree>
    <p:extLst>
      <p:ext uri="{BB962C8B-B14F-4D97-AF65-F5344CB8AC3E}">
        <p14:creationId xmlns:p14="http://schemas.microsoft.com/office/powerpoint/2010/main" val="440026760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786043662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Contents slide layout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/>
          </p:nvPr>
        </p:nvSpPr>
        <p:spPr>
          <a:xfrm>
            <a:off x="323530" y="287257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221311820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Custom Layout">
    <p:bg>
      <p:bgPr>
        <a:solidFill>
          <a:srgbClr val="96E5D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/>
          </p:nvPr>
        </p:nvSpPr>
        <p:spPr>
          <a:xfrm>
            <a:off x="323530" y="287257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02287131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957145" y="1700808"/>
            <a:ext cx="3264727" cy="269873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4452723" y="1700808"/>
            <a:ext cx="3264364" cy="269873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7947939" y="1700808"/>
            <a:ext cx="3264364" cy="269873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DDA4CE02-F7F3-4BCD-B8DB-4DFD03965EC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0" y="164638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39A54B34-6F96-4E3E-B72E-E680E3CE271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0" y="932723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1093265424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F82A1C69-C725-4A7F-AA1E-DD446DE8698E}"/>
              </a:ext>
            </a:extLst>
          </p:cNvPr>
          <p:cNvSpPr/>
          <p:nvPr userDrawn="1"/>
        </p:nvSpPr>
        <p:spPr>
          <a:xfrm>
            <a:off x="0" y="0"/>
            <a:ext cx="5615517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350"/>
          </a:p>
        </p:txBody>
      </p:sp>
      <p:sp>
        <p:nvSpPr>
          <p:cNvPr id="6" name="Picture Placeholder 2"/>
          <p:cNvSpPr>
            <a:spLocks noGrp="1"/>
          </p:cNvSpPr>
          <p:nvPr>
            <p:ph type="pic" idx="10"/>
          </p:nvPr>
        </p:nvSpPr>
        <p:spPr>
          <a:xfrm>
            <a:off x="4611652" y="514559"/>
            <a:ext cx="1980000" cy="2268000"/>
          </a:xfrm>
          <a:prstGeom prst="rect">
            <a:avLst/>
          </a:prstGeom>
          <a:solidFill>
            <a:schemeClr val="bg1">
              <a:lumMod val="95000"/>
            </a:schemeClr>
          </a:solidFill>
          <a:ln w="889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9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1"/>
          </p:nvPr>
        </p:nvSpPr>
        <p:spPr>
          <a:xfrm>
            <a:off x="6959881" y="514559"/>
            <a:ext cx="1980000" cy="2268000"/>
          </a:xfrm>
          <a:prstGeom prst="rect">
            <a:avLst/>
          </a:prstGeom>
          <a:solidFill>
            <a:schemeClr val="bg1">
              <a:lumMod val="95000"/>
            </a:schemeClr>
          </a:solidFill>
          <a:ln w="889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9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2"/>
          </p:nvPr>
        </p:nvSpPr>
        <p:spPr>
          <a:xfrm>
            <a:off x="9308109" y="514559"/>
            <a:ext cx="1980000" cy="2268000"/>
          </a:xfrm>
          <a:prstGeom prst="rect">
            <a:avLst/>
          </a:prstGeom>
          <a:solidFill>
            <a:schemeClr val="bg1">
              <a:lumMod val="95000"/>
            </a:schemeClr>
          </a:solidFill>
          <a:ln w="889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9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3"/>
          </p:nvPr>
        </p:nvSpPr>
        <p:spPr>
          <a:xfrm>
            <a:off x="4611652" y="3540570"/>
            <a:ext cx="1980000" cy="2268000"/>
          </a:xfrm>
          <a:prstGeom prst="rect">
            <a:avLst/>
          </a:prstGeom>
          <a:solidFill>
            <a:schemeClr val="bg1">
              <a:lumMod val="95000"/>
            </a:schemeClr>
          </a:solidFill>
          <a:ln w="889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9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idx="14"/>
          </p:nvPr>
        </p:nvSpPr>
        <p:spPr>
          <a:xfrm>
            <a:off x="6959881" y="3540570"/>
            <a:ext cx="1980000" cy="2268000"/>
          </a:xfrm>
          <a:prstGeom prst="rect">
            <a:avLst/>
          </a:prstGeom>
          <a:solidFill>
            <a:schemeClr val="bg1">
              <a:lumMod val="95000"/>
            </a:schemeClr>
          </a:solidFill>
          <a:ln w="889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9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5"/>
          </p:nvPr>
        </p:nvSpPr>
        <p:spPr>
          <a:xfrm>
            <a:off x="9308109" y="3540570"/>
            <a:ext cx="1980000" cy="2268000"/>
          </a:xfrm>
          <a:prstGeom prst="rect">
            <a:avLst/>
          </a:prstGeom>
          <a:solidFill>
            <a:schemeClr val="bg1">
              <a:lumMod val="95000"/>
            </a:schemeClr>
          </a:solidFill>
          <a:ln w="889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9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</p:spTree>
    <p:extLst>
      <p:ext uri="{BB962C8B-B14F-4D97-AF65-F5344CB8AC3E}">
        <p14:creationId xmlns:p14="http://schemas.microsoft.com/office/powerpoint/2010/main" val="2326871957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80CB5D1B-C32A-40E3-905F-88EA696A29D3}"/>
              </a:ext>
            </a:extLst>
          </p:cNvPr>
          <p:cNvSpPr/>
          <p:nvPr userDrawn="1"/>
        </p:nvSpPr>
        <p:spPr>
          <a:xfrm>
            <a:off x="359833" y="303214"/>
            <a:ext cx="5522384" cy="625157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900"/>
          </a:p>
        </p:txBody>
      </p:sp>
      <p:sp>
        <p:nvSpPr>
          <p:cNvPr id="4" name="Picture Placeholder 2"/>
          <p:cNvSpPr>
            <a:spLocks noGrp="1"/>
          </p:cNvSpPr>
          <p:nvPr>
            <p:ph type="pic" idx="16"/>
          </p:nvPr>
        </p:nvSpPr>
        <p:spPr>
          <a:xfrm>
            <a:off x="549500" y="523743"/>
            <a:ext cx="3709115" cy="585559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</p:spTree>
    <p:extLst>
      <p:ext uri="{BB962C8B-B14F-4D97-AF65-F5344CB8AC3E}">
        <p14:creationId xmlns:p14="http://schemas.microsoft.com/office/powerpoint/2010/main" val="1605703913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62349ED8-455C-4D89-8F13-D06309785F4B}"/>
              </a:ext>
            </a:extLst>
          </p:cNvPr>
          <p:cNvSpPr/>
          <p:nvPr userDrawn="1"/>
        </p:nvSpPr>
        <p:spPr>
          <a:xfrm>
            <a:off x="0" y="1016000"/>
            <a:ext cx="12192000" cy="358933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900"/>
          </a:p>
        </p:txBody>
      </p:sp>
      <p:sp>
        <p:nvSpPr>
          <p:cNvPr id="4" name="Picture Placeholder 2"/>
          <p:cNvSpPr>
            <a:spLocks noGrp="1"/>
          </p:cNvSpPr>
          <p:nvPr>
            <p:ph type="pic" idx="14"/>
          </p:nvPr>
        </p:nvSpPr>
        <p:spPr>
          <a:xfrm>
            <a:off x="425754" y="463850"/>
            <a:ext cx="11340495" cy="4142019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bg1">
                <a:lumMod val="65000"/>
              </a:schemeClr>
            </a:solidFill>
          </a:ln>
        </p:spPr>
        <p:txBody>
          <a:bodyPr anchor="ctr"/>
          <a:lstStyle>
            <a:lvl1pPr marL="0" indent="0" algn="ctr">
              <a:buNone/>
              <a:defRPr sz="900">
                <a:latin typeface="Arial" pitchFamily="34" charset="0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</p:spTree>
    <p:extLst>
      <p:ext uri="{BB962C8B-B14F-4D97-AF65-F5344CB8AC3E}">
        <p14:creationId xmlns:p14="http://schemas.microsoft.com/office/powerpoint/2010/main" val="2665865387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6">
            <a:extLst>
              <a:ext uri="{FF2B5EF4-FFF2-40B4-BE49-F238E27FC236}">
                <a16:creationId xmlns:a16="http://schemas.microsoft.com/office/drawing/2014/main" id="{E7665799-13BA-4482-8AB0-E7C41F2A54DE}"/>
              </a:ext>
            </a:extLst>
          </p:cNvPr>
          <p:cNvSpPr/>
          <p:nvPr userDrawn="1"/>
        </p:nvSpPr>
        <p:spPr>
          <a:xfrm>
            <a:off x="0" y="0"/>
            <a:ext cx="4286251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350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3205317" y="535024"/>
            <a:ext cx="3889913" cy="3542051"/>
          </a:xfrm>
          <a:prstGeom prst="rect">
            <a:avLst/>
          </a:prstGeom>
          <a:solidFill>
            <a:schemeClr val="bg1">
              <a:lumMod val="95000"/>
            </a:schemeClr>
          </a:solidFill>
          <a:ln w="88900">
            <a:solidFill>
              <a:schemeClr val="bg1"/>
            </a:solidFill>
          </a:ln>
        </p:spPr>
        <p:txBody>
          <a:bodyPr tIns="540000" anchor="ctr"/>
          <a:lstStyle>
            <a:lvl1pPr marL="0" marR="0" indent="0" algn="ctr" defTabSz="685835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900"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  <p:sp>
        <p:nvSpPr>
          <p:cNvPr id="16" name="Picture Placeholder 5"/>
          <p:cNvSpPr>
            <a:spLocks noGrp="1"/>
          </p:cNvSpPr>
          <p:nvPr>
            <p:ph type="pic" sz="quarter" idx="12"/>
          </p:nvPr>
        </p:nvSpPr>
        <p:spPr>
          <a:xfrm>
            <a:off x="7244568" y="2025072"/>
            <a:ext cx="2628000" cy="205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360000" anchor="ctr"/>
          <a:lstStyle>
            <a:lvl1pPr marL="0" marR="0" indent="0" algn="ctr" defTabSz="685835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900"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  <p:sp>
        <p:nvSpPr>
          <p:cNvPr id="14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4467228" y="4260714"/>
            <a:ext cx="2628000" cy="205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360000" anchor="ctr"/>
          <a:lstStyle>
            <a:lvl1pPr marL="0" marR="0" indent="0" algn="ctr" defTabSz="685835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900"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</p:spTree>
    <p:extLst>
      <p:ext uri="{BB962C8B-B14F-4D97-AF65-F5344CB8AC3E}">
        <p14:creationId xmlns:p14="http://schemas.microsoft.com/office/powerpoint/2010/main" val="1938625114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22"/>
          <p:cNvSpPr>
            <a:spLocks noGrp="1"/>
          </p:cNvSpPr>
          <p:nvPr>
            <p:ph type="pic" idx="12"/>
          </p:nvPr>
        </p:nvSpPr>
        <p:spPr>
          <a:xfrm>
            <a:off x="4799580" y="0"/>
            <a:ext cx="7392421" cy="6858000"/>
          </a:xfrm>
          <a:custGeom>
            <a:avLst/>
            <a:gdLst>
              <a:gd name="connsiteX0" fmla="*/ 1848908 w 7392421"/>
              <a:gd name="connsiteY0" fmla="*/ 6196465 h 6858000"/>
              <a:gd name="connsiteX1" fmla="*/ 1851185 w 7392421"/>
              <a:gd name="connsiteY1" fmla="*/ 6198075 h 6858000"/>
              <a:gd name="connsiteX2" fmla="*/ 1858075 w 7392421"/>
              <a:gd name="connsiteY2" fmla="*/ 6202346 h 6858000"/>
              <a:gd name="connsiteX3" fmla="*/ 1985274 w 7392421"/>
              <a:gd name="connsiteY3" fmla="*/ 6213735 h 6858000"/>
              <a:gd name="connsiteX4" fmla="*/ 2010714 w 7392421"/>
              <a:gd name="connsiteY4" fmla="*/ 6213735 h 6858000"/>
              <a:gd name="connsiteX5" fmla="*/ 2065834 w 7392421"/>
              <a:gd name="connsiteY5" fmla="*/ 6236514 h 6858000"/>
              <a:gd name="connsiteX6" fmla="*/ 2103994 w 7392421"/>
              <a:gd name="connsiteY6" fmla="*/ 6236514 h 6858000"/>
              <a:gd name="connsiteX7" fmla="*/ 2116714 w 7392421"/>
              <a:gd name="connsiteY7" fmla="*/ 6244107 h 6858000"/>
              <a:gd name="connsiteX8" fmla="*/ 2112474 w 7392421"/>
              <a:gd name="connsiteY8" fmla="*/ 6255496 h 6858000"/>
              <a:gd name="connsiteX9" fmla="*/ 2082794 w 7392421"/>
              <a:gd name="connsiteY9" fmla="*/ 6259293 h 6858000"/>
              <a:gd name="connsiteX10" fmla="*/ 2065834 w 7392421"/>
              <a:gd name="connsiteY10" fmla="*/ 6240310 h 6858000"/>
              <a:gd name="connsiteX11" fmla="*/ 2023434 w 7392421"/>
              <a:gd name="connsiteY11" fmla="*/ 6236514 h 6858000"/>
              <a:gd name="connsiteX12" fmla="*/ 1972554 w 7392421"/>
              <a:gd name="connsiteY12" fmla="*/ 6236514 h 6858000"/>
              <a:gd name="connsiteX13" fmla="*/ 1951355 w 7392421"/>
              <a:gd name="connsiteY13" fmla="*/ 6236514 h 6858000"/>
              <a:gd name="connsiteX14" fmla="*/ 1921675 w 7392421"/>
              <a:gd name="connsiteY14" fmla="*/ 6240310 h 6858000"/>
              <a:gd name="connsiteX15" fmla="*/ 1891994 w 7392421"/>
              <a:gd name="connsiteY15" fmla="*/ 6236514 h 6858000"/>
              <a:gd name="connsiteX16" fmla="*/ 1875035 w 7392421"/>
              <a:gd name="connsiteY16" fmla="*/ 6240310 h 6858000"/>
              <a:gd name="connsiteX17" fmla="*/ 1866555 w 7392421"/>
              <a:gd name="connsiteY17" fmla="*/ 6228921 h 6858000"/>
              <a:gd name="connsiteX18" fmla="*/ 1845355 w 7392421"/>
              <a:gd name="connsiteY18" fmla="*/ 6228921 h 6858000"/>
              <a:gd name="connsiteX19" fmla="*/ 1836875 w 7392421"/>
              <a:gd name="connsiteY19" fmla="*/ 6236514 h 6858000"/>
              <a:gd name="connsiteX20" fmla="*/ 1832635 w 7392421"/>
              <a:gd name="connsiteY20" fmla="*/ 6221328 h 6858000"/>
              <a:gd name="connsiteX21" fmla="*/ 1807195 w 7392421"/>
              <a:gd name="connsiteY21" fmla="*/ 6221328 h 6858000"/>
              <a:gd name="connsiteX22" fmla="*/ 1798716 w 7392421"/>
              <a:gd name="connsiteY22" fmla="*/ 6228921 h 6858000"/>
              <a:gd name="connsiteX23" fmla="*/ 1794475 w 7392421"/>
              <a:gd name="connsiteY23" fmla="*/ 6213735 h 6858000"/>
              <a:gd name="connsiteX24" fmla="*/ 1760555 w 7392421"/>
              <a:gd name="connsiteY24" fmla="*/ 6216108 h 6858000"/>
              <a:gd name="connsiteX25" fmla="*/ 1743434 w 7392421"/>
              <a:gd name="connsiteY25" fmla="*/ 6212994 h 6858000"/>
              <a:gd name="connsiteX26" fmla="*/ 1746224 w 7392421"/>
              <a:gd name="connsiteY26" fmla="*/ 6212355 h 6858000"/>
              <a:gd name="connsiteX27" fmla="*/ 1775913 w 7392421"/>
              <a:gd name="connsiteY27" fmla="*/ 6212355 h 6858000"/>
              <a:gd name="connsiteX28" fmla="*/ 1805602 w 7392421"/>
              <a:gd name="connsiteY28" fmla="*/ 6202655 h 6858000"/>
              <a:gd name="connsiteX29" fmla="*/ 1822567 w 7392421"/>
              <a:gd name="connsiteY29" fmla="*/ 6212355 h 6858000"/>
              <a:gd name="connsiteX30" fmla="*/ 1831049 w 7392421"/>
              <a:gd name="connsiteY30" fmla="*/ 6197805 h 6858000"/>
              <a:gd name="connsiteX31" fmla="*/ 1839532 w 7392421"/>
              <a:gd name="connsiteY31" fmla="*/ 6197805 h 6858000"/>
              <a:gd name="connsiteX32" fmla="*/ 1913195 w 7392421"/>
              <a:gd name="connsiteY32" fmla="*/ 6186999 h 6858000"/>
              <a:gd name="connsiteX33" fmla="*/ 1913195 w 7392421"/>
              <a:gd name="connsiteY33" fmla="*/ 6187160 h 6858000"/>
              <a:gd name="connsiteX34" fmla="*/ 1912033 w 7392421"/>
              <a:gd name="connsiteY34" fmla="*/ 6187221 h 6858000"/>
              <a:gd name="connsiteX35" fmla="*/ 863352 w 7392421"/>
              <a:gd name="connsiteY35" fmla="*/ 5843219 h 6858000"/>
              <a:gd name="connsiteX36" fmla="*/ 864073 w 7392421"/>
              <a:gd name="connsiteY36" fmla="*/ 5843752 h 6858000"/>
              <a:gd name="connsiteX37" fmla="*/ 863059 w 7392421"/>
              <a:gd name="connsiteY37" fmla="*/ 5843752 h 6858000"/>
              <a:gd name="connsiteX38" fmla="*/ 883526 w 7392421"/>
              <a:gd name="connsiteY38" fmla="*/ 5689580 h 6858000"/>
              <a:gd name="connsiteX39" fmla="*/ 892008 w 7392421"/>
              <a:gd name="connsiteY39" fmla="*/ 5689580 h 6858000"/>
              <a:gd name="connsiteX40" fmla="*/ 896249 w 7392421"/>
              <a:gd name="connsiteY40" fmla="*/ 5693132 h 6858000"/>
              <a:gd name="connsiteX41" fmla="*/ 895512 w 7392421"/>
              <a:gd name="connsiteY41" fmla="*/ 5693596 h 6858000"/>
              <a:gd name="connsiteX42" fmla="*/ 892008 w 7392421"/>
              <a:gd name="connsiteY42" fmla="*/ 5693132 h 6858000"/>
              <a:gd name="connsiteX43" fmla="*/ 883526 w 7392421"/>
              <a:gd name="connsiteY43" fmla="*/ 5689580 h 6858000"/>
              <a:gd name="connsiteX44" fmla="*/ 1298563 w 7392421"/>
              <a:gd name="connsiteY44" fmla="*/ 5672327 h 6858000"/>
              <a:gd name="connsiteX45" fmla="*/ 1299170 w 7392421"/>
              <a:gd name="connsiteY45" fmla="*/ 5675371 h 6858000"/>
              <a:gd name="connsiteX46" fmla="*/ 1299170 w 7392421"/>
              <a:gd name="connsiteY46" fmla="*/ 5682476 h 6858000"/>
              <a:gd name="connsiteX47" fmla="*/ 1294928 w 7392421"/>
              <a:gd name="connsiteY47" fmla="*/ 5675371 h 6858000"/>
              <a:gd name="connsiteX48" fmla="*/ 985317 w 7392421"/>
              <a:gd name="connsiteY48" fmla="*/ 5668268 h 6858000"/>
              <a:gd name="connsiteX49" fmla="*/ 1006522 w 7392421"/>
              <a:gd name="connsiteY49" fmla="*/ 5682476 h 6858000"/>
              <a:gd name="connsiteX50" fmla="*/ 1031970 w 7392421"/>
              <a:gd name="connsiteY50" fmla="*/ 5675371 h 6858000"/>
              <a:gd name="connsiteX51" fmla="*/ 1040453 w 7392421"/>
              <a:gd name="connsiteY51" fmla="*/ 5671819 h 6858000"/>
              <a:gd name="connsiteX52" fmla="*/ 1061659 w 7392421"/>
              <a:gd name="connsiteY52" fmla="*/ 5675371 h 6858000"/>
              <a:gd name="connsiteX53" fmla="*/ 1091348 w 7392421"/>
              <a:gd name="connsiteY53" fmla="*/ 5682476 h 6858000"/>
              <a:gd name="connsiteX54" fmla="*/ 1133760 w 7392421"/>
              <a:gd name="connsiteY54" fmla="*/ 5678923 h 6858000"/>
              <a:gd name="connsiteX55" fmla="*/ 1146484 w 7392421"/>
              <a:gd name="connsiteY55" fmla="*/ 5668268 h 6858000"/>
              <a:gd name="connsiteX56" fmla="*/ 1159208 w 7392421"/>
              <a:gd name="connsiteY56" fmla="*/ 5668268 h 6858000"/>
              <a:gd name="connsiteX57" fmla="*/ 1159208 w 7392421"/>
              <a:gd name="connsiteY57" fmla="*/ 5678923 h 6858000"/>
              <a:gd name="connsiteX58" fmla="*/ 1142243 w 7392421"/>
              <a:gd name="connsiteY58" fmla="*/ 5700236 h 6858000"/>
              <a:gd name="connsiteX59" fmla="*/ 1129518 w 7392421"/>
              <a:gd name="connsiteY59" fmla="*/ 5703788 h 6858000"/>
              <a:gd name="connsiteX60" fmla="*/ 1129518 w 7392421"/>
              <a:gd name="connsiteY60" fmla="*/ 5700236 h 6858000"/>
              <a:gd name="connsiteX61" fmla="*/ 1116795 w 7392421"/>
              <a:gd name="connsiteY61" fmla="*/ 5693132 h 6858000"/>
              <a:gd name="connsiteX62" fmla="*/ 1108314 w 7392421"/>
              <a:gd name="connsiteY62" fmla="*/ 5703788 h 6858000"/>
              <a:gd name="connsiteX63" fmla="*/ 1100226 w 7392421"/>
              <a:gd name="connsiteY63" fmla="*/ 5708967 h 6858000"/>
              <a:gd name="connsiteX64" fmla="*/ 1042644 w 7392421"/>
              <a:gd name="connsiteY64" fmla="*/ 5708967 h 6858000"/>
              <a:gd name="connsiteX65" fmla="*/ 1004472 w 7392421"/>
              <a:gd name="connsiteY65" fmla="*/ 5714762 h 6858000"/>
              <a:gd name="connsiteX66" fmla="*/ 995990 w 7392421"/>
              <a:gd name="connsiteY66" fmla="*/ 5711865 h 6858000"/>
              <a:gd name="connsiteX67" fmla="*/ 970542 w 7392421"/>
              <a:gd name="connsiteY67" fmla="*/ 5708605 h 6858000"/>
              <a:gd name="connsiteX68" fmla="*/ 953015 w 7392421"/>
              <a:gd name="connsiteY68" fmla="*/ 5710850 h 6858000"/>
              <a:gd name="connsiteX69" fmla="*/ 948204 w 7392421"/>
              <a:gd name="connsiteY69" fmla="*/ 5704232 h 6858000"/>
              <a:gd name="connsiteX70" fmla="*/ 934421 w 7392421"/>
              <a:gd name="connsiteY70" fmla="*/ 5696683 h 6858000"/>
              <a:gd name="connsiteX71" fmla="*/ 921698 w 7392421"/>
              <a:gd name="connsiteY71" fmla="*/ 5696683 h 6858000"/>
              <a:gd name="connsiteX72" fmla="*/ 904732 w 7392421"/>
              <a:gd name="connsiteY72" fmla="*/ 5703788 h 6858000"/>
              <a:gd name="connsiteX73" fmla="*/ 892008 w 7392421"/>
              <a:gd name="connsiteY73" fmla="*/ 5693132 h 6858000"/>
              <a:gd name="connsiteX74" fmla="*/ 894128 w 7392421"/>
              <a:gd name="connsiteY74" fmla="*/ 5694464 h 6858000"/>
              <a:gd name="connsiteX75" fmla="*/ 895512 w 7392421"/>
              <a:gd name="connsiteY75" fmla="*/ 5693596 h 6858000"/>
              <a:gd name="connsiteX76" fmla="*/ 902082 w 7392421"/>
              <a:gd name="connsiteY76" fmla="*/ 5694464 h 6858000"/>
              <a:gd name="connsiteX77" fmla="*/ 908973 w 7392421"/>
              <a:gd name="connsiteY77" fmla="*/ 5693132 h 6858000"/>
              <a:gd name="connsiteX78" fmla="*/ 951385 w 7392421"/>
              <a:gd name="connsiteY78" fmla="*/ 5682476 h 6858000"/>
              <a:gd name="connsiteX79" fmla="*/ 968351 w 7392421"/>
              <a:gd name="connsiteY79" fmla="*/ 5678923 h 6858000"/>
              <a:gd name="connsiteX80" fmla="*/ 985317 w 7392421"/>
              <a:gd name="connsiteY80" fmla="*/ 5668268 h 6858000"/>
              <a:gd name="connsiteX81" fmla="*/ 3069156 w 7392421"/>
              <a:gd name="connsiteY81" fmla="*/ 5224784 h 6858000"/>
              <a:gd name="connsiteX82" fmla="*/ 3069877 w 7392421"/>
              <a:gd name="connsiteY82" fmla="*/ 5225655 h 6858000"/>
              <a:gd name="connsiteX83" fmla="*/ 3070170 w 7392421"/>
              <a:gd name="connsiteY83" fmla="*/ 5224784 h 6858000"/>
              <a:gd name="connsiteX84" fmla="*/ 0 w 7392421"/>
              <a:gd name="connsiteY84" fmla="*/ 3728101 h 6858000"/>
              <a:gd name="connsiteX85" fmla="*/ 1014 w 7392421"/>
              <a:gd name="connsiteY85" fmla="*/ 3728101 h 6858000"/>
              <a:gd name="connsiteX86" fmla="*/ 293 w 7392421"/>
              <a:gd name="connsiteY86" fmla="*/ 3728972 h 6858000"/>
              <a:gd name="connsiteX87" fmla="*/ 1748249 w 7392421"/>
              <a:gd name="connsiteY87" fmla="*/ 900296 h 6858000"/>
              <a:gd name="connsiteX88" fmla="*/ 1750394 w 7392421"/>
              <a:gd name="connsiteY88" fmla="*/ 900296 h 6858000"/>
              <a:gd name="connsiteX89" fmla="*/ 1741171 w 7392421"/>
              <a:gd name="connsiteY89" fmla="*/ 901194 h 6858000"/>
              <a:gd name="connsiteX90" fmla="*/ 1738152 w 7392421"/>
              <a:gd name="connsiteY90" fmla="*/ 900900 h 6858000"/>
              <a:gd name="connsiteX91" fmla="*/ 1881554 w 7392421"/>
              <a:gd name="connsiteY91" fmla="*/ 886188 h 6858000"/>
              <a:gd name="connsiteX92" fmla="*/ 1912293 w 7392421"/>
              <a:gd name="connsiteY92" fmla="*/ 887026 h 6858000"/>
              <a:gd name="connsiteX93" fmla="*/ 1958933 w 7392421"/>
              <a:gd name="connsiteY93" fmla="*/ 894840 h 6858000"/>
              <a:gd name="connsiteX94" fmla="*/ 1961440 w 7392421"/>
              <a:gd name="connsiteY94" fmla="*/ 895896 h 6858000"/>
              <a:gd name="connsiteX95" fmla="*/ 1862047 w 7392421"/>
              <a:gd name="connsiteY95" fmla="*/ 895896 h 6858000"/>
              <a:gd name="connsiteX96" fmla="*/ 1840840 w 7392421"/>
              <a:gd name="connsiteY96" fmla="*/ 899749 h 6858000"/>
              <a:gd name="connsiteX97" fmla="*/ 1821936 w 7392421"/>
              <a:gd name="connsiteY97" fmla="*/ 894167 h 6858000"/>
              <a:gd name="connsiteX98" fmla="*/ 1844454 w 7392421"/>
              <a:gd name="connsiteY98" fmla="*/ 892607 h 6858000"/>
              <a:gd name="connsiteX99" fmla="*/ 1857174 w 7392421"/>
              <a:gd name="connsiteY99" fmla="*/ 890374 h 6858000"/>
              <a:gd name="connsiteX100" fmla="*/ 1881554 w 7392421"/>
              <a:gd name="connsiteY100" fmla="*/ 886188 h 6858000"/>
              <a:gd name="connsiteX101" fmla="*/ 1719279 w 7392421"/>
              <a:gd name="connsiteY101" fmla="*/ 884793 h 6858000"/>
              <a:gd name="connsiteX102" fmla="*/ 1738455 w 7392421"/>
              <a:gd name="connsiteY102" fmla="*/ 884793 h 6858000"/>
              <a:gd name="connsiteX103" fmla="*/ 1797815 w 7392421"/>
              <a:gd name="connsiteY103" fmla="*/ 890374 h 6858000"/>
              <a:gd name="connsiteX104" fmla="*/ 1737762 w 7392421"/>
              <a:gd name="connsiteY104" fmla="*/ 892482 h 6858000"/>
              <a:gd name="connsiteX105" fmla="*/ 1688889 w 7392421"/>
              <a:gd name="connsiteY105" fmla="*/ 892482 h 6858000"/>
              <a:gd name="connsiteX106" fmla="*/ 1722809 w 7392421"/>
              <a:gd name="connsiteY106" fmla="*/ 889133 h 6858000"/>
              <a:gd name="connsiteX107" fmla="*/ 1731289 w 7392421"/>
              <a:gd name="connsiteY107" fmla="*/ 886901 h 6858000"/>
              <a:gd name="connsiteX108" fmla="*/ 1645175 w 7392421"/>
              <a:gd name="connsiteY108" fmla="*/ 884793 h 6858000"/>
              <a:gd name="connsiteX109" fmla="*/ 1715727 w 7392421"/>
              <a:gd name="connsiteY109" fmla="*/ 884793 h 6858000"/>
              <a:gd name="connsiteX110" fmla="*/ 1667690 w 7392421"/>
              <a:gd name="connsiteY110" fmla="*/ 886901 h 6858000"/>
              <a:gd name="connsiteX111" fmla="*/ 1595610 w 7392421"/>
              <a:gd name="connsiteY111" fmla="*/ 886901 h 6858000"/>
              <a:gd name="connsiteX112" fmla="*/ 1594784 w 7392421"/>
              <a:gd name="connsiteY112" fmla="*/ 886834 h 6858000"/>
              <a:gd name="connsiteX113" fmla="*/ 1774961 w 7392421"/>
              <a:gd name="connsiteY113" fmla="*/ 491518 h 6858000"/>
              <a:gd name="connsiteX114" fmla="*/ 1774351 w 7392421"/>
              <a:gd name="connsiteY114" fmla="*/ 492814 h 6858000"/>
              <a:gd name="connsiteX115" fmla="*/ 1769849 w 7392421"/>
              <a:gd name="connsiteY115" fmla="*/ 491944 h 6858000"/>
              <a:gd name="connsiteX116" fmla="*/ 1982374 w 7392421"/>
              <a:gd name="connsiteY116" fmla="*/ 395710 h 6858000"/>
              <a:gd name="connsiteX117" fmla="*/ 1992974 w 7392421"/>
              <a:gd name="connsiteY117" fmla="*/ 397133 h 6858000"/>
              <a:gd name="connsiteX118" fmla="*/ 2005216 w 7392421"/>
              <a:gd name="connsiteY118" fmla="*/ 401518 h 6858000"/>
              <a:gd name="connsiteX119" fmla="*/ 1985984 w 7392421"/>
              <a:gd name="connsiteY119" fmla="*/ 397672 h 6858000"/>
              <a:gd name="connsiteX120" fmla="*/ 1980348 w 7392421"/>
              <a:gd name="connsiteY120" fmla="*/ 395982 h 6858000"/>
              <a:gd name="connsiteX121" fmla="*/ 1898608 w 7392421"/>
              <a:gd name="connsiteY121" fmla="*/ 46924 h 6858000"/>
              <a:gd name="connsiteX122" fmla="*/ 1906232 w 7392421"/>
              <a:gd name="connsiteY122" fmla="*/ 47706 h 6858000"/>
              <a:gd name="connsiteX123" fmla="*/ 1901691 w 7392421"/>
              <a:gd name="connsiteY123" fmla="*/ 51487 h 6858000"/>
              <a:gd name="connsiteX124" fmla="*/ 1898694 w 7392421"/>
              <a:gd name="connsiteY124" fmla="*/ 52622 h 6858000"/>
              <a:gd name="connsiteX125" fmla="*/ 1895454 w 7392421"/>
              <a:gd name="connsiteY125" fmla="*/ 51655 h 6858000"/>
              <a:gd name="connsiteX126" fmla="*/ 1893127 w 7392421"/>
              <a:gd name="connsiteY126" fmla="*/ 47486 h 6858000"/>
              <a:gd name="connsiteX127" fmla="*/ 2355584 w 7392421"/>
              <a:gd name="connsiteY127" fmla="*/ 38338 h 6858000"/>
              <a:gd name="connsiteX128" fmla="*/ 2354974 w 7392421"/>
              <a:gd name="connsiteY128" fmla="*/ 39445 h 6858000"/>
              <a:gd name="connsiteX129" fmla="*/ 2350472 w 7392421"/>
              <a:gd name="connsiteY129" fmla="*/ 38702 h 6858000"/>
              <a:gd name="connsiteX130" fmla="*/ 3146743 w 7392421"/>
              <a:gd name="connsiteY130" fmla="*/ 0 h 6858000"/>
              <a:gd name="connsiteX131" fmla="*/ 3202796 w 7392421"/>
              <a:gd name="connsiteY131" fmla="*/ 0 h 6858000"/>
              <a:gd name="connsiteX132" fmla="*/ 3202796 w 7392421"/>
              <a:gd name="connsiteY132" fmla="*/ 4543 h 6858000"/>
              <a:gd name="connsiteX133" fmla="*/ 3308828 w 7392421"/>
              <a:gd name="connsiteY133" fmla="*/ 4543 h 6858000"/>
              <a:gd name="connsiteX134" fmla="*/ 3334275 w 7392421"/>
              <a:gd name="connsiteY134" fmla="*/ 4543 h 6858000"/>
              <a:gd name="connsiteX135" fmla="*/ 3383051 w 7392421"/>
              <a:gd name="connsiteY135" fmla="*/ 559 h 6858000"/>
              <a:gd name="connsiteX136" fmla="*/ 3398101 w 7392421"/>
              <a:gd name="connsiteY136" fmla="*/ 0 h 6858000"/>
              <a:gd name="connsiteX137" fmla="*/ 7392421 w 7392421"/>
              <a:gd name="connsiteY137" fmla="*/ 0 h 6858000"/>
              <a:gd name="connsiteX138" fmla="*/ 7392421 w 7392421"/>
              <a:gd name="connsiteY138" fmla="*/ 6858000 h 6858000"/>
              <a:gd name="connsiteX139" fmla="*/ 2857168 w 7392421"/>
              <a:gd name="connsiteY139" fmla="*/ 6858000 h 6858000"/>
              <a:gd name="connsiteX140" fmla="*/ 2860240 w 7392421"/>
              <a:gd name="connsiteY140" fmla="*/ 6839268 h 6858000"/>
              <a:gd name="connsiteX141" fmla="*/ 2873493 w 7392421"/>
              <a:gd name="connsiteY141" fmla="*/ 6831079 h 6858000"/>
              <a:gd name="connsiteX142" fmla="*/ 2920147 w 7392421"/>
              <a:gd name="connsiteY142" fmla="*/ 6823372 h 6858000"/>
              <a:gd name="connsiteX143" fmla="*/ 2975283 w 7392421"/>
              <a:gd name="connsiteY143" fmla="*/ 6823372 h 6858000"/>
              <a:gd name="connsiteX144" fmla="*/ 3026178 w 7392421"/>
              <a:gd name="connsiteY144" fmla="*/ 6823372 h 6858000"/>
              <a:gd name="connsiteX145" fmla="*/ 3047384 w 7392421"/>
              <a:gd name="connsiteY145" fmla="*/ 6807959 h 6858000"/>
              <a:gd name="connsiteX146" fmla="*/ 3038903 w 7392421"/>
              <a:gd name="connsiteY146" fmla="*/ 6788692 h 6858000"/>
              <a:gd name="connsiteX147" fmla="*/ 3017697 w 7392421"/>
              <a:gd name="connsiteY147" fmla="*/ 6788692 h 6858000"/>
              <a:gd name="connsiteX148" fmla="*/ 2996489 w 7392421"/>
              <a:gd name="connsiteY148" fmla="*/ 6777131 h 6858000"/>
              <a:gd name="connsiteX149" fmla="*/ 2971042 w 7392421"/>
              <a:gd name="connsiteY149" fmla="*/ 6757864 h 6858000"/>
              <a:gd name="connsiteX150" fmla="*/ 2932870 w 7392421"/>
              <a:gd name="connsiteY150" fmla="*/ 6746304 h 6858000"/>
              <a:gd name="connsiteX151" fmla="*/ 2894699 w 7392421"/>
              <a:gd name="connsiteY151" fmla="*/ 6746304 h 6858000"/>
              <a:gd name="connsiteX152" fmla="*/ 2835322 w 7392421"/>
              <a:gd name="connsiteY152" fmla="*/ 6750157 h 6858000"/>
              <a:gd name="connsiteX153" fmla="*/ 2826839 w 7392421"/>
              <a:gd name="connsiteY153" fmla="*/ 6746304 h 6858000"/>
              <a:gd name="connsiteX154" fmla="*/ 2831081 w 7392421"/>
              <a:gd name="connsiteY154" fmla="*/ 6734743 h 6858000"/>
              <a:gd name="connsiteX155" fmla="*/ 2856528 w 7392421"/>
              <a:gd name="connsiteY155" fmla="*/ 6727037 h 6858000"/>
              <a:gd name="connsiteX156" fmla="*/ 2865010 w 7392421"/>
              <a:gd name="connsiteY156" fmla="*/ 6700063 h 6858000"/>
              <a:gd name="connsiteX157" fmla="*/ 2822598 w 7392421"/>
              <a:gd name="connsiteY157" fmla="*/ 6696209 h 6858000"/>
              <a:gd name="connsiteX158" fmla="*/ 2839564 w 7392421"/>
              <a:gd name="connsiteY158" fmla="*/ 6692356 h 6858000"/>
              <a:gd name="connsiteX159" fmla="*/ 2877734 w 7392421"/>
              <a:gd name="connsiteY159" fmla="*/ 6692356 h 6858000"/>
              <a:gd name="connsiteX160" fmla="*/ 2915906 w 7392421"/>
              <a:gd name="connsiteY160" fmla="*/ 6680796 h 6858000"/>
              <a:gd name="connsiteX161" fmla="*/ 2924389 w 7392421"/>
              <a:gd name="connsiteY161" fmla="*/ 6657675 h 6858000"/>
              <a:gd name="connsiteX162" fmla="*/ 2903182 w 7392421"/>
              <a:gd name="connsiteY162" fmla="*/ 6646115 h 6858000"/>
              <a:gd name="connsiteX163" fmla="*/ 2869251 w 7392421"/>
              <a:gd name="connsiteY163" fmla="*/ 6649968 h 6858000"/>
              <a:gd name="connsiteX164" fmla="*/ 2797151 w 7392421"/>
              <a:gd name="connsiteY164" fmla="*/ 6657675 h 6858000"/>
              <a:gd name="connsiteX165" fmla="*/ 2788668 w 7392421"/>
              <a:gd name="connsiteY165" fmla="*/ 6653822 h 6858000"/>
              <a:gd name="connsiteX166" fmla="*/ 2729290 w 7392421"/>
              <a:gd name="connsiteY166" fmla="*/ 6646115 h 6858000"/>
              <a:gd name="connsiteX167" fmla="*/ 2640224 w 7392421"/>
              <a:gd name="connsiteY167" fmla="*/ 6638408 h 6858000"/>
              <a:gd name="connsiteX168" fmla="*/ 2635982 w 7392421"/>
              <a:gd name="connsiteY168" fmla="*/ 6638408 h 6858000"/>
              <a:gd name="connsiteX169" fmla="*/ 2635982 w 7392421"/>
              <a:gd name="connsiteY169" fmla="*/ 6634555 h 6858000"/>
              <a:gd name="connsiteX170" fmla="*/ 2640224 w 7392421"/>
              <a:gd name="connsiteY170" fmla="*/ 6626848 h 6858000"/>
              <a:gd name="connsiteX171" fmla="*/ 2652948 w 7392421"/>
              <a:gd name="connsiteY171" fmla="*/ 6626848 h 6858000"/>
              <a:gd name="connsiteX172" fmla="*/ 2729290 w 7392421"/>
              <a:gd name="connsiteY172" fmla="*/ 6626848 h 6858000"/>
              <a:gd name="connsiteX173" fmla="*/ 2742014 w 7392421"/>
              <a:gd name="connsiteY173" fmla="*/ 6619141 h 6858000"/>
              <a:gd name="connsiteX174" fmla="*/ 2763220 w 7392421"/>
              <a:gd name="connsiteY174" fmla="*/ 6603727 h 6858000"/>
              <a:gd name="connsiteX175" fmla="*/ 2814115 w 7392421"/>
              <a:gd name="connsiteY175" fmla="*/ 6603727 h 6858000"/>
              <a:gd name="connsiteX176" fmla="*/ 2852287 w 7392421"/>
              <a:gd name="connsiteY176" fmla="*/ 6596020 h 6858000"/>
              <a:gd name="connsiteX177" fmla="*/ 2831081 w 7392421"/>
              <a:gd name="connsiteY177" fmla="*/ 6584460 h 6858000"/>
              <a:gd name="connsiteX178" fmla="*/ 2729290 w 7392421"/>
              <a:gd name="connsiteY178" fmla="*/ 6580607 h 6858000"/>
              <a:gd name="connsiteX179" fmla="*/ 2568123 w 7392421"/>
              <a:gd name="connsiteY179" fmla="*/ 6580607 h 6858000"/>
              <a:gd name="connsiteX180" fmla="*/ 2546916 w 7392421"/>
              <a:gd name="connsiteY180" fmla="*/ 6584460 h 6858000"/>
              <a:gd name="connsiteX181" fmla="*/ 2504504 w 7392421"/>
              <a:gd name="connsiteY181" fmla="*/ 6580607 h 6858000"/>
              <a:gd name="connsiteX182" fmla="*/ 2462091 w 7392421"/>
              <a:gd name="connsiteY182" fmla="*/ 6584460 h 6858000"/>
              <a:gd name="connsiteX183" fmla="*/ 2432402 w 7392421"/>
              <a:gd name="connsiteY183" fmla="*/ 6584460 h 6858000"/>
              <a:gd name="connsiteX184" fmla="*/ 2360301 w 7392421"/>
              <a:gd name="connsiteY184" fmla="*/ 6572900 h 6858000"/>
              <a:gd name="connsiteX185" fmla="*/ 2343335 w 7392421"/>
              <a:gd name="connsiteY185" fmla="*/ 6580607 h 6858000"/>
              <a:gd name="connsiteX186" fmla="*/ 2317888 w 7392421"/>
              <a:gd name="connsiteY186" fmla="*/ 6572900 h 6858000"/>
              <a:gd name="connsiteX187" fmla="*/ 2223860 w 7392421"/>
              <a:gd name="connsiteY187" fmla="*/ 6572900 h 6858000"/>
              <a:gd name="connsiteX188" fmla="*/ 2226954 w 7392421"/>
              <a:gd name="connsiteY188" fmla="*/ 6566806 h 6858000"/>
              <a:gd name="connsiteX189" fmla="*/ 2243914 w 7392421"/>
              <a:gd name="connsiteY189" fmla="*/ 6536434 h 6858000"/>
              <a:gd name="connsiteX190" fmla="*/ 2243914 w 7392421"/>
              <a:gd name="connsiteY190" fmla="*/ 6528842 h 6858000"/>
              <a:gd name="connsiteX191" fmla="*/ 2180314 w 7392421"/>
              <a:gd name="connsiteY191" fmla="*/ 6490877 h 6858000"/>
              <a:gd name="connsiteX192" fmla="*/ 1959834 w 7392421"/>
              <a:gd name="connsiteY192" fmla="*/ 6490877 h 6858000"/>
              <a:gd name="connsiteX193" fmla="*/ 1942874 w 7392421"/>
              <a:gd name="connsiteY193" fmla="*/ 6483284 h 6858000"/>
              <a:gd name="connsiteX194" fmla="*/ 1959834 w 7392421"/>
              <a:gd name="connsiteY194" fmla="*/ 6479487 h 6858000"/>
              <a:gd name="connsiteX195" fmla="*/ 2010714 w 7392421"/>
              <a:gd name="connsiteY195" fmla="*/ 6468098 h 6858000"/>
              <a:gd name="connsiteX196" fmla="*/ 2154873 w 7392421"/>
              <a:gd name="connsiteY196" fmla="*/ 6418744 h 6858000"/>
              <a:gd name="connsiteX197" fmla="*/ 2239673 w 7392421"/>
              <a:gd name="connsiteY197" fmla="*/ 6414948 h 6858000"/>
              <a:gd name="connsiteX198" fmla="*/ 2294793 w 7392421"/>
              <a:gd name="connsiteY198" fmla="*/ 6414948 h 6858000"/>
              <a:gd name="connsiteX199" fmla="*/ 2345673 w 7392421"/>
              <a:gd name="connsiteY199" fmla="*/ 6407355 h 6858000"/>
              <a:gd name="connsiteX200" fmla="*/ 2366873 w 7392421"/>
              <a:gd name="connsiteY200" fmla="*/ 6399762 h 6858000"/>
              <a:gd name="connsiteX201" fmla="*/ 2345673 w 7392421"/>
              <a:gd name="connsiteY201" fmla="*/ 6392169 h 6858000"/>
              <a:gd name="connsiteX202" fmla="*/ 2197274 w 7392421"/>
              <a:gd name="connsiteY202" fmla="*/ 6399762 h 6858000"/>
              <a:gd name="connsiteX203" fmla="*/ 2133674 w 7392421"/>
              <a:gd name="connsiteY203" fmla="*/ 6376983 h 6858000"/>
              <a:gd name="connsiteX204" fmla="*/ 2133674 w 7392421"/>
              <a:gd name="connsiteY204" fmla="*/ 6369390 h 6858000"/>
              <a:gd name="connsiteX205" fmla="*/ 2137913 w 7392421"/>
              <a:gd name="connsiteY205" fmla="*/ 6354204 h 6858000"/>
              <a:gd name="connsiteX206" fmla="*/ 2176073 w 7392421"/>
              <a:gd name="connsiteY206" fmla="*/ 6354204 h 6858000"/>
              <a:gd name="connsiteX207" fmla="*/ 2201513 w 7392421"/>
              <a:gd name="connsiteY207" fmla="*/ 6346611 h 6858000"/>
              <a:gd name="connsiteX208" fmla="*/ 2205753 w 7392421"/>
              <a:gd name="connsiteY208" fmla="*/ 6339018 h 6858000"/>
              <a:gd name="connsiteX209" fmla="*/ 2197274 w 7392421"/>
              <a:gd name="connsiteY209" fmla="*/ 6335222 h 6858000"/>
              <a:gd name="connsiteX210" fmla="*/ 2159113 w 7392421"/>
              <a:gd name="connsiteY210" fmla="*/ 6335222 h 6858000"/>
              <a:gd name="connsiteX211" fmla="*/ 2146394 w 7392421"/>
              <a:gd name="connsiteY211" fmla="*/ 6327629 h 6858000"/>
              <a:gd name="connsiteX212" fmla="*/ 2154873 w 7392421"/>
              <a:gd name="connsiteY212" fmla="*/ 6320036 h 6858000"/>
              <a:gd name="connsiteX213" fmla="*/ 2205753 w 7392421"/>
              <a:gd name="connsiteY213" fmla="*/ 6301054 h 6858000"/>
              <a:gd name="connsiteX214" fmla="*/ 2286313 w 7392421"/>
              <a:gd name="connsiteY214" fmla="*/ 6285868 h 6858000"/>
              <a:gd name="connsiteX215" fmla="*/ 2286313 w 7392421"/>
              <a:gd name="connsiteY215" fmla="*/ 6282071 h 6858000"/>
              <a:gd name="connsiteX216" fmla="*/ 2286313 w 7392421"/>
              <a:gd name="connsiteY216" fmla="*/ 6274478 h 6858000"/>
              <a:gd name="connsiteX217" fmla="*/ 2269353 w 7392421"/>
              <a:gd name="connsiteY217" fmla="*/ 6274478 h 6858000"/>
              <a:gd name="connsiteX218" fmla="*/ 2256633 w 7392421"/>
              <a:gd name="connsiteY218" fmla="*/ 6251700 h 6858000"/>
              <a:gd name="connsiteX219" fmla="*/ 2252393 w 7392421"/>
              <a:gd name="connsiteY219" fmla="*/ 6240310 h 6858000"/>
              <a:gd name="connsiteX220" fmla="*/ 2214234 w 7392421"/>
              <a:gd name="connsiteY220" fmla="*/ 6228921 h 6858000"/>
              <a:gd name="connsiteX221" fmla="*/ 2243914 w 7392421"/>
              <a:gd name="connsiteY221" fmla="*/ 6228921 h 6858000"/>
              <a:gd name="connsiteX222" fmla="*/ 2248153 w 7392421"/>
              <a:gd name="connsiteY222" fmla="*/ 6217531 h 6858000"/>
              <a:gd name="connsiteX223" fmla="*/ 2248153 w 7392421"/>
              <a:gd name="connsiteY223" fmla="*/ 6209938 h 6858000"/>
              <a:gd name="connsiteX224" fmla="*/ 2252393 w 7392421"/>
              <a:gd name="connsiteY224" fmla="*/ 6209938 h 6858000"/>
              <a:gd name="connsiteX225" fmla="*/ 2294793 w 7392421"/>
              <a:gd name="connsiteY225" fmla="*/ 6213735 h 6858000"/>
              <a:gd name="connsiteX226" fmla="*/ 2303273 w 7392421"/>
              <a:gd name="connsiteY226" fmla="*/ 6209938 h 6858000"/>
              <a:gd name="connsiteX227" fmla="*/ 2299033 w 7392421"/>
              <a:gd name="connsiteY227" fmla="*/ 6202346 h 6858000"/>
              <a:gd name="connsiteX228" fmla="*/ 2273593 w 7392421"/>
              <a:gd name="connsiteY228" fmla="*/ 6187160 h 6858000"/>
              <a:gd name="connsiteX229" fmla="*/ 2269353 w 7392421"/>
              <a:gd name="connsiteY229" fmla="*/ 6168177 h 6858000"/>
              <a:gd name="connsiteX230" fmla="*/ 2277833 w 7392421"/>
              <a:gd name="connsiteY230" fmla="*/ 6156788 h 6858000"/>
              <a:gd name="connsiteX231" fmla="*/ 2299033 w 7392421"/>
              <a:gd name="connsiteY231" fmla="*/ 6156788 h 6858000"/>
              <a:gd name="connsiteX232" fmla="*/ 2349913 w 7392421"/>
              <a:gd name="connsiteY232" fmla="*/ 6171974 h 6858000"/>
              <a:gd name="connsiteX233" fmla="*/ 2371112 w 7392421"/>
              <a:gd name="connsiteY233" fmla="*/ 6164381 h 6858000"/>
              <a:gd name="connsiteX234" fmla="*/ 2383832 w 7392421"/>
              <a:gd name="connsiteY234" fmla="*/ 6141602 h 6858000"/>
              <a:gd name="connsiteX235" fmla="*/ 2421992 w 7392421"/>
              <a:gd name="connsiteY235" fmla="*/ 6134009 h 6858000"/>
              <a:gd name="connsiteX236" fmla="*/ 2455913 w 7392421"/>
              <a:gd name="connsiteY236" fmla="*/ 6137806 h 6858000"/>
              <a:gd name="connsiteX237" fmla="*/ 2464392 w 7392421"/>
              <a:gd name="connsiteY237" fmla="*/ 6126416 h 6858000"/>
              <a:gd name="connsiteX238" fmla="*/ 2455913 w 7392421"/>
              <a:gd name="connsiteY238" fmla="*/ 6115027 h 6858000"/>
              <a:gd name="connsiteX239" fmla="*/ 2443193 w 7392421"/>
              <a:gd name="connsiteY239" fmla="*/ 6118823 h 6858000"/>
              <a:gd name="connsiteX240" fmla="*/ 2392313 w 7392421"/>
              <a:gd name="connsiteY240" fmla="*/ 6107434 h 6858000"/>
              <a:gd name="connsiteX241" fmla="*/ 2388072 w 7392421"/>
              <a:gd name="connsiteY241" fmla="*/ 6084655 h 6858000"/>
              <a:gd name="connsiteX242" fmla="*/ 2349913 w 7392421"/>
              <a:gd name="connsiteY242" fmla="*/ 6084655 h 6858000"/>
              <a:gd name="connsiteX243" fmla="*/ 2315993 w 7392421"/>
              <a:gd name="connsiteY243" fmla="*/ 6080859 h 6858000"/>
              <a:gd name="connsiteX244" fmla="*/ 2307778 w 7392421"/>
              <a:gd name="connsiteY244" fmla="*/ 6076647 h 6858000"/>
              <a:gd name="connsiteX245" fmla="*/ 2303001 w 7392421"/>
              <a:gd name="connsiteY245" fmla="*/ 6077973 h 6858000"/>
              <a:gd name="connsiteX246" fmla="*/ 2306070 w 7392421"/>
              <a:gd name="connsiteY246" fmla="*/ 6071704 h 6858000"/>
              <a:gd name="connsiteX247" fmla="*/ 2297589 w 7392421"/>
              <a:gd name="connsiteY247" fmla="*/ 6047454 h 6858000"/>
              <a:gd name="connsiteX248" fmla="*/ 2276383 w 7392421"/>
              <a:gd name="connsiteY248" fmla="*/ 6047454 h 6858000"/>
              <a:gd name="connsiteX249" fmla="*/ 2255176 w 7392421"/>
              <a:gd name="connsiteY249" fmla="*/ 6032903 h 6858000"/>
              <a:gd name="connsiteX250" fmla="*/ 2229728 w 7392421"/>
              <a:gd name="connsiteY250" fmla="*/ 6008653 h 6858000"/>
              <a:gd name="connsiteX251" fmla="*/ 2191556 w 7392421"/>
              <a:gd name="connsiteY251" fmla="*/ 5994103 h 6858000"/>
              <a:gd name="connsiteX252" fmla="*/ 2153385 w 7392421"/>
              <a:gd name="connsiteY252" fmla="*/ 5994103 h 6858000"/>
              <a:gd name="connsiteX253" fmla="*/ 2094008 w 7392421"/>
              <a:gd name="connsiteY253" fmla="*/ 5998953 h 6858000"/>
              <a:gd name="connsiteX254" fmla="*/ 2085525 w 7392421"/>
              <a:gd name="connsiteY254" fmla="*/ 5994103 h 6858000"/>
              <a:gd name="connsiteX255" fmla="*/ 2089767 w 7392421"/>
              <a:gd name="connsiteY255" fmla="*/ 5979552 h 6858000"/>
              <a:gd name="connsiteX256" fmla="*/ 2115214 w 7392421"/>
              <a:gd name="connsiteY256" fmla="*/ 5969853 h 6858000"/>
              <a:gd name="connsiteX257" fmla="*/ 2123696 w 7392421"/>
              <a:gd name="connsiteY257" fmla="*/ 5935902 h 6858000"/>
              <a:gd name="connsiteX258" fmla="*/ 2081284 w 7392421"/>
              <a:gd name="connsiteY258" fmla="*/ 5931052 h 6858000"/>
              <a:gd name="connsiteX259" fmla="*/ 2098250 w 7392421"/>
              <a:gd name="connsiteY259" fmla="*/ 5926202 h 6858000"/>
              <a:gd name="connsiteX260" fmla="*/ 2136420 w 7392421"/>
              <a:gd name="connsiteY260" fmla="*/ 5926202 h 6858000"/>
              <a:gd name="connsiteX261" fmla="*/ 2174592 w 7392421"/>
              <a:gd name="connsiteY261" fmla="*/ 5911652 h 6858000"/>
              <a:gd name="connsiteX262" fmla="*/ 2183075 w 7392421"/>
              <a:gd name="connsiteY262" fmla="*/ 5882551 h 6858000"/>
              <a:gd name="connsiteX263" fmla="*/ 2161868 w 7392421"/>
              <a:gd name="connsiteY263" fmla="*/ 5868002 h 6858000"/>
              <a:gd name="connsiteX264" fmla="*/ 2127937 w 7392421"/>
              <a:gd name="connsiteY264" fmla="*/ 5872851 h 6858000"/>
              <a:gd name="connsiteX265" fmla="*/ 2055837 w 7392421"/>
              <a:gd name="connsiteY265" fmla="*/ 5882551 h 6858000"/>
              <a:gd name="connsiteX266" fmla="*/ 2047354 w 7392421"/>
              <a:gd name="connsiteY266" fmla="*/ 5877702 h 6858000"/>
              <a:gd name="connsiteX267" fmla="*/ 1987976 w 7392421"/>
              <a:gd name="connsiteY267" fmla="*/ 5868002 h 6858000"/>
              <a:gd name="connsiteX268" fmla="*/ 1953832 w 7392421"/>
              <a:gd name="connsiteY268" fmla="*/ 5861494 h 6858000"/>
              <a:gd name="connsiteX269" fmla="*/ 1965665 w 7392421"/>
              <a:gd name="connsiteY269" fmla="*/ 5858291 h 6858000"/>
              <a:gd name="connsiteX270" fmla="*/ 1985274 w 7392421"/>
              <a:gd name="connsiteY270" fmla="*/ 5849274 h 6858000"/>
              <a:gd name="connsiteX271" fmla="*/ 1991104 w 7392421"/>
              <a:gd name="connsiteY271" fmla="*/ 5845003 h 6858000"/>
              <a:gd name="connsiteX272" fmla="*/ 1991786 w 7392421"/>
              <a:gd name="connsiteY272" fmla="*/ 5843171 h 6858000"/>
              <a:gd name="connsiteX273" fmla="*/ 1995929 w 7392421"/>
              <a:gd name="connsiteY273" fmla="*/ 5842539 h 6858000"/>
              <a:gd name="connsiteX274" fmla="*/ 2000700 w 7392421"/>
              <a:gd name="connsiteY274" fmla="*/ 5834051 h 6858000"/>
              <a:gd name="connsiteX275" fmla="*/ 2021906 w 7392421"/>
              <a:gd name="connsiteY275" fmla="*/ 5814651 h 6858000"/>
              <a:gd name="connsiteX276" fmla="*/ 2072801 w 7392421"/>
              <a:gd name="connsiteY276" fmla="*/ 5814651 h 6858000"/>
              <a:gd name="connsiteX277" fmla="*/ 2110973 w 7392421"/>
              <a:gd name="connsiteY277" fmla="*/ 5804950 h 6858000"/>
              <a:gd name="connsiteX278" fmla="*/ 2089767 w 7392421"/>
              <a:gd name="connsiteY278" fmla="*/ 5790401 h 6858000"/>
              <a:gd name="connsiteX279" fmla="*/ 1987976 w 7392421"/>
              <a:gd name="connsiteY279" fmla="*/ 5785551 h 6858000"/>
              <a:gd name="connsiteX280" fmla="*/ 1826809 w 7392421"/>
              <a:gd name="connsiteY280" fmla="*/ 5785551 h 6858000"/>
              <a:gd name="connsiteX281" fmla="*/ 1805602 w 7392421"/>
              <a:gd name="connsiteY281" fmla="*/ 5790401 h 6858000"/>
              <a:gd name="connsiteX282" fmla="*/ 1763190 w 7392421"/>
              <a:gd name="connsiteY282" fmla="*/ 5785551 h 6858000"/>
              <a:gd name="connsiteX283" fmla="*/ 1720777 w 7392421"/>
              <a:gd name="connsiteY283" fmla="*/ 5790401 h 6858000"/>
              <a:gd name="connsiteX284" fmla="*/ 1691088 w 7392421"/>
              <a:gd name="connsiteY284" fmla="*/ 5790401 h 6858000"/>
              <a:gd name="connsiteX285" fmla="*/ 1618987 w 7392421"/>
              <a:gd name="connsiteY285" fmla="*/ 5775851 h 6858000"/>
              <a:gd name="connsiteX286" fmla="*/ 1602021 w 7392421"/>
              <a:gd name="connsiteY286" fmla="*/ 5785551 h 6858000"/>
              <a:gd name="connsiteX287" fmla="*/ 1576574 w 7392421"/>
              <a:gd name="connsiteY287" fmla="*/ 5775851 h 6858000"/>
              <a:gd name="connsiteX288" fmla="*/ 1428130 w 7392421"/>
              <a:gd name="connsiteY288" fmla="*/ 5775851 h 6858000"/>
              <a:gd name="connsiteX289" fmla="*/ 1357618 w 7392421"/>
              <a:gd name="connsiteY289" fmla="*/ 5775244 h 6858000"/>
              <a:gd name="connsiteX290" fmla="*/ 1317117 w 7392421"/>
              <a:gd name="connsiteY290" fmla="*/ 5772911 h 6858000"/>
              <a:gd name="connsiteX291" fmla="*/ 1318325 w 7392421"/>
              <a:gd name="connsiteY291" fmla="*/ 5772719 h 6858000"/>
              <a:gd name="connsiteX292" fmla="*/ 1373462 w 7392421"/>
              <a:gd name="connsiteY292" fmla="*/ 5772719 h 6858000"/>
              <a:gd name="connsiteX293" fmla="*/ 1407392 w 7392421"/>
              <a:gd name="connsiteY293" fmla="*/ 5769821 h 6858000"/>
              <a:gd name="connsiteX294" fmla="*/ 1420116 w 7392421"/>
              <a:gd name="connsiteY294" fmla="*/ 5766924 h 6858000"/>
              <a:gd name="connsiteX295" fmla="*/ 1471012 w 7392421"/>
              <a:gd name="connsiteY295" fmla="*/ 5766924 h 6858000"/>
              <a:gd name="connsiteX296" fmla="*/ 1526148 w 7392421"/>
              <a:gd name="connsiteY296" fmla="*/ 5766924 h 6858000"/>
              <a:gd name="connsiteX297" fmla="*/ 1581284 w 7392421"/>
              <a:gd name="connsiteY297" fmla="*/ 5766924 h 6858000"/>
              <a:gd name="connsiteX298" fmla="*/ 1606731 w 7392421"/>
              <a:gd name="connsiteY298" fmla="*/ 5761128 h 6858000"/>
              <a:gd name="connsiteX299" fmla="*/ 1644903 w 7392421"/>
              <a:gd name="connsiteY299" fmla="*/ 5761128 h 6858000"/>
              <a:gd name="connsiteX300" fmla="*/ 1661868 w 7392421"/>
              <a:gd name="connsiteY300" fmla="*/ 5761128 h 6858000"/>
              <a:gd name="connsiteX301" fmla="*/ 1708522 w 7392421"/>
              <a:gd name="connsiteY301" fmla="*/ 5764026 h 6858000"/>
              <a:gd name="connsiteX302" fmla="*/ 1725487 w 7392421"/>
              <a:gd name="connsiteY302" fmla="*/ 5755332 h 6858000"/>
              <a:gd name="connsiteX303" fmla="*/ 1742451 w 7392421"/>
              <a:gd name="connsiteY303" fmla="*/ 5755332 h 6858000"/>
              <a:gd name="connsiteX304" fmla="*/ 1746693 w 7392421"/>
              <a:gd name="connsiteY304" fmla="*/ 5749537 h 6858000"/>
              <a:gd name="connsiteX305" fmla="*/ 1801829 w 7392421"/>
              <a:gd name="connsiteY305" fmla="*/ 5749537 h 6858000"/>
              <a:gd name="connsiteX306" fmla="*/ 1801829 w 7392421"/>
              <a:gd name="connsiteY306" fmla="*/ 5755332 h 6858000"/>
              <a:gd name="connsiteX307" fmla="*/ 1907861 w 7392421"/>
              <a:gd name="connsiteY307" fmla="*/ 5755332 h 6858000"/>
              <a:gd name="connsiteX308" fmla="*/ 1933309 w 7392421"/>
              <a:gd name="connsiteY308" fmla="*/ 5755332 h 6858000"/>
              <a:gd name="connsiteX309" fmla="*/ 2030858 w 7392421"/>
              <a:gd name="connsiteY309" fmla="*/ 5749537 h 6858000"/>
              <a:gd name="connsiteX310" fmla="*/ 2030858 w 7392421"/>
              <a:gd name="connsiteY310" fmla="*/ 5740843 h 6858000"/>
              <a:gd name="connsiteX311" fmla="*/ 2035098 w 7392421"/>
              <a:gd name="connsiteY311" fmla="*/ 5737945 h 6858000"/>
              <a:gd name="connsiteX312" fmla="*/ 2043581 w 7392421"/>
              <a:gd name="connsiteY312" fmla="*/ 5740843 h 6858000"/>
              <a:gd name="connsiteX313" fmla="*/ 2124166 w 7392421"/>
              <a:gd name="connsiteY313" fmla="*/ 5740843 h 6858000"/>
              <a:gd name="connsiteX314" fmla="*/ 2141130 w 7392421"/>
              <a:gd name="connsiteY314" fmla="*/ 5746639 h 6858000"/>
              <a:gd name="connsiteX315" fmla="*/ 2170819 w 7392421"/>
              <a:gd name="connsiteY315" fmla="*/ 5746639 h 6858000"/>
              <a:gd name="connsiteX316" fmla="*/ 2200508 w 7392421"/>
              <a:gd name="connsiteY316" fmla="*/ 5735047 h 6858000"/>
              <a:gd name="connsiteX317" fmla="*/ 2213231 w 7392421"/>
              <a:gd name="connsiteY317" fmla="*/ 5732149 h 6858000"/>
              <a:gd name="connsiteX318" fmla="*/ 2230197 w 7392421"/>
              <a:gd name="connsiteY318" fmla="*/ 5732149 h 6858000"/>
              <a:gd name="connsiteX319" fmla="*/ 2234438 w 7392421"/>
              <a:gd name="connsiteY319" fmla="*/ 5729252 h 6858000"/>
              <a:gd name="connsiteX320" fmla="*/ 2230197 w 7392421"/>
              <a:gd name="connsiteY320" fmla="*/ 5723456 h 6858000"/>
              <a:gd name="connsiteX321" fmla="*/ 2179302 w 7392421"/>
              <a:gd name="connsiteY321" fmla="*/ 5717660 h 6858000"/>
              <a:gd name="connsiteX322" fmla="*/ 2166578 w 7392421"/>
              <a:gd name="connsiteY322" fmla="*/ 5711865 h 6858000"/>
              <a:gd name="connsiteX323" fmla="*/ 2128407 w 7392421"/>
              <a:gd name="connsiteY323" fmla="*/ 5700273 h 6858000"/>
              <a:gd name="connsiteX324" fmla="*/ 2119924 w 7392421"/>
              <a:gd name="connsiteY324" fmla="*/ 5703171 h 6858000"/>
              <a:gd name="connsiteX325" fmla="*/ 2111441 w 7392421"/>
              <a:gd name="connsiteY325" fmla="*/ 5697375 h 6858000"/>
              <a:gd name="connsiteX326" fmla="*/ 2073271 w 7392421"/>
              <a:gd name="connsiteY326" fmla="*/ 5682886 h 6858000"/>
              <a:gd name="connsiteX327" fmla="*/ 2043581 w 7392421"/>
              <a:gd name="connsiteY327" fmla="*/ 5691580 h 6858000"/>
              <a:gd name="connsiteX328" fmla="*/ 2039340 w 7392421"/>
              <a:gd name="connsiteY328" fmla="*/ 5688682 h 6858000"/>
              <a:gd name="connsiteX329" fmla="*/ 2009652 w 7392421"/>
              <a:gd name="connsiteY329" fmla="*/ 5688682 h 6858000"/>
              <a:gd name="connsiteX330" fmla="*/ 1950274 w 7392421"/>
              <a:gd name="connsiteY330" fmla="*/ 5697375 h 6858000"/>
              <a:gd name="connsiteX331" fmla="*/ 1946033 w 7392421"/>
              <a:gd name="connsiteY331" fmla="*/ 5691580 h 6858000"/>
              <a:gd name="connsiteX332" fmla="*/ 1937550 w 7392421"/>
              <a:gd name="connsiteY332" fmla="*/ 5665499 h 6858000"/>
              <a:gd name="connsiteX333" fmla="*/ 1907861 w 7392421"/>
              <a:gd name="connsiteY333" fmla="*/ 5665499 h 6858000"/>
              <a:gd name="connsiteX334" fmla="*/ 1899378 w 7392421"/>
              <a:gd name="connsiteY334" fmla="*/ 5677090 h 6858000"/>
              <a:gd name="connsiteX335" fmla="*/ 1873931 w 7392421"/>
              <a:gd name="connsiteY335" fmla="*/ 5688682 h 6858000"/>
              <a:gd name="connsiteX336" fmla="*/ 1865448 w 7392421"/>
              <a:gd name="connsiteY336" fmla="*/ 5691580 h 6858000"/>
              <a:gd name="connsiteX337" fmla="*/ 1848483 w 7392421"/>
              <a:gd name="connsiteY337" fmla="*/ 5691580 h 6858000"/>
              <a:gd name="connsiteX338" fmla="*/ 1831519 w 7392421"/>
              <a:gd name="connsiteY338" fmla="*/ 5691580 h 6858000"/>
              <a:gd name="connsiteX339" fmla="*/ 1823036 w 7392421"/>
              <a:gd name="connsiteY339" fmla="*/ 5697375 h 6858000"/>
              <a:gd name="connsiteX340" fmla="*/ 1818795 w 7392421"/>
              <a:gd name="connsiteY340" fmla="*/ 5714762 h 6858000"/>
              <a:gd name="connsiteX341" fmla="*/ 1801829 w 7392421"/>
              <a:gd name="connsiteY341" fmla="*/ 5714762 h 6858000"/>
              <a:gd name="connsiteX342" fmla="*/ 1797588 w 7392421"/>
              <a:gd name="connsiteY342" fmla="*/ 5706069 h 6858000"/>
              <a:gd name="connsiteX343" fmla="*/ 1763658 w 7392421"/>
              <a:gd name="connsiteY343" fmla="*/ 5697375 h 6858000"/>
              <a:gd name="connsiteX344" fmla="*/ 1755176 w 7392421"/>
              <a:gd name="connsiteY344" fmla="*/ 5700273 h 6858000"/>
              <a:gd name="connsiteX345" fmla="*/ 1738210 w 7392421"/>
              <a:gd name="connsiteY345" fmla="*/ 5700273 h 6858000"/>
              <a:gd name="connsiteX346" fmla="*/ 1729728 w 7392421"/>
              <a:gd name="connsiteY346" fmla="*/ 5706069 h 6858000"/>
              <a:gd name="connsiteX347" fmla="*/ 1725487 w 7392421"/>
              <a:gd name="connsiteY347" fmla="*/ 5697375 h 6858000"/>
              <a:gd name="connsiteX348" fmla="*/ 1721245 w 7392421"/>
              <a:gd name="connsiteY348" fmla="*/ 5697375 h 6858000"/>
              <a:gd name="connsiteX349" fmla="*/ 1683074 w 7392421"/>
              <a:gd name="connsiteY349" fmla="*/ 5703171 h 6858000"/>
              <a:gd name="connsiteX350" fmla="*/ 1640662 w 7392421"/>
              <a:gd name="connsiteY350" fmla="*/ 5697375 h 6858000"/>
              <a:gd name="connsiteX351" fmla="*/ 1598250 w 7392421"/>
              <a:gd name="connsiteY351" fmla="*/ 5700273 h 6858000"/>
              <a:gd name="connsiteX352" fmla="*/ 1547354 w 7392421"/>
              <a:gd name="connsiteY352" fmla="*/ 5700273 h 6858000"/>
              <a:gd name="connsiteX353" fmla="*/ 1543112 w 7392421"/>
              <a:gd name="connsiteY353" fmla="*/ 5700273 h 6858000"/>
              <a:gd name="connsiteX354" fmla="*/ 1543112 w 7392421"/>
              <a:gd name="connsiteY354" fmla="*/ 5703171 h 6858000"/>
              <a:gd name="connsiteX355" fmla="*/ 1555835 w 7392421"/>
              <a:gd name="connsiteY355" fmla="*/ 5708967 h 6858000"/>
              <a:gd name="connsiteX356" fmla="*/ 1564318 w 7392421"/>
              <a:gd name="connsiteY356" fmla="*/ 5714762 h 6858000"/>
              <a:gd name="connsiteX357" fmla="*/ 1551595 w 7392421"/>
              <a:gd name="connsiteY357" fmla="*/ 5717660 h 6858000"/>
              <a:gd name="connsiteX358" fmla="*/ 1581284 w 7392421"/>
              <a:gd name="connsiteY358" fmla="*/ 5726354 h 6858000"/>
              <a:gd name="connsiteX359" fmla="*/ 1594008 w 7392421"/>
              <a:gd name="connsiteY359" fmla="*/ 5732149 h 6858000"/>
              <a:gd name="connsiteX360" fmla="*/ 1581284 w 7392421"/>
              <a:gd name="connsiteY360" fmla="*/ 5737945 h 6858000"/>
              <a:gd name="connsiteX361" fmla="*/ 1551595 w 7392421"/>
              <a:gd name="connsiteY361" fmla="*/ 5732149 h 6858000"/>
              <a:gd name="connsiteX362" fmla="*/ 1543112 w 7392421"/>
              <a:gd name="connsiteY362" fmla="*/ 5732149 h 6858000"/>
              <a:gd name="connsiteX363" fmla="*/ 1496458 w 7392421"/>
              <a:gd name="connsiteY363" fmla="*/ 5737945 h 6858000"/>
              <a:gd name="connsiteX364" fmla="*/ 1466770 w 7392421"/>
              <a:gd name="connsiteY364" fmla="*/ 5732149 h 6858000"/>
              <a:gd name="connsiteX365" fmla="*/ 1462529 w 7392421"/>
              <a:gd name="connsiteY365" fmla="*/ 5732149 h 6858000"/>
              <a:gd name="connsiteX366" fmla="*/ 1428598 w 7392421"/>
              <a:gd name="connsiteY366" fmla="*/ 5737945 h 6858000"/>
              <a:gd name="connsiteX367" fmla="*/ 1405272 w 7392421"/>
              <a:gd name="connsiteY367" fmla="*/ 5733237 h 6858000"/>
              <a:gd name="connsiteX368" fmla="*/ 1388855 w 7392421"/>
              <a:gd name="connsiteY368" fmla="*/ 5728393 h 6858000"/>
              <a:gd name="connsiteX369" fmla="*/ 1394598 w 7392421"/>
              <a:gd name="connsiteY369" fmla="*/ 5725988 h 6858000"/>
              <a:gd name="connsiteX370" fmla="*/ 1400960 w 7392421"/>
              <a:gd name="connsiteY370" fmla="*/ 5717995 h 6858000"/>
              <a:gd name="connsiteX371" fmla="*/ 1426407 w 7392421"/>
              <a:gd name="connsiteY371" fmla="*/ 5710892 h 6858000"/>
              <a:gd name="connsiteX372" fmla="*/ 1400960 w 7392421"/>
              <a:gd name="connsiteY372" fmla="*/ 5693132 h 6858000"/>
              <a:gd name="connsiteX373" fmla="*/ 1379753 w 7392421"/>
              <a:gd name="connsiteY373" fmla="*/ 5682476 h 6858000"/>
              <a:gd name="connsiteX374" fmla="*/ 1371270 w 7392421"/>
              <a:gd name="connsiteY374" fmla="*/ 5678923 h 6858000"/>
              <a:gd name="connsiteX375" fmla="*/ 1350064 w 7392421"/>
              <a:gd name="connsiteY375" fmla="*/ 5686028 h 6858000"/>
              <a:gd name="connsiteX376" fmla="*/ 1345824 w 7392421"/>
              <a:gd name="connsiteY376" fmla="*/ 5700236 h 6858000"/>
              <a:gd name="connsiteX377" fmla="*/ 1341583 w 7392421"/>
              <a:gd name="connsiteY377" fmla="*/ 5703788 h 6858000"/>
              <a:gd name="connsiteX378" fmla="*/ 1341583 w 7392421"/>
              <a:gd name="connsiteY378" fmla="*/ 5686028 h 6858000"/>
              <a:gd name="connsiteX379" fmla="*/ 1333100 w 7392421"/>
              <a:gd name="connsiteY379" fmla="*/ 5678923 h 6858000"/>
              <a:gd name="connsiteX380" fmla="*/ 1299170 w 7392421"/>
              <a:gd name="connsiteY380" fmla="*/ 5675371 h 6858000"/>
              <a:gd name="connsiteX381" fmla="*/ 1299170 w 7392421"/>
              <a:gd name="connsiteY381" fmla="*/ 5671819 h 6858000"/>
              <a:gd name="connsiteX382" fmla="*/ 1298563 w 7392421"/>
              <a:gd name="connsiteY382" fmla="*/ 5672327 h 6858000"/>
              <a:gd name="connsiteX383" fmla="*/ 1294928 w 7392421"/>
              <a:gd name="connsiteY383" fmla="*/ 5654059 h 6858000"/>
              <a:gd name="connsiteX384" fmla="*/ 1277964 w 7392421"/>
              <a:gd name="connsiteY384" fmla="*/ 5629195 h 6858000"/>
              <a:gd name="connsiteX385" fmla="*/ 1316134 w 7392421"/>
              <a:gd name="connsiteY385" fmla="*/ 5625643 h 6858000"/>
              <a:gd name="connsiteX386" fmla="*/ 1354306 w 7392421"/>
              <a:gd name="connsiteY386" fmla="*/ 5622092 h 6858000"/>
              <a:gd name="connsiteX387" fmla="*/ 1400960 w 7392421"/>
              <a:gd name="connsiteY387" fmla="*/ 5622092 h 6858000"/>
              <a:gd name="connsiteX388" fmla="*/ 1413683 w 7392421"/>
              <a:gd name="connsiteY388" fmla="*/ 5625643 h 6858000"/>
              <a:gd name="connsiteX389" fmla="*/ 1464579 w 7392421"/>
              <a:gd name="connsiteY389" fmla="*/ 5625643 h 6858000"/>
              <a:gd name="connsiteX390" fmla="*/ 1473061 w 7392421"/>
              <a:gd name="connsiteY390" fmla="*/ 5622092 h 6858000"/>
              <a:gd name="connsiteX391" fmla="*/ 1511233 w 7392421"/>
              <a:gd name="connsiteY391" fmla="*/ 5629195 h 6858000"/>
              <a:gd name="connsiteX392" fmla="*/ 1587576 w 7392421"/>
              <a:gd name="connsiteY392" fmla="*/ 5629195 h 6858000"/>
              <a:gd name="connsiteX393" fmla="*/ 1608781 w 7392421"/>
              <a:gd name="connsiteY393" fmla="*/ 5629195 h 6858000"/>
              <a:gd name="connsiteX394" fmla="*/ 1634230 w 7392421"/>
              <a:gd name="connsiteY394" fmla="*/ 5629195 h 6858000"/>
              <a:gd name="connsiteX395" fmla="*/ 1680883 w 7392421"/>
              <a:gd name="connsiteY395" fmla="*/ 5632747 h 6858000"/>
              <a:gd name="connsiteX396" fmla="*/ 1719055 w 7392421"/>
              <a:gd name="connsiteY396" fmla="*/ 5632747 h 6858000"/>
              <a:gd name="connsiteX397" fmla="*/ 1757226 w 7392421"/>
              <a:gd name="connsiteY397" fmla="*/ 5632747 h 6858000"/>
              <a:gd name="connsiteX398" fmla="*/ 1769949 w 7392421"/>
              <a:gd name="connsiteY398" fmla="*/ 5632747 h 6858000"/>
              <a:gd name="connsiteX399" fmla="*/ 1833568 w 7392421"/>
              <a:gd name="connsiteY399" fmla="*/ 5629195 h 6858000"/>
              <a:gd name="connsiteX400" fmla="*/ 1846292 w 7392421"/>
              <a:gd name="connsiteY400" fmla="*/ 5618539 h 6858000"/>
              <a:gd name="connsiteX401" fmla="*/ 1850533 w 7392421"/>
              <a:gd name="connsiteY401" fmla="*/ 5607883 h 6858000"/>
              <a:gd name="connsiteX402" fmla="*/ 1897188 w 7392421"/>
              <a:gd name="connsiteY402" fmla="*/ 5593675 h 6858000"/>
              <a:gd name="connsiteX403" fmla="*/ 1931118 w 7392421"/>
              <a:gd name="connsiteY403" fmla="*/ 5600780 h 6858000"/>
              <a:gd name="connsiteX404" fmla="*/ 1935359 w 7392421"/>
              <a:gd name="connsiteY404" fmla="*/ 5600780 h 6858000"/>
              <a:gd name="connsiteX405" fmla="*/ 1965047 w 7392421"/>
              <a:gd name="connsiteY405" fmla="*/ 5593675 h 6858000"/>
              <a:gd name="connsiteX406" fmla="*/ 2011701 w 7392421"/>
              <a:gd name="connsiteY406" fmla="*/ 5600780 h 6858000"/>
              <a:gd name="connsiteX407" fmla="*/ 2020184 w 7392421"/>
              <a:gd name="connsiteY407" fmla="*/ 5600780 h 6858000"/>
              <a:gd name="connsiteX408" fmla="*/ 2049873 w 7392421"/>
              <a:gd name="connsiteY408" fmla="*/ 5593675 h 6858000"/>
              <a:gd name="connsiteX409" fmla="*/ 2062597 w 7392421"/>
              <a:gd name="connsiteY409" fmla="*/ 5600780 h 6858000"/>
              <a:gd name="connsiteX410" fmla="*/ 2049873 w 7392421"/>
              <a:gd name="connsiteY410" fmla="*/ 5607883 h 6858000"/>
              <a:gd name="connsiteX411" fmla="*/ 2020184 w 7392421"/>
              <a:gd name="connsiteY411" fmla="*/ 5618539 h 6858000"/>
              <a:gd name="connsiteX412" fmla="*/ 2032907 w 7392421"/>
              <a:gd name="connsiteY412" fmla="*/ 5622092 h 6858000"/>
              <a:gd name="connsiteX413" fmla="*/ 2024425 w 7392421"/>
              <a:gd name="connsiteY413" fmla="*/ 5629195 h 6858000"/>
              <a:gd name="connsiteX414" fmla="*/ 2011701 w 7392421"/>
              <a:gd name="connsiteY414" fmla="*/ 5636299 h 6858000"/>
              <a:gd name="connsiteX415" fmla="*/ 2011701 w 7392421"/>
              <a:gd name="connsiteY415" fmla="*/ 5639851 h 6858000"/>
              <a:gd name="connsiteX416" fmla="*/ 2015943 w 7392421"/>
              <a:gd name="connsiteY416" fmla="*/ 5639851 h 6858000"/>
              <a:gd name="connsiteX417" fmla="*/ 2066839 w 7392421"/>
              <a:gd name="connsiteY417" fmla="*/ 5639851 h 6858000"/>
              <a:gd name="connsiteX418" fmla="*/ 2109251 w 7392421"/>
              <a:gd name="connsiteY418" fmla="*/ 5643404 h 6858000"/>
              <a:gd name="connsiteX419" fmla="*/ 2151663 w 7392421"/>
              <a:gd name="connsiteY419" fmla="*/ 5636299 h 6858000"/>
              <a:gd name="connsiteX420" fmla="*/ 2189834 w 7392421"/>
              <a:gd name="connsiteY420" fmla="*/ 5643404 h 6858000"/>
              <a:gd name="connsiteX421" fmla="*/ 2194076 w 7392421"/>
              <a:gd name="connsiteY421" fmla="*/ 5643404 h 6858000"/>
              <a:gd name="connsiteX422" fmla="*/ 2198317 w 7392421"/>
              <a:gd name="connsiteY422" fmla="*/ 5632747 h 6858000"/>
              <a:gd name="connsiteX423" fmla="*/ 2206799 w 7392421"/>
              <a:gd name="connsiteY423" fmla="*/ 5639851 h 6858000"/>
              <a:gd name="connsiteX424" fmla="*/ 2223765 w 7392421"/>
              <a:gd name="connsiteY424" fmla="*/ 5639851 h 6858000"/>
              <a:gd name="connsiteX425" fmla="*/ 2232247 w 7392421"/>
              <a:gd name="connsiteY425" fmla="*/ 5643404 h 6858000"/>
              <a:gd name="connsiteX426" fmla="*/ 2266177 w 7392421"/>
              <a:gd name="connsiteY426" fmla="*/ 5632747 h 6858000"/>
              <a:gd name="connsiteX427" fmla="*/ 2270418 w 7392421"/>
              <a:gd name="connsiteY427" fmla="*/ 5622092 h 6858000"/>
              <a:gd name="connsiteX428" fmla="*/ 2287384 w 7392421"/>
              <a:gd name="connsiteY428" fmla="*/ 5622092 h 6858000"/>
              <a:gd name="connsiteX429" fmla="*/ 2291625 w 7392421"/>
              <a:gd name="connsiteY429" fmla="*/ 5643404 h 6858000"/>
              <a:gd name="connsiteX430" fmla="*/ 2300108 w 7392421"/>
              <a:gd name="connsiteY430" fmla="*/ 5650507 h 6858000"/>
              <a:gd name="connsiteX431" fmla="*/ 2317073 w 7392421"/>
              <a:gd name="connsiteY431" fmla="*/ 5650507 h 6858000"/>
              <a:gd name="connsiteX432" fmla="*/ 2334037 w 7392421"/>
              <a:gd name="connsiteY432" fmla="*/ 5650507 h 6858000"/>
              <a:gd name="connsiteX433" fmla="*/ 2342520 w 7392421"/>
              <a:gd name="connsiteY433" fmla="*/ 5654059 h 6858000"/>
              <a:gd name="connsiteX434" fmla="*/ 2367967 w 7392421"/>
              <a:gd name="connsiteY434" fmla="*/ 5668268 h 6858000"/>
              <a:gd name="connsiteX435" fmla="*/ 2376450 w 7392421"/>
              <a:gd name="connsiteY435" fmla="*/ 5682476 h 6858000"/>
              <a:gd name="connsiteX436" fmla="*/ 2406139 w 7392421"/>
              <a:gd name="connsiteY436" fmla="*/ 5682476 h 6858000"/>
              <a:gd name="connsiteX437" fmla="*/ 2414622 w 7392421"/>
              <a:gd name="connsiteY437" fmla="*/ 5650507 h 6858000"/>
              <a:gd name="connsiteX438" fmla="*/ 2418863 w 7392421"/>
              <a:gd name="connsiteY438" fmla="*/ 5643404 h 6858000"/>
              <a:gd name="connsiteX439" fmla="*/ 2478241 w 7392421"/>
              <a:gd name="connsiteY439" fmla="*/ 5654059 h 6858000"/>
              <a:gd name="connsiteX440" fmla="*/ 2507929 w 7392421"/>
              <a:gd name="connsiteY440" fmla="*/ 5654059 h 6858000"/>
              <a:gd name="connsiteX441" fmla="*/ 2512170 w 7392421"/>
              <a:gd name="connsiteY441" fmla="*/ 5650507 h 6858000"/>
              <a:gd name="connsiteX442" fmla="*/ 2541860 w 7392421"/>
              <a:gd name="connsiteY442" fmla="*/ 5661164 h 6858000"/>
              <a:gd name="connsiteX443" fmla="*/ 2580031 w 7392421"/>
              <a:gd name="connsiteY443" fmla="*/ 5643404 h 6858000"/>
              <a:gd name="connsiteX444" fmla="*/ 2588513 w 7392421"/>
              <a:gd name="connsiteY444" fmla="*/ 5636299 h 6858000"/>
              <a:gd name="connsiteX445" fmla="*/ 2596996 w 7392421"/>
              <a:gd name="connsiteY445" fmla="*/ 5639851 h 6858000"/>
              <a:gd name="connsiteX446" fmla="*/ 2635167 w 7392421"/>
              <a:gd name="connsiteY446" fmla="*/ 5625643 h 6858000"/>
              <a:gd name="connsiteX447" fmla="*/ 2647891 w 7392421"/>
              <a:gd name="connsiteY447" fmla="*/ 5618539 h 6858000"/>
              <a:gd name="connsiteX448" fmla="*/ 2698786 w 7392421"/>
              <a:gd name="connsiteY448" fmla="*/ 5611435 h 6858000"/>
              <a:gd name="connsiteX449" fmla="*/ 2703027 w 7392421"/>
              <a:gd name="connsiteY449" fmla="*/ 5604331 h 6858000"/>
              <a:gd name="connsiteX450" fmla="*/ 2698786 w 7392421"/>
              <a:gd name="connsiteY450" fmla="*/ 5600780 h 6858000"/>
              <a:gd name="connsiteX451" fmla="*/ 2681820 w 7392421"/>
              <a:gd name="connsiteY451" fmla="*/ 5600780 h 6858000"/>
              <a:gd name="connsiteX452" fmla="*/ 2669097 w 7392421"/>
              <a:gd name="connsiteY452" fmla="*/ 5597227 h 6858000"/>
              <a:gd name="connsiteX453" fmla="*/ 2639408 w 7392421"/>
              <a:gd name="connsiteY453" fmla="*/ 5583018 h 6858000"/>
              <a:gd name="connsiteX454" fmla="*/ 2609719 w 7392421"/>
              <a:gd name="connsiteY454" fmla="*/ 5583018 h 6858000"/>
              <a:gd name="connsiteX455" fmla="*/ 2592755 w 7392421"/>
              <a:gd name="connsiteY455" fmla="*/ 5590123 h 6858000"/>
              <a:gd name="connsiteX456" fmla="*/ 2512170 w 7392421"/>
              <a:gd name="connsiteY456" fmla="*/ 5590123 h 6858000"/>
              <a:gd name="connsiteX457" fmla="*/ 2503687 w 7392421"/>
              <a:gd name="connsiteY457" fmla="*/ 5593675 h 6858000"/>
              <a:gd name="connsiteX458" fmla="*/ 2499447 w 7392421"/>
              <a:gd name="connsiteY458" fmla="*/ 5590123 h 6858000"/>
              <a:gd name="connsiteX459" fmla="*/ 2499447 w 7392421"/>
              <a:gd name="connsiteY459" fmla="*/ 5579466 h 6858000"/>
              <a:gd name="connsiteX460" fmla="*/ 2401898 w 7392421"/>
              <a:gd name="connsiteY460" fmla="*/ 5572363 h 6858000"/>
              <a:gd name="connsiteX461" fmla="*/ 2376450 w 7392421"/>
              <a:gd name="connsiteY461" fmla="*/ 5572363 h 6858000"/>
              <a:gd name="connsiteX462" fmla="*/ 2270418 w 7392421"/>
              <a:gd name="connsiteY462" fmla="*/ 5572363 h 6858000"/>
              <a:gd name="connsiteX463" fmla="*/ 2270418 w 7392421"/>
              <a:gd name="connsiteY463" fmla="*/ 5579466 h 6858000"/>
              <a:gd name="connsiteX464" fmla="*/ 2215282 w 7392421"/>
              <a:gd name="connsiteY464" fmla="*/ 5579466 h 6858000"/>
              <a:gd name="connsiteX465" fmla="*/ 2211040 w 7392421"/>
              <a:gd name="connsiteY465" fmla="*/ 5572363 h 6858000"/>
              <a:gd name="connsiteX466" fmla="*/ 2194076 w 7392421"/>
              <a:gd name="connsiteY466" fmla="*/ 5572363 h 6858000"/>
              <a:gd name="connsiteX467" fmla="*/ 2177111 w 7392421"/>
              <a:gd name="connsiteY467" fmla="*/ 5561706 h 6858000"/>
              <a:gd name="connsiteX468" fmla="*/ 2130457 w 7392421"/>
              <a:gd name="connsiteY468" fmla="*/ 5565259 h 6858000"/>
              <a:gd name="connsiteX469" fmla="*/ 2113492 w 7392421"/>
              <a:gd name="connsiteY469" fmla="*/ 5565259 h 6858000"/>
              <a:gd name="connsiteX470" fmla="*/ 2075321 w 7392421"/>
              <a:gd name="connsiteY470" fmla="*/ 5565259 h 6858000"/>
              <a:gd name="connsiteX471" fmla="*/ 2049873 w 7392421"/>
              <a:gd name="connsiteY471" fmla="*/ 5558154 h 6858000"/>
              <a:gd name="connsiteX472" fmla="*/ 1994737 w 7392421"/>
              <a:gd name="connsiteY472" fmla="*/ 5558154 h 6858000"/>
              <a:gd name="connsiteX473" fmla="*/ 1939601 w 7392421"/>
              <a:gd name="connsiteY473" fmla="*/ 5558154 h 6858000"/>
              <a:gd name="connsiteX474" fmla="*/ 1888705 w 7392421"/>
              <a:gd name="connsiteY474" fmla="*/ 5558154 h 6858000"/>
              <a:gd name="connsiteX475" fmla="*/ 1875982 w 7392421"/>
              <a:gd name="connsiteY475" fmla="*/ 5554603 h 6858000"/>
              <a:gd name="connsiteX476" fmla="*/ 1842051 w 7392421"/>
              <a:gd name="connsiteY476" fmla="*/ 5551051 h 6858000"/>
              <a:gd name="connsiteX477" fmla="*/ 1786914 w 7392421"/>
              <a:gd name="connsiteY477" fmla="*/ 5551051 h 6858000"/>
              <a:gd name="connsiteX478" fmla="*/ 1744502 w 7392421"/>
              <a:gd name="connsiteY478" fmla="*/ 5547499 h 6858000"/>
              <a:gd name="connsiteX479" fmla="*/ 1706331 w 7392421"/>
              <a:gd name="connsiteY479" fmla="*/ 5540394 h 6858000"/>
              <a:gd name="connsiteX480" fmla="*/ 1608781 w 7392421"/>
              <a:gd name="connsiteY480" fmla="*/ 5540394 h 6858000"/>
              <a:gd name="connsiteX481" fmla="*/ 1571370 w 7392421"/>
              <a:gd name="connsiteY481" fmla="*/ 5539713 h 6858000"/>
              <a:gd name="connsiteX482" fmla="*/ 1582175 w 7392421"/>
              <a:gd name="connsiteY482" fmla="*/ 5526039 h 6858000"/>
              <a:gd name="connsiteX483" fmla="*/ 1584828 w 7392421"/>
              <a:gd name="connsiteY483" fmla="*/ 5525054 h 6858000"/>
              <a:gd name="connsiteX484" fmla="*/ 1606349 w 7392421"/>
              <a:gd name="connsiteY484" fmla="*/ 5526522 h 6858000"/>
              <a:gd name="connsiteX485" fmla="*/ 1635508 w 7392421"/>
              <a:gd name="connsiteY485" fmla="*/ 5524750 h 6858000"/>
              <a:gd name="connsiteX486" fmla="*/ 1686403 w 7392421"/>
              <a:gd name="connsiteY486" fmla="*/ 5524750 h 6858000"/>
              <a:gd name="connsiteX487" fmla="*/ 1707609 w 7392421"/>
              <a:gd name="connsiteY487" fmla="*/ 5505858 h 6858000"/>
              <a:gd name="connsiteX488" fmla="*/ 1699127 w 7392421"/>
              <a:gd name="connsiteY488" fmla="*/ 5482241 h 6858000"/>
              <a:gd name="connsiteX489" fmla="*/ 1677921 w 7392421"/>
              <a:gd name="connsiteY489" fmla="*/ 5482241 h 6858000"/>
              <a:gd name="connsiteX490" fmla="*/ 1656714 w 7392421"/>
              <a:gd name="connsiteY490" fmla="*/ 5468070 h 6858000"/>
              <a:gd name="connsiteX491" fmla="*/ 1631266 w 7392421"/>
              <a:gd name="connsiteY491" fmla="*/ 5444454 h 6858000"/>
              <a:gd name="connsiteX492" fmla="*/ 1593095 w 7392421"/>
              <a:gd name="connsiteY492" fmla="*/ 5430284 h 6858000"/>
              <a:gd name="connsiteX493" fmla="*/ 1554923 w 7392421"/>
              <a:gd name="connsiteY493" fmla="*/ 5430284 h 6858000"/>
              <a:gd name="connsiteX494" fmla="*/ 1495547 w 7392421"/>
              <a:gd name="connsiteY494" fmla="*/ 5435007 h 6858000"/>
              <a:gd name="connsiteX495" fmla="*/ 1487064 w 7392421"/>
              <a:gd name="connsiteY495" fmla="*/ 5430284 h 6858000"/>
              <a:gd name="connsiteX496" fmla="*/ 1491305 w 7392421"/>
              <a:gd name="connsiteY496" fmla="*/ 5416113 h 6858000"/>
              <a:gd name="connsiteX497" fmla="*/ 1516753 w 7392421"/>
              <a:gd name="connsiteY497" fmla="*/ 5406667 h 6858000"/>
              <a:gd name="connsiteX498" fmla="*/ 1525234 w 7392421"/>
              <a:gd name="connsiteY498" fmla="*/ 5373604 h 6858000"/>
              <a:gd name="connsiteX499" fmla="*/ 1482822 w 7392421"/>
              <a:gd name="connsiteY499" fmla="*/ 5368880 h 6858000"/>
              <a:gd name="connsiteX500" fmla="*/ 1499788 w 7392421"/>
              <a:gd name="connsiteY500" fmla="*/ 5364157 h 6858000"/>
              <a:gd name="connsiteX501" fmla="*/ 1537959 w 7392421"/>
              <a:gd name="connsiteY501" fmla="*/ 5364157 h 6858000"/>
              <a:gd name="connsiteX502" fmla="*/ 1576130 w 7392421"/>
              <a:gd name="connsiteY502" fmla="*/ 5349988 h 6858000"/>
              <a:gd name="connsiteX503" fmla="*/ 1584613 w 7392421"/>
              <a:gd name="connsiteY503" fmla="*/ 5321647 h 6858000"/>
              <a:gd name="connsiteX504" fmla="*/ 1563406 w 7392421"/>
              <a:gd name="connsiteY504" fmla="*/ 5307477 h 6858000"/>
              <a:gd name="connsiteX505" fmla="*/ 1529476 w 7392421"/>
              <a:gd name="connsiteY505" fmla="*/ 5312200 h 6858000"/>
              <a:gd name="connsiteX506" fmla="*/ 1457375 w 7392421"/>
              <a:gd name="connsiteY506" fmla="*/ 5321647 h 6858000"/>
              <a:gd name="connsiteX507" fmla="*/ 1448892 w 7392421"/>
              <a:gd name="connsiteY507" fmla="*/ 5316924 h 6858000"/>
              <a:gd name="connsiteX508" fmla="*/ 1389514 w 7392421"/>
              <a:gd name="connsiteY508" fmla="*/ 5307477 h 6858000"/>
              <a:gd name="connsiteX509" fmla="*/ 1300448 w 7392421"/>
              <a:gd name="connsiteY509" fmla="*/ 5298031 h 6858000"/>
              <a:gd name="connsiteX510" fmla="*/ 1296206 w 7392421"/>
              <a:gd name="connsiteY510" fmla="*/ 5298031 h 6858000"/>
              <a:gd name="connsiteX511" fmla="*/ 1296206 w 7392421"/>
              <a:gd name="connsiteY511" fmla="*/ 5293308 h 6858000"/>
              <a:gd name="connsiteX512" fmla="*/ 1300448 w 7392421"/>
              <a:gd name="connsiteY512" fmla="*/ 5283861 h 6858000"/>
              <a:gd name="connsiteX513" fmla="*/ 1313172 w 7392421"/>
              <a:gd name="connsiteY513" fmla="*/ 5283861 h 6858000"/>
              <a:gd name="connsiteX514" fmla="*/ 1389514 w 7392421"/>
              <a:gd name="connsiteY514" fmla="*/ 5283861 h 6858000"/>
              <a:gd name="connsiteX515" fmla="*/ 1402239 w 7392421"/>
              <a:gd name="connsiteY515" fmla="*/ 5274414 h 6858000"/>
              <a:gd name="connsiteX516" fmla="*/ 1423445 w 7392421"/>
              <a:gd name="connsiteY516" fmla="*/ 5255520 h 6858000"/>
              <a:gd name="connsiteX517" fmla="*/ 1474339 w 7392421"/>
              <a:gd name="connsiteY517" fmla="*/ 5255520 h 6858000"/>
              <a:gd name="connsiteX518" fmla="*/ 1512511 w 7392421"/>
              <a:gd name="connsiteY518" fmla="*/ 5246073 h 6858000"/>
              <a:gd name="connsiteX519" fmla="*/ 1510697 w 7392421"/>
              <a:gd name="connsiteY519" fmla="*/ 5244861 h 6858000"/>
              <a:gd name="connsiteX520" fmla="*/ 1932452 w 7392421"/>
              <a:gd name="connsiteY520" fmla="*/ 5244861 h 6858000"/>
              <a:gd name="connsiteX521" fmla="*/ 1932529 w 7392421"/>
              <a:gd name="connsiteY521" fmla="*/ 5240624 h 6858000"/>
              <a:gd name="connsiteX522" fmla="*/ 1937300 w 7392421"/>
              <a:gd name="connsiteY522" fmla="*/ 5226765 h 6858000"/>
              <a:gd name="connsiteX523" fmla="*/ 1941443 w 7392421"/>
              <a:gd name="connsiteY523" fmla="*/ 5225733 h 6858000"/>
              <a:gd name="connsiteX524" fmla="*/ 1942125 w 7392421"/>
              <a:gd name="connsiteY524" fmla="*/ 5222742 h 6858000"/>
              <a:gd name="connsiteX525" fmla="*/ 1947955 w 7392421"/>
              <a:gd name="connsiteY525" fmla="*/ 5215768 h 6858000"/>
              <a:gd name="connsiteX526" fmla="*/ 1967564 w 7392421"/>
              <a:gd name="connsiteY526" fmla="*/ 5201045 h 6858000"/>
              <a:gd name="connsiteX527" fmla="*/ 1979397 w 7392421"/>
              <a:gd name="connsiteY527" fmla="*/ 5195815 h 6858000"/>
              <a:gd name="connsiteX528" fmla="*/ 1945253 w 7392421"/>
              <a:gd name="connsiteY528" fmla="*/ 5185189 h 6858000"/>
              <a:gd name="connsiteX529" fmla="*/ 1885875 w 7392421"/>
              <a:gd name="connsiteY529" fmla="*/ 5169351 h 6858000"/>
              <a:gd name="connsiteX530" fmla="*/ 1877392 w 7392421"/>
              <a:gd name="connsiteY530" fmla="*/ 5161433 h 6858000"/>
              <a:gd name="connsiteX531" fmla="*/ 1805292 w 7392421"/>
              <a:gd name="connsiteY531" fmla="*/ 5177272 h 6858000"/>
              <a:gd name="connsiteX532" fmla="*/ 1771361 w 7392421"/>
              <a:gd name="connsiteY532" fmla="*/ 5185189 h 6858000"/>
              <a:gd name="connsiteX533" fmla="*/ 1750154 w 7392421"/>
              <a:gd name="connsiteY533" fmla="*/ 5161433 h 6858000"/>
              <a:gd name="connsiteX534" fmla="*/ 1758637 w 7392421"/>
              <a:gd name="connsiteY534" fmla="*/ 5113917 h 6858000"/>
              <a:gd name="connsiteX535" fmla="*/ 1796809 w 7392421"/>
              <a:gd name="connsiteY535" fmla="*/ 5090160 h 6858000"/>
              <a:gd name="connsiteX536" fmla="*/ 1834979 w 7392421"/>
              <a:gd name="connsiteY536" fmla="*/ 5090160 h 6858000"/>
              <a:gd name="connsiteX537" fmla="*/ 1851945 w 7392421"/>
              <a:gd name="connsiteY537" fmla="*/ 5082241 h 6858000"/>
              <a:gd name="connsiteX538" fmla="*/ 1809533 w 7392421"/>
              <a:gd name="connsiteY538" fmla="*/ 5074322 h 6858000"/>
              <a:gd name="connsiteX539" fmla="*/ 1818015 w 7392421"/>
              <a:gd name="connsiteY539" fmla="*/ 5018887 h 6858000"/>
              <a:gd name="connsiteX540" fmla="*/ 1843462 w 7392421"/>
              <a:gd name="connsiteY540" fmla="*/ 5003051 h 6858000"/>
              <a:gd name="connsiteX541" fmla="*/ 1847704 w 7392421"/>
              <a:gd name="connsiteY541" fmla="*/ 4979292 h 6858000"/>
              <a:gd name="connsiteX542" fmla="*/ 1839221 w 7392421"/>
              <a:gd name="connsiteY542" fmla="*/ 4971373 h 6858000"/>
              <a:gd name="connsiteX543" fmla="*/ 1779844 w 7392421"/>
              <a:gd name="connsiteY543" fmla="*/ 4979292 h 6858000"/>
              <a:gd name="connsiteX544" fmla="*/ 1741673 w 7392421"/>
              <a:gd name="connsiteY544" fmla="*/ 4979292 h 6858000"/>
              <a:gd name="connsiteX545" fmla="*/ 1703501 w 7392421"/>
              <a:gd name="connsiteY545" fmla="*/ 4955534 h 6858000"/>
              <a:gd name="connsiteX546" fmla="*/ 1678053 w 7392421"/>
              <a:gd name="connsiteY546" fmla="*/ 4915939 h 6858000"/>
              <a:gd name="connsiteX547" fmla="*/ 1656846 w 7392421"/>
              <a:gd name="connsiteY547" fmla="*/ 4892180 h 6858000"/>
              <a:gd name="connsiteX548" fmla="*/ 1635640 w 7392421"/>
              <a:gd name="connsiteY548" fmla="*/ 4892180 h 6858000"/>
              <a:gd name="connsiteX549" fmla="*/ 1627159 w 7392421"/>
              <a:gd name="connsiteY549" fmla="*/ 4852585 h 6858000"/>
              <a:gd name="connsiteX550" fmla="*/ 1630228 w 7392421"/>
              <a:gd name="connsiteY550" fmla="*/ 4842349 h 6858000"/>
              <a:gd name="connsiteX551" fmla="*/ 1625451 w 7392421"/>
              <a:gd name="connsiteY551" fmla="*/ 4844514 h 6858000"/>
              <a:gd name="connsiteX552" fmla="*/ 1617236 w 7392421"/>
              <a:gd name="connsiteY552" fmla="*/ 4837637 h 6858000"/>
              <a:gd name="connsiteX553" fmla="*/ 1583316 w 7392421"/>
              <a:gd name="connsiteY553" fmla="*/ 4831439 h 6858000"/>
              <a:gd name="connsiteX554" fmla="*/ 1545157 w 7392421"/>
              <a:gd name="connsiteY554" fmla="*/ 4831439 h 6858000"/>
              <a:gd name="connsiteX555" fmla="*/ 1540916 w 7392421"/>
              <a:gd name="connsiteY555" fmla="*/ 4794245 h 6858000"/>
              <a:gd name="connsiteX556" fmla="*/ 1490036 w 7392421"/>
              <a:gd name="connsiteY556" fmla="*/ 4775649 h 6858000"/>
              <a:gd name="connsiteX557" fmla="*/ 1477316 w 7392421"/>
              <a:gd name="connsiteY557" fmla="*/ 4781847 h 6858000"/>
              <a:gd name="connsiteX558" fmla="*/ 1468837 w 7392421"/>
              <a:gd name="connsiteY558" fmla="*/ 4763251 h 6858000"/>
              <a:gd name="connsiteX559" fmla="*/ 1477316 w 7392421"/>
              <a:gd name="connsiteY559" fmla="*/ 4744654 h 6858000"/>
              <a:gd name="connsiteX560" fmla="*/ 1511237 w 7392421"/>
              <a:gd name="connsiteY560" fmla="*/ 4750854 h 6858000"/>
              <a:gd name="connsiteX561" fmla="*/ 1549397 w 7392421"/>
              <a:gd name="connsiteY561" fmla="*/ 4738456 h 6858000"/>
              <a:gd name="connsiteX562" fmla="*/ 1562117 w 7392421"/>
              <a:gd name="connsiteY562" fmla="*/ 4701262 h 6858000"/>
              <a:gd name="connsiteX563" fmla="*/ 1583316 w 7392421"/>
              <a:gd name="connsiteY563" fmla="*/ 4688864 h 6858000"/>
              <a:gd name="connsiteX564" fmla="*/ 1634196 w 7392421"/>
              <a:gd name="connsiteY564" fmla="*/ 4713660 h 6858000"/>
              <a:gd name="connsiteX565" fmla="*/ 1655396 w 7392421"/>
              <a:gd name="connsiteY565" fmla="*/ 4713660 h 6858000"/>
              <a:gd name="connsiteX566" fmla="*/ 1663876 w 7392421"/>
              <a:gd name="connsiteY566" fmla="*/ 4695064 h 6858000"/>
              <a:gd name="connsiteX567" fmla="*/ 1659636 w 7392421"/>
              <a:gd name="connsiteY567" fmla="*/ 4664069 h 6858000"/>
              <a:gd name="connsiteX568" fmla="*/ 1634196 w 7392421"/>
              <a:gd name="connsiteY568" fmla="*/ 4639273 h 6858000"/>
              <a:gd name="connsiteX569" fmla="*/ 1629956 w 7392421"/>
              <a:gd name="connsiteY569" fmla="*/ 4626877 h 6858000"/>
              <a:gd name="connsiteX570" fmla="*/ 1638436 w 7392421"/>
              <a:gd name="connsiteY570" fmla="*/ 4620677 h 6858000"/>
              <a:gd name="connsiteX571" fmla="*/ 1680836 w 7392421"/>
              <a:gd name="connsiteY571" fmla="*/ 4626877 h 6858000"/>
              <a:gd name="connsiteX572" fmla="*/ 1685076 w 7392421"/>
              <a:gd name="connsiteY572" fmla="*/ 4626877 h 6858000"/>
              <a:gd name="connsiteX573" fmla="*/ 1685076 w 7392421"/>
              <a:gd name="connsiteY573" fmla="*/ 4614479 h 6858000"/>
              <a:gd name="connsiteX574" fmla="*/ 1689315 w 7392421"/>
              <a:gd name="connsiteY574" fmla="*/ 4595882 h 6858000"/>
              <a:gd name="connsiteX575" fmla="*/ 1718995 w 7392421"/>
              <a:gd name="connsiteY575" fmla="*/ 4595882 h 6858000"/>
              <a:gd name="connsiteX576" fmla="*/ 1680836 w 7392421"/>
              <a:gd name="connsiteY576" fmla="*/ 4577286 h 6858000"/>
              <a:gd name="connsiteX577" fmla="*/ 1676596 w 7392421"/>
              <a:gd name="connsiteY577" fmla="*/ 4558688 h 6858000"/>
              <a:gd name="connsiteX578" fmla="*/ 1663876 w 7392421"/>
              <a:gd name="connsiteY578" fmla="*/ 4521496 h 6858000"/>
              <a:gd name="connsiteX579" fmla="*/ 1646916 w 7392421"/>
              <a:gd name="connsiteY579" fmla="*/ 4521496 h 6858000"/>
              <a:gd name="connsiteX580" fmla="*/ 1646916 w 7392421"/>
              <a:gd name="connsiteY580" fmla="*/ 4509098 h 6858000"/>
              <a:gd name="connsiteX581" fmla="*/ 1646916 w 7392421"/>
              <a:gd name="connsiteY581" fmla="*/ 4502899 h 6858000"/>
              <a:gd name="connsiteX582" fmla="*/ 1727476 w 7392421"/>
              <a:gd name="connsiteY582" fmla="*/ 4478103 h 6858000"/>
              <a:gd name="connsiteX583" fmla="*/ 1778356 w 7392421"/>
              <a:gd name="connsiteY583" fmla="*/ 4447109 h 6858000"/>
              <a:gd name="connsiteX584" fmla="*/ 1786835 w 7392421"/>
              <a:gd name="connsiteY584" fmla="*/ 4434711 h 6858000"/>
              <a:gd name="connsiteX585" fmla="*/ 1774116 w 7392421"/>
              <a:gd name="connsiteY585" fmla="*/ 4422314 h 6858000"/>
              <a:gd name="connsiteX586" fmla="*/ 1735955 w 7392421"/>
              <a:gd name="connsiteY586" fmla="*/ 4422314 h 6858000"/>
              <a:gd name="connsiteX587" fmla="*/ 1727476 w 7392421"/>
              <a:gd name="connsiteY587" fmla="*/ 4416115 h 6858000"/>
              <a:gd name="connsiteX588" fmla="*/ 1731716 w 7392421"/>
              <a:gd name="connsiteY588" fmla="*/ 4403718 h 6858000"/>
              <a:gd name="connsiteX589" fmla="*/ 1757156 w 7392421"/>
              <a:gd name="connsiteY589" fmla="*/ 4391320 h 6858000"/>
              <a:gd name="connsiteX590" fmla="*/ 1795316 w 7392421"/>
              <a:gd name="connsiteY590" fmla="*/ 4391320 h 6858000"/>
              <a:gd name="connsiteX591" fmla="*/ 1799555 w 7392421"/>
              <a:gd name="connsiteY591" fmla="*/ 4366524 h 6858000"/>
              <a:gd name="connsiteX592" fmla="*/ 1799555 w 7392421"/>
              <a:gd name="connsiteY592" fmla="*/ 4354126 h 6858000"/>
              <a:gd name="connsiteX593" fmla="*/ 1735955 w 7392421"/>
              <a:gd name="connsiteY593" fmla="*/ 4316933 h 6858000"/>
              <a:gd name="connsiteX594" fmla="*/ 1587556 w 7392421"/>
              <a:gd name="connsiteY594" fmla="*/ 4329331 h 6858000"/>
              <a:gd name="connsiteX595" fmla="*/ 1566356 w 7392421"/>
              <a:gd name="connsiteY595" fmla="*/ 4316933 h 6858000"/>
              <a:gd name="connsiteX596" fmla="*/ 1587556 w 7392421"/>
              <a:gd name="connsiteY596" fmla="*/ 4304535 h 6858000"/>
              <a:gd name="connsiteX597" fmla="*/ 1638436 w 7392421"/>
              <a:gd name="connsiteY597" fmla="*/ 4292137 h 6858000"/>
              <a:gd name="connsiteX598" fmla="*/ 1693556 w 7392421"/>
              <a:gd name="connsiteY598" fmla="*/ 4292137 h 6858000"/>
              <a:gd name="connsiteX599" fmla="*/ 1778356 w 7392421"/>
              <a:gd name="connsiteY599" fmla="*/ 4285939 h 6858000"/>
              <a:gd name="connsiteX600" fmla="*/ 1922515 w 7392421"/>
              <a:gd name="connsiteY600" fmla="*/ 4205354 h 6858000"/>
              <a:gd name="connsiteX601" fmla="*/ 1973395 w 7392421"/>
              <a:gd name="connsiteY601" fmla="*/ 4186758 h 6858000"/>
              <a:gd name="connsiteX602" fmla="*/ 1990355 w 7392421"/>
              <a:gd name="connsiteY602" fmla="*/ 4180558 h 6858000"/>
              <a:gd name="connsiteX603" fmla="*/ 1973395 w 7392421"/>
              <a:gd name="connsiteY603" fmla="*/ 4168161 h 6858000"/>
              <a:gd name="connsiteX604" fmla="*/ 1752915 w 7392421"/>
              <a:gd name="connsiteY604" fmla="*/ 4168161 h 6858000"/>
              <a:gd name="connsiteX605" fmla="*/ 1689315 w 7392421"/>
              <a:gd name="connsiteY605" fmla="*/ 4106171 h 6858000"/>
              <a:gd name="connsiteX606" fmla="*/ 1689315 w 7392421"/>
              <a:gd name="connsiteY606" fmla="*/ 4093775 h 6858000"/>
              <a:gd name="connsiteX607" fmla="*/ 1706275 w 7392421"/>
              <a:gd name="connsiteY607" fmla="*/ 4044184 h 6858000"/>
              <a:gd name="connsiteX608" fmla="*/ 1709369 w 7392421"/>
              <a:gd name="connsiteY608" fmla="*/ 4034234 h 6858000"/>
              <a:gd name="connsiteX609" fmla="*/ 1615341 w 7392421"/>
              <a:gd name="connsiteY609" fmla="*/ 4034234 h 6858000"/>
              <a:gd name="connsiteX610" fmla="*/ 1589894 w 7392421"/>
              <a:gd name="connsiteY610" fmla="*/ 4021650 h 6858000"/>
              <a:gd name="connsiteX611" fmla="*/ 1572928 w 7392421"/>
              <a:gd name="connsiteY611" fmla="*/ 4034234 h 6858000"/>
              <a:gd name="connsiteX612" fmla="*/ 1500827 w 7392421"/>
              <a:gd name="connsiteY612" fmla="*/ 4015358 h 6858000"/>
              <a:gd name="connsiteX613" fmla="*/ 1471138 w 7392421"/>
              <a:gd name="connsiteY613" fmla="*/ 4015358 h 6858000"/>
              <a:gd name="connsiteX614" fmla="*/ 1428725 w 7392421"/>
              <a:gd name="connsiteY614" fmla="*/ 4021650 h 6858000"/>
              <a:gd name="connsiteX615" fmla="*/ 1386313 w 7392421"/>
              <a:gd name="connsiteY615" fmla="*/ 4015358 h 6858000"/>
              <a:gd name="connsiteX616" fmla="*/ 1365106 w 7392421"/>
              <a:gd name="connsiteY616" fmla="*/ 4021650 h 6858000"/>
              <a:gd name="connsiteX617" fmla="*/ 1203939 w 7392421"/>
              <a:gd name="connsiteY617" fmla="*/ 4021650 h 6858000"/>
              <a:gd name="connsiteX618" fmla="*/ 1102148 w 7392421"/>
              <a:gd name="connsiteY618" fmla="*/ 4015358 h 6858000"/>
              <a:gd name="connsiteX619" fmla="*/ 1080942 w 7392421"/>
              <a:gd name="connsiteY619" fmla="*/ 3996483 h 6858000"/>
              <a:gd name="connsiteX620" fmla="*/ 1119114 w 7392421"/>
              <a:gd name="connsiteY620" fmla="*/ 3983899 h 6858000"/>
              <a:gd name="connsiteX621" fmla="*/ 1170009 w 7392421"/>
              <a:gd name="connsiteY621" fmla="*/ 3983899 h 6858000"/>
              <a:gd name="connsiteX622" fmla="*/ 1191215 w 7392421"/>
              <a:gd name="connsiteY622" fmla="*/ 3958731 h 6858000"/>
              <a:gd name="connsiteX623" fmla="*/ 1203939 w 7392421"/>
              <a:gd name="connsiteY623" fmla="*/ 3946147 h 6858000"/>
              <a:gd name="connsiteX624" fmla="*/ 1280281 w 7392421"/>
              <a:gd name="connsiteY624" fmla="*/ 3946147 h 6858000"/>
              <a:gd name="connsiteX625" fmla="*/ 1293005 w 7392421"/>
              <a:gd name="connsiteY625" fmla="*/ 3946147 h 6858000"/>
              <a:gd name="connsiteX626" fmla="*/ 1297247 w 7392421"/>
              <a:gd name="connsiteY626" fmla="*/ 3933564 h 6858000"/>
              <a:gd name="connsiteX627" fmla="*/ 1297247 w 7392421"/>
              <a:gd name="connsiteY627" fmla="*/ 3927272 h 6858000"/>
              <a:gd name="connsiteX628" fmla="*/ 1293005 w 7392421"/>
              <a:gd name="connsiteY628" fmla="*/ 3927272 h 6858000"/>
              <a:gd name="connsiteX629" fmla="*/ 1203939 w 7392421"/>
              <a:gd name="connsiteY629" fmla="*/ 3914688 h 6858000"/>
              <a:gd name="connsiteX630" fmla="*/ 1144561 w 7392421"/>
              <a:gd name="connsiteY630" fmla="*/ 3902104 h 6858000"/>
              <a:gd name="connsiteX631" fmla="*/ 1136078 w 7392421"/>
              <a:gd name="connsiteY631" fmla="*/ 3895813 h 6858000"/>
              <a:gd name="connsiteX632" fmla="*/ 1063978 w 7392421"/>
              <a:gd name="connsiteY632" fmla="*/ 3908397 h 6858000"/>
              <a:gd name="connsiteX633" fmla="*/ 1030047 w 7392421"/>
              <a:gd name="connsiteY633" fmla="*/ 3914688 h 6858000"/>
              <a:gd name="connsiteX634" fmla="*/ 1008840 w 7392421"/>
              <a:gd name="connsiteY634" fmla="*/ 3895813 h 6858000"/>
              <a:gd name="connsiteX635" fmla="*/ 1017323 w 7392421"/>
              <a:gd name="connsiteY635" fmla="*/ 3858061 h 6858000"/>
              <a:gd name="connsiteX636" fmla="*/ 1055495 w 7392421"/>
              <a:gd name="connsiteY636" fmla="*/ 3839186 h 6858000"/>
              <a:gd name="connsiteX637" fmla="*/ 1093665 w 7392421"/>
              <a:gd name="connsiteY637" fmla="*/ 3839186 h 6858000"/>
              <a:gd name="connsiteX638" fmla="*/ 1110631 w 7392421"/>
              <a:gd name="connsiteY638" fmla="*/ 3832895 h 6858000"/>
              <a:gd name="connsiteX639" fmla="*/ 1068219 w 7392421"/>
              <a:gd name="connsiteY639" fmla="*/ 3826602 h 6858000"/>
              <a:gd name="connsiteX640" fmla="*/ 1076701 w 7392421"/>
              <a:gd name="connsiteY640" fmla="*/ 3782559 h 6858000"/>
              <a:gd name="connsiteX641" fmla="*/ 1102148 w 7392421"/>
              <a:gd name="connsiteY641" fmla="*/ 3769977 h 6858000"/>
              <a:gd name="connsiteX642" fmla="*/ 1106390 w 7392421"/>
              <a:gd name="connsiteY642" fmla="*/ 3751100 h 6858000"/>
              <a:gd name="connsiteX643" fmla="*/ 1097907 w 7392421"/>
              <a:gd name="connsiteY643" fmla="*/ 3744809 h 6858000"/>
              <a:gd name="connsiteX644" fmla="*/ 1038530 w 7392421"/>
              <a:gd name="connsiteY644" fmla="*/ 3751100 h 6858000"/>
              <a:gd name="connsiteX645" fmla="*/ 1000359 w 7392421"/>
              <a:gd name="connsiteY645" fmla="*/ 3751100 h 6858000"/>
              <a:gd name="connsiteX646" fmla="*/ 962187 w 7392421"/>
              <a:gd name="connsiteY646" fmla="*/ 3732225 h 6858000"/>
              <a:gd name="connsiteX647" fmla="*/ 936740 w 7392421"/>
              <a:gd name="connsiteY647" fmla="*/ 3700766 h 6858000"/>
              <a:gd name="connsiteX648" fmla="*/ 915532 w 7392421"/>
              <a:gd name="connsiteY648" fmla="*/ 3681889 h 6858000"/>
              <a:gd name="connsiteX649" fmla="*/ 894326 w 7392421"/>
              <a:gd name="connsiteY649" fmla="*/ 3681889 h 6858000"/>
              <a:gd name="connsiteX650" fmla="*/ 885845 w 7392421"/>
              <a:gd name="connsiteY650" fmla="*/ 3650430 h 6858000"/>
              <a:gd name="connsiteX651" fmla="*/ 907051 w 7392421"/>
              <a:gd name="connsiteY651" fmla="*/ 3625264 h 6858000"/>
              <a:gd name="connsiteX652" fmla="*/ 957946 w 7392421"/>
              <a:gd name="connsiteY652" fmla="*/ 3625264 h 6858000"/>
              <a:gd name="connsiteX653" fmla="*/ 1013082 w 7392421"/>
              <a:gd name="connsiteY653" fmla="*/ 3625264 h 6858000"/>
              <a:gd name="connsiteX654" fmla="*/ 1059736 w 7392421"/>
              <a:gd name="connsiteY654" fmla="*/ 3612680 h 6858000"/>
              <a:gd name="connsiteX655" fmla="*/ 1065471 w 7392421"/>
              <a:gd name="connsiteY655" fmla="*/ 3606894 h 6858000"/>
              <a:gd name="connsiteX656" fmla="*/ 1300457 w 7392421"/>
              <a:gd name="connsiteY656" fmla="*/ 3606894 h 6858000"/>
              <a:gd name="connsiteX657" fmla="*/ 1292447 w 7392421"/>
              <a:gd name="connsiteY657" fmla="*/ 3599416 h 6858000"/>
              <a:gd name="connsiteX658" fmla="*/ 1273361 w 7392421"/>
              <a:gd name="connsiteY658" fmla="*/ 3593477 h 6858000"/>
              <a:gd name="connsiteX659" fmla="*/ 1235191 w 7392421"/>
              <a:gd name="connsiteY659" fmla="*/ 3593477 h 6858000"/>
              <a:gd name="connsiteX660" fmla="*/ 1218225 w 7392421"/>
              <a:gd name="connsiteY660" fmla="*/ 3585558 h 6858000"/>
              <a:gd name="connsiteX661" fmla="*/ 1260637 w 7392421"/>
              <a:gd name="connsiteY661" fmla="*/ 3577639 h 6858000"/>
              <a:gd name="connsiteX662" fmla="*/ 1252155 w 7392421"/>
              <a:gd name="connsiteY662" fmla="*/ 3522204 h 6858000"/>
              <a:gd name="connsiteX663" fmla="*/ 1226708 w 7392421"/>
              <a:gd name="connsiteY663" fmla="*/ 3506367 h 6858000"/>
              <a:gd name="connsiteX664" fmla="*/ 1222466 w 7392421"/>
              <a:gd name="connsiteY664" fmla="*/ 3482609 h 6858000"/>
              <a:gd name="connsiteX665" fmla="*/ 1230949 w 7392421"/>
              <a:gd name="connsiteY665" fmla="*/ 3474690 h 6858000"/>
              <a:gd name="connsiteX666" fmla="*/ 1290326 w 7392421"/>
              <a:gd name="connsiteY666" fmla="*/ 3482609 h 6858000"/>
              <a:gd name="connsiteX667" fmla="*/ 1328497 w 7392421"/>
              <a:gd name="connsiteY667" fmla="*/ 3482609 h 6858000"/>
              <a:gd name="connsiteX668" fmla="*/ 1366669 w 7392421"/>
              <a:gd name="connsiteY668" fmla="*/ 3458851 h 6858000"/>
              <a:gd name="connsiteX669" fmla="*/ 1392117 w 7392421"/>
              <a:gd name="connsiteY669" fmla="*/ 3419256 h 6858000"/>
              <a:gd name="connsiteX670" fmla="*/ 1413324 w 7392421"/>
              <a:gd name="connsiteY670" fmla="*/ 3395497 h 6858000"/>
              <a:gd name="connsiteX671" fmla="*/ 1434530 w 7392421"/>
              <a:gd name="connsiteY671" fmla="*/ 3395497 h 6858000"/>
              <a:gd name="connsiteX672" fmla="*/ 1443011 w 7392421"/>
              <a:gd name="connsiteY672" fmla="*/ 3355902 h 6858000"/>
              <a:gd name="connsiteX673" fmla="*/ 1439942 w 7392421"/>
              <a:gd name="connsiteY673" fmla="*/ 3345666 h 6858000"/>
              <a:gd name="connsiteX674" fmla="*/ 1444719 w 7392421"/>
              <a:gd name="connsiteY674" fmla="*/ 3347831 h 6858000"/>
              <a:gd name="connsiteX675" fmla="*/ 1452934 w 7392421"/>
              <a:gd name="connsiteY675" fmla="*/ 3340954 h 6858000"/>
              <a:gd name="connsiteX676" fmla="*/ 1486854 w 7392421"/>
              <a:gd name="connsiteY676" fmla="*/ 3334756 h 6858000"/>
              <a:gd name="connsiteX677" fmla="*/ 1525013 w 7392421"/>
              <a:gd name="connsiteY677" fmla="*/ 3334756 h 6858000"/>
              <a:gd name="connsiteX678" fmla="*/ 1529254 w 7392421"/>
              <a:gd name="connsiteY678" fmla="*/ 3297562 h 6858000"/>
              <a:gd name="connsiteX679" fmla="*/ 1580134 w 7392421"/>
              <a:gd name="connsiteY679" fmla="*/ 3278966 h 6858000"/>
              <a:gd name="connsiteX680" fmla="*/ 1592854 w 7392421"/>
              <a:gd name="connsiteY680" fmla="*/ 3285164 h 6858000"/>
              <a:gd name="connsiteX681" fmla="*/ 1601333 w 7392421"/>
              <a:gd name="connsiteY681" fmla="*/ 3266568 h 6858000"/>
              <a:gd name="connsiteX682" fmla="*/ 1592854 w 7392421"/>
              <a:gd name="connsiteY682" fmla="*/ 3247971 h 6858000"/>
              <a:gd name="connsiteX683" fmla="*/ 1558933 w 7392421"/>
              <a:gd name="connsiteY683" fmla="*/ 3254170 h 6858000"/>
              <a:gd name="connsiteX684" fmla="*/ 1520773 w 7392421"/>
              <a:gd name="connsiteY684" fmla="*/ 3241773 h 6858000"/>
              <a:gd name="connsiteX685" fmla="*/ 1508053 w 7392421"/>
              <a:gd name="connsiteY685" fmla="*/ 3204579 h 6858000"/>
              <a:gd name="connsiteX686" fmla="*/ 1486854 w 7392421"/>
              <a:gd name="connsiteY686" fmla="*/ 3192181 h 6858000"/>
              <a:gd name="connsiteX687" fmla="*/ 1435974 w 7392421"/>
              <a:gd name="connsiteY687" fmla="*/ 3216977 h 6858000"/>
              <a:gd name="connsiteX688" fmla="*/ 1414774 w 7392421"/>
              <a:gd name="connsiteY688" fmla="*/ 3216977 h 6858000"/>
              <a:gd name="connsiteX689" fmla="*/ 1406294 w 7392421"/>
              <a:gd name="connsiteY689" fmla="*/ 3198381 h 6858000"/>
              <a:gd name="connsiteX690" fmla="*/ 1410534 w 7392421"/>
              <a:gd name="connsiteY690" fmla="*/ 3167386 h 6858000"/>
              <a:gd name="connsiteX691" fmla="*/ 1435974 w 7392421"/>
              <a:gd name="connsiteY691" fmla="*/ 3142590 h 6858000"/>
              <a:gd name="connsiteX692" fmla="*/ 1440214 w 7392421"/>
              <a:gd name="connsiteY692" fmla="*/ 3130194 h 6858000"/>
              <a:gd name="connsiteX693" fmla="*/ 1431734 w 7392421"/>
              <a:gd name="connsiteY693" fmla="*/ 3123994 h 6858000"/>
              <a:gd name="connsiteX694" fmla="*/ 1389334 w 7392421"/>
              <a:gd name="connsiteY694" fmla="*/ 3130194 h 6858000"/>
              <a:gd name="connsiteX695" fmla="*/ 1385094 w 7392421"/>
              <a:gd name="connsiteY695" fmla="*/ 3130194 h 6858000"/>
              <a:gd name="connsiteX696" fmla="*/ 1385094 w 7392421"/>
              <a:gd name="connsiteY696" fmla="*/ 3117796 h 6858000"/>
              <a:gd name="connsiteX697" fmla="*/ 1380855 w 7392421"/>
              <a:gd name="connsiteY697" fmla="*/ 3099199 h 6858000"/>
              <a:gd name="connsiteX698" fmla="*/ 1351175 w 7392421"/>
              <a:gd name="connsiteY698" fmla="*/ 3099199 h 6858000"/>
              <a:gd name="connsiteX699" fmla="*/ 1389334 w 7392421"/>
              <a:gd name="connsiteY699" fmla="*/ 3080603 h 6858000"/>
              <a:gd name="connsiteX700" fmla="*/ 1393574 w 7392421"/>
              <a:gd name="connsiteY700" fmla="*/ 3062005 h 6858000"/>
              <a:gd name="connsiteX701" fmla="*/ 1406294 w 7392421"/>
              <a:gd name="connsiteY701" fmla="*/ 3024813 h 6858000"/>
              <a:gd name="connsiteX702" fmla="*/ 1423254 w 7392421"/>
              <a:gd name="connsiteY702" fmla="*/ 3024813 h 6858000"/>
              <a:gd name="connsiteX703" fmla="*/ 1423254 w 7392421"/>
              <a:gd name="connsiteY703" fmla="*/ 3012416 h 6858000"/>
              <a:gd name="connsiteX704" fmla="*/ 1423254 w 7392421"/>
              <a:gd name="connsiteY704" fmla="*/ 3006216 h 6858000"/>
              <a:gd name="connsiteX705" fmla="*/ 1342694 w 7392421"/>
              <a:gd name="connsiteY705" fmla="*/ 2981420 h 6858000"/>
              <a:gd name="connsiteX706" fmla="*/ 1291814 w 7392421"/>
              <a:gd name="connsiteY706" fmla="*/ 2950426 h 6858000"/>
              <a:gd name="connsiteX707" fmla="*/ 1283335 w 7392421"/>
              <a:gd name="connsiteY707" fmla="*/ 2938029 h 6858000"/>
              <a:gd name="connsiteX708" fmla="*/ 1296054 w 7392421"/>
              <a:gd name="connsiteY708" fmla="*/ 2925631 h 6858000"/>
              <a:gd name="connsiteX709" fmla="*/ 1334215 w 7392421"/>
              <a:gd name="connsiteY709" fmla="*/ 2925631 h 6858000"/>
              <a:gd name="connsiteX710" fmla="*/ 1342694 w 7392421"/>
              <a:gd name="connsiteY710" fmla="*/ 2919432 h 6858000"/>
              <a:gd name="connsiteX711" fmla="*/ 1338454 w 7392421"/>
              <a:gd name="connsiteY711" fmla="*/ 2907035 h 6858000"/>
              <a:gd name="connsiteX712" fmla="*/ 1313014 w 7392421"/>
              <a:gd name="connsiteY712" fmla="*/ 2894637 h 6858000"/>
              <a:gd name="connsiteX713" fmla="*/ 1274854 w 7392421"/>
              <a:gd name="connsiteY713" fmla="*/ 2894637 h 6858000"/>
              <a:gd name="connsiteX714" fmla="*/ 1270615 w 7392421"/>
              <a:gd name="connsiteY714" fmla="*/ 2869841 h 6858000"/>
              <a:gd name="connsiteX715" fmla="*/ 1270615 w 7392421"/>
              <a:gd name="connsiteY715" fmla="*/ 2857443 h 6858000"/>
              <a:gd name="connsiteX716" fmla="*/ 1334215 w 7392421"/>
              <a:gd name="connsiteY716" fmla="*/ 2820250 h 6858000"/>
              <a:gd name="connsiteX717" fmla="*/ 1482614 w 7392421"/>
              <a:gd name="connsiteY717" fmla="*/ 2832648 h 6858000"/>
              <a:gd name="connsiteX718" fmla="*/ 1503814 w 7392421"/>
              <a:gd name="connsiteY718" fmla="*/ 2820250 h 6858000"/>
              <a:gd name="connsiteX719" fmla="*/ 1482614 w 7392421"/>
              <a:gd name="connsiteY719" fmla="*/ 2807852 h 6858000"/>
              <a:gd name="connsiteX720" fmla="*/ 1431734 w 7392421"/>
              <a:gd name="connsiteY720" fmla="*/ 2795454 h 6858000"/>
              <a:gd name="connsiteX721" fmla="*/ 1376614 w 7392421"/>
              <a:gd name="connsiteY721" fmla="*/ 2795454 h 6858000"/>
              <a:gd name="connsiteX722" fmla="*/ 1291814 w 7392421"/>
              <a:gd name="connsiteY722" fmla="*/ 2789256 h 6858000"/>
              <a:gd name="connsiteX723" fmla="*/ 1147655 w 7392421"/>
              <a:gd name="connsiteY723" fmla="*/ 2708671 h 6858000"/>
              <a:gd name="connsiteX724" fmla="*/ 1096775 w 7392421"/>
              <a:gd name="connsiteY724" fmla="*/ 2690075 h 6858000"/>
              <a:gd name="connsiteX725" fmla="*/ 1079815 w 7392421"/>
              <a:gd name="connsiteY725" fmla="*/ 2683875 h 6858000"/>
              <a:gd name="connsiteX726" fmla="*/ 1096775 w 7392421"/>
              <a:gd name="connsiteY726" fmla="*/ 2671478 h 6858000"/>
              <a:gd name="connsiteX727" fmla="*/ 1317255 w 7392421"/>
              <a:gd name="connsiteY727" fmla="*/ 2671478 h 6858000"/>
              <a:gd name="connsiteX728" fmla="*/ 1380855 w 7392421"/>
              <a:gd name="connsiteY728" fmla="*/ 2609488 h 6858000"/>
              <a:gd name="connsiteX729" fmla="*/ 1380855 w 7392421"/>
              <a:gd name="connsiteY729" fmla="*/ 2597092 h 6858000"/>
              <a:gd name="connsiteX730" fmla="*/ 1363895 w 7392421"/>
              <a:gd name="connsiteY730" fmla="*/ 2547501 h 6858000"/>
              <a:gd name="connsiteX731" fmla="*/ 1360801 w 7392421"/>
              <a:gd name="connsiteY731" fmla="*/ 2537551 h 6858000"/>
              <a:gd name="connsiteX732" fmla="*/ 1454829 w 7392421"/>
              <a:gd name="connsiteY732" fmla="*/ 2537551 h 6858000"/>
              <a:gd name="connsiteX733" fmla="*/ 1480276 w 7392421"/>
              <a:gd name="connsiteY733" fmla="*/ 2524967 h 6858000"/>
              <a:gd name="connsiteX734" fmla="*/ 1497242 w 7392421"/>
              <a:gd name="connsiteY734" fmla="*/ 2537551 h 6858000"/>
              <a:gd name="connsiteX735" fmla="*/ 1569343 w 7392421"/>
              <a:gd name="connsiteY735" fmla="*/ 2518676 h 6858000"/>
              <a:gd name="connsiteX736" fmla="*/ 1599032 w 7392421"/>
              <a:gd name="connsiteY736" fmla="*/ 2518676 h 6858000"/>
              <a:gd name="connsiteX737" fmla="*/ 1641445 w 7392421"/>
              <a:gd name="connsiteY737" fmla="*/ 2524967 h 6858000"/>
              <a:gd name="connsiteX738" fmla="*/ 1683857 w 7392421"/>
              <a:gd name="connsiteY738" fmla="*/ 2518676 h 6858000"/>
              <a:gd name="connsiteX739" fmla="*/ 1705064 w 7392421"/>
              <a:gd name="connsiteY739" fmla="*/ 2524967 h 6858000"/>
              <a:gd name="connsiteX740" fmla="*/ 1866231 w 7392421"/>
              <a:gd name="connsiteY740" fmla="*/ 2524967 h 6858000"/>
              <a:gd name="connsiteX741" fmla="*/ 1968022 w 7392421"/>
              <a:gd name="connsiteY741" fmla="*/ 2518676 h 6858000"/>
              <a:gd name="connsiteX742" fmla="*/ 1989228 w 7392421"/>
              <a:gd name="connsiteY742" fmla="*/ 2499800 h 6858000"/>
              <a:gd name="connsiteX743" fmla="*/ 1951056 w 7392421"/>
              <a:gd name="connsiteY743" fmla="*/ 2487216 h 6858000"/>
              <a:gd name="connsiteX744" fmla="*/ 1900161 w 7392421"/>
              <a:gd name="connsiteY744" fmla="*/ 2487216 h 6858000"/>
              <a:gd name="connsiteX745" fmla="*/ 1878955 w 7392421"/>
              <a:gd name="connsiteY745" fmla="*/ 2462048 h 6858000"/>
              <a:gd name="connsiteX746" fmla="*/ 1866231 w 7392421"/>
              <a:gd name="connsiteY746" fmla="*/ 2449464 h 6858000"/>
              <a:gd name="connsiteX747" fmla="*/ 1789889 w 7392421"/>
              <a:gd name="connsiteY747" fmla="*/ 2449464 h 6858000"/>
              <a:gd name="connsiteX748" fmla="*/ 1777165 w 7392421"/>
              <a:gd name="connsiteY748" fmla="*/ 2449464 h 6858000"/>
              <a:gd name="connsiteX749" fmla="*/ 1772923 w 7392421"/>
              <a:gd name="connsiteY749" fmla="*/ 2436881 h 6858000"/>
              <a:gd name="connsiteX750" fmla="*/ 1772923 w 7392421"/>
              <a:gd name="connsiteY750" fmla="*/ 2430589 h 6858000"/>
              <a:gd name="connsiteX751" fmla="*/ 1777165 w 7392421"/>
              <a:gd name="connsiteY751" fmla="*/ 2430589 h 6858000"/>
              <a:gd name="connsiteX752" fmla="*/ 1866231 w 7392421"/>
              <a:gd name="connsiteY752" fmla="*/ 2418005 h 6858000"/>
              <a:gd name="connsiteX753" fmla="*/ 1925609 w 7392421"/>
              <a:gd name="connsiteY753" fmla="*/ 2405421 h 6858000"/>
              <a:gd name="connsiteX754" fmla="*/ 1934092 w 7392421"/>
              <a:gd name="connsiteY754" fmla="*/ 2399130 h 6858000"/>
              <a:gd name="connsiteX755" fmla="*/ 2006192 w 7392421"/>
              <a:gd name="connsiteY755" fmla="*/ 2411714 h 6858000"/>
              <a:gd name="connsiteX756" fmla="*/ 2040123 w 7392421"/>
              <a:gd name="connsiteY756" fmla="*/ 2418005 h 6858000"/>
              <a:gd name="connsiteX757" fmla="*/ 2052317 w 7392421"/>
              <a:gd name="connsiteY757" fmla="*/ 2418006 h 6858000"/>
              <a:gd name="connsiteX758" fmla="*/ 2057171 w 7392421"/>
              <a:gd name="connsiteY758" fmla="*/ 2407840 h 6858000"/>
              <a:gd name="connsiteX759" fmla="*/ 2053024 w 7392421"/>
              <a:gd name="connsiteY759" fmla="*/ 2406042 h 6858000"/>
              <a:gd name="connsiteX760" fmla="*/ 2059917 w 7392421"/>
              <a:gd name="connsiteY760" fmla="*/ 2388460 h 6858000"/>
              <a:gd name="connsiteX761" fmla="*/ 2062986 w 7392421"/>
              <a:gd name="connsiteY761" fmla="*/ 2382191 h 6858000"/>
              <a:gd name="connsiteX762" fmla="*/ 2058209 w 7392421"/>
              <a:gd name="connsiteY762" fmla="*/ 2383517 h 6858000"/>
              <a:gd name="connsiteX763" fmla="*/ 2049994 w 7392421"/>
              <a:gd name="connsiteY763" fmla="*/ 2379305 h 6858000"/>
              <a:gd name="connsiteX764" fmla="*/ 2016074 w 7392421"/>
              <a:gd name="connsiteY764" fmla="*/ 2375509 h 6858000"/>
              <a:gd name="connsiteX765" fmla="*/ 1977915 w 7392421"/>
              <a:gd name="connsiteY765" fmla="*/ 2375509 h 6858000"/>
              <a:gd name="connsiteX766" fmla="*/ 1973674 w 7392421"/>
              <a:gd name="connsiteY766" fmla="*/ 2352730 h 6858000"/>
              <a:gd name="connsiteX767" fmla="*/ 1922794 w 7392421"/>
              <a:gd name="connsiteY767" fmla="*/ 2341341 h 6858000"/>
              <a:gd name="connsiteX768" fmla="*/ 1910074 w 7392421"/>
              <a:gd name="connsiteY768" fmla="*/ 2345137 h 6858000"/>
              <a:gd name="connsiteX769" fmla="*/ 1901595 w 7392421"/>
              <a:gd name="connsiteY769" fmla="*/ 2333748 h 6858000"/>
              <a:gd name="connsiteX770" fmla="*/ 1910074 w 7392421"/>
              <a:gd name="connsiteY770" fmla="*/ 2322358 h 6858000"/>
              <a:gd name="connsiteX771" fmla="*/ 1943995 w 7392421"/>
              <a:gd name="connsiteY771" fmla="*/ 2326155 h 6858000"/>
              <a:gd name="connsiteX772" fmla="*/ 1982155 w 7392421"/>
              <a:gd name="connsiteY772" fmla="*/ 2318562 h 6858000"/>
              <a:gd name="connsiteX773" fmla="*/ 1994875 w 7392421"/>
              <a:gd name="connsiteY773" fmla="*/ 2295783 h 6858000"/>
              <a:gd name="connsiteX774" fmla="*/ 1996434 w 7392421"/>
              <a:gd name="connsiteY774" fmla="*/ 2293896 h 6858000"/>
              <a:gd name="connsiteX775" fmla="*/ 1993469 w 7392421"/>
              <a:gd name="connsiteY775" fmla="*/ 2285876 h 6858000"/>
              <a:gd name="connsiteX776" fmla="*/ 1968022 w 7392421"/>
              <a:gd name="connsiteY776" fmla="*/ 2273294 h 6858000"/>
              <a:gd name="connsiteX777" fmla="*/ 1963780 w 7392421"/>
              <a:gd name="connsiteY777" fmla="*/ 2254417 h 6858000"/>
              <a:gd name="connsiteX778" fmla="*/ 1972263 w 7392421"/>
              <a:gd name="connsiteY778" fmla="*/ 2248126 h 6858000"/>
              <a:gd name="connsiteX779" fmla="*/ 2031640 w 7392421"/>
              <a:gd name="connsiteY779" fmla="*/ 2254417 h 6858000"/>
              <a:gd name="connsiteX780" fmla="*/ 2052317 w 7392421"/>
              <a:gd name="connsiteY780" fmla="*/ 2263855 h 6858000"/>
              <a:gd name="connsiteX781" fmla="*/ 2066156 w 7392421"/>
              <a:gd name="connsiteY781" fmla="*/ 2256389 h 6858000"/>
              <a:gd name="connsiteX782" fmla="*/ 2062714 w 7392421"/>
              <a:gd name="connsiteY782" fmla="*/ 2250226 h 6858000"/>
              <a:gd name="connsiteX783" fmla="*/ 2071194 w 7392421"/>
              <a:gd name="connsiteY783" fmla="*/ 2246429 h 6858000"/>
              <a:gd name="connsiteX784" fmla="*/ 2077788 w 7392421"/>
              <a:gd name="connsiteY784" fmla="*/ 2246134 h 6858000"/>
              <a:gd name="connsiteX785" fmla="*/ 2085717 w 7392421"/>
              <a:gd name="connsiteY785" fmla="*/ 2237901 h 6858000"/>
              <a:gd name="connsiteX786" fmla="*/ 2107983 w 7392421"/>
              <a:gd name="connsiteY786" fmla="*/ 2235542 h 6858000"/>
              <a:gd name="connsiteX787" fmla="*/ 2119210 w 7392421"/>
              <a:gd name="connsiteY787" fmla="*/ 2233019 h 6858000"/>
              <a:gd name="connsiteX788" fmla="*/ 2122073 w 7392421"/>
              <a:gd name="connsiteY788" fmla="*/ 2231243 h 6858000"/>
              <a:gd name="connsiteX789" fmla="*/ 2125704 w 7392421"/>
              <a:gd name="connsiteY789" fmla="*/ 2231243 h 6858000"/>
              <a:gd name="connsiteX790" fmla="*/ 2130411 w 7392421"/>
              <a:gd name="connsiteY790" fmla="*/ 2223618 h 6858000"/>
              <a:gd name="connsiteX791" fmla="*/ 2113594 w 7392421"/>
              <a:gd name="connsiteY791" fmla="*/ 2219854 h 6858000"/>
              <a:gd name="connsiteX792" fmla="*/ 2109354 w 7392421"/>
              <a:gd name="connsiteY792" fmla="*/ 2208464 h 6858000"/>
              <a:gd name="connsiteX793" fmla="*/ 2096634 w 7392421"/>
              <a:gd name="connsiteY793" fmla="*/ 2185686 h 6858000"/>
              <a:gd name="connsiteX794" fmla="*/ 2079674 w 7392421"/>
              <a:gd name="connsiteY794" fmla="*/ 2185686 h 6858000"/>
              <a:gd name="connsiteX795" fmla="*/ 2079674 w 7392421"/>
              <a:gd name="connsiteY795" fmla="*/ 2178093 h 6858000"/>
              <a:gd name="connsiteX796" fmla="*/ 2079674 w 7392421"/>
              <a:gd name="connsiteY796" fmla="*/ 2174296 h 6858000"/>
              <a:gd name="connsiteX797" fmla="*/ 2160234 w 7392421"/>
              <a:gd name="connsiteY797" fmla="*/ 2159110 h 6858000"/>
              <a:gd name="connsiteX798" fmla="*/ 2184445 w 7392421"/>
              <a:gd name="connsiteY798" fmla="*/ 2154142 h 6858000"/>
              <a:gd name="connsiteX799" fmla="*/ 2184325 w 7392421"/>
              <a:gd name="connsiteY799" fmla="*/ 2153747 h 6858000"/>
              <a:gd name="connsiteX800" fmla="*/ 2163119 w 7392421"/>
              <a:gd name="connsiteY800" fmla="*/ 2128581 h 6858000"/>
              <a:gd name="connsiteX801" fmla="*/ 2112224 w 7392421"/>
              <a:gd name="connsiteY801" fmla="*/ 2128581 h 6858000"/>
              <a:gd name="connsiteX802" fmla="*/ 2057088 w 7392421"/>
              <a:gd name="connsiteY802" fmla="*/ 2128581 h 6858000"/>
              <a:gd name="connsiteX803" fmla="*/ 2010434 w 7392421"/>
              <a:gd name="connsiteY803" fmla="*/ 2115997 h 6858000"/>
              <a:gd name="connsiteX804" fmla="*/ 1997181 w 7392421"/>
              <a:gd name="connsiteY804" fmla="*/ 2102626 h 6858000"/>
              <a:gd name="connsiteX805" fmla="*/ 1994109 w 7392421"/>
              <a:gd name="connsiteY805" fmla="*/ 2072040 h 6858000"/>
              <a:gd name="connsiteX806" fmla="*/ 2204664 w 7392421"/>
              <a:gd name="connsiteY806" fmla="*/ 2072040 h 6858000"/>
              <a:gd name="connsiteX807" fmla="*/ 2200514 w 7392421"/>
              <a:gd name="connsiteY807" fmla="*/ 2070368 h 6858000"/>
              <a:gd name="connsiteX808" fmla="*/ 2168713 w 7392421"/>
              <a:gd name="connsiteY808" fmla="*/ 2060402 h 6858000"/>
              <a:gd name="connsiteX809" fmla="*/ 2020314 w 7392421"/>
              <a:gd name="connsiteY809" fmla="*/ 2067995 h 6858000"/>
              <a:gd name="connsiteX810" fmla="*/ 1999114 w 7392421"/>
              <a:gd name="connsiteY810" fmla="*/ 2060402 h 6858000"/>
              <a:gd name="connsiteX811" fmla="*/ 2020314 w 7392421"/>
              <a:gd name="connsiteY811" fmla="*/ 2052809 h 6858000"/>
              <a:gd name="connsiteX812" fmla="*/ 2071194 w 7392421"/>
              <a:gd name="connsiteY812" fmla="*/ 2045216 h 6858000"/>
              <a:gd name="connsiteX813" fmla="*/ 2126314 w 7392421"/>
              <a:gd name="connsiteY813" fmla="*/ 2045216 h 6858000"/>
              <a:gd name="connsiteX814" fmla="*/ 2211114 w 7392421"/>
              <a:gd name="connsiteY814" fmla="*/ 2041420 h 6858000"/>
              <a:gd name="connsiteX815" fmla="*/ 2355273 w 7392421"/>
              <a:gd name="connsiteY815" fmla="*/ 1992066 h 6858000"/>
              <a:gd name="connsiteX816" fmla="*/ 2406153 w 7392421"/>
              <a:gd name="connsiteY816" fmla="*/ 1980677 h 6858000"/>
              <a:gd name="connsiteX817" fmla="*/ 2423113 w 7392421"/>
              <a:gd name="connsiteY817" fmla="*/ 1976880 h 6858000"/>
              <a:gd name="connsiteX818" fmla="*/ 2406153 w 7392421"/>
              <a:gd name="connsiteY818" fmla="*/ 1969287 h 6858000"/>
              <a:gd name="connsiteX819" fmla="*/ 2185673 w 7392421"/>
              <a:gd name="connsiteY819" fmla="*/ 1969287 h 6858000"/>
              <a:gd name="connsiteX820" fmla="*/ 2122073 w 7392421"/>
              <a:gd name="connsiteY820" fmla="*/ 1931322 h 6858000"/>
              <a:gd name="connsiteX821" fmla="*/ 2122073 w 7392421"/>
              <a:gd name="connsiteY821" fmla="*/ 1923730 h 6858000"/>
              <a:gd name="connsiteX822" fmla="*/ 2139033 w 7392421"/>
              <a:gd name="connsiteY822" fmla="*/ 1893358 h 6858000"/>
              <a:gd name="connsiteX823" fmla="*/ 2142127 w 7392421"/>
              <a:gd name="connsiteY823" fmla="*/ 1887264 h 6858000"/>
              <a:gd name="connsiteX824" fmla="*/ 2048099 w 7392421"/>
              <a:gd name="connsiteY824" fmla="*/ 1887264 h 6858000"/>
              <a:gd name="connsiteX825" fmla="*/ 2022652 w 7392421"/>
              <a:gd name="connsiteY825" fmla="*/ 1879557 h 6858000"/>
              <a:gd name="connsiteX826" fmla="*/ 2005686 w 7392421"/>
              <a:gd name="connsiteY826" fmla="*/ 1887264 h 6858000"/>
              <a:gd name="connsiteX827" fmla="*/ 1933585 w 7392421"/>
              <a:gd name="connsiteY827" fmla="*/ 1875704 h 6858000"/>
              <a:gd name="connsiteX828" fmla="*/ 1903896 w 7392421"/>
              <a:gd name="connsiteY828" fmla="*/ 1875704 h 6858000"/>
              <a:gd name="connsiteX829" fmla="*/ 1861483 w 7392421"/>
              <a:gd name="connsiteY829" fmla="*/ 1879557 h 6858000"/>
              <a:gd name="connsiteX830" fmla="*/ 1819071 w 7392421"/>
              <a:gd name="connsiteY830" fmla="*/ 1875704 h 6858000"/>
              <a:gd name="connsiteX831" fmla="*/ 1797864 w 7392421"/>
              <a:gd name="connsiteY831" fmla="*/ 1879557 h 6858000"/>
              <a:gd name="connsiteX832" fmla="*/ 1636697 w 7392421"/>
              <a:gd name="connsiteY832" fmla="*/ 1879557 h 6858000"/>
              <a:gd name="connsiteX833" fmla="*/ 1534906 w 7392421"/>
              <a:gd name="connsiteY833" fmla="*/ 1875704 h 6858000"/>
              <a:gd name="connsiteX834" fmla="*/ 1513700 w 7392421"/>
              <a:gd name="connsiteY834" fmla="*/ 1864144 h 6858000"/>
              <a:gd name="connsiteX835" fmla="*/ 1551872 w 7392421"/>
              <a:gd name="connsiteY835" fmla="*/ 1856437 h 6858000"/>
              <a:gd name="connsiteX836" fmla="*/ 1602767 w 7392421"/>
              <a:gd name="connsiteY836" fmla="*/ 1856437 h 6858000"/>
              <a:gd name="connsiteX837" fmla="*/ 1623973 w 7392421"/>
              <a:gd name="connsiteY837" fmla="*/ 1841023 h 6858000"/>
              <a:gd name="connsiteX838" fmla="*/ 1636697 w 7392421"/>
              <a:gd name="connsiteY838" fmla="*/ 1833316 h 6858000"/>
              <a:gd name="connsiteX839" fmla="*/ 1713039 w 7392421"/>
              <a:gd name="connsiteY839" fmla="*/ 1833316 h 6858000"/>
              <a:gd name="connsiteX840" fmla="*/ 1725763 w 7392421"/>
              <a:gd name="connsiteY840" fmla="*/ 1833316 h 6858000"/>
              <a:gd name="connsiteX841" fmla="*/ 1730005 w 7392421"/>
              <a:gd name="connsiteY841" fmla="*/ 1825609 h 6858000"/>
              <a:gd name="connsiteX842" fmla="*/ 1730005 w 7392421"/>
              <a:gd name="connsiteY842" fmla="*/ 1821756 h 6858000"/>
              <a:gd name="connsiteX843" fmla="*/ 1725763 w 7392421"/>
              <a:gd name="connsiteY843" fmla="*/ 1821756 h 6858000"/>
              <a:gd name="connsiteX844" fmla="*/ 1636697 w 7392421"/>
              <a:gd name="connsiteY844" fmla="*/ 1814049 h 6858000"/>
              <a:gd name="connsiteX845" fmla="*/ 1577319 w 7392421"/>
              <a:gd name="connsiteY845" fmla="*/ 1806342 h 6858000"/>
              <a:gd name="connsiteX846" fmla="*/ 1568836 w 7392421"/>
              <a:gd name="connsiteY846" fmla="*/ 1802489 h 6858000"/>
              <a:gd name="connsiteX847" fmla="*/ 1496736 w 7392421"/>
              <a:gd name="connsiteY847" fmla="*/ 1810196 h 6858000"/>
              <a:gd name="connsiteX848" fmla="*/ 1462805 w 7392421"/>
              <a:gd name="connsiteY848" fmla="*/ 1814049 h 6858000"/>
              <a:gd name="connsiteX849" fmla="*/ 1441598 w 7392421"/>
              <a:gd name="connsiteY849" fmla="*/ 1802489 h 6858000"/>
              <a:gd name="connsiteX850" fmla="*/ 1450081 w 7392421"/>
              <a:gd name="connsiteY850" fmla="*/ 1779368 h 6858000"/>
              <a:gd name="connsiteX851" fmla="*/ 1488253 w 7392421"/>
              <a:gd name="connsiteY851" fmla="*/ 1767808 h 6858000"/>
              <a:gd name="connsiteX852" fmla="*/ 1526423 w 7392421"/>
              <a:gd name="connsiteY852" fmla="*/ 1767808 h 6858000"/>
              <a:gd name="connsiteX853" fmla="*/ 1543389 w 7392421"/>
              <a:gd name="connsiteY853" fmla="*/ 1763955 h 6858000"/>
              <a:gd name="connsiteX854" fmla="*/ 1500977 w 7392421"/>
              <a:gd name="connsiteY854" fmla="*/ 1760101 h 6858000"/>
              <a:gd name="connsiteX855" fmla="*/ 1509459 w 7392421"/>
              <a:gd name="connsiteY855" fmla="*/ 1733127 h 6858000"/>
              <a:gd name="connsiteX856" fmla="*/ 1534906 w 7392421"/>
              <a:gd name="connsiteY856" fmla="*/ 1725421 h 6858000"/>
              <a:gd name="connsiteX857" fmla="*/ 1539148 w 7392421"/>
              <a:gd name="connsiteY857" fmla="*/ 1713860 h 6858000"/>
              <a:gd name="connsiteX858" fmla="*/ 1530665 w 7392421"/>
              <a:gd name="connsiteY858" fmla="*/ 1710007 h 6858000"/>
              <a:gd name="connsiteX859" fmla="*/ 1471288 w 7392421"/>
              <a:gd name="connsiteY859" fmla="*/ 1713860 h 6858000"/>
              <a:gd name="connsiteX860" fmla="*/ 1433117 w 7392421"/>
              <a:gd name="connsiteY860" fmla="*/ 1713860 h 6858000"/>
              <a:gd name="connsiteX861" fmla="*/ 1394945 w 7392421"/>
              <a:gd name="connsiteY861" fmla="*/ 1702300 h 6858000"/>
              <a:gd name="connsiteX862" fmla="*/ 1369498 w 7392421"/>
              <a:gd name="connsiteY862" fmla="*/ 1683033 h 6858000"/>
              <a:gd name="connsiteX863" fmla="*/ 1348290 w 7392421"/>
              <a:gd name="connsiteY863" fmla="*/ 1671472 h 6858000"/>
              <a:gd name="connsiteX864" fmla="*/ 1327084 w 7392421"/>
              <a:gd name="connsiteY864" fmla="*/ 1671472 h 6858000"/>
              <a:gd name="connsiteX865" fmla="*/ 1318603 w 7392421"/>
              <a:gd name="connsiteY865" fmla="*/ 1652205 h 6858000"/>
              <a:gd name="connsiteX866" fmla="*/ 1323701 w 7392421"/>
              <a:gd name="connsiteY866" fmla="*/ 1643934 h 6858000"/>
              <a:gd name="connsiteX867" fmla="*/ 1379040 w 7392421"/>
              <a:gd name="connsiteY867" fmla="*/ 1643934 h 6858000"/>
              <a:gd name="connsiteX868" fmla="*/ 1399446 w 7392421"/>
              <a:gd name="connsiteY868" fmla="*/ 1636359 h 6858000"/>
              <a:gd name="connsiteX869" fmla="*/ 1406694 w 7392421"/>
              <a:gd name="connsiteY869" fmla="*/ 1636000 h 6858000"/>
              <a:gd name="connsiteX870" fmla="*/ 1411379 w 7392421"/>
              <a:gd name="connsiteY870" fmla="*/ 1639211 h 6858000"/>
              <a:gd name="connsiteX871" fmla="*/ 1421453 w 7392421"/>
              <a:gd name="connsiteY871" fmla="*/ 1643934 h 6858000"/>
              <a:gd name="connsiteX872" fmla="*/ 1493553 w 7392421"/>
              <a:gd name="connsiteY872" fmla="*/ 1629764 h 6858000"/>
              <a:gd name="connsiteX873" fmla="*/ 1523242 w 7392421"/>
              <a:gd name="connsiteY873" fmla="*/ 1629764 h 6858000"/>
              <a:gd name="connsiteX874" fmla="*/ 1565655 w 7392421"/>
              <a:gd name="connsiteY874" fmla="*/ 1634487 h 6858000"/>
              <a:gd name="connsiteX875" fmla="*/ 1608067 w 7392421"/>
              <a:gd name="connsiteY875" fmla="*/ 1629764 h 6858000"/>
              <a:gd name="connsiteX876" fmla="*/ 1629274 w 7392421"/>
              <a:gd name="connsiteY876" fmla="*/ 1634487 h 6858000"/>
              <a:gd name="connsiteX877" fmla="*/ 1790442 w 7392421"/>
              <a:gd name="connsiteY877" fmla="*/ 1634487 h 6858000"/>
              <a:gd name="connsiteX878" fmla="*/ 1892232 w 7392421"/>
              <a:gd name="connsiteY878" fmla="*/ 1629764 h 6858000"/>
              <a:gd name="connsiteX879" fmla="*/ 1913438 w 7392421"/>
              <a:gd name="connsiteY879" fmla="*/ 1615594 h 6858000"/>
              <a:gd name="connsiteX880" fmla="*/ 1875267 w 7392421"/>
              <a:gd name="connsiteY880" fmla="*/ 1606147 h 6858000"/>
              <a:gd name="connsiteX881" fmla="*/ 1824372 w 7392421"/>
              <a:gd name="connsiteY881" fmla="*/ 1606147 h 6858000"/>
              <a:gd name="connsiteX882" fmla="*/ 1803166 w 7392421"/>
              <a:gd name="connsiteY882" fmla="*/ 1587254 h 6858000"/>
              <a:gd name="connsiteX883" fmla="*/ 1790442 w 7392421"/>
              <a:gd name="connsiteY883" fmla="*/ 1577807 h 6858000"/>
              <a:gd name="connsiteX884" fmla="*/ 1714100 w 7392421"/>
              <a:gd name="connsiteY884" fmla="*/ 1577807 h 6858000"/>
              <a:gd name="connsiteX885" fmla="*/ 1701375 w 7392421"/>
              <a:gd name="connsiteY885" fmla="*/ 1577807 h 6858000"/>
              <a:gd name="connsiteX886" fmla="*/ 1697134 w 7392421"/>
              <a:gd name="connsiteY886" fmla="*/ 1568360 h 6858000"/>
              <a:gd name="connsiteX887" fmla="*/ 1697134 w 7392421"/>
              <a:gd name="connsiteY887" fmla="*/ 1563637 h 6858000"/>
              <a:gd name="connsiteX888" fmla="*/ 1701375 w 7392421"/>
              <a:gd name="connsiteY888" fmla="*/ 1563637 h 6858000"/>
              <a:gd name="connsiteX889" fmla="*/ 1790442 w 7392421"/>
              <a:gd name="connsiteY889" fmla="*/ 1554191 h 6858000"/>
              <a:gd name="connsiteX890" fmla="*/ 1849819 w 7392421"/>
              <a:gd name="connsiteY890" fmla="*/ 1544744 h 6858000"/>
              <a:gd name="connsiteX891" fmla="*/ 1858302 w 7392421"/>
              <a:gd name="connsiteY891" fmla="*/ 1540021 h 6858000"/>
              <a:gd name="connsiteX892" fmla="*/ 1930403 w 7392421"/>
              <a:gd name="connsiteY892" fmla="*/ 1549467 h 6858000"/>
              <a:gd name="connsiteX893" fmla="*/ 1964333 w 7392421"/>
              <a:gd name="connsiteY893" fmla="*/ 1554191 h 6858000"/>
              <a:gd name="connsiteX894" fmla="*/ 1985540 w 7392421"/>
              <a:gd name="connsiteY894" fmla="*/ 1540021 h 6858000"/>
              <a:gd name="connsiteX895" fmla="*/ 1977057 w 7392421"/>
              <a:gd name="connsiteY895" fmla="*/ 1511680 h 6858000"/>
              <a:gd name="connsiteX896" fmla="*/ 1938886 w 7392421"/>
              <a:gd name="connsiteY896" fmla="*/ 1497511 h 6858000"/>
              <a:gd name="connsiteX897" fmla="*/ 1900715 w 7392421"/>
              <a:gd name="connsiteY897" fmla="*/ 1497511 h 6858000"/>
              <a:gd name="connsiteX898" fmla="*/ 1883750 w 7392421"/>
              <a:gd name="connsiteY898" fmla="*/ 1492788 h 6858000"/>
              <a:gd name="connsiteX899" fmla="*/ 1926162 w 7392421"/>
              <a:gd name="connsiteY899" fmla="*/ 1488064 h 6858000"/>
              <a:gd name="connsiteX900" fmla="*/ 1917680 w 7392421"/>
              <a:gd name="connsiteY900" fmla="*/ 1455000 h 6858000"/>
              <a:gd name="connsiteX901" fmla="*/ 1892232 w 7392421"/>
              <a:gd name="connsiteY901" fmla="*/ 1445555 h 6858000"/>
              <a:gd name="connsiteX902" fmla="*/ 1887991 w 7392421"/>
              <a:gd name="connsiteY902" fmla="*/ 1431384 h 6858000"/>
              <a:gd name="connsiteX903" fmla="*/ 1896474 w 7392421"/>
              <a:gd name="connsiteY903" fmla="*/ 1426661 h 6858000"/>
              <a:gd name="connsiteX904" fmla="*/ 1955850 w 7392421"/>
              <a:gd name="connsiteY904" fmla="*/ 1431384 h 6858000"/>
              <a:gd name="connsiteX905" fmla="*/ 1994022 w 7392421"/>
              <a:gd name="connsiteY905" fmla="*/ 1431384 h 6858000"/>
              <a:gd name="connsiteX906" fmla="*/ 2032194 w 7392421"/>
              <a:gd name="connsiteY906" fmla="*/ 1417214 h 6858000"/>
              <a:gd name="connsiteX907" fmla="*/ 2057641 w 7392421"/>
              <a:gd name="connsiteY907" fmla="*/ 1393598 h 6858000"/>
              <a:gd name="connsiteX908" fmla="*/ 2078848 w 7392421"/>
              <a:gd name="connsiteY908" fmla="*/ 1379427 h 6858000"/>
              <a:gd name="connsiteX909" fmla="*/ 2100054 w 7392421"/>
              <a:gd name="connsiteY909" fmla="*/ 1379427 h 6858000"/>
              <a:gd name="connsiteX910" fmla="*/ 2108536 w 7392421"/>
              <a:gd name="connsiteY910" fmla="*/ 1355810 h 6858000"/>
              <a:gd name="connsiteX911" fmla="*/ 2087330 w 7392421"/>
              <a:gd name="connsiteY911" fmla="*/ 1336918 h 6858000"/>
              <a:gd name="connsiteX912" fmla="*/ 2036435 w 7392421"/>
              <a:gd name="connsiteY912" fmla="*/ 1336918 h 6858000"/>
              <a:gd name="connsiteX913" fmla="*/ 1981299 w 7392421"/>
              <a:gd name="connsiteY913" fmla="*/ 1336918 h 6858000"/>
              <a:gd name="connsiteX914" fmla="*/ 1934644 w 7392421"/>
              <a:gd name="connsiteY914" fmla="*/ 1327471 h 6858000"/>
              <a:gd name="connsiteX915" fmla="*/ 1917680 w 7392421"/>
              <a:gd name="connsiteY915" fmla="*/ 1289684 h 6858000"/>
              <a:gd name="connsiteX916" fmla="*/ 1896474 w 7392421"/>
              <a:gd name="connsiteY916" fmla="*/ 1266067 h 6858000"/>
              <a:gd name="connsiteX917" fmla="*/ 1849819 w 7392421"/>
              <a:gd name="connsiteY917" fmla="*/ 1270791 h 6858000"/>
              <a:gd name="connsiteX918" fmla="*/ 1828613 w 7392421"/>
              <a:gd name="connsiteY918" fmla="*/ 1261344 h 6858000"/>
              <a:gd name="connsiteX919" fmla="*/ 1811648 w 7392421"/>
              <a:gd name="connsiteY919" fmla="*/ 1251897 h 6858000"/>
              <a:gd name="connsiteX920" fmla="*/ 1760753 w 7392421"/>
              <a:gd name="connsiteY920" fmla="*/ 1251897 h 6858000"/>
              <a:gd name="connsiteX921" fmla="*/ 1721818 w 7392421"/>
              <a:gd name="connsiteY921" fmla="*/ 1244670 h 6858000"/>
              <a:gd name="connsiteX922" fmla="*/ 1734809 w 7392421"/>
              <a:gd name="connsiteY922" fmla="*/ 1242703 h 6858000"/>
              <a:gd name="connsiteX923" fmla="*/ 1760256 w 7392421"/>
              <a:gd name="connsiteY923" fmla="*/ 1238850 h 6858000"/>
              <a:gd name="connsiteX924" fmla="*/ 1781462 w 7392421"/>
              <a:gd name="connsiteY924" fmla="*/ 1234997 h 6858000"/>
              <a:gd name="connsiteX925" fmla="*/ 1811151 w 7392421"/>
              <a:gd name="connsiteY925" fmla="*/ 1234997 h 6858000"/>
              <a:gd name="connsiteX926" fmla="*/ 1840840 w 7392421"/>
              <a:gd name="connsiteY926" fmla="*/ 1227289 h 6858000"/>
              <a:gd name="connsiteX927" fmla="*/ 1857805 w 7392421"/>
              <a:gd name="connsiteY927" fmla="*/ 1234997 h 6858000"/>
              <a:gd name="connsiteX928" fmla="*/ 1866287 w 7392421"/>
              <a:gd name="connsiteY928" fmla="*/ 1223437 h 6858000"/>
              <a:gd name="connsiteX929" fmla="*/ 1874770 w 7392421"/>
              <a:gd name="connsiteY929" fmla="*/ 1223437 h 6858000"/>
              <a:gd name="connsiteX930" fmla="*/ 1942630 w 7392421"/>
              <a:gd name="connsiteY930" fmla="*/ 1215730 h 6858000"/>
              <a:gd name="connsiteX931" fmla="*/ 1993525 w 7392421"/>
              <a:gd name="connsiteY931" fmla="*/ 1208023 h 6858000"/>
              <a:gd name="connsiteX932" fmla="*/ 2044420 w 7392421"/>
              <a:gd name="connsiteY932" fmla="*/ 1208023 h 6858000"/>
              <a:gd name="connsiteX933" fmla="*/ 2061386 w 7392421"/>
              <a:gd name="connsiteY933" fmla="*/ 1200316 h 6858000"/>
              <a:gd name="connsiteX934" fmla="*/ 2082592 w 7392421"/>
              <a:gd name="connsiteY934" fmla="*/ 1192609 h 6858000"/>
              <a:gd name="connsiteX935" fmla="*/ 2129246 w 7392421"/>
              <a:gd name="connsiteY935" fmla="*/ 1196463 h 6858000"/>
              <a:gd name="connsiteX936" fmla="*/ 2150452 w 7392421"/>
              <a:gd name="connsiteY936" fmla="*/ 1177196 h 6858000"/>
              <a:gd name="connsiteX937" fmla="*/ 2167417 w 7392421"/>
              <a:gd name="connsiteY937" fmla="*/ 1146368 h 6858000"/>
              <a:gd name="connsiteX938" fmla="*/ 2214071 w 7392421"/>
              <a:gd name="connsiteY938" fmla="*/ 1138661 h 6858000"/>
              <a:gd name="connsiteX939" fmla="*/ 2269207 w 7392421"/>
              <a:gd name="connsiteY939" fmla="*/ 1138661 h 6858000"/>
              <a:gd name="connsiteX940" fmla="*/ 2320102 w 7392421"/>
              <a:gd name="connsiteY940" fmla="*/ 1138661 h 6858000"/>
              <a:gd name="connsiteX941" fmla="*/ 2341308 w 7392421"/>
              <a:gd name="connsiteY941" fmla="*/ 1123248 h 6858000"/>
              <a:gd name="connsiteX942" fmla="*/ 2332827 w 7392421"/>
              <a:gd name="connsiteY942" fmla="*/ 1103981 h 6858000"/>
              <a:gd name="connsiteX943" fmla="*/ 2311621 w 7392421"/>
              <a:gd name="connsiteY943" fmla="*/ 1103981 h 6858000"/>
              <a:gd name="connsiteX944" fmla="*/ 2290413 w 7392421"/>
              <a:gd name="connsiteY944" fmla="*/ 1092420 h 6858000"/>
              <a:gd name="connsiteX945" fmla="*/ 2264966 w 7392421"/>
              <a:gd name="connsiteY945" fmla="*/ 1073153 h 6858000"/>
              <a:gd name="connsiteX946" fmla="*/ 2226794 w 7392421"/>
              <a:gd name="connsiteY946" fmla="*/ 1061593 h 6858000"/>
              <a:gd name="connsiteX947" fmla="*/ 2188623 w 7392421"/>
              <a:gd name="connsiteY947" fmla="*/ 1061593 h 6858000"/>
              <a:gd name="connsiteX948" fmla="*/ 2129246 w 7392421"/>
              <a:gd name="connsiteY948" fmla="*/ 1065445 h 6858000"/>
              <a:gd name="connsiteX949" fmla="*/ 2120763 w 7392421"/>
              <a:gd name="connsiteY949" fmla="*/ 1061593 h 6858000"/>
              <a:gd name="connsiteX950" fmla="*/ 2125005 w 7392421"/>
              <a:gd name="connsiteY950" fmla="*/ 1050032 h 6858000"/>
              <a:gd name="connsiteX951" fmla="*/ 2150452 w 7392421"/>
              <a:gd name="connsiteY951" fmla="*/ 1042326 h 6858000"/>
              <a:gd name="connsiteX952" fmla="*/ 2158934 w 7392421"/>
              <a:gd name="connsiteY952" fmla="*/ 1015352 h 6858000"/>
              <a:gd name="connsiteX953" fmla="*/ 2116522 w 7392421"/>
              <a:gd name="connsiteY953" fmla="*/ 1011498 h 6858000"/>
              <a:gd name="connsiteX954" fmla="*/ 2133488 w 7392421"/>
              <a:gd name="connsiteY954" fmla="*/ 1007645 h 6858000"/>
              <a:gd name="connsiteX955" fmla="*/ 2171658 w 7392421"/>
              <a:gd name="connsiteY955" fmla="*/ 1007645 h 6858000"/>
              <a:gd name="connsiteX956" fmla="*/ 2209830 w 7392421"/>
              <a:gd name="connsiteY956" fmla="*/ 996085 h 6858000"/>
              <a:gd name="connsiteX957" fmla="*/ 2218313 w 7392421"/>
              <a:gd name="connsiteY957" fmla="*/ 972964 h 6858000"/>
              <a:gd name="connsiteX958" fmla="*/ 2197106 w 7392421"/>
              <a:gd name="connsiteY958" fmla="*/ 961404 h 6858000"/>
              <a:gd name="connsiteX959" fmla="*/ 2163175 w 7392421"/>
              <a:gd name="connsiteY959" fmla="*/ 965257 h 6858000"/>
              <a:gd name="connsiteX960" fmla="*/ 2091075 w 7392421"/>
              <a:gd name="connsiteY960" fmla="*/ 972964 h 6858000"/>
              <a:gd name="connsiteX961" fmla="*/ 2082592 w 7392421"/>
              <a:gd name="connsiteY961" fmla="*/ 969111 h 6858000"/>
              <a:gd name="connsiteX962" fmla="*/ 2023214 w 7392421"/>
              <a:gd name="connsiteY962" fmla="*/ 961404 h 6858000"/>
              <a:gd name="connsiteX963" fmla="*/ 1934148 w 7392421"/>
              <a:gd name="connsiteY963" fmla="*/ 953697 h 6858000"/>
              <a:gd name="connsiteX964" fmla="*/ 1929906 w 7392421"/>
              <a:gd name="connsiteY964" fmla="*/ 953697 h 6858000"/>
              <a:gd name="connsiteX965" fmla="*/ 1929906 w 7392421"/>
              <a:gd name="connsiteY965" fmla="*/ 949844 h 6858000"/>
              <a:gd name="connsiteX966" fmla="*/ 1934148 w 7392421"/>
              <a:gd name="connsiteY966" fmla="*/ 942137 h 6858000"/>
              <a:gd name="connsiteX967" fmla="*/ 1946872 w 7392421"/>
              <a:gd name="connsiteY967" fmla="*/ 942137 h 6858000"/>
              <a:gd name="connsiteX968" fmla="*/ 2023214 w 7392421"/>
              <a:gd name="connsiteY968" fmla="*/ 942137 h 6858000"/>
              <a:gd name="connsiteX969" fmla="*/ 2035938 w 7392421"/>
              <a:gd name="connsiteY969" fmla="*/ 934430 h 6858000"/>
              <a:gd name="connsiteX970" fmla="*/ 2057144 w 7392421"/>
              <a:gd name="connsiteY970" fmla="*/ 919016 h 6858000"/>
              <a:gd name="connsiteX971" fmla="*/ 2108039 w 7392421"/>
              <a:gd name="connsiteY971" fmla="*/ 919016 h 6858000"/>
              <a:gd name="connsiteX972" fmla="*/ 2146211 w 7392421"/>
              <a:gd name="connsiteY972" fmla="*/ 911309 h 6858000"/>
              <a:gd name="connsiteX973" fmla="*/ 2125005 w 7392421"/>
              <a:gd name="connsiteY973" fmla="*/ 899749 h 6858000"/>
              <a:gd name="connsiteX974" fmla="*/ 2023214 w 7392421"/>
              <a:gd name="connsiteY974" fmla="*/ 895896 h 6858000"/>
              <a:gd name="connsiteX975" fmla="*/ 1996126 w 7392421"/>
              <a:gd name="connsiteY975" fmla="*/ 895896 h 6858000"/>
              <a:gd name="connsiteX976" fmla="*/ 2045854 w 7392421"/>
              <a:gd name="connsiteY976" fmla="*/ 894979 h 6858000"/>
              <a:gd name="connsiteX977" fmla="*/ 2098853 w 7392421"/>
              <a:gd name="connsiteY977" fmla="*/ 894840 h 6858000"/>
              <a:gd name="connsiteX978" fmla="*/ 2230293 w 7392421"/>
              <a:gd name="connsiteY978" fmla="*/ 901537 h 6858000"/>
              <a:gd name="connsiteX979" fmla="*/ 2255732 w 7392421"/>
              <a:gd name="connsiteY979" fmla="*/ 902654 h 6858000"/>
              <a:gd name="connsiteX980" fmla="*/ 2276933 w 7392421"/>
              <a:gd name="connsiteY980" fmla="*/ 897072 h 6858000"/>
              <a:gd name="connsiteX981" fmla="*/ 2264213 w 7392421"/>
              <a:gd name="connsiteY981" fmla="*/ 894840 h 6858000"/>
              <a:gd name="connsiteX982" fmla="*/ 2259971 w 7392421"/>
              <a:gd name="connsiteY982" fmla="*/ 891491 h 6858000"/>
              <a:gd name="connsiteX983" fmla="*/ 2272692 w 7392421"/>
              <a:gd name="connsiteY983" fmla="*/ 890374 h 6858000"/>
              <a:gd name="connsiteX984" fmla="*/ 2332052 w 7392421"/>
              <a:gd name="connsiteY984" fmla="*/ 899305 h 6858000"/>
              <a:gd name="connsiteX985" fmla="*/ 2374451 w 7392421"/>
              <a:gd name="connsiteY985" fmla="*/ 903770 h 6858000"/>
              <a:gd name="connsiteX986" fmla="*/ 2408372 w 7392421"/>
              <a:gd name="connsiteY986" fmla="*/ 900421 h 6858000"/>
              <a:gd name="connsiteX987" fmla="*/ 2438051 w 7392421"/>
              <a:gd name="connsiteY987" fmla="*/ 894840 h 6858000"/>
              <a:gd name="connsiteX988" fmla="*/ 2463491 w 7392421"/>
              <a:gd name="connsiteY988" fmla="*/ 897072 h 6858000"/>
              <a:gd name="connsiteX989" fmla="*/ 2463491 w 7392421"/>
              <a:gd name="connsiteY989" fmla="*/ 899305 h 6858000"/>
              <a:gd name="connsiteX990" fmla="*/ 2442292 w 7392421"/>
              <a:gd name="connsiteY990" fmla="*/ 902654 h 6858000"/>
              <a:gd name="connsiteX991" fmla="*/ 2433811 w 7392421"/>
              <a:gd name="connsiteY991" fmla="*/ 904886 h 6858000"/>
              <a:gd name="connsiteX992" fmla="*/ 2446531 w 7392421"/>
              <a:gd name="connsiteY992" fmla="*/ 906003 h 6858000"/>
              <a:gd name="connsiteX993" fmla="*/ 2590691 w 7392421"/>
              <a:gd name="connsiteY993" fmla="*/ 906003 h 6858000"/>
              <a:gd name="connsiteX994" fmla="*/ 2743330 w 7392421"/>
              <a:gd name="connsiteY994" fmla="*/ 903770 h 6858000"/>
              <a:gd name="connsiteX995" fmla="*/ 2760290 w 7392421"/>
              <a:gd name="connsiteY995" fmla="*/ 902654 h 6858000"/>
              <a:gd name="connsiteX996" fmla="*/ 2747570 w 7392421"/>
              <a:gd name="connsiteY996" fmla="*/ 898188 h 6858000"/>
              <a:gd name="connsiteX997" fmla="*/ 2709410 w 7392421"/>
              <a:gd name="connsiteY997" fmla="*/ 899305 h 6858000"/>
              <a:gd name="connsiteX998" fmla="*/ 2641571 w 7392421"/>
              <a:gd name="connsiteY998" fmla="*/ 900421 h 6858000"/>
              <a:gd name="connsiteX999" fmla="*/ 2607651 w 7392421"/>
              <a:gd name="connsiteY999" fmla="*/ 898188 h 6858000"/>
              <a:gd name="connsiteX1000" fmla="*/ 2573731 w 7392421"/>
              <a:gd name="connsiteY1000" fmla="*/ 893723 h 6858000"/>
              <a:gd name="connsiteX1001" fmla="*/ 2561011 w 7392421"/>
              <a:gd name="connsiteY1001" fmla="*/ 889258 h 6858000"/>
              <a:gd name="connsiteX1002" fmla="*/ 2582211 w 7392421"/>
              <a:gd name="connsiteY1002" fmla="*/ 888142 h 6858000"/>
              <a:gd name="connsiteX1003" fmla="*/ 2700930 w 7392421"/>
              <a:gd name="connsiteY1003" fmla="*/ 888142 h 6858000"/>
              <a:gd name="connsiteX1004" fmla="*/ 2773010 w 7392421"/>
              <a:gd name="connsiteY1004" fmla="*/ 887026 h 6858000"/>
              <a:gd name="connsiteX1005" fmla="*/ 2828130 w 7392421"/>
              <a:gd name="connsiteY1005" fmla="*/ 884793 h 6858000"/>
              <a:gd name="connsiteX1006" fmla="*/ 2845090 w 7392421"/>
              <a:gd name="connsiteY1006" fmla="*/ 882560 h 6858000"/>
              <a:gd name="connsiteX1007" fmla="*/ 2845090 w 7392421"/>
              <a:gd name="connsiteY1007" fmla="*/ 879211 h 6858000"/>
              <a:gd name="connsiteX1008" fmla="*/ 2815409 w 7392421"/>
              <a:gd name="connsiteY1008" fmla="*/ 874746 h 6858000"/>
              <a:gd name="connsiteX1009" fmla="*/ 2768769 w 7392421"/>
              <a:gd name="connsiteY1009" fmla="*/ 874746 h 6858000"/>
              <a:gd name="connsiteX1010" fmla="*/ 2806930 w 7392421"/>
              <a:gd name="connsiteY1010" fmla="*/ 873630 h 6858000"/>
              <a:gd name="connsiteX1011" fmla="*/ 2895969 w 7392421"/>
              <a:gd name="connsiteY1011" fmla="*/ 873630 h 6858000"/>
              <a:gd name="connsiteX1012" fmla="*/ 2908689 w 7392421"/>
              <a:gd name="connsiteY1012" fmla="*/ 870281 h 6858000"/>
              <a:gd name="connsiteX1013" fmla="*/ 2895969 w 7392421"/>
              <a:gd name="connsiteY1013" fmla="*/ 866932 h 6858000"/>
              <a:gd name="connsiteX1014" fmla="*/ 2857810 w 7392421"/>
              <a:gd name="connsiteY1014" fmla="*/ 866932 h 6858000"/>
              <a:gd name="connsiteX1015" fmla="*/ 2819649 w 7392421"/>
              <a:gd name="connsiteY1015" fmla="*/ 863583 h 6858000"/>
              <a:gd name="connsiteX1016" fmla="*/ 2789970 w 7392421"/>
              <a:gd name="connsiteY1016" fmla="*/ 863583 h 6858000"/>
              <a:gd name="connsiteX1017" fmla="*/ 2806930 w 7392421"/>
              <a:gd name="connsiteY1017" fmla="*/ 861351 h 6858000"/>
              <a:gd name="connsiteX1018" fmla="*/ 2912929 w 7392421"/>
              <a:gd name="connsiteY1018" fmla="*/ 861351 h 6858000"/>
              <a:gd name="connsiteX1019" fmla="*/ 2929889 w 7392421"/>
              <a:gd name="connsiteY1019" fmla="*/ 860234 h 6858000"/>
              <a:gd name="connsiteX1020" fmla="*/ 2917169 w 7392421"/>
              <a:gd name="connsiteY1020" fmla="*/ 858002 h 6858000"/>
              <a:gd name="connsiteX1021" fmla="*/ 2849329 w 7392421"/>
              <a:gd name="connsiteY1021" fmla="*/ 853537 h 6858000"/>
              <a:gd name="connsiteX1022" fmla="*/ 2912929 w 7392421"/>
              <a:gd name="connsiteY1022" fmla="*/ 853537 h 6858000"/>
              <a:gd name="connsiteX1023" fmla="*/ 2921410 w 7392421"/>
              <a:gd name="connsiteY1023" fmla="*/ 851304 h 6858000"/>
              <a:gd name="connsiteX1024" fmla="*/ 2917169 w 7392421"/>
              <a:gd name="connsiteY1024" fmla="*/ 847955 h 6858000"/>
              <a:gd name="connsiteX1025" fmla="*/ 2895969 w 7392421"/>
              <a:gd name="connsiteY1025" fmla="*/ 845722 h 6858000"/>
              <a:gd name="connsiteX1026" fmla="*/ 2879009 w 7392421"/>
              <a:gd name="connsiteY1026" fmla="*/ 845722 h 6858000"/>
              <a:gd name="connsiteX1027" fmla="*/ 2768769 w 7392421"/>
              <a:gd name="connsiteY1027" fmla="*/ 843490 h 6858000"/>
              <a:gd name="connsiteX1028" fmla="*/ 2785729 w 7392421"/>
              <a:gd name="connsiteY1028" fmla="*/ 842374 h 6858000"/>
              <a:gd name="connsiteX1029" fmla="*/ 2840850 w 7392421"/>
              <a:gd name="connsiteY1029" fmla="*/ 841257 h 6858000"/>
              <a:gd name="connsiteX1030" fmla="*/ 2895969 w 7392421"/>
              <a:gd name="connsiteY1030" fmla="*/ 842374 h 6858000"/>
              <a:gd name="connsiteX1031" fmla="*/ 2917169 w 7392421"/>
              <a:gd name="connsiteY1031" fmla="*/ 842374 h 6858000"/>
              <a:gd name="connsiteX1032" fmla="*/ 2921410 w 7392421"/>
              <a:gd name="connsiteY1032" fmla="*/ 839025 h 6858000"/>
              <a:gd name="connsiteX1033" fmla="*/ 2904450 w 7392421"/>
              <a:gd name="connsiteY1033" fmla="*/ 835676 h 6858000"/>
              <a:gd name="connsiteX1034" fmla="*/ 2866289 w 7392421"/>
              <a:gd name="connsiteY1034" fmla="*/ 836792 h 6858000"/>
              <a:gd name="connsiteX1035" fmla="*/ 2815409 w 7392421"/>
              <a:gd name="connsiteY1035" fmla="*/ 836792 h 6858000"/>
              <a:gd name="connsiteX1036" fmla="*/ 2768769 w 7392421"/>
              <a:gd name="connsiteY1036" fmla="*/ 832327 h 6858000"/>
              <a:gd name="connsiteX1037" fmla="*/ 2722131 w 7392421"/>
              <a:gd name="connsiteY1037" fmla="*/ 830094 h 6858000"/>
              <a:gd name="connsiteX1038" fmla="*/ 2700930 w 7392421"/>
              <a:gd name="connsiteY1038" fmla="*/ 827862 h 6858000"/>
              <a:gd name="connsiteX1039" fmla="*/ 2709410 w 7392421"/>
              <a:gd name="connsiteY1039" fmla="*/ 823396 h 6858000"/>
              <a:gd name="connsiteX1040" fmla="*/ 2722131 w 7392421"/>
              <a:gd name="connsiteY1040" fmla="*/ 822280 h 6858000"/>
              <a:gd name="connsiteX1041" fmla="*/ 2823890 w 7392421"/>
              <a:gd name="connsiteY1041" fmla="*/ 822280 h 6858000"/>
              <a:gd name="connsiteX1042" fmla="*/ 2832369 w 7392421"/>
              <a:gd name="connsiteY1042" fmla="*/ 821164 h 6858000"/>
              <a:gd name="connsiteX1043" fmla="*/ 2823890 w 7392421"/>
              <a:gd name="connsiteY1043" fmla="*/ 818931 h 6858000"/>
              <a:gd name="connsiteX1044" fmla="*/ 2777250 w 7392421"/>
              <a:gd name="connsiteY1044" fmla="*/ 816699 h 6858000"/>
              <a:gd name="connsiteX1045" fmla="*/ 2760290 w 7392421"/>
              <a:gd name="connsiteY1045" fmla="*/ 813350 h 6858000"/>
              <a:gd name="connsiteX1046" fmla="*/ 2726370 w 7392421"/>
              <a:gd name="connsiteY1046" fmla="*/ 807768 h 6858000"/>
              <a:gd name="connsiteX1047" fmla="*/ 2705171 w 7392421"/>
              <a:gd name="connsiteY1047" fmla="*/ 806652 h 6858000"/>
              <a:gd name="connsiteX1048" fmla="*/ 2709410 w 7392421"/>
              <a:gd name="connsiteY1048" fmla="*/ 805536 h 6858000"/>
              <a:gd name="connsiteX1049" fmla="*/ 2879009 w 7392421"/>
              <a:gd name="connsiteY1049" fmla="*/ 805536 h 6858000"/>
              <a:gd name="connsiteX1050" fmla="*/ 2883249 w 7392421"/>
              <a:gd name="connsiteY1050" fmla="*/ 804419 h 6858000"/>
              <a:gd name="connsiteX1051" fmla="*/ 2840850 w 7392421"/>
              <a:gd name="connsiteY1051" fmla="*/ 801071 h 6858000"/>
              <a:gd name="connsiteX1052" fmla="*/ 2874770 w 7392421"/>
              <a:gd name="connsiteY1052" fmla="*/ 793256 h 6858000"/>
              <a:gd name="connsiteX1053" fmla="*/ 2874770 w 7392421"/>
              <a:gd name="connsiteY1053" fmla="*/ 785442 h 6858000"/>
              <a:gd name="connsiteX1054" fmla="*/ 2870530 w 7392421"/>
              <a:gd name="connsiteY1054" fmla="*/ 785442 h 6858000"/>
              <a:gd name="connsiteX1055" fmla="*/ 2870530 w 7392421"/>
              <a:gd name="connsiteY1055" fmla="*/ 782093 h 6858000"/>
              <a:gd name="connsiteX1056" fmla="*/ 2874770 w 7392421"/>
              <a:gd name="connsiteY1056" fmla="*/ 777628 h 6858000"/>
              <a:gd name="connsiteX1057" fmla="*/ 2879009 w 7392421"/>
              <a:gd name="connsiteY1057" fmla="*/ 774279 h 6858000"/>
              <a:gd name="connsiteX1058" fmla="*/ 2891729 w 7392421"/>
              <a:gd name="connsiteY1058" fmla="*/ 772047 h 6858000"/>
              <a:gd name="connsiteX1059" fmla="*/ 2879009 w 7392421"/>
              <a:gd name="connsiteY1059" fmla="*/ 768698 h 6858000"/>
              <a:gd name="connsiteX1060" fmla="*/ 2828130 w 7392421"/>
              <a:gd name="connsiteY1060" fmla="*/ 764233 h 6858000"/>
              <a:gd name="connsiteX1061" fmla="*/ 2794210 w 7392421"/>
              <a:gd name="connsiteY1061" fmla="*/ 758651 h 6858000"/>
              <a:gd name="connsiteX1062" fmla="*/ 2773010 w 7392421"/>
              <a:gd name="connsiteY1062" fmla="*/ 758651 h 6858000"/>
              <a:gd name="connsiteX1063" fmla="*/ 2730610 w 7392421"/>
              <a:gd name="connsiteY1063" fmla="*/ 758651 h 6858000"/>
              <a:gd name="connsiteX1064" fmla="*/ 2688211 w 7392421"/>
              <a:gd name="connsiteY1064" fmla="*/ 758651 h 6858000"/>
              <a:gd name="connsiteX1065" fmla="*/ 2683970 w 7392421"/>
              <a:gd name="connsiteY1065" fmla="*/ 757535 h 6858000"/>
              <a:gd name="connsiteX1066" fmla="*/ 2688211 w 7392421"/>
              <a:gd name="connsiteY1066" fmla="*/ 755302 h 6858000"/>
              <a:gd name="connsiteX1067" fmla="*/ 2730610 w 7392421"/>
              <a:gd name="connsiteY1067" fmla="*/ 755302 h 6858000"/>
              <a:gd name="connsiteX1068" fmla="*/ 2743330 w 7392421"/>
              <a:gd name="connsiteY1068" fmla="*/ 754186 h 6858000"/>
              <a:gd name="connsiteX1069" fmla="*/ 2743330 w 7392421"/>
              <a:gd name="connsiteY1069" fmla="*/ 751953 h 6858000"/>
              <a:gd name="connsiteX1070" fmla="*/ 2730610 w 7392421"/>
              <a:gd name="connsiteY1070" fmla="*/ 743023 h 6858000"/>
              <a:gd name="connsiteX1071" fmla="*/ 2717890 w 7392421"/>
              <a:gd name="connsiteY1071" fmla="*/ 743023 h 6858000"/>
              <a:gd name="connsiteX1072" fmla="*/ 2650050 w 7392421"/>
              <a:gd name="connsiteY1072" fmla="*/ 740790 h 6858000"/>
              <a:gd name="connsiteX1073" fmla="*/ 2577971 w 7392421"/>
              <a:gd name="connsiteY1073" fmla="*/ 739674 h 6858000"/>
              <a:gd name="connsiteX1074" fmla="*/ 2633090 w 7392421"/>
              <a:gd name="connsiteY1074" fmla="*/ 735209 h 6858000"/>
              <a:gd name="connsiteX1075" fmla="*/ 2705171 w 7392421"/>
              <a:gd name="connsiteY1075" fmla="*/ 735209 h 6858000"/>
              <a:gd name="connsiteX1076" fmla="*/ 2756050 w 7392421"/>
              <a:gd name="connsiteY1076" fmla="*/ 737442 h 6858000"/>
              <a:gd name="connsiteX1077" fmla="*/ 2768769 w 7392421"/>
              <a:gd name="connsiteY1077" fmla="*/ 735209 h 6858000"/>
              <a:gd name="connsiteX1078" fmla="*/ 2760290 w 7392421"/>
              <a:gd name="connsiteY1078" fmla="*/ 732976 h 6858000"/>
              <a:gd name="connsiteX1079" fmla="*/ 2726370 w 7392421"/>
              <a:gd name="connsiteY1079" fmla="*/ 729627 h 6858000"/>
              <a:gd name="connsiteX1080" fmla="*/ 2802689 w 7392421"/>
              <a:gd name="connsiteY1080" fmla="*/ 729627 h 6858000"/>
              <a:gd name="connsiteX1081" fmla="*/ 2849329 w 7392421"/>
              <a:gd name="connsiteY1081" fmla="*/ 727395 h 6858000"/>
              <a:gd name="connsiteX1082" fmla="*/ 2862049 w 7392421"/>
              <a:gd name="connsiteY1082" fmla="*/ 722930 h 6858000"/>
              <a:gd name="connsiteX1083" fmla="*/ 2840850 w 7392421"/>
              <a:gd name="connsiteY1083" fmla="*/ 719581 h 6858000"/>
              <a:gd name="connsiteX1084" fmla="*/ 2806930 w 7392421"/>
              <a:gd name="connsiteY1084" fmla="*/ 721813 h 6858000"/>
              <a:gd name="connsiteX1085" fmla="*/ 2785729 w 7392421"/>
              <a:gd name="connsiteY1085" fmla="*/ 721813 h 6858000"/>
              <a:gd name="connsiteX1086" fmla="*/ 2692450 w 7392421"/>
              <a:gd name="connsiteY1086" fmla="*/ 716232 h 6858000"/>
              <a:gd name="connsiteX1087" fmla="*/ 2683970 w 7392421"/>
              <a:gd name="connsiteY1087" fmla="*/ 713999 h 6858000"/>
              <a:gd name="connsiteX1088" fmla="*/ 2692450 w 7392421"/>
              <a:gd name="connsiteY1088" fmla="*/ 711767 h 6858000"/>
              <a:gd name="connsiteX1089" fmla="*/ 2751810 w 7392421"/>
              <a:gd name="connsiteY1089" fmla="*/ 706185 h 6858000"/>
              <a:gd name="connsiteX1090" fmla="*/ 2743330 w 7392421"/>
              <a:gd name="connsiteY1090" fmla="*/ 701720 h 6858000"/>
              <a:gd name="connsiteX1091" fmla="*/ 2743330 w 7392421"/>
              <a:gd name="connsiteY1091" fmla="*/ 698371 h 6858000"/>
              <a:gd name="connsiteX1092" fmla="*/ 2743330 w 7392421"/>
              <a:gd name="connsiteY1092" fmla="*/ 695022 h 6858000"/>
              <a:gd name="connsiteX1093" fmla="*/ 2679730 w 7392421"/>
              <a:gd name="connsiteY1093" fmla="*/ 692790 h 6858000"/>
              <a:gd name="connsiteX1094" fmla="*/ 2628851 w 7392421"/>
              <a:gd name="connsiteY1094" fmla="*/ 698371 h 6858000"/>
              <a:gd name="connsiteX1095" fmla="*/ 2603410 w 7392421"/>
              <a:gd name="connsiteY1095" fmla="*/ 700604 h 6858000"/>
              <a:gd name="connsiteX1096" fmla="*/ 2539810 w 7392421"/>
              <a:gd name="connsiteY1096" fmla="*/ 700604 h 6858000"/>
              <a:gd name="connsiteX1097" fmla="*/ 2616130 w 7392421"/>
              <a:gd name="connsiteY1097" fmla="*/ 689441 h 6858000"/>
              <a:gd name="connsiteX1098" fmla="*/ 2692450 w 7392421"/>
              <a:gd name="connsiteY1098" fmla="*/ 680510 h 6858000"/>
              <a:gd name="connsiteX1099" fmla="*/ 2628851 w 7392421"/>
              <a:gd name="connsiteY1099" fmla="*/ 677161 h 6858000"/>
              <a:gd name="connsiteX1100" fmla="*/ 2633090 w 7392421"/>
              <a:gd name="connsiteY1100" fmla="*/ 674929 h 6858000"/>
              <a:gd name="connsiteX1101" fmla="*/ 2624611 w 7392421"/>
              <a:gd name="connsiteY1101" fmla="*/ 667115 h 6858000"/>
              <a:gd name="connsiteX1102" fmla="*/ 2522850 w 7392421"/>
              <a:gd name="connsiteY1102" fmla="*/ 663766 h 6858000"/>
              <a:gd name="connsiteX1103" fmla="*/ 2374451 w 7392421"/>
              <a:gd name="connsiteY1103" fmla="*/ 671580 h 6858000"/>
              <a:gd name="connsiteX1104" fmla="*/ 2306611 w 7392421"/>
              <a:gd name="connsiteY1104" fmla="*/ 673812 h 6858000"/>
              <a:gd name="connsiteX1105" fmla="*/ 2243013 w 7392421"/>
              <a:gd name="connsiteY1105" fmla="*/ 674929 h 6858000"/>
              <a:gd name="connsiteX1106" fmla="*/ 2230293 w 7392421"/>
              <a:gd name="connsiteY1106" fmla="*/ 672696 h 6858000"/>
              <a:gd name="connsiteX1107" fmla="*/ 2221812 w 7392421"/>
              <a:gd name="connsiteY1107" fmla="*/ 669347 h 6858000"/>
              <a:gd name="connsiteX1108" fmla="*/ 2166692 w 7392421"/>
              <a:gd name="connsiteY1108" fmla="*/ 670464 h 6858000"/>
              <a:gd name="connsiteX1109" fmla="*/ 2153972 w 7392421"/>
              <a:gd name="connsiteY1109" fmla="*/ 670464 h 6858000"/>
              <a:gd name="connsiteX1110" fmla="*/ 2124293 w 7392421"/>
              <a:gd name="connsiteY1110" fmla="*/ 665998 h 6858000"/>
              <a:gd name="connsiteX1111" fmla="*/ 2183653 w 7392421"/>
              <a:gd name="connsiteY1111" fmla="*/ 663766 h 6858000"/>
              <a:gd name="connsiteX1112" fmla="*/ 2234532 w 7392421"/>
              <a:gd name="connsiteY1112" fmla="*/ 661533 h 6858000"/>
              <a:gd name="connsiteX1113" fmla="*/ 2289652 w 7392421"/>
              <a:gd name="connsiteY1113" fmla="*/ 658184 h 6858000"/>
              <a:gd name="connsiteX1114" fmla="*/ 2302372 w 7392421"/>
              <a:gd name="connsiteY1114" fmla="*/ 655952 h 6858000"/>
              <a:gd name="connsiteX1115" fmla="*/ 2289652 w 7392421"/>
              <a:gd name="connsiteY1115" fmla="*/ 652603 h 6858000"/>
              <a:gd name="connsiteX1116" fmla="*/ 2272692 w 7392421"/>
              <a:gd name="connsiteY1116" fmla="*/ 651487 h 6858000"/>
              <a:gd name="connsiteX1117" fmla="*/ 2179413 w 7392421"/>
              <a:gd name="connsiteY1117" fmla="*/ 651487 h 6858000"/>
              <a:gd name="connsiteX1118" fmla="*/ 2132773 w 7392421"/>
              <a:gd name="connsiteY1118" fmla="*/ 650370 h 6858000"/>
              <a:gd name="connsiteX1119" fmla="*/ 2081893 w 7392421"/>
              <a:gd name="connsiteY1119" fmla="*/ 648138 h 6858000"/>
              <a:gd name="connsiteX1120" fmla="*/ 2077654 w 7392421"/>
              <a:gd name="connsiteY1120" fmla="*/ 648138 h 6858000"/>
              <a:gd name="connsiteX1121" fmla="*/ 2026773 w 7392421"/>
              <a:gd name="connsiteY1121" fmla="*/ 644789 h 6858000"/>
              <a:gd name="connsiteX1122" fmla="*/ 2014053 w 7392421"/>
              <a:gd name="connsiteY1122" fmla="*/ 643672 h 6858000"/>
              <a:gd name="connsiteX1123" fmla="*/ 1895333 w 7392421"/>
              <a:gd name="connsiteY1123" fmla="*/ 644789 h 6858000"/>
              <a:gd name="connsiteX1124" fmla="*/ 1738455 w 7392421"/>
              <a:gd name="connsiteY1124" fmla="*/ 645905 h 6858000"/>
              <a:gd name="connsiteX1125" fmla="*/ 1577335 w 7392421"/>
              <a:gd name="connsiteY1125" fmla="*/ 645905 h 6858000"/>
              <a:gd name="connsiteX1126" fmla="*/ 1505256 w 7392421"/>
              <a:gd name="connsiteY1126" fmla="*/ 649254 h 6858000"/>
              <a:gd name="connsiteX1127" fmla="*/ 1450135 w 7392421"/>
              <a:gd name="connsiteY1127" fmla="*/ 648138 h 6858000"/>
              <a:gd name="connsiteX1128" fmla="*/ 1420457 w 7392421"/>
              <a:gd name="connsiteY1128" fmla="*/ 645905 h 6858000"/>
              <a:gd name="connsiteX1129" fmla="*/ 1331416 w 7392421"/>
              <a:gd name="connsiteY1129" fmla="*/ 648138 h 6858000"/>
              <a:gd name="connsiteX1130" fmla="*/ 1297496 w 7392421"/>
              <a:gd name="connsiteY1130" fmla="*/ 648138 h 6858000"/>
              <a:gd name="connsiteX1131" fmla="*/ 1284776 w 7392421"/>
              <a:gd name="connsiteY1131" fmla="*/ 645905 h 6858000"/>
              <a:gd name="connsiteX1132" fmla="*/ 1293257 w 7392421"/>
              <a:gd name="connsiteY1132" fmla="*/ 642556 h 6858000"/>
              <a:gd name="connsiteX1133" fmla="*/ 1294046 w 7392421"/>
              <a:gd name="connsiteY1133" fmla="*/ 642417 h 6858000"/>
              <a:gd name="connsiteX1134" fmla="*/ 1318817 w 7392421"/>
              <a:gd name="connsiteY1134" fmla="*/ 640107 h 6858000"/>
              <a:gd name="connsiteX1135" fmla="*/ 1365457 w 7392421"/>
              <a:gd name="connsiteY1135" fmla="*/ 636311 h 6858000"/>
              <a:gd name="connsiteX1136" fmla="*/ 1458737 w 7392421"/>
              <a:gd name="connsiteY1136" fmla="*/ 636311 h 6858000"/>
              <a:gd name="connsiteX1137" fmla="*/ 1475696 w 7392421"/>
              <a:gd name="connsiteY1137" fmla="*/ 632514 h 6858000"/>
              <a:gd name="connsiteX1138" fmla="*/ 1488417 w 7392421"/>
              <a:gd name="connsiteY1138" fmla="*/ 621125 h 6858000"/>
              <a:gd name="connsiteX1139" fmla="*/ 1475696 w 7392421"/>
              <a:gd name="connsiteY1139" fmla="*/ 613532 h 6858000"/>
              <a:gd name="connsiteX1140" fmla="*/ 1420576 w 7392421"/>
              <a:gd name="connsiteY1140" fmla="*/ 602142 h 6858000"/>
              <a:gd name="connsiteX1141" fmla="*/ 1369696 w 7392421"/>
              <a:gd name="connsiteY1141" fmla="*/ 594549 h 6858000"/>
              <a:gd name="connsiteX1142" fmla="*/ 1310337 w 7392421"/>
              <a:gd name="connsiteY1142" fmla="*/ 586956 h 6858000"/>
              <a:gd name="connsiteX1143" fmla="*/ 1340016 w 7392421"/>
              <a:gd name="connsiteY1143" fmla="*/ 571771 h 6858000"/>
              <a:gd name="connsiteX1144" fmla="*/ 1352736 w 7392421"/>
              <a:gd name="connsiteY1144" fmla="*/ 571771 h 6858000"/>
              <a:gd name="connsiteX1145" fmla="*/ 1407857 w 7392421"/>
              <a:gd name="connsiteY1145" fmla="*/ 575567 h 6858000"/>
              <a:gd name="connsiteX1146" fmla="*/ 1416336 w 7392421"/>
              <a:gd name="connsiteY1146" fmla="*/ 564178 h 6858000"/>
              <a:gd name="connsiteX1147" fmla="*/ 1429056 w 7392421"/>
              <a:gd name="connsiteY1147" fmla="*/ 556585 h 6858000"/>
              <a:gd name="connsiteX1148" fmla="*/ 1492656 w 7392421"/>
              <a:gd name="connsiteY1148" fmla="*/ 560381 h 6858000"/>
              <a:gd name="connsiteX1149" fmla="*/ 1560496 w 7392421"/>
              <a:gd name="connsiteY1149" fmla="*/ 567974 h 6858000"/>
              <a:gd name="connsiteX1150" fmla="*/ 1633106 w 7392421"/>
              <a:gd name="connsiteY1150" fmla="*/ 586956 h 6858000"/>
              <a:gd name="connsiteX1151" fmla="*/ 1640713 w 7392421"/>
              <a:gd name="connsiteY1151" fmla="*/ 587718 h 6858000"/>
              <a:gd name="connsiteX1152" fmla="*/ 1646583 w 7392421"/>
              <a:gd name="connsiteY1152" fmla="*/ 588679 h 6858000"/>
              <a:gd name="connsiteX1153" fmla="*/ 1641283 w 7392421"/>
              <a:gd name="connsiteY1153" fmla="*/ 604469 h 6858000"/>
              <a:gd name="connsiteX1154" fmla="*/ 1670972 w 7392421"/>
              <a:gd name="connsiteY1154" fmla="*/ 604469 h 6858000"/>
              <a:gd name="connsiteX1155" fmla="*/ 1675810 w 7392421"/>
              <a:gd name="connsiteY1155" fmla="*/ 591235 h 6858000"/>
              <a:gd name="connsiteX1156" fmla="*/ 1708895 w 7392421"/>
              <a:gd name="connsiteY1156" fmla="*/ 594549 h 6858000"/>
              <a:gd name="connsiteX1157" fmla="*/ 1810655 w 7392421"/>
              <a:gd name="connsiteY1157" fmla="*/ 583160 h 6858000"/>
              <a:gd name="connsiteX1158" fmla="*/ 1821753 w 7392421"/>
              <a:gd name="connsiteY1158" fmla="*/ 575621 h 6858000"/>
              <a:gd name="connsiteX1159" fmla="*/ 1830549 w 7392421"/>
              <a:gd name="connsiteY1159" fmla="*/ 574582 h 6858000"/>
              <a:gd name="connsiteX1160" fmla="*/ 1844863 w 7392421"/>
              <a:gd name="connsiteY1160" fmla="*/ 554845 h 6858000"/>
              <a:gd name="connsiteX1161" fmla="*/ 1850662 w 7392421"/>
              <a:gd name="connsiteY1161" fmla="*/ 548677 h 6858000"/>
              <a:gd name="connsiteX1162" fmla="*/ 1860747 w 7392421"/>
              <a:gd name="connsiteY1162" fmla="*/ 547339 h 6858000"/>
              <a:gd name="connsiteX1163" fmla="*/ 1861829 w 7392421"/>
              <a:gd name="connsiteY1163" fmla="*/ 550333 h 6858000"/>
              <a:gd name="connsiteX1164" fmla="*/ 1899999 w 7392421"/>
              <a:gd name="connsiteY1164" fmla="*/ 532288 h 6858000"/>
              <a:gd name="connsiteX1165" fmla="*/ 1912724 w 7392421"/>
              <a:gd name="connsiteY1165" fmla="*/ 523265 h 6858000"/>
              <a:gd name="connsiteX1166" fmla="*/ 1963618 w 7392421"/>
              <a:gd name="connsiteY1166" fmla="*/ 514243 h 6858000"/>
              <a:gd name="connsiteX1167" fmla="*/ 1967860 w 7392421"/>
              <a:gd name="connsiteY1167" fmla="*/ 505220 h 6858000"/>
              <a:gd name="connsiteX1168" fmla="*/ 1963618 w 7392421"/>
              <a:gd name="connsiteY1168" fmla="*/ 500709 h 6858000"/>
              <a:gd name="connsiteX1169" fmla="*/ 1946653 w 7392421"/>
              <a:gd name="connsiteY1169" fmla="*/ 500709 h 6858000"/>
              <a:gd name="connsiteX1170" fmla="*/ 1933930 w 7392421"/>
              <a:gd name="connsiteY1170" fmla="*/ 496197 h 6858000"/>
              <a:gd name="connsiteX1171" fmla="*/ 1927754 w 7392421"/>
              <a:gd name="connsiteY1171" fmla="*/ 488732 h 6858000"/>
              <a:gd name="connsiteX1172" fmla="*/ 1929374 w 7392421"/>
              <a:gd name="connsiteY1172" fmla="*/ 488248 h 6858000"/>
              <a:gd name="connsiteX1173" fmla="*/ 1938914 w 7392421"/>
              <a:gd name="connsiteY1173" fmla="*/ 483977 h 6858000"/>
              <a:gd name="connsiteX1174" fmla="*/ 1937455 w 7392421"/>
              <a:gd name="connsiteY1174" fmla="*/ 482888 h 6858000"/>
              <a:gd name="connsiteX1175" fmla="*/ 1960536 w 7392421"/>
              <a:gd name="connsiteY1175" fmla="*/ 482487 h 6858000"/>
              <a:gd name="connsiteX1176" fmla="*/ 2058086 w 7392421"/>
              <a:gd name="connsiteY1176" fmla="*/ 482487 h 6858000"/>
              <a:gd name="connsiteX1177" fmla="*/ 2096257 w 7392421"/>
              <a:gd name="connsiteY1177" fmla="*/ 475701 h 6858000"/>
              <a:gd name="connsiteX1178" fmla="*/ 2138669 w 7392421"/>
              <a:gd name="connsiteY1178" fmla="*/ 472308 h 6858000"/>
              <a:gd name="connsiteX1179" fmla="*/ 2193806 w 7392421"/>
              <a:gd name="connsiteY1179" fmla="*/ 472308 h 6858000"/>
              <a:gd name="connsiteX1180" fmla="*/ 2227736 w 7392421"/>
              <a:gd name="connsiteY1180" fmla="*/ 468916 h 6858000"/>
              <a:gd name="connsiteX1181" fmla="*/ 2240459 w 7392421"/>
              <a:gd name="connsiteY1181" fmla="*/ 465524 h 6858000"/>
              <a:gd name="connsiteX1182" fmla="*/ 2291355 w 7392421"/>
              <a:gd name="connsiteY1182" fmla="*/ 465524 h 6858000"/>
              <a:gd name="connsiteX1183" fmla="*/ 2346491 w 7392421"/>
              <a:gd name="connsiteY1183" fmla="*/ 465524 h 6858000"/>
              <a:gd name="connsiteX1184" fmla="*/ 2401628 w 7392421"/>
              <a:gd name="connsiteY1184" fmla="*/ 465524 h 6858000"/>
              <a:gd name="connsiteX1185" fmla="*/ 2427075 w 7392421"/>
              <a:gd name="connsiteY1185" fmla="*/ 458738 h 6858000"/>
              <a:gd name="connsiteX1186" fmla="*/ 2465247 w 7392421"/>
              <a:gd name="connsiteY1186" fmla="*/ 458738 h 6858000"/>
              <a:gd name="connsiteX1187" fmla="*/ 2482211 w 7392421"/>
              <a:gd name="connsiteY1187" fmla="*/ 458738 h 6858000"/>
              <a:gd name="connsiteX1188" fmla="*/ 2528866 w 7392421"/>
              <a:gd name="connsiteY1188" fmla="*/ 462131 h 6858000"/>
              <a:gd name="connsiteX1189" fmla="*/ 2545830 w 7392421"/>
              <a:gd name="connsiteY1189" fmla="*/ 451953 h 6858000"/>
              <a:gd name="connsiteX1190" fmla="*/ 2562795 w 7392421"/>
              <a:gd name="connsiteY1190" fmla="*/ 451953 h 6858000"/>
              <a:gd name="connsiteX1191" fmla="*/ 2567036 w 7392421"/>
              <a:gd name="connsiteY1191" fmla="*/ 445169 h 6858000"/>
              <a:gd name="connsiteX1192" fmla="*/ 2622173 w 7392421"/>
              <a:gd name="connsiteY1192" fmla="*/ 445169 h 6858000"/>
              <a:gd name="connsiteX1193" fmla="*/ 2622173 w 7392421"/>
              <a:gd name="connsiteY1193" fmla="*/ 451953 h 6858000"/>
              <a:gd name="connsiteX1194" fmla="*/ 2728205 w 7392421"/>
              <a:gd name="connsiteY1194" fmla="*/ 451953 h 6858000"/>
              <a:gd name="connsiteX1195" fmla="*/ 2753652 w 7392421"/>
              <a:gd name="connsiteY1195" fmla="*/ 451953 h 6858000"/>
              <a:gd name="connsiteX1196" fmla="*/ 2851202 w 7392421"/>
              <a:gd name="connsiteY1196" fmla="*/ 445169 h 6858000"/>
              <a:gd name="connsiteX1197" fmla="*/ 2851202 w 7392421"/>
              <a:gd name="connsiteY1197" fmla="*/ 434990 h 6858000"/>
              <a:gd name="connsiteX1198" fmla="*/ 2855442 w 7392421"/>
              <a:gd name="connsiteY1198" fmla="*/ 431597 h 6858000"/>
              <a:gd name="connsiteX1199" fmla="*/ 2863925 w 7392421"/>
              <a:gd name="connsiteY1199" fmla="*/ 434990 h 6858000"/>
              <a:gd name="connsiteX1200" fmla="*/ 2944509 w 7392421"/>
              <a:gd name="connsiteY1200" fmla="*/ 434990 h 6858000"/>
              <a:gd name="connsiteX1201" fmla="*/ 2961474 w 7392421"/>
              <a:gd name="connsiteY1201" fmla="*/ 441776 h 6858000"/>
              <a:gd name="connsiteX1202" fmla="*/ 2991163 w 7392421"/>
              <a:gd name="connsiteY1202" fmla="*/ 441776 h 6858000"/>
              <a:gd name="connsiteX1203" fmla="*/ 3020852 w 7392421"/>
              <a:gd name="connsiteY1203" fmla="*/ 428205 h 6858000"/>
              <a:gd name="connsiteX1204" fmla="*/ 3033575 w 7392421"/>
              <a:gd name="connsiteY1204" fmla="*/ 424812 h 6858000"/>
              <a:gd name="connsiteX1205" fmla="*/ 3050540 w 7392421"/>
              <a:gd name="connsiteY1205" fmla="*/ 424812 h 6858000"/>
              <a:gd name="connsiteX1206" fmla="*/ 3054782 w 7392421"/>
              <a:gd name="connsiteY1206" fmla="*/ 421420 h 6858000"/>
              <a:gd name="connsiteX1207" fmla="*/ 3050540 w 7392421"/>
              <a:gd name="connsiteY1207" fmla="*/ 414635 h 6858000"/>
              <a:gd name="connsiteX1208" fmla="*/ 2999646 w 7392421"/>
              <a:gd name="connsiteY1208" fmla="*/ 407849 h 6858000"/>
              <a:gd name="connsiteX1209" fmla="*/ 2986921 w 7392421"/>
              <a:gd name="connsiteY1209" fmla="*/ 401065 h 6858000"/>
              <a:gd name="connsiteX1210" fmla="*/ 2948751 w 7392421"/>
              <a:gd name="connsiteY1210" fmla="*/ 387494 h 6858000"/>
              <a:gd name="connsiteX1211" fmla="*/ 2940268 w 7392421"/>
              <a:gd name="connsiteY1211" fmla="*/ 390887 h 6858000"/>
              <a:gd name="connsiteX1212" fmla="*/ 2931785 w 7392421"/>
              <a:gd name="connsiteY1212" fmla="*/ 384101 h 6858000"/>
              <a:gd name="connsiteX1213" fmla="*/ 2893615 w 7392421"/>
              <a:gd name="connsiteY1213" fmla="*/ 367139 h 6858000"/>
              <a:gd name="connsiteX1214" fmla="*/ 2863925 w 7392421"/>
              <a:gd name="connsiteY1214" fmla="*/ 377317 h 6858000"/>
              <a:gd name="connsiteX1215" fmla="*/ 2859683 w 7392421"/>
              <a:gd name="connsiteY1215" fmla="*/ 373924 h 6858000"/>
              <a:gd name="connsiteX1216" fmla="*/ 2829996 w 7392421"/>
              <a:gd name="connsiteY1216" fmla="*/ 373924 h 6858000"/>
              <a:gd name="connsiteX1217" fmla="*/ 2770618 w 7392421"/>
              <a:gd name="connsiteY1217" fmla="*/ 384101 h 6858000"/>
              <a:gd name="connsiteX1218" fmla="*/ 2766377 w 7392421"/>
              <a:gd name="connsiteY1218" fmla="*/ 377317 h 6858000"/>
              <a:gd name="connsiteX1219" fmla="*/ 2757894 w 7392421"/>
              <a:gd name="connsiteY1219" fmla="*/ 346783 h 6858000"/>
              <a:gd name="connsiteX1220" fmla="*/ 2728205 w 7392421"/>
              <a:gd name="connsiteY1220" fmla="*/ 346783 h 6858000"/>
              <a:gd name="connsiteX1221" fmla="*/ 2719722 w 7392421"/>
              <a:gd name="connsiteY1221" fmla="*/ 360353 h 6858000"/>
              <a:gd name="connsiteX1222" fmla="*/ 2694275 w 7392421"/>
              <a:gd name="connsiteY1222" fmla="*/ 373924 h 6858000"/>
              <a:gd name="connsiteX1223" fmla="*/ 2685792 w 7392421"/>
              <a:gd name="connsiteY1223" fmla="*/ 377317 h 6858000"/>
              <a:gd name="connsiteX1224" fmla="*/ 2668827 w 7392421"/>
              <a:gd name="connsiteY1224" fmla="*/ 377317 h 6858000"/>
              <a:gd name="connsiteX1225" fmla="*/ 2651863 w 7392421"/>
              <a:gd name="connsiteY1225" fmla="*/ 377317 h 6858000"/>
              <a:gd name="connsiteX1226" fmla="*/ 2643380 w 7392421"/>
              <a:gd name="connsiteY1226" fmla="*/ 384101 h 6858000"/>
              <a:gd name="connsiteX1227" fmla="*/ 2639138 w 7392421"/>
              <a:gd name="connsiteY1227" fmla="*/ 404457 h 6858000"/>
              <a:gd name="connsiteX1228" fmla="*/ 2622173 w 7392421"/>
              <a:gd name="connsiteY1228" fmla="*/ 404457 h 6858000"/>
              <a:gd name="connsiteX1229" fmla="*/ 2617931 w 7392421"/>
              <a:gd name="connsiteY1229" fmla="*/ 394280 h 6858000"/>
              <a:gd name="connsiteX1230" fmla="*/ 2584002 w 7392421"/>
              <a:gd name="connsiteY1230" fmla="*/ 384101 h 6858000"/>
              <a:gd name="connsiteX1231" fmla="*/ 2575519 w 7392421"/>
              <a:gd name="connsiteY1231" fmla="*/ 387494 h 6858000"/>
              <a:gd name="connsiteX1232" fmla="*/ 2558554 w 7392421"/>
              <a:gd name="connsiteY1232" fmla="*/ 387494 h 6858000"/>
              <a:gd name="connsiteX1233" fmla="*/ 2550072 w 7392421"/>
              <a:gd name="connsiteY1233" fmla="*/ 394280 h 6858000"/>
              <a:gd name="connsiteX1234" fmla="*/ 2545830 w 7392421"/>
              <a:gd name="connsiteY1234" fmla="*/ 384101 h 6858000"/>
              <a:gd name="connsiteX1235" fmla="*/ 2541589 w 7392421"/>
              <a:gd name="connsiteY1235" fmla="*/ 384101 h 6858000"/>
              <a:gd name="connsiteX1236" fmla="*/ 2503417 w 7392421"/>
              <a:gd name="connsiteY1236" fmla="*/ 390887 h 6858000"/>
              <a:gd name="connsiteX1237" fmla="*/ 2461005 w 7392421"/>
              <a:gd name="connsiteY1237" fmla="*/ 384101 h 6858000"/>
              <a:gd name="connsiteX1238" fmla="*/ 2418593 w 7392421"/>
              <a:gd name="connsiteY1238" fmla="*/ 387494 h 6858000"/>
              <a:gd name="connsiteX1239" fmla="*/ 2367697 w 7392421"/>
              <a:gd name="connsiteY1239" fmla="*/ 387494 h 6858000"/>
              <a:gd name="connsiteX1240" fmla="*/ 2363456 w 7392421"/>
              <a:gd name="connsiteY1240" fmla="*/ 387494 h 6858000"/>
              <a:gd name="connsiteX1241" fmla="*/ 2363456 w 7392421"/>
              <a:gd name="connsiteY1241" fmla="*/ 390887 h 6858000"/>
              <a:gd name="connsiteX1242" fmla="*/ 2376179 w 7392421"/>
              <a:gd name="connsiteY1242" fmla="*/ 397672 h 6858000"/>
              <a:gd name="connsiteX1243" fmla="*/ 2384662 w 7392421"/>
              <a:gd name="connsiteY1243" fmla="*/ 404457 h 6858000"/>
              <a:gd name="connsiteX1244" fmla="*/ 2371939 w 7392421"/>
              <a:gd name="connsiteY1244" fmla="*/ 407849 h 6858000"/>
              <a:gd name="connsiteX1245" fmla="*/ 2401628 w 7392421"/>
              <a:gd name="connsiteY1245" fmla="*/ 418028 h 6858000"/>
              <a:gd name="connsiteX1246" fmla="*/ 2414352 w 7392421"/>
              <a:gd name="connsiteY1246" fmla="*/ 424812 h 6858000"/>
              <a:gd name="connsiteX1247" fmla="*/ 2401628 w 7392421"/>
              <a:gd name="connsiteY1247" fmla="*/ 431597 h 6858000"/>
              <a:gd name="connsiteX1248" fmla="*/ 2371939 w 7392421"/>
              <a:gd name="connsiteY1248" fmla="*/ 424812 h 6858000"/>
              <a:gd name="connsiteX1249" fmla="*/ 2363456 w 7392421"/>
              <a:gd name="connsiteY1249" fmla="*/ 424812 h 6858000"/>
              <a:gd name="connsiteX1250" fmla="*/ 2316802 w 7392421"/>
              <a:gd name="connsiteY1250" fmla="*/ 431597 h 6858000"/>
              <a:gd name="connsiteX1251" fmla="*/ 2287114 w 7392421"/>
              <a:gd name="connsiteY1251" fmla="*/ 424812 h 6858000"/>
              <a:gd name="connsiteX1252" fmla="*/ 2282872 w 7392421"/>
              <a:gd name="connsiteY1252" fmla="*/ 424812 h 6858000"/>
              <a:gd name="connsiteX1253" fmla="*/ 2248942 w 7392421"/>
              <a:gd name="connsiteY1253" fmla="*/ 431597 h 6858000"/>
              <a:gd name="connsiteX1254" fmla="*/ 2202288 w 7392421"/>
              <a:gd name="connsiteY1254" fmla="*/ 418028 h 6858000"/>
              <a:gd name="connsiteX1255" fmla="*/ 2198046 w 7392421"/>
              <a:gd name="connsiteY1255" fmla="*/ 407849 h 6858000"/>
              <a:gd name="connsiteX1256" fmla="*/ 2185323 w 7392421"/>
              <a:gd name="connsiteY1256" fmla="*/ 397672 h 6858000"/>
              <a:gd name="connsiteX1257" fmla="*/ 2121704 w 7392421"/>
              <a:gd name="connsiteY1257" fmla="*/ 394280 h 6858000"/>
              <a:gd name="connsiteX1258" fmla="*/ 2108981 w 7392421"/>
              <a:gd name="connsiteY1258" fmla="*/ 394280 h 6858000"/>
              <a:gd name="connsiteX1259" fmla="*/ 2070809 w 7392421"/>
              <a:gd name="connsiteY1259" fmla="*/ 394280 h 6858000"/>
              <a:gd name="connsiteX1260" fmla="*/ 2051724 w 7392421"/>
              <a:gd name="connsiteY1260" fmla="*/ 387918 h 6858000"/>
              <a:gd name="connsiteX1261" fmla="*/ 2046930 w 7392421"/>
              <a:gd name="connsiteY1261" fmla="*/ 389516 h 6858000"/>
              <a:gd name="connsiteX1262" fmla="*/ 2044915 w 7392421"/>
              <a:gd name="connsiteY1262" fmla="*/ 382897 h 6858000"/>
              <a:gd name="connsiteX1263" fmla="*/ 2035374 w 7392421"/>
              <a:gd name="connsiteY1263" fmla="*/ 378151 h 6858000"/>
              <a:gd name="connsiteX1264" fmla="*/ 1988734 w 7392421"/>
              <a:gd name="connsiteY1264" fmla="*/ 370558 h 6858000"/>
              <a:gd name="connsiteX1265" fmla="*/ 1912414 w 7392421"/>
              <a:gd name="connsiteY1265" fmla="*/ 370558 h 6858000"/>
              <a:gd name="connsiteX1266" fmla="*/ 1946334 w 7392421"/>
              <a:gd name="connsiteY1266" fmla="*/ 359169 h 6858000"/>
              <a:gd name="connsiteX1267" fmla="*/ 1954814 w 7392421"/>
              <a:gd name="connsiteY1267" fmla="*/ 351576 h 6858000"/>
              <a:gd name="connsiteX1268" fmla="*/ 1942094 w 7392421"/>
              <a:gd name="connsiteY1268" fmla="*/ 343983 h 6858000"/>
              <a:gd name="connsiteX1269" fmla="*/ 1891215 w 7392421"/>
              <a:gd name="connsiteY1269" fmla="*/ 351576 h 6858000"/>
              <a:gd name="connsiteX1270" fmla="*/ 1819135 w 7392421"/>
              <a:gd name="connsiteY1270" fmla="*/ 351576 h 6858000"/>
              <a:gd name="connsiteX1271" fmla="*/ 1764015 w 7392421"/>
              <a:gd name="connsiteY1271" fmla="*/ 336390 h 6858000"/>
              <a:gd name="connsiteX1272" fmla="*/ 1836095 w 7392421"/>
              <a:gd name="connsiteY1272" fmla="*/ 332593 h 6858000"/>
              <a:gd name="connsiteX1273" fmla="*/ 1903935 w 7392421"/>
              <a:gd name="connsiteY1273" fmla="*/ 325000 h 6858000"/>
              <a:gd name="connsiteX1274" fmla="*/ 1916654 w 7392421"/>
              <a:gd name="connsiteY1274" fmla="*/ 325000 h 6858000"/>
              <a:gd name="connsiteX1275" fmla="*/ 1929374 w 7392421"/>
              <a:gd name="connsiteY1275" fmla="*/ 294629 h 6858000"/>
              <a:gd name="connsiteX1276" fmla="*/ 1929374 w 7392421"/>
              <a:gd name="connsiteY1276" fmla="*/ 287036 h 6858000"/>
              <a:gd name="connsiteX1277" fmla="*/ 1916654 w 7392421"/>
              <a:gd name="connsiteY1277" fmla="*/ 283239 h 6858000"/>
              <a:gd name="connsiteX1278" fmla="*/ 1874255 w 7392421"/>
              <a:gd name="connsiteY1278" fmla="*/ 283239 h 6858000"/>
              <a:gd name="connsiteX1279" fmla="*/ 1870015 w 7392421"/>
              <a:gd name="connsiteY1279" fmla="*/ 275646 h 6858000"/>
              <a:gd name="connsiteX1280" fmla="*/ 1874255 w 7392421"/>
              <a:gd name="connsiteY1280" fmla="*/ 271850 h 6858000"/>
              <a:gd name="connsiteX1281" fmla="*/ 1916654 w 7392421"/>
              <a:gd name="connsiteY1281" fmla="*/ 271850 h 6858000"/>
              <a:gd name="connsiteX1282" fmla="*/ 1959054 w 7392421"/>
              <a:gd name="connsiteY1282" fmla="*/ 271850 h 6858000"/>
              <a:gd name="connsiteX1283" fmla="*/ 1980254 w 7392421"/>
              <a:gd name="connsiteY1283" fmla="*/ 271850 h 6858000"/>
              <a:gd name="connsiteX1284" fmla="*/ 2014174 w 7392421"/>
              <a:gd name="connsiteY1284" fmla="*/ 252868 h 6858000"/>
              <a:gd name="connsiteX1285" fmla="*/ 2065053 w 7392421"/>
              <a:gd name="connsiteY1285" fmla="*/ 237682 h 6858000"/>
              <a:gd name="connsiteX1286" fmla="*/ 2077773 w 7392421"/>
              <a:gd name="connsiteY1286" fmla="*/ 226292 h 6858000"/>
              <a:gd name="connsiteX1287" fmla="*/ 2065053 w 7392421"/>
              <a:gd name="connsiteY1287" fmla="*/ 218699 h 6858000"/>
              <a:gd name="connsiteX1288" fmla="*/ 2060814 w 7392421"/>
              <a:gd name="connsiteY1288" fmla="*/ 207310 h 6858000"/>
              <a:gd name="connsiteX1289" fmla="*/ 2056574 w 7392421"/>
              <a:gd name="connsiteY1289" fmla="*/ 192124 h 6858000"/>
              <a:gd name="connsiteX1290" fmla="*/ 2056574 w 7392421"/>
              <a:gd name="connsiteY1290" fmla="*/ 180735 h 6858000"/>
              <a:gd name="connsiteX1291" fmla="*/ 2060814 w 7392421"/>
              <a:gd name="connsiteY1291" fmla="*/ 180735 h 6858000"/>
              <a:gd name="connsiteX1292" fmla="*/ 2060814 w 7392421"/>
              <a:gd name="connsiteY1292" fmla="*/ 154160 h 6858000"/>
              <a:gd name="connsiteX1293" fmla="*/ 2026894 w 7392421"/>
              <a:gd name="connsiteY1293" fmla="*/ 127584 h 6858000"/>
              <a:gd name="connsiteX1294" fmla="*/ 2069294 w 7392421"/>
              <a:gd name="connsiteY1294" fmla="*/ 116195 h 6858000"/>
              <a:gd name="connsiteX1295" fmla="*/ 2065053 w 7392421"/>
              <a:gd name="connsiteY1295" fmla="*/ 112398 h 6858000"/>
              <a:gd name="connsiteX1296" fmla="*/ 1895454 w 7392421"/>
              <a:gd name="connsiteY1296" fmla="*/ 112398 h 6858000"/>
              <a:gd name="connsiteX1297" fmla="*/ 1891215 w 7392421"/>
              <a:gd name="connsiteY1297" fmla="*/ 108602 h 6858000"/>
              <a:gd name="connsiteX1298" fmla="*/ 1912414 w 7392421"/>
              <a:gd name="connsiteY1298" fmla="*/ 104805 h 6858000"/>
              <a:gd name="connsiteX1299" fmla="*/ 1932554 w 7392421"/>
              <a:gd name="connsiteY1299" fmla="*/ 101009 h 6858000"/>
              <a:gd name="connsiteX1300" fmla="*/ 1939721 w 7392421"/>
              <a:gd name="connsiteY1300" fmla="*/ 93110 h 6858000"/>
              <a:gd name="connsiteX1301" fmla="*/ 1954706 w 7392421"/>
              <a:gd name="connsiteY1301" fmla="*/ 92430 h 6858000"/>
              <a:gd name="connsiteX1302" fmla="*/ 1997118 w 7392421"/>
              <a:gd name="connsiteY1302" fmla="*/ 84723 h 6858000"/>
              <a:gd name="connsiteX1303" fmla="*/ 2035290 w 7392421"/>
              <a:gd name="connsiteY1303" fmla="*/ 92430 h 6858000"/>
              <a:gd name="connsiteX1304" fmla="*/ 2039532 w 7392421"/>
              <a:gd name="connsiteY1304" fmla="*/ 92430 h 6858000"/>
              <a:gd name="connsiteX1305" fmla="*/ 2043773 w 7392421"/>
              <a:gd name="connsiteY1305" fmla="*/ 80870 h 6858000"/>
              <a:gd name="connsiteX1306" fmla="*/ 2052255 w 7392421"/>
              <a:gd name="connsiteY1306" fmla="*/ 88576 h 6858000"/>
              <a:gd name="connsiteX1307" fmla="*/ 2069220 w 7392421"/>
              <a:gd name="connsiteY1307" fmla="*/ 88576 h 6858000"/>
              <a:gd name="connsiteX1308" fmla="*/ 2077703 w 7392421"/>
              <a:gd name="connsiteY1308" fmla="*/ 92430 h 6858000"/>
              <a:gd name="connsiteX1309" fmla="*/ 2111632 w 7392421"/>
              <a:gd name="connsiteY1309" fmla="*/ 80870 h 6858000"/>
              <a:gd name="connsiteX1310" fmla="*/ 2115874 w 7392421"/>
              <a:gd name="connsiteY1310" fmla="*/ 69309 h 6858000"/>
              <a:gd name="connsiteX1311" fmla="*/ 2132839 w 7392421"/>
              <a:gd name="connsiteY1311" fmla="*/ 69309 h 6858000"/>
              <a:gd name="connsiteX1312" fmla="*/ 2137081 w 7392421"/>
              <a:gd name="connsiteY1312" fmla="*/ 92430 h 6858000"/>
              <a:gd name="connsiteX1313" fmla="*/ 2145564 w 7392421"/>
              <a:gd name="connsiteY1313" fmla="*/ 100137 h 6858000"/>
              <a:gd name="connsiteX1314" fmla="*/ 2162528 w 7392421"/>
              <a:gd name="connsiteY1314" fmla="*/ 100137 h 6858000"/>
              <a:gd name="connsiteX1315" fmla="*/ 2179493 w 7392421"/>
              <a:gd name="connsiteY1315" fmla="*/ 100137 h 6858000"/>
              <a:gd name="connsiteX1316" fmla="*/ 2187976 w 7392421"/>
              <a:gd name="connsiteY1316" fmla="*/ 103990 h 6858000"/>
              <a:gd name="connsiteX1317" fmla="*/ 2213423 w 7392421"/>
              <a:gd name="connsiteY1317" fmla="*/ 119404 h 6858000"/>
              <a:gd name="connsiteX1318" fmla="*/ 2221906 w 7392421"/>
              <a:gd name="connsiteY1318" fmla="*/ 134818 h 6858000"/>
              <a:gd name="connsiteX1319" fmla="*/ 2251595 w 7392421"/>
              <a:gd name="connsiteY1319" fmla="*/ 134818 h 6858000"/>
              <a:gd name="connsiteX1320" fmla="*/ 2260078 w 7392421"/>
              <a:gd name="connsiteY1320" fmla="*/ 100137 h 6858000"/>
              <a:gd name="connsiteX1321" fmla="*/ 2264319 w 7392421"/>
              <a:gd name="connsiteY1321" fmla="*/ 92430 h 6858000"/>
              <a:gd name="connsiteX1322" fmla="*/ 2323697 w 7392421"/>
              <a:gd name="connsiteY1322" fmla="*/ 103990 h 6858000"/>
              <a:gd name="connsiteX1323" fmla="*/ 2353384 w 7392421"/>
              <a:gd name="connsiteY1323" fmla="*/ 103990 h 6858000"/>
              <a:gd name="connsiteX1324" fmla="*/ 2357626 w 7392421"/>
              <a:gd name="connsiteY1324" fmla="*/ 100137 h 6858000"/>
              <a:gd name="connsiteX1325" fmla="*/ 2387316 w 7392421"/>
              <a:gd name="connsiteY1325" fmla="*/ 111697 h 6858000"/>
              <a:gd name="connsiteX1326" fmla="*/ 2425486 w 7392421"/>
              <a:gd name="connsiteY1326" fmla="*/ 92430 h 6858000"/>
              <a:gd name="connsiteX1327" fmla="*/ 2433969 w 7392421"/>
              <a:gd name="connsiteY1327" fmla="*/ 84723 h 6858000"/>
              <a:gd name="connsiteX1328" fmla="*/ 2442452 w 7392421"/>
              <a:gd name="connsiteY1328" fmla="*/ 88576 h 6858000"/>
              <a:gd name="connsiteX1329" fmla="*/ 2480623 w 7392421"/>
              <a:gd name="connsiteY1329" fmla="*/ 73163 h 6858000"/>
              <a:gd name="connsiteX1330" fmla="*/ 2493347 w 7392421"/>
              <a:gd name="connsiteY1330" fmla="*/ 65456 h 6858000"/>
              <a:gd name="connsiteX1331" fmla="*/ 2544242 w 7392421"/>
              <a:gd name="connsiteY1331" fmla="*/ 57749 h 6858000"/>
              <a:gd name="connsiteX1332" fmla="*/ 2548483 w 7392421"/>
              <a:gd name="connsiteY1332" fmla="*/ 50042 h 6858000"/>
              <a:gd name="connsiteX1333" fmla="*/ 2544242 w 7392421"/>
              <a:gd name="connsiteY1333" fmla="*/ 46189 h 6858000"/>
              <a:gd name="connsiteX1334" fmla="*/ 2527276 w 7392421"/>
              <a:gd name="connsiteY1334" fmla="*/ 46189 h 6858000"/>
              <a:gd name="connsiteX1335" fmla="*/ 2514553 w 7392421"/>
              <a:gd name="connsiteY1335" fmla="*/ 42335 h 6858000"/>
              <a:gd name="connsiteX1336" fmla="*/ 2503748 w 7392421"/>
              <a:gd name="connsiteY1336" fmla="*/ 31180 h 6858000"/>
              <a:gd name="connsiteX1337" fmla="*/ 2541159 w 7392421"/>
              <a:gd name="connsiteY1337" fmla="*/ 30624 h 6858000"/>
              <a:gd name="connsiteX1338" fmla="*/ 2638709 w 7392421"/>
              <a:gd name="connsiteY1338" fmla="*/ 30624 h 6858000"/>
              <a:gd name="connsiteX1339" fmla="*/ 2676880 w 7392421"/>
              <a:gd name="connsiteY1339" fmla="*/ 24828 h 6858000"/>
              <a:gd name="connsiteX1340" fmla="*/ 2719292 w 7392421"/>
              <a:gd name="connsiteY1340" fmla="*/ 21930 h 6858000"/>
              <a:gd name="connsiteX1341" fmla="*/ 2774429 w 7392421"/>
              <a:gd name="connsiteY1341" fmla="*/ 21930 h 6858000"/>
              <a:gd name="connsiteX1342" fmla="*/ 2808359 w 7392421"/>
              <a:gd name="connsiteY1342" fmla="*/ 19032 h 6858000"/>
              <a:gd name="connsiteX1343" fmla="*/ 2821082 w 7392421"/>
              <a:gd name="connsiteY1343" fmla="*/ 16135 h 6858000"/>
              <a:gd name="connsiteX1344" fmla="*/ 2871978 w 7392421"/>
              <a:gd name="connsiteY1344" fmla="*/ 16135 h 6858000"/>
              <a:gd name="connsiteX1345" fmla="*/ 2927115 w 7392421"/>
              <a:gd name="connsiteY1345" fmla="*/ 16135 h 6858000"/>
              <a:gd name="connsiteX1346" fmla="*/ 2982251 w 7392421"/>
              <a:gd name="connsiteY1346" fmla="*/ 16135 h 6858000"/>
              <a:gd name="connsiteX1347" fmla="*/ 3007698 w 7392421"/>
              <a:gd name="connsiteY1347" fmla="*/ 10339 h 6858000"/>
              <a:gd name="connsiteX1348" fmla="*/ 3045870 w 7392421"/>
              <a:gd name="connsiteY1348" fmla="*/ 10339 h 6858000"/>
              <a:gd name="connsiteX1349" fmla="*/ 3062834 w 7392421"/>
              <a:gd name="connsiteY1349" fmla="*/ 10339 h 6858000"/>
              <a:gd name="connsiteX1350" fmla="*/ 3109489 w 7392421"/>
              <a:gd name="connsiteY1350" fmla="*/ 13237 h 6858000"/>
              <a:gd name="connsiteX1351" fmla="*/ 3126454 w 7392421"/>
              <a:gd name="connsiteY1351" fmla="*/ 4543 h 6858000"/>
              <a:gd name="connsiteX1352" fmla="*/ 3143418 w 7392421"/>
              <a:gd name="connsiteY1352" fmla="*/ 454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</a:cxnLst>
            <a:rect l="l" t="t" r="r" b="b"/>
            <a:pathLst>
              <a:path w="7392421" h="6858000">
                <a:moveTo>
                  <a:pt x="1848908" y="6196465"/>
                </a:moveTo>
                <a:lnTo>
                  <a:pt x="1851185" y="6198075"/>
                </a:lnTo>
                <a:cubicBezTo>
                  <a:pt x="1853835" y="6200448"/>
                  <a:pt x="1855955" y="6202346"/>
                  <a:pt x="1858075" y="6202346"/>
                </a:cubicBezTo>
                <a:cubicBezTo>
                  <a:pt x="1900475" y="6206142"/>
                  <a:pt x="1942874" y="6217531"/>
                  <a:pt x="1985274" y="6213735"/>
                </a:cubicBezTo>
                <a:cubicBezTo>
                  <a:pt x="1993754" y="6213735"/>
                  <a:pt x="2002234" y="6213735"/>
                  <a:pt x="2010714" y="6213735"/>
                </a:cubicBezTo>
                <a:cubicBezTo>
                  <a:pt x="2036154" y="6213735"/>
                  <a:pt x="2053114" y="6221328"/>
                  <a:pt x="2065834" y="6236514"/>
                </a:cubicBezTo>
                <a:cubicBezTo>
                  <a:pt x="2078554" y="6236514"/>
                  <a:pt x="2091274" y="6236514"/>
                  <a:pt x="2103994" y="6236514"/>
                </a:cubicBezTo>
                <a:cubicBezTo>
                  <a:pt x="2112474" y="6236514"/>
                  <a:pt x="2112474" y="6240310"/>
                  <a:pt x="2116714" y="6244107"/>
                </a:cubicBezTo>
                <a:cubicBezTo>
                  <a:pt x="2120954" y="6247903"/>
                  <a:pt x="2116714" y="6251700"/>
                  <a:pt x="2112474" y="6255496"/>
                </a:cubicBezTo>
                <a:cubicBezTo>
                  <a:pt x="2099754" y="6270682"/>
                  <a:pt x="2099754" y="6270682"/>
                  <a:pt x="2082794" y="6259293"/>
                </a:cubicBezTo>
                <a:cubicBezTo>
                  <a:pt x="2078554" y="6255496"/>
                  <a:pt x="2065834" y="6244107"/>
                  <a:pt x="2065834" y="6240310"/>
                </a:cubicBezTo>
                <a:cubicBezTo>
                  <a:pt x="2048874" y="6247903"/>
                  <a:pt x="2036154" y="6236514"/>
                  <a:pt x="2023434" y="6236514"/>
                </a:cubicBezTo>
                <a:cubicBezTo>
                  <a:pt x="2006474" y="6244107"/>
                  <a:pt x="1985274" y="6244107"/>
                  <a:pt x="1972554" y="6236514"/>
                </a:cubicBezTo>
                <a:cubicBezTo>
                  <a:pt x="1964075" y="6236514"/>
                  <a:pt x="1959834" y="6232717"/>
                  <a:pt x="1951355" y="6236514"/>
                </a:cubicBezTo>
                <a:cubicBezTo>
                  <a:pt x="1942874" y="6236514"/>
                  <a:pt x="1934395" y="6232717"/>
                  <a:pt x="1921675" y="6240310"/>
                </a:cubicBezTo>
                <a:cubicBezTo>
                  <a:pt x="1913195" y="6244107"/>
                  <a:pt x="1900475" y="6232717"/>
                  <a:pt x="1891994" y="6236514"/>
                </a:cubicBezTo>
                <a:cubicBezTo>
                  <a:pt x="1887755" y="6244107"/>
                  <a:pt x="1879274" y="6240310"/>
                  <a:pt x="1875035" y="6240310"/>
                </a:cubicBezTo>
                <a:cubicBezTo>
                  <a:pt x="1866555" y="6240310"/>
                  <a:pt x="1870795" y="6232717"/>
                  <a:pt x="1866555" y="6228921"/>
                </a:cubicBezTo>
                <a:cubicBezTo>
                  <a:pt x="1862314" y="6228921"/>
                  <a:pt x="1853835" y="6228921"/>
                  <a:pt x="1845355" y="6228921"/>
                </a:cubicBezTo>
                <a:cubicBezTo>
                  <a:pt x="1845355" y="6232717"/>
                  <a:pt x="1841115" y="6236514"/>
                  <a:pt x="1836875" y="6236514"/>
                </a:cubicBezTo>
                <a:cubicBezTo>
                  <a:pt x="1828395" y="6232717"/>
                  <a:pt x="1832635" y="6225124"/>
                  <a:pt x="1832635" y="6221328"/>
                </a:cubicBezTo>
                <a:cubicBezTo>
                  <a:pt x="1824155" y="6221328"/>
                  <a:pt x="1815675" y="6221328"/>
                  <a:pt x="1807195" y="6221328"/>
                </a:cubicBezTo>
                <a:cubicBezTo>
                  <a:pt x="1811435" y="6228921"/>
                  <a:pt x="1802955" y="6228921"/>
                  <a:pt x="1798716" y="6228921"/>
                </a:cubicBezTo>
                <a:cubicBezTo>
                  <a:pt x="1790235" y="6225124"/>
                  <a:pt x="1794475" y="6221328"/>
                  <a:pt x="1794475" y="6213735"/>
                </a:cubicBezTo>
                <a:cubicBezTo>
                  <a:pt x="1783875" y="6213735"/>
                  <a:pt x="1772216" y="6215633"/>
                  <a:pt x="1760555" y="6216108"/>
                </a:cubicBezTo>
                <a:lnTo>
                  <a:pt x="1743434" y="6212994"/>
                </a:lnTo>
                <a:lnTo>
                  <a:pt x="1746224" y="6212355"/>
                </a:lnTo>
                <a:cubicBezTo>
                  <a:pt x="1754707" y="6207504"/>
                  <a:pt x="1763190" y="6212355"/>
                  <a:pt x="1775913" y="6212355"/>
                </a:cubicBezTo>
                <a:cubicBezTo>
                  <a:pt x="1784396" y="6212355"/>
                  <a:pt x="1792877" y="6202655"/>
                  <a:pt x="1805602" y="6202655"/>
                </a:cubicBezTo>
                <a:cubicBezTo>
                  <a:pt x="1809843" y="6202655"/>
                  <a:pt x="1814085" y="6207504"/>
                  <a:pt x="1822567" y="6212355"/>
                </a:cubicBezTo>
                <a:cubicBezTo>
                  <a:pt x="1831049" y="6212355"/>
                  <a:pt x="1826809" y="6197805"/>
                  <a:pt x="1831049" y="6197805"/>
                </a:cubicBezTo>
                <a:cubicBezTo>
                  <a:pt x="1835291" y="6197805"/>
                  <a:pt x="1835291" y="6197805"/>
                  <a:pt x="1839532" y="6197805"/>
                </a:cubicBezTo>
                <a:close/>
                <a:moveTo>
                  <a:pt x="1913195" y="6186999"/>
                </a:moveTo>
                <a:lnTo>
                  <a:pt x="1913195" y="6187160"/>
                </a:lnTo>
                <a:lnTo>
                  <a:pt x="1912033" y="6187221"/>
                </a:lnTo>
                <a:close/>
                <a:moveTo>
                  <a:pt x="863352" y="5843219"/>
                </a:moveTo>
                <a:lnTo>
                  <a:pt x="864073" y="5843752"/>
                </a:lnTo>
                <a:lnTo>
                  <a:pt x="863059" y="5843752"/>
                </a:lnTo>
                <a:close/>
                <a:moveTo>
                  <a:pt x="883526" y="5689580"/>
                </a:moveTo>
                <a:cubicBezTo>
                  <a:pt x="883526" y="5689580"/>
                  <a:pt x="887766" y="5689580"/>
                  <a:pt x="892008" y="5689580"/>
                </a:cubicBezTo>
                <a:cubicBezTo>
                  <a:pt x="892008" y="5689580"/>
                  <a:pt x="896249" y="5689580"/>
                  <a:pt x="896249" y="5693132"/>
                </a:cubicBezTo>
                <a:lnTo>
                  <a:pt x="895512" y="5693596"/>
                </a:lnTo>
                <a:lnTo>
                  <a:pt x="892008" y="5693132"/>
                </a:lnTo>
                <a:cubicBezTo>
                  <a:pt x="887766" y="5693132"/>
                  <a:pt x="883526" y="5693132"/>
                  <a:pt x="883526" y="5689580"/>
                </a:cubicBezTo>
                <a:close/>
                <a:moveTo>
                  <a:pt x="1298563" y="5672327"/>
                </a:moveTo>
                <a:lnTo>
                  <a:pt x="1299170" y="5675371"/>
                </a:lnTo>
                <a:cubicBezTo>
                  <a:pt x="1303411" y="5678923"/>
                  <a:pt x="1299170" y="5682476"/>
                  <a:pt x="1299170" y="5682476"/>
                </a:cubicBezTo>
                <a:cubicBezTo>
                  <a:pt x="1294928" y="5678923"/>
                  <a:pt x="1294928" y="5678923"/>
                  <a:pt x="1294928" y="5675371"/>
                </a:cubicBezTo>
                <a:close/>
                <a:moveTo>
                  <a:pt x="985317" y="5668268"/>
                </a:moveTo>
                <a:cubicBezTo>
                  <a:pt x="989558" y="5671819"/>
                  <a:pt x="998040" y="5678923"/>
                  <a:pt x="1006522" y="5682476"/>
                </a:cubicBezTo>
                <a:cubicBezTo>
                  <a:pt x="1015004" y="5693132"/>
                  <a:pt x="1027729" y="5689580"/>
                  <a:pt x="1031970" y="5675371"/>
                </a:cubicBezTo>
                <a:cubicBezTo>
                  <a:pt x="1036212" y="5671819"/>
                  <a:pt x="1036212" y="5671819"/>
                  <a:pt x="1040453" y="5671819"/>
                </a:cubicBezTo>
                <a:cubicBezTo>
                  <a:pt x="1048936" y="5671819"/>
                  <a:pt x="1053176" y="5671819"/>
                  <a:pt x="1061659" y="5675371"/>
                </a:cubicBezTo>
                <a:cubicBezTo>
                  <a:pt x="1070141" y="5678923"/>
                  <a:pt x="1082865" y="5686028"/>
                  <a:pt x="1091348" y="5682476"/>
                </a:cubicBezTo>
                <a:cubicBezTo>
                  <a:pt x="1108314" y="5675371"/>
                  <a:pt x="1121037" y="5678923"/>
                  <a:pt x="1133760" y="5678923"/>
                </a:cubicBezTo>
                <a:cubicBezTo>
                  <a:pt x="1142243" y="5678923"/>
                  <a:pt x="1142243" y="5675371"/>
                  <a:pt x="1146484" y="5668268"/>
                </a:cubicBezTo>
                <a:cubicBezTo>
                  <a:pt x="1146484" y="5664716"/>
                  <a:pt x="1150725" y="5664716"/>
                  <a:pt x="1159208" y="5668268"/>
                </a:cubicBezTo>
                <a:cubicBezTo>
                  <a:pt x="1159208" y="5671819"/>
                  <a:pt x="1159208" y="5675371"/>
                  <a:pt x="1159208" y="5678923"/>
                </a:cubicBezTo>
                <a:cubicBezTo>
                  <a:pt x="1159208" y="5689580"/>
                  <a:pt x="1142243" y="5686028"/>
                  <a:pt x="1142243" y="5700236"/>
                </a:cubicBezTo>
                <a:cubicBezTo>
                  <a:pt x="1146484" y="5707340"/>
                  <a:pt x="1138001" y="5707340"/>
                  <a:pt x="1129518" y="5703788"/>
                </a:cubicBezTo>
                <a:cubicBezTo>
                  <a:pt x="1129518" y="5703788"/>
                  <a:pt x="1129518" y="5700236"/>
                  <a:pt x="1129518" y="5700236"/>
                </a:cubicBezTo>
                <a:cubicBezTo>
                  <a:pt x="1125277" y="5696683"/>
                  <a:pt x="1121037" y="5693132"/>
                  <a:pt x="1116795" y="5693132"/>
                </a:cubicBezTo>
                <a:cubicBezTo>
                  <a:pt x="1108314" y="5696683"/>
                  <a:pt x="1112554" y="5700236"/>
                  <a:pt x="1108314" y="5703788"/>
                </a:cubicBezTo>
                <a:lnTo>
                  <a:pt x="1100226" y="5708967"/>
                </a:lnTo>
                <a:lnTo>
                  <a:pt x="1042644" y="5708967"/>
                </a:lnTo>
                <a:cubicBezTo>
                  <a:pt x="1029919" y="5708967"/>
                  <a:pt x="1017195" y="5706069"/>
                  <a:pt x="1004472" y="5714762"/>
                </a:cubicBezTo>
                <a:cubicBezTo>
                  <a:pt x="1004472" y="5714762"/>
                  <a:pt x="1000231" y="5714762"/>
                  <a:pt x="995990" y="5711865"/>
                </a:cubicBezTo>
                <a:cubicBezTo>
                  <a:pt x="987508" y="5708967"/>
                  <a:pt x="979025" y="5708243"/>
                  <a:pt x="970542" y="5708605"/>
                </a:cubicBezTo>
                <a:lnTo>
                  <a:pt x="953015" y="5710850"/>
                </a:lnTo>
                <a:lnTo>
                  <a:pt x="948204" y="5704232"/>
                </a:lnTo>
                <a:cubicBezTo>
                  <a:pt x="943964" y="5702012"/>
                  <a:pt x="938662" y="5700236"/>
                  <a:pt x="934421" y="5696683"/>
                </a:cubicBezTo>
                <a:cubicBezTo>
                  <a:pt x="930179" y="5693132"/>
                  <a:pt x="925939" y="5693132"/>
                  <a:pt x="921698" y="5696683"/>
                </a:cubicBezTo>
                <a:cubicBezTo>
                  <a:pt x="917456" y="5703788"/>
                  <a:pt x="913215" y="5707340"/>
                  <a:pt x="904732" y="5703788"/>
                </a:cubicBezTo>
                <a:cubicBezTo>
                  <a:pt x="892008" y="5703788"/>
                  <a:pt x="896249" y="5700236"/>
                  <a:pt x="892008" y="5693132"/>
                </a:cubicBezTo>
                <a:cubicBezTo>
                  <a:pt x="892008" y="5693132"/>
                  <a:pt x="893068" y="5694020"/>
                  <a:pt x="894128" y="5694464"/>
                </a:cubicBezTo>
                <a:lnTo>
                  <a:pt x="895512" y="5693596"/>
                </a:lnTo>
                <a:lnTo>
                  <a:pt x="902082" y="5694464"/>
                </a:lnTo>
                <a:cubicBezTo>
                  <a:pt x="904732" y="5694907"/>
                  <a:pt x="906853" y="5694907"/>
                  <a:pt x="908973" y="5693132"/>
                </a:cubicBezTo>
                <a:cubicBezTo>
                  <a:pt x="921698" y="5678923"/>
                  <a:pt x="934421" y="5671819"/>
                  <a:pt x="951385" y="5682476"/>
                </a:cubicBezTo>
                <a:cubicBezTo>
                  <a:pt x="955627" y="5686028"/>
                  <a:pt x="968351" y="5686028"/>
                  <a:pt x="968351" y="5678923"/>
                </a:cubicBezTo>
                <a:cubicBezTo>
                  <a:pt x="968351" y="5668268"/>
                  <a:pt x="981075" y="5675371"/>
                  <a:pt x="985317" y="5668268"/>
                </a:cubicBezTo>
                <a:close/>
                <a:moveTo>
                  <a:pt x="3069156" y="5224784"/>
                </a:moveTo>
                <a:lnTo>
                  <a:pt x="3069877" y="5225655"/>
                </a:lnTo>
                <a:lnTo>
                  <a:pt x="3070170" y="5224784"/>
                </a:lnTo>
                <a:close/>
                <a:moveTo>
                  <a:pt x="0" y="3728101"/>
                </a:moveTo>
                <a:lnTo>
                  <a:pt x="1014" y="3728101"/>
                </a:lnTo>
                <a:lnTo>
                  <a:pt x="293" y="3728972"/>
                </a:lnTo>
                <a:close/>
                <a:moveTo>
                  <a:pt x="1748249" y="900296"/>
                </a:moveTo>
                <a:lnTo>
                  <a:pt x="1750394" y="900296"/>
                </a:lnTo>
                <a:lnTo>
                  <a:pt x="1741171" y="901194"/>
                </a:lnTo>
                <a:lnTo>
                  <a:pt x="1738152" y="900900"/>
                </a:lnTo>
                <a:close/>
                <a:moveTo>
                  <a:pt x="1881554" y="886188"/>
                </a:moveTo>
                <a:cubicBezTo>
                  <a:pt x="1891094" y="885909"/>
                  <a:pt x="1901694" y="886467"/>
                  <a:pt x="1912293" y="887026"/>
                </a:cubicBezTo>
                <a:cubicBezTo>
                  <a:pt x="1925014" y="888142"/>
                  <a:pt x="1950454" y="889258"/>
                  <a:pt x="1958933" y="894840"/>
                </a:cubicBezTo>
                <a:lnTo>
                  <a:pt x="1961440" y="895896"/>
                </a:lnTo>
                <a:lnTo>
                  <a:pt x="1862047" y="895896"/>
                </a:lnTo>
                <a:cubicBezTo>
                  <a:pt x="1853564" y="895896"/>
                  <a:pt x="1849323" y="907456"/>
                  <a:pt x="1840840" y="899749"/>
                </a:cubicBezTo>
                <a:lnTo>
                  <a:pt x="1821936" y="894167"/>
                </a:lnTo>
                <a:lnTo>
                  <a:pt x="1844454" y="892607"/>
                </a:lnTo>
                <a:cubicBezTo>
                  <a:pt x="1848694" y="892607"/>
                  <a:pt x="1852934" y="891491"/>
                  <a:pt x="1857174" y="890374"/>
                </a:cubicBezTo>
                <a:cubicBezTo>
                  <a:pt x="1863534" y="887583"/>
                  <a:pt x="1872015" y="886467"/>
                  <a:pt x="1881554" y="886188"/>
                </a:cubicBezTo>
                <a:close/>
                <a:moveTo>
                  <a:pt x="1719279" y="884793"/>
                </a:moveTo>
                <a:lnTo>
                  <a:pt x="1738455" y="884793"/>
                </a:lnTo>
                <a:cubicBezTo>
                  <a:pt x="1755414" y="884793"/>
                  <a:pt x="1776614" y="885909"/>
                  <a:pt x="1797815" y="890374"/>
                </a:cubicBezTo>
                <a:lnTo>
                  <a:pt x="1737762" y="892482"/>
                </a:lnTo>
                <a:lnTo>
                  <a:pt x="1688889" y="892482"/>
                </a:lnTo>
                <a:cubicBezTo>
                  <a:pt x="1701609" y="890250"/>
                  <a:pt x="1714330" y="891366"/>
                  <a:pt x="1722809" y="889133"/>
                </a:cubicBezTo>
                <a:cubicBezTo>
                  <a:pt x="1722809" y="888017"/>
                  <a:pt x="1731289" y="888017"/>
                  <a:pt x="1731289" y="886901"/>
                </a:cubicBezTo>
                <a:close/>
                <a:moveTo>
                  <a:pt x="1645175" y="884793"/>
                </a:moveTo>
                <a:lnTo>
                  <a:pt x="1715727" y="884793"/>
                </a:lnTo>
                <a:lnTo>
                  <a:pt x="1667690" y="886901"/>
                </a:lnTo>
                <a:cubicBezTo>
                  <a:pt x="1642249" y="888017"/>
                  <a:pt x="1621050" y="886901"/>
                  <a:pt x="1595610" y="886901"/>
                </a:cubicBezTo>
                <a:lnTo>
                  <a:pt x="1594784" y="886834"/>
                </a:lnTo>
                <a:close/>
                <a:moveTo>
                  <a:pt x="1774961" y="491518"/>
                </a:moveTo>
                <a:lnTo>
                  <a:pt x="1774351" y="492814"/>
                </a:lnTo>
                <a:lnTo>
                  <a:pt x="1769849" y="491944"/>
                </a:lnTo>
                <a:close/>
                <a:moveTo>
                  <a:pt x="1982374" y="395710"/>
                </a:moveTo>
                <a:cubicBezTo>
                  <a:pt x="1986614" y="395235"/>
                  <a:pt x="1990855" y="395235"/>
                  <a:pt x="1992974" y="397133"/>
                </a:cubicBezTo>
                <a:lnTo>
                  <a:pt x="2005216" y="401518"/>
                </a:lnTo>
                <a:lnTo>
                  <a:pt x="1985984" y="397672"/>
                </a:lnTo>
                <a:lnTo>
                  <a:pt x="1980348" y="395982"/>
                </a:lnTo>
                <a:close/>
                <a:moveTo>
                  <a:pt x="1898608" y="46924"/>
                </a:moveTo>
                <a:lnTo>
                  <a:pt x="1906232" y="47706"/>
                </a:lnTo>
                <a:lnTo>
                  <a:pt x="1901691" y="51487"/>
                </a:lnTo>
                <a:lnTo>
                  <a:pt x="1898694" y="52622"/>
                </a:lnTo>
                <a:lnTo>
                  <a:pt x="1895454" y="51655"/>
                </a:lnTo>
                <a:lnTo>
                  <a:pt x="1893127" y="47486"/>
                </a:lnTo>
                <a:close/>
                <a:moveTo>
                  <a:pt x="2355584" y="38338"/>
                </a:moveTo>
                <a:lnTo>
                  <a:pt x="2354974" y="39445"/>
                </a:lnTo>
                <a:lnTo>
                  <a:pt x="2350472" y="38702"/>
                </a:lnTo>
                <a:close/>
                <a:moveTo>
                  <a:pt x="3146743" y="0"/>
                </a:moveTo>
                <a:lnTo>
                  <a:pt x="3202796" y="0"/>
                </a:lnTo>
                <a:lnTo>
                  <a:pt x="3202796" y="4543"/>
                </a:lnTo>
                <a:cubicBezTo>
                  <a:pt x="3236727" y="4543"/>
                  <a:pt x="3274898" y="4543"/>
                  <a:pt x="3308828" y="4543"/>
                </a:cubicBezTo>
                <a:cubicBezTo>
                  <a:pt x="3317310" y="-1252"/>
                  <a:pt x="3325793" y="-1252"/>
                  <a:pt x="3334275" y="4543"/>
                </a:cubicBezTo>
                <a:cubicBezTo>
                  <a:pt x="3351241" y="4543"/>
                  <a:pt x="3367145" y="2370"/>
                  <a:pt x="3383051" y="559"/>
                </a:cubicBezTo>
                <a:lnTo>
                  <a:pt x="3398101" y="0"/>
                </a:lnTo>
                <a:lnTo>
                  <a:pt x="7392421" y="0"/>
                </a:lnTo>
                <a:lnTo>
                  <a:pt x="7392421" y="6858000"/>
                </a:lnTo>
                <a:lnTo>
                  <a:pt x="2857168" y="6858000"/>
                </a:lnTo>
                <a:lnTo>
                  <a:pt x="2860240" y="6839268"/>
                </a:lnTo>
                <a:cubicBezTo>
                  <a:pt x="2862890" y="6833969"/>
                  <a:pt x="2867132" y="6831079"/>
                  <a:pt x="2873493" y="6831079"/>
                </a:cubicBezTo>
                <a:cubicBezTo>
                  <a:pt x="2890458" y="6831079"/>
                  <a:pt x="2903182" y="6823372"/>
                  <a:pt x="2920147" y="6823372"/>
                </a:cubicBezTo>
                <a:cubicBezTo>
                  <a:pt x="2937112" y="6823372"/>
                  <a:pt x="2954077" y="6827226"/>
                  <a:pt x="2975283" y="6823372"/>
                </a:cubicBezTo>
                <a:cubicBezTo>
                  <a:pt x="2992248" y="6819519"/>
                  <a:pt x="3009214" y="6819519"/>
                  <a:pt x="3026178" y="6823372"/>
                </a:cubicBezTo>
                <a:cubicBezTo>
                  <a:pt x="3038903" y="6827226"/>
                  <a:pt x="3043144" y="6815666"/>
                  <a:pt x="3047384" y="6807959"/>
                </a:cubicBezTo>
                <a:cubicBezTo>
                  <a:pt x="3060108" y="6796398"/>
                  <a:pt x="3055867" y="6788692"/>
                  <a:pt x="3038903" y="6788692"/>
                </a:cubicBezTo>
                <a:cubicBezTo>
                  <a:pt x="3034661" y="6788692"/>
                  <a:pt x="3026178" y="6788692"/>
                  <a:pt x="3017697" y="6788692"/>
                </a:cubicBezTo>
                <a:cubicBezTo>
                  <a:pt x="3009214" y="6784838"/>
                  <a:pt x="2996489" y="6784838"/>
                  <a:pt x="2996489" y="6777131"/>
                </a:cubicBezTo>
                <a:cubicBezTo>
                  <a:pt x="2996489" y="6757864"/>
                  <a:pt x="2983765" y="6757864"/>
                  <a:pt x="2971042" y="6757864"/>
                </a:cubicBezTo>
                <a:cubicBezTo>
                  <a:pt x="2954077" y="6757864"/>
                  <a:pt x="2941353" y="6757864"/>
                  <a:pt x="2932870" y="6746304"/>
                </a:cubicBezTo>
                <a:cubicBezTo>
                  <a:pt x="2924389" y="6738597"/>
                  <a:pt x="2907423" y="6738597"/>
                  <a:pt x="2894699" y="6746304"/>
                </a:cubicBezTo>
                <a:cubicBezTo>
                  <a:pt x="2877734" y="6757864"/>
                  <a:pt x="2856528" y="6750157"/>
                  <a:pt x="2835322" y="6750157"/>
                </a:cubicBezTo>
                <a:cubicBezTo>
                  <a:pt x="2831081" y="6750157"/>
                  <a:pt x="2831081" y="6746304"/>
                  <a:pt x="2826839" y="6746304"/>
                </a:cubicBezTo>
                <a:cubicBezTo>
                  <a:pt x="2822598" y="6738597"/>
                  <a:pt x="2826839" y="6734743"/>
                  <a:pt x="2831081" y="6734743"/>
                </a:cubicBezTo>
                <a:cubicBezTo>
                  <a:pt x="2843804" y="6734743"/>
                  <a:pt x="2852287" y="6734743"/>
                  <a:pt x="2856528" y="6727037"/>
                </a:cubicBezTo>
                <a:cubicBezTo>
                  <a:pt x="2869251" y="6715476"/>
                  <a:pt x="2865010" y="6707770"/>
                  <a:pt x="2865010" y="6700063"/>
                </a:cubicBezTo>
                <a:cubicBezTo>
                  <a:pt x="2852287" y="6700063"/>
                  <a:pt x="2839564" y="6696209"/>
                  <a:pt x="2822598" y="6696209"/>
                </a:cubicBezTo>
                <a:cubicBezTo>
                  <a:pt x="2831081" y="6692356"/>
                  <a:pt x="2835322" y="6692356"/>
                  <a:pt x="2839564" y="6692356"/>
                </a:cubicBezTo>
                <a:cubicBezTo>
                  <a:pt x="2852287" y="6692356"/>
                  <a:pt x="2865010" y="6688502"/>
                  <a:pt x="2877734" y="6692356"/>
                </a:cubicBezTo>
                <a:cubicBezTo>
                  <a:pt x="2894699" y="6696209"/>
                  <a:pt x="2898941" y="6684649"/>
                  <a:pt x="2915906" y="6680796"/>
                </a:cubicBezTo>
                <a:cubicBezTo>
                  <a:pt x="2932870" y="6676942"/>
                  <a:pt x="2932870" y="6673089"/>
                  <a:pt x="2924389" y="6657675"/>
                </a:cubicBezTo>
                <a:cubicBezTo>
                  <a:pt x="2920147" y="6646115"/>
                  <a:pt x="2911664" y="6642261"/>
                  <a:pt x="2903182" y="6646115"/>
                </a:cubicBezTo>
                <a:cubicBezTo>
                  <a:pt x="2890458" y="6653822"/>
                  <a:pt x="2877734" y="6649968"/>
                  <a:pt x="2869251" y="6649968"/>
                </a:cubicBezTo>
                <a:cubicBezTo>
                  <a:pt x="2843804" y="6653822"/>
                  <a:pt x="2822598" y="6646115"/>
                  <a:pt x="2797151" y="6657675"/>
                </a:cubicBezTo>
                <a:cubicBezTo>
                  <a:pt x="2797151" y="6657675"/>
                  <a:pt x="2792909" y="6657675"/>
                  <a:pt x="2788668" y="6653822"/>
                </a:cubicBezTo>
                <a:cubicBezTo>
                  <a:pt x="2767462" y="6646115"/>
                  <a:pt x="2750496" y="6646115"/>
                  <a:pt x="2729290" y="6646115"/>
                </a:cubicBezTo>
                <a:cubicBezTo>
                  <a:pt x="2699601" y="6642261"/>
                  <a:pt x="2669912" y="6634555"/>
                  <a:pt x="2640224" y="6638408"/>
                </a:cubicBezTo>
                <a:cubicBezTo>
                  <a:pt x="2640224" y="6638408"/>
                  <a:pt x="2635982" y="6638408"/>
                  <a:pt x="2635982" y="6638408"/>
                </a:cubicBezTo>
                <a:cubicBezTo>
                  <a:pt x="2635982" y="6634555"/>
                  <a:pt x="2635982" y="6634555"/>
                  <a:pt x="2635982" y="6634555"/>
                </a:cubicBezTo>
                <a:cubicBezTo>
                  <a:pt x="2635982" y="6630701"/>
                  <a:pt x="2635982" y="6626848"/>
                  <a:pt x="2640224" y="6626848"/>
                </a:cubicBezTo>
                <a:cubicBezTo>
                  <a:pt x="2644465" y="6626848"/>
                  <a:pt x="2648706" y="6626848"/>
                  <a:pt x="2652948" y="6626848"/>
                </a:cubicBezTo>
                <a:cubicBezTo>
                  <a:pt x="2678395" y="6626848"/>
                  <a:pt x="2703843" y="6626848"/>
                  <a:pt x="2729290" y="6626848"/>
                </a:cubicBezTo>
                <a:cubicBezTo>
                  <a:pt x="2733531" y="6626848"/>
                  <a:pt x="2742014" y="6626848"/>
                  <a:pt x="2742014" y="6619141"/>
                </a:cubicBezTo>
                <a:cubicBezTo>
                  <a:pt x="2737773" y="6603727"/>
                  <a:pt x="2754737" y="6603727"/>
                  <a:pt x="2763220" y="6603727"/>
                </a:cubicBezTo>
                <a:cubicBezTo>
                  <a:pt x="2780185" y="6603727"/>
                  <a:pt x="2797151" y="6603727"/>
                  <a:pt x="2814115" y="6603727"/>
                </a:cubicBezTo>
                <a:cubicBezTo>
                  <a:pt x="2826839" y="6603727"/>
                  <a:pt x="2839564" y="6599874"/>
                  <a:pt x="2852287" y="6596020"/>
                </a:cubicBezTo>
                <a:cubicBezTo>
                  <a:pt x="2848045" y="6588314"/>
                  <a:pt x="2839564" y="6584460"/>
                  <a:pt x="2831081" y="6584460"/>
                </a:cubicBezTo>
                <a:cubicBezTo>
                  <a:pt x="2797151" y="6584460"/>
                  <a:pt x="2763220" y="6592167"/>
                  <a:pt x="2729290" y="6580607"/>
                </a:cubicBezTo>
                <a:cubicBezTo>
                  <a:pt x="2674154" y="6580607"/>
                  <a:pt x="2619018" y="6580607"/>
                  <a:pt x="2568123" y="6580607"/>
                </a:cubicBezTo>
                <a:cubicBezTo>
                  <a:pt x="2559640" y="6580607"/>
                  <a:pt x="2555398" y="6592167"/>
                  <a:pt x="2546916" y="6584460"/>
                </a:cubicBezTo>
                <a:cubicBezTo>
                  <a:pt x="2534191" y="6572900"/>
                  <a:pt x="2517227" y="6580607"/>
                  <a:pt x="2504504" y="6580607"/>
                </a:cubicBezTo>
                <a:cubicBezTo>
                  <a:pt x="2491779" y="6580607"/>
                  <a:pt x="2474815" y="6576753"/>
                  <a:pt x="2462091" y="6584460"/>
                </a:cubicBezTo>
                <a:cubicBezTo>
                  <a:pt x="2453608" y="6588314"/>
                  <a:pt x="2440885" y="6584460"/>
                  <a:pt x="2432402" y="6584460"/>
                </a:cubicBezTo>
                <a:cubicBezTo>
                  <a:pt x="2411196" y="6576753"/>
                  <a:pt x="2385748" y="6572900"/>
                  <a:pt x="2360301" y="6572900"/>
                </a:cubicBezTo>
                <a:cubicBezTo>
                  <a:pt x="2351818" y="6572900"/>
                  <a:pt x="2347577" y="6580607"/>
                  <a:pt x="2343335" y="6580607"/>
                </a:cubicBezTo>
                <a:cubicBezTo>
                  <a:pt x="2334852" y="6576753"/>
                  <a:pt x="2326371" y="6572900"/>
                  <a:pt x="2317888" y="6572900"/>
                </a:cubicBezTo>
                <a:lnTo>
                  <a:pt x="2223860" y="6572900"/>
                </a:lnTo>
                <a:lnTo>
                  <a:pt x="2226954" y="6566806"/>
                </a:lnTo>
                <a:cubicBezTo>
                  <a:pt x="2231193" y="6555417"/>
                  <a:pt x="2235433" y="6547824"/>
                  <a:pt x="2243914" y="6536434"/>
                </a:cubicBezTo>
                <a:cubicBezTo>
                  <a:pt x="2243914" y="6532638"/>
                  <a:pt x="2243914" y="6528842"/>
                  <a:pt x="2243914" y="6528842"/>
                </a:cubicBezTo>
                <a:cubicBezTo>
                  <a:pt x="2222713" y="6509859"/>
                  <a:pt x="2205753" y="6490877"/>
                  <a:pt x="2180314" y="6490877"/>
                </a:cubicBezTo>
                <a:cubicBezTo>
                  <a:pt x="2103994" y="6490877"/>
                  <a:pt x="2031914" y="6490877"/>
                  <a:pt x="1959834" y="6490877"/>
                </a:cubicBezTo>
                <a:cubicBezTo>
                  <a:pt x="1955594" y="6490877"/>
                  <a:pt x="1942874" y="6498470"/>
                  <a:pt x="1942874" y="6483284"/>
                </a:cubicBezTo>
                <a:cubicBezTo>
                  <a:pt x="1942874" y="6475691"/>
                  <a:pt x="1955594" y="6479487"/>
                  <a:pt x="1959834" y="6479487"/>
                </a:cubicBezTo>
                <a:cubicBezTo>
                  <a:pt x="1976794" y="6479487"/>
                  <a:pt x="1993754" y="6479487"/>
                  <a:pt x="2010714" y="6468098"/>
                </a:cubicBezTo>
                <a:cubicBezTo>
                  <a:pt x="2048874" y="6433930"/>
                  <a:pt x="2099754" y="6422541"/>
                  <a:pt x="2154873" y="6418744"/>
                </a:cubicBezTo>
                <a:cubicBezTo>
                  <a:pt x="2180314" y="6418744"/>
                  <a:pt x="2209994" y="6422541"/>
                  <a:pt x="2239673" y="6414948"/>
                </a:cubicBezTo>
                <a:cubicBezTo>
                  <a:pt x="2256633" y="6407355"/>
                  <a:pt x="2277833" y="6411151"/>
                  <a:pt x="2294793" y="6414948"/>
                </a:cubicBezTo>
                <a:cubicBezTo>
                  <a:pt x="2311753" y="6414948"/>
                  <a:pt x="2328713" y="6403558"/>
                  <a:pt x="2345673" y="6407355"/>
                </a:cubicBezTo>
                <a:cubicBezTo>
                  <a:pt x="2354152" y="6407355"/>
                  <a:pt x="2371112" y="6414948"/>
                  <a:pt x="2366873" y="6399762"/>
                </a:cubicBezTo>
                <a:cubicBezTo>
                  <a:pt x="2366873" y="6388372"/>
                  <a:pt x="2354152" y="6395965"/>
                  <a:pt x="2345673" y="6392169"/>
                </a:cubicBezTo>
                <a:cubicBezTo>
                  <a:pt x="2294793" y="6388372"/>
                  <a:pt x="2248153" y="6399762"/>
                  <a:pt x="2197274" y="6399762"/>
                </a:cubicBezTo>
                <a:cubicBezTo>
                  <a:pt x="2171833" y="6399762"/>
                  <a:pt x="2159113" y="6380779"/>
                  <a:pt x="2133674" y="6376983"/>
                </a:cubicBezTo>
                <a:cubicBezTo>
                  <a:pt x="2133674" y="6376983"/>
                  <a:pt x="2133674" y="6373186"/>
                  <a:pt x="2133674" y="6369390"/>
                </a:cubicBezTo>
                <a:cubicBezTo>
                  <a:pt x="2133674" y="6365594"/>
                  <a:pt x="2129434" y="6358001"/>
                  <a:pt x="2137913" y="6354204"/>
                </a:cubicBezTo>
                <a:cubicBezTo>
                  <a:pt x="2150634" y="6354204"/>
                  <a:pt x="2163354" y="6354204"/>
                  <a:pt x="2176073" y="6354204"/>
                </a:cubicBezTo>
                <a:cubicBezTo>
                  <a:pt x="2188793" y="6354204"/>
                  <a:pt x="2193034" y="6346611"/>
                  <a:pt x="2201513" y="6346611"/>
                </a:cubicBezTo>
                <a:cubicBezTo>
                  <a:pt x="2205753" y="6346611"/>
                  <a:pt x="2205753" y="6342815"/>
                  <a:pt x="2205753" y="6339018"/>
                </a:cubicBezTo>
                <a:cubicBezTo>
                  <a:pt x="2205753" y="6335222"/>
                  <a:pt x="2201513" y="6335222"/>
                  <a:pt x="2197274" y="6335222"/>
                </a:cubicBezTo>
                <a:cubicBezTo>
                  <a:pt x="2184553" y="6335222"/>
                  <a:pt x="2171833" y="6335222"/>
                  <a:pt x="2159113" y="6335222"/>
                </a:cubicBezTo>
                <a:cubicBezTo>
                  <a:pt x="2154873" y="6335222"/>
                  <a:pt x="2146394" y="6335222"/>
                  <a:pt x="2146394" y="6327629"/>
                </a:cubicBezTo>
                <a:cubicBezTo>
                  <a:pt x="2146394" y="6323832"/>
                  <a:pt x="2154873" y="6323832"/>
                  <a:pt x="2154873" y="6320036"/>
                </a:cubicBezTo>
                <a:cubicBezTo>
                  <a:pt x="2171833" y="6308647"/>
                  <a:pt x="2188793" y="6301054"/>
                  <a:pt x="2205753" y="6301054"/>
                </a:cubicBezTo>
                <a:cubicBezTo>
                  <a:pt x="2235433" y="6301054"/>
                  <a:pt x="2256633" y="6282071"/>
                  <a:pt x="2286313" y="6285868"/>
                </a:cubicBezTo>
                <a:cubicBezTo>
                  <a:pt x="2286313" y="6285868"/>
                  <a:pt x="2286313" y="6282071"/>
                  <a:pt x="2286313" y="6282071"/>
                </a:cubicBezTo>
                <a:cubicBezTo>
                  <a:pt x="2286313" y="6278275"/>
                  <a:pt x="2286313" y="6278275"/>
                  <a:pt x="2286313" y="6274478"/>
                </a:cubicBezTo>
                <a:cubicBezTo>
                  <a:pt x="2282073" y="6274478"/>
                  <a:pt x="2273593" y="6274478"/>
                  <a:pt x="2269353" y="6274478"/>
                </a:cubicBezTo>
                <a:cubicBezTo>
                  <a:pt x="2252393" y="6270682"/>
                  <a:pt x="2252393" y="6266885"/>
                  <a:pt x="2256633" y="6251700"/>
                </a:cubicBezTo>
                <a:cubicBezTo>
                  <a:pt x="2260873" y="6247903"/>
                  <a:pt x="2260873" y="6244107"/>
                  <a:pt x="2252393" y="6240310"/>
                </a:cubicBezTo>
                <a:cubicBezTo>
                  <a:pt x="2239673" y="6236514"/>
                  <a:pt x="2226954" y="6236514"/>
                  <a:pt x="2214234" y="6228921"/>
                </a:cubicBezTo>
                <a:cubicBezTo>
                  <a:pt x="2226954" y="6228921"/>
                  <a:pt x="2235433" y="6228921"/>
                  <a:pt x="2243914" y="6228921"/>
                </a:cubicBezTo>
                <a:cubicBezTo>
                  <a:pt x="2252393" y="6228921"/>
                  <a:pt x="2252393" y="6221328"/>
                  <a:pt x="2248153" y="6217531"/>
                </a:cubicBezTo>
                <a:cubicBezTo>
                  <a:pt x="2248153" y="6213735"/>
                  <a:pt x="2239673" y="6213735"/>
                  <a:pt x="2248153" y="6209938"/>
                </a:cubicBezTo>
                <a:cubicBezTo>
                  <a:pt x="2248153" y="6209938"/>
                  <a:pt x="2252393" y="6206142"/>
                  <a:pt x="2252393" y="6209938"/>
                </a:cubicBezTo>
                <a:cubicBezTo>
                  <a:pt x="2265113" y="6217531"/>
                  <a:pt x="2282073" y="6213735"/>
                  <a:pt x="2294793" y="6213735"/>
                </a:cubicBezTo>
                <a:cubicBezTo>
                  <a:pt x="2299033" y="6213735"/>
                  <a:pt x="2303273" y="6213735"/>
                  <a:pt x="2303273" y="6209938"/>
                </a:cubicBezTo>
                <a:cubicBezTo>
                  <a:pt x="2303273" y="6206142"/>
                  <a:pt x="2303273" y="6206142"/>
                  <a:pt x="2299033" y="6202346"/>
                </a:cubicBezTo>
                <a:cubicBezTo>
                  <a:pt x="2290553" y="6194753"/>
                  <a:pt x="2277833" y="6194753"/>
                  <a:pt x="2273593" y="6187160"/>
                </a:cubicBezTo>
                <a:cubicBezTo>
                  <a:pt x="2269353" y="6179567"/>
                  <a:pt x="2260873" y="6175770"/>
                  <a:pt x="2269353" y="6168177"/>
                </a:cubicBezTo>
                <a:cubicBezTo>
                  <a:pt x="2273593" y="6164381"/>
                  <a:pt x="2273593" y="6156788"/>
                  <a:pt x="2277833" y="6156788"/>
                </a:cubicBezTo>
                <a:cubicBezTo>
                  <a:pt x="2286313" y="6156788"/>
                  <a:pt x="2294793" y="6152991"/>
                  <a:pt x="2299033" y="6156788"/>
                </a:cubicBezTo>
                <a:cubicBezTo>
                  <a:pt x="2315993" y="6164381"/>
                  <a:pt x="2332953" y="6168177"/>
                  <a:pt x="2349913" y="6171974"/>
                </a:cubicBezTo>
                <a:cubicBezTo>
                  <a:pt x="2362633" y="6179567"/>
                  <a:pt x="2362633" y="6175770"/>
                  <a:pt x="2371112" y="6164381"/>
                </a:cubicBezTo>
                <a:cubicBezTo>
                  <a:pt x="2371112" y="6156788"/>
                  <a:pt x="2375353" y="6145399"/>
                  <a:pt x="2383832" y="6141602"/>
                </a:cubicBezTo>
                <a:cubicBezTo>
                  <a:pt x="2396553" y="6141602"/>
                  <a:pt x="2405032" y="6134009"/>
                  <a:pt x="2421992" y="6134009"/>
                </a:cubicBezTo>
                <a:cubicBezTo>
                  <a:pt x="2430472" y="6137806"/>
                  <a:pt x="2443193" y="6134009"/>
                  <a:pt x="2455913" y="6137806"/>
                </a:cubicBezTo>
                <a:cubicBezTo>
                  <a:pt x="2464392" y="6137806"/>
                  <a:pt x="2464392" y="6130213"/>
                  <a:pt x="2464392" y="6126416"/>
                </a:cubicBezTo>
                <a:cubicBezTo>
                  <a:pt x="2464392" y="6118823"/>
                  <a:pt x="2460153" y="6115027"/>
                  <a:pt x="2455913" y="6115027"/>
                </a:cubicBezTo>
                <a:cubicBezTo>
                  <a:pt x="2447432" y="6115027"/>
                  <a:pt x="2447432" y="6118823"/>
                  <a:pt x="2443193" y="6118823"/>
                </a:cubicBezTo>
                <a:cubicBezTo>
                  <a:pt x="2421992" y="6126416"/>
                  <a:pt x="2405032" y="6122620"/>
                  <a:pt x="2392313" y="6107434"/>
                </a:cubicBezTo>
                <a:cubicBezTo>
                  <a:pt x="2388072" y="6099841"/>
                  <a:pt x="2396553" y="6092248"/>
                  <a:pt x="2388072" y="6084655"/>
                </a:cubicBezTo>
                <a:cubicBezTo>
                  <a:pt x="2375353" y="6084655"/>
                  <a:pt x="2362633" y="6084655"/>
                  <a:pt x="2349913" y="6084655"/>
                </a:cubicBezTo>
                <a:cubicBezTo>
                  <a:pt x="2341432" y="6080859"/>
                  <a:pt x="2328713" y="6088452"/>
                  <a:pt x="2315993" y="6080859"/>
                </a:cubicBezTo>
                <a:cubicBezTo>
                  <a:pt x="2312813" y="6078011"/>
                  <a:pt x="2310163" y="6076825"/>
                  <a:pt x="2307778" y="6076647"/>
                </a:cubicBezTo>
                <a:lnTo>
                  <a:pt x="2303001" y="6077973"/>
                </a:lnTo>
                <a:lnTo>
                  <a:pt x="2306070" y="6071704"/>
                </a:lnTo>
                <a:cubicBezTo>
                  <a:pt x="2318795" y="6057153"/>
                  <a:pt x="2314553" y="6047454"/>
                  <a:pt x="2297589" y="6047454"/>
                </a:cubicBezTo>
                <a:cubicBezTo>
                  <a:pt x="2293347" y="6047454"/>
                  <a:pt x="2284864" y="6047454"/>
                  <a:pt x="2276383" y="6047454"/>
                </a:cubicBezTo>
                <a:cubicBezTo>
                  <a:pt x="2267900" y="6042603"/>
                  <a:pt x="2255176" y="6042603"/>
                  <a:pt x="2255176" y="6032903"/>
                </a:cubicBezTo>
                <a:cubicBezTo>
                  <a:pt x="2255176" y="6008653"/>
                  <a:pt x="2242451" y="6008653"/>
                  <a:pt x="2229728" y="6008653"/>
                </a:cubicBezTo>
                <a:cubicBezTo>
                  <a:pt x="2212764" y="6008653"/>
                  <a:pt x="2200039" y="6008653"/>
                  <a:pt x="2191556" y="5994103"/>
                </a:cubicBezTo>
                <a:cubicBezTo>
                  <a:pt x="2183075" y="5984403"/>
                  <a:pt x="2166109" y="5984403"/>
                  <a:pt x="2153385" y="5994103"/>
                </a:cubicBezTo>
                <a:cubicBezTo>
                  <a:pt x="2136420" y="6008653"/>
                  <a:pt x="2115214" y="5998953"/>
                  <a:pt x="2094008" y="5998953"/>
                </a:cubicBezTo>
                <a:cubicBezTo>
                  <a:pt x="2089767" y="5998953"/>
                  <a:pt x="2089767" y="5994103"/>
                  <a:pt x="2085525" y="5994103"/>
                </a:cubicBezTo>
                <a:cubicBezTo>
                  <a:pt x="2081284" y="5984403"/>
                  <a:pt x="2085525" y="5979552"/>
                  <a:pt x="2089767" y="5979552"/>
                </a:cubicBezTo>
                <a:cubicBezTo>
                  <a:pt x="2102490" y="5979552"/>
                  <a:pt x="2110973" y="5979552"/>
                  <a:pt x="2115214" y="5969853"/>
                </a:cubicBezTo>
                <a:cubicBezTo>
                  <a:pt x="2127937" y="5955302"/>
                  <a:pt x="2123696" y="5945603"/>
                  <a:pt x="2123696" y="5935902"/>
                </a:cubicBezTo>
                <a:cubicBezTo>
                  <a:pt x="2110973" y="5935902"/>
                  <a:pt x="2098250" y="5931052"/>
                  <a:pt x="2081284" y="5931052"/>
                </a:cubicBezTo>
                <a:cubicBezTo>
                  <a:pt x="2089767" y="5926202"/>
                  <a:pt x="2094008" y="5926202"/>
                  <a:pt x="2098250" y="5926202"/>
                </a:cubicBezTo>
                <a:cubicBezTo>
                  <a:pt x="2110973" y="5926202"/>
                  <a:pt x="2123696" y="5921351"/>
                  <a:pt x="2136420" y="5926202"/>
                </a:cubicBezTo>
                <a:cubicBezTo>
                  <a:pt x="2153385" y="5931052"/>
                  <a:pt x="2157627" y="5916502"/>
                  <a:pt x="2174592" y="5911652"/>
                </a:cubicBezTo>
                <a:cubicBezTo>
                  <a:pt x="2191556" y="5906802"/>
                  <a:pt x="2191556" y="5901952"/>
                  <a:pt x="2183075" y="5882551"/>
                </a:cubicBezTo>
                <a:cubicBezTo>
                  <a:pt x="2178833" y="5868002"/>
                  <a:pt x="2170351" y="5863151"/>
                  <a:pt x="2161868" y="5868002"/>
                </a:cubicBezTo>
                <a:cubicBezTo>
                  <a:pt x="2149145" y="5877702"/>
                  <a:pt x="2136420" y="5872851"/>
                  <a:pt x="2127937" y="5872851"/>
                </a:cubicBezTo>
                <a:cubicBezTo>
                  <a:pt x="2102490" y="5877702"/>
                  <a:pt x="2081284" y="5868002"/>
                  <a:pt x="2055837" y="5882551"/>
                </a:cubicBezTo>
                <a:cubicBezTo>
                  <a:pt x="2055837" y="5882551"/>
                  <a:pt x="2051595" y="5882551"/>
                  <a:pt x="2047354" y="5877702"/>
                </a:cubicBezTo>
                <a:cubicBezTo>
                  <a:pt x="2026148" y="5868002"/>
                  <a:pt x="2009182" y="5868002"/>
                  <a:pt x="1987976" y="5868002"/>
                </a:cubicBezTo>
                <a:lnTo>
                  <a:pt x="1953832" y="5861494"/>
                </a:lnTo>
                <a:lnTo>
                  <a:pt x="1965665" y="5858291"/>
                </a:lnTo>
                <a:cubicBezTo>
                  <a:pt x="1972554" y="5854969"/>
                  <a:pt x="1978914" y="5851173"/>
                  <a:pt x="1985274" y="5849274"/>
                </a:cubicBezTo>
                <a:cubicBezTo>
                  <a:pt x="1987395" y="5849274"/>
                  <a:pt x="1989514" y="5847376"/>
                  <a:pt x="1991104" y="5845003"/>
                </a:cubicBezTo>
                <a:lnTo>
                  <a:pt x="1991786" y="5843171"/>
                </a:lnTo>
                <a:lnTo>
                  <a:pt x="1995929" y="5842539"/>
                </a:lnTo>
                <a:cubicBezTo>
                  <a:pt x="1998580" y="5841327"/>
                  <a:pt x="2000700" y="5838901"/>
                  <a:pt x="2000700" y="5834051"/>
                </a:cubicBezTo>
                <a:cubicBezTo>
                  <a:pt x="1996459" y="5814651"/>
                  <a:pt x="2013424" y="5814651"/>
                  <a:pt x="2021906" y="5814651"/>
                </a:cubicBezTo>
                <a:cubicBezTo>
                  <a:pt x="2038871" y="5814651"/>
                  <a:pt x="2055837" y="5814651"/>
                  <a:pt x="2072801" y="5814651"/>
                </a:cubicBezTo>
                <a:cubicBezTo>
                  <a:pt x="2085525" y="5814651"/>
                  <a:pt x="2098250" y="5809801"/>
                  <a:pt x="2110973" y="5804950"/>
                </a:cubicBezTo>
                <a:cubicBezTo>
                  <a:pt x="2106731" y="5795251"/>
                  <a:pt x="2098250" y="5790401"/>
                  <a:pt x="2089767" y="5790401"/>
                </a:cubicBezTo>
                <a:cubicBezTo>
                  <a:pt x="2055837" y="5790401"/>
                  <a:pt x="2021906" y="5800101"/>
                  <a:pt x="1987976" y="5785551"/>
                </a:cubicBezTo>
                <a:cubicBezTo>
                  <a:pt x="1932840" y="5785551"/>
                  <a:pt x="1877704" y="5785551"/>
                  <a:pt x="1826809" y="5785551"/>
                </a:cubicBezTo>
                <a:cubicBezTo>
                  <a:pt x="1818326" y="5785551"/>
                  <a:pt x="1814085" y="5800101"/>
                  <a:pt x="1805602" y="5790401"/>
                </a:cubicBezTo>
                <a:cubicBezTo>
                  <a:pt x="1792877" y="5775851"/>
                  <a:pt x="1775913" y="5785551"/>
                  <a:pt x="1763190" y="5785551"/>
                </a:cubicBezTo>
                <a:cubicBezTo>
                  <a:pt x="1750466" y="5785551"/>
                  <a:pt x="1733501" y="5780700"/>
                  <a:pt x="1720777" y="5790401"/>
                </a:cubicBezTo>
                <a:cubicBezTo>
                  <a:pt x="1712294" y="5795251"/>
                  <a:pt x="1699571" y="5790401"/>
                  <a:pt x="1691088" y="5790401"/>
                </a:cubicBezTo>
                <a:cubicBezTo>
                  <a:pt x="1669882" y="5780700"/>
                  <a:pt x="1644434" y="5775851"/>
                  <a:pt x="1618987" y="5775851"/>
                </a:cubicBezTo>
                <a:cubicBezTo>
                  <a:pt x="1610504" y="5775851"/>
                  <a:pt x="1606263" y="5785551"/>
                  <a:pt x="1602021" y="5785551"/>
                </a:cubicBezTo>
                <a:cubicBezTo>
                  <a:pt x="1593539" y="5780700"/>
                  <a:pt x="1585057" y="5775851"/>
                  <a:pt x="1576574" y="5775851"/>
                </a:cubicBezTo>
                <a:cubicBezTo>
                  <a:pt x="1525678" y="5775851"/>
                  <a:pt x="1479025" y="5775851"/>
                  <a:pt x="1428130" y="5775851"/>
                </a:cubicBezTo>
                <a:cubicBezTo>
                  <a:pt x="1404802" y="5778275"/>
                  <a:pt x="1381475" y="5777063"/>
                  <a:pt x="1357618" y="5775244"/>
                </a:cubicBezTo>
                <a:lnTo>
                  <a:pt x="1317117" y="5772911"/>
                </a:lnTo>
                <a:lnTo>
                  <a:pt x="1318325" y="5772719"/>
                </a:lnTo>
                <a:cubicBezTo>
                  <a:pt x="1335291" y="5769821"/>
                  <a:pt x="1356498" y="5772719"/>
                  <a:pt x="1373462" y="5772719"/>
                </a:cubicBezTo>
                <a:cubicBezTo>
                  <a:pt x="1386185" y="5772719"/>
                  <a:pt x="1394668" y="5775617"/>
                  <a:pt x="1407392" y="5769821"/>
                </a:cubicBezTo>
                <a:cubicBezTo>
                  <a:pt x="1407392" y="5766924"/>
                  <a:pt x="1415875" y="5769821"/>
                  <a:pt x="1420116" y="5766924"/>
                </a:cubicBezTo>
                <a:cubicBezTo>
                  <a:pt x="1437080" y="5764026"/>
                  <a:pt x="1454046" y="5781413"/>
                  <a:pt x="1471012" y="5766924"/>
                </a:cubicBezTo>
                <a:cubicBezTo>
                  <a:pt x="1487976" y="5766924"/>
                  <a:pt x="1504941" y="5766924"/>
                  <a:pt x="1526148" y="5766924"/>
                </a:cubicBezTo>
                <a:cubicBezTo>
                  <a:pt x="1543112" y="5766924"/>
                  <a:pt x="1560077" y="5769821"/>
                  <a:pt x="1581284" y="5766924"/>
                </a:cubicBezTo>
                <a:cubicBezTo>
                  <a:pt x="1589767" y="5766924"/>
                  <a:pt x="1602490" y="5772719"/>
                  <a:pt x="1606731" y="5761128"/>
                </a:cubicBezTo>
                <a:cubicBezTo>
                  <a:pt x="1619455" y="5758230"/>
                  <a:pt x="1632179" y="5755332"/>
                  <a:pt x="1644903" y="5761128"/>
                </a:cubicBezTo>
                <a:cubicBezTo>
                  <a:pt x="1649145" y="5764026"/>
                  <a:pt x="1657627" y="5764026"/>
                  <a:pt x="1661868" y="5761128"/>
                </a:cubicBezTo>
                <a:cubicBezTo>
                  <a:pt x="1678832" y="5758230"/>
                  <a:pt x="1691557" y="5758230"/>
                  <a:pt x="1708522" y="5764026"/>
                </a:cubicBezTo>
                <a:cubicBezTo>
                  <a:pt x="1712764" y="5764026"/>
                  <a:pt x="1721245" y="5764026"/>
                  <a:pt x="1725487" y="5755332"/>
                </a:cubicBezTo>
                <a:cubicBezTo>
                  <a:pt x="1725487" y="5752434"/>
                  <a:pt x="1738210" y="5755332"/>
                  <a:pt x="1742451" y="5755332"/>
                </a:cubicBezTo>
                <a:cubicBezTo>
                  <a:pt x="1742451" y="5752434"/>
                  <a:pt x="1746693" y="5749537"/>
                  <a:pt x="1746693" y="5749537"/>
                </a:cubicBezTo>
                <a:cubicBezTo>
                  <a:pt x="1763658" y="5749537"/>
                  <a:pt x="1780623" y="5749537"/>
                  <a:pt x="1801829" y="5749537"/>
                </a:cubicBezTo>
                <a:cubicBezTo>
                  <a:pt x="1801829" y="5749537"/>
                  <a:pt x="1801829" y="5752434"/>
                  <a:pt x="1801829" y="5755332"/>
                </a:cubicBezTo>
                <a:cubicBezTo>
                  <a:pt x="1835760" y="5755332"/>
                  <a:pt x="1873931" y="5755332"/>
                  <a:pt x="1907861" y="5755332"/>
                </a:cubicBezTo>
                <a:cubicBezTo>
                  <a:pt x="1916343" y="5749537"/>
                  <a:pt x="1924826" y="5749537"/>
                  <a:pt x="1933309" y="5755332"/>
                </a:cubicBezTo>
                <a:cubicBezTo>
                  <a:pt x="1967239" y="5755332"/>
                  <a:pt x="1996928" y="5746639"/>
                  <a:pt x="2030858" y="5749537"/>
                </a:cubicBezTo>
                <a:cubicBezTo>
                  <a:pt x="2030858" y="5746639"/>
                  <a:pt x="2030858" y="5743741"/>
                  <a:pt x="2030858" y="5740843"/>
                </a:cubicBezTo>
                <a:cubicBezTo>
                  <a:pt x="2030858" y="5737945"/>
                  <a:pt x="2030858" y="5737945"/>
                  <a:pt x="2035098" y="5737945"/>
                </a:cubicBezTo>
                <a:cubicBezTo>
                  <a:pt x="2039340" y="5735047"/>
                  <a:pt x="2043581" y="5737945"/>
                  <a:pt x="2043581" y="5740843"/>
                </a:cubicBezTo>
                <a:cubicBezTo>
                  <a:pt x="2069030" y="5740843"/>
                  <a:pt x="2098717" y="5740843"/>
                  <a:pt x="2124166" y="5740843"/>
                </a:cubicBezTo>
                <a:cubicBezTo>
                  <a:pt x="2128407" y="5743741"/>
                  <a:pt x="2141130" y="5737945"/>
                  <a:pt x="2141130" y="5746639"/>
                </a:cubicBezTo>
                <a:cubicBezTo>
                  <a:pt x="2153853" y="5746639"/>
                  <a:pt x="2162336" y="5746639"/>
                  <a:pt x="2170819" y="5746639"/>
                </a:cubicBezTo>
                <a:cubicBezTo>
                  <a:pt x="2183543" y="5746639"/>
                  <a:pt x="2196268" y="5743741"/>
                  <a:pt x="2200508" y="5735047"/>
                </a:cubicBezTo>
                <a:cubicBezTo>
                  <a:pt x="2204749" y="5732149"/>
                  <a:pt x="2208991" y="5732149"/>
                  <a:pt x="2213231" y="5732149"/>
                </a:cubicBezTo>
                <a:cubicBezTo>
                  <a:pt x="2217473" y="5732149"/>
                  <a:pt x="2221714" y="5732149"/>
                  <a:pt x="2230197" y="5732149"/>
                </a:cubicBezTo>
                <a:cubicBezTo>
                  <a:pt x="2234438" y="5732149"/>
                  <a:pt x="2234438" y="5729252"/>
                  <a:pt x="2234438" y="5729252"/>
                </a:cubicBezTo>
                <a:cubicBezTo>
                  <a:pt x="2234438" y="5726354"/>
                  <a:pt x="2234438" y="5723456"/>
                  <a:pt x="2230197" y="5723456"/>
                </a:cubicBezTo>
                <a:cubicBezTo>
                  <a:pt x="2213231" y="5726354"/>
                  <a:pt x="2196268" y="5717660"/>
                  <a:pt x="2179302" y="5717660"/>
                </a:cubicBezTo>
                <a:cubicBezTo>
                  <a:pt x="2170819" y="5720558"/>
                  <a:pt x="2166578" y="5717660"/>
                  <a:pt x="2166578" y="5711865"/>
                </a:cubicBezTo>
                <a:cubicBezTo>
                  <a:pt x="2153853" y="5708967"/>
                  <a:pt x="2145372" y="5700273"/>
                  <a:pt x="2128407" y="5700273"/>
                </a:cubicBezTo>
                <a:cubicBezTo>
                  <a:pt x="2128407" y="5706069"/>
                  <a:pt x="2124166" y="5706069"/>
                  <a:pt x="2119924" y="5703171"/>
                </a:cubicBezTo>
                <a:cubicBezTo>
                  <a:pt x="2115683" y="5703171"/>
                  <a:pt x="2111441" y="5700273"/>
                  <a:pt x="2111441" y="5697375"/>
                </a:cubicBezTo>
                <a:cubicBezTo>
                  <a:pt x="2107200" y="5685784"/>
                  <a:pt x="2090235" y="5679988"/>
                  <a:pt x="2073271" y="5682886"/>
                </a:cubicBezTo>
                <a:cubicBezTo>
                  <a:pt x="2064788" y="5688682"/>
                  <a:pt x="2052064" y="5685784"/>
                  <a:pt x="2043581" y="5691580"/>
                </a:cubicBezTo>
                <a:cubicBezTo>
                  <a:pt x="2043581" y="5691580"/>
                  <a:pt x="2039340" y="5691580"/>
                  <a:pt x="2039340" y="5688682"/>
                </a:cubicBezTo>
                <a:cubicBezTo>
                  <a:pt x="2026616" y="5688682"/>
                  <a:pt x="2018134" y="5685784"/>
                  <a:pt x="2009652" y="5688682"/>
                </a:cubicBezTo>
                <a:cubicBezTo>
                  <a:pt x="1988445" y="5688682"/>
                  <a:pt x="1967239" y="5682886"/>
                  <a:pt x="1950274" y="5697375"/>
                </a:cubicBezTo>
                <a:cubicBezTo>
                  <a:pt x="1946033" y="5694477"/>
                  <a:pt x="1946033" y="5691580"/>
                  <a:pt x="1946033" y="5691580"/>
                </a:cubicBezTo>
                <a:cubicBezTo>
                  <a:pt x="1950274" y="5682886"/>
                  <a:pt x="1941791" y="5674193"/>
                  <a:pt x="1937550" y="5665499"/>
                </a:cubicBezTo>
                <a:cubicBezTo>
                  <a:pt x="1933309" y="5662601"/>
                  <a:pt x="1916343" y="5665499"/>
                  <a:pt x="1907861" y="5665499"/>
                </a:cubicBezTo>
                <a:cubicBezTo>
                  <a:pt x="1916343" y="5677090"/>
                  <a:pt x="1916343" y="5677090"/>
                  <a:pt x="1899378" y="5677090"/>
                </a:cubicBezTo>
                <a:cubicBezTo>
                  <a:pt x="1886655" y="5677090"/>
                  <a:pt x="1886655" y="5677090"/>
                  <a:pt x="1873931" y="5688682"/>
                </a:cubicBezTo>
                <a:cubicBezTo>
                  <a:pt x="1873931" y="5691580"/>
                  <a:pt x="1869689" y="5691580"/>
                  <a:pt x="1865448" y="5691580"/>
                </a:cubicBezTo>
                <a:cubicBezTo>
                  <a:pt x="1861207" y="5691580"/>
                  <a:pt x="1852725" y="5691580"/>
                  <a:pt x="1848483" y="5691580"/>
                </a:cubicBezTo>
                <a:cubicBezTo>
                  <a:pt x="1840001" y="5691580"/>
                  <a:pt x="1835760" y="5691580"/>
                  <a:pt x="1831519" y="5691580"/>
                </a:cubicBezTo>
                <a:cubicBezTo>
                  <a:pt x="1823036" y="5691580"/>
                  <a:pt x="1823036" y="5691580"/>
                  <a:pt x="1823036" y="5697375"/>
                </a:cubicBezTo>
                <a:cubicBezTo>
                  <a:pt x="1818795" y="5703171"/>
                  <a:pt x="1823036" y="5708967"/>
                  <a:pt x="1818795" y="5714762"/>
                </a:cubicBezTo>
                <a:cubicBezTo>
                  <a:pt x="1814553" y="5714762"/>
                  <a:pt x="1806070" y="5714762"/>
                  <a:pt x="1801829" y="5714762"/>
                </a:cubicBezTo>
                <a:cubicBezTo>
                  <a:pt x="1793346" y="5711865"/>
                  <a:pt x="1797588" y="5708967"/>
                  <a:pt x="1797588" y="5706069"/>
                </a:cubicBezTo>
                <a:cubicBezTo>
                  <a:pt x="1784864" y="5703171"/>
                  <a:pt x="1776383" y="5694477"/>
                  <a:pt x="1763658" y="5697375"/>
                </a:cubicBezTo>
                <a:cubicBezTo>
                  <a:pt x="1763658" y="5700273"/>
                  <a:pt x="1759417" y="5700273"/>
                  <a:pt x="1755176" y="5700273"/>
                </a:cubicBezTo>
                <a:cubicBezTo>
                  <a:pt x="1750934" y="5700273"/>
                  <a:pt x="1742451" y="5700273"/>
                  <a:pt x="1738210" y="5700273"/>
                </a:cubicBezTo>
                <a:cubicBezTo>
                  <a:pt x="1738210" y="5706069"/>
                  <a:pt x="1733968" y="5706069"/>
                  <a:pt x="1729728" y="5706069"/>
                </a:cubicBezTo>
                <a:cubicBezTo>
                  <a:pt x="1721245" y="5703171"/>
                  <a:pt x="1725487" y="5700273"/>
                  <a:pt x="1725487" y="5697375"/>
                </a:cubicBezTo>
                <a:cubicBezTo>
                  <a:pt x="1721245" y="5697375"/>
                  <a:pt x="1721245" y="5697375"/>
                  <a:pt x="1721245" y="5697375"/>
                </a:cubicBezTo>
                <a:cubicBezTo>
                  <a:pt x="1704281" y="5697375"/>
                  <a:pt x="1695798" y="5711865"/>
                  <a:pt x="1683074" y="5703171"/>
                </a:cubicBezTo>
                <a:cubicBezTo>
                  <a:pt x="1666109" y="5697375"/>
                  <a:pt x="1649145" y="5706069"/>
                  <a:pt x="1640662" y="5697375"/>
                </a:cubicBezTo>
                <a:cubicBezTo>
                  <a:pt x="1627937" y="5697375"/>
                  <a:pt x="1610973" y="5694477"/>
                  <a:pt x="1598250" y="5700273"/>
                </a:cubicBezTo>
                <a:cubicBezTo>
                  <a:pt x="1581284" y="5703171"/>
                  <a:pt x="1564318" y="5700273"/>
                  <a:pt x="1547354" y="5700273"/>
                </a:cubicBezTo>
                <a:cubicBezTo>
                  <a:pt x="1547354" y="5700273"/>
                  <a:pt x="1543112" y="5700273"/>
                  <a:pt x="1543112" y="5700273"/>
                </a:cubicBezTo>
                <a:cubicBezTo>
                  <a:pt x="1543112" y="5697375"/>
                  <a:pt x="1538871" y="5700273"/>
                  <a:pt x="1543112" y="5703171"/>
                </a:cubicBezTo>
                <a:cubicBezTo>
                  <a:pt x="1543112" y="5706069"/>
                  <a:pt x="1547354" y="5708967"/>
                  <a:pt x="1555835" y="5708967"/>
                </a:cubicBezTo>
                <a:cubicBezTo>
                  <a:pt x="1564318" y="5708967"/>
                  <a:pt x="1568560" y="5711865"/>
                  <a:pt x="1564318" y="5714762"/>
                </a:cubicBezTo>
                <a:cubicBezTo>
                  <a:pt x="1564318" y="5720558"/>
                  <a:pt x="1555835" y="5717660"/>
                  <a:pt x="1551595" y="5717660"/>
                </a:cubicBezTo>
                <a:cubicBezTo>
                  <a:pt x="1555835" y="5729252"/>
                  <a:pt x="1568560" y="5729252"/>
                  <a:pt x="1581284" y="5726354"/>
                </a:cubicBezTo>
                <a:cubicBezTo>
                  <a:pt x="1585525" y="5729252"/>
                  <a:pt x="1589767" y="5726354"/>
                  <a:pt x="1594008" y="5732149"/>
                </a:cubicBezTo>
                <a:cubicBezTo>
                  <a:pt x="1594008" y="5737945"/>
                  <a:pt x="1585525" y="5735047"/>
                  <a:pt x="1581284" y="5737945"/>
                </a:cubicBezTo>
                <a:cubicBezTo>
                  <a:pt x="1568560" y="5737945"/>
                  <a:pt x="1555835" y="5749537"/>
                  <a:pt x="1551595" y="5732149"/>
                </a:cubicBezTo>
                <a:cubicBezTo>
                  <a:pt x="1551595" y="5732149"/>
                  <a:pt x="1543112" y="5732149"/>
                  <a:pt x="1543112" y="5732149"/>
                </a:cubicBezTo>
                <a:cubicBezTo>
                  <a:pt x="1521906" y="5743741"/>
                  <a:pt x="1521906" y="5743741"/>
                  <a:pt x="1496458" y="5737945"/>
                </a:cubicBezTo>
                <a:cubicBezTo>
                  <a:pt x="1487976" y="5735047"/>
                  <a:pt x="1475253" y="5737945"/>
                  <a:pt x="1466770" y="5732149"/>
                </a:cubicBezTo>
                <a:cubicBezTo>
                  <a:pt x="1466770" y="5732149"/>
                  <a:pt x="1466770" y="5732149"/>
                  <a:pt x="1462529" y="5732149"/>
                </a:cubicBezTo>
                <a:cubicBezTo>
                  <a:pt x="1445563" y="5740843"/>
                  <a:pt x="1445563" y="5737945"/>
                  <a:pt x="1428598" y="5737945"/>
                </a:cubicBezTo>
                <a:cubicBezTo>
                  <a:pt x="1420116" y="5737945"/>
                  <a:pt x="1412693" y="5735772"/>
                  <a:pt x="1405272" y="5733237"/>
                </a:cubicBezTo>
                <a:lnTo>
                  <a:pt x="1388855" y="5728393"/>
                </a:lnTo>
                <a:lnTo>
                  <a:pt x="1394598" y="5725988"/>
                </a:lnTo>
                <a:cubicBezTo>
                  <a:pt x="1396719" y="5725100"/>
                  <a:pt x="1398840" y="5723324"/>
                  <a:pt x="1400960" y="5717995"/>
                </a:cubicBezTo>
                <a:cubicBezTo>
                  <a:pt x="1405202" y="5710892"/>
                  <a:pt x="1417925" y="5721548"/>
                  <a:pt x="1426407" y="5710892"/>
                </a:cubicBezTo>
                <a:cubicBezTo>
                  <a:pt x="1422166" y="5703788"/>
                  <a:pt x="1413683" y="5693132"/>
                  <a:pt x="1400960" y="5693132"/>
                </a:cubicBezTo>
                <a:cubicBezTo>
                  <a:pt x="1388236" y="5696683"/>
                  <a:pt x="1383995" y="5689580"/>
                  <a:pt x="1379753" y="5682476"/>
                </a:cubicBezTo>
                <a:cubicBezTo>
                  <a:pt x="1379753" y="5678923"/>
                  <a:pt x="1375512" y="5675371"/>
                  <a:pt x="1371270" y="5678923"/>
                </a:cubicBezTo>
                <a:cubicBezTo>
                  <a:pt x="1367029" y="5682476"/>
                  <a:pt x="1358547" y="5682476"/>
                  <a:pt x="1350064" y="5686028"/>
                </a:cubicBezTo>
                <a:cubicBezTo>
                  <a:pt x="1341583" y="5686028"/>
                  <a:pt x="1350064" y="5693132"/>
                  <a:pt x="1345824" y="5700236"/>
                </a:cubicBezTo>
                <a:cubicBezTo>
                  <a:pt x="1345824" y="5703788"/>
                  <a:pt x="1345824" y="5703788"/>
                  <a:pt x="1341583" y="5703788"/>
                </a:cubicBezTo>
                <a:cubicBezTo>
                  <a:pt x="1341583" y="5696683"/>
                  <a:pt x="1341583" y="5693132"/>
                  <a:pt x="1341583" y="5686028"/>
                </a:cubicBezTo>
                <a:cubicBezTo>
                  <a:pt x="1341583" y="5682476"/>
                  <a:pt x="1341583" y="5678923"/>
                  <a:pt x="1333100" y="5678923"/>
                </a:cubicBezTo>
                <a:cubicBezTo>
                  <a:pt x="1324617" y="5678923"/>
                  <a:pt x="1311893" y="5668268"/>
                  <a:pt x="1299170" y="5675371"/>
                </a:cubicBezTo>
                <a:cubicBezTo>
                  <a:pt x="1299170" y="5675371"/>
                  <a:pt x="1303411" y="5671819"/>
                  <a:pt x="1299170" y="5671819"/>
                </a:cubicBezTo>
                <a:lnTo>
                  <a:pt x="1298563" y="5672327"/>
                </a:lnTo>
                <a:lnTo>
                  <a:pt x="1294928" y="5654059"/>
                </a:lnTo>
                <a:cubicBezTo>
                  <a:pt x="1286446" y="5646956"/>
                  <a:pt x="1277964" y="5639851"/>
                  <a:pt x="1277964" y="5629195"/>
                </a:cubicBezTo>
                <a:cubicBezTo>
                  <a:pt x="1290687" y="5629195"/>
                  <a:pt x="1307651" y="5632747"/>
                  <a:pt x="1316134" y="5625643"/>
                </a:cubicBezTo>
                <a:cubicBezTo>
                  <a:pt x="1328858" y="5622092"/>
                  <a:pt x="1341583" y="5622092"/>
                  <a:pt x="1354306" y="5622092"/>
                </a:cubicBezTo>
                <a:cubicBezTo>
                  <a:pt x="1371270" y="5625643"/>
                  <a:pt x="1383995" y="5632747"/>
                  <a:pt x="1400960" y="5622092"/>
                </a:cubicBezTo>
                <a:cubicBezTo>
                  <a:pt x="1405202" y="5622092"/>
                  <a:pt x="1409442" y="5625643"/>
                  <a:pt x="1413683" y="5625643"/>
                </a:cubicBezTo>
                <a:cubicBezTo>
                  <a:pt x="1430648" y="5629195"/>
                  <a:pt x="1447614" y="5632747"/>
                  <a:pt x="1464579" y="5625643"/>
                </a:cubicBezTo>
                <a:cubicBezTo>
                  <a:pt x="1468820" y="5622092"/>
                  <a:pt x="1473061" y="5622092"/>
                  <a:pt x="1473061" y="5622092"/>
                </a:cubicBezTo>
                <a:cubicBezTo>
                  <a:pt x="1485784" y="5632747"/>
                  <a:pt x="1498509" y="5629195"/>
                  <a:pt x="1511233" y="5629195"/>
                </a:cubicBezTo>
                <a:cubicBezTo>
                  <a:pt x="1536680" y="5629195"/>
                  <a:pt x="1562128" y="5629195"/>
                  <a:pt x="1587576" y="5629195"/>
                </a:cubicBezTo>
                <a:cubicBezTo>
                  <a:pt x="1596058" y="5629195"/>
                  <a:pt x="1604540" y="5625643"/>
                  <a:pt x="1608781" y="5629195"/>
                </a:cubicBezTo>
                <a:cubicBezTo>
                  <a:pt x="1617264" y="5636299"/>
                  <a:pt x="1625747" y="5632747"/>
                  <a:pt x="1634230" y="5629195"/>
                </a:cubicBezTo>
                <a:cubicBezTo>
                  <a:pt x="1646954" y="5622092"/>
                  <a:pt x="1668159" y="5622092"/>
                  <a:pt x="1680883" y="5632747"/>
                </a:cubicBezTo>
                <a:cubicBezTo>
                  <a:pt x="1693607" y="5643404"/>
                  <a:pt x="1706331" y="5639851"/>
                  <a:pt x="1719055" y="5632747"/>
                </a:cubicBezTo>
                <a:cubicBezTo>
                  <a:pt x="1731778" y="5629195"/>
                  <a:pt x="1744502" y="5622092"/>
                  <a:pt x="1757226" y="5632747"/>
                </a:cubicBezTo>
                <a:cubicBezTo>
                  <a:pt x="1757226" y="5636299"/>
                  <a:pt x="1765709" y="5632747"/>
                  <a:pt x="1769949" y="5632747"/>
                </a:cubicBezTo>
                <a:cubicBezTo>
                  <a:pt x="1791155" y="5632747"/>
                  <a:pt x="1812363" y="5632747"/>
                  <a:pt x="1833568" y="5629195"/>
                </a:cubicBezTo>
                <a:cubicBezTo>
                  <a:pt x="1842051" y="5625643"/>
                  <a:pt x="1846292" y="5625643"/>
                  <a:pt x="1846292" y="5618539"/>
                </a:cubicBezTo>
                <a:cubicBezTo>
                  <a:pt x="1846292" y="5614987"/>
                  <a:pt x="1842051" y="5607883"/>
                  <a:pt x="1850533" y="5607883"/>
                </a:cubicBezTo>
                <a:cubicBezTo>
                  <a:pt x="1867499" y="5604331"/>
                  <a:pt x="1880223" y="5593675"/>
                  <a:pt x="1897188" y="5593675"/>
                </a:cubicBezTo>
                <a:cubicBezTo>
                  <a:pt x="1914152" y="5593675"/>
                  <a:pt x="1914152" y="5590123"/>
                  <a:pt x="1931118" y="5600780"/>
                </a:cubicBezTo>
                <a:cubicBezTo>
                  <a:pt x="1935359" y="5600780"/>
                  <a:pt x="1935359" y="5600780"/>
                  <a:pt x="1935359" y="5600780"/>
                </a:cubicBezTo>
                <a:cubicBezTo>
                  <a:pt x="1943842" y="5593675"/>
                  <a:pt x="1956565" y="5597227"/>
                  <a:pt x="1965047" y="5593675"/>
                </a:cubicBezTo>
                <a:cubicBezTo>
                  <a:pt x="1990495" y="5586571"/>
                  <a:pt x="1990495" y="5586571"/>
                  <a:pt x="2011701" y="5600780"/>
                </a:cubicBezTo>
                <a:cubicBezTo>
                  <a:pt x="2011701" y="5600780"/>
                  <a:pt x="2020184" y="5600780"/>
                  <a:pt x="2020184" y="5600780"/>
                </a:cubicBezTo>
                <a:cubicBezTo>
                  <a:pt x="2024425" y="5579466"/>
                  <a:pt x="2037149" y="5593675"/>
                  <a:pt x="2049873" y="5593675"/>
                </a:cubicBezTo>
                <a:cubicBezTo>
                  <a:pt x="2054115" y="5597227"/>
                  <a:pt x="2062597" y="5593675"/>
                  <a:pt x="2062597" y="5600780"/>
                </a:cubicBezTo>
                <a:cubicBezTo>
                  <a:pt x="2058356" y="5607883"/>
                  <a:pt x="2054115" y="5604331"/>
                  <a:pt x="2049873" y="5607883"/>
                </a:cubicBezTo>
                <a:cubicBezTo>
                  <a:pt x="2037149" y="5604331"/>
                  <a:pt x="2024425" y="5604331"/>
                  <a:pt x="2020184" y="5618539"/>
                </a:cubicBezTo>
                <a:cubicBezTo>
                  <a:pt x="2024425" y="5618539"/>
                  <a:pt x="2032907" y="5614987"/>
                  <a:pt x="2032907" y="5622092"/>
                </a:cubicBezTo>
                <a:cubicBezTo>
                  <a:pt x="2037149" y="5625643"/>
                  <a:pt x="2032907" y="5629195"/>
                  <a:pt x="2024425" y="5629195"/>
                </a:cubicBezTo>
                <a:cubicBezTo>
                  <a:pt x="2015943" y="5629195"/>
                  <a:pt x="2011701" y="5632747"/>
                  <a:pt x="2011701" y="5636299"/>
                </a:cubicBezTo>
                <a:cubicBezTo>
                  <a:pt x="2007460" y="5639851"/>
                  <a:pt x="2011701" y="5643404"/>
                  <a:pt x="2011701" y="5639851"/>
                </a:cubicBezTo>
                <a:cubicBezTo>
                  <a:pt x="2011701" y="5639851"/>
                  <a:pt x="2015943" y="5639851"/>
                  <a:pt x="2015943" y="5639851"/>
                </a:cubicBezTo>
                <a:cubicBezTo>
                  <a:pt x="2032907" y="5639851"/>
                  <a:pt x="2049873" y="5636299"/>
                  <a:pt x="2066839" y="5639851"/>
                </a:cubicBezTo>
                <a:cubicBezTo>
                  <a:pt x="2079562" y="5646956"/>
                  <a:pt x="2096526" y="5643404"/>
                  <a:pt x="2109251" y="5643404"/>
                </a:cubicBezTo>
                <a:cubicBezTo>
                  <a:pt x="2117734" y="5632747"/>
                  <a:pt x="2134698" y="5643404"/>
                  <a:pt x="2151663" y="5636299"/>
                </a:cubicBezTo>
                <a:cubicBezTo>
                  <a:pt x="2164387" y="5625643"/>
                  <a:pt x="2172870" y="5643404"/>
                  <a:pt x="2189834" y="5643404"/>
                </a:cubicBezTo>
                <a:cubicBezTo>
                  <a:pt x="2189834" y="5643404"/>
                  <a:pt x="2189834" y="5643404"/>
                  <a:pt x="2194076" y="5643404"/>
                </a:cubicBezTo>
                <a:cubicBezTo>
                  <a:pt x="2194076" y="5639851"/>
                  <a:pt x="2189834" y="5636299"/>
                  <a:pt x="2198317" y="5632747"/>
                </a:cubicBezTo>
                <a:cubicBezTo>
                  <a:pt x="2202558" y="5632747"/>
                  <a:pt x="2206799" y="5632747"/>
                  <a:pt x="2206799" y="5639851"/>
                </a:cubicBezTo>
                <a:cubicBezTo>
                  <a:pt x="2211040" y="5639851"/>
                  <a:pt x="2219523" y="5639851"/>
                  <a:pt x="2223765" y="5639851"/>
                </a:cubicBezTo>
                <a:cubicBezTo>
                  <a:pt x="2228006" y="5639851"/>
                  <a:pt x="2232247" y="5639851"/>
                  <a:pt x="2232247" y="5643404"/>
                </a:cubicBezTo>
                <a:cubicBezTo>
                  <a:pt x="2244972" y="5646956"/>
                  <a:pt x="2253453" y="5636299"/>
                  <a:pt x="2266177" y="5632747"/>
                </a:cubicBezTo>
                <a:cubicBezTo>
                  <a:pt x="2266177" y="5629195"/>
                  <a:pt x="2261935" y="5625643"/>
                  <a:pt x="2270418" y="5622092"/>
                </a:cubicBezTo>
                <a:cubicBezTo>
                  <a:pt x="2274659" y="5622092"/>
                  <a:pt x="2283142" y="5622092"/>
                  <a:pt x="2287384" y="5622092"/>
                </a:cubicBezTo>
                <a:cubicBezTo>
                  <a:pt x="2291625" y="5629195"/>
                  <a:pt x="2287384" y="5636299"/>
                  <a:pt x="2291625" y="5643404"/>
                </a:cubicBezTo>
                <a:cubicBezTo>
                  <a:pt x="2291625" y="5650507"/>
                  <a:pt x="2291625" y="5650507"/>
                  <a:pt x="2300108" y="5650507"/>
                </a:cubicBezTo>
                <a:cubicBezTo>
                  <a:pt x="2304349" y="5650507"/>
                  <a:pt x="2308590" y="5650507"/>
                  <a:pt x="2317073" y="5650507"/>
                </a:cubicBezTo>
                <a:cubicBezTo>
                  <a:pt x="2321314" y="5650507"/>
                  <a:pt x="2329796" y="5650507"/>
                  <a:pt x="2334037" y="5650507"/>
                </a:cubicBezTo>
                <a:cubicBezTo>
                  <a:pt x="2338279" y="5650507"/>
                  <a:pt x="2342520" y="5650507"/>
                  <a:pt x="2342520" y="5654059"/>
                </a:cubicBezTo>
                <a:cubicBezTo>
                  <a:pt x="2355244" y="5668268"/>
                  <a:pt x="2355244" y="5668268"/>
                  <a:pt x="2367967" y="5668268"/>
                </a:cubicBezTo>
                <a:cubicBezTo>
                  <a:pt x="2384932" y="5668268"/>
                  <a:pt x="2384932" y="5668268"/>
                  <a:pt x="2376450" y="5682476"/>
                </a:cubicBezTo>
                <a:cubicBezTo>
                  <a:pt x="2384932" y="5682476"/>
                  <a:pt x="2401898" y="5686028"/>
                  <a:pt x="2406139" y="5682476"/>
                </a:cubicBezTo>
                <a:cubicBezTo>
                  <a:pt x="2410380" y="5671819"/>
                  <a:pt x="2418863" y="5661164"/>
                  <a:pt x="2414622" y="5650507"/>
                </a:cubicBezTo>
                <a:cubicBezTo>
                  <a:pt x="2414622" y="5650507"/>
                  <a:pt x="2414622" y="5646956"/>
                  <a:pt x="2418863" y="5643404"/>
                </a:cubicBezTo>
                <a:cubicBezTo>
                  <a:pt x="2435828" y="5661164"/>
                  <a:pt x="2457034" y="5654059"/>
                  <a:pt x="2478241" y="5654059"/>
                </a:cubicBezTo>
                <a:cubicBezTo>
                  <a:pt x="2486723" y="5657611"/>
                  <a:pt x="2495206" y="5654059"/>
                  <a:pt x="2507929" y="5654059"/>
                </a:cubicBezTo>
                <a:cubicBezTo>
                  <a:pt x="2507929" y="5650507"/>
                  <a:pt x="2512170" y="5650507"/>
                  <a:pt x="2512170" y="5650507"/>
                </a:cubicBezTo>
                <a:cubicBezTo>
                  <a:pt x="2520653" y="5657611"/>
                  <a:pt x="2533377" y="5654059"/>
                  <a:pt x="2541860" y="5661164"/>
                </a:cubicBezTo>
                <a:cubicBezTo>
                  <a:pt x="2558825" y="5664716"/>
                  <a:pt x="2575789" y="5657611"/>
                  <a:pt x="2580031" y="5643404"/>
                </a:cubicBezTo>
                <a:cubicBezTo>
                  <a:pt x="2580031" y="5639851"/>
                  <a:pt x="2584272" y="5636299"/>
                  <a:pt x="2588513" y="5636299"/>
                </a:cubicBezTo>
                <a:cubicBezTo>
                  <a:pt x="2592755" y="5632747"/>
                  <a:pt x="2596996" y="5632747"/>
                  <a:pt x="2596996" y="5639851"/>
                </a:cubicBezTo>
                <a:cubicBezTo>
                  <a:pt x="2613961" y="5639851"/>
                  <a:pt x="2622443" y="5629195"/>
                  <a:pt x="2635167" y="5625643"/>
                </a:cubicBezTo>
                <a:cubicBezTo>
                  <a:pt x="2635167" y="5618539"/>
                  <a:pt x="2639408" y="5614987"/>
                  <a:pt x="2647891" y="5618539"/>
                </a:cubicBezTo>
                <a:cubicBezTo>
                  <a:pt x="2664857" y="5618539"/>
                  <a:pt x="2681820" y="5607883"/>
                  <a:pt x="2698786" y="5611435"/>
                </a:cubicBezTo>
                <a:cubicBezTo>
                  <a:pt x="2703027" y="5611435"/>
                  <a:pt x="2703027" y="5607883"/>
                  <a:pt x="2703027" y="5604331"/>
                </a:cubicBezTo>
                <a:cubicBezTo>
                  <a:pt x="2703027" y="5604331"/>
                  <a:pt x="2703027" y="5600780"/>
                  <a:pt x="2698786" y="5600780"/>
                </a:cubicBezTo>
                <a:cubicBezTo>
                  <a:pt x="2690303" y="5600780"/>
                  <a:pt x="2686062" y="5600780"/>
                  <a:pt x="2681820" y="5600780"/>
                </a:cubicBezTo>
                <a:cubicBezTo>
                  <a:pt x="2677580" y="5600780"/>
                  <a:pt x="2673338" y="5600780"/>
                  <a:pt x="2669097" y="5597227"/>
                </a:cubicBezTo>
                <a:cubicBezTo>
                  <a:pt x="2664857" y="5586571"/>
                  <a:pt x="2652133" y="5583018"/>
                  <a:pt x="2639408" y="5583018"/>
                </a:cubicBezTo>
                <a:cubicBezTo>
                  <a:pt x="2630925" y="5583018"/>
                  <a:pt x="2622443" y="5583018"/>
                  <a:pt x="2609719" y="5583018"/>
                </a:cubicBezTo>
                <a:cubicBezTo>
                  <a:pt x="2609719" y="5593675"/>
                  <a:pt x="2596996" y="5586571"/>
                  <a:pt x="2592755" y="5590123"/>
                </a:cubicBezTo>
                <a:cubicBezTo>
                  <a:pt x="2567306" y="5590123"/>
                  <a:pt x="2537619" y="5590123"/>
                  <a:pt x="2512170" y="5590123"/>
                </a:cubicBezTo>
                <a:cubicBezTo>
                  <a:pt x="2512170" y="5593675"/>
                  <a:pt x="2507929" y="5597227"/>
                  <a:pt x="2503687" y="5593675"/>
                </a:cubicBezTo>
                <a:cubicBezTo>
                  <a:pt x="2499447" y="5593675"/>
                  <a:pt x="2499447" y="5593675"/>
                  <a:pt x="2499447" y="5590123"/>
                </a:cubicBezTo>
                <a:cubicBezTo>
                  <a:pt x="2499447" y="5586571"/>
                  <a:pt x="2499447" y="5583018"/>
                  <a:pt x="2499447" y="5579466"/>
                </a:cubicBezTo>
                <a:cubicBezTo>
                  <a:pt x="2465517" y="5583018"/>
                  <a:pt x="2435828" y="5572363"/>
                  <a:pt x="2401898" y="5572363"/>
                </a:cubicBezTo>
                <a:cubicBezTo>
                  <a:pt x="2393415" y="5579466"/>
                  <a:pt x="2384932" y="5579466"/>
                  <a:pt x="2376450" y="5572363"/>
                </a:cubicBezTo>
                <a:cubicBezTo>
                  <a:pt x="2342520" y="5572363"/>
                  <a:pt x="2304349" y="5572363"/>
                  <a:pt x="2270418" y="5572363"/>
                </a:cubicBezTo>
                <a:cubicBezTo>
                  <a:pt x="2270418" y="5575915"/>
                  <a:pt x="2270418" y="5579466"/>
                  <a:pt x="2270418" y="5579466"/>
                </a:cubicBezTo>
                <a:cubicBezTo>
                  <a:pt x="2249212" y="5579466"/>
                  <a:pt x="2232247" y="5579466"/>
                  <a:pt x="2215282" y="5579466"/>
                </a:cubicBezTo>
                <a:cubicBezTo>
                  <a:pt x="2215282" y="5579466"/>
                  <a:pt x="2211040" y="5575915"/>
                  <a:pt x="2211040" y="5572363"/>
                </a:cubicBezTo>
                <a:cubicBezTo>
                  <a:pt x="2206799" y="5572363"/>
                  <a:pt x="2194076" y="5575915"/>
                  <a:pt x="2194076" y="5572363"/>
                </a:cubicBezTo>
                <a:cubicBezTo>
                  <a:pt x="2189834" y="5561706"/>
                  <a:pt x="2181353" y="5561706"/>
                  <a:pt x="2177111" y="5561706"/>
                </a:cubicBezTo>
                <a:cubicBezTo>
                  <a:pt x="2160146" y="5568811"/>
                  <a:pt x="2147421" y="5568811"/>
                  <a:pt x="2130457" y="5565259"/>
                </a:cubicBezTo>
                <a:cubicBezTo>
                  <a:pt x="2126216" y="5561706"/>
                  <a:pt x="2117734" y="5561706"/>
                  <a:pt x="2113492" y="5565259"/>
                </a:cubicBezTo>
                <a:cubicBezTo>
                  <a:pt x="2100768" y="5572363"/>
                  <a:pt x="2088044" y="5568811"/>
                  <a:pt x="2075321" y="5565259"/>
                </a:cubicBezTo>
                <a:cubicBezTo>
                  <a:pt x="2071079" y="5551051"/>
                  <a:pt x="2058356" y="5558154"/>
                  <a:pt x="2049873" y="5558154"/>
                </a:cubicBezTo>
                <a:cubicBezTo>
                  <a:pt x="2028666" y="5554603"/>
                  <a:pt x="2011701" y="5558154"/>
                  <a:pt x="1994737" y="5558154"/>
                </a:cubicBezTo>
                <a:cubicBezTo>
                  <a:pt x="1973530" y="5558154"/>
                  <a:pt x="1956565" y="5558154"/>
                  <a:pt x="1939601" y="5558154"/>
                </a:cubicBezTo>
                <a:cubicBezTo>
                  <a:pt x="1922635" y="5540394"/>
                  <a:pt x="1905669" y="5561706"/>
                  <a:pt x="1888705" y="5558154"/>
                </a:cubicBezTo>
                <a:cubicBezTo>
                  <a:pt x="1884464" y="5554603"/>
                  <a:pt x="1875982" y="5558154"/>
                  <a:pt x="1875982" y="5554603"/>
                </a:cubicBezTo>
                <a:cubicBezTo>
                  <a:pt x="1863257" y="5547499"/>
                  <a:pt x="1854774" y="5551051"/>
                  <a:pt x="1842051" y="5551051"/>
                </a:cubicBezTo>
                <a:cubicBezTo>
                  <a:pt x="1825087" y="5551051"/>
                  <a:pt x="1803880" y="5554603"/>
                  <a:pt x="1786914" y="5551051"/>
                </a:cubicBezTo>
                <a:cubicBezTo>
                  <a:pt x="1769949" y="5547499"/>
                  <a:pt x="1757226" y="5543946"/>
                  <a:pt x="1744502" y="5547499"/>
                </a:cubicBezTo>
                <a:cubicBezTo>
                  <a:pt x="1731778" y="5547499"/>
                  <a:pt x="1719055" y="5540394"/>
                  <a:pt x="1706331" y="5540394"/>
                </a:cubicBezTo>
                <a:cubicBezTo>
                  <a:pt x="1672400" y="5540394"/>
                  <a:pt x="1638471" y="5540394"/>
                  <a:pt x="1608781" y="5540394"/>
                </a:cubicBezTo>
                <a:lnTo>
                  <a:pt x="1571370" y="5539713"/>
                </a:lnTo>
                <a:lnTo>
                  <a:pt x="1582175" y="5526039"/>
                </a:lnTo>
                <a:lnTo>
                  <a:pt x="1584828" y="5525054"/>
                </a:lnTo>
                <a:lnTo>
                  <a:pt x="1606349" y="5526522"/>
                </a:lnTo>
                <a:cubicBezTo>
                  <a:pt x="1615361" y="5527112"/>
                  <a:pt x="1624904" y="5527112"/>
                  <a:pt x="1635508" y="5524750"/>
                </a:cubicBezTo>
                <a:cubicBezTo>
                  <a:pt x="1652472" y="5520027"/>
                  <a:pt x="1669438" y="5520027"/>
                  <a:pt x="1686403" y="5524750"/>
                </a:cubicBezTo>
                <a:cubicBezTo>
                  <a:pt x="1699127" y="5529474"/>
                  <a:pt x="1703368" y="5515304"/>
                  <a:pt x="1707609" y="5505858"/>
                </a:cubicBezTo>
                <a:cubicBezTo>
                  <a:pt x="1720333" y="5491687"/>
                  <a:pt x="1716091" y="5482241"/>
                  <a:pt x="1699127" y="5482241"/>
                </a:cubicBezTo>
                <a:cubicBezTo>
                  <a:pt x="1694885" y="5482241"/>
                  <a:pt x="1686403" y="5482241"/>
                  <a:pt x="1677921" y="5482241"/>
                </a:cubicBezTo>
                <a:cubicBezTo>
                  <a:pt x="1669438" y="5477517"/>
                  <a:pt x="1656714" y="5477517"/>
                  <a:pt x="1656714" y="5468070"/>
                </a:cubicBezTo>
                <a:cubicBezTo>
                  <a:pt x="1656714" y="5444454"/>
                  <a:pt x="1643990" y="5444454"/>
                  <a:pt x="1631266" y="5444454"/>
                </a:cubicBezTo>
                <a:cubicBezTo>
                  <a:pt x="1614302" y="5444454"/>
                  <a:pt x="1601578" y="5444454"/>
                  <a:pt x="1593095" y="5430284"/>
                </a:cubicBezTo>
                <a:cubicBezTo>
                  <a:pt x="1584613" y="5420837"/>
                  <a:pt x="1567647" y="5420837"/>
                  <a:pt x="1554923" y="5430284"/>
                </a:cubicBezTo>
                <a:cubicBezTo>
                  <a:pt x="1537959" y="5444454"/>
                  <a:pt x="1516753" y="5435007"/>
                  <a:pt x="1495547" y="5435007"/>
                </a:cubicBezTo>
                <a:cubicBezTo>
                  <a:pt x="1491305" y="5435007"/>
                  <a:pt x="1491305" y="5430284"/>
                  <a:pt x="1487064" y="5430284"/>
                </a:cubicBezTo>
                <a:cubicBezTo>
                  <a:pt x="1482822" y="5420837"/>
                  <a:pt x="1487064" y="5416113"/>
                  <a:pt x="1491305" y="5416113"/>
                </a:cubicBezTo>
                <a:cubicBezTo>
                  <a:pt x="1504028" y="5416113"/>
                  <a:pt x="1512511" y="5416113"/>
                  <a:pt x="1516753" y="5406667"/>
                </a:cubicBezTo>
                <a:cubicBezTo>
                  <a:pt x="1529476" y="5392497"/>
                  <a:pt x="1525234" y="5383051"/>
                  <a:pt x="1525234" y="5373604"/>
                </a:cubicBezTo>
                <a:cubicBezTo>
                  <a:pt x="1512511" y="5373604"/>
                  <a:pt x="1499788" y="5368880"/>
                  <a:pt x="1482822" y="5368880"/>
                </a:cubicBezTo>
                <a:cubicBezTo>
                  <a:pt x="1491305" y="5364157"/>
                  <a:pt x="1495547" y="5364157"/>
                  <a:pt x="1499788" y="5364157"/>
                </a:cubicBezTo>
                <a:cubicBezTo>
                  <a:pt x="1512511" y="5364157"/>
                  <a:pt x="1525234" y="5359433"/>
                  <a:pt x="1537959" y="5364157"/>
                </a:cubicBezTo>
                <a:cubicBezTo>
                  <a:pt x="1554923" y="5368880"/>
                  <a:pt x="1559166" y="5354710"/>
                  <a:pt x="1576130" y="5349988"/>
                </a:cubicBezTo>
                <a:cubicBezTo>
                  <a:pt x="1593095" y="5345264"/>
                  <a:pt x="1593095" y="5340541"/>
                  <a:pt x="1584613" y="5321647"/>
                </a:cubicBezTo>
                <a:cubicBezTo>
                  <a:pt x="1580372" y="5307477"/>
                  <a:pt x="1571889" y="5302753"/>
                  <a:pt x="1563406" y="5307477"/>
                </a:cubicBezTo>
                <a:cubicBezTo>
                  <a:pt x="1550683" y="5316924"/>
                  <a:pt x="1537959" y="5312200"/>
                  <a:pt x="1529476" y="5312200"/>
                </a:cubicBezTo>
                <a:cubicBezTo>
                  <a:pt x="1504028" y="5316924"/>
                  <a:pt x="1482822" y="5307477"/>
                  <a:pt x="1457375" y="5321647"/>
                </a:cubicBezTo>
                <a:cubicBezTo>
                  <a:pt x="1457375" y="5321647"/>
                  <a:pt x="1453133" y="5321647"/>
                  <a:pt x="1448892" y="5316924"/>
                </a:cubicBezTo>
                <a:cubicBezTo>
                  <a:pt x="1427686" y="5307477"/>
                  <a:pt x="1410720" y="5307477"/>
                  <a:pt x="1389514" y="5307477"/>
                </a:cubicBezTo>
                <a:cubicBezTo>
                  <a:pt x="1359826" y="5302753"/>
                  <a:pt x="1330137" y="5293308"/>
                  <a:pt x="1300448" y="5298031"/>
                </a:cubicBezTo>
                <a:cubicBezTo>
                  <a:pt x="1300448" y="5298031"/>
                  <a:pt x="1296206" y="5298031"/>
                  <a:pt x="1296206" y="5298031"/>
                </a:cubicBezTo>
                <a:cubicBezTo>
                  <a:pt x="1296206" y="5293308"/>
                  <a:pt x="1296206" y="5293308"/>
                  <a:pt x="1296206" y="5293308"/>
                </a:cubicBezTo>
                <a:cubicBezTo>
                  <a:pt x="1296206" y="5288584"/>
                  <a:pt x="1296206" y="5283861"/>
                  <a:pt x="1300448" y="5283861"/>
                </a:cubicBezTo>
                <a:cubicBezTo>
                  <a:pt x="1304689" y="5283861"/>
                  <a:pt x="1308931" y="5283861"/>
                  <a:pt x="1313172" y="5283861"/>
                </a:cubicBezTo>
                <a:cubicBezTo>
                  <a:pt x="1338620" y="5283861"/>
                  <a:pt x="1364067" y="5283861"/>
                  <a:pt x="1389514" y="5283861"/>
                </a:cubicBezTo>
                <a:cubicBezTo>
                  <a:pt x="1393756" y="5283861"/>
                  <a:pt x="1402239" y="5283861"/>
                  <a:pt x="1402239" y="5274414"/>
                </a:cubicBezTo>
                <a:cubicBezTo>
                  <a:pt x="1397997" y="5255520"/>
                  <a:pt x="1414962" y="5255520"/>
                  <a:pt x="1423445" y="5255520"/>
                </a:cubicBezTo>
                <a:cubicBezTo>
                  <a:pt x="1440409" y="5255520"/>
                  <a:pt x="1457375" y="5255520"/>
                  <a:pt x="1474339" y="5255520"/>
                </a:cubicBezTo>
                <a:cubicBezTo>
                  <a:pt x="1487064" y="5255520"/>
                  <a:pt x="1499788" y="5250797"/>
                  <a:pt x="1512511" y="5246073"/>
                </a:cubicBezTo>
                <a:lnTo>
                  <a:pt x="1510697" y="5244861"/>
                </a:lnTo>
                <a:lnTo>
                  <a:pt x="1932452" y="5244861"/>
                </a:lnTo>
                <a:lnTo>
                  <a:pt x="1932529" y="5240624"/>
                </a:lnTo>
                <a:cubicBezTo>
                  <a:pt x="1932529" y="5232705"/>
                  <a:pt x="1934649" y="5228744"/>
                  <a:pt x="1937300" y="5226765"/>
                </a:cubicBezTo>
                <a:lnTo>
                  <a:pt x="1941443" y="5225733"/>
                </a:lnTo>
                <a:lnTo>
                  <a:pt x="1942125" y="5222742"/>
                </a:lnTo>
                <a:cubicBezTo>
                  <a:pt x="1943715" y="5218867"/>
                  <a:pt x="1945834" y="5215768"/>
                  <a:pt x="1947955" y="5215768"/>
                </a:cubicBezTo>
                <a:cubicBezTo>
                  <a:pt x="1954315" y="5212667"/>
                  <a:pt x="1960675" y="5206469"/>
                  <a:pt x="1967564" y="5201045"/>
                </a:cubicBezTo>
                <a:lnTo>
                  <a:pt x="1979397" y="5195815"/>
                </a:lnTo>
                <a:lnTo>
                  <a:pt x="1945253" y="5185189"/>
                </a:lnTo>
                <a:cubicBezTo>
                  <a:pt x="1924047" y="5185189"/>
                  <a:pt x="1907081" y="5185189"/>
                  <a:pt x="1885875" y="5169351"/>
                </a:cubicBezTo>
                <a:cubicBezTo>
                  <a:pt x="1881634" y="5161433"/>
                  <a:pt x="1877392" y="5161433"/>
                  <a:pt x="1877392" y="5161433"/>
                </a:cubicBezTo>
                <a:cubicBezTo>
                  <a:pt x="1851945" y="5185189"/>
                  <a:pt x="1830739" y="5169351"/>
                  <a:pt x="1805292" y="5177272"/>
                </a:cubicBezTo>
                <a:cubicBezTo>
                  <a:pt x="1796809" y="5177272"/>
                  <a:pt x="1784084" y="5169351"/>
                  <a:pt x="1771361" y="5185189"/>
                </a:cubicBezTo>
                <a:cubicBezTo>
                  <a:pt x="1762878" y="5193110"/>
                  <a:pt x="1754396" y="5185189"/>
                  <a:pt x="1750154" y="5161433"/>
                </a:cubicBezTo>
                <a:cubicBezTo>
                  <a:pt x="1741673" y="5129756"/>
                  <a:pt x="1741673" y="5121837"/>
                  <a:pt x="1758637" y="5113917"/>
                </a:cubicBezTo>
                <a:cubicBezTo>
                  <a:pt x="1775602" y="5105998"/>
                  <a:pt x="1779844" y="5082241"/>
                  <a:pt x="1796809" y="5090160"/>
                </a:cubicBezTo>
                <a:cubicBezTo>
                  <a:pt x="1809533" y="5098081"/>
                  <a:pt x="1822256" y="5090160"/>
                  <a:pt x="1834979" y="5090160"/>
                </a:cubicBezTo>
                <a:cubicBezTo>
                  <a:pt x="1839221" y="5090160"/>
                  <a:pt x="1843462" y="5090160"/>
                  <a:pt x="1851945" y="5082241"/>
                </a:cubicBezTo>
                <a:cubicBezTo>
                  <a:pt x="1834979" y="5082241"/>
                  <a:pt x="1822256" y="5074322"/>
                  <a:pt x="1809533" y="5074322"/>
                </a:cubicBezTo>
                <a:cubicBezTo>
                  <a:pt x="1809533" y="5058482"/>
                  <a:pt x="1805292" y="5042646"/>
                  <a:pt x="1818015" y="5018887"/>
                </a:cubicBezTo>
                <a:cubicBezTo>
                  <a:pt x="1822256" y="5003051"/>
                  <a:pt x="1830739" y="5003051"/>
                  <a:pt x="1843462" y="5003051"/>
                </a:cubicBezTo>
                <a:cubicBezTo>
                  <a:pt x="1847704" y="5003051"/>
                  <a:pt x="1851945" y="4995130"/>
                  <a:pt x="1847704" y="4979292"/>
                </a:cubicBezTo>
                <a:cubicBezTo>
                  <a:pt x="1843462" y="4979292"/>
                  <a:pt x="1843462" y="4971373"/>
                  <a:pt x="1839221" y="4971373"/>
                </a:cubicBezTo>
                <a:cubicBezTo>
                  <a:pt x="1818015" y="4971373"/>
                  <a:pt x="1796809" y="4955534"/>
                  <a:pt x="1779844" y="4979292"/>
                </a:cubicBezTo>
                <a:cubicBezTo>
                  <a:pt x="1767120" y="4995130"/>
                  <a:pt x="1750154" y="4995130"/>
                  <a:pt x="1741673" y="4979292"/>
                </a:cubicBezTo>
                <a:cubicBezTo>
                  <a:pt x="1733190" y="4955534"/>
                  <a:pt x="1720465" y="4955534"/>
                  <a:pt x="1703501" y="4955534"/>
                </a:cubicBezTo>
                <a:cubicBezTo>
                  <a:pt x="1690778" y="4955534"/>
                  <a:pt x="1678053" y="4955534"/>
                  <a:pt x="1678053" y="4915939"/>
                </a:cubicBezTo>
                <a:cubicBezTo>
                  <a:pt x="1678053" y="4900101"/>
                  <a:pt x="1665329" y="4900101"/>
                  <a:pt x="1656846" y="4892180"/>
                </a:cubicBezTo>
                <a:cubicBezTo>
                  <a:pt x="1648365" y="4892180"/>
                  <a:pt x="1639882" y="4892180"/>
                  <a:pt x="1635640" y="4892180"/>
                </a:cubicBezTo>
                <a:cubicBezTo>
                  <a:pt x="1618676" y="4892180"/>
                  <a:pt x="1614434" y="4876344"/>
                  <a:pt x="1627159" y="4852585"/>
                </a:cubicBezTo>
                <a:lnTo>
                  <a:pt x="1630228" y="4842349"/>
                </a:lnTo>
                <a:lnTo>
                  <a:pt x="1625451" y="4844514"/>
                </a:lnTo>
                <a:cubicBezTo>
                  <a:pt x="1623066" y="4844223"/>
                  <a:pt x="1620416" y="4842287"/>
                  <a:pt x="1617236" y="4837637"/>
                </a:cubicBezTo>
                <a:cubicBezTo>
                  <a:pt x="1604516" y="4825239"/>
                  <a:pt x="1591797" y="4837637"/>
                  <a:pt x="1583316" y="4831439"/>
                </a:cubicBezTo>
                <a:cubicBezTo>
                  <a:pt x="1570596" y="4831439"/>
                  <a:pt x="1557876" y="4831439"/>
                  <a:pt x="1545157" y="4831439"/>
                </a:cubicBezTo>
                <a:cubicBezTo>
                  <a:pt x="1536676" y="4819041"/>
                  <a:pt x="1545157" y="4806643"/>
                  <a:pt x="1540916" y="4794245"/>
                </a:cubicBezTo>
                <a:cubicBezTo>
                  <a:pt x="1528197" y="4769450"/>
                  <a:pt x="1511237" y="4763251"/>
                  <a:pt x="1490036" y="4775649"/>
                </a:cubicBezTo>
                <a:cubicBezTo>
                  <a:pt x="1485797" y="4775649"/>
                  <a:pt x="1485797" y="4781847"/>
                  <a:pt x="1477316" y="4781847"/>
                </a:cubicBezTo>
                <a:cubicBezTo>
                  <a:pt x="1473076" y="4781847"/>
                  <a:pt x="1468837" y="4775649"/>
                  <a:pt x="1468837" y="4763251"/>
                </a:cubicBezTo>
                <a:cubicBezTo>
                  <a:pt x="1468837" y="4757052"/>
                  <a:pt x="1468837" y="4744654"/>
                  <a:pt x="1477316" y="4744654"/>
                </a:cubicBezTo>
                <a:cubicBezTo>
                  <a:pt x="1490036" y="4750854"/>
                  <a:pt x="1502757" y="4744654"/>
                  <a:pt x="1511237" y="4750854"/>
                </a:cubicBezTo>
                <a:cubicBezTo>
                  <a:pt x="1528197" y="4750854"/>
                  <a:pt x="1536676" y="4738456"/>
                  <a:pt x="1549397" y="4738456"/>
                </a:cubicBezTo>
                <a:cubicBezTo>
                  <a:pt x="1557876" y="4732256"/>
                  <a:pt x="1562117" y="4713660"/>
                  <a:pt x="1562117" y="4701262"/>
                </a:cubicBezTo>
                <a:cubicBezTo>
                  <a:pt x="1570596" y="4682666"/>
                  <a:pt x="1570596" y="4676467"/>
                  <a:pt x="1583316" y="4688864"/>
                </a:cubicBezTo>
                <a:cubicBezTo>
                  <a:pt x="1600276" y="4695064"/>
                  <a:pt x="1617236" y="4701262"/>
                  <a:pt x="1634196" y="4713660"/>
                </a:cubicBezTo>
                <a:cubicBezTo>
                  <a:pt x="1638436" y="4719860"/>
                  <a:pt x="1646916" y="4713660"/>
                  <a:pt x="1655396" y="4713660"/>
                </a:cubicBezTo>
                <a:cubicBezTo>
                  <a:pt x="1659636" y="4713660"/>
                  <a:pt x="1659636" y="4701262"/>
                  <a:pt x="1663876" y="4695064"/>
                </a:cubicBezTo>
                <a:cubicBezTo>
                  <a:pt x="1672356" y="4682666"/>
                  <a:pt x="1663876" y="4676467"/>
                  <a:pt x="1659636" y="4664069"/>
                </a:cubicBezTo>
                <a:cubicBezTo>
                  <a:pt x="1655396" y="4651671"/>
                  <a:pt x="1642676" y="4651671"/>
                  <a:pt x="1634196" y="4639273"/>
                </a:cubicBezTo>
                <a:cubicBezTo>
                  <a:pt x="1629956" y="4633075"/>
                  <a:pt x="1629956" y="4633075"/>
                  <a:pt x="1629956" y="4626877"/>
                </a:cubicBezTo>
                <a:cubicBezTo>
                  <a:pt x="1629956" y="4620677"/>
                  <a:pt x="1634196" y="4620677"/>
                  <a:pt x="1638436" y="4620677"/>
                </a:cubicBezTo>
                <a:cubicBezTo>
                  <a:pt x="1651156" y="4620677"/>
                  <a:pt x="1668116" y="4614479"/>
                  <a:pt x="1680836" y="4626877"/>
                </a:cubicBezTo>
                <a:cubicBezTo>
                  <a:pt x="1680836" y="4633075"/>
                  <a:pt x="1685076" y="4626877"/>
                  <a:pt x="1685076" y="4626877"/>
                </a:cubicBezTo>
                <a:cubicBezTo>
                  <a:pt x="1693556" y="4620677"/>
                  <a:pt x="1685076" y="4620677"/>
                  <a:pt x="1685076" y="4614479"/>
                </a:cubicBezTo>
                <a:cubicBezTo>
                  <a:pt x="1680836" y="4608279"/>
                  <a:pt x="1680836" y="4595882"/>
                  <a:pt x="1689315" y="4595882"/>
                </a:cubicBezTo>
                <a:cubicBezTo>
                  <a:pt x="1697796" y="4595882"/>
                  <a:pt x="1706275" y="4595882"/>
                  <a:pt x="1718995" y="4595882"/>
                </a:cubicBezTo>
                <a:cubicBezTo>
                  <a:pt x="1706275" y="4583484"/>
                  <a:pt x="1693556" y="4583484"/>
                  <a:pt x="1680836" y="4577286"/>
                </a:cubicBezTo>
                <a:cubicBezTo>
                  <a:pt x="1672356" y="4571086"/>
                  <a:pt x="1672356" y="4564888"/>
                  <a:pt x="1676596" y="4558688"/>
                </a:cubicBezTo>
                <a:cubicBezTo>
                  <a:pt x="1680836" y="4533894"/>
                  <a:pt x="1680836" y="4527694"/>
                  <a:pt x="1663876" y="4521496"/>
                </a:cubicBezTo>
                <a:cubicBezTo>
                  <a:pt x="1659636" y="4521496"/>
                  <a:pt x="1651156" y="4521496"/>
                  <a:pt x="1646916" y="4521496"/>
                </a:cubicBezTo>
                <a:cubicBezTo>
                  <a:pt x="1646916" y="4515296"/>
                  <a:pt x="1646916" y="4515296"/>
                  <a:pt x="1646916" y="4509098"/>
                </a:cubicBezTo>
                <a:cubicBezTo>
                  <a:pt x="1646916" y="4509098"/>
                  <a:pt x="1646916" y="4502899"/>
                  <a:pt x="1646916" y="4502899"/>
                </a:cubicBezTo>
                <a:cubicBezTo>
                  <a:pt x="1676596" y="4509098"/>
                  <a:pt x="1697796" y="4478103"/>
                  <a:pt x="1727476" y="4478103"/>
                </a:cubicBezTo>
                <a:cubicBezTo>
                  <a:pt x="1744436" y="4478103"/>
                  <a:pt x="1761396" y="4465705"/>
                  <a:pt x="1778356" y="4447109"/>
                </a:cubicBezTo>
                <a:cubicBezTo>
                  <a:pt x="1778356" y="4440911"/>
                  <a:pt x="1786835" y="4440911"/>
                  <a:pt x="1786835" y="4434711"/>
                </a:cubicBezTo>
                <a:cubicBezTo>
                  <a:pt x="1786835" y="4422314"/>
                  <a:pt x="1778356" y="4422314"/>
                  <a:pt x="1774116" y="4422314"/>
                </a:cubicBezTo>
                <a:cubicBezTo>
                  <a:pt x="1761396" y="4422314"/>
                  <a:pt x="1748676" y="4422314"/>
                  <a:pt x="1735955" y="4422314"/>
                </a:cubicBezTo>
                <a:cubicBezTo>
                  <a:pt x="1731716" y="4422314"/>
                  <a:pt x="1727476" y="4422314"/>
                  <a:pt x="1727476" y="4416115"/>
                </a:cubicBezTo>
                <a:cubicBezTo>
                  <a:pt x="1727476" y="4409916"/>
                  <a:pt x="1727476" y="4403718"/>
                  <a:pt x="1731716" y="4403718"/>
                </a:cubicBezTo>
                <a:cubicBezTo>
                  <a:pt x="1740195" y="4403718"/>
                  <a:pt x="1744436" y="4391320"/>
                  <a:pt x="1757156" y="4391320"/>
                </a:cubicBezTo>
                <a:cubicBezTo>
                  <a:pt x="1769875" y="4391320"/>
                  <a:pt x="1782595" y="4391320"/>
                  <a:pt x="1795316" y="4391320"/>
                </a:cubicBezTo>
                <a:cubicBezTo>
                  <a:pt x="1803795" y="4385120"/>
                  <a:pt x="1799555" y="4372722"/>
                  <a:pt x="1799555" y="4366524"/>
                </a:cubicBezTo>
                <a:cubicBezTo>
                  <a:pt x="1799555" y="4360326"/>
                  <a:pt x="1799555" y="4354126"/>
                  <a:pt x="1799555" y="4354126"/>
                </a:cubicBezTo>
                <a:cubicBezTo>
                  <a:pt x="1774116" y="4347928"/>
                  <a:pt x="1761396" y="4316933"/>
                  <a:pt x="1735955" y="4316933"/>
                </a:cubicBezTo>
                <a:cubicBezTo>
                  <a:pt x="1685076" y="4316933"/>
                  <a:pt x="1638436" y="4335530"/>
                  <a:pt x="1587556" y="4329331"/>
                </a:cubicBezTo>
                <a:cubicBezTo>
                  <a:pt x="1579077" y="4323133"/>
                  <a:pt x="1566356" y="4335530"/>
                  <a:pt x="1566356" y="4316933"/>
                </a:cubicBezTo>
                <a:cubicBezTo>
                  <a:pt x="1562117" y="4292137"/>
                  <a:pt x="1579077" y="4304535"/>
                  <a:pt x="1587556" y="4304535"/>
                </a:cubicBezTo>
                <a:cubicBezTo>
                  <a:pt x="1604516" y="4310735"/>
                  <a:pt x="1621476" y="4292137"/>
                  <a:pt x="1638436" y="4292137"/>
                </a:cubicBezTo>
                <a:cubicBezTo>
                  <a:pt x="1655396" y="4298337"/>
                  <a:pt x="1676596" y="4304535"/>
                  <a:pt x="1693556" y="4292137"/>
                </a:cubicBezTo>
                <a:cubicBezTo>
                  <a:pt x="1723235" y="4279739"/>
                  <a:pt x="1752915" y="4285939"/>
                  <a:pt x="1778356" y="4285939"/>
                </a:cubicBezTo>
                <a:cubicBezTo>
                  <a:pt x="1833475" y="4279739"/>
                  <a:pt x="1884355" y="4261143"/>
                  <a:pt x="1922515" y="4205354"/>
                </a:cubicBezTo>
                <a:cubicBezTo>
                  <a:pt x="1939475" y="4186758"/>
                  <a:pt x="1956435" y="4186758"/>
                  <a:pt x="1973395" y="4186758"/>
                </a:cubicBezTo>
                <a:cubicBezTo>
                  <a:pt x="1977635" y="4186758"/>
                  <a:pt x="1990355" y="4192956"/>
                  <a:pt x="1990355" y="4180558"/>
                </a:cubicBezTo>
                <a:cubicBezTo>
                  <a:pt x="1990355" y="4155763"/>
                  <a:pt x="1977635" y="4168161"/>
                  <a:pt x="1973395" y="4168161"/>
                </a:cubicBezTo>
                <a:cubicBezTo>
                  <a:pt x="1901315" y="4168161"/>
                  <a:pt x="1829235" y="4168161"/>
                  <a:pt x="1752915" y="4168161"/>
                </a:cubicBezTo>
                <a:cubicBezTo>
                  <a:pt x="1727476" y="4168161"/>
                  <a:pt x="1710516" y="4137167"/>
                  <a:pt x="1689315" y="4106171"/>
                </a:cubicBezTo>
                <a:cubicBezTo>
                  <a:pt x="1689315" y="4106171"/>
                  <a:pt x="1689315" y="4099973"/>
                  <a:pt x="1689315" y="4093775"/>
                </a:cubicBezTo>
                <a:cubicBezTo>
                  <a:pt x="1697796" y="4075178"/>
                  <a:pt x="1702036" y="4062780"/>
                  <a:pt x="1706275" y="4044184"/>
                </a:cubicBezTo>
                <a:lnTo>
                  <a:pt x="1709369" y="4034234"/>
                </a:lnTo>
                <a:lnTo>
                  <a:pt x="1615341" y="4034234"/>
                </a:lnTo>
                <a:cubicBezTo>
                  <a:pt x="1606858" y="4034234"/>
                  <a:pt x="1598377" y="4027942"/>
                  <a:pt x="1589894" y="4021650"/>
                </a:cubicBezTo>
                <a:cubicBezTo>
                  <a:pt x="1585652" y="4021650"/>
                  <a:pt x="1581411" y="4034234"/>
                  <a:pt x="1572928" y="4034234"/>
                </a:cubicBezTo>
                <a:cubicBezTo>
                  <a:pt x="1547481" y="4034234"/>
                  <a:pt x="1522033" y="4027942"/>
                  <a:pt x="1500827" y="4015358"/>
                </a:cubicBezTo>
                <a:cubicBezTo>
                  <a:pt x="1492344" y="4015358"/>
                  <a:pt x="1479621" y="4009066"/>
                  <a:pt x="1471138" y="4015358"/>
                </a:cubicBezTo>
                <a:cubicBezTo>
                  <a:pt x="1458414" y="4027942"/>
                  <a:pt x="1441450" y="4021650"/>
                  <a:pt x="1428725" y="4021650"/>
                </a:cubicBezTo>
                <a:cubicBezTo>
                  <a:pt x="1416002" y="4021650"/>
                  <a:pt x="1399038" y="4034234"/>
                  <a:pt x="1386313" y="4015358"/>
                </a:cubicBezTo>
                <a:cubicBezTo>
                  <a:pt x="1377831" y="4002775"/>
                  <a:pt x="1373589" y="4021650"/>
                  <a:pt x="1365106" y="4021650"/>
                </a:cubicBezTo>
                <a:cubicBezTo>
                  <a:pt x="1314211" y="4021650"/>
                  <a:pt x="1259075" y="4021650"/>
                  <a:pt x="1203939" y="4021650"/>
                </a:cubicBezTo>
                <a:cubicBezTo>
                  <a:pt x="1170009" y="4002775"/>
                  <a:pt x="1136078" y="4015358"/>
                  <a:pt x="1102148" y="4015358"/>
                </a:cubicBezTo>
                <a:cubicBezTo>
                  <a:pt x="1093665" y="4015358"/>
                  <a:pt x="1085184" y="4009066"/>
                  <a:pt x="1080942" y="3996483"/>
                </a:cubicBezTo>
                <a:cubicBezTo>
                  <a:pt x="1093665" y="3990191"/>
                  <a:pt x="1106390" y="3983899"/>
                  <a:pt x="1119114" y="3983899"/>
                </a:cubicBezTo>
                <a:cubicBezTo>
                  <a:pt x="1136078" y="3983899"/>
                  <a:pt x="1153044" y="3983899"/>
                  <a:pt x="1170009" y="3983899"/>
                </a:cubicBezTo>
                <a:cubicBezTo>
                  <a:pt x="1178492" y="3983899"/>
                  <a:pt x="1195456" y="3983899"/>
                  <a:pt x="1191215" y="3958731"/>
                </a:cubicBezTo>
                <a:cubicBezTo>
                  <a:pt x="1191215" y="3946147"/>
                  <a:pt x="1199698" y="3946147"/>
                  <a:pt x="1203939" y="3946147"/>
                </a:cubicBezTo>
                <a:cubicBezTo>
                  <a:pt x="1229386" y="3946147"/>
                  <a:pt x="1254834" y="3946147"/>
                  <a:pt x="1280281" y="3946147"/>
                </a:cubicBezTo>
                <a:cubicBezTo>
                  <a:pt x="1284523" y="3946147"/>
                  <a:pt x="1288764" y="3946147"/>
                  <a:pt x="1293005" y="3946147"/>
                </a:cubicBezTo>
                <a:cubicBezTo>
                  <a:pt x="1297247" y="3946147"/>
                  <a:pt x="1297247" y="3939856"/>
                  <a:pt x="1297247" y="3933564"/>
                </a:cubicBezTo>
                <a:cubicBezTo>
                  <a:pt x="1297247" y="3933564"/>
                  <a:pt x="1297247" y="3933564"/>
                  <a:pt x="1297247" y="3927272"/>
                </a:cubicBezTo>
                <a:cubicBezTo>
                  <a:pt x="1297247" y="3927272"/>
                  <a:pt x="1293005" y="3927272"/>
                  <a:pt x="1293005" y="3927272"/>
                </a:cubicBezTo>
                <a:cubicBezTo>
                  <a:pt x="1263317" y="3933564"/>
                  <a:pt x="1233628" y="3920981"/>
                  <a:pt x="1203939" y="3914688"/>
                </a:cubicBezTo>
                <a:cubicBezTo>
                  <a:pt x="1182733" y="3914688"/>
                  <a:pt x="1165767" y="3914688"/>
                  <a:pt x="1144561" y="3902104"/>
                </a:cubicBezTo>
                <a:cubicBezTo>
                  <a:pt x="1140320" y="3895813"/>
                  <a:pt x="1136078" y="3895813"/>
                  <a:pt x="1136078" y="3895813"/>
                </a:cubicBezTo>
                <a:cubicBezTo>
                  <a:pt x="1110631" y="3914688"/>
                  <a:pt x="1089425" y="3902104"/>
                  <a:pt x="1063978" y="3908397"/>
                </a:cubicBezTo>
                <a:cubicBezTo>
                  <a:pt x="1055495" y="3908397"/>
                  <a:pt x="1042771" y="3902104"/>
                  <a:pt x="1030047" y="3914688"/>
                </a:cubicBezTo>
                <a:cubicBezTo>
                  <a:pt x="1021565" y="3920981"/>
                  <a:pt x="1013082" y="3914688"/>
                  <a:pt x="1008840" y="3895813"/>
                </a:cubicBezTo>
                <a:cubicBezTo>
                  <a:pt x="1000359" y="3870645"/>
                  <a:pt x="1000359" y="3864354"/>
                  <a:pt x="1017323" y="3858061"/>
                </a:cubicBezTo>
                <a:cubicBezTo>
                  <a:pt x="1034288" y="3851770"/>
                  <a:pt x="1038530" y="3832895"/>
                  <a:pt x="1055495" y="3839186"/>
                </a:cubicBezTo>
                <a:cubicBezTo>
                  <a:pt x="1068219" y="3845479"/>
                  <a:pt x="1080942" y="3839186"/>
                  <a:pt x="1093665" y="3839186"/>
                </a:cubicBezTo>
                <a:cubicBezTo>
                  <a:pt x="1097907" y="3839186"/>
                  <a:pt x="1102148" y="3839186"/>
                  <a:pt x="1110631" y="3832895"/>
                </a:cubicBezTo>
                <a:cubicBezTo>
                  <a:pt x="1093665" y="3832895"/>
                  <a:pt x="1080942" y="3826602"/>
                  <a:pt x="1068219" y="3826602"/>
                </a:cubicBezTo>
                <a:cubicBezTo>
                  <a:pt x="1068219" y="3814018"/>
                  <a:pt x="1063978" y="3801436"/>
                  <a:pt x="1076701" y="3782559"/>
                </a:cubicBezTo>
                <a:cubicBezTo>
                  <a:pt x="1080942" y="3769977"/>
                  <a:pt x="1089425" y="3769977"/>
                  <a:pt x="1102148" y="3769977"/>
                </a:cubicBezTo>
                <a:cubicBezTo>
                  <a:pt x="1106390" y="3769977"/>
                  <a:pt x="1110631" y="3763684"/>
                  <a:pt x="1106390" y="3751100"/>
                </a:cubicBezTo>
                <a:cubicBezTo>
                  <a:pt x="1102148" y="3751100"/>
                  <a:pt x="1102148" y="3744809"/>
                  <a:pt x="1097907" y="3744809"/>
                </a:cubicBezTo>
                <a:cubicBezTo>
                  <a:pt x="1076701" y="3744809"/>
                  <a:pt x="1055495" y="3732225"/>
                  <a:pt x="1038530" y="3751100"/>
                </a:cubicBezTo>
                <a:cubicBezTo>
                  <a:pt x="1025806" y="3763684"/>
                  <a:pt x="1008840" y="3763684"/>
                  <a:pt x="1000359" y="3751100"/>
                </a:cubicBezTo>
                <a:cubicBezTo>
                  <a:pt x="991876" y="3732225"/>
                  <a:pt x="979152" y="3732225"/>
                  <a:pt x="962187" y="3732225"/>
                </a:cubicBezTo>
                <a:cubicBezTo>
                  <a:pt x="949464" y="3732225"/>
                  <a:pt x="936740" y="3732225"/>
                  <a:pt x="936740" y="3700766"/>
                </a:cubicBezTo>
                <a:cubicBezTo>
                  <a:pt x="936740" y="3688182"/>
                  <a:pt x="924015" y="3688182"/>
                  <a:pt x="915532" y="3681889"/>
                </a:cubicBezTo>
                <a:cubicBezTo>
                  <a:pt x="907051" y="3681889"/>
                  <a:pt x="898568" y="3681889"/>
                  <a:pt x="894326" y="3681889"/>
                </a:cubicBezTo>
                <a:cubicBezTo>
                  <a:pt x="877362" y="3681889"/>
                  <a:pt x="873121" y="3669307"/>
                  <a:pt x="885845" y="3650430"/>
                </a:cubicBezTo>
                <a:cubicBezTo>
                  <a:pt x="890085" y="3637846"/>
                  <a:pt x="894326" y="3618971"/>
                  <a:pt x="907051" y="3625264"/>
                </a:cubicBezTo>
                <a:cubicBezTo>
                  <a:pt x="924015" y="3631555"/>
                  <a:pt x="940981" y="3631555"/>
                  <a:pt x="957946" y="3625264"/>
                </a:cubicBezTo>
                <a:cubicBezTo>
                  <a:pt x="979152" y="3618971"/>
                  <a:pt x="996117" y="3625264"/>
                  <a:pt x="1013082" y="3625264"/>
                </a:cubicBezTo>
                <a:cubicBezTo>
                  <a:pt x="1030047" y="3625264"/>
                  <a:pt x="1042771" y="3612680"/>
                  <a:pt x="1059736" y="3612680"/>
                </a:cubicBezTo>
                <a:lnTo>
                  <a:pt x="1065471" y="3606894"/>
                </a:lnTo>
                <a:lnTo>
                  <a:pt x="1300457" y="3606894"/>
                </a:lnTo>
                <a:lnTo>
                  <a:pt x="1292447" y="3599416"/>
                </a:lnTo>
                <a:cubicBezTo>
                  <a:pt x="1287146" y="3593477"/>
                  <a:pt x="1281844" y="3589518"/>
                  <a:pt x="1273361" y="3593477"/>
                </a:cubicBezTo>
                <a:cubicBezTo>
                  <a:pt x="1260637" y="3601398"/>
                  <a:pt x="1247914" y="3593477"/>
                  <a:pt x="1235191" y="3593477"/>
                </a:cubicBezTo>
                <a:cubicBezTo>
                  <a:pt x="1230949" y="3593477"/>
                  <a:pt x="1226708" y="3593477"/>
                  <a:pt x="1218225" y="3585558"/>
                </a:cubicBezTo>
                <a:cubicBezTo>
                  <a:pt x="1235191" y="3585558"/>
                  <a:pt x="1247914" y="3577639"/>
                  <a:pt x="1260637" y="3577639"/>
                </a:cubicBezTo>
                <a:cubicBezTo>
                  <a:pt x="1260637" y="3561799"/>
                  <a:pt x="1264878" y="3545963"/>
                  <a:pt x="1252155" y="3522204"/>
                </a:cubicBezTo>
                <a:cubicBezTo>
                  <a:pt x="1247914" y="3506367"/>
                  <a:pt x="1239431" y="3506367"/>
                  <a:pt x="1226708" y="3506367"/>
                </a:cubicBezTo>
                <a:cubicBezTo>
                  <a:pt x="1222466" y="3506367"/>
                  <a:pt x="1218225" y="3498447"/>
                  <a:pt x="1222466" y="3482609"/>
                </a:cubicBezTo>
                <a:cubicBezTo>
                  <a:pt x="1226708" y="3482609"/>
                  <a:pt x="1226708" y="3474690"/>
                  <a:pt x="1230949" y="3474690"/>
                </a:cubicBezTo>
                <a:cubicBezTo>
                  <a:pt x="1252155" y="3474690"/>
                  <a:pt x="1273361" y="3458851"/>
                  <a:pt x="1290326" y="3482609"/>
                </a:cubicBezTo>
                <a:cubicBezTo>
                  <a:pt x="1303050" y="3498447"/>
                  <a:pt x="1320016" y="3498447"/>
                  <a:pt x="1328497" y="3482609"/>
                </a:cubicBezTo>
                <a:cubicBezTo>
                  <a:pt x="1336980" y="3458851"/>
                  <a:pt x="1349705" y="3458851"/>
                  <a:pt x="1366669" y="3458851"/>
                </a:cubicBezTo>
                <a:cubicBezTo>
                  <a:pt x="1379392" y="3458851"/>
                  <a:pt x="1392117" y="3458851"/>
                  <a:pt x="1392117" y="3419256"/>
                </a:cubicBezTo>
                <a:cubicBezTo>
                  <a:pt x="1392117" y="3403418"/>
                  <a:pt x="1404841" y="3403418"/>
                  <a:pt x="1413324" y="3395497"/>
                </a:cubicBezTo>
                <a:cubicBezTo>
                  <a:pt x="1421805" y="3395497"/>
                  <a:pt x="1430288" y="3395497"/>
                  <a:pt x="1434530" y="3395497"/>
                </a:cubicBezTo>
                <a:cubicBezTo>
                  <a:pt x="1451494" y="3395497"/>
                  <a:pt x="1455736" y="3379661"/>
                  <a:pt x="1443011" y="3355902"/>
                </a:cubicBezTo>
                <a:lnTo>
                  <a:pt x="1439942" y="3345666"/>
                </a:lnTo>
                <a:lnTo>
                  <a:pt x="1444719" y="3347831"/>
                </a:lnTo>
                <a:cubicBezTo>
                  <a:pt x="1447104" y="3347541"/>
                  <a:pt x="1449754" y="3345604"/>
                  <a:pt x="1452934" y="3340954"/>
                </a:cubicBezTo>
                <a:cubicBezTo>
                  <a:pt x="1465654" y="3328556"/>
                  <a:pt x="1478373" y="3340954"/>
                  <a:pt x="1486854" y="3334756"/>
                </a:cubicBezTo>
                <a:cubicBezTo>
                  <a:pt x="1499574" y="3334756"/>
                  <a:pt x="1512294" y="3334756"/>
                  <a:pt x="1525013" y="3334756"/>
                </a:cubicBezTo>
                <a:cubicBezTo>
                  <a:pt x="1533494" y="3322358"/>
                  <a:pt x="1525013" y="3309960"/>
                  <a:pt x="1529254" y="3297562"/>
                </a:cubicBezTo>
                <a:cubicBezTo>
                  <a:pt x="1541973" y="3272766"/>
                  <a:pt x="1558933" y="3266568"/>
                  <a:pt x="1580134" y="3278966"/>
                </a:cubicBezTo>
                <a:cubicBezTo>
                  <a:pt x="1584373" y="3278966"/>
                  <a:pt x="1584373" y="3285164"/>
                  <a:pt x="1592854" y="3285164"/>
                </a:cubicBezTo>
                <a:cubicBezTo>
                  <a:pt x="1597094" y="3285164"/>
                  <a:pt x="1601333" y="3278966"/>
                  <a:pt x="1601333" y="3266568"/>
                </a:cubicBezTo>
                <a:cubicBezTo>
                  <a:pt x="1601333" y="3260369"/>
                  <a:pt x="1601333" y="3247971"/>
                  <a:pt x="1592854" y="3247971"/>
                </a:cubicBezTo>
                <a:cubicBezTo>
                  <a:pt x="1580134" y="3254170"/>
                  <a:pt x="1567413" y="3247971"/>
                  <a:pt x="1558933" y="3254170"/>
                </a:cubicBezTo>
                <a:cubicBezTo>
                  <a:pt x="1541973" y="3254170"/>
                  <a:pt x="1533494" y="3241773"/>
                  <a:pt x="1520773" y="3241773"/>
                </a:cubicBezTo>
                <a:cubicBezTo>
                  <a:pt x="1512294" y="3235573"/>
                  <a:pt x="1508053" y="3216977"/>
                  <a:pt x="1508053" y="3204579"/>
                </a:cubicBezTo>
                <a:cubicBezTo>
                  <a:pt x="1499574" y="3185983"/>
                  <a:pt x="1499574" y="3179784"/>
                  <a:pt x="1486854" y="3192181"/>
                </a:cubicBezTo>
                <a:cubicBezTo>
                  <a:pt x="1469894" y="3198381"/>
                  <a:pt x="1452934" y="3204579"/>
                  <a:pt x="1435974" y="3216977"/>
                </a:cubicBezTo>
                <a:cubicBezTo>
                  <a:pt x="1431734" y="3223177"/>
                  <a:pt x="1423254" y="3216977"/>
                  <a:pt x="1414774" y="3216977"/>
                </a:cubicBezTo>
                <a:cubicBezTo>
                  <a:pt x="1410534" y="3216977"/>
                  <a:pt x="1410534" y="3204579"/>
                  <a:pt x="1406294" y="3198381"/>
                </a:cubicBezTo>
                <a:cubicBezTo>
                  <a:pt x="1397814" y="3185983"/>
                  <a:pt x="1406294" y="3179784"/>
                  <a:pt x="1410534" y="3167386"/>
                </a:cubicBezTo>
                <a:cubicBezTo>
                  <a:pt x="1414774" y="3154988"/>
                  <a:pt x="1427494" y="3154988"/>
                  <a:pt x="1435974" y="3142590"/>
                </a:cubicBezTo>
                <a:cubicBezTo>
                  <a:pt x="1440214" y="3136392"/>
                  <a:pt x="1440214" y="3136392"/>
                  <a:pt x="1440214" y="3130194"/>
                </a:cubicBezTo>
                <a:cubicBezTo>
                  <a:pt x="1440214" y="3123994"/>
                  <a:pt x="1435974" y="3123994"/>
                  <a:pt x="1431734" y="3123994"/>
                </a:cubicBezTo>
                <a:cubicBezTo>
                  <a:pt x="1419014" y="3123994"/>
                  <a:pt x="1402054" y="3117796"/>
                  <a:pt x="1389334" y="3130194"/>
                </a:cubicBezTo>
                <a:cubicBezTo>
                  <a:pt x="1389334" y="3136392"/>
                  <a:pt x="1385094" y="3130194"/>
                  <a:pt x="1385094" y="3130194"/>
                </a:cubicBezTo>
                <a:cubicBezTo>
                  <a:pt x="1376614" y="3123994"/>
                  <a:pt x="1385094" y="3123994"/>
                  <a:pt x="1385094" y="3117796"/>
                </a:cubicBezTo>
                <a:cubicBezTo>
                  <a:pt x="1389334" y="3111596"/>
                  <a:pt x="1389334" y="3099199"/>
                  <a:pt x="1380855" y="3099199"/>
                </a:cubicBezTo>
                <a:cubicBezTo>
                  <a:pt x="1372374" y="3099199"/>
                  <a:pt x="1363895" y="3099199"/>
                  <a:pt x="1351175" y="3099199"/>
                </a:cubicBezTo>
                <a:cubicBezTo>
                  <a:pt x="1363895" y="3086801"/>
                  <a:pt x="1376614" y="3086801"/>
                  <a:pt x="1389334" y="3080603"/>
                </a:cubicBezTo>
                <a:cubicBezTo>
                  <a:pt x="1397814" y="3074403"/>
                  <a:pt x="1397814" y="3068205"/>
                  <a:pt x="1393574" y="3062005"/>
                </a:cubicBezTo>
                <a:cubicBezTo>
                  <a:pt x="1389334" y="3037211"/>
                  <a:pt x="1389334" y="3031011"/>
                  <a:pt x="1406294" y="3024813"/>
                </a:cubicBezTo>
                <a:cubicBezTo>
                  <a:pt x="1410534" y="3024813"/>
                  <a:pt x="1419014" y="3024813"/>
                  <a:pt x="1423254" y="3024813"/>
                </a:cubicBezTo>
                <a:cubicBezTo>
                  <a:pt x="1423254" y="3018613"/>
                  <a:pt x="1423254" y="3018613"/>
                  <a:pt x="1423254" y="3012416"/>
                </a:cubicBezTo>
                <a:cubicBezTo>
                  <a:pt x="1423254" y="3012416"/>
                  <a:pt x="1423254" y="3006216"/>
                  <a:pt x="1423254" y="3006216"/>
                </a:cubicBezTo>
                <a:cubicBezTo>
                  <a:pt x="1393574" y="3012416"/>
                  <a:pt x="1372374" y="2981420"/>
                  <a:pt x="1342694" y="2981420"/>
                </a:cubicBezTo>
                <a:cubicBezTo>
                  <a:pt x="1325734" y="2981420"/>
                  <a:pt x="1308774" y="2969022"/>
                  <a:pt x="1291814" y="2950426"/>
                </a:cubicBezTo>
                <a:cubicBezTo>
                  <a:pt x="1291814" y="2944228"/>
                  <a:pt x="1283335" y="2944228"/>
                  <a:pt x="1283335" y="2938029"/>
                </a:cubicBezTo>
                <a:cubicBezTo>
                  <a:pt x="1283335" y="2925631"/>
                  <a:pt x="1291814" y="2925631"/>
                  <a:pt x="1296054" y="2925631"/>
                </a:cubicBezTo>
                <a:cubicBezTo>
                  <a:pt x="1308774" y="2925631"/>
                  <a:pt x="1321494" y="2925631"/>
                  <a:pt x="1334215" y="2925631"/>
                </a:cubicBezTo>
                <a:cubicBezTo>
                  <a:pt x="1338454" y="2925631"/>
                  <a:pt x="1342694" y="2925631"/>
                  <a:pt x="1342694" y="2919432"/>
                </a:cubicBezTo>
                <a:cubicBezTo>
                  <a:pt x="1342694" y="2913233"/>
                  <a:pt x="1342694" y="2907035"/>
                  <a:pt x="1338454" y="2907035"/>
                </a:cubicBezTo>
                <a:cubicBezTo>
                  <a:pt x="1329975" y="2907035"/>
                  <a:pt x="1325734" y="2894637"/>
                  <a:pt x="1313014" y="2894637"/>
                </a:cubicBezTo>
                <a:cubicBezTo>
                  <a:pt x="1300295" y="2894637"/>
                  <a:pt x="1287575" y="2894637"/>
                  <a:pt x="1274854" y="2894637"/>
                </a:cubicBezTo>
                <a:cubicBezTo>
                  <a:pt x="1266375" y="2888437"/>
                  <a:pt x="1270615" y="2876039"/>
                  <a:pt x="1270615" y="2869841"/>
                </a:cubicBezTo>
                <a:cubicBezTo>
                  <a:pt x="1270615" y="2863643"/>
                  <a:pt x="1270615" y="2857443"/>
                  <a:pt x="1270615" y="2857443"/>
                </a:cubicBezTo>
                <a:cubicBezTo>
                  <a:pt x="1296054" y="2851245"/>
                  <a:pt x="1308774" y="2820250"/>
                  <a:pt x="1334215" y="2820250"/>
                </a:cubicBezTo>
                <a:cubicBezTo>
                  <a:pt x="1385094" y="2820250"/>
                  <a:pt x="1431734" y="2838847"/>
                  <a:pt x="1482614" y="2832648"/>
                </a:cubicBezTo>
                <a:cubicBezTo>
                  <a:pt x="1491093" y="2826450"/>
                  <a:pt x="1503814" y="2838847"/>
                  <a:pt x="1503814" y="2820250"/>
                </a:cubicBezTo>
                <a:cubicBezTo>
                  <a:pt x="1508053" y="2795454"/>
                  <a:pt x="1491093" y="2807852"/>
                  <a:pt x="1482614" y="2807852"/>
                </a:cubicBezTo>
                <a:cubicBezTo>
                  <a:pt x="1465654" y="2814052"/>
                  <a:pt x="1448694" y="2795454"/>
                  <a:pt x="1431734" y="2795454"/>
                </a:cubicBezTo>
                <a:cubicBezTo>
                  <a:pt x="1414774" y="2801654"/>
                  <a:pt x="1393574" y="2807852"/>
                  <a:pt x="1376614" y="2795454"/>
                </a:cubicBezTo>
                <a:cubicBezTo>
                  <a:pt x="1346935" y="2783056"/>
                  <a:pt x="1317255" y="2789256"/>
                  <a:pt x="1291814" y="2789256"/>
                </a:cubicBezTo>
                <a:cubicBezTo>
                  <a:pt x="1236695" y="2783056"/>
                  <a:pt x="1185815" y="2764460"/>
                  <a:pt x="1147655" y="2708671"/>
                </a:cubicBezTo>
                <a:cubicBezTo>
                  <a:pt x="1130695" y="2690075"/>
                  <a:pt x="1113735" y="2690075"/>
                  <a:pt x="1096775" y="2690075"/>
                </a:cubicBezTo>
                <a:cubicBezTo>
                  <a:pt x="1092535" y="2690075"/>
                  <a:pt x="1079815" y="2696273"/>
                  <a:pt x="1079815" y="2683875"/>
                </a:cubicBezTo>
                <a:cubicBezTo>
                  <a:pt x="1079815" y="2659080"/>
                  <a:pt x="1092535" y="2671478"/>
                  <a:pt x="1096775" y="2671478"/>
                </a:cubicBezTo>
                <a:cubicBezTo>
                  <a:pt x="1168855" y="2671478"/>
                  <a:pt x="1240935" y="2671478"/>
                  <a:pt x="1317255" y="2671478"/>
                </a:cubicBezTo>
                <a:cubicBezTo>
                  <a:pt x="1342694" y="2671478"/>
                  <a:pt x="1359654" y="2640484"/>
                  <a:pt x="1380855" y="2609488"/>
                </a:cubicBezTo>
                <a:cubicBezTo>
                  <a:pt x="1380855" y="2609488"/>
                  <a:pt x="1380855" y="2603290"/>
                  <a:pt x="1380855" y="2597092"/>
                </a:cubicBezTo>
                <a:cubicBezTo>
                  <a:pt x="1372374" y="2578495"/>
                  <a:pt x="1368134" y="2566097"/>
                  <a:pt x="1363895" y="2547501"/>
                </a:cubicBezTo>
                <a:lnTo>
                  <a:pt x="1360801" y="2537551"/>
                </a:lnTo>
                <a:lnTo>
                  <a:pt x="1454829" y="2537551"/>
                </a:lnTo>
                <a:cubicBezTo>
                  <a:pt x="1463312" y="2537551"/>
                  <a:pt x="1471793" y="2531259"/>
                  <a:pt x="1480276" y="2524967"/>
                </a:cubicBezTo>
                <a:cubicBezTo>
                  <a:pt x="1484518" y="2524967"/>
                  <a:pt x="1488759" y="2537551"/>
                  <a:pt x="1497242" y="2537551"/>
                </a:cubicBezTo>
                <a:cubicBezTo>
                  <a:pt x="1522689" y="2537551"/>
                  <a:pt x="1548137" y="2531259"/>
                  <a:pt x="1569343" y="2518676"/>
                </a:cubicBezTo>
                <a:cubicBezTo>
                  <a:pt x="1577826" y="2518676"/>
                  <a:pt x="1590549" y="2512383"/>
                  <a:pt x="1599032" y="2518676"/>
                </a:cubicBezTo>
                <a:cubicBezTo>
                  <a:pt x="1611756" y="2531259"/>
                  <a:pt x="1628720" y="2524967"/>
                  <a:pt x="1641445" y="2524967"/>
                </a:cubicBezTo>
                <a:cubicBezTo>
                  <a:pt x="1654168" y="2524967"/>
                  <a:pt x="1671132" y="2537551"/>
                  <a:pt x="1683857" y="2518676"/>
                </a:cubicBezTo>
                <a:cubicBezTo>
                  <a:pt x="1692339" y="2506092"/>
                  <a:pt x="1696581" y="2524967"/>
                  <a:pt x="1705064" y="2524967"/>
                </a:cubicBezTo>
                <a:cubicBezTo>
                  <a:pt x="1755959" y="2524967"/>
                  <a:pt x="1811095" y="2524967"/>
                  <a:pt x="1866231" y="2524967"/>
                </a:cubicBezTo>
                <a:cubicBezTo>
                  <a:pt x="1900161" y="2506092"/>
                  <a:pt x="1934092" y="2518676"/>
                  <a:pt x="1968022" y="2518676"/>
                </a:cubicBezTo>
                <a:cubicBezTo>
                  <a:pt x="1976505" y="2518676"/>
                  <a:pt x="1984986" y="2512383"/>
                  <a:pt x="1989228" y="2499800"/>
                </a:cubicBezTo>
                <a:cubicBezTo>
                  <a:pt x="1976505" y="2493508"/>
                  <a:pt x="1963780" y="2487216"/>
                  <a:pt x="1951056" y="2487216"/>
                </a:cubicBezTo>
                <a:cubicBezTo>
                  <a:pt x="1934092" y="2487216"/>
                  <a:pt x="1917126" y="2487216"/>
                  <a:pt x="1900161" y="2487216"/>
                </a:cubicBezTo>
                <a:cubicBezTo>
                  <a:pt x="1891678" y="2487216"/>
                  <a:pt x="1874714" y="2487216"/>
                  <a:pt x="1878955" y="2462048"/>
                </a:cubicBezTo>
                <a:cubicBezTo>
                  <a:pt x="1878955" y="2449464"/>
                  <a:pt x="1870472" y="2449464"/>
                  <a:pt x="1866231" y="2449464"/>
                </a:cubicBezTo>
                <a:cubicBezTo>
                  <a:pt x="1840784" y="2449464"/>
                  <a:pt x="1815336" y="2449464"/>
                  <a:pt x="1789889" y="2449464"/>
                </a:cubicBezTo>
                <a:cubicBezTo>
                  <a:pt x="1785647" y="2449464"/>
                  <a:pt x="1781406" y="2449464"/>
                  <a:pt x="1777165" y="2449464"/>
                </a:cubicBezTo>
                <a:cubicBezTo>
                  <a:pt x="1772923" y="2449464"/>
                  <a:pt x="1772923" y="2443173"/>
                  <a:pt x="1772923" y="2436881"/>
                </a:cubicBezTo>
                <a:cubicBezTo>
                  <a:pt x="1772923" y="2436881"/>
                  <a:pt x="1772923" y="2436881"/>
                  <a:pt x="1772923" y="2430589"/>
                </a:cubicBezTo>
                <a:cubicBezTo>
                  <a:pt x="1772923" y="2430589"/>
                  <a:pt x="1777165" y="2430589"/>
                  <a:pt x="1777165" y="2430589"/>
                </a:cubicBezTo>
                <a:cubicBezTo>
                  <a:pt x="1806853" y="2436881"/>
                  <a:pt x="1836542" y="2424298"/>
                  <a:pt x="1866231" y="2418005"/>
                </a:cubicBezTo>
                <a:cubicBezTo>
                  <a:pt x="1887437" y="2418005"/>
                  <a:pt x="1904403" y="2418005"/>
                  <a:pt x="1925609" y="2405421"/>
                </a:cubicBezTo>
                <a:cubicBezTo>
                  <a:pt x="1929850" y="2399130"/>
                  <a:pt x="1934092" y="2399130"/>
                  <a:pt x="1934092" y="2399130"/>
                </a:cubicBezTo>
                <a:cubicBezTo>
                  <a:pt x="1959539" y="2418005"/>
                  <a:pt x="1980745" y="2405421"/>
                  <a:pt x="2006192" y="2411714"/>
                </a:cubicBezTo>
                <a:cubicBezTo>
                  <a:pt x="2014675" y="2411714"/>
                  <a:pt x="2027399" y="2405421"/>
                  <a:pt x="2040123" y="2418005"/>
                </a:cubicBezTo>
                <a:cubicBezTo>
                  <a:pt x="2044364" y="2421152"/>
                  <a:pt x="2048606" y="2421152"/>
                  <a:pt x="2052317" y="2418006"/>
                </a:cubicBezTo>
                <a:lnTo>
                  <a:pt x="2057171" y="2407840"/>
                </a:lnTo>
                <a:lnTo>
                  <a:pt x="2053024" y="2406042"/>
                </a:lnTo>
                <a:cubicBezTo>
                  <a:pt x="2051434" y="2401798"/>
                  <a:pt x="2053555" y="2395736"/>
                  <a:pt x="2059917" y="2388460"/>
                </a:cubicBezTo>
                <a:lnTo>
                  <a:pt x="2062986" y="2382191"/>
                </a:lnTo>
                <a:lnTo>
                  <a:pt x="2058209" y="2383517"/>
                </a:lnTo>
                <a:cubicBezTo>
                  <a:pt x="2055824" y="2383339"/>
                  <a:pt x="2053174" y="2382153"/>
                  <a:pt x="2049994" y="2379305"/>
                </a:cubicBezTo>
                <a:cubicBezTo>
                  <a:pt x="2037274" y="2371712"/>
                  <a:pt x="2024555" y="2379305"/>
                  <a:pt x="2016074" y="2375509"/>
                </a:cubicBezTo>
                <a:cubicBezTo>
                  <a:pt x="2003354" y="2375509"/>
                  <a:pt x="1990634" y="2375509"/>
                  <a:pt x="1977915" y="2375509"/>
                </a:cubicBezTo>
                <a:cubicBezTo>
                  <a:pt x="1969434" y="2367916"/>
                  <a:pt x="1977915" y="2360323"/>
                  <a:pt x="1973674" y="2352730"/>
                </a:cubicBezTo>
                <a:cubicBezTo>
                  <a:pt x="1960955" y="2337544"/>
                  <a:pt x="1943995" y="2333748"/>
                  <a:pt x="1922794" y="2341341"/>
                </a:cubicBezTo>
                <a:cubicBezTo>
                  <a:pt x="1918555" y="2341341"/>
                  <a:pt x="1918555" y="2345137"/>
                  <a:pt x="1910074" y="2345137"/>
                </a:cubicBezTo>
                <a:cubicBezTo>
                  <a:pt x="1905834" y="2345137"/>
                  <a:pt x="1901595" y="2341341"/>
                  <a:pt x="1901595" y="2333748"/>
                </a:cubicBezTo>
                <a:cubicBezTo>
                  <a:pt x="1901595" y="2329951"/>
                  <a:pt x="1901595" y="2322358"/>
                  <a:pt x="1910074" y="2322358"/>
                </a:cubicBezTo>
                <a:cubicBezTo>
                  <a:pt x="1922794" y="2326155"/>
                  <a:pt x="1935515" y="2322358"/>
                  <a:pt x="1943995" y="2326155"/>
                </a:cubicBezTo>
                <a:cubicBezTo>
                  <a:pt x="1960955" y="2326155"/>
                  <a:pt x="1969434" y="2318562"/>
                  <a:pt x="1982155" y="2318562"/>
                </a:cubicBezTo>
                <a:cubicBezTo>
                  <a:pt x="1990634" y="2314765"/>
                  <a:pt x="1994875" y="2303376"/>
                  <a:pt x="1994875" y="2295783"/>
                </a:cubicBezTo>
                <a:lnTo>
                  <a:pt x="1996434" y="2293896"/>
                </a:lnTo>
                <a:lnTo>
                  <a:pt x="1993469" y="2285876"/>
                </a:lnTo>
                <a:cubicBezTo>
                  <a:pt x="1989228" y="2273294"/>
                  <a:pt x="1980745" y="2273294"/>
                  <a:pt x="1968022" y="2273294"/>
                </a:cubicBezTo>
                <a:cubicBezTo>
                  <a:pt x="1963780" y="2273294"/>
                  <a:pt x="1959539" y="2267001"/>
                  <a:pt x="1963780" y="2254417"/>
                </a:cubicBezTo>
                <a:cubicBezTo>
                  <a:pt x="1968022" y="2254417"/>
                  <a:pt x="1968022" y="2248126"/>
                  <a:pt x="1972263" y="2248126"/>
                </a:cubicBezTo>
                <a:cubicBezTo>
                  <a:pt x="1993469" y="2248126"/>
                  <a:pt x="2014675" y="2235542"/>
                  <a:pt x="2031640" y="2254417"/>
                </a:cubicBezTo>
                <a:cubicBezTo>
                  <a:pt x="2038002" y="2260709"/>
                  <a:pt x="2045425" y="2263855"/>
                  <a:pt x="2052317" y="2263855"/>
                </a:cubicBezTo>
                <a:lnTo>
                  <a:pt x="2066156" y="2256389"/>
                </a:lnTo>
                <a:lnTo>
                  <a:pt x="2062714" y="2250226"/>
                </a:lnTo>
                <a:cubicBezTo>
                  <a:pt x="2062714" y="2246429"/>
                  <a:pt x="2066954" y="2246429"/>
                  <a:pt x="2071194" y="2246429"/>
                </a:cubicBezTo>
                <a:lnTo>
                  <a:pt x="2077788" y="2246134"/>
                </a:lnTo>
                <a:lnTo>
                  <a:pt x="2085717" y="2237901"/>
                </a:lnTo>
                <a:cubicBezTo>
                  <a:pt x="2092079" y="2235542"/>
                  <a:pt x="2099501" y="2235542"/>
                  <a:pt x="2107983" y="2235542"/>
                </a:cubicBezTo>
                <a:lnTo>
                  <a:pt x="2119210" y="2233019"/>
                </a:lnTo>
                <a:lnTo>
                  <a:pt x="2122073" y="2231243"/>
                </a:lnTo>
                <a:lnTo>
                  <a:pt x="2125704" y="2231243"/>
                </a:lnTo>
                <a:lnTo>
                  <a:pt x="2130411" y="2223618"/>
                </a:lnTo>
                <a:lnTo>
                  <a:pt x="2113594" y="2219854"/>
                </a:lnTo>
                <a:cubicBezTo>
                  <a:pt x="2105114" y="2216057"/>
                  <a:pt x="2105114" y="2212261"/>
                  <a:pt x="2109354" y="2208464"/>
                </a:cubicBezTo>
                <a:cubicBezTo>
                  <a:pt x="2113594" y="2193279"/>
                  <a:pt x="2113594" y="2189482"/>
                  <a:pt x="2096634" y="2185686"/>
                </a:cubicBezTo>
                <a:cubicBezTo>
                  <a:pt x="2092394" y="2185686"/>
                  <a:pt x="2083914" y="2185686"/>
                  <a:pt x="2079674" y="2185686"/>
                </a:cubicBezTo>
                <a:cubicBezTo>
                  <a:pt x="2079674" y="2181889"/>
                  <a:pt x="2079674" y="2181889"/>
                  <a:pt x="2079674" y="2178093"/>
                </a:cubicBezTo>
                <a:cubicBezTo>
                  <a:pt x="2079674" y="2178093"/>
                  <a:pt x="2079674" y="2174296"/>
                  <a:pt x="2079674" y="2174296"/>
                </a:cubicBezTo>
                <a:cubicBezTo>
                  <a:pt x="2109354" y="2178093"/>
                  <a:pt x="2130554" y="2159110"/>
                  <a:pt x="2160234" y="2159110"/>
                </a:cubicBezTo>
                <a:lnTo>
                  <a:pt x="2184445" y="2154142"/>
                </a:lnTo>
                <a:lnTo>
                  <a:pt x="2184325" y="2153747"/>
                </a:lnTo>
                <a:cubicBezTo>
                  <a:pt x="2180085" y="2141163"/>
                  <a:pt x="2175844" y="2122288"/>
                  <a:pt x="2163119" y="2128581"/>
                </a:cubicBezTo>
                <a:cubicBezTo>
                  <a:pt x="2146155" y="2134872"/>
                  <a:pt x="2129189" y="2134872"/>
                  <a:pt x="2112224" y="2128581"/>
                </a:cubicBezTo>
                <a:cubicBezTo>
                  <a:pt x="2091018" y="2122288"/>
                  <a:pt x="2074053" y="2128581"/>
                  <a:pt x="2057088" y="2128581"/>
                </a:cubicBezTo>
                <a:cubicBezTo>
                  <a:pt x="2040123" y="2128581"/>
                  <a:pt x="2027399" y="2115997"/>
                  <a:pt x="2010434" y="2115997"/>
                </a:cubicBezTo>
                <a:cubicBezTo>
                  <a:pt x="2004073" y="2115997"/>
                  <a:pt x="1999831" y="2111278"/>
                  <a:pt x="1997181" y="2102626"/>
                </a:cubicBezTo>
                <a:lnTo>
                  <a:pt x="1994109" y="2072040"/>
                </a:lnTo>
                <a:lnTo>
                  <a:pt x="2204664" y="2072040"/>
                </a:lnTo>
                <a:lnTo>
                  <a:pt x="2200514" y="2070368"/>
                </a:lnTo>
                <a:cubicBezTo>
                  <a:pt x="2190974" y="2065148"/>
                  <a:pt x="2181434" y="2060402"/>
                  <a:pt x="2168713" y="2060402"/>
                </a:cubicBezTo>
                <a:cubicBezTo>
                  <a:pt x="2117834" y="2060402"/>
                  <a:pt x="2071194" y="2071792"/>
                  <a:pt x="2020314" y="2067995"/>
                </a:cubicBezTo>
                <a:cubicBezTo>
                  <a:pt x="2011835" y="2064199"/>
                  <a:pt x="1999114" y="2071792"/>
                  <a:pt x="1999114" y="2060402"/>
                </a:cubicBezTo>
                <a:cubicBezTo>
                  <a:pt x="1994875" y="2045216"/>
                  <a:pt x="2011835" y="2052809"/>
                  <a:pt x="2020314" y="2052809"/>
                </a:cubicBezTo>
                <a:cubicBezTo>
                  <a:pt x="2037274" y="2056606"/>
                  <a:pt x="2054234" y="2045216"/>
                  <a:pt x="2071194" y="2045216"/>
                </a:cubicBezTo>
                <a:cubicBezTo>
                  <a:pt x="2088154" y="2049013"/>
                  <a:pt x="2109354" y="2052809"/>
                  <a:pt x="2126314" y="2045216"/>
                </a:cubicBezTo>
                <a:cubicBezTo>
                  <a:pt x="2155993" y="2037623"/>
                  <a:pt x="2185673" y="2041420"/>
                  <a:pt x="2211114" y="2041420"/>
                </a:cubicBezTo>
                <a:cubicBezTo>
                  <a:pt x="2266233" y="2037623"/>
                  <a:pt x="2317113" y="2026234"/>
                  <a:pt x="2355273" y="1992066"/>
                </a:cubicBezTo>
                <a:cubicBezTo>
                  <a:pt x="2372233" y="1980677"/>
                  <a:pt x="2389193" y="1980677"/>
                  <a:pt x="2406153" y="1980677"/>
                </a:cubicBezTo>
                <a:cubicBezTo>
                  <a:pt x="2410393" y="1980677"/>
                  <a:pt x="2423113" y="1984473"/>
                  <a:pt x="2423113" y="1976880"/>
                </a:cubicBezTo>
                <a:cubicBezTo>
                  <a:pt x="2423113" y="1961694"/>
                  <a:pt x="2410393" y="1969287"/>
                  <a:pt x="2406153" y="1969287"/>
                </a:cubicBezTo>
                <a:cubicBezTo>
                  <a:pt x="2334073" y="1969287"/>
                  <a:pt x="2261993" y="1969287"/>
                  <a:pt x="2185673" y="1969287"/>
                </a:cubicBezTo>
                <a:cubicBezTo>
                  <a:pt x="2160234" y="1969287"/>
                  <a:pt x="2143274" y="1950305"/>
                  <a:pt x="2122073" y="1931322"/>
                </a:cubicBezTo>
                <a:cubicBezTo>
                  <a:pt x="2122073" y="1931322"/>
                  <a:pt x="2122073" y="1927526"/>
                  <a:pt x="2122073" y="1923730"/>
                </a:cubicBezTo>
                <a:cubicBezTo>
                  <a:pt x="2130554" y="1912340"/>
                  <a:pt x="2134794" y="1904747"/>
                  <a:pt x="2139033" y="1893358"/>
                </a:cubicBezTo>
                <a:lnTo>
                  <a:pt x="2142127" y="1887264"/>
                </a:lnTo>
                <a:lnTo>
                  <a:pt x="2048099" y="1887264"/>
                </a:lnTo>
                <a:cubicBezTo>
                  <a:pt x="2039616" y="1887264"/>
                  <a:pt x="2031135" y="1883411"/>
                  <a:pt x="2022652" y="1879557"/>
                </a:cubicBezTo>
                <a:cubicBezTo>
                  <a:pt x="2018410" y="1879557"/>
                  <a:pt x="2014169" y="1887264"/>
                  <a:pt x="2005686" y="1887264"/>
                </a:cubicBezTo>
                <a:cubicBezTo>
                  <a:pt x="1980239" y="1887264"/>
                  <a:pt x="1954791" y="1883411"/>
                  <a:pt x="1933585" y="1875704"/>
                </a:cubicBezTo>
                <a:cubicBezTo>
                  <a:pt x="1925102" y="1875704"/>
                  <a:pt x="1912379" y="1871850"/>
                  <a:pt x="1903896" y="1875704"/>
                </a:cubicBezTo>
                <a:cubicBezTo>
                  <a:pt x="1891172" y="1883411"/>
                  <a:pt x="1874208" y="1879557"/>
                  <a:pt x="1861483" y="1879557"/>
                </a:cubicBezTo>
                <a:cubicBezTo>
                  <a:pt x="1848760" y="1879557"/>
                  <a:pt x="1831796" y="1887264"/>
                  <a:pt x="1819071" y="1875704"/>
                </a:cubicBezTo>
                <a:cubicBezTo>
                  <a:pt x="1810589" y="1867997"/>
                  <a:pt x="1806347" y="1879557"/>
                  <a:pt x="1797864" y="1879557"/>
                </a:cubicBezTo>
                <a:cubicBezTo>
                  <a:pt x="1746969" y="1879557"/>
                  <a:pt x="1691833" y="1879557"/>
                  <a:pt x="1636697" y="1879557"/>
                </a:cubicBezTo>
                <a:cubicBezTo>
                  <a:pt x="1602767" y="1867997"/>
                  <a:pt x="1568836" y="1875704"/>
                  <a:pt x="1534906" y="1875704"/>
                </a:cubicBezTo>
                <a:cubicBezTo>
                  <a:pt x="1526423" y="1875704"/>
                  <a:pt x="1517942" y="1871850"/>
                  <a:pt x="1513700" y="1864144"/>
                </a:cubicBezTo>
                <a:cubicBezTo>
                  <a:pt x="1526423" y="1860290"/>
                  <a:pt x="1539148" y="1856437"/>
                  <a:pt x="1551872" y="1856437"/>
                </a:cubicBezTo>
                <a:cubicBezTo>
                  <a:pt x="1568836" y="1856437"/>
                  <a:pt x="1585802" y="1856437"/>
                  <a:pt x="1602767" y="1856437"/>
                </a:cubicBezTo>
                <a:cubicBezTo>
                  <a:pt x="1611250" y="1856437"/>
                  <a:pt x="1628214" y="1856437"/>
                  <a:pt x="1623973" y="1841023"/>
                </a:cubicBezTo>
                <a:cubicBezTo>
                  <a:pt x="1623973" y="1833316"/>
                  <a:pt x="1632456" y="1833316"/>
                  <a:pt x="1636697" y="1833316"/>
                </a:cubicBezTo>
                <a:cubicBezTo>
                  <a:pt x="1662144" y="1833316"/>
                  <a:pt x="1687592" y="1833316"/>
                  <a:pt x="1713039" y="1833316"/>
                </a:cubicBezTo>
                <a:cubicBezTo>
                  <a:pt x="1717281" y="1833316"/>
                  <a:pt x="1721522" y="1833316"/>
                  <a:pt x="1725763" y="1833316"/>
                </a:cubicBezTo>
                <a:cubicBezTo>
                  <a:pt x="1730005" y="1833316"/>
                  <a:pt x="1730005" y="1829463"/>
                  <a:pt x="1730005" y="1825609"/>
                </a:cubicBezTo>
                <a:cubicBezTo>
                  <a:pt x="1730005" y="1825609"/>
                  <a:pt x="1730005" y="1825609"/>
                  <a:pt x="1730005" y="1821756"/>
                </a:cubicBezTo>
                <a:cubicBezTo>
                  <a:pt x="1730005" y="1821756"/>
                  <a:pt x="1725763" y="1821756"/>
                  <a:pt x="1725763" y="1821756"/>
                </a:cubicBezTo>
                <a:cubicBezTo>
                  <a:pt x="1696075" y="1825609"/>
                  <a:pt x="1666386" y="1817903"/>
                  <a:pt x="1636697" y="1814049"/>
                </a:cubicBezTo>
                <a:cubicBezTo>
                  <a:pt x="1615491" y="1814049"/>
                  <a:pt x="1598525" y="1814049"/>
                  <a:pt x="1577319" y="1806342"/>
                </a:cubicBezTo>
                <a:cubicBezTo>
                  <a:pt x="1573078" y="1802489"/>
                  <a:pt x="1568836" y="1802489"/>
                  <a:pt x="1568836" y="1802489"/>
                </a:cubicBezTo>
                <a:cubicBezTo>
                  <a:pt x="1543389" y="1814049"/>
                  <a:pt x="1522183" y="1806342"/>
                  <a:pt x="1496736" y="1810196"/>
                </a:cubicBezTo>
                <a:cubicBezTo>
                  <a:pt x="1488253" y="1810196"/>
                  <a:pt x="1475529" y="1806342"/>
                  <a:pt x="1462805" y="1814049"/>
                </a:cubicBezTo>
                <a:cubicBezTo>
                  <a:pt x="1454323" y="1817903"/>
                  <a:pt x="1445840" y="1814049"/>
                  <a:pt x="1441598" y="1802489"/>
                </a:cubicBezTo>
                <a:cubicBezTo>
                  <a:pt x="1433117" y="1787075"/>
                  <a:pt x="1433117" y="1783222"/>
                  <a:pt x="1450081" y="1779368"/>
                </a:cubicBezTo>
                <a:cubicBezTo>
                  <a:pt x="1467046" y="1775515"/>
                  <a:pt x="1471288" y="1763955"/>
                  <a:pt x="1488253" y="1767808"/>
                </a:cubicBezTo>
                <a:cubicBezTo>
                  <a:pt x="1500977" y="1771662"/>
                  <a:pt x="1513700" y="1767808"/>
                  <a:pt x="1526423" y="1767808"/>
                </a:cubicBezTo>
                <a:cubicBezTo>
                  <a:pt x="1530665" y="1767808"/>
                  <a:pt x="1534906" y="1767808"/>
                  <a:pt x="1543389" y="1763955"/>
                </a:cubicBezTo>
                <a:cubicBezTo>
                  <a:pt x="1526423" y="1763955"/>
                  <a:pt x="1513700" y="1760101"/>
                  <a:pt x="1500977" y="1760101"/>
                </a:cubicBezTo>
                <a:cubicBezTo>
                  <a:pt x="1500977" y="1752394"/>
                  <a:pt x="1496736" y="1744688"/>
                  <a:pt x="1509459" y="1733127"/>
                </a:cubicBezTo>
                <a:cubicBezTo>
                  <a:pt x="1513700" y="1725421"/>
                  <a:pt x="1522183" y="1725421"/>
                  <a:pt x="1534906" y="1725421"/>
                </a:cubicBezTo>
                <a:cubicBezTo>
                  <a:pt x="1539148" y="1725421"/>
                  <a:pt x="1543389" y="1721567"/>
                  <a:pt x="1539148" y="1713860"/>
                </a:cubicBezTo>
                <a:cubicBezTo>
                  <a:pt x="1534906" y="1713860"/>
                  <a:pt x="1534906" y="1710007"/>
                  <a:pt x="1530665" y="1710007"/>
                </a:cubicBezTo>
                <a:cubicBezTo>
                  <a:pt x="1509459" y="1710007"/>
                  <a:pt x="1488253" y="1702300"/>
                  <a:pt x="1471288" y="1713860"/>
                </a:cubicBezTo>
                <a:cubicBezTo>
                  <a:pt x="1458564" y="1721567"/>
                  <a:pt x="1441598" y="1721567"/>
                  <a:pt x="1433117" y="1713860"/>
                </a:cubicBezTo>
                <a:cubicBezTo>
                  <a:pt x="1424634" y="1702300"/>
                  <a:pt x="1411910" y="1702300"/>
                  <a:pt x="1394945" y="1702300"/>
                </a:cubicBezTo>
                <a:cubicBezTo>
                  <a:pt x="1382222" y="1702300"/>
                  <a:pt x="1369498" y="1702300"/>
                  <a:pt x="1369498" y="1683033"/>
                </a:cubicBezTo>
                <a:cubicBezTo>
                  <a:pt x="1369498" y="1675326"/>
                  <a:pt x="1356773" y="1675326"/>
                  <a:pt x="1348290" y="1671472"/>
                </a:cubicBezTo>
                <a:cubicBezTo>
                  <a:pt x="1339809" y="1671472"/>
                  <a:pt x="1331326" y="1671472"/>
                  <a:pt x="1327084" y="1671472"/>
                </a:cubicBezTo>
                <a:cubicBezTo>
                  <a:pt x="1310120" y="1671472"/>
                  <a:pt x="1305879" y="1663766"/>
                  <a:pt x="1318603" y="1652205"/>
                </a:cubicBezTo>
                <a:lnTo>
                  <a:pt x="1323701" y="1643934"/>
                </a:lnTo>
                <a:lnTo>
                  <a:pt x="1379040" y="1643934"/>
                </a:lnTo>
                <a:lnTo>
                  <a:pt x="1399446" y="1636359"/>
                </a:lnTo>
                <a:lnTo>
                  <a:pt x="1406694" y="1636000"/>
                </a:lnTo>
                <a:lnTo>
                  <a:pt x="1411379" y="1639211"/>
                </a:lnTo>
                <a:cubicBezTo>
                  <a:pt x="1414030" y="1641572"/>
                  <a:pt x="1417211" y="1643934"/>
                  <a:pt x="1421453" y="1643934"/>
                </a:cubicBezTo>
                <a:cubicBezTo>
                  <a:pt x="1446900" y="1643934"/>
                  <a:pt x="1472347" y="1639211"/>
                  <a:pt x="1493553" y="1629764"/>
                </a:cubicBezTo>
                <a:cubicBezTo>
                  <a:pt x="1502036" y="1629764"/>
                  <a:pt x="1514759" y="1625040"/>
                  <a:pt x="1523242" y="1629764"/>
                </a:cubicBezTo>
                <a:cubicBezTo>
                  <a:pt x="1535967" y="1639211"/>
                  <a:pt x="1552931" y="1634487"/>
                  <a:pt x="1565655" y="1634487"/>
                </a:cubicBezTo>
                <a:cubicBezTo>
                  <a:pt x="1578379" y="1634487"/>
                  <a:pt x="1595343" y="1643934"/>
                  <a:pt x="1608067" y="1629764"/>
                </a:cubicBezTo>
                <a:cubicBezTo>
                  <a:pt x="1616550" y="1620317"/>
                  <a:pt x="1620792" y="1634487"/>
                  <a:pt x="1629274" y="1634487"/>
                </a:cubicBezTo>
                <a:cubicBezTo>
                  <a:pt x="1680169" y="1634487"/>
                  <a:pt x="1735305" y="1634487"/>
                  <a:pt x="1790442" y="1634487"/>
                </a:cubicBezTo>
                <a:cubicBezTo>
                  <a:pt x="1824372" y="1620317"/>
                  <a:pt x="1858302" y="1629764"/>
                  <a:pt x="1892232" y="1629764"/>
                </a:cubicBezTo>
                <a:cubicBezTo>
                  <a:pt x="1900715" y="1629764"/>
                  <a:pt x="1909197" y="1625040"/>
                  <a:pt x="1913438" y="1615594"/>
                </a:cubicBezTo>
                <a:cubicBezTo>
                  <a:pt x="1900715" y="1610870"/>
                  <a:pt x="1887991" y="1606147"/>
                  <a:pt x="1875267" y="1606147"/>
                </a:cubicBezTo>
                <a:cubicBezTo>
                  <a:pt x="1858302" y="1606147"/>
                  <a:pt x="1841337" y="1606147"/>
                  <a:pt x="1824372" y="1606147"/>
                </a:cubicBezTo>
                <a:cubicBezTo>
                  <a:pt x="1815889" y="1606147"/>
                  <a:pt x="1798925" y="1606147"/>
                  <a:pt x="1803166" y="1587254"/>
                </a:cubicBezTo>
                <a:cubicBezTo>
                  <a:pt x="1803166" y="1577807"/>
                  <a:pt x="1794683" y="1577807"/>
                  <a:pt x="1790442" y="1577807"/>
                </a:cubicBezTo>
                <a:cubicBezTo>
                  <a:pt x="1764994" y="1577807"/>
                  <a:pt x="1739547" y="1577807"/>
                  <a:pt x="1714100" y="1577807"/>
                </a:cubicBezTo>
                <a:cubicBezTo>
                  <a:pt x="1709858" y="1577807"/>
                  <a:pt x="1705617" y="1577807"/>
                  <a:pt x="1701375" y="1577807"/>
                </a:cubicBezTo>
                <a:cubicBezTo>
                  <a:pt x="1697134" y="1577807"/>
                  <a:pt x="1697134" y="1573084"/>
                  <a:pt x="1697134" y="1568360"/>
                </a:cubicBezTo>
                <a:cubicBezTo>
                  <a:pt x="1697134" y="1568360"/>
                  <a:pt x="1697134" y="1568360"/>
                  <a:pt x="1697134" y="1563637"/>
                </a:cubicBezTo>
                <a:cubicBezTo>
                  <a:pt x="1697134" y="1563637"/>
                  <a:pt x="1701375" y="1563637"/>
                  <a:pt x="1701375" y="1563637"/>
                </a:cubicBezTo>
                <a:cubicBezTo>
                  <a:pt x="1731064" y="1568360"/>
                  <a:pt x="1760753" y="1558914"/>
                  <a:pt x="1790442" y="1554191"/>
                </a:cubicBezTo>
                <a:cubicBezTo>
                  <a:pt x="1811648" y="1554191"/>
                  <a:pt x="1828613" y="1554191"/>
                  <a:pt x="1849819" y="1544744"/>
                </a:cubicBezTo>
                <a:cubicBezTo>
                  <a:pt x="1854061" y="1540021"/>
                  <a:pt x="1858302" y="1540021"/>
                  <a:pt x="1858302" y="1540021"/>
                </a:cubicBezTo>
                <a:cubicBezTo>
                  <a:pt x="1883750" y="1554191"/>
                  <a:pt x="1904956" y="1544744"/>
                  <a:pt x="1930403" y="1549467"/>
                </a:cubicBezTo>
                <a:cubicBezTo>
                  <a:pt x="1938886" y="1549467"/>
                  <a:pt x="1951610" y="1544744"/>
                  <a:pt x="1964333" y="1554191"/>
                </a:cubicBezTo>
                <a:cubicBezTo>
                  <a:pt x="1972816" y="1558914"/>
                  <a:pt x="1981299" y="1554191"/>
                  <a:pt x="1985540" y="1540021"/>
                </a:cubicBezTo>
                <a:cubicBezTo>
                  <a:pt x="1994022" y="1521127"/>
                  <a:pt x="1994022" y="1516404"/>
                  <a:pt x="1977057" y="1511680"/>
                </a:cubicBezTo>
                <a:cubicBezTo>
                  <a:pt x="1960093" y="1506957"/>
                  <a:pt x="1955850" y="1492788"/>
                  <a:pt x="1938886" y="1497511"/>
                </a:cubicBezTo>
                <a:cubicBezTo>
                  <a:pt x="1926162" y="1502234"/>
                  <a:pt x="1913438" y="1497511"/>
                  <a:pt x="1900715" y="1497511"/>
                </a:cubicBezTo>
                <a:cubicBezTo>
                  <a:pt x="1896474" y="1497511"/>
                  <a:pt x="1892232" y="1497511"/>
                  <a:pt x="1883750" y="1492788"/>
                </a:cubicBezTo>
                <a:cubicBezTo>
                  <a:pt x="1900715" y="1492788"/>
                  <a:pt x="1913438" y="1488064"/>
                  <a:pt x="1926162" y="1488064"/>
                </a:cubicBezTo>
                <a:cubicBezTo>
                  <a:pt x="1926162" y="1478617"/>
                  <a:pt x="1930403" y="1469171"/>
                  <a:pt x="1917680" y="1455000"/>
                </a:cubicBezTo>
                <a:cubicBezTo>
                  <a:pt x="1913438" y="1445555"/>
                  <a:pt x="1904956" y="1445555"/>
                  <a:pt x="1892232" y="1445555"/>
                </a:cubicBezTo>
                <a:cubicBezTo>
                  <a:pt x="1887991" y="1445555"/>
                  <a:pt x="1883750" y="1440831"/>
                  <a:pt x="1887991" y="1431384"/>
                </a:cubicBezTo>
                <a:cubicBezTo>
                  <a:pt x="1892232" y="1431384"/>
                  <a:pt x="1892232" y="1426661"/>
                  <a:pt x="1896474" y="1426661"/>
                </a:cubicBezTo>
                <a:cubicBezTo>
                  <a:pt x="1917680" y="1426661"/>
                  <a:pt x="1938886" y="1417214"/>
                  <a:pt x="1955850" y="1431384"/>
                </a:cubicBezTo>
                <a:cubicBezTo>
                  <a:pt x="1968575" y="1440831"/>
                  <a:pt x="1985540" y="1440831"/>
                  <a:pt x="1994022" y="1431384"/>
                </a:cubicBezTo>
                <a:cubicBezTo>
                  <a:pt x="2002505" y="1417214"/>
                  <a:pt x="2015229" y="1417214"/>
                  <a:pt x="2032194" y="1417214"/>
                </a:cubicBezTo>
                <a:cubicBezTo>
                  <a:pt x="2044917" y="1417214"/>
                  <a:pt x="2057641" y="1417214"/>
                  <a:pt x="2057641" y="1393598"/>
                </a:cubicBezTo>
                <a:cubicBezTo>
                  <a:pt x="2057641" y="1384151"/>
                  <a:pt x="2070365" y="1384151"/>
                  <a:pt x="2078848" y="1379427"/>
                </a:cubicBezTo>
                <a:cubicBezTo>
                  <a:pt x="2087330" y="1379427"/>
                  <a:pt x="2095813" y="1379427"/>
                  <a:pt x="2100054" y="1379427"/>
                </a:cubicBezTo>
                <a:cubicBezTo>
                  <a:pt x="2117019" y="1379427"/>
                  <a:pt x="2121260" y="1369981"/>
                  <a:pt x="2108536" y="1355810"/>
                </a:cubicBezTo>
                <a:cubicBezTo>
                  <a:pt x="2104296" y="1346363"/>
                  <a:pt x="2100054" y="1332194"/>
                  <a:pt x="2087330" y="1336918"/>
                </a:cubicBezTo>
                <a:cubicBezTo>
                  <a:pt x="2070365" y="1341641"/>
                  <a:pt x="2053400" y="1341641"/>
                  <a:pt x="2036435" y="1336918"/>
                </a:cubicBezTo>
                <a:cubicBezTo>
                  <a:pt x="2015229" y="1332194"/>
                  <a:pt x="1998263" y="1336918"/>
                  <a:pt x="1981299" y="1336918"/>
                </a:cubicBezTo>
                <a:cubicBezTo>
                  <a:pt x="1964333" y="1336918"/>
                  <a:pt x="1951610" y="1327471"/>
                  <a:pt x="1934644" y="1327471"/>
                </a:cubicBezTo>
                <a:cubicBezTo>
                  <a:pt x="1921921" y="1327471"/>
                  <a:pt x="1917680" y="1313301"/>
                  <a:pt x="1917680" y="1289684"/>
                </a:cubicBezTo>
                <a:cubicBezTo>
                  <a:pt x="1921921" y="1280238"/>
                  <a:pt x="1904956" y="1261344"/>
                  <a:pt x="1896474" y="1266067"/>
                </a:cubicBezTo>
                <a:cubicBezTo>
                  <a:pt x="1879508" y="1266067"/>
                  <a:pt x="1866784" y="1256621"/>
                  <a:pt x="1849819" y="1270791"/>
                </a:cubicBezTo>
                <a:cubicBezTo>
                  <a:pt x="1841337" y="1275514"/>
                  <a:pt x="1828613" y="1270791"/>
                  <a:pt x="1828613" y="1261344"/>
                </a:cubicBezTo>
                <a:cubicBezTo>
                  <a:pt x="1828613" y="1242451"/>
                  <a:pt x="1820131" y="1247174"/>
                  <a:pt x="1811648" y="1251897"/>
                </a:cubicBezTo>
                <a:cubicBezTo>
                  <a:pt x="1786200" y="1256621"/>
                  <a:pt x="1786200" y="1256621"/>
                  <a:pt x="1760753" y="1251897"/>
                </a:cubicBezTo>
                <a:lnTo>
                  <a:pt x="1721818" y="1244670"/>
                </a:lnTo>
                <a:lnTo>
                  <a:pt x="1734809" y="1242703"/>
                </a:lnTo>
                <a:cubicBezTo>
                  <a:pt x="1743291" y="1240777"/>
                  <a:pt x="1751774" y="1238850"/>
                  <a:pt x="1760256" y="1238850"/>
                </a:cubicBezTo>
                <a:cubicBezTo>
                  <a:pt x="1768739" y="1238850"/>
                  <a:pt x="1772980" y="1238850"/>
                  <a:pt x="1781462" y="1234997"/>
                </a:cubicBezTo>
                <a:cubicBezTo>
                  <a:pt x="1789945" y="1231143"/>
                  <a:pt x="1798428" y="1234997"/>
                  <a:pt x="1811151" y="1234997"/>
                </a:cubicBezTo>
                <a:cubicBezTo>
                  <a:pt x="1819634" y="1234997"/>
                  <a:pt x="1828115" y="1227289"/>
                  <a:pt x="1840840" y="1227289"/>
                </a:cubicBezTo>
                <a:cubicBezTo>
                  <a:pt x="1845081" y="1227289"/>
                  <a:pt x="1849323" y="1231143"/>
                  <a:pt x="1857805" y="1234997"/>
                </a:cubicBezTo>
                <a:cubicBezTo>
                  <a:pt x="1866287" y="1234997"/>
                  <a:pt x="1862047" y="1223437"/>
                  <a:pt x="1866287" y="1223437"/>
                </a:cubicBezTo>
                <a:cubicBezTo>
                  <a:pt x="1870528" y="1223437"/>
                  <a:pt x="1870528" y="1223437"/>
                  <a:pt x="1874770" y="1223437"/>
                </a:cubicBezTo>
                <a:cubicBezTo>
                  <a:pt x="1895976" y="1223437"/>
                  <a:pt x="1921423" y="1219583"/>
                  <a:pt x="1942630" y="1215730"/>
                </a:cubicBezTo>
                <a:cubicBezTo>
                  <a:pt x="1959595" y="1215730"/>
                  <a:pt x="1976561" y="1211876"/>
                  <a:pt x="1993525" y="1208023"/>
                </a:cubicBezTo>
                <a:cubicBezTo>
                  <a:pt x="2018973" y="1204169"/>
                  <a:pt x="2018973" y="1204169"/>
                  <a:pt x="2044420" y="1208023"/>
                </a:cubicBezTo>
                <a:cubicBezTo>
                  <a:pt x="2052903" y="1211876"/>
                  <a:pt x="2061386" y="1215730"/>
                  <a:pt x="2061386" y="1200316"/>
                </a:cubicBezTo>
                <a:cubicBezTo>
                  <a:pt x="2061386" y="1192609"/>
                  <a:pt x="2074109" y="1188756"/>
                  <a:pt x="2082592" y="1192609"/>
                </a:cubicBezTo>
                <a:cubicBezTo>
                  <a:pt x="2099556" y="1204169"/>
                  <a:pt x="2112281" y="1196463"/>
                  <a:pt x="2129246" y="1196463"/>
                </a:cubicBezTo>
                <a:cubicBezTo>
                  <a:pt x="2137728" y="1200316"/>
                  <a:pt x="2154694" y="1184902"/>
                  <a:pt x="2150452" y="1177196"/>
                </a:cubicBezTo>
                <a:cubicBezTo>
                  <a:pt x="2150452" y="1157928"/>
                  <a:pt x="2154694" y="1146368"/>
                  <a:pt x="2167417" y="1146368"/>
                </a:cubicBezTo>
                <a:cubicBezTo>
                  <a:pt x="2184382" y="1146368"/>
                  <a:pt x="2197106" y="1138661"/>
                  <a:pt x="2214071" y="1138661"/>
                </a:cubicBezTo>
                <a:cubicBezTo>
                  <a:pt x="2231036" y="1138661"/>
                  <a:pt x="2248002" y="1142515"/>
                  <a:pt x="2269207" y="1138661"/>
                </a:cubicBezTo>
                <a:cubicBezTo>
                  <a:pt x="2286172" y="1134808"/>
                  <a:pt x="2303138" y="1134808"/>
                  <a:pt x="2320102" y="1138661"/>
                </a:cubicBezTo>
                <a:cubicBezTo>
                  <a:pt x="2332827" y="1142515"/>
                  <a:pt x="2337068" y="1130955"/>
                  <a:pt x="2341308" y="1123248"/>
                </a:cubicBezTo>
                <a:cubicBezTo>
                  <a:pt x="2354033" y="1111687"/>
                  <a:pt x="2349791" y="1103981"/>
                  <a:pt x="2332827" y="1103981"/>
                </a:cubicBezTo>
                <a:cubicBezTo>
                  <a:pt x="2328585" y="1103981"/>
                  <a:pt x="2320102" y="1103981"/>
                  <a:pt x="2311621" y="1103981"/>
                </a:cubicBezTo>
                <a:cubicBezTo>
                  <a:pt x="2303138" y="1100127"/>
                  <a:pt x="2290413" y="1100127"/>
                  <a:pt x="2290413" y="1092420"/>
                </a:cubicBezTo>
                <a:cubicBezTo>
                  <a:pt x="2290413" y="1073153"/>
                  <a:pt x="2277689" y="1073153"/>
                  <a:pt x="2264966" y="1073153"/>
                </a:cubicBezTo>
                <a:cubicBezTo>
                  <a:pt x="2248002" y="1073153"/>
                  <a:pt x="2235277" y="1073153"/>
                  <a:pt x="2226794" y="1061593"/>
                </a:cubicBezTo>
                <a:cubicBezTo>
                  <a:pt x="2218313" y="1053886"/>
                  <a:pt x="2201347" y="1053886"/>
                  <a:pt x="2188623" y="1061593"/>
                </a:cubicBezTo>
                <a:cubicBezTo>
                  <a:pt x="2171658" y="1073153"/>
                  <a:pt x="2150452" y="1065445"/>
                  <a:pt x="2129246" y="1065445"/>
                </a:cubicBezTo>
                <a:cubicBezTo>
                  <a:pt x="2125005" y="1065445"/>
                  <a:pt x="2125005" y="1061593"/>
                  <a:pt x="2120763" y="1061593"/>
                </a:cubicBezTo>
                <a:cubicBezTo>
                  <a:pt x="2116522" y="1053886"/>
                  <a:pt x="2120763" y="1050032"/>
                  <a:pt x="2125005" y="1050032"/>
                </a:cubicBezTo>
                <a:cubicBezTo>
                  <a:pt x="2137728" y="1050032"/>
                  <a:pt x="2146211" y="1050032"/>
                  <a:pt x="2150452" y="1042326"/>
                </a:cubicBezTo>
                <a:cubicBezTo>
                  <a:pt x="2163175" y="1030765"/>
                  <a:pt x="2158934" y="1023059"/>
                  <a:pt x="2158934" y="1015352"/>
                </a:cubicBezTo>
                <a:cubicBezTo>
                  <a:pt x="2146211" y="1015352"/>
                  <a:pt x="2133488" y="1011498"/>
                  <a:pt x="2116522" y="1011498"/>
                </a:cubicBezTo>
                <a:cubicBezTo>
                  <a:pt x="2125005" y="1007645"/>
                  <a:pt x="2129246" y="1007645"/>
                  <a:pt x="2133488" y="1007645"/>
                </a:cubicBezTo>
                <a:cubicBezTo>
                  <a:pt x="2146211" y="1007645"/>
                  <a:pt x="2158934" y="1003791"/>
                  <a:pt x="2171658" y="1007645"/>
                </a:cubicBezTo>
                <a:cubicBezTo>
                  <a:pt x="2188623" y="1011498"/>
                  <a:pt x="2192865" y="999938"/>
                  <a:pt x="2209830" y="996085"/>
                </a:cubicBezTo>
                <a:cubicBezTo>
                  <a:pt x="2226794" y="992231"/>
                  <a:pt x="2226794" y="988378"/>
                  <a:pt x="2218313" y="972964"/>
                </a:cubicBezTo>
                <a:cubicBezTo>
                  <a:pt x="2214071" y="961404"/>
                  <a:pt x="2205588" y="957550"/>
                  <a:pt x="2197106" y="961404"/>
                </a:cubicBezTo>
                <a:cubicBezTo>
                  <a:pt x="2184382" y="969111"/>
                  <a:pt x="2171658" y="965257"/>
                  <a:pt x="2163175" y="965257"/>
                </a:cubicBezTo>
                <a:cubicBezTo>
                  <a:pt x="2137728" y="969111"/>
                  <a:pt x="2116522" y="961404"/>
                  <a:pt x="2091075" y="972964"/>
                </a:cubicBezTo>
                <a:cubicBezTo>
                  <a:pt x="2091075" y="972964"/>
                  <a:pt x="2086833" y="972964"/>
                  <a:pt x="2082592" y="969111"/>
                </a:cubicBezTo>
                <a:cubicBezTo>
                  <a:pt x="2061386" y="961404"/>
                  <a:pt x="2044420" y="961404"/>
                  <a:pt x="2023214" y="961404"/>
                </a:cubicBezTo>
                <a:cubicBezTo>
                  <a:pt x="1993525" y="957550"/>
                  <a:pt x="1963836" y="949844"/>
                  <a:pt x="1934148" y="953697"/>
                </a:cubicBezTo>
                <a:cubicBezTo>
                  <a:pt x="1934148" y="953697"/>
                  <a:pt x="1929906" y="953697"/>
                  <a:pt x="1929906" y="953697"/>
                </a:cubicBezTo>
                <a:cubicBezTo>
                  <a:pt x="1929906" y="949844"/>
                  <a:pt x="1929906" y="949844"/>
                  <a:pt x="1929906" y="949844"/>
                </a:cubicBezTo>
                <a:cubicBezTo>
                  <a:pt x="1929906" y="945990"/>
                  <a:pt x="1929906" y="942137"/>
                  <a:pt x="1934148" y="942137"/>
                </a:cubicBezTo>
                <a:cubicBezTo>
                  <a:pt x="1938389" y="942137"/>
                  <a:pt x="1942630" y="942137"/>
                  <a:pt x="1946872" y="942137"/>
                </a:cubicBezTo>
                <a:cubicBezTo>
                  <a:pt x="1972319" y="942137"/>
                  <a:pt x="1997767" y="942137"/>
                  <a:pt x="2023214" y="942137"/>
                </a:cubicBezTo>
                <a:cubicBezTo>
                  <a:pt x="2027455" y="942137"/>
                  <a:pt x="2035938" y="942137"/>
                  <a:pt x="2035938" y="934430"/>
                </a:cubicBezTo>
                <a:cubicBezTo>
                  <a:pt x="2031697" y="919016"/>
                  <a:pt x="2048661" y="919016"/>
                  <a:pt x="2057144" y="919016"/>
                </a:cubicBezTo>
                <a:cubicBezTo>
                  <a:pt x="2074109" y="919016"/>
                  <a:pt x="2091075" y="919016"/>
                  <a:pt x="2108039" y="919016"/>
                </a:cubicBezTo>
                <a:cubicBezTo>
                  <a:pt x="2120763" y="919016"/>
                  <a:pt x="2133488" y="915163"/>
                  <a:pt x="2146211" y="911309"/>
                </a:cubicBezTo>
                <a:cubicBezTo>
                  <a:pt x="2141969" y="903603"/>
                  <a:pt x="2133488" y="899749"/>
                  <a:pt x="2125005" y="899749"/>
                </a:cubicBezTo>
                <a:cubicBezTo>
                  <a:pt x="2091075" y="899749"/>
                  <a:pt x="2057144" y="907456"/>
                  <a:pt x="2023214" y="895896"/>
                </a:cubicBezTo>
                <a:lnTo>
                  <a:pt x="1996126" y="895896"/>
                </a:lnTo>
                <a:lnTo>
                  <a:pt x="2045854" y="894979"/>
                </a:lnTo>
                <a:cubicBezTo>
                  <a:pt x="2063873" y="894281"/>
                  <a:pt x="2081894" y="893723"/>
                  <a:pt x="2098853" y="894840"/>
                </a:cubicBezTo>
                <a:cubicBezTo>
                  <a:pt x="2141252" y="897072"/>
                  <a:pt x="2187892" y="894840"/>
                  <a:pt x="2230293" y="901537"/>
                </a:cubicBezTo>
                <a:cubicBezTo>
                  <a:pt x="2238772" y="902654"/>
                  <a:pt x="2247252" y="901537"/>
                  <a:pt x="2255732" y="902654"/>
                </a:cubicBezTo>
                <a:cubicBezTo>
                  <a:pt x="2268452" y="902654"/>
                  <a:pt x="2272692" y="899305"/>
                  <a:pt x="2276933" y="897072"/>
                </a:cubicBezTo>
                <a:cubicBezTo>
                  <a:pt x="2281172" y="897072"/>
                  <a:pt x="2272692" y="894840"/>
                  <a:pt x="2264213" y="894840"/>
                </a:cubicBezTo>
                <a:cubicBezTo>
                  <a:pt x="2255732" y="894840"/>
                  <a:pt x="2255732" y="892607"/>
                  <a:pt x="2259971" y="891491"/>
                </a:cubicBezTo>
                <a:cubicBezTo>
                  <a:pt x="2259971" y="890374"/>
                  <a:pt x="2268452" y="890374"/>
                  <a:pt x="2272692" y="890374"/>
                </a:cubicBezTo>
                <a:cubicBezTo>
                  <a:pt x="2293892" y="893723"/>
                  <a:pt x="2319331" y="892607"/>
                  <a:pt x="2332052" y="899305"/>
                </a:cubicBezTo>
                <a:cubicBezTo>
                  <a:pt x="2349012" y="900421"/>
                  <a:pt x="2357493" y="903770"/>
                  <a:pt x="2374451" y="903770"/>
                </a:cubicBezTo>
                <a:cubicBezTo>
                  <a:pt x="2387171" y="903770"/>
                  <a:pt x="2399891" y="904886"/>
                  <a:pt x="2408372" y="900421"/>
                </a:cubicBezTo>
                <a:cubicBezTo>
                  <a:pt x="2412611" y="897072"/>
                  <a:pt x="2429572" y="897072"/>
                  <a:pt x="2438051" y="894840"/>
                </a:cubicBezTo>
                <a:cubicBezTo>
                  <a:pt x="2446531" y="893723"/>
                  <a:pt x="2450771" y="897072"/>
                  <a:pt x="2463491" y="897072"/>
                </a:cubicBezTo>
                <a:cubicBezTo>
                  <a:pt x="2467731" y="897072"/>
                  <a:pt x="2467731" y="899305"/>
                  <a:pt x="2463491" y="899305"/>
                </a:cubicBezTo>
                <a:cubicBezTo>
                  <a:pt x="2455011" y="900421"/>
                  <a:pt x="2450771" y="901537"/>
                  <a:pt x="2442292" y="902654"/>
                </a:cubicBezTo>
                <a:cubicBezTo>
                  <a:pt x="2438051" y="902654"/>
                  <a:pt x="2433811" y="902654"/>
                  <a:pt x="2433811" y="904886"/>
                </a:cubicBezTo>
                <a:cubicBezTo>
                  <a:pt x="2433811" y="906003"/>
                  <a:pt x="2442292" y="906003"/>
                  <a:pt x="2446531" y="906003"/>
                </a:cubicBezTo>
                <a:cubicBezTo>
                  <a:pt x="2493171" y="906003"/>
                  <a:pt x="2544051" y="907119"/>
                  <a:pt x="2590691" y="906003"/>
                </a:cubicBezTo>
                <a:cubicBezTo>
                  <a:pt x="2641571" y="903770"/>
                  <a:pt x="2692450" y="904886"/>
                  <a:pt x="2743330" y="903770"/>
                </a:cubicBezTo>
                <a:cubicBezTo>
                  <a:pt x="2751810" y="903770"/>
                  <a:pt x="2756050" y="904886"/>
                  <a:pt x="2760290" y="902654"/>
                </a:cubicBezTo>
                <a:cubicBezTo>
                  <a:pt x="2760290" y="900421"/>
                  <a:pt x="2751810" y="898188"/>
                  <a:pt x="2747570" y="898188"/>
                </a:cubicBezTo>
                <a:cubicBezTo>
                  <a:pt x="2734850" y="898188"/>
                  <a:pt x="2722131" y="897072"/>
                  <a:pt x="2709410" y="899305"/>
                </a:cubicBezTo>
                <a:cubicBezTo>
                  <a:pt x="2688211" y="901537"/>
                  <a:pt x="2662770" y="899305"/>
                  <a:pt x="2641571" y="900421"/>
                </a:cubicBezTo>
                <a:cubicBezTo>
                  <a:pt x="2628851" y="897072"/>
                  <a:pt x="2616130" y="898188"/>
                  <a:pt x="2607651" y="898188"/>
                </a:cubicBezTo>
                <a:cubicBezTo>
                  <a:pt x="2590691" y="898188"/>
                  <a:pt x="2577971" y="898188"/>
                  <a:pt x="2573731" y="893723"/>
                </a:cubicBezTo>
                <a:cubicBezTo>
                  <a:pt x="2573731" y="891491"/>
                  <a:pt x="2565251" y="890374"/>
                  <a:pt x="2561011" y="889258"/>
                </a:cubicBezTo>
                <a:cubicBezTo>
                  <a:pt x="2565251" y="887026"/>
                  <a:pt x="2577971" y="889258"/>
                  <a:pt x="2582211" y="888142"/>
                </a:cubicBezTo>
                <a:cubicBezTo>
                  <a:pt x="2624611" y="888142"/>
                  <a:pt x="2662770" y="888142"/>
                  <a:pt x="2700930" y="888142"/>
                </a:cubicBezTo>
                <a:cubicBezTo>
                  <a:pt x="2726370" y="888142"/>
                  <a:pt x="2747570" y="889258"/>
                  <a:pt x="2773010" y="887026"/>
                </a:cubicBezTo>
                <a:cubicBezTo>
                  <a:pt x="2789970" y="884793"/>
                  <a:pt x="2806930" y="883677"/>
                  <a:pt x="2828130" y="884793"/>
                </a:cubicBezTo>
                <a:cubicBezTo>
                  <a:pt x="2836610" y="884793"/>
                  <a:pt x="2840850" y="883677"/>
                  <a:pt x="2845090" y="882560"/>
                </a:cubicBezTo>
                <a:cubicBezTo>
                  <a:pt x="2849329" y="881444"/>
                  <a:pt x="2849329" y="880328"/>
                  <a:pt x="2845090" y="879211"/>
                </a:cubicBezTo>
                <a:cubicBezTo>
                  <a:pt x="2836610" y="876979"/>
                  <a:pt x="2832369" y="874746"/>
                  <a:pt x="2815409" y="874746"/>
                </a:cubicBezTo>
                <a:cubicBezTo>
                  <a:pt x="2802689" y="875863"/>
                  <a:pt x="2789970" y="874746"/>
                  <a:pt x="2768769" y="874746"/>
                </a:cubicBezTo>
                <a:cubicBezTo>
                  <a:pt x="2785729" y="872514"/>
                  <a:pt x="2794210" y="873630"/>
                  <a:pt x="2806930" y="873630"/>
                </a:cubicBezTo>
                <a:cubicBezTo>
                  <a:pt x="2836610" y="872514"/>
                  <a:pt x="2866289" y="872514"/>
                  <a:pt x="2895969" y="873630"/>
                </a:cubicBezTo>
                <a:cubicBezTo>
                  <a:pt x="2904450" y="873630"/>
                  <a:pt x="2908689" y="871397"/>
                  <a:pt x="2908689" y="870281"/>
                </a:cubicBezTo>
                <a:cubicBezTo>
                  <a:pt x="2908689" y="868048"/>
                  <a:pt x="2904450" y="866932"/>
                  <a:pt x="2895969" y="866932"/>
                </a:cubicBezTo>
                <a:cubicBezTo>
                  <a:pt x="2883249" y="866932"/>
                  <a:pt x="2866289" y="868048"/>
                  <a:pt x="2857810" y="866932"/>
                </a:cubicBezTo>
                <a:cubicBezTo>
                  <a:pt x="2845090" y="864700"/>
                  <a:pt x="2832369" y="866932"/>
                  <a:pt x="2819649" y="863583"/>
                </a:cubicBezTo>
                <a:cubicBezTo>
                  <a:pt x="2815409" y="862467"/>
                  <a:pt x="2798450" y="863583"/>
                  <a:pt x="2789970" y="863583"/>
                </a:cubicBezTo>
                <a:cubicBezTo>
                  <a:pt x="2794210" y="860234"/>
                  <a:pt x="2802689" y="861351"/>
                  <a:pt x="2806930" y="861351"/>
                </a:cubicBezTo>
                <a:cubicBezTo>
                  <a:pt x="2845090" y="861351"/>
                  <a:pt x="2879009" y="861351"/>
                  <a:pt x="2912929" y="861351"/>
                </a:cubicBezTo>
                <a:cubicBezTo>
                  <a:pt x="2921410" y="861351"/>
                  <a:pt x="2929889" y="862467"/>
                  <a:pt x="2929889" y="860234"/>
                </a:cubicBezTo>
                <a:cubicBezTo>
                  <a:pt x="2929889" y="856885"/>
                  <a:pt x="2921410" y="856885"/>
                  <a:pt x="2917169" y="858002"/>
                </a:cubicBezTo>
                <a:cubicBezTo>
                  <a:pt x="2891729" y="858002"/>
                  <a:pt x="2870530" y="854653"/>
                  <a:pt x="2849329" y="853537"/>
                </a:cubicBezTo>
                <a:cubicBezTo>
                  <a:pt x="2870530" y="853537"/>
                  <a:pt x="2891729" y="853537"/>
                  <a:pt x="2912929" y="853537"/>
                </a:cubicBezTo>
                <a:cubicBezTo>
                  <a:pt x="2917169" y="853537"/>
                  <a:pt x="2921410" y="853537"/>
                  <a:pt x="2921410" y="851304"/>
                </a:cubicBezTo>
                <a:cubicBezTo>
                  <a:pt x="2921410" y="850188"/>
                  <a:pt x="2921410" y="847955"/>
                  <a:pt x="2917169" y="847955"/>
                </a:cubicBezTo>
                <a:cubicBezTo>
                  <a:pt x="2908689" y="849071"/>
                  <a:pt x="2904450" y="844606"/>
                  <a:pt x="2895969" y="845722"/>
                </a:cubicBezTo>
                <a:cubicBezTo>
                  <a:pt x="2891729" y="846839"/>
                  <a:pt x="2883249" y="845722"/>
                  <a:pt x="2879009" y="845722"/>
                </a:cubicBezTo>
                <a:cubicBezTo>
                  <a:pt x="2840850" y="846839"/>
                  <a:pt x="2802689" y="844606"/>
                  <a:pt x="2768769" y="843490"/>
                </a:cubicBezTo>
                <a:cubicBezTo>
                  <a:pt x="2773010" y="841257"/>
                  <a:pt x="2781490" y="841257"/>
                  <a:pt x="2785729" y="842374"/>
                </a:cubicBezTo>
                <a:cubicBezTo>
                  <a:pt x="2802689" y="843490"/>
                  <a:pt x="2819649" y="839025"/>
                  <a:pt x="2840850" y="841257"/>
                </a:cubicBezTo>
                <a:cubicBezTo>
                  <a:pt x="2857810" y="843490"/>
                  <a:pt x="2879009" y="842374"/>
                  <a:pt x="2895969" y="842374"/>
                </a:cubicBezTo>
                <a:cubicBezTo>
                  <a:pt x="2904450" y="842374"/>
                  <a:pt x="2908689" y="842374"/>
                  <a:pt x="2917169" y="842374"/>
                </a:cubicBezTo>
                <a:cubicBezTo>
                  <a:pt x="2921410" y="841257"/>
                  <a:pt x="2921410" y="840141"/>
                  <a:pt x="2921410" y="839025"/>
                </a:cubicBezTo>
                <a:cubicBezTo>
                  <a:pt x="2917169" y="837908"/>
                  <a:pt x="2912929" y="835676"/>
                  <a:pt x="2904450" y="835676"/>
                </a:cubicBezTo>
                <a:cubicBezTo>
                  <a:pt x="2891729" y="836792"/>
                  <a:pt x="2879009" y="836792"/>
                  <a:pt x="2866289" y="836792"/>
                </a:cubicBezTo>
                <a:cubicBezTo>
                  <a:pt x="2849329" y="836792"/>
                  <a:pt x="2832369" y="836792"/>
                  <a:pt x="2815409" y="836792"/>
                </a:cubicBezTo>
                <a:cubicBezTo>
                  <a:pt x="2802689" y="832327"/>
                  <a:pt x="2781490" y="836792"/>
                  <a:pt x="2768769" y="832327"/>
                </a:cubicBezTo>
                <a:cubicBezTo>
                  <a:pt x="2751810" y="833443"/>
                  <a:pt x="2739090" y="830094"/>
                  <a:pt x="2722131" y="830094"/>
                </a:cubicBezTo>
                <a:cubicBezTo>
                  <a:pt x="2709410" y="830094"/>
                  <a:pt x="2705171" y="828978"/>
                  <a:pt x="2700930" y="827862"/>
                </a:cubicBezTo>
                <a:cubicBezTo>
                  <a:pt x="2705171" y="826745"/>
                  <a:pt x="2705171" y="824513"/>
                  <a:pt x="2709410" y="823396"/>
                </a:cubicBezTo>
                <a:cubicBezTo>
                  <a:pt x="2709410" y="822280"/>
                  <a:pt x="2717890" y="822280"/>
                  <a:pt x="2722131" y="822280"/>
                </a:cubicBezTo>
                <a:cubicBezTo>
                  <a:pt x="2756050" y="822280"/>
                  <a:pt x="2789970" y="822280"/>
                  <a:pt x="2823890" y="822280"/>
                </a:cubicBezTo>
                <a:cubicBezTo>
                  <a:pt x="2828130" y="822280"/>
                  <a:pt x="2832369" y="823396"/>
                  <a:pt x="2832369" y="821164"/>
                </a:cubicBezTo>
                <a:cubicBezTo>
                  <a:pt x="2832369" y="820048"/>
                  <a:pt x="2828130" y="818931"/>
                  <a:pt x="2823890" y="818931"/>
                </a:cubicBezTo>
                <a:cubicBezTo>
                  <a:pt x="2811170" y="815582"/>
                  <a:pt x="2794210" y="816699"/>
                  <a:pt x="2777250" y="816699"/>
                </a:cubicBezTo>
                <a:cubicBezTo>
                  <a:pt x="2764530" y="816699"/>
                  <a:pt x="2760290" y="817815"/>
                  <a:pt x="2760290" y="813350"/>
                </a:cubicBezTo>
                <a:cubicBezTo>
                  <a:pt x="2756050" y="808885"/>
                  <a:pt x="2739090" y="807768"/>
                  <a:pt x="2726370" y="807768"/>
                </a:cubicBezTo>
                <a:cubicBezTo>
                  <a:pt x="2722131" y="806652"/>
                  <a:pt x="2713650" y="806652"/>
                  <a:pt x="2705171" y="806652"/>
                </a:cubicBezTo>
                <a:cubicBezTo>
                  <a:pt x="2713650" y="806652"/>
                  <a:pt x="2705171" y="806652"/>
                  <a:pt x="2709410" y="805536"/>
                </a:cubicBezTo>
                <a:cubicBezTo>
                  <a:pt x="2768769" y="805536"/>
                  <a:pt x="2823890" y="805536"/>
                  <a:pt x="2879009" y="805536"/>
                </a:cubicBezTo>
                <a:cubicBezTo>
                  <a:pt x="2883249" y="805536"/>
                  <a:pt x="2883249" y="804419"/>
                  <a:pt x="2883249" y="804419"/>
                </a:cubicBezTo>
                <a:cubicBezTo>
                  <a:pt x="2874770" y="801071"/>
                  <a:pt x="2853570" y="802187"/>
                  <a:pt x="2840850" y="801071"/>
                </a:cubicBezTo>
                <a:cubicBezTo>
                  <a:pt x="2849329" y="796605"/>
                  <a:pt x="2866289" y="795489"/>
                  <a:pt x="2874770" y="793256"/>
                </a:cubicBezTo>
                <a:cubicBezTo>
                  <a:pt x="2887490" y="789908"/>
                  <a:pt x="2887490" y="789908"/>
                  <a:pt x="2874770" y="785442"/>
                </a:cubicBezTo>
                <a:cubicBezTo>
                  <a:pt x="2870530" y="785442"/>
                  <a:pt x="2870530" y="785442"/>
                  <a:pt x="2870530" y="785442"/>
                </a:cubicBezTo>
                <a:cubicBezTo>
                  <a:pt x="2870530" y="784326"/>
                  <a:pt x="2866289" y="782093"/>
                  <a:pt x="2870530" y="782093"/>
                </a:cubicBezTo>
                <a:cubicBezTo>
                  <a:pt x="2891729" y="780977"/>
                  <a:pt x="2879009" y="779861"/>
                  <a:pt x="2874770" y="777628"/>
                </a:cubicBezTo>
                <a:cubicBezTo>
                  <a:pt x="2866289" y="775396"/>
                  <a:pt x="2866289" y="775396"/>
                  <a:pt x="2879009" y="774279"/>
                </a:cubicBezTo>
                <a:cubicBezTo>
                  <a:pt x="2887490" y="774279"/>
                  <a:pt x="2891729" y="774279"/>
                  <a:pt x="2891729" y="772047"/>
                </a:cubicBezTo>
                <a:cubicBezTo>
                  <a:pt x="2891729" y="769814"/>
                  <a:pt x="2891729" y="768698"/>
                  <a:pt x="2879009" y="768698"/>
                </a:cubicBezTo>
                <a:cubicBezTo>
                  <a:pt x="2862049" y="767582"/>
                  <a:pt x="2845090" y="765349"/>
                  <a:pt x="2828130" y="764233"/>
                </a:cubicBezTo>
                <a:cubicBezTo>
                  <a:pt x="2815409" y="763116"/>
                  <a:pt x="2806930" y="760884"/>
                  <a:pt x="2794210" y="758651"/>
                </a:cubicBezTo>
                <a:cubicBezTo>
                  <a:pt x="2789970" y="758651"/>
                  <a:pt x="2781490" y="758651"/>
                  <a:pt x="2773010" y="758651"/>
                </a:cubicBezTo>
                <a:cubicBezTo>
                  <a:pt x="2760290" y="758651"/>
                  <a:pt x="2743330" y="758651"/>
                  <a:pt x="2730610" y="758651"/>
                </a:cubicBezTo>
                <a:cubicBezTo>
                  <a:pt x="2717890" y="758651"/>
                  <a:pt x="2700930" y="758651"/>
                  <a:pt x="2688211" y="758651"/>
                </a:cubicBezTo>
                <a:cubicBezTo>
                  <a:pt x="2688211" y="758651"/>
                  <a:pt x="2688211" y="757535"/>
                  <a:pt x="2683970" y="757535"/>
                </a:cubicBezTo>
                <a:cubicBezTo>
                  <a:pt x="2683970" y="756419"/>
                  <a:pt x="2688211" y="755302"/>
                  <a:pt x="2688211" y="755302"/>
                </a:cubicBezTo>
                <a:cubicBezTo>
                  <a:pt x="2700930" y="754186"/>
                  <a:pt x="2717890" y="755302"/>
                  <a:pt x="2730610" y="755302"/>
                </a:cubicBezTo>
                <a:cubicBezTo>
                  <a:pt x="2734850" y="754186"/>
                  <a:pt x="2739090" y="755302"/>
                  <a:pt x="2743330" y="754186"/>
                </a:cubicBezTo>
                <a:cubicBezTo>
                  <a:pt x="2743330" y="753070"/>
                  <a:pt x="2743330" y="751953"/>
                  <a:pt x="2743330" y="751953"/>
                </a:cubicBezTo>
                <a:cubicBezTo>
                  <a:pt x="2722131" y="750837"/>
                  <a:pt x="2730610" y="746372"/>
                  <a:pt x="2730610" y="743023"/>
                </a:cubicBezTo>
                <a:cubicBezTo>
                  <a:pt x="2726370" y="743023"/>
                  <a:pt x="2722131" y="743023"/>
                  <a:pt x="2717890" y="743023"/>
                </a:cubicBezTo>
                <a:cubicBezTo>
                  <a:pt x="2696690" y="743023"/>
                  <a:pt x="2671251" y="743023"/>
                  <a:pt x="2650050" y="740790"/>
                </a:cubicBezTo>
                <a:cubicBezTo>
                  <a:pt x="2628851" y="739674"/>
                  <a:pt x="2607651" y="738558"/>
                  <a:pt x="2577971" y="739674"/>
                </a:cubicBezTo>
                <a:cubicBezTo>
                  <a:pt x="2599171" y="736325"/>
                  <a:pt x="2616130" y="735209"/>
                  <a:pt x="2633090" y="735209"/>
                </a:cubicBezTo>
                <a:cubicBezTo>
                  <a:pt x="2658531" y="735209"/>
                  <a:pt x="2679730" y="734093"/>
                  <a:pt x="2705171" y="735209"/>
                </a:cubicBezTo>
                <a:cubicBezTo>
                  <a:pt x="2722131" y="736325"/>
                  <a:pt x="2739090" y="737442"/>
                  <a:pt x="2756050" y="737442"/>
                </a:cubicBezTo>
                <a:cubicBezTo>
                  <a:pt x="2760290" y="737442"/>
                  <a:pt x="2764530" y="737442"/>
                  <a:pt x="2768769" y="735209"/>
                </a:cubicBezTo>
                <a:cubicBezTo>
                  <a:pt x="2768769" y="734093"/>
                  <a:pt x="2760290" y="734093"/>
                  <a:pt x="2760290" y="732976"/>
                </a:cubicBezTo>
                <a:cubicBezTo>
                  <a:pt x="2751810" y="730744"/>
                  <a:pt x="2739090" y="731860"/>
                  <a:pt x="2726370" y="729627"/>
                </a:cubicBezTo>
                <a:cubicBezTo>
                  <a:pt x="2756050" y="729627"/>
                  <a:pt x="2777250" y="729627"/>
                  <a:pt x="2802689" y="729627"/>
                </a:cubicBezTo>
                <a:cubicBezTo>
                  <a:pt x="2819649" y="729627"/>
                  <a:pt x="2832369" y="728511"/>
                  <a:pt x="2849329" y="727395"/>
                </a:cubicBezTo>
                <a:cubicBezTo>
                  <a:pt x="2857810" y="727395"/>
                  <a:pt x="2862049" y="725162"/>
                  <a:pt x="2862049" y="722930"/>
                </a:cubicBezTo>
                <a:cubicBezTo>
                  <a:pt x="2862049" y="720697"/>
                  <a:pt x="2853570" y="719581"/>
                  <a:pt x="2840850" y="719581"/>
                </a:cubicBezTo>
                <a:cubicBezTo>
                  <a:pt x="2832369" y="720697"/>
                  <a:pt x="2819649" y="718464"/>
                  <a:pt x="2806930" y="721813"/>
                </a:cubicBezTo>
                <a:cubicBezTo>
                  <a:pt x="2802689" y="722930"/>
                  <a:pt x="2789970" y="721813"/>
                  <a:pt x="2785729" y="721813"/>
                </a:cubicBezTo>
                <a:cubicBezTo>
                  <a:pt x="2756050" y="718464"/>
                  <a:pt x="2726370" y="715116"/>
                  <a:pt x="2692450" y="716232"/>
                </a:cubicBezTo>
                <a:cubicBezTo>
                  <a:pt x="2688211" y="716232"/>
                  <a:pt x="2683970" y="715116"/>
                  <a:pt x="2683970" y="713999"/>
                </a:cubicBezTo>
                <a:cubicBezTo>
                  <a:pt x="2683970" y="712883"/>
                  <a:pt x="2688211" y="711767"/>
                  <a:pt x="2692450" y="711767"/>
                </a:cubicBezTo>
                <a:cubicBezTo>
                  <a:pt x="2717890" y="712883"/>
                  <a:pt x="2734850" y="710650"/>
                  <a:pt x="2751810" y="706185"/>
                </a:cubicBezTo>
                <a:cubicBezTo>
                  <a:pt x="2756050" y="703953"/>
                  <a:pt x="2751810" y="702836"/>
                  <a:pt x="2743330" y="701720"/>
                </a:cubicBezTo>
                <a:cubicBezTo>
                  <a:pt x="2734850" y="700604"/>
                  <a:pt x="2734850" y="700604"/>
                  <a:pt x="2743330" y="698371"/>
                </a:cubicBezTo>
                <a:cubicBezTo>
                  <a:pt x="2756050" y="696138"/>
                  <a:pt x="2756050" y="696138"/>
                  <a:pt x="2743330" y="695022"/>
                </a:cubicBezTo>
                <a:cubicBezTo>
                  <a:pt x="2722131" y="691673"/>
                  <a:pt x="2700930" y="691673"/>
                  <a:pt x="2679730" y="692790"/>
                </a:cubicBezTo>
                <a:cubicBezTo>
                  <a:pt x="2662770" y="695022"/>
                  <a:pt x="2641571" y="693906"/>
                  <a:pt x="2628851" y="698371"/>
                </a:cubicBezTo>
                <a:cubicBezTo>
                  <a:pt x="2620370" y="697255"/>
                  <a:pt x="2611891" y="700604"/>
                  <a:pt x="2603410" y="700604"/>
                </a:cubicBezTo>
                <a:cubicBezTo>
                  <a:pt x="2586450" y="700604"/>
                  <a:pt x="2565251" y="700604"/>
                  <a:pt x="2539810" y="700604"/>
                </a:cubicBezTo>
                <a:cubicBezTo>
                  <a:pt x="2565251" y="693906"/>
                  <a:pt x="2590691" y="691673"/>
                  <a:pt x="2616130" y="689441"/>
                </a:cubicBezTo>
                <a:cubicBezTo>
                  <a:pt x="2641571" y="687208"/>
                  <a:pt x="2667010" y="682743"/>
                  <a:pt x="2692450" y="680510"/>
                </a:cubicBezTo>
                <a:cubicBezTo>
                  <a:pt x="2675491" y="674929"/>
                  <a:pt x="2650050" y="678278"/>
                  <a:pt x="2628851" y="677161"/>
                </a:cubicBezTo>
                <a:cubicBezTo>
                  <a:pt x="2624611" y="676045"/>
                  <a:pt x="2628851" y="676045"/>
                  <a:pt x="2633090" y="674929"/>
                </a:cubicBezTo>
                <a:cubicBezTo>
                  <a:pt x="2645810" y="670464"/>
                  <a:pt x="2641571" y="669347"/>
                  <a:pt x="2624611" y="667115"/>
                </a:cubicBezTo>
                <a:cubicBezTo>
                  <a:pt x="2590691" y="663766"/>
                  <a:pt x="2556771" y="662650"/>
                  <a:pt x="2522850" y="663766"/>
                </a:cubicBezTo>
                <a:cubicBezTo>
                  <a:pt x="2471971" y="665998"/>
                  <a:pt x="2421091" y="664882"/>
                  <a:pt x="2374451" y="671580"/>
                </a:cubicBezTo>
                <a:cubicBezTo>
                  <a:pt x="2349012" y="670464"/>
                  <a:pt x="2327812" y="673812"/>
                  <a:pt x="2306611" y="673812"/>
                </a:cubicBezTo>
                <a:cubicBezTo>
                  <a:pt x="2285412" y="672696"/>
                  <a:pt x="2264213" y="671580"/>
                  <a:pt x="2243013" y="674929"/>
                </a:cubicBezTo>
                <a:cubicBezTo>
                  <a:pt x="2238772" y="676045"/>
                  <a:pt x="2226052" y="676045"/>
                  <a:pt x="2230293" y="672696"/>
                </a:cubicBezTo>
                <a:cubicBezTo>
                  <a:pt x="2230293" y="670464"/>
                  <a:pt x="2230293" y="669347"/>
                  <a:pt x="2221812" y="669347"/>
                </a:cubicBezTo>
                <a:cubicBezTo>
                  <a:pt x="2200612" y="670464"/>
                  <a:pt x="2183653" y="667115"/>
                  <a:pt x="2166692" y="670464"/>
                </a:cubicBezTo>
                <a:cubicBezTo>
                  <a:pt x="2162453" y="671580"/>
                  <a:pt x="2158212" y="671580"/>
                  <a:pt x="2153972" y="670464"/>
                </a:cubicBezTo>
                <a:cubicBezTo>
                  <a:pt x="2145493" y="669347"/>
                  <a:pt x="2137013" y="668231"/>
                  <a:pt x="2124293" y="665998"/>
                </a:cubicBezTo>
                <a:cubicBezTo>
                  <a:pt x="2145493" y="665998"/>
                  <a:pt x="2162453" y="662650"/>
                  <a:pt x="2183653" y="663766"/>
                </a:cubicBezTo>
                <a:cubicBezTo>
                  <a:pt x="2200612" y="663766"/>
                  <a:pt x="2217573" y="660417"/>
                  <a:pt x="2234532" y="661533"/>
                </a:cubicBezTo>
                <a:cubicBezTo>
                  <a:pt x="2251492" y="658184"/>
                  <a:pt x="2272692" y="661533"/>
                  <a:pt x="2289652" y="658184"/>
                </a:cubicBezTo>
                <a:cubicBezTo>
                  <a:pt x="2293892" y="657068"/>
                  <a:pt x="2302372" y="658184"/>
                  <a:pt x="2302372" y="655952"/>
                </a:cubicBezTo>
                <a:cubicBezTo>
                  <a:pt x="2302372" y="653719"/>
                  <a:pt x="2293892" y="652603"/>
                  <a:pt x="2289652" y="652603"/>
                </a:cubicBezTo>
                <a:cubicBezTo>
                  <a:pt x="2285412" y="651487"/>
                  <a:pt x="2276933" y="651487"/>
                  <a:pt x="2272692" y="651487"/>
                </a:cubicBezTo>
                <a:cubicBezTo>
                  <a:pt x="2243013" y="651487"/>
                  <a:pt x="2213332" y="651487"/>
                  <a:pt x="2179413" y="651487"/>
                </a:cubicBezTo>
                <a:cubicBezTo>
                  <a:pt x="2162453" y="651487"/>
                  <a:pt x="2149733" y="651487"/>
                  <a:pt x="2132773" y="650370"/>
                </a:cubicBezTo>
                <a:cubicBezTo>
                  <a:pt x="2115813" y="648138"/>
                  <a:pt x="2098853" y="651487"/>
                  <a:pt x="2081893" y="648138"/>
                </a:cubicBezTo>
                <a:cubicBezTo>
                  <a:pt x="2081893" y="648138"/>
                  <a:pt x="2077654" y="648138"/>
                  <a:pt x="2077654" y="648138"/>
                </a:cubicBezTo>
                <a:cubicBezTo>
                  <a:pt x="2056453" y="649254"/>
                  <a:pt x="2039493" y="650370"/>
                  <a:pt x="2026773" y="644789"/>
                </a:cubicBezTo>
                <a:cubicBezTo>
                  <a:pt x="2026773" y="643672"/>
                  <a:pt x="2018294" y="644789"/>
                  <a:pt x="2014053" y="643672"/>
                </a:cubicBezTo>
                <a:cubicBezTo>
                  <a:pt x="1975893" y="643672"/>
                  <a:pt x="1933494" y="642556"/>
                  <a:pt x="1895333" y="644789"/>
                </a:cubicBezTo>
                <a:cubicBezTo>
                  <a:pt x="1840214" y="647021"/>
                  <a:pt x="1789334" y="645905"/>
                  <a:pt x="1738455" y="645905"/>
                </a:cubicBezTo>
                <a:cubicBezTo>
                  <a:pt x="1683335" y="645905"/>
                  <a:pt x="1632456" y="645905"/>
                  <a:pt x="1577335" y="645905"/>
                </a:cubicBezTo>
                <a:cubicBezTo>
                  <a:pt x="1551896" y="645905"/>
                  <a:pt x="1526456" y="647021"/>
                  <a:pt x="1505256" y="649254"/>
                </a:cubicBezTo>
                <a:cubicBezTo>
                  <a:pt x="1484055" y="651487"/>
                  <a:pt x="1471336" y="647021"/>
                  <a:pt x="1450135" y="648138"/>
                </a:cubicBezTo>
                <a:cubicBezTo>
                  <a:pt x="1441656" y="644789"/>
                  <a:pt x="1428935" y="645905"/>
                  <a:pt x="1420457" y="645905"/>
                </a:cubicBezTo>
                <a:cubicBezTo>
                  <a:pt x="1390776" y="647021"/>
                  <a:pt x="1361096" y="644789"/>
                  <a:pt x="1331416" y="648138"/>
                </a:cubicBezTo>
                <a:cubicBezTo>
                  <a:pt x="1322936" y="649254"/>
                  <a:pt x="1310216" y="648138"/>
                  <a:pt x="1297496" y="648138"/>
                </a:cubicBezTo>
                <a:cubicBezTo>
                  <a:pt x="1289017" y="648138"/>
                  <a:pt x="1284776" y="648138"/>
                  <a:pt x="1284776" y="645905"/>
                </a:cubicBezTo>
                <a:cubicBezTo>
                  <a:pt x="1284776" y="643672"/>
                  <a:pt x="1284776" y="641440"/>
                  <a:pt x="1293257" y="642556"/>
                </a:cubicBezTo>
                <a:lnTo>
                  <a:pt x="1294046" y="642417"/>
                </a:lnTo>
                <a:lnTo>
                  <a:pt x="1318817" y="640107"/>
                </a:lnTo>
                <a:cubicBezTo>
                  <a:pt x="1335777" y="636311"/>
                  <a:pt x="1348497" y="636311"/>
                  <a:pt x="1365457" y="636311"/>
                </a:cubicBezTo>
                <a:cubicBezTo>
                  <a:pt x="1399376" y="636311"/>
                  <a:pt x="1429056" y="636311"/>
                  <a:pt x="1458737" y="636311"/>
                </a:cubicBezTo>
                <a:cubicBezTo>
                  <a:pt x="1462976" y="636311"/>
                  <a:pt x="1471456" y="636311"/>
                  <a:pt x="1475696" y="632514"/>
                </a:cubicBezTo>
                <a:cubicBezTo>
                  <a:pt x="1479936" y="632514"/>
                  <a:pt x="1488417" y="628718"/>
                  <a:pt x="1488417" y="621125"/>
                </a:cubicBezTo>
                <a:cubicBezTo>
                  <a:pt x="1488417" y="613532"/>
                  <a:pt x="1479936" y="617328"/>
                  <a:pt x="1475696" y="613532"/>
                </a:cubicBezTo>
                <a:cubicBezTo>
                  <a:pt x="1458737" y="602142"/>
                  <a:pt x="1437536" y="613532"/>
                  <a:pt x="1420576" y="602142"/>
                </a:cubicBezTo>
                <a:cubicBezTo>
                  <a:pt x="1403616" y="605939"/>
                  <a:pt x="1386656" y="594549"/>
                  <a:pt x="1369696" y="594549"/>
                </a:cubicBezTo>
                <a:cubicBezTo>
                  <a:pt x="1348497" y="598346"/>
                  <a:pt x="1331537" y="586956"/>
                  <a:pt x="1310337" y="586956"/>
                </a:cubicBezTo>
                <a:cubicBezTo>
                  <a:pt x="1323056" y="579364"/>
                  <a:pt x="1331537" y="575567"/>
                  <a:pt x="1340016" y="571771"/>
                </a:cubicBezTo>
                <a:cubicBezTo>
                  <a:pt x="1344257" y="567974"/>
                  <a:pt x="1348497" y="567974"/>
                  <a:pt x="1352736" y="571771"/>
                </a:cubicBezTo>
                <a:cubicBezTo>
                  <a:pt x="1369696" y="583160"/>
                  <a:pt x="1386656" y="571771"/>
                  <a:pt x="1407857" y="575567"/>
                </a:cubicBezTo>
                <a:cubicBezTo>
                  <a:pt x="1416336" y="575567"/>
                  <a:pt x="1416336" y="571771"/>
                  <a:pt x="1416336" y="564178"/>
                </a:cubicBezTo>
                <a:cubicBezTo>
                  <a:pt x="1412097" y="552788"/>
                  <a:pt x="1424817" y="552788"/>
                  <a:pt x="1429056" y="556585"/>
                </a:cubicBezTo>
                <a:cubicBezTo>
                  <a:pt x="1450256" y="567974"/>
                  <a:pt x="1471456" y="564178"/>
                  <a:pt x="1492656" y="560381"/>
                </a:cubicBezTo>
                <a:cubicBezTo>
                  <a:pt x="1513856" y="560381"/>
                  <a:pt x="1535056" y="571771"/>
                  <a:pt x="1560496" y="567974"/>
                </a:cubicBezTo>
                <a:cubicBezTo>
                  <a:pt x="1583816" y="579363"/>
                  <a:pt x="1608196" y="584109"/>
                  <a:pt x="1633106" y="586956"/>
                </a:cubicBezTo>
                <a:lnTo>
                  <a:pt x="1640713" y="587718"/>
                </a:lnTo>
                <a:lnTo>
                  <a:pt x="1646583" y="588679"/>
                </a:lnTo>
                <a:cubicBezTo>
                  <a:pt x="1647644" y="590935"/>
                  <a:pt x="1645523" y="595446"/>
                  <a:pt x="1641283" y="604469"/>
                </a:cubicBezTo>
                <a:cubicBezTo>
                  <a:pt x="1649764" y="604469"/>
                  <a:pt x="1666730" y="608980"/>
                  <a:pt x="1670972" y="604469"/>
                </a:cubicBezTo>
                <a:lnTo>
                  <a:pt x="1675810" y="591235"/>
                </a:lnTo>
                <a:lnTo>
                  <a:pt x="1708895" y="594549"/>
                </a:lnTo>
                <a:cubicBezTo>
                  <a:pt x="1742815" y="598346"/>
                  <a:pt x="1776735" y="594549"/>
                  <a:pt x="1810655" y="583160"/>
                </a:cubicBezTo>
                <a:lnTo>
                  <a:pt x="1821753" y="575621"/>
                </a:lnTo>
                <a:lnTo>
                  <a:pt x="1830549" y="574582"/>
                </a:lnTo>
                <a:cubicBezTo>
                  <a:pt x="1837441" y="570634"/>
                  <a:pt x="1842742" y="563867"/>
                  <a:pt x="1844863" y="554845"/>
                </a:cubicBezTo>
                <a:lnTo>
                  <a:pt x="1850662" y="548677"/>
                </a:lnTo>
                <a:lnTo>
                  <a:pt x="1860747" y="547339"/>
                </a:lnTo>
                <a:lnTo>
                  <a:pt x="1861829" y="550333"/>
                </a:lnTo>
                <a:cubicBezTo>
                  <a:pt x="1878793" y="550333"/>
                  <a:pt x="1887275" y="536799"/>
                  <a:pt x="1899999" y="532288"/>
                </a:cubicBezTo>
                <a:cubicBezTo>
                  <a:pt x="1899999" y="523265"/>
                  <a:pt x="1904241" y="518755"/>
                  <a:pt x="1912724" y="523265"/>
                </a:cubicBezTo>
                <a:cubicBezTo>
                  <a:pt x="1929689" y="523265"/>
                  <a:pt x="1946653" y="509732"/>
                  <a:pt x="1963618" y="514243"/>
                </a:cubicBezTo>
                <a:cubicBezTo>
                  <a:pt x="1967860" y="514243"/>
                  <a:pt x="1967860" y="509732"/>
                  <a:pt x="1967860" y="505220"/>
                </a:cubicBezTo>
                <a:cubicBezTo>
                  <a:pt x="1967860" y="505220"/>
                  <a:pt x="1967860" y="500709"/>
                  <a:pt x="1963618" y="500709"/>
                </a:cubicBezTo>
                <a:cubicBezTo>
                  <a:pt x="1955136" y="500709"/>
                  <a:pt x="1950894" y="500709"/>
                  <a:pt x="1946653" y="500709"/>
                </a:cubicBezTo>
                <a:cubicBezTo>
                  <a:pt x="1942412" y="500709"/>
                  <a:pt x="1938171" y="500709"/>
                  <a:pt x="1933930" y="496197"/>
                </a:cubicBezTo>
                <a:lnTo>
                  <a:pt x="1927754" y="488732"/>
                </a:lnTo>
                <a:lnTo>
                  <a:pt x="1929374" y="488248"/>
                </a:lnTo>
                <a:cubicBezTo>
                  <a:pt x="1935734" y="486350"/>
                  <a:pt x="1938914" y="485401"/>
                  <a:pt x="1938914" y="483977"/>
                </a:cubicBezTo>
                <a:lnTo>
                  <a:pt x="1937455" y="482888"/>
                </a:lnTo>
                <a:lnTo>
                  <a:pt x="1960536" y="482487"/>
                </a:lnTo>
                <a:cubicBezTo>
                  <a:pt x="1990226" y="482487"/>
                  <a:pt x="2024155" y="482487"/>
                  <a:pt x="2058086" y="482487"/>
                </a:cubicBezTo>
                <a:cubicBezTo>
                  <a:pt x="2070809" y="482487"/>
                  <a:pt x="2083532" y="475701"/>
                  <a:pt x="2096257" y="475701"/>
                </a:cubicBezTo>
                <a:cubicBezTo>
                  <a:pt x="2108981" y="479094"/>
                  <a:pt x="2121704" y="475701"/>
                  <a:pt x="2138669" y="472308"/>
                </a:cubicBezTo>
                <a:cubicBezTo>
                  <a:pt x="2155634" y="468916"/>
                  <a:pt x="2176841" y="472308"/>
                  <a:pt x="2193806" y="472308"/>
                </a:cubicBezTo>
                <a:cubicBezTo>
                  <a:pt x="2206529" y="472308"/>
                  <a:pt x="2215012" y="475701"/>
                  <a:pt x="2227736" y="468916"/>
                </a:cubicBezTo>
                <a:cubicBezTo>
                  <a:pt x="2227736" y="465524"/>
                  <a:pt x="2236219" y="468916"/>
                  <a:pt x="2240459" y="465524"/>
                </a:cubicBezTo>
                <a:cubicBezTo>
                  <a:pt x="2257424" y="462131"/>
                  <a:pt x="2274390" y="482487"/>
                  <a:pt x="2291355" y="465524"/>
                </a:cubicBezTo>
                <a:cubicBezTo>
                  <a:pt x="2308320" y="465524"/>
                  <a:pt x="2325284" y="465524"/>
                  <a:pt x="2346491" y="465524"/>
                </a:cubicBezTo>
                <a:cubicBezTo>
                  <a:pt x="2363456" y="465524"/>
                  <a:pt x="2380421" y="468916"/>
                  <a:pt x="2401628" y="465524"/>
                </a:cubicBezTo>
                <a:cubicBezTo>
                  <a:pt x="2410111" y="465524"/>
                  <a:pt x="2422834" y="472308"/>
                  <a:pt x="2427075" y="458738"/>
                </a:cubicBezTo>
                <a:cubicBezTo>
                  <a:pt x="2439798" y="455346"/>
                  <a:pt x="2452523" y="451953"/>
                  <a:pt x="2465247" y="458738"/>
                </a:cubicBezTo>
                <a:cubicBezTo>
                  <a:pt x="2469488" y="462131"/>
                  <a:pt x="2477971" y="462131"/>
                  <a:pt x="2482211" y="458738"/>
                </a:cubicBezTo>
                <a:cubicBezTo>
                  <a:pt x="2499176" y="455346"/>
                  <a:pt x="2511900" y="455346"/>
                  <a:pt x="2528866" y="462131"/>
                </a:cubicBezTo>
                <a:cubicBezTo>
                  <a:pt x="2533107" y="462131"/>
                  <a:pt x="2541589" y="462131"/>
                  <a:pt x="2545830" y="451953"/>
                </a:cubicBezTo>
                <a:cubicBezTo>
                  <a:pt x="2545830" y="448560"/>
                  <a:pt x="2558554" y="451953"/>
                  <a:pt x="2562795" y="451953"/>
                </a:cubicBezTo>
                <a:cubicBezTo>
                  <a:pt x="2562795" y="448560"/>
                  <a:pt x="2567036" y="445169"/>
                  <a:pt x="2567036" y="445169"/>
                </a:cubicBezTo>
                <a:cubicBezTo>
                  <a:pt x="2584002" y="445169"/>
                  <a:pt x="2600967" y="445169"/>
                  <a:pt x="2622173" y="445169"/>
                </a:cubicBezTo>
                <a:cubicBezTo>
                  <a:pt x="2622173" y="445169"/>
                  <a:pt x="2622173" y="448560"/>
                  <a:pt x="2622173" y="451953"/>
                </a:cubicBezTo>
                <a:cubicBezTo>
                  <a:pt x="2656104" y="451953"/>
                  <a:pt x="2694275" y="451953"/>
                  <a:pt x="2728205" y="451953"/>
                </a:cubicBezTo>
                <a:cubicBezTo>
                  <a:pt x="2736687" y="445169"/>
                  <a:pt x="2745169" y="445169"/>
                  <a:pt x="2753652" y="451953"/>
                </a:cubicBezTo>
                <a:cubicBezTo>
                  <a:pt x="2787582" y="451953"/>
                  <a:pt x="2817271" y="441776"/>
                  <a:pt x="2851202" y="445169"/>
                </a:cubicBezTo>
                <a:cubicBezTo>
                  <a:pt x="2851202" y="441776"/>
                  <a:pt x="2851202" y="438383"/>
                  <a:pt x="2851202" y="434990"/>
                </a:cubicBezTo>
                <a:cubicBezTo>
                  <a:pt x="2851202" y="431597"/>
                  <a:pt x="2851202" y="431597"/>
                  <a:pt x="2855442" y="431597"/>
                </a:cubicBezTo>
                <a:cubicBezTo>
                  <a:pt x="2859683" y="428205"/>
                  <a:pt x="2863925" y="431597"/>
                  <a:pt x="2863925" y="434990"/>
                </a:cubicBezTo>
                <a:cubicBezTo>
                  <a:pt x="2889373" y="434990"/>
                  <a:pt x="2919061" y="434990"/>
                  <a:pt x="2944509" y="434990"/>
                </a:cubicBezTo>
                <a:cubicBezTo>
                  <a:pt x="2948751" y="438383"/>
                  <a:pt x="2961474" y="431597"/>
                  <a:pt x="2961474" y="441776"/>
                </a:cubicBezTo>
                <a:cubicBezTo>
                  <a:pt x="2974197" y="441776"/>
                  <a:pt x="2982680" y="441776"/>
                  <a:pt x="2991163" y="441776"/>
                </a:cubicBezTo>
                <a:cubicBezTo>
                  <a:pt x="3003887" y="441776"/>
                  <a:pt x="3016611" y="438383"/>
                  <a:pt x="3020852" y="428205"/>
                </a:cubicBezTo>
                <a:cubicBezTo>
                  <a:pt x="3025093" y="424812"/>
                  <a:pt x="3029334" y="424812"/>
                  <a:pt x="3033575" y="424812"/>
                </a:cubicBezTo>
                <a:cubicBezTo>
                  <a:pt x="3037816" y="424812"/>
                  <a:pt x="3042058" y="424812"/>
                  <a:pt x="3050540" y="424812"/>
                </a:cubicBezTo>
                <a:cubicBezTo>
                  <a:pt x="3054782" y="424812"/>
                  <a:pt x="3054782" y="421420"/>
                  <a:pt x="3054782" y="421420"/>
                </a:cubicBezTo>
                <a:cubicBezTo>
                  <a:pt x="3054782" y="418028"/>
                  <a:pt x="3054782" y="414635"/>
                  <a:pt x="3050540" y="414635"/>
                </a:cubicBezTo>
                <a:cubicBezTo>
                  <a:pt x="3033575" y="418028"/>
                  <a:pt x="3016611" y="407849"/>
                  <a:pt x="2999646" y="407849"/>
                </a:cubicBezTo>
                <a:cubicBezTo>
                  <a:pt x="2991163" y="411242"/>
                  <a:pt x="2986921" y="407849"/>
                  <a:pt x="2986921" y="401065"/>
                </a:cubicBezTo>
                <a:cubicBezTo>
                  <a:pt x="2974197" y="397672"/>
                  <a:pt x="2965715" y="387494"/>
                  <a:pt x="2948751" y="387494"/>
                </a:cubicBezTo>
                <a:cubicBezTo>
                  <a:pt x="2948751" y="394280"/>
                  <a:pt x="2944509" y="394280"/>
                  <a:pt x="2940268" y="390887"/>
                </a:cubicBezTo>
                <a:cubicBezTo>
                  <a:pt x="2936027" y="390887"/>
                  <a:pt x="2931785" y="387494"/>
                  <a:pt x="2931785" y="384101"/>
                </a:cubicBezTo>
                <a:cubicBezTo>
                  <a:pt x="2927544" y="370531"/>
                  <a:pt x="2910579" y="363746"/>
                  <a:pt x="2893615" y="367139"/>
                </a:cubicBezTo>
                <a:cubicBezTo>
                  <a:pt x="2885132" y="373924"/>
                  <a:pt x="2872408" y="370531"/>
                  <a:pt x="2863925" y="377317"/>
                </a:cubicBezTo>
                <a:cubicBezTo>
                  <a:pt x="2863925" y="377317"/>
                  <a:pt x="2859683" y="377317"/>
                  <a:pt x="2859683" y="373924"/>
                </a:cubicBezTo>
                <a:cubicBezTo>
                  <a:pt x="2846960" y="373924"/>
                  <a:pt x="2838477" y="370531"/>
                  <a:pt x="2829996" y="373924"/>
                </a:cubicBezTo>
                <a:cubicBezTo>
                  <a:pt x="2808788" y="373924"/>
                  <a:pt x="2787582" y="367139"/>
                  <a:pt x="2770618" y="384101"/>
                </a:cubicBezTo>
                <a:cubicBezTo>
                  <a:pt x="2766377" y="380708"/>
                  <a:pt x="2766377" y="377317"/>
                  <a:pt x="2766377" y="377317"/>
                </a:cubicBezTo>
                <a:cubicBezTo>
                  <a:pt x="2770618" y="367139"/>
                  <a:pt x="2762135" y="356962"/>
                  <a:pt x="2757894" y="346783"/>
                </a:cubicBezTo>
                <a:cubicBezTo>
                  <a:pt x="2753652" y="343390"/>
                  <a:pt x="2736687" y="346783"/>
                  <a:pt x="2728205" y="346783"/>
                </a:cubicBezTo>
                <a:cubicBezTo>
                  <a:pt x="2736687" y="360353"/>
                  <a:pt x="2736687" y="360353"/>
                  <a:pt x="2719722" y="360353"/>
                </a:cubicBezTo>
                <a:cubicBezTo>
                  <a:pt x="2706999" y="360353"/>
                  <a:pt x="2706999" y="360353"/>
                  <a:pt x="2694275" y="373924"/>
                </a:cubicBezTo>
                <a:cubicBezTo>
                  <a:pt x="2694275" y="377317"/>
                  <a:pt x="2690033" y="377317"/>
                  <a:pt x="2685792" y="377317"/>
                </a:cubicBezTo>
                <a:cubicBezTo>
                  <a:pt x="2681550" y="377317"/>
                  <a:pt x="2673069" y="377317"/>
                  <a:pt x="2668827" y="377317"/>
                </a:cubicBezTo>
                <a:cubicBezTo>
                  <a:pt x="2660344" y="377317"/>
                  <a:pt x="2656104" y="377317"/>
                  <a:pt x="2651863" y="377317"/>
                </a:cubicBezTo>
                <a:cubicBezTo>
                  <a:pt x="2643380" y="377317"/>
                  <a:pt x="2643380" y="377317"/>
                  <a:pt x="2643380" y="384101"/>
                </a:cubicBezTo>
                <a:cubicBezTo>
                  <a:pt x="2639138" y="390887"/>
                  <a:pt x="2643380" y="397672"/>
                  <a:pt x="2639138" y="404457"/>
                </a:cubicBezTo>
                <a:cubicBezTo>
                  <a:pt x="2634897" y="404457"/>
                  <a:pt x="2626414" y="404457"/>
                  <a:pt x="2622173" y="404457"/>
                </a:cubicBezTo>
                <a:cubicBezTo>
                  <a:pt x="2613690" y="401065"/>
                  <a:pt x="2617931" y="397672"/>
                  <a:pt x="2617931" y="394280"/>
                </a:cubicBezTo>
                <a:cubicBezTo>
                  <a:pt x="2605208" y="390887"/>
                  <a:pt x="2596726" y="380708"/>
                  <a:pt x="2584002" y="384101"/>
                </a:cubicBezTo>
                <a:cubicBezTo>
                  <a:pt x="2584002" y="387494"/>
                  <a:pt x="2579761" y="387494"/>
                  <a:pt x="2575519" y="387494"/>
                </a:cubicBezTo>
                <a:cubicBezTo>
                  <a:pt x="2571278" y="387494"/>
                  <a:pt x="2562795" y="387494"/>
                  <a:pt x="2558554" y="387494"/>
                </a:cubicBezTo>
                <a:cubicBezTo>
                  <a:pt x="2558554" y="394280"/>
                  <a:pt x="2554312" y="394280"/>
                  <a:pt x="2550072" y="394280"/>
                </a:cubicBezTo>
                <a:cubicBezTo>
                  <a:pt x="2541589" y="390887"/>
                  <a:pt x="2545830" y="387494"/>
                  <a:pt x="2545830" y="384101"/>
                </a:cubicBezTo>
                <a:cubicBezTo>
                  <a:pt x="2541589" y="384101"/>
                  <a:pt x="2541589" y="384101"/>
                  <a:pt x="2541589" y="384101"/>
                </a:cubicBezTo>
                <a:cubicBezTo>
                  <a:pt x="2524624" y="384101"/>
                  <a:pt x="2516142" y="401065"/>
                  <a:pt x="2503417" y="390887"/>
                </a:cubicBezTo>
                <a:cubicBezTo>
                  <a:pt x="2486453" y="384101"/>
                  <a:pt x="2469488" y="394280"/>
                  <a:pt x="2461005" y="384101"/>
                </a:cubicBezTo>
                <a:cubicBezTo>
                  <a:pt x="2448281" y="384101"/>
                  <a:pt x="2431317" y="380708"/>
                  <a:pt x="2418593" y="387494"/>
                </a:cubicBezTo>
                <a:cubicBezTo>
                  <a:pt x="2401628" y="390887"/>
                  <a:pt x="2384662" y="387494"/>
                  <a:pt x="2367697" y="387494"/>
                </a:cubicBezTo>
                <a:cubicBezTo>
                  <a:pt x="2367697" y="387494"/>
                  <a:pt x="2363456" y="387494"/>
                  <a:pt x="2363456" y="387494"/>
                </a:cubicBezTo>
                <a:cubicBezTo>
                  <a:pt x="2363456" y="384101"/>
                  <a:pt x="2359215" y="387494"/>
                  <a:pt x="2363456" y="390887"/>
                </a:cubicBezTo>
                <a:cubicBezTo>
                  <a:pt x="2363456" y="394280"/>
                  <a:pt x="2367697" y="397672"/>
                  <a:pt x="2376179" y="397672"/>
                </a:cubicBezTo>
                <a:cubicBezTo>
                  <a:pt x="2384662" y="397672"/>
                  <a:pt x="2388903" y="401065"/>
                  <a:pt x="2384662" y="404457"/>
                </a:cubicBezTo>
                <a:cubicBezTo>
                  <a:pt x="2384662" y="411242"/>
                  <a:pt x="2376179" y="407849"/>
                  <a:pt x="2371939" y="407849"/>
                </a:cubicBezTo>
                <a:cubicBezTo>
                  <a:pt x="2376179" y="421420"/>
                  <a:pt x="2388903" y="421420"/>
                  <a:pt x="2401628" y="418028"/>
                </a:cubicBezTo>
                <a:cubicBezTo>
                  <a:pt x="2405869" y="421420"/>
                  <a:pt x="2410111" y="418028"/>
                  <a:pt x="2414352" y="424812"/>
                </a:cubicBezTo>
                <a:cubicBezTo>
                  <a:pt x="2414352" y="431597"/>
                  <a:pt x="2405869" y="428205"/>
                  <a:pt x="2401628" y="431597"/>
                </a:cubicBezTo>
                <a:cubicBezTo>
                  <a:pt x="2388903" y="431597"/>
                  <a:pt x="2376179" y="445169"/>
                  <a:pt x="2371939" y="424812"/>
                </a:cubicBezTo>
                <a:cubicBezTo>
                  <a:pt x="2371939" y="424812"/>
                  <a:pt x="2363456" y="424812"/>
                  <a:pt x="2363456" y="424812"/>
                </a:cubicBezTo>
                <a:cubicBezTo>
                  <a:pt x="2342250" y="438383"/>
                  <a:pt x="2342250" y="438383"/>
                  <a:pt x="2316802" y="431597"/>
                </a:cubicBezTo>
                <a:cubicBezTo>
                  <a:pt x="2308320" y="428205"/>
                  <a:pt x="2295597" y="431597"/>
                  <a:pt x="2287114" y="424812"/>
                </a:cubicBezTo>
                <a:cubicBezTo>
                  <a:pt x="2287114" y="424812"/>
                  <a:pt x="2287114" y="424812"/>
                  <a:pt x="2282872" y="424812"/>
                </a:cubicBezTo>
                <a:cubicBezTo>
                  <a:pt x="2265907" y="434990"/>
                  <a:pt x="2265907" y="431597"/>
                  <a:pt x="2248942" y="431597"/>
                </a:cubicBezTo>
                <a:cubicBezTo>
                  <a:pt x="2231978" y="431597"/>
                  <a:pt x="2219253" y="421420"/>
                  <a:pt x="2202288" y="418028"/>
                </a:cubicBezTo>
                <a:cubicBezTo>
                  <a:pt x="2193806" y="418028"/>
                  <a:pt x="2198046" y="411242"/>
                  <a:pt x="2198046" y="407849"/>
                </a:cubicBezTo>
                <a:cubicBezTo>
                  <a:pt x="2198046" y="401065"/>
                  <a:pt x="2193806" y="401065"/>
                  <a:pt x="2185323" y="397672"/>
                </a:cubicBezTo>
                <a:cubicBezTo>
                  <a:pt x="2164117" y="394280"/>
                  <a:pt x="2142910" y="394280"/>
                  <a:pt x="2121704" y="394280"/>
                </a:cubicBezTo>
                <a:cubicBezTo>
                  <a:pt x="2117464" y="394280"/>
                  <a:pt x="2108981" y="390887"/>
                  <a:pt x="2108981" y="394280"/>
                </a:cubicBezTo>
                <a:cubicBezTo>
                  <a:pt x="2096257" y="404457"/>
                  <a:pt x="2083532" y="397672"/>
                  <a:pt x="2070809" y="394280"/>
                </a:cubicBezTo>
                <a:cubicBezTo>
                  <a:pt x="2064448" y="390887"/>
                  <a:pt x="2058086" y="388342"/>
                  <a:pt x="2051724" y="387918"/>
                </a:cubicBezTo>
                <a:lnTo>
                  <a:pt x="2046930" y="389516"/>
                </a:lnTo>
                <a:lnTo>
                  <a:pt x="2044915" y="382897"/>
                </a:lnTo>
                <a:cubicBezTo>
                  <a:pt x="2042794" y="380049"/>
                  <a:pt x="2039614" y="378151"/>
                  <a:pt x="2035374" y="378151"/>
                </a:cubicBezTo>
                <a:cubicBezTo>
                  <a:pt x="2018414" y="374355"/>
                  <a:pt x="2005694" y="370558"/>
                  <a:pt x="1988734" y="370558"/>
                </a:cubicBezTo>
                <a:cubicBezTo>
                  <a:pt x="1963294" y="370558"/>
                  <a:pt x="1942094" y="370558"/>
                  <a:pt x="1912414" y="370558"/>
                </a:cubicBezTo>
                <a:cubicBezTo>
                  <a:pt x="1925134" y="362965"/>
                  <a:pt x="1937855" y="366762"/>
                  <a:pt x="1946334" y="359169"/>
                </a:cubicBezTo>
                <a:cubicBezTo>
                  <a:pt x="1946334" y="355372"/>
                  <a:pt x="1954814" y="355372"/>
                  <a:pt x="1954814" y="351576"/>
                </a:cubicBezTo>
                <a:cubicBezTo>
                  <a:pt x="1950575" y="343983"/>
                  <a:pt x="1946334" y="343983"/>
                  <a:pt x="1942094" y="343983"/>
                </a:cubicBezTo>
                <a:cubicBezTo>
                  <a:pt x="1925134" y="343983"/>
                  <a:pt x="1908175" y="347779"/>
                  <a:pt x="1891215" y="351576"/>
                </a:cubicBezTo>
                <a:cubicBezTo>
                  <a:pt x="1865774" y="355372"/>
                  <a:pt x="1844575" y="351576"/>
                  <a:pt x="1819135" y="351576"/>
                </a:cubicBezTo>
                <a:cubicBezTo>
                  <a:pt x="1802175" y="351576"/>
                  <a:pt x="1785216" y="347779"/>
                  <a:pt x="1764015" y="336390"/>
                </a:cubicBezTo>
                <a:cubicBezTo>
                  <a:pt x="1793695" y="340186"/>
                  <a:pt x="1814895" y="336390"/>
                  <a:pt x="1836095" y="332593"/>
                </a:cubicBezTo>
                <a:cubicBezTo>
                  <a:pt x="1857295" y="325000"/>
                  <a:pt x="1882734" y="325000"/>
                  <a:pt x="1903935" y="325000"/>
                </a:cubicBezTo>
                <a:cubicBezTo>
                  <a:pt x="1908175" y="325000"/>
                  <a:pt x="1912414" y="325000"/>
                  <a:pt x="1916654" y="325000"/>
                </a:cubicBezTo>
                <a:cubicBezTo>
                  <a:pt x="1916654" y="313611"/>
                  <a:pt x="1908175" y="298425"/>
                  <a:pt x="1929374" y="294629"/>
                </a:cubicBezTo>
                <a:cubicBezTo>
                  <a:pt x="1929374" y="294629"/>
                  <a:pt x="1929374" y="290832"/>
                  <a:pt x="1929374" y="287036"/>
                </a:cubicBezTo>
                <a:cubicBezTo>
                  <a:pt x="1925134" y="283239"/>
                  <a:pt x="1920895" y="287036"/>
                  <a:pt x="1916654" y="283239"/>
                </a:cubicBezTo>
                <a:cubicBezTo>
                  <a:pt x="1903935" y="283239"/>
                  <a:pt x="1886975" y="287036"/>
                  <a:pt x="1874255" y="283239"/>
                </a:cubicBezTo>
                <a:cubicBezTo>
                  <a:pt x="1874255" y="283239"/>
                  <a:pt x="1870015" y="279443"/>
                  <a:pt x="1870015" y="275646"/>
                </a:cubicBezTo>
                <a:cubicBezTo>
                  <a:pt x="1874255" y="275646"/>
                  <a:pt x="1874255" y="271850"/>
                  <a:pt x="1874255" y="271850"/>
                </a:cubicBezTo>
                <a:cubicBezTo>
                  <a:pt x="1886975" y="271850"/>
                  <a:pt x="1903935" y="271850"/>
                  <a:pt x="1916654" y="271850"/>
                </a:cubicBezTo>
                <a:cubicBezTo>
                  <a:pt x="1929374" y="271850"/>
                  <a:pt x="1946334" y="271850"/>
                  <a:pt x="1959054" y="271850"/>
                </a:cubicBezTo>
                <a:cubicBezTo>
                  <a:pt x="1967535" y="271850"/>
                  <a:pt x="1976014" y="271850"/>
                  <a:pt x="1980254" y="271850"/>
                </a:cubicBezTo>
                <a:cubicBezTo>
                  <a:pt x="1992974" y="264257"/>
                  <a:pt x="2001454" y="256664"/>
                  <a:pt x="2014174" y="252868"/>
                </a:cubicBezTo>
                <a:cubicBezTo>
                  <a:pt x="2031135" y="249071"/>
                  <a:pt x="2048093" y="241478"/>
                  <a:pt x="2065053" y="237682"/>
                </a:cubicBezTo>
                <a:cubicBezTo>
                  <a:pt x="2077773" y="237682"/>
                  <a:pt x="2077773" y="233885"/>
                  <a:pt x="2077773" y="226292"/>
                </a:cubicBezTo>
                <a:cubicBezTo>
                  <a:pt x="2077773" y="218699"/>
                  <a:pt x="2073534" y="218699"/>
                  <a:pt x="2065053" y="218699"/>
                </a:cubicBezTo>
                <a:cubicBezTo>
                  <a:pt x="2052334" y="214903"/>
                  <a:pt x="2052334" y="214903"/>
                  <a:pt x="2060814" y="207310"/>
                </a:cubicBezTo>
                <a:cubicBezTo>
                  <a:pt x="2065053" y="199717"/>
                  <a:pt x="2077773" y="195921"/>
                  <a:pt x="2056574" y="192124"/>
                </a:cubicBezTo>
                <a:cubicBezTo>
                  <a:pt x="2052334" y="192124"/>
                  <a:pt x="2056574" y="184531"/>
                  <a:pt x="2056574" y="180735"/>
                </a:cubicBezTo>
                <a:cubicBezTo>
                  <a:pt x="2056574" y="180735"/>
                  <a:pt x="2056574" y="180735"/>
                  <a:pt x="2060814" y="180735"/>
                </a:cubicBezTo>
                <a:cubicBezTo>
                  <a:pt x="2073534" y="165549"/>
                  <a:pt x="2073534" y="165549"/>
                  <a:pt x="2060814" y="154160"/>
                </a:cubicBezTo>
                <a:cubicBezTo>
                  <a:pt x="2052334" y="146567"/>
                  <a:pt x="2035374" y="142770"/>
                  <a:pt x="2026894" y="127584"/>
                </a:cubicBezTo>
                <a:cubicBezTo>
                  <a:pt x="2039614" y="123788"/>
                  <a:pt x="2060814" y="127584"/>
                  <a:pt x="2069294" y="116195"/>
                </a:cubicBezTo>
                <a:cubicBezTo>
                  <a:pt x="2069294" y="116195"/>
                  <a:pt x="2069294" y="112398"/>
                  <a:pt x="2065053" y="112398"/>
                </a:cubicBezTo>
                <a:cubicBezTo>
                  <a:pt x="2009934" y="112398"/>
                  <a:pt x="1954814" y="112398"/>
                  <a:pt x="1895454" y="112398"/>
                </a:cubicBezTo>
                <a:cubicBezTo>
                  <a:pt x="1891215" y="108602"/>
                  <a:pt x="1899694" y="108602"/>
                  <a:pt x="1891215" y="108602"/>
                </a:cubicBezTo>
                <a:cubicBezTo>
                  <a:pt x="1899694" y="108602"/>
                  <a:pt x="1908175" y="108602"/>
                  <a:pt x="1912414" y="104805"/>
                </a:cubicBezTo>
                <a:cubicBezTo>
                  <a:pt x="1918774" y="104805"/>
                  <a:pt x="1926194" y="103856"/>
                  <a:pt x="1932554" y="101009"/>
                </a:cubicBezTo>
                <a:lnTo>
                  <a:pt x="1939721" y="93110"/>
                </a:lnTo>
                <a:lnTo>
                  <a:pt x="1954706" y="92430"/>
                </a:lnTo>
                <a:cubicBezTo>
                  <a:pt x="1963189" y="80870"/>
                  <a:pt x="1980154" y="92430"/>
                  <a:pt x="1997118" y="84723"/>
                </a:cubicBezTo>
                <a:cubicBezTo>
                  <a:pt x="2009843" y="73163"/>
                  <a:pt x="2018326" y="92430"/>
                  <a:pt x="2035290" y="92430"/>
                </a:cubicBezTo>
                <a:cubicBezTo>
                  <a:pt x="2035290" y="92430"/>
                  <a:pt x="2035290" y="92430"/>
                  <a:pt x="2039532" y="92430"/>
                </a:cubicBezTo>
                <a:cubicBezTo>
                  <a:pt x="2039532" y="88576"/>
                  <a:pt x="2035290" y="84723"/>
                  <a:pt x="2043773" y="80870"/>
                </a:cubicBezTo>
                <a:cubicBezTo>
                  <a:pt x="2048013" y="80870"/>
                  <a:pt x="2052255" y="80870"/>
                  <a:pt x="2052255" y="88576"/>
                </a:cubicBezTo>
                <a:cubicBezTo>
                  <a:pt x="2056496" y="88576"/>
                  <a:pt x="2064979" y="88576"/>
                  <a:pt x="2069220" y="88576"/>
                </a:cubicBezTo>
                <a:cubicBezTo>
                  <a:pt x="2073462" y="88576"/>
                  <a:pt x="2077703" y="88576"/>
                  <a:pt x="2077703" y="92430"/>
                </a:cubicBezTo>
                <a:cubicBezTo>
                  <a:pt x="2090427" y="96283"/>
                  <a:pt x="2098909" y="84723"/>
                  <a:pt x="2111632" y="80870"/>
                </a:cubicBezTo>
                <a:cubicBezTo>
                  <a:pt x="2111632" y="77016"/>
                  <a:pt x="2107391" y="73163"/>
                  <a:pt x="2115874" y="69309"/>
                </a:cubicBezTo>
                <a:cubicBezTo>
                  <a:pt x="2120115" y="69309"/>
                  <a:pt x="2128598" y="69309"/>
                  <a:pt x="2132839" y="69309"/>
                </a:cubicBezTo>
                <a:cubicBezTo>
                  <a:pt x="2137081" y="77016"/>
                  <a:pt x="2132839" y="84723"/>
                  <a:pt x="2137081" y="92430"/>
                </a:cubicBezTo>
                <a:cubicBezTo>
                  <a:pt x="2137081" y="100137"/>
                  <a:pt x="2137081" y="100137"/>
                  <a:pt x="2145564" y="100137"/>
                </a:cubicBezTo>
                <a:cubicBezTo>
                  <a:pt x="2149805" y="100137"/>
                  <a:pt x="2154045" y="100137"/>
                  <a:pt x="2162528" y="100137"/>
                </a:cubicBezTo>
                <a:cubicBezTo>
                  <a:pt x="2166770" y="100137"/>
                  <a:pt x="2175251" y="100137"/>
                  <a:pt x="2179493" y="100137"/>
                </a:cubicBezTo>
                <a:cubicBezTo>
                  <a:pt x="2183734" y="100137"/>
                  <a:pt x="2187976" y="100137"/>
                  <a:pt x="2187976" y="103990"/>
                </a:cubicBezTo>
                <a:cubicBezTo>
                  <a:pt x="2200700" y="119404"/>
                  <a:pt x="2200700" y="119404"/>
                  <a:pt x="2213423" y="119404"/>
                </a:cubicBezTo>
                <a:cubicBezTo>
                  <a:pt x="2230388" y="119404"/>
                  <a:pt x="2230388" y="119404"/>
                  <a:pt x="2221906" y="134818"/>
                </a:cubicBezTo>
                <a:cubicBezTo>
                  <a:pt x="2230388" y="134818"/>
                  <a:pt x="2247353" y="138671"/>
                  <a:pt x="2251595" y="134818"/>
                </a:cubicBezTo>
                <a:cubicBezTo>
                  <a:pt x="2255836" y="123258"/>
                  <a:pt x="2264319" y="111697"/>
                  <a:pt x="2260078" y="100137"/>
                </a:cubicBezTo>
                <a:cubicBezTo>
                  <a:pt x="2260078" y="100137"/>
                  <a:pt x="2260078" y="96283"/>
                  <a:pt x="2264319" y="92430"/>
                </a:cubicBezTo>
                <a:cubicBezTo>
                  <a:pt x="2281284" y="111697"/>
                  <a:pt x="2302490" y="103990"/>
                  <a:pt x="2323697" y="103990"/>
                </a:cubicBezTo>
                <a:cubicBezTo>
                  <a:pt x="2332178" y="107844"/>
                  <a:pt x="2340661" y="103990"/>
                  <a:pt x="2353384" y="103990"/>
                </a:cubicBezTo>
                <a:cubicBezTo>
                  <a:pt x="2353384" y="100137"/>
                  <a:pt x="2357626" y="100137"/>
                  <a:pt x="2357626" y="100137"/>
                </a:cubicBezTo>
                <a:cubicBezTo>
                  <a:pt x="2366109" y="107844"/>
                  <a:pt x="2378833" y="103990"/>
                  <a:pt x="2387316" y="111697"/>
                </a:cubicBezTo>
                <a:cubicBezTo>
                  <a:pt x="2404280" y="115551"/>
                  <a:pt x="2421245" y="107844"/>
                  <a:pt x="2425486" y="92430"/>
                </a:cubicBezTo>
                <a:cubicBezTo>
                  <a:pt x="2425486" y="88576"/>
                  <a:pt x="2429728" y="84723"/>
                  <a:pt x="2433969" y="84723"/>
                </a:cubicBezTo>
                <a:cubicBezTo>
                  <a:pt x="2438211" y="80870"/>
                  <a:pt x="2442452" y="80870"/>
                  <a:pt x="2442452" y="88576"/>
                </a:cubicBezTo>
                <a:cubicBezTo>
                  <a:pt x="2459417" y="88576"/>
                  <a:pt x="2467898" y="77016"/>
                  <a:pt x="2480623" y="73163"/>
                </a:cubicBezTo>
                <a:cubicBezTo>
                  <a:pt x="2480623" y="65456"/>
                  <a:pt x="2484864" y="61603"/>
                  <a:pt x="2493347" y="65456"/>
                </a:cubicBezTo>
                <a:cubicBezTo>
                  <a:pt x="2510312" y="65456"/>
                  <a:pt x="2527276" y="53896"/>
                  <a:pt x="2544242" y="57749"/>
                </a:cubicBezTo>
                <a:cubicBezTo>
                  <a:pt x="2548483" y="57749"/>
                  <a:pt x="2548483" y="53896"/>
                  <a:pt x="2548483" y="50042"/>
                </a:cubicBezTo>
                <a:cubicBezTo>
                  <a:pt x="2548483" y="50042"/>
                  <a:pt x="2548483" y="46189"/>
                  <a:pt x="2544242" y="46189"/>
                </a:cubicBezTo>
                <a:cubicBezTo>
                  <a:pt x="2535759" y="46189"/>
                  <a:pt x="2531517" y="46189"/>
                  <a:pt x="2527276" y="46189"/>
                </a:cubicBezTo>
                <a:cubicBezTo>
                  <a:pt x="2523036" y="46189"/>
                  <a:pt x="2518794" y="46189"/>
                  <a:pt x="2514553" y="42335"/>
                </a:cubicBezTo>
                <a:lnTo>
                  <a:pt x="2503748" y="31180"/>
                </a:lnTo>
                <a:lnTo>
                  <a:pt x="2541159" y="30624"/>
                </a:lnTo>
                <a:cubicBezTo>
                  <a:pt x="2570849" y="30624"/>
                  <a:pt x="2604778" y="30624"/>
                  <a:pt x="2638709" y="30624"/>
                </a:cubicBezTo>
                <a:cubicBezTo>
                  <a:pt x="2651432" y="30624"/>
                  <a:pt x="2664156" y="24828"/>
                  <a:pt x="2676880" y="24828"/>
                </a:cubicBezTo>
                <a:cubicBezTo>
                  <a:pt x="2689604" y="27726"/>
                  <a:pt x="2702327" y="24828"/>
                  <a:pt x="2719292" y="21930"/>
                </a:cubicBezTo>
                <a:cubicBezTo>
                  <a:pt x="2736257" y="19032"/>
                  <a:pt x="2757465" y="21930"/>
                  <a:pt x="2774429" y="21930"/>
                </a:cubicBezTo>
                <a:cubicBezTo>
                  <a:pt x="2787152" y="21930"/>
                  <a:pt x="2795635" y="24828"/>
                  <a:pt x="2808359" y="19032"/>
                </a:cubicBezTo>
                <a:cubicBezTo>
                  <a:pt x="2808359" y="16135"/>
                  <a:pt x="2816842" y="19032"/>
                  <a:pt x="2821082" y="16135"/>
                </a:cubicBezTo>
                <a:cubicBezTo>
                  <a:pt x="2838047" y="13237"/>
                  <a:pt x="2855013" y="30624"/>
                  <a:pt x="2871978" y="16135"/>
                </a:cubicBezTo>
                <a:cubicBezTo>
                  <a:pt x="2888943" y="16135"/>
                  <a:pt x="2905908" y="16135"/>
                  <a:pt x="2927115" y="16135"/>
                </a:cubicBezTo>
                <a:cubicBezTo>
                  <a:pt x="2944079" y="16135"/>
                  <a:pt x="2961044" y="19032"/>
                  <a:pt x="2982251" y="16135"/>
                </a:cubicBezTo>
                <a:cubicBezTo>
                  <a:pt x="2990734" y="16135"/>
                  <a:pt x="3003457" y="21930"/>
                  <a:pt x="3007698" y="10339"/>
                </a:cubicBezTo>
                <a:cubicBezTo>
                  <a:pt x="3020421" y="7441"/>
                  <a:pt x="3033146" y="4543"/>
                  <a:pt x="3045870" y="10339"/>
                </a:cubicBezTo>
                <a:cubicBezTo>
                  <a:pt x="3050111" y="13237"/>
                  <a:pt x="3058594" y="13237"/>
                  <a:pt x="3062834" y="10339"/>
                </a:cubicBezTo>
                <a:cubicBezTo>
                  <a:pt x="3079799" y="7441"/>
                  <a:pt x="3092523" y="7441"/>
                  <a:pt x="3109489" y="13237"/>
                </a:cubicBezTo>
                <a:cubicBezTo>
                  <a:pt x="3113730" y="13237"/>
                  <a:pt x="3122212" y="13237"/>
                  <a:pt x="3126454" y="4543"/>
                </a:cubicBezTo>
                <a:cubicBezTo>
                  <a:pt x="3126454" y="1645"/>
                  <a:pt x="3139177" y="4543"/>
                  <a:pt x="3143418" y="454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900">
                <a:latin typeface="+mn-lt"/>
                <a:cs typeface="Arial" pitchFamily="34" charset="0"/>
              </a:defRPr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0"/>
          </p:nvPr>
        </p:nvSpPr>
        <p:spPr>
          <a:xfrm>
            <a:off x="5105777" y="1892852"/>
            <a:ext cx="2922959" cy="307230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anchor="ctr"/>
          <a:lstStyle>
            <a:lvl1pPr marL="0" indent="0" algn="ctr">
              <a:buNone/>
              <a:defRPr sz="900">
                <a:latin typeface="+mn-lt"/>
                <a:cs typeface="Arial" pitchFamily="34" charset="0"/>
              </a:defRPr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</p:spTree>
    <p:extLst>
      <p:ext uri="{BB962C8B-B14F-4D97-AF65-F5344CB8AC3E}">
        <p14:creationId xmlns:p14="http://schemas.microsoft.com/office/powerpoint/2010/main" val="697952969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6">
            <a:extLst>
              <a:ext uri="{FF2B5EF4-FFF2-40B4-BE49-F238E27FC236}">
                <a16:creationId xmlns:a16="http://schemas.microsoft.com/office/drawing/2014/main" id="{ED217E7D-C9E3-4F1F-8C91-089C989DBD97}"/>
              </a:ext>
            </a:extLst>
          </p:cNvPr>
          <p:cNvSpPr/>
          <p:nvPr userDrawn="1"/>
        </p:nvSpPr>
        <p:spPr>
          <a:xfrm>
            <a:off x="0" y="0"/>
            <a:ext cx="5621867" cy="685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350"/>
          </a:p>
        </p:txBody>
      </p:sp>
      <p:sp>
        <p:nvSpPr>
          <p:cNvPr id="8" name="Picture Placeholder 2"/>
          <p:cNvSpPr>
            <a:spLocks noGrp="1"/>
          </p:cNvSpPr>
          <p:nvPr>
            <p:ph type="pic" idx="10"/>
          </p:nvPr>
        </p:nvSpPr>
        <p:spPr>
          <a:xfrm>
            <a:off x="4315581" y="-1"/>
            <a:ext cx="2612571" cy="437363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1"/>
          </p:nvPr>
        </p:nvSpPr>
        <p:spPr>
          <a:xfrm>
            <a:off x="4315581" y="4567162"/>
            <a:ext cx="7876419" cy="229083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idx="12"/>
          </p:nvPr>
        </p:nvSpPr>
        <p:spPr>
          <a:xfrm>
            <a:off x="532193" y="0"/>
            <a:ext cx="3531809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</p:spTree>
    <p:extLst>
      <p:ext uri="{BB962C8B-B14F-4D97-AF65-F5344CB8AC3E}">
        <p14:creationId xmlns:p14="http://schemas.microsoft.com/office/powerpoint/2010/main" val="2194091351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idx="1"/>
          </p:nvPr>
        </p:nvSpPr>
        <p:spPr>
          <a:xfrm>
            <a:off x="5215434" y="-1209"/>
            <a:ext cx="2810375" cy="522272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 baseline="0"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0"/>
          </p:nvPr>
        </p:nvSpPr>
        <p:spPr>
          <a:xfrm>
            <a:off x="8718249" y="1635276"/>
            <a:ext cx="2810375" cy="522272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 baseline="0"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</p:spTree>
    <p:extLst>
      <p:ext uri="{BB962C8B-B14F-4D97-AF65-F5344CB8AC3E}">
        <p14:creationId xmlns:p14="http://schemas.microsoft.com/office/powerpoint/2010/main" val="105434224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AND CONTENTS LAYOUT_2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1">
            <a:extLst>
              <a:ext uri="{FF2B5EF4-FFF2-40B4-BE49-F238E27FC236}">
                <a16:creationId xmlns:a16="http://schemas.microsoft.com/office/drawing/2014/main" id="{222231C3-30CF-4323-9EAD-971C0F48B6C0}"/>
              </a:ext>
            </a:extLst>
          </p:cNvPr>
          <p:cNvSpPr/>
          <p:nvPr userDrawn="1"/>
        </p:nvSpPr>
        <p:spPr>
          <a:xfrm>
            <a:off x="-2118" y="0"/>
            <a:ext cx="12196235" cy="6858000"/>
          </a:xfrm>
          <a:custGeom>
            <a:avLst/>
            <a:gdLst>
              <a:gd name="connsiteX0" fmla="*/ 5519956 w 9169167"/>
              <a:gd name="connsiteY0" fmla="*/ 8389 h 6115574"/>
              <a:gd name="connsiteX1" fmla="*/ 0 w 9169167"/>
              <a:gd name="connsiteY1" fmla="*/ 4563611 h 6115574"/>
              <a:gd name="connsiteX2" fmla="*/ 16778 w 9169167"/>
              <a:gd name="connsiteY2" fmla="*/ 6098796 h 6115574"/>
              <a:gd name="connsiteX3" fmla="*/ 3892492 w 9169167"/>
              <a:gd name="connsiteY3" fmla="*/ 6115574 h 6115574"/>
              <a:gd name="connsiteX4" fmla="*/ 9169167 w 9169167"/>
              <a:gd name="connsiteY4" fmla="*/ 1937857 h 6115574"/>
              <a:gd name="connsiteX5" fmla="*/ 9160778 w 9169167"/>
              <a:gd name="connsiteY5" fmla="*/ 0 h 6115574"/>
              <a:gd name="connsiteX6" fmla="*/ 5519956 w 9169167"/>
              <a:gd name="connsiteY6" fmla="*/ 8389 h 6115574"/>
              <a:gd name="connsiteX0" fmla="*/ 5561901 w 9169167"/>
              <a:gd name="connsiteY0" fmla="*/ 0 h 6115574"/>
              <a:gd name="connsiteX1" fmla="*/ 0 w 9169167"/>
              <a:gd name="connsiteY1" fmla="*/ 4563611 h 6115574"/>
              <a:gd name="connsiteX2" fmla="*/ 16778 w 9169167"/>
              <a:gd name="connsiteY2" fmla="*/ 6098796 h 6115574"/>
              <a:gd name="connsiteX3" fmla="*/ 3892492 w 9169167"/>
              <a:gd name="connsiteY3" fmla="*/ 6115574 h 6115574"/>
              <a:gd name="connsiteX4" fmla="*/ 9169167 w 9169167"/>
              <a:gd name="connsiteY4" fmla="*/ 1937857 h 6115574"/>
              <a:gd name="connsiteX5" fmla="*/ 9160778 w 9169167"/>
              <a:gd name="connsiteY5" fmla="*/ 0 h 6115574"/>
              <a:gd name="connsiteX6" fmla="*/ 5561901 w 9169167"/>
              <a:gd name="connsiteY6" fmla="*/ 0 h 6115574"/>
              <a:gd name="connsiteX0" fmla="*/ 5561901 w 9169167"/>
              <a:gd name="connsiteY0" fmla="*/ 0 h 6107185"/>
              <a:gd name="connsiteX1" fmla="*/ 0 w 9169167"/>
              <a:gd name="connsiteY1" fmla="*/ 4563611 h 6107185"/>
              <a:gd name="connsiteX2" fmla="*/ 16778 w 9169167"/>
              <a:gd name="connsiteY2" fmla="*/ 6098796 h 6107185"/>
              <a:gd name="connsiteX3" fmla="*/ 4051883 w 9169167"/>
              <a:gd name="connsiteY3" fmla="*/ 6107185 h 6107185"/>
              <a:gd name="connsiteX4" fmla="*/ 9169167 w 9169167"/>
              <a:gd name="connsiteY4" fmla="*/ 1937857 h 6107185"/>
              <a:gd name="connsiteX5" fmla="*/ 9160778 w 9169167"/>
              <a:gd name="connsiteY5" fmla="*/ 0 h 6107185"/>
              <a:gd name="connsiteX6" fmla="*/ 5561901 w 9169167"/>
              <a:gd name="connsiteY6" fmla="*/ 0 h 6107185"/>
              <a:gd name="connsiteX0" fmla="*/ 5547310 w 9154576"/>
              <a:gd name="connsiteY0" fmla="*/ 0 h 6107185"/>
              <a:gd name="connsiteX1" fmla="*/ 0 w 9154576"/>
              <a:gd name="connsiteY1" fmla="*/ 4563612 h 6107185"/>
              <a:gd name="connsiteX2" fmla="*/ 2187 w 9154576"/>
              <a:gd name="connsiteY2" fmla="*/ 6098796 h 6107185"/>
              <a:gd name="connsiteX3" fmla="*/ 4037292 w 9154576"/>
              <a:gd name="connsiteY3" fmla="*/ 6107185 h 6107185"/>
              <a:gd name="connsiteX4" fmla="*/ 9154576 w 9154576"/>
              <a:gd name="connsiteY4" fmla="*/ 1937857 h 6107185"/>
              <a:gd name="connsiteX5" fmla="*/ 9146187 w 9154576"/>
              <a:gd name="connsiteY5" fmla="*/ 0 h 6107185"/>
              <a:gd name="connsiteX6" fmla="*/ 5547310 w 9154576"/>
              <a:gd name="connsiteY6" fmla="*/ 0 h 6107185"/>
              <a:gd name="connsiteX0" fmla="*/ 5547310 w 9154576"/>
              <a:gd name="connsiteY0" fmla="*/ 0 h 6107185"/>
              <a:gd name="connsiteX1" fmla="*/ 0 w 9154576"/>
              <a:gd name="connsiteY1" fmla="*/ 4563612 h 6107185"/>
              <a:gd name="connsiteX2" fmla="*/ 2187 w 9154576"/>
              <a:gd name="connsiteY2" fmla="*/ 6098796 h 6107185"/>
              <a:gd name="connsiteX3" fmla="*/ 4037292 w 9154576"/>
              <a:gd name="connsiteY3" fmla="*/ 6107185 h 6107185"/>
              <a:gd name="connsiteX4" fmla="*/ 9154576 w 9154576"/>
              <a:gd name="connsiteY4" fmla="*/ 1937857 h 6107185"/>
              <a:gd name="connsiteX5" fmla="*/ 9146187 w 9154576"/>
              <a:gd name="connsiteY5" fmla="*/ 0 h 6107185"/>
              <a:gd name="connsiteX6" fmla="*/ 5547310 w 9154576"/>
              <a:gd name="connsiteY6" fmla="*/ 0 h 6107185"/>
              <a:gd name="connsiteX0" fmla="*/ 5547310 w 9154576"/>
              <a:gd name="connsiteY0" fmla="*/ 0 h 6098796"/>
              <a:gd name="connsiteX1" fmla="*/ 0 w 9154576"/>
              <a:gd name="connsiteY1" fmla="*/ 4563612 h 6098796"/>
              <a:gd name="connsiteX2" fmla="*/ 2187 w 9154576"/>
              <a:gd name="connsiteY2" fmla="*/ 6098796 h 6098796"/>
              <a:gd name="connsiteX3" fmla="*/ 3628730 w 9154576"/>
              <a:gd name="connsiteY3" fmla="*/ 6089860 h 6098796"/>
              <a:gd name="connsiteX4" fmla="*/ 9154576 w 9154576"/>
              <a:gd name="connsiteY4" fmla="*/ 1937857 h 6098796"/>
              <a:gd name="connsiteX5" fmla="*/ 9146187 w 9154576"/>
              <a:gd name="connsiteY5" fmla="*/ 0 h 6098796"/>
              <a:gd name="connsiteX6" fmla="*/ 5547310 w 9154576"/>
              <a:gd name="connsiteY6" fmla="*/ 0 h 6098796"/>
              <a:gd name="connsiteX0" fmla="*/ 5547310 w 9147280"/>
              <a:gd name="connsiteY0" fmla="*/ 0 h 6098796"/>
              <a:gd name="connsiteX1" fmla="*/ 0 w 9147280"/>
              <a:gd name="connsiteY1" fmla="*/ 4563612 h 6098796"/>
              <a:gd name="connsiteX2" fmla="*/ 2187 w 9147280"/>
              <a:gd name="connsiteY2" fmla="*/ 6098796 h 6098796"/>
              <a:gd name="connsiteX3" fmla="*/ 3628730 w 9147280"/>
              <a:gd name="connsiteY3" fmla="*/ 6089860 h 6098796"/>
              <a:gd name="connsiteX4" fmla="*/ 9147280 w 9147280"/>
              <a:gd name="connsiteY4" fmla="*/ 1530712 h 6098796"/>
              <a:gd name="connsiteX5" fmla="*/ 9146187 w 9147280"/>
              <a:gd name="connsiteY5" fmla="*/ 0 h 6098796"/>
              <a:gd name="connsiteX6" fmla="*/ 5547310 w 9147280"/>
              <a:gd name="connsiteY6" fmla="*/ 0 h 6098796"/>
              <a:gd name="connsiteX0" fmla="*/ 5547310 w 9147280"/>
              <a:gd name="connsiteY0" fmla="*/ 0 h 6107186"/>
              <a:gd name="connsiteX1" fmla="*/ 0 w 9147280"/>
              <a:gd name="connsiteY1" fmla="*/ 4563612 h 6107186"/>
              <a:gd name="connsiteX2" fmla="*/ 2187 w 9147280"/>
              <a:gd name="connsiteY2" fmla="*/ 6098796 h 6107186"/>
              <a:gd name="connsiteX3" fmla="*/ 3614138 w 9147280"/>
              <a:gd name="connsiteY3" fmla="*/ 6107186 h 6107186"/>
              <a:gd name="connsiteX4" fmla="*/ 9147280 w 9147280"/>
              <a:gd name="connsiteY4" fmla="*/ 1530712 h 6107186"/>
              <a:gd name="connsiteX5" fmla="*/ 9146187 w 9147280"/>
              <a:gd name="connsiteY5" fmla="*/ 0 h 6107186"/>
              <a:gd name="connsiteX6" fmla="*/ 5547310 w 9147280"/>
              <a:gd name="connsiteY6" fmla="*/ 0 h 6107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147280" h="6107186">
                <a:moveTo>
                  <a:pt x="5547310" y="0"/>
                </a:moveTo>
                <a:lnTo>
                  <a:pt x="0" y="4563612"/>
                </a:lnTo>
                <a:lnTo>
                  <a:pt x="2187" y="6098796"/>
                </a:lnTo>
                <a:lnTo>
                  <a:pt x="3614138" y="6107186"/>
                </a:lnTo>
                <a:lnTo>
                  <a:pt x="9147280" y="1530712"/>
                </a:lnTo>
                <a:cubicBezTo>
                  <a:pt x="9144484" y="884760"/>
                  <a:pt x="9148983" y="645952"/>
                  <a:pt x="9146187" y="0"/>
                </a:cubicBezTo>
                <a:lnTo>
                  <a:pt x="554731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350"/>
          </a:p>
        </p:txBody>
      </p:sp>
      <p:sp>
        <p:nvSpPr>
          <p:cNvPr id="8" name="그림 개체 틀 2"/>
          <p:cNvSpPr>
            <a:spLocks noGrp="1"/>
          </p:cNvSpPr>
          <p:nvPr>
            <p:ph type="pic" sz="quarter" idx="65"/>
          </p:nvPr>
        </p:nvSpPr>
        <p:spPr>
          <a:xfrm>
            <a:off x="0" y="916112"/>
            <a:ext cx="6048000" cy="18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  <p:sp>
        <p:nvSpPr>
          <p:cNvPr id="10" name="그림 개체 틀 2"/>
          <p:cNvSpPr>
            <a:spLocks noGrp="1"/>
          </p:cNvSpPr>
          <p:nvPr>
            <p:ph type="pic" sz="quarter" idx="66"/>
          </p:nvPr>
        </p:nvSpPr>
        <p:spPr>
          <a:xfrm>
            <a:off x="756000" y="2798746"/>
            <a:ext cx="5292000" cy="18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  <p:sp>
        <p:nvSpPr>
          <p:cNvPr id="11" name="그림 개체 틀 2"/>
          <p:cNvSpPr>
            <a:spLocks noGrp="1"/>
          </p:cNvSpPr>
          <p:nvPr>
            <p:ph type="pic" sz="quarter" idx="67"/>
          </p:nvPr>
        </p:nvSpPr>
        <p:spPr>
          <a:xfrm>
            <a:off x="6144000" y="2232281"/>
            <a:ext cx="5292000" cy="18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  <p:sp>
        <p:nvSpPr>
          <p:cNvPr id="12" name="그림 개체 틀 2"/>
          <p:cNvSpPr>
            <a:spLocks noGrp="1"/>
          </p:cNvSpPr>
          <p:nvPr>
            <p:ph type="pic" sz="quarter" idx="68"/>
          </p:nvPr>
        </p:nvSpPr>
        <p:spPr>
          <a:xfrm>
            <a:off x="6144000" y="4124643"/>
            <a:ext cx="6048000" cy="18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</p:spTree>
    <p:extLst>
      <p:ext uri="{BB962C8B-B14F-4D97-AF65-F5344CB8AC3E}">
        <p14:creationId xmlns:p14="http://schemas.microsoft.com/office/powerpoint/2010/main" val="3768079212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994757" y="0"/>
            <a:ext cx="2520000" cy="432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idx="10"/>
          </p:nvPr>
        </p:nvSpPr>
        <p:spPr>
          <a:xfrm>
            <a:off x="6653379" y="2538000"/>
            <a:ext cx="2520000" cy="432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1"/>
          </p:nvPr>
        </p:nvSpPr>
        <p:spPr>
          <a:xfrm>
            <a:off x="6653379" y="-2"/>
            <a:ext cx="2520000" cy="237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2"/>
          </p:nvPr>
        </p:nvSpPr>
        <p:spPr>
          <a:xfrm>
            <a:off x="3994757" y="4482000"/>
            <a:ext cx="2520000" cy="237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</p:spTree>
    <p:extLst>
      <p:ext uri="{BB962C8B-B14F-4D97-AF65-F5344CB8AC3E}">
        <p14:creationId xmlns:p14="http://schemas.microsoft.com/office/powerpoint/2010/main" val="3751842695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AND CONTENTS LAYOUT_2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그림 개체 틀 2"/>
          <p:cNvSpPr>
            <a:spLocks noGrp="1"/>
          </p:cNvSpPr>
          <p:nvPr>
            <p:ph type="pic" sz="quarter" idx="47"/>
          </p:nvPr>
        </p:nvSpPr>
        <p:spPr>
          <a:xfrm>
            <a:off x="730232" y="1769006"/>
            <a:ext cx="2052000" cy="298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  <p:sp>
        <p:nvSpPr>
          <p:cNvPr id="26" name="그림 개체 틀 2"/>
          <p:cNvSpPr>
            <a:spLocks noGrp="1"/>
          </p:cNvSpPr>
          <p:nvPr>
            <p:ph type="pic" sz="quarter" idx="48"/>
          </p:nvPr>
        </p:nvSpPr>
        <p:spPr>
          <a:xfrm>
            <a:off x="2900507" y="3065006"/>
            <a:ext cx="2052000" cy="1692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  <p:sp>
        <p:nvSpPr>
          <p:cNvPr id="27" name="그림 개체 틀 2"/>
          <p:cNvSpPr>
            <a:spLocks noGrp="1"/>
          </p:cNvSpPr>
          <p:nvPr>
            <p:ph type="pic" sz="quarter" idx="49"/>
          </p:nvPr>
        </p:nvSpPr>
        <p:spPr>
          <a:xfrm>
            <a:off x="5070783" y="3061809"/>
            <a:ext cx="2052000" cy="298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  <p:sp>
        <p:nvSpPr>
          <p:cNvPr id="31" name="그림 개체 틀 2"/>
          <p:cNvSpPr>
            <a:spLocks noGrp="1"/>
          </p:cNvSpPr>
          <p:nvPr>
            <p:ph type="pic" sz="quarter" idx="51"/>
          </p:nvPr>
        </p:nvSpPr>
        <p:spPr>
          <a:xfrm>
            <a:off x="9411335" y="4357809"/>
            <a:ext cx="2052000" cy="1692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  <p:sp>
        <p:nvSpPr>
          <p:cNvPr id="32" name="그림 개체 틀 2"/>
          <p:cNvSpPr>
            <a:spLocks noGrp="1"/>
          </p:cNvSpPr>
          <p:nvPr>
            <p:ph type="pic" sz="quarter" idx="52"/>
          </p:nvPr>
        </p:nvSpPr>
        <p:spPr>
          <a:xfrm>
            <a:off x="7241057" y="4357809"/>
            <a:ext cx="2052000" cy="1692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900" dirty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</p:spTree>
    <p:extLst>
      <p:ext uri="{BB962C8B-B14F-4D97-AF65-F5344CB8AC3E}">
        <p14:creationId xmlns:p14="http://schemas.microsoft.com/office/powerpoint/2010/main" val="381133855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3" descr="D:\Fullppt\005-PNG이미지\모니터.png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76382" y="1700809"/>
            <a:ext cx="3898337" cy="33581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3" descr="D:\Fullppt\005-PNG이미지\모니터.png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96862" y="1700809"/>
            <a:ext cx="3898337" cy="33581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2110208" y="1832542"/>
            <a:ext cx="3600000" cy="211311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6427952" y="1832542"/>
            <a:ext cx="3648000" cy="211311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2F3CBFE9-6225-4EAB-9415-3558F6BE9A6F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64638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9E9189EF-3C10-45A2-8749-4187192ACEC2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932723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2606363319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2">
            <a:extLst>
              <a:ext uri="{FF2B5EF4-FFF2-40B4-BE49-F238E27FC236}">
                <a16:creationId xmlns:a16="http://schemas.microsoft.com/office/drawing/2014/main" id="{E7290BEB-7CD0-4ABC-B414-3642281BB0B8}"/>
              </a:ext>
            </a:extLst>
          </p:cNvPr>
          <p:cNvSpPr/>
          <p:nvPr userDrawn="1"/>
        </p:nvSpPr>
        <p:spPr>
          <a:xfrm>
            <a:off x="656167" y="1"/>
            <a:ext cx="8521700" cy="6556375"/>
          </a:xfrm>
          <a:custGeom>
            <a:avLst/>
            <a:gdLst>
              <a:gd name="connsiteX0" fmla="*/ 11254134 w 12594296"/>
              <a:gd name="connsiteY0" fmla="*/ 0 h 9690456"/>
              <a:gd name="connsiteX1" fmla="*/ 12594296 w 12594296"/>
              <a:gd name="connsiteY1" fmla="*/ 0 h 9690456"/>
              <a:gd name="connsiteX2" fmla="*/ 12582464 w 12594296"/>
              <a:gd name="connsiteY2" fmla="*/ 19347 h 9690456"/>
              <a:gd name="connsiteX3" fmla="*/ 7145784 w 12594296"/>
              <a:gd name="connsiteY3" fmla="*/ 7180154 h 9690456"/>
              <a:gd name="connsiteX4" fmla="*/ 6396407 w 12594296"/>
              <a:gd name="connsiteY4" fmla="*/ 7282717 h 9690456"/>
              <a:gd name="connsiteX5" fmla="*/ 6396408 w 12594296"/>
              <a:gd name="connsiteY5" fmla="*/ 7282715 h 9690456"/>
              <a:gd name="connsiteX6" fmla="*/ 6293848 w 12594296"/>
              <a:gd name="connsiteY6" fmla="*/ 6533339 h 9690456"/>
              <a:gd name="connsiteX7" fmla="*/ 9774266 w 12594296"/>
              <a:gd name="connsiteY7" fmla="*/ 0 h 9690456"/>
              <a:gd name="connsiteX8" fmla="*/ 11117286 w 12594296"/>
              <a:gd name="connsiteY8" fmla="*/ 0 h 9690456"/>
              <a:gd name="connsiteX9" fmla="*/ 4208364 w 12594296"/>
              <a:gd name="connsiteY9" fmla="*/ 9099941 h 9690456"/>
              <a:gd name="connsiteX10" fmla="*/ 3458987 w 12594296"/>
              <a:gd name="connsiteY10" fmla="*/ 9202502 h 9690456"/>
              <a:gd name="connsiteX11" fmla="*/ 3458988 w 12594296"/>
              <a:gd name="connsiteY11" fmla="*/ 9202502 h 9690456"/>
              <a:gd name="connsiteX12" fmla="*/ 3356428 w 12594296"/>
              <a:gd name="connsiteY12" fmla="*/ 8453124 h 9690456"/>
              <a:gd name="connsiteX13" fmla="*/ 8294394 w 12594296"/>
              <a:gd name="connsiteY13" fmla="*/ 0 h 9690456"/>
              <a:gd name="connsiteX14" fmla="*/ 9637414 w 12594296"/>
              <a:gd name="connsiteY14" fmla="*/ 0 h 9690456"/>
              <a:gd name="connsiteX15" fmla="*/ 3727151 w 12594296"/>
              <a:gd name="connsiteY15" fmla="*/ 7784579 h 9690456"/>
              <a:gd name="connsiteX16" fmla="*/ 3070193 w 12594296"/>
              <a:gd name="connsiteY16" fmla="*/ 7943663 h 9690456"/>
              <a:gd name="connsiteX17" fmla="*/ 2977775 w 12594296"/>
              <a:gd name="connsiteY17" fmla="*/ 7887140 h 9690456"/>
              <a:gd name="connsiteX18" fmla="*/ 2898498 w 12594296"/>
              <a:gd name="connsiteY18" fmla="*/ 7813309 h 9690456"/>
              <a:gd name="connsiteX19" fmla="*/ 2875214 w 12594296"/>
              <a:gd name="connsiteY19" fmla="*/ 7137763 h 9690456"/>
              <a:gd name="connsiteX20" fmla="*/ 6814526 w 12594296"/>
              <a:gd name="connsiteY20" fmla="*/ 0 h 9690456"/>
              <a:gd name="connsiteX21" fmla="*/ 8157545 w 12594296"/>
              <a:gd name="connsiteY21" fmla="*/ 0 h 9690456"/>
              <a:gd name="connsiteX22" fmla="*/ 960827 w 12594296"/>
              <a:gd name="connsiteY22" fmla="*/ 9479004 h 9690456"/>
              <a:gd name="connsiteX23" fmla="*/ 211450 w 12594296"/>
              <a:gd name="connsiteY23" fmla="*/ 9581567 h 9690456"/>
              <a:gd name="connsiteX24" fmla="*/ 211451 w 12594296"/>
              <a:gd name="connsiteY24" fmla="*/ 9581567 h 9690456"/>
              <a:gd name="connsiteX25" fmla="*/ 108890 w 12594296"/>
              <a:gd name="connsiteY25" fmla="*/ 8832189 h 9690456"/>
              <a:gd name="connsiteX26" fmla="*/ 5334653 w 12594296"/>
              <a:gd name="connsiteY26" fmla="*/ 0 h 9690456"/>
              <a:gd name="connsiteX27" fmla="*/ 6677672 w 12594296"/>
              <a:gd name="connsiteY27" fmla="*/ 0 h 9690456"/>
              <a:gd name="connsiteX28" fmla="*/ 1067450 w 12594296"/>
              <a:gd name="connsiteY28" fmla="*/ 7389388 h 9690456"/>
              <a:gd name="connsiteX29" fmla="*/ 318072 w 12594296"/>
              <a:gd name="connsiteY29" fmla="*/ 7491950 h 9690456"/>
              <a:gd name="connsiteX30" fmla="*/ 318074 w 12594296"/>
              <a:gd name="connsiteY30" fmla="*/ 7491950 h 9690456"/>
              <a:gd name="connsiteX31" fmla="*/ 215512 w 12594296"/>
              <a:gd name="connsiteY31" fmla="*/ 6742571 h 9690456"/>
              <a:gd name="connsiteX32" fmla="*/ 3854783 w 12594296"/>
              <a:gd name="connsiteY32" fmla="*/ 0 h 9690456"/>
              <a:gd name="connsiteX33" fmla="*/ 5197800 w 12594296"/>
              <a:gd name="connsiteY33" fmla="*/ 0 h 9690456"/>
              <a:gd name="connsiteX34" fmla="*/ 1581006 w 12594296"/>
              <a:gd name="connsiteY34" fmla="*/ 4763784 h 9690456"/>
              <a:gd name="connsiteX35" fmla="*/ 831629 w 12594296"/>
              <a:gd name="connsiteY35" fmla="*/ 4866347 h 9690456"/>
              <a:gd name="connsiteX36" fmla="*/ 831630 w 12594296"/>
              <a:gd name="connsiteY36" fmla="*/ 4866347 h 9690456"/>
              <a:gd name="connsiteX37" fmla="*/ 729070 w 12594296"/>
              <a:gd name="connsiteY37" fmla="*/ 4116969 h 9690456"/>
              <a:gd name="connsiteX38" fmla="*/ 2374910 w 12594296"/>
              <a:gd name="connsiteY38" fmla="*/ 0 h 9690456"/>
              <a:gd name="connsiteX39" fmla="*/ 3717928 w 12594296"/>
              <a:gd name="connsiteY39" fmla="*/ 0 h 9690456"/>
              <a:gd name="connsiteX40" fmla="*/ 1403742 w 12594296"/>
              <a:gd name="connsiteY40" fmla="*/ 3048080 h 9690456"/>
              <a:gd name="connsiteX41" fmla="*/ 654366 w 12594296"/>
              <a:gd name="connsiteY41" fmla="*/ 3150642 h 9690456"/>
              <a:gd name="connsiteX42" fmla="*/ 654366 w 12594296"/>
              <a:gd name="connsiteY42" fmla="*/ 3150641 h 9690456"/>
              <a:gd name="connsiteX43" fmla="*/ 551807 w 12594296"/>
              <a:gd name="connsiteY43" fmla="*/ 2401265 h 9690456"/>
              <a:gd name="connsiteX44" fmla="*/ 895038 w 12594296"/>
              <a:gd name="connsiteY44" fmla="*/ 0 h 9690456"/>
              <a:gd name="connsiteX45" fmla="*/ 2238056 w 12594296"/>
              <a:gd name="connsiteY45" fmla="*/ 0 h 9690456"/>
              <a:gd name="connsiteX46" fmla="*/ 1276448 w 12594296"/>
              <a:gd name="connsiteY46" fmla="*/ 1266560 h 9690456"/>
              <a:gd name="connsiteX47" fmla="*/ 527072 w 12594296"/>
              <a:gd name="connsiteY47" fmla="*/ 1369122 h 9690456"/>
              <a:gd name="connsiteX48" fmla="*/ 527074 w 12594296"/>
              <a:gd name="connsiteY48" fmla="*/ 1369122 h 9690456"/>
              <a:gd name="connsiteX49" fmla="*/ 424511 w 12594296"/>
              <a:gd name="connsiteY49" fmla="*/ 619745 h 9690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2594296" h="9690456">
                <a:moveTo>
                  <a:pt x="11254134" y="0"/>
                </a:moveTo>
                <a:lnTo>
                  <a:pt x="12594296" y="0"/>
                </a:lnTo>
                <a:lnTo>
                  <a:pt x="12582464" y="19347"/>
                </a:lnTo>
                <a:cubicBezTo>
                  <a:pt x="10770238" y="2406284"/>
                  <a:pt x="8958010" y="4793217"/>
                  <a:pt x="7145784" y="7180154"/>
                </a:cubicBezTo>
                <a:cubicBezTo>
                  <a:pt x="6967172" y="7415411"/>
                  <a:pt x="6631664" y="7461331"/>
                  <a:pt x="6396407" y="7282717"/>
                </a:cubicBezTo>
                <a:lnTo>
                  <a:pt x="6396408" y="7282715"/>
                </a:lnTo>
                <a:cubicBezTo>
                  <a:pt x="6161153" y="7104103"/>
                  <a:pt x="6115235" y="6768596"/>
                  <a:pt x="6293848" y="6533339"/>
                </a:cubicBezTo>
                <a:close/>
                <a:moveTo>
                  <a:pt x="9774266" y="0"/>
                </a:moveTo>
                <a:lnTo>
                  <a:pt x="11117286" y="0"/>
                </a:lnTo>
                <a:lnTo>
                  <a:pt x="4208364" y="9099941"/>
                </a:lnTo>
                <a:cubicBezTo>
                  <a:pt x="4029750" y="9335196"/>
                  <a:pt x="3694244" y="9381116"/>
                  <a:pt x="3458987" y="9202502"/>
                </a:cubicBezTo>
                <a:lnTo>
                  <a:pt x="3458988" y="9202502"/>
                </a:lnTo>
                <a:cubicBezTo>
                  <a:pt x="3223732" y="9023889"/>
                  <a:pt x="3177814" y="8688381"/>
                  <a:pt x="3356428" y="8453124"/>
                </a:cubicBezTo>
                <a:close/>
                <a:moveTo>
                  <a:pt x="8294394" y="0"/>
                </a:moveTo>
                <a:lnTo>
                  <a:pt x="9637414" y="0"/>
                </a:lnTo>
                <a:lnTo>
                  <a:pt x="3727151" y="7784579"/>
                </a:lnTo>
                <a:cubicBezTo>
                  <a:pt x="3570864" y="7990429"/>
                  <a:pt x="3294455" y="8051315"/>
                  <a:pt x="3070193" y="7943663"/>
                </a:cubicBezTo>
                <a:lnTo>
                  <a:pt x="2977775" y="7887140"/>
                </a:lnTo>
                <a:lnTo>
                  <a:pt x="2898498" y="7813309"/>
                </a:lnTo>
                <a:cubicBezTo>
                  <a:pt x="2734547" y="7626217"/>
                  <a:pt x="2718928" y="7343612"/>
                  <a:pt x="2875214" y="7137763"/>
                </a:cubicBezTo>
                <a:close/>
                <a:moveTo>
                  <a:pt x="6814526" y="0"/>
                </a:moveTo>
                <a:lnTo>
                  <a:pt x="8157545" y="0"/>
                </a:lnTo>
                <a:lnTo>
                  <a:pt x="960827" y="9479004"/>
                </a:lnTo>
                <a:cubicBezTo>
                  <a:pt x="782213" y="9714262"/>
                  <a:pt x="446706" y="9760180"/>
                  <a:pt x="211450" y="9581567"/>
                </a:cubicBezTo>
                <a:lnTo>
                  <a:pt x="211451" y="9581567"/>
                </a:lnTo>
                <a:cubicBezTo>
                  <a:pt x="-23806" y="9402953"/>
                  <a:pt x="-69724" y="9067446"/>
                  <a:pt x="108890" y="8832189"/>
                </a:cubicBezTo>
                <a:close/>
                <a:moveTo>
                  <a:pt x="5334653" y="0"/>
                </a:moveTo>
                <a:lnTo>
                  <a:pt x="6677672" y="0"/>
                </a:lnTo>
                <a:lnTo>
                  <a:pt x="1067450" y="7389388"/>
                </a:lnTo>
                <a:cubicBezTo>
                  <a:pt x="888834" y="7624646"/>
                  <a:pt x="553328" y="7670563"/>
                  <a:pt x="318072" y="7491950"/>
                </a:cubicBezTo>
                <a:lnTo>
                  <a:pt x="318074" y="7491950"/>
                </a:lnTo>
                <a:cubicBezTo>
                  <a:pt x="82817" y="7313338"/>
                  <a:pt x="36898" y="6977830"/>
                  <a:pt x="215512" y="6742571"/>
                </a:cubicBezTo>
                <a:close/>
                <a:moveTo>
                  <a:pt x="3854783" y="0"/>
                </a:moveTo>
                <a:lnTo>
                  <a:pt x="5197800" y="0"/>
                </a:lnTo>
                <a:lnTo>
                  <a:pt x="1581006" y="4763784"/>
                </a:lnTo>
                <a:cubicBezTo>
                  <a:pt x="1402392" y="4999042"/>
                  <a:pt x="1066886" y="5044960"/>
                  <a:pt x="831629" y="4866347"/>
                </a:cubicBezTo>
                <a:lnTo>
                  <a:pt x="831630" y="4866347"/>
                </a:lnTo>
                <a:cubicBezTo>
                  <a:pt x="596374" y="4687733"/>
                  <a:pt x="550456" y="4352226"/>
                  <a:pt x="729070" y="4116969"/>
                </a:cubicBezTo>
                <a:close/>
                <a:moveTo>
                  <a:pt x="2374910" y="0"/>
                </a:moveTo>
                <a:lnTo>
                  <a:pt x="3717928" y="0"/>
                </a:lnTo>
                <a:lnTo>
                  <a:pt x="1403742" y="3048080"/>
                </a:lnTo>
                <a:cubicBezTo>
                  <a:pt x="1225130" y="3283337"/>
                  <a:pt x="889622" y="3329255"/>
                  <a:pt x="654366" y="3150642"/>
                </a:cubicBezTo>
                <a:lnTo>
                  <a:pt x="654366" y="3150641"/>
                </a:lnTo>
                <a:cubicBezTo>
                  <a:pt x="419111" y="2972028"/>
                  <a:pt x="373193" y="2636522"/>
                  <a:pt x="551807" y="2401265"/>
                </a:cubicBezTo>
                <a:close/>
                <a:moveTo>
                  <a:pt x="895038" y="0"/>
                </a:moveTo>
                <a:lnTo>
                  <a:pt x="2238056" y="0"/>
                </a:lnTo>
                <a:lnTo>
                  <a:pt x="1276448" y="1266560"/>
                </a:lnTo>
                <a:cubicBezTo>
                  <a:pt x="1097836" y="1501817"/>
                  <a:pt x="762328" y="1547736"/>
                  <a:pt x="527072" y="1369122"/>
                </a:cubicBezTo>
                <a:lnTo>
                  <a:pt x="527074" y="1369122"/>
                </a:lnTo>
                <a:cubicBezTo>
                  <a:pt x="291816" y="1190508"/>
                  <a:pt x="245898" y="855002"/>
                  <a:pt x="424511" y="6197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900"/>
          </a:p>
        </p:txBody>
      </p:sp>
      <p:sp>
        <p:nvSpPr>
          <p:cNvPr id="17" name="그림 개체 틀 16"/>
          <p:cNvSpPr>
            <a:spLocks noGrp="1"/>
          </p:cNvSpPr>
          <p:nvPr>
            <p:ph type="pic" idx="16"/>
          </p:nvPr>
        </p:nvSpPr>
        <p:spPr>
          <a:xfrm>
            <a:off x="535329" y="3"/>
            <a:ext cx="8396199" cy="6460303"/>
          </a:xfrm>
          <a:custGeom>
            <a:avLst/>
            <a:gdLst>
              <a:gd name="connsiteX0" fmla="*/ 1985184 w 8396198"/>
              <a:gd name="connsiteY0" fmla="*/ 5258093 h 6460303"/>
              <a:gd name="connsiteX1" fmla="*/ 1985184 w 8396198"/>
              <a:gd name="connsiteY1" fmla="*/ 5258093 h 6460303"/>
              <a:gd name="connsiteX2" fmla="*/ 1985184 w 8396198"/>
              <a:gd name="connsiteY2" fmla="*/ 5258093 h 6460303"/>
              <a:gd name="connsiteX3" fmla="*/ 7502757 w 8396198"/>
              <a:gd name="connsiteY3" fmla="*/ 0 h 6460303"/>
              <a:gd name="connsiteX4" fmla="*/ 8396198 w 8396198"/>
              <a:gd name="connsiteY4" fmla="*/ 0 h 6460303"/>
              <a:gd name="connsiteX5" fmla="*/ 8388310 w 8396198"/>
              <a:gd name="connsiteY5" fmla="*/ 12898 h 6460303"/>
              <a:gd name="connsiteX6" fmla="*/ 4763857 w 8396198"/>
              <a:gd name="connsiteY6" fmla="*/ 4786769 h 6460303"/>
              <a:gd name="connsiteX7" fmla="*/ 4264272 w 8396198"/>
              <a:gd name="connsiteY7" fmla="*/ 4855144 h 6460303"/>
              <a:gd name="connsiteX8" fmla="*/ 4264273 w 8396198"/>
              <a:gd name="connsiteY8" fmla="*/ 4855143 h 6460303"/>
              <a:gd name="connsiteX9" fmla="*/ 4195899 w 8396198"/>
              <a:gd name="connsiteY9" fmla="*/ 4355559 h 6460303"/>
              <a:gd name="connsiteX10" fmla="*/ 6516179 w 8396198"/>
              <a:gd name="connsiteY10" fmla="*/ 0 h 6460303"/>
              <a:gd name="connsiteX11" fmla="*/ 7411525 w 8396198"/>
              <a:gd name="connsiteY11" fmla="*/ 0 h 6460303"/>
              <a:gd name="connsiteX12" fmla="*/ 2805577 w 8396198"/>
              <a:gd name="connsiteY12" fmla="*/ 6066627 h 6460303"/>
              <a:gd name="connsiteX13" fmla="*/ 2305992 w 8396198"/>
              <a:gd name="connsiteY13" fmla="*/ 6135001 h 6460303"/>
              <a:gd name="connsiteX14" fmla="*/ 2305993 w 8396198"/>
              <a:gd name="connsiteY14" fmla="*/ 6135001 h 6460303"/>
              <a:gd name="connsiteX15" fmla="*/ 2237619 w 8396198"/>
              <a:gd name="connsiteY15" fmla="*/ 5635416 h 6460303"/>
              <a:gd name="connsiteX16" fmla="*/ 5529597 w 8396198"/>
              <a:gd name="connsiteY16" fmla="*/ 0 h 6460303"/>
              <a:gd name="connsiteX17" fmla="*/ 6424943 w 8396198"/>
              <a:gd name="connsiteY17" fmla="*/ 0 h 6460303"/>
              <a:gd name="connsiteX18" fmla="*/ 2484768 w 8396198"/>
              <a:gd name="connsiteY18" fmla="*/ 5189719 h 6460303"/>
              <a:gd name="connsiteX19" fmla="*/ 2046796 w 8396198"/>
              <a:gd name="connsiteY19" fmla="*/ 5295775 h 6460303"/>
              <a:gd name="connsiteX20" fmla="*/ 1985184 w 8396198"/>
              <a:gd name="connsiteY20" fmla="*/ 5258093 h 6460303"/>
              <a:gd name="connsiteX21" fmla="*/ 1932333 w 8396198"/>
              <a:gd name="connsiteY21" fmla="*/ 5208872 h 6460303"/>
              <a:gd name="connsiteX22" fmla="*/ 1916810 w 8396198"/>
              <a:gd name="connsiteY22" fmla="*/ 4758508 h 6460303"/>
              <a:gd name="connsiteX23" fmla="*/ 4543018 w 8396198"/>
              <a:gd name="connsiteY23" fmla="*/ 0 h 6460303"/>
              <a:gd name="connsiteX24" fmla="*/ 5438364 w 8396198"/>
              <a:gd name="connsiteY24" fmla="*/ 0 h 6460303"/>
              <a:gd name="connsiteX25" fmla="*/ 640552 w 8396198"/>
              <a:gd name="connsiteY25" fmla="*/ 6319336 h 6460303"/>
              <a:gd name="connsiteX26" fmla="*/ 140967 w 8396198"/>
              <a:gd name="connsiteY26" fmla="*/ 6387711 h 6460303"/>
              <a:gd name="connsiteX27" fmla="*/ 140968 w 8396198"/>
              <a:gd name="connsiteY27" fmla="*/ 6387711 h 6460303"/>
              <a:gd name="connsiteX28" fmla="*/ 72594 w 8396198"/>
              <a:gd name="connsiteY28" fmla="*/ 5888126 h 6460303"/>
              <a:gd name="connsiteX29" fmla="*/ 3556436 w 8396198"/>
              <a:gd name="connsiteY29" fmla="*/ 0 h 6460303"/>
              <a:gd name="connsiteX30" fmla="*/ 4451782 w 8396198"/>
              <a:gd name="connsiteY30" fmla="*/ 0 h 6460303"/>
              <a:gd name="connsiteX31" fmla="*/ 711634 w 8396198"/>
              <a:gd name="connsiteY31" fmla="*/ 4926258 h 6460303"/>
              <a:gd name="connsiteX32" fmla="*/ 212049 w 8396198"/>
              <a:gd name="connsiteY32" fmla="*/ 4994633 h 6460303"/>
              <a:gd name="connsiteX33" fmla="*/ 212050 w 8396198"/>
              <a:gd name="connsiteY33" fmla="*/ 4994633 h 6460303"/>
              <a:gd name="connsiteX34" fmla="*/ 143675 w 8396198"/>
              <a:gd name="connsiteY34" fmla="*/ 4495047 h 6460303"/>
              <a:gd name="connsiteX35" fmla="*/ 2569856 w 8396198"/>
              <a:gd name="connsiteY35" fmla="*/ 0 h 6460303"/>
              <a:gd name="connsiteX36" fmla="*/ 3465201 w 8396198"/>
              <a:gd name="connsiteY36" fmla="*/ 0 h 6460303"/>
              <a:gd name="connsiteX37" fmla="*/ 1054005 w 8396198"/>
              <a:gd name="connsiteY37" fmla="*/ 3175856 h 6460303"/>
              <a:gd name="connsiteX38" fmla="*/ 554420 w 8396198"/>
              <a:gd name="connsiteY38" fmla="*/ 3244231 h 6460303"/>
              <a:gd name="connsiteX39" fmla="*/ 554421 w 8396198"/>
              <a:gd name="connsiteY39" fmla="*/ 3244231 h 6460303"/>
              <a:gd name="connsiteX40" fmla="*/ 486047 w 8396198"/>
              <a:gd name="connsiteY40" fmla="*/ 2744646 h 6460303"/>
              <a:gd name="connsiteX41" fmla="*/ 1583274 w 8396198"/>
              <a:gd name="connsiteY41" fmla="*/ 0 h 6460303"/>
              <a:gd name="connsiteX42" fmla="*/ 2478619 w 8396198"/>
              <a:gd name="connsiteY42" fmla="*/ 0 h 6460303"/>
              <a:gd name="connsiteX43" fmla="*/ 935829 w 8396198"/>
              <a:gd name="connsiteY43" fmla="*/ 2032053 h 6460303"/>
              <a:gd name="connsiteX44" fmla="*/ 436245 w 8396198"/>
              <a:gd name="connsiteY44" fmla="*/ 2100428 h 6460303"/>
              <a:gd name="connsiteX45" fmla="*/ 436245 w 8396198"/>
              <a:gd name="connsiteY45" fmla="*/ 2100427 h 6460303"/>
              <a:gd name="connsiteX46" fmla="*/ 367872 w 8396198"/>
              <a:gd name="connsiteY46" fmla="*/ 1600843 h 6460303"/>
              <a:gd name="connsiteX47" fmla="*/ 596693 w 8396198"/>
              <a:gd name="connsiteY47" fmla="*/ 0 h 6460303"/>
              <a:gd name="connsiteX48" fmla="*/ 1492038 w 8396198"/>
              <a:gd name="connsiteY48" fmla="*/ 0 h 6460303"/>
              <a:gd name="connsiteX49" fmla="*/ 850966 w 8396198"/>
              <a:gd name="connsiteY49" fmla="*/ 844373 h 6460303"/>
              <a:gd name="connsiteX50" fmla="*/ 351382 w 8396198"/>
              <a:gd name="connsiteY50" fmla="*/ 912748 h 6460303"/>
              <a:gd name="connsiteX51" fmla="*/ 351383 w 8396198"/>
              <a:gd name="connsiteY51" fmla="*/ 912748 h 6460303"/>
              <a:gd name="connsiteX52" fmla="*/ 283008 w 8396198"/>
              <a:gd name="connsiteY52" fmla="*/ 413163 h 6460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8396198" h="6460303">
                <a:moveTo>
                  <a:pt x="1985184" y="5258093"/>
                </a:moveTo>
                <a:lnTo>
                  <a:pt x="1985184" y="5258093"/>
                </a:lnTo>
                <a:lnTo>
                  <a:pt x="1985184" y="5258093"/>
                </a:lnTo>
                <a:close/>
                <a:moveTo>
                  <a:pt x="7502757" y="0"/>
                </a:moveTo>
                <a:lnTo>
                  <a:pt x="8396198" y="0"/>
                </a:lnTo>
                <a:lnTo>
                  <a:pt x="8388310" y="12898"/>
                </a:lnTo>
                <a:cubicBezTo>
                  <a:pt x="7180160" y="1604189"/>
                  <a:pt x="5972008" y="3195478"/>
                  <a:pt x="4763857" y="4786769"/>
                </a:cubicBezTo>
                <a:cubicBezTo>
                  <a:pt x="4644782" y="4943607"/>
                  <a:pt x="4421110" y="4974220"/>
                  <a:pt x="4264272" y="4855144"/>
                </a:cubicBezTo>
                <a:lnTo>
                  <a:pt x="4264273" y="4855143"/>
                </a:lnTo>
                <a:cubicBezTo>
                  <a:pt x="4107436" y="4736068"/>
                  <a:pt x="4076824" y="4512397"/>
                  <a:pt x="4195899" y="4355559"/>
                </a:cubicBezTo>
                <a:close/>
                <a:moveTo>
                  <a:pt x="6516179" y="0"/>
                </a:moveTo>
                <a:lnTo>
                  <a:pt x="7411525" y="0"/>
                </a:lnTo>
                <a:lnTo>
                  <a:pt x="2805577" y="6066627"/>
                </a:lnTo>
                <a:cubicBezTo>
                  <a:pt x="2686501" y="6223464"/>
                  <a:pt x="2462830" y="6254077"/>
                  <a:pt x="2305992" y="6135001"/>
                </a:cubicBezTo>
                <a:lnTo>
                  <a:pt x="2305993" y="6135001"/>
                </a:lnTo>
                <a:cubicBezTo>
                  <a:pt x="2149155" y="6015926"/>
                  <a:pt x="2118543" y="5792254"/>
                  <a:pt x="2237619" y="5635416"/>
                </a:cubicBezTo>
                <a:close/>
                <a:moveTo>
                  <a:pt x="5529597" y="0"/>
                </a:moveTo>
                <a:lnTo>
                  <a:pt x="6424943" y="0"/>
                </a:lnTo>
                <a:lnTo>
                  <a:pt x="2484768" y="5189719"/>
                </a:lnTo>
                <a:cubicBezTo>
                  <a:pt x="2380577" y="5326952"/>
                  <a:pt x="2196304" y="5367543"/>
                  <a:pt x="2046796" y="5295775"/>
                </a:cubicBezTo>
                <a:lnTo>
                  <a:pt x="1985184" y="5258093"/>
                </a:lnTo>
                <a:lnTo>
                  <a:pt x="1932333" y="5208872"/>
                </a:lnTo>
                <a:cubicBezTo>
                  <a:pt x="1823032" y="5084144"/>
                  <a:pt x="1812619" y="4895741"/>
                  <a:pt x="1916810" y="4758508"/>
                </a:cubicBezTo>
                <a:close/>
                <a:moveTo>
                  <a:pt x="4543018" y="0"/>
                </a:moveTo>
                <a:lnTo>
                  <a:pt x="5438364" y="0"/>
                </a:lnTo>
                <a:lnTo>
                  <a:pt x="640552" y="6319336"/>
                </a:lnTo>
                <a:cubicBezTo>
                  <a:pt x="521476" y="6476174"/>
                  <a:pt x="297805" y="6506786"/>
                  <a:pt x="140967" y="6387711"/>
                </a:cubicBezTo>
                <a:lnTo>
                  <a:pt x="140968" y="6387711"/>
                </a:lnTo>
                <a:cubicBezTo>
                  <a:pt x="-15870" y="6268635"/>
                  <a:pt x="-46482" y="6044964"/>
                  <a:pt x="72594" y="5888126"/>
                </a:cubicBezTo>
                <a:close/>
                <a:moveTo>
                  <a:pt x="3556436" y="0"/>
                </a:moveTo>
                <a:lnTo>
                  <a:pt x="4451782" y="0"/>
                </a:lnTo>
                <a:lnTo>
                  <a:pt x="711634" y="4926258"/>
                </a:lnTo>
                <a:cubicBezTo>
                  <a:pt x="592557" y="5083097"/>
                  <a:pt x="368886" y="5113708"/>
                  <a:pt x="212049" y="4994633"/>
                </a:cubicBezTo>
                <a:lnTo>
                  <a:pt x="212050" y="4994633"/>
                </a:lnTo>
                <a:cubicBezTo>
                  <a:pt x="55212" y="4875558"/>
                  <a:pt x="24599" y="4651886"/>
                  <a:pt x="143675" y="4495047"/>
                </a:cubicBezTo>
                <a:close/>
                <a:moveTo>
                  <a:pt x="2569856" y="0"/>
                </a:moveTo>
                <a:lnTo>
                  <a:pt x="3465201" y="0"/>
                </a:lnTo>
                <a:lnTo>
                  <a:pt x="1054005" y="3175856"/>
                </a:lnTo>
                <a:cubicBezTo>
                  <a:pt x="934929" y="3332694"/>
                  <a:pt x="711258" y="3363306"/>
                  <a:pt x="554420" y="3244231"/>
                </a:cubicBezTo>
                <a:lnTo>
                  <a:pt x="554421" y="3244231"/>
                </a:lnTo>
                <a:cubicBezTo>
                  <a:pt x="397583" y="3125155"/>
                  <a:pt x="366971" y="2901484"/>
                  <a:pt x="486047" y="2744646"/>
                </a:cubicBezTo>
                <a:close/>
                <a:moveTo>
                  <a:pt x="1583274" y="0"/>
                </a:moveTo>
                <a:lnTo>
                  <a:pt x="2478619" y="0"/>
                </a:lnTo>
                <a:lnTo>
                  <a:pt x="935829" y="2032053"/>
                </a:lnTo>
                <a:cubicBezTo>
                  <a:pt x="816754" y="2188891"/>
                  <a:pt x="593082" y="2219503"/>
                  <a:pt x="436245" y="2100428"/>
                </a:cubicBezTo>
                <a:lnTo>
                  <a:pt x="436245" y="2100427"/>
                </a:lnTo>
                <a:cubicBezTo>
                  <a:pt x="279408" y="1981352"/>
                  <a:pt x="248796" y="1757681"/>
                  <a:pt x="367872" y="1600843"/>
                </a:cubicBezTo>
                <a:close/>
                <a:moveTo>
                  <a:pt x="596693" y="0"/>
                </a:moveTo>
                <a:lnTo>
                  <a:pt x="1492038" y="0"/>
                </a:lnTo>
                <a:lnTo>
                  <a:pt x="850966" y="844373"/>
                </a:lnTo>
                <a:cubicBezTo>
                  <a:pt x="731891" y="1001211"/>
                  <a:pt x="508219" y="1031824"/>
                  <a:pt x="351382" y="912748"/>
                </a:cubicBezTo>
                <a:lnTo>
                  <a:pt x="351383" y="912748"/>
                </a:lnTo>
                <a:cubicBezTo>
                  <a:pt x="194545" y="793672"/>
                  <a:pt x="163933" y="570001"/>
                  <a:pt x="283008" y="41316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900">
                <a:latin typeface="Arial" pitchFamily="34" charset="0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</p:spTree>
    <p:extLst>
      <p:ext uri="{BB962C8B-B14F-4D97-AF65-F5344CB8AC3E}">
        <p14:creationId xmlns:p14="http://schemas.microsoft.com/office/powerpoint/2010/main" val="2736549893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/>
          </p:nvPr>
        </p:nvSpPr>
        <p:spPr>
          <a:xfrm>
            <a:off x="323530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855617769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7A5A3319-6C62-4159-973E-A371378FBC43}"/>
              </a:ext>
            </a:extLst>
          </p:cNvPr>
          <p:cNvSpPr/>
          <p:nvPr userDrawn="1"/>
        </p:nvSpPr>
        <p:spPr>
          <a:xfrm>
            <a:off x="353484" y="1131888"/>
            <a:ext cx="3562349" cy="5402262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013"/>
          </a:p>
        </p:txBody>
      </p:sp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C6B235BE-9FB6-4307-B313-13BCAA3D9D2C}"/>
              </a:ext>
            </a:extLst>
          </p:cNvPr>
          <p:cNvSpPr/>
          <p:nvPr userDrawn="1"/>
        </p:nvSpPr>
        <p:spPr>
          <a:xfrm>
            <a:off x="531285" y="1347788"/>
            <a:ext cx="154516" cy="5014912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013">
              <a:solidFill>
                <a:schemeClr val="bg1"/>
              </a:solidFill>
            </a:endParaRPr>
          </a:p>
        </p:txBody>
      </p:sp>
      <p:sp>
        <p:nvSpPr>
          <p:cNvPr id="5" name="Half Frame 4">
            <a:extLst>
              <a:ext uri="{FF2B5EF4-FFF2-40B4-BE49-F238E27FC236}">
                <a16:creationId xmlns:a16="http://schemas.microsoft.com/office/drawing/2014/main" id="{02D3084F-2234-489F-BA25-369E679945FC}"/>
              </a:ext>
            </a:extLst>
          </p:cNvPr>
          <p:cNvSpPr/>
          <p:nvPr userDrawn="1"/>
        </p:nvSpPr>
        <p:spPr>
          <a:xfrm rot="5400000">
            <a:off x="3057525" y="1277409"/>
            <a:ext cx="685800" cy="683683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013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2EFF3E7-DFA1-4C3A-A930-F33CA1558D26}"/>
              </a:ext>
            </a:extLst>
          </p:cNvPr>
          <p:cNvSpPr txBox="1"/>
          <p:nvPr userDrawn="1"/>
        </p:nvSpPr>
        <p:spPr>
          <a:xfrm>
            <a:off x="711201" y="1690689"/>
            <a:ext cx="2233084" cy="415925"/>
          </a:xfrm>
          <a:prstGeom prst="rect">
            <a:avLst/>
          </a:prstGeom>
          <a:noFill/>
        </p:spPr>
        <p:txBody>
          <a:bodyPr anchor="ctr">
            <a:spAutoFit/>
          </a:bodyPr>
          <a:lstStyle/>
          <a:p>
            <a:pPr>
              <a:defRPr/>
            </a:pPr>
            <a:r>
              <a:rPr lang="en-US" altLang="ko-KR" sz="1050" b="1" dirty="0">
                <a:solidFill>
                  <a:schemeClr val="bg1"/>
                </a:solidFill>
                <a:cs typeface="Arial" pitchFamily="34" charset="0"/>
              </a:rPr>
              <a:t>You can Resize without losing quality</a:t>
            </a:r>
            <a:endParaRPr lang="ko-KR" altLang="en-US" sz="105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6FB82C0-A941-4A6D-83B7-F8718458F12D}"/>
              </a:ext>
            </a:extLst>
          </p:cNvPr>
          <p:cNvSpPr txBox="1"/>
          <p:nvPr userDrawn="1"/>
        </p:nvSpPr>
        <p:spPr>
          <a:xfrm>
            <a:off x="711201" y="2289389"/>
            <a:ext cx="2233084" cy="415498"/>
          </a:xfrm>
          <a:prstGeom prst="rect">
            <a:avLst/>
          </a:prstGeom>
          <a:noFill/>
        </p:spPr>
        <p:txBody>
          <a:bodyPr anchor="ctr">
            <a:spAutoFit/>
          </a:bodyPr>
          <a:lstStyle/>
          <a:p>
            <a:pPr>
              <a:defRPr/>
            </a:pPr>
            <a:r>
              <a:rPr lang="en-US" altLang="ko-KR" sz="1050" b="1" dirty="0">
                <a:solidFill>
                  <a:schemeClr val="bg1"/>
                </a:solidFill>
                <a:cs typeface="Arial" pitchFamily="34" charset="0"/>
              </a:rPr>
              <a:t>You can Change Fill Color &amp;</a:t>
            </a:r>
          </a:p>
          <a:p>
            <a:pPr>
              <a:defRPr/>
            </a:pPr>
            <a:r>
              <a:rPr lang="en-US" altLang="ko-KR" sz="1050" b="1" dirty="0">
                <a:solidFill>
                  <a:schemeClr val="bg1"/>
                </a:solidFill>
                <a:cs typeface="Arial" pitchFamily="34" charset="0"/>
              </a:rPr>
              <a:t>Line Color</a:t>
            </a:r>
            <a:endParaRPr lang="ko-KR" altLang="en-US" sz="105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E9045C22-4A4D-4B15-91AB-A9C75334356E}"/>
              </a:ext>
            </a:extLst>
          </p:cNvPr>
          <p:cNvSpPr txBox="1"/>
          <p:nvPr userDrawn="1"/>
        </p:nvSpPr>
        <p:spPr>
          <a:xfrm>
            <a:off x="721785" y="5835650"/>
            <a:ext cx="2230967" cy="254000"/>
          </a:xfrm>
          <a:prstGeom prst="rect">
            <a:avLst/>
          </a:prstGeom>
          <a:noFill/>
        </p:spPr>
        <p:txBody>
          <a:bodyPr anchor="ctr">
            <a:spAutoFit/>
          </a:bodyPr>
          <a:lstStyle/>
          <a:p>
            <a:pPr>
              <a:defRPr/>
            </a:pPr>
            <a:r>
              <a:rPr lang="en-US" altLang="ko-KR" sz="1050" dirty="0">
                <a:solidFill>
                  <a:schemeClr val="bg1"/>
                </a:solidFill>
                <a:cs typeface="Arial" pitchFamily="34" charset="0"/>
              </a:rPr>
              <a:t>www.allppt.com</a:t>
            </a:r>
            <a:endParaRPr lang="ko-KR" altLang="en-US" sz="105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AFDEC0C-4BC6-4A02-99C7-A41C5430DD2E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721784" y="4773375"/>
            <a:ext cx="2717800" cy="738664"/>
          </a:xfrm>
          <a:prstGeom prst="rect">
            <a:avLst/>
          </a:prstGeom>
          <a:noFill/>
          <a:ln>
            <a:noFill/>
          </a:ln>
        </p:spPr>
        <p:txBody>
          <a:bodyPr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altLang="ko-KR" sz="2100" b="1">
                <a:solidFill>
                  <a:schemeClr val="bg1"/>
                </a:solidFill>
                <a:cs typeface="Arial" panose="020B0604020202020204" pitchFamily="34" charset="0"/>
              </a:rPr>
              <a:t>FREE </a:t>
            </a:r>
          </a:p>
          <a:p>
            <a:pPr>
              <a:defRPr/>
            </a:pPr>
            <a:r>
              <a:rPr lang="en-US" altLang="ko-KR" sz="2100" b="1">
                <a:solidFill>
                  <a:schemeClr val="bg1"/>
                </a:solidFill>
                <a:cs typeface="Arial" panose="020B0604020202020204" pitchFamily="34" charset="0"/>
              </a:rPr>
              <a:t>PPT TEMPLATES</a:t>
            </a:r>
          </a:p>
        </p:txBody>
      </p:sp>
      <p:sp>
        <p:nvSpPr>
          <p:cNvPr id="2" name="Text Placeholder 9"/>
          <p:cNvSpPr>
            <a:spLocks noGrp="1"/>
          </p:cNvSpPr>
          <p:nvPr>
            <p:ph type="body" sz="quarter" idx="10"/>
          </p:nvPr>
        </p:nvSpPr>
        <p:spPr>
          <a:xfrm>
            <a:off x="323530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44163252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Images and Contents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>
            <a:extLst>
              <a:ext uri="{FF2B5EF4-FFF2-40B4-BE49-F238E27FC236}">
                <a16:creationId xmlns:a16="http://schemas.microsoft.com/office/drawing/2014/main" id="{B01A8374-258C-46B5-80D9-B64EA39B247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6472767" y="396876"/>
            <a:ext cx="5761567" cy="2936875"/>
            <a:chOff x="-612576" y="1705002"/>
            <a:chExt cx="5688632" cy="2537858"/>
          </a:xfrm>
        </p:grpSpPr>
        <p:sp>
          <p:nvSpPr>
            <p:cNvPr id="5" name="Oval 5">
              <a:extLst>
                <a:ext uri="{FF2B5EF4-FFF2-40B4-BE49-F238E27FC236}">
                  <a16:creationId xmlns:a16="http://schemas.microsoft.com/office/drawing/2014/main" id="{3B57D0DE-B332-418D-8D49-F0C7062B414B}"/>
                </a:ext>
              </a:extLst>
            </p:cNvPr>
            <p:cNvSpPr/>
            <p:nvPr userDrawn="1"/>
          </p:nvSpPr>
          <p:spPr>
            <a:xfrm>
              <a:off x="-612576" y="3738804"/>
              <a:ext cx="5688632" cy="504056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>
              <a:softEdge rad="2032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 sz="1350"/>
            </a:p>
          </p:txBody>
        </p:sp>
        <p:pic>
          <p:nvPicPr>
            <p:cNvPr id="6" name="Picture 2" descr="E:\002-KIMS BUSINESS\000-B-KIMS-소스 분류-2014\00-kims-작업건별-재료모음\002-일러-모니터-모바일-타블렛\laptop-01.png">
              <a:extLst>
                <a:ext uri="{FF2B5EF4-FFF2-40B4-BE49-F238E27FC236}">
                  <a16:creationId xmlns:a16="http://schemas.microsoft.com/office/drawing/2014/main" id="{AA32FAE1-4E56-4B13-86AF-1E4C591D63CC}"/>
                </a:ext>
              </a:extLst>
            </p:cNvPr>
            <p:cNvPicPr>
              <a:picLocks noChangeAspect="1" noChangeArrowheads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358" y="1705002"/>
              <a:ext cx="4456634" cy="2516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" name="Group 14">
            <a:extLst>
              <a:ext uri="{FF2B5EF4-FFF2-40B4-BE49-F238E27FC236}">
                <a16:creationId xmlns:a16="http://schemas.microsoft.com/office/drawing/2014/main" id="{B3220411-FE35-45BD-82CD-201C9A1C9D0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6472767" y="3497263"/>
            <a:ext cx="5761567" cy="2938462"/>
            <a:chOff x="-612576" y="1705002"/>
            <a:chExt cx="5688632" cy="2537858"/>
          </a:xfrm>
        </p:grpSpPr>
        <p:sp>
          <p:nvSpPr>
            <p:cNvPr id="8" name="Oval 15">
              <a:extLst>
                <a:ext uri="{FF2B5EF4-FFF2-40B4-BE49-F238E27FC236}">
                  <a16:creationId xmlns:a16="http://schemas.microsoft.com/office/drawing/2014/main" id="{A8DC143F-922D-4473-8BCD-5B2494702397}"/>
                </a:ext>
              </a:extLst>
            </p:cNvPr>
            <p:cNvSpPr/>
            <p:nvPr userDrawn="1"/>
          </p:nvSpPr>
          <p:spPr>
            <a:xfrm>
              <a:off x="-612576" y="3738804"/>
              <a:ext cx="5688632" cy="504056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>
              <a:softEdge rad="2032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ko-KR" altLang="en-US" sz="1350"/>
            </a:p>
          </p:txBody>
        </p:sp>
        <p:pic>
          <p:nvPicPr>
            <p:cNvPr id="9" name="Picture 2" descr="E:\002-KIMS BUSINESS\000-B-KIMS-소스 분류-2014\00-kims-작업건별-재료모음\002-일러-모니터-모바일-타블렛\laptop-01.png">
              <a:extLst>
                <a:ext uri="{FF2B5EF4-FFF2-40B4-BE49-F238E27FC236}">
                  <a16:creationId xmlns:a16="http://schemas.microsoft.com/office/drawing/2014/main" id="{80201CFC-8F4E-4AA6-9578-01A38027B61C}"/>
                </a:ext>
              </a:extLst>
            </p:cNvPr>
            <p:cNvPicPr>
              <a:picLocks noChangeAspect="1" noChangeArrowheads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358" y="1705002"/>
              <a:ext cx="4456634" cy="2516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0" name="Picture Placeholder 2"/>
          <p:cNvSpPr>
            <a:spLocks noGrp="1"/>
          </p:cNvSpPr>
          <p:nvPr>
            <p:ph type="pic" idx="1"/>
          </p:nvPr>
        </p:nvSpPr>
        <p:spPr>
          <a:xfrm>
            <a:off x="8035116" y="765234"/>
            <a:ext cx="2736304" cy="203702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  <p:sp>
        <p:nvSpPr>
          <p:cNvPr id="24" name="Picture Placeholder 2"/>
          <p:cNvSpPr>
            <a:spLocks noGrp="1"/>
          </p:cNvSpPr>
          <p:nvPr>
            <p:ph type="pic" idx="10"/>
          </p:nvPr>
        </p:nvSpPr>
        <p:spPr>
          <a:xfrm>
            <a:off x="8035116" y="3865902"/>
            <a:ext cx="2736304" cy="203702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9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342917" indent="0">
              <a:buNone/>
              <a:defRPr sz="2100"/>
            </a:lvl2pPr>
            <a:lvl3pPr marL="685835" indent="0">
              <a:buNone/>
              <a:defRPr sz="1800"/>
            </a:lvl3pPr>
            <a:lvl4pPr marL="1028752" indent="0">
              <a:buNone/>
              <a:defRPr sz="1500"/>
            </a:lvl4pPr>
            <a:lvl5pPr marL="1371668" indent="0">
              <a:buNone/>
              <a:defRPr sz="1500"/>
            </a:lvl5pPr>
            <a:lvl6pPr marL="1714586" indent="0">
              <a:buNone/>
              <a:defRPr sz="1500"/>
            </a:lvl6pPr>
            <a:lvl7pPr marL="2057503" indent="0">
              <a:buNone/>
              <a:defRPr sz="1500"/>
            </a:lvl7pPr>
            <a:lvl8pPr marL="2400420" indent="0">
              <a:buNone/>
              <a:defRPr sz="1500"/>
            </a:lvl8pPr>
            <a:lvl9pPr marL="2743337" indent="0">
              <a:buNone/>
              <a:defRPr sz="1500"/>
            </a:lvl9pPr>
          </a:lstStyle>
          <a:p>
            <a:pPr lvl="0"/>
            <a:r>
              <a:rPr lang="en-US" altLang="ko-KR" noProof="0"/>
              <a:t>Click icon to add picture</a:t>
            </a:r>
            <a:endParaRPr lang="ko-KR" altLang="en-US" noProof="0" dirty="0"/>
          </a:p>
        </p:txBody>
      </p:sp>
    </p:spTree>
    <p:extLst>
      <p:ext uri="{BB962C8B-B14F-4D97-AF65-F5344CB8AC3E}">
        <p14:creationId xmlns:p14="http://schemas.microsoft.com/office/powerpoint/2010/main" val="430522812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0351038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onut 3"/>
          <p:cNvSpPr/>
          <p:nvPr userDrawn="1"/>
        </p:nvSpPr>
        <p:spPr>
          <a:xfrm>
            <a:off x="3796148" y="1572993"/>
            <a:ext cx="4535419" cy="4535419"/>
          </a:xfrm>
          <a:prstGeom prst="donut">
            <a:avLst>
              <a:gd name="adj" fmla="val 1353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>
              <a:solidFill>
                <a:schemeClr val="tx1"/>
              </a:solidFill>
            </a:endParaRPr>
          </a:p>
        </p:txBody>
      </p:sp>
      <p:pic>
        <p:nvPicPr>
          <p:cNvPr id="5" name="Picture 2" descr="D:\Fullppt\PNG이미지\핸드폰2.png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46967" y="1438674"/>
            <a:ext cx="4497771" cy="54467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4755105" y="1622871"/>
            <a:ext cx="2593953" cy="400686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9B4F25E9-AA8C-4BD3-BF1F-56D20DF8DD5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64638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40BDE80-4E1C-47DE-8168-381888FDC3F5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932723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315250369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728952" y="1562579"/>
            <a:ext cx="2592000" cy="139147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728504" y="3816222"/>
            <a:ext cx="2592000" cy="163218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4" name="Rectangle 3"/>
          <p:cNvSpPr/>
          <p:nvPr userDrawn="1"/>
        </p:nvSpPr>
        <p:spPr>
          <a:xfrm>
            <a:off x="728504" y="2956276"/>
            <a:ext cx="2592000" cy="70793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5" name="Rectangle 4"/>
          <p:cNvSpPr/>
          <p:nvPr userDrawn="1"/>
        </p:nvSpPr>
        <p:spPr>
          <a:xfrm>
            <a:off x="728056" y="5447872"/>
            <a:ext cx="2592000" cy="70793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6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3444409" y="1562579"/>
            <a:ext cx="2592000" cy="139147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3443961" y="3816222"/>
            <a:ext cx="2592000" cy="163218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8" name="Rectangle 7"/>
          <p:cNvSpPr/>
          <p:nvPr userDrawn="1"/>
        </p:nvSpPr>
        <p:spPr>
          <a:xfrm>
            <a:off x="3443961" y="2956276"/>
            <a:ext cx="2592000" cy="70793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9" name="Rectangle 8"/>
          <p:cNvSpPr/>
          <p:nvPr userDrawn="1"/>
        </p:nvSpPr>
        <p:spPr>
          <a:xfrm>
            <a:off x="3443513" y="5447872"/>
            <a:ext cx="2592000" cy="70793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10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6159867" y="1562579"/>
            <a:ext cx="2592000" cy="139147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6159419" y="3816222"/>
            <a:ext cx="2592000" cy="163218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2" name="Rectangle 11"/>
          <p:cNvSpPr/>
          <p:nvPr userDrawn="1"/>
        </p:nvSpPr>
        <p:spPr>
          <a:xfrm>
            <a:off x="6159419" y="2956276"/>
            <a:ext cx="2592000" cy="70793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13" name="Rectangle 12"/>
          <p:cNvSpPr/>
          <p:nvPr userDrawn="1"/>
        </p:nvSpPr>
        <p:spPr>
          <a:xfrm>
            <a:off x="6158971" y="5447872"/>
            <a:ext cx="2592000" cy="70793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14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8875325" y="1562579"/>
            <a:ext cx="2592000" cy="139147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5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8874877" y="3816222"/>
            <a:ext cx="2592000" cy="163218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j-ea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6" name="Rectangle 15"/>
          <p:cNvSpPr/>
          <p:nvPr userDrawn="1"/>
        </p:nvSpPr>
        <p:spPr>
          <a:xfrm>
            <a:off x="8874877" y="2956276"/>
            <a:ext cx="2592000" cy="70793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17" name="Rectangle 16"/>
          <p:cNvSpPr/>
          <p:nvPr userDrawn="1"/>
        </p:nvSpPr>
        <p:spPr>
          <a:xfrm>
            <a:off x="8874429" y="5447872"/>
            <a:ext cx="2592000" cy="70793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400"/>
          </a:p>
        </p:txBody>
      </p:sp>
    </p:spTree>
    <p:extLst>
      <p:ext uri="{BB962C8B-B14F-4D97-AF65-F5344CB8AC3E}">
        <p14:creationId xmlns:p14="http://schemas.microsoft.com/office/powerpoint/2010/main" val="407402517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5618400" y="2973837"/>
            <a:ext cx="6573600" cy="631435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SECTION BREAK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5618400" y="3605272"/>
            <a:ext cx="6573600" cy="384043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867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pic>
        <p:nvPicPr>
          <p:cNvPr id="5" name="Picture 2" descr="E:\002-KIMS BUSINESS\007-02-Googleslidesppt\02-GSppt-Contents-Kim\20170215\03-abs\item01-png.pn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5786" y="4869161"/>
            <a:ext cx="1351860" cy="13553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2" descr="E:\002-KIMS BUSINESS\007-02-Googleslidesppt\02-GSppt-Contents-Kim\20170215\03-abs\item01-png.png"/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7915" y="1267653"/>
            <a:ext cx="864096" cy="8663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2" descr="E:\002-KIMS BUSINESS\007-02-Googleslidesppt\02-GSppt-Contents-Kim\20170215\03-abs\item01-png.png"/>
          <p:cNvPicPr>
            <a:picLocks noChangeAspect="1" noChangeArrowheads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5413" y="559757"/>
            <a:ext cx="589523" cy="5910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2" descr="E:\002-KIMS BUSINESS\007-02-Googleslidesppt\02-GSppt-Contents-Kim\20170215\03-abs\item01-png.png"/>
          <p:cNvPicPr>
            <a:picLocks noChangeAspect="1" noChangeArrowheads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00523" y="2372267"/>
            <a:ext cx="480053" cy="4812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" name="Group 2"/>
          <p:cNvGrpSpPr/>
          <p:nvPr userDrawn="1"/>
        </p:nvGrpSpPr>
        <p:grpSpPr>
          <a:xfrm>
            <a:off x="1487488" y="1700810"/>
            <a:ext cx="3447541" cy="3456381"/>
            <a:chOff x="1115616" y="1275607"/>
            <a:chExt cx="2585656" cy="2592286"/>
          </a:xfrm>
        </p:grpSpPr>
        <p:pic>
          <p:nvPicPr>
            <p:cNvPr id="1026" name="Picture 2" descr="E:\002-KIMS BUSINESS\007-02-Googleslidesppt\02-GSppt-Contents-Kim\20170215\03-abs\item01-png.png"/>
            <p:cNvPicPr>
              <a:picLocks noChangeAspect="1" noChangeArrowheads="1"/>
            </p:cNvPicPr>
            <p:nvPr userDrawn="1"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15616" y="1275607"/>
              <a:ext cx="2585656" cy="25922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" name="Oval 1"/>
            <p:cNvSpPr/>
            <p:nvPr userDrawn="1"/>
          </p:nvSpPr>
          <p:spPr>
            <a:xfrm>
              <a:off x="1796376" y="1959682"/>
              <a:ext cx="1224136" cy="122413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innerShdw blurRad="63500" dist="38100" dir="18900000">
                <a:prstClr val="black">
                  <a:alpha val="2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</p:grpSp>
      <p:pic>
        <p:nvPicPr>
          <p:cNvPr id="1027" name="Picture 3" descr="E:\002-KIMS BUSINESS\007-02-Googleslidesppt\02-GSppt-Contents-Kim\20170215\03-abs\item02-png.png"/>
          <p:cNvPicPr>
            <a:picLocks noChangeAspect="1" noChangeArrowheads="1"/>
          </p:cNvPicPr>
          <p:nvPr userDrawn="1"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24459" y="4771745"/>
            <a:ext cx="1967541" cy="21231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3" descr="E:\002-KIMS BUSINESS\007-02-Googleslidesppt\02-GSppt-Contents-Kim\20170215\03-abs\item02-png.png"/>
          <p:cNvPicPr>
            <a:picLocks noChangeAspect="1" noChangeArrowheads="1"/>
          </p:cNvPicPr>
          <p:nvPr userDrawn="1"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200000">
            <a:off x="10969139" y="-68703"/>
            <a:ext cx="1173107" cy="12658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25594820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248;p4">
            <a:extLst>
              <a:ext uri="{FF2B5EF4-FFF2-40B4-BE49-F238E27FC236}">
                <a16:creationId xmlns:a16="http://schemas.microsoft.com/office/drawing/2014/main" id="{A458DD5D-CD17-4063-B975-DF1FD83F7CE1}"/>
              </a:ext>
            </a:extLst>
          </p:cNvPr>
          <p:cNvSpPr>
            <a:spLocks/>
          </p:cNvSpPr>
          <p:nvPr/>
        </p:nvSpPr>
        <p:spPr bwMode="auto">
          <a:xfrm>
            <a:off x="9736667" y="-392113"/>
            <a:ext cx="601133" cy="744538"/>
          </a:xfrm>
          <a:custGeom>
            <a:avLst/>
            <a:gdLst>
              <a:gd name="T0" fmla="*/ 260309 w 15884"/>
              <a:gd name="T1" fmla="*/ 171941 h 19698"/>
              <a:gd name="T2" fmla="*/ 250942 w 15884"/>
              <a:gd name="T3" fmla="*/ 181618 h 19698"/>
              <a:gd name="T4" fmla="*/ 285315 w 15884"/>
              <a:gd name="T5" fmla="*/ 162227 h 19698"/>
              <a:gd name="T6" fmla="*/ 278020 w 15884"/>
              <a:gd name="T7" fmla="*/ 285599 h 19698"/>
              <a:gd name="T8" fmla="*/ 264481 w 15884"/>
              <a:gd name="T9" fmla="*/ 277284 h 19698"/>
              <a:gd name="T10" fmla="*/ 330076 w 15884"/>
              <a:gd name="T11" fmla="*/ 252337 h 19698"/>
              <a:gd name="T12" fmla="*/ 146830 w 15884"/>
              <a:gd name="T13" fmla="*/ 286998 h 19698"/>
              <a:gd name="T14" fmla="*/ 147880 w 15884"/>
              <a:gd name="T15" fmla="*/ 176099 h 19698"/>
              <a:gd name="T16" fmla="*/ 215547 w 15884"/>
              <a:gd name="T17" fmla="*/ 318899 h 19698"/>
              <a:gd name="T18" fmla="*/ 119752 w 15884"/>
              <a:gd name="T19" fmla="*/ 173302 h 19698"/>
              <a:gd name="T20" fmla="*/ 78113 w 15884"/>
              <a:gd name="T21" fmla="*/ 296712 h 19698"/>
              <a:gd name="T22" fmla="*/ 304048 w 15884"/>
              <a:gd name="T23" fmla="*/ 220436 h 19698"/>
              <a:gd name="T24" fmla="*/ 294682 w 15884"/>
              <a:gd name="T25" fmla="*/ 94267 h 19698"/>
              <a:gd name="T26" fmla="*/ 210353 w 15884"/>
              <a:gd name="T27" fmla="*/ 335530 h 19698"/>
              <a:gd name="T28" fmla="*/ 246770 w 15884"/>
              <a:gd name="T29" fmla="*/ 274524 h 19698"/>
              <a:gd name="T30" fmla="*/ 334249 w 15884"/>
              <a:gd name="T31" fmla="*/ 298110 h 19698"/>
              <a:gd name="T32" fmla="*/ 290509 w 15884"/>
              <a:gd name="T33" fmla="*/ 375746 h 19698"/>
              <a:gd name="T34" fmla="*/ 339443 w 15884"/>
              <a:gd name="T35" fmla="*/ 299471 h 19698"/>
              <a:gd name="T36" fmla="*/ 209303 w 15884"/>
              <a:gd name="T37" fmla="*/ 372949 h 19698"/>
              <a:gd name="T38" fmla="*/ 216598 w 15884"/>
              <a:gd name="T39" fmla="*/ 422880 h 19698"/>
              <a:gd name="T40" fmla="*/ 261359 w 15884"/>
              <a:gd name="T41" fmla="*/ 342447 h 19698"/>
              <a:gd name="T42" fmla="*/ 178052 w 15884"/>
              <a:gd name="T43" fmla="*/ 393776 h 19698"/>
              <a:gd name="T44" fmla="*/ 355054 w 15884"/>
              <a:gd name="T45" fmla="*/ 374348 h 19698"/>
              <a:gd name="T46" fmla="*/ 316537 w 15884"/>
              <a:gd name="T47" fmla="*/ 450586 h 19698"/>
              <a:gd name="T48" fmla="*/ 169736 w 15884"/>
              <a:gd name="T49" fmla="*/ 378506 h 19698"/>
              <a:gd name="T50" fmla="*/ 137463 w 15884"/>
              <a:gd name="T51" fmla="*/ 461698 h 19698"/>
              <a:gd name="T52" fmla="*/ 189519 w 15884"/>
              <a:gd name="T53" fmla="*/ 384062 h 19698"/>
              <a:gd name="T54" fmla="*/ 280092 w 15884"/>
              <a:gd name="T55" fmla="*/ 411768 h 19698"/>
              <a:gd name="T56" fmla="*/ 268654 w 15884"/>
              <a:gd name="T57" fmla="*/ 478329 h 19698"/>
              <a:gd name="T58" fmla="*/ 386305 w 15884"/>
              <a:gd name="T59" fmla="*/ 490802 h 19698"/>
              <a:gd name="T60" fmla="*/ 159319 w 15884"/>
              <a:gd name="T61" fmla="*/ 496359 h 19698"/>
              <a:gd name="T62" fmla="*/ 324882 w 15884"/>
              <a:gd name="T63" fmla="*/ 478329 h 19698"/>
              <a:gd name="T64" fmla="*/ 399844 w 15884"/>
              <a:gd name="T65" fmla="*/ 494960 h 19698"/>
              <a:gd name="T66" fmla="*/ 147880 w 15884"/>
              <a:gd name="T67" fmla="*/ 486645 h 19698"/>
              <a:gd name="T68" fmla="*/ 209303 w 15884"/>
              <a:gd name="T69" fmla="*/ 453383 h 19698"/>
              <a:gd name="T70" fmla="*/ 301976 w 15884"/>
              <a:gd name="T71" fmla="*/ 485284 h 19698"/>
              <a:gd name="T72" fmla="*/ 258237 w 15884"/>
              <a:gd name="T73" fmla="*/ 564281 h 19698"/>
              <a:gd name="T74" fmla="*/ 230108 w 15884"/>
              <a:gd name="T75" fmla="*/ 547650 h 19698"/>
              <a:gd name="T76" fmla="*/ 185347 w 15884"/>
              <a:gd name="T77" fmla="*/ 567078 h 19698"/>
              <a:gd name="T78" fmla="*/ 226986 w 15884"/>
              <a:gd name="T79" fmla="*/ 525463 h 19698"/>
              <a:gd name="T80" fmla="*/ 178052 w 15884"/>
              <a:gd name="T81" fmla="*/ 608655 h 19698"/>
              <a:gd name="T82" fmla="*/ 241575 w 15884"/>
              <a:gd name="T83" fmla="*/ 555966 h 19698"/>
              <a:gd name="T84" fmla="*/ 417527 w 15884"/>
              <a:gd name="T85" fmla="*/ 594784 h 19698"/>
              <a:gd name="T86" fmla="*/ 365471 w 15884"/>
              <a:gd name="T87" fmla="*/ 637760 h 19698"/>
              <a:gd name="T88" fmla="*/ 341515 w 15884"/>
              <a:gd name="T89" fmla="*/ 657188 h 19698"/>
              <a:gd name="T90" fmla="*/ 315487 w 15884"/>
              <a:gd name="T91" fmla="*/ 669661 h 19698"/>
              <a:gd name="T92" fmla="*/ 287387 w 15884"/>
              <a:gd name="T93" fmla="*/ 673819 h 19698"/>
              <a:gd name="T94" fmla="*/ 421700 w 15884"/>
              <a:gd name="T95" fmla="*/ 461698 h 19698"/>
              <a:gd name="T96" fmla="*/ 370694 w 15884"/>
              <a:gd name="T97" fmla="*/ 610054 h 19698"/>
              <a:gd name="T98" fmla="*/ 154125 w 15884"/>
              <a:gd name="T99" fmla="*/ 697404 h 19698"/>
              <a:gd name="T100" fmla="*/ 16690 w 15884"/>
              <a:gd name="T101" fmla="*/ 228751 h 19698"/>
              <a:gd name="T102" fmla="*/ 57279 w 15884"/>
              <a:gd name="T103" fmla="*/ 124770 h 19698"/>
              <a:gd name="T104" fmla="*/ 284265 w 15884"/>
              <a:gd name="T105" fmla="*/ 693247 h 19698"/>
              <a:gd name="T106" fmla="*/ 244698 w 15884"/>
              <a:gd name="T107" fmla="*/ 698765 h 19698"/>
              <a:gd name="T108" fmla="*/ 234281 w 15884"/>
              <a:gd name="T109" fmla="*/ 696006 h 19698"/>
              <a:gd name="T110" fmla="*/ 220742 w 15884"/>
              <a:gd name="T111" fmla="*/ 723749 h 19698"/>
              <a:gd name="T112" fmla="*/ 184297 w 15884"/>
              <a:gd name="T113" fmla="*/ 727907 h 19698"/>
              <a:gd name="T114" fmla="*/ 235331 w 15884"/>
              <a:gd name="T115" fmla="*/ 15232 h 19698"/>
              <a:gd name="T116" fmla="*/ 1079 w 15884"/>
              <a:gd name="T117" fmla="*/ 185775 h 19698"/>
              <a:gd name="T118" fmla="*/ 125996 w 15884"/>
              <a:gd name="T119" fmla="*/ 673819 h 19698"/>
              <a:gd name="T120" fmla="*/ 212425 w 15884"/>
              <a:gd name="T121" fmla="*/ 741779 h 19698"/>
              <a:gd name="T122" fmla="*/ 441483 w 15884"/>
              <a:gd name="T123" fmla="*/ 596182 h 19698"/>
              <a:gd name="T124" fmla="*/ 334249 w 15884"/>
              <a:gd name="T125" fmla="*/ 87350 h 1969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lnTo>
                  <a:pt x="935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lnTo>
                  <a:pt x="11262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lnTo>
                  <a:pt x="11115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lnTo>
                  <a:pt x="8694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lnTo>
                  <a:pt x="11776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lnTo>
                  <a:pt x="8951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lnTo>
                  <a:pt x="6273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lnTo>
                  <a:pt x="9868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lnTo>
                  <a:pt x="1313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lnTo>
                  <a:pt x="13060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lnTo>
                  <a:pt x="1027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lnTo>
                  <a:pt x="1012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4" name="Google Shape;249;p4">
            <a:extLst>
              <a:ext uri="{FF2B5EF4-FFF2-40B4-BE49-F238E27FC236}">
                <a16:creationId xmlns:a16="http://schemas.microsoft.com/office/drawing/2014/main" id="{04C1CC99-9DC0-48C4-9A15-52E5218C6E04}"/>
              </a:ext>
            </a:extLst>
          </p:cNvPr>
          <p:cNvSpPr>
            <a:spLocks/>
          </p:cNvSpPr>
          <p:nvPr/>
        </p:nvSpPr>
        <p:spPr bwMode="auto">
          <a:xfrm>
            <a:off x="-46566" y="4489450"/>
            <a:ext cx="590551" cy="673100"/>
          </a:xfrm>
          <a:custGeom>
            <a:avLst/>
            <a:gdLst>
              <a:gd name="T0" fmla="*/ 275520 w 15627"/>
              <a:gd name="T1" fmla="*/ 87429 h 17792"/>
              <a:gd name="T2" fmla="*/ 290089 w 15627"/>
              <a:gd name="T3" fmla="*/ 74944 h 17792"/>
              <a:gd name="T4" fmla="*/ 99823 w 15627"/>
              <a:gd name="T5" fmla="*/ 40253 h 17792"/>
              <a:gd name="T6" fmla="*/ 129980 w 15627"/>
              <a:gd name="T7" fmla="*/ 108274 h 17792"/>
              <a:gd name="T8" fmla="*/ 147638 w 15627"/>
              <a:gd name="T9" fmla="*/ 102713 h 17792"/>
              <a:gd name="T10" fmla="*/ 124765 w 15627"/>
              <a:gd name="T11" fmla="*/ 61098 h 17792"/>
              <a:gd name="T12" fmla="*/ 424207 w 15627"/>
              <a:gd name="T13" fmla="*/ 161011 h 17792"/>
              <a:gd name="T14" fmla="*/ 395099 w 15627"/>
              <a:gd name="T15" fmla="*/ 183181 h 17792"/>
              <a:gd name="T16" fmla="*/ 415874 w 15627"/>
              <a:gd name="T17" fmla="*/ 190142 h 17792"/>
              <a:gd name="T18" fmla="*/ 442913 w 15627"/>
              <a:gd name="T19" fmla="*/ 169334 h 17792"/>
              <a:gd name="T20" fmla="*/ 63431 w 15627"/>
              <a:gd name="T21" fmla="*/ 281732 h 17792"/>
              <a:gd name="T22" fmla="*/ 28 w 15627"/>
              <a:gd name="T23" fmla="*/ 324747 h 17792"/>
              <a:gd name="T24" fmla="*/ 69667 w 15627"/>
              <a:gd name="T25" fmla="*/ 296978 h 17792"/>
              <a:gd name="T26" fmla="*/ 187148 w 15627"/>
              <a:gd name="T27" fmla="*/ 301140 h 17792"/>
              <a:gd name="T28" fmla="*/ 220422 w 15627"/>
              <a:gd name="T29" fmla="*/ 331670 h 17792"/>
              <a:gd name="T30" fmla="*/ 253696 w 15627"/>
              <a:gd name="T31" fmla="*/ 339993 h 17792"/>
              <a:gd name="T32" fmla="*/ 267216 w 15627"/>
              <a:gd name="T33" fmla="*/ 313662 h 17792"/>
              <a:gd name="T34" fmla="*/ 233942 w 15627"/>
              <a:gd name="T35" fmla="*/ 312262 h 17792"/>
              <a:gd name="T36" fmla="*/ 201716 w 15627"/>
              <a:gd name="T37" fmla="*/ 309463 h 17792"/>
              <a:gd name="T38" fmla="*/ 360776 w 15627"/>
              <a:gd name="T39" fmla="*/ 424660 h 17792"/>
              <a:gd name="T40" fmla="*/ 399237 w 15627"/>
              <a:gd name="T41" fmla="*/ 474635 h 17792"/>
              <a:gd name="T42" fmla="*/ 384697 w 15627"/>
              <a:gd name="T43" fmla="*/ 438544 h 17792"/>
              <a:gd name="T44" fmla="*/ 270334 w 15627"/>
              <a:gd name="T45" fmla="*/ 129081 h 17792"/>
              <a:gd name="T46" fmla="*/ 340000 w 15627"/>
              <a:gd name="T47" fmla="*/ 201226 h 17792"/>
              <a:gd name="T48" fmla="*/ 351422 w 15627"/>
              <a:gd name="T49" fmla="*/ 308101 h 17792"/>
              <a:gd name="T50" fmla="*/ 271382 w 15627"/>
              <a:gd name="T51" fmla="*/ 455190 h 17792"/>
              <a:gd name="T52" fmla="*/ 243295 w 15627"/>
              <a:gd name="T53" fmla="*/ 441306 h 17792"/>
              <a:gd name="T54" fmla="*/ 257863 w 15627"/>
              <a:gd name="T55" fmla="*/ 355277 h 17792"/>
              <a:gd name="T56" fmla="*/ 184030 w 15627"/>
              <a:gd name="T57" fmla="*/ 506527 h 17792"/>
              <a:gd name="T58" fmla="*/ 185079 w 15627"/>
              <a:gd name="T59" fmla="*/ 328908 h 17792"/>
              <a:gd name="T60" fmla="*/ 170510 w 15627"/>
              <a:gd name="T61" fmla="*/ 499604 h 17792"/>
              <a:gd name="T62" fmla="*/ 131029 w 15627"/>
              <a:gd name="T63" fmla="*/ 456590 h 17792"/>
              <a:gd name="T64" fmla="*/ 118530 w 15627"/>
              <a:gd name="T65" fmla="*/ 258125 h 17792"/>
              <a:gd name="T66" fmla="*/ 164275 w 15627"/>
              <a:gd name="T67" fmla="*/ 151289 h 17792"/>
              <a:gd name="T68" fmla="*/ 131029 w 15627"/>
              <a:gd name="T69" fmla="*/ 512089 h 17792"/>
              <a:gd name="T70" fmla="*/ 247461 w 15627"/>
              <a:gd name="T71" fmla="*/ 553703 h 17792"/>
              <a:gd name="T72" fmla="*/ 227706 w 15627"/>
              <a:gd name="T73" fmla="*/ 568987 h 17792"/>
              <a:gd name="T74" fmla="*/ 102941 w 15627"/>
              <a:gd name="T75" fmla="*/ 523173 h 17792"/>
              <a:gd name="T76" fmla="*/ 126862 w 15627"/>
              <a:gd name="T77" fmla="*/ 607840 h 17792"/>
              <a:gd name="T78" fmla="*/ 138285 w 15627"/>
              <a:gd name="T79" fmla="*/ 610602 h 17792"/>
              <a:gd name="T80" fmla="*/ 210020 w 15627"/>
              <a:gd name="T81" fmla="*/ 580072 h 17792"/>
              <a:gd name="T82" fmla="*/ 250579 w 15627"/>
              <a:gd name="T83" fmla="*/ 613402 h 17792"/>
              <a:gd name="T84" fmla="*/ 97754 w 15627"/>
              <a:gd name="T85" fmla="*/ 568987 h 17792"/>
              <a:gd name="T86" fmla="*/ 117509 w 15627"/>
              <a:gd name="T87" fmla="*/ 546780 h 17792"/>
              <a:gd name="T88" fmla="*/ 155970 w 15627"/>
              <a:gd name="T89" fmla="*/ 607840 h 17792"/>
              <a:gd name="T90" fmla="*/ 159088 w 15627"/>
              <a:gd name="T91" fmla="*/ 625886 h 17792"/>
              <a:gd name="T92" fmla="*/ 165324 w 15627"/>
              <a:gd name="T93" fmla="*/ 639770 h 17792"/>
              <a:gd name="T94" fmla="*/ 183009 w 15627"/>
              <a:gd name="T95" fmla="*/ 652255 h 17792"/>
              <a:gd name="T96" fmla="*/ 191314 w 15627"/>
              <a:gd name="T97" fmla="*/ 109636 h 17792"/>
              <a:gd name="T98" fmla="*/ 118530 w 15627"/>
              <a:gd name="T99" fmla="*/ 192903 h 17792"/>
              <a:gd name="T100" fmla="*/ 112294 w 15627"/>
              <a:gd name="T101" fmla="*/ 352515 h 17792"/>
              <a:gd name="T102" fmla="*/ 97754 w 15627"/>
              <a:gd name="T103" fmla="*/ 502366 h 17792"/>
              <a:gd name="T104" fmla="*/ 90470 w 15627"/>
              <a:gd name="T105" fmla="*/ 549542 h 17792"/>
              <a:gd name="T106" fmla="*/ 98775 w 15627"/>
              <a:gd name="T107" fmla="*/ 589795 h 17792"/>
              <a:gd name="T108" fmla="*/ 115412 w 15627"/>
              <a:gd name="T109" fmla="*/ 630048 h 17792"/>
              <a:gd name="T110" fmla="*/ 149735 w 15627"/>
              <a:gd name="T111" fmla="*/ 657816 h 17792"/>
              <a:gd name="T112" fmla="*/ 202764 w 15627"/>
              <a:gd name="T113" fmla="*/ 666139 h 17792"/>
              <a:gd name="T114" fmla="*/ 252648 w 15627"/>
              <a:gd name="T115" fmla="*/ 634209 h 17792"/>
              <a:gd name="T116" fmla="*/ 265119 w 15627"/>
              <a:gd name="T117" fmla="*/ 577310 h 17792"/>
              <a:gd name="T118" fmla="*/ 262001 w 15627"/>
              <a:gd name="T119" fmla="*/ 531534 h 17792"/>
              <a:gd name="T120" fmla="*/ 333737 w 15627"/>
              <a:gd name="T121" fmla="*/ 389968 h 17792"/>
              <a:gd name="T122" fmla="*/ 369108 w 15627"/>
              <a:gd name="T123" fmla="*/ 281732 h 17792"/>
              <a:gd name="T124" fmla="*/ 322314 w 15627"/>
              <a:gd name="T125" fmla="*/ 144328 h 1779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lnTo>
                  <a:pt x="10528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lnTo>
                  <a:pt x="3559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lnTo>
                  <a:pt x="6677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lnTo>
                  <a:pt x="12876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lnTo>
                  <a:pt x="3962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5" name="Google Shape;250;p4">
            <a:extLst>
              <a:ext uri="{FF2B5EF4-FFF2-40B4-BE49-F238E27FC236}">
                <a16:creationId xmlns:a16="http://schemas.microsoft.com/office/drawing/2014/main" id="{B0A92FE8-3AA7-4ECD-9DA2-1BAD271494E6}"/>
              </a:ext>
            </a:extLst>
          </p:cNvPr>
          <p:cNvSpPr>
            <a:spLocks/>
          </p:cNvSpPr>
          <p:nvPr/>
        </p:nvSpPr>
        <p:spPr bwMode="auto">
          <a:xfrm>
            <a:off x="11758084" y="4586289"/>
            <a:ext cx="550333" cy="676275"/>
          </a:xfrm>
          <a:custGeom>
            <a:avLst/>
            <a:gdLst>
              <a:gd name="T0" fmla="*/ 194969 w 14601"/>
              <a:gd name="T1" fmla="*/ 130261 h 17901"/>
              <a:gd name="T2" fmla="*/ 176311 w 14601"/>
              <a:gd name="T3" fmla="*/ 191235 h 17901"/>
              <a:gd name="T4" fmla="*/ 162827 w 14601"/>
              <a:gd name="T5" fmla="*/ 138572 h 17901"/>
              <a:gd name="T6" fmla="*/ 214672 w 14601"/>
              <a:gd name="T7" fmla="*/ 163544 h 17901"/>
              <a:gd name="T8" fmla="*/ 102672 w 14601"/>
              <a:gd name="T9" fmla="*/ 151077 h 17901"/>
              <a:gd name="T10" fmla="*/ 98544 w 14601"/>
              <a:gd name="T11" fmla="*/ 200944 h 17901"/>
              <a:gd name="T12" fmla="*/ 44608 w 14601"/>
              <a:gd name="T13" fmla="*/ 216207 h 17901"/>
              <a:gd name="T14" fmla="*/ 324580 w 14601"/>
              <a:gd name="T15" fmla="*/ 299358 h 17901"/>
              <a:gd name="T16" fmla="*/ 312142 w 14601"/>
              <a:gd name="T17" fmla="*/ 327049 h 17901"/>
              <a:gd name="T18" fmla="*/ 280001 w 14601"/>
              <a:gd name="T19" fmla="*/ 185720 h 17901"/>
              <a:gd name="T20" fmla="*/ 292439 w 14601"/>
              <a:gd name="T21" fmla="*/ 225878 h 17901"/>
              <a:gd name="T22" fmla="*/ 302813 w 14601"/>
              <a:gd name="T23" fmla="*/ 250850 h 17901"/>
              <a:gd name="T24" fmla="*/ 283110 w 14601"/>
              <a:gd name="T25" fmla="*/ 286853 h 17901"/>
              <a:gd name="T26" fmla="*/ 259251 w 14601"/>
              <a:gd name="T27" fmla="*/ 299358 h 17901"/>
              <a:gd name="T28" fmla="*/ 240594 w 14601"/>
              <a:gd name="T29" fmla="*/ 297960 h 17901"/>
              <a:gd name="T30" fmla="*/ 191859 w 14601"/>
              <a:gd name="T31" fmla="*/ 277182 h 17901"/>
              <a:gd name="T32" fmla="*/ 187704 w 14601"/>
              <a:gd name="T33" fmla="*/ 252210 h 17901"/>
              <a:gd name="T34" fmla="*/ 310078 w 14601"/>
              <a:gd name="T35" fmla="*/ 363090 h 17901"/>
              <a:gd name="T36" fmla="*/ 56028 w 14601"/>
              <a:gd name="T37" fmla="*/ 324292 h 17901"/>
              <a:gd name="T38" fmla="*/ 15576 w 14601"/>
              <a:gd name="T39" fmla="*/ 317340 h 17901"/>
              <a:gd name="T40" fmla="*/ 202234 w 14601"/>
              <a:gd name="T41" fmla="*/ 363090 h 17901"/>
              <a:gd name="T42" fmla="*/ 178375 w 14601"/>
              <a:gd name="T43" fmla="*/ 372799 h 17901"/>
              <a:gd name="T44" fmla="*/ 165937 w 14601"/>
              <a:gd name="T45" fmla="*/ 327049 h 17901"/>
              <a:gd name="T46" fmla="*/ 241640 w 14601"/>
              <a:gd name="T47" fmla="*/ 408802 h 17901"/>
              <a:gd name="T48" fmla="*/ 257188 w 14601"/>
              <a:gd name="T49" fmla="*/ 447601 h 17901"/>
              <a:gd name="T50" fmla="*/ 262361 w 14601"/>
              <a:gd name="T51" fmla="*/ 144125 h 17901"/>
              <a:gd name="T52" fmla="*/ 241640 w 14601"/>
              <a:gd name="T53" fmla="*/ 171855 h 17901"/>
              <a:gd name="T54" fmla="*/ 192905 w 14601"/>
              <a:gd name="T55" fmla="*/ 264677 h 17901"/>
              <a:gd name="T56" fmla="*/ 180467 w 14601"/>
              <a:gd name="T57" fmla="*/ 309029 h 17901"/>
              <a:gd name="T58" fmla="*/ 234375 w 14601"/>
              <a:gd name="T59" fmla="*/ 329845 h 17901"/>
              <a:gd name="T60" fmla="*/ 254078 w 14601"/>
              <a:gd name="T61" fmla="*/ 374159 h 17901"/>
              <a:gd name="T62" fmla="*/ 136905 w 14601"/>
              <a:gd name="T63" fmla="*/ 325652 h 17901"/>
              <a:gd name="T64" fmla="*/ 172156 w 14601"/>
              <a:gd name="T65" fmla="*/ 393578 h 17901"/>
              <a:gd name="T66" fmla="*/ 199124 w 14601"/>
              <a:gd name="T67" fmla="*/ 483642 h 17901"/>
              <a:gd name="T68" fmla="*/ 148297 w 14601"/>
              <a:gd name="T69" fmla="*/ 442085 h 17901"/>
              <a:gd name="T70" fmla="*/ 121357 w 14601"/>
              <a:gd name="T71" fmla="*/ 454552 h 17901"/>
              <a:gd name="T72" fmla="*/ 107873 w 14601"/>
              <a:gd name="T73" fmla="*/ 437930 h 17901"/>
              <a:gd name="T74" fmla="*/ 76749 w 14601"/>
              <a:gd name="T75" fmla="*/ 451757 h 17901"/>
              <a:gd name="T76" fmla="*/ 78841 w 14601"/>
              <a:gd name="T77" fmla="*/ 350623 h 17901"/>
              <a:gd name="T78" fmla="*/ 22841 w 14601"/>
              <a:gd name="T79" fmla="*/ 227276 h 17901"/>
              <a:gd name="T80" fmla="*/ 69513 w 14601"/>
              <a:gd name="T81" fmla="*/ 273026 h 17901"/>
              <a:gd name="T82" fmla="*/ 158672 w 14601"/>
              <a:gd name="T83" fmla="*/ 206498 h 17901"/>
              <a:gd name="T84" fmla="*/ 96453 w 14601"/>
              <a:gd name="T85" fmla="*/ 121949 h 17901"/>
              <a:gd name="T86" fmla="*/ 147279 w 14601"/>
              <a:gd name="T87" fmla="*/ 611145 h 17901"/>
              <a:gd name="T88" fmla="*/ 132749 w 14601"/>
              <a:gd name="T89" fmla="*/ 629165 h 17901"/>
              <a:gd name="T90" fmla="*/ 256142 w 14601"/>
              <a:gd name="T91" fmla="*/ 11107 h 17901"/>
              <a:gd name="T92" fmla="*/ 130686 w 14601"/>
              <a:gd name="T93" fmla="*/ 91462 h 17901"/>
              <a:gd name="T94" fmla="*/ 1074 w 14601"/>
              <a:gd name="T95" fmla="*/ 322894 h 17901"/>
              <a:gd name="T96" fmla="*/ 183576 w 14601"/>
              <a:gd name="T97" fmla="*/ 507216 h 17901"/>
              <a:gd name="T98" fmla="*/ 346375 w 14601"/>
              <a:gd name="T99" fmla="*/ 267473 h 17901"/>
              <a:gd name="T100" fmla="*/ 248877 w 14601"/>
              <a:gd name="T101" fmla="*/ 92860 h 17901"/>
              <a:gd name="T102" fmla="*/ 377471 w 14601"/>
              <a:gd name="T103" fmla="*/ 167699 h 17901"/>
              <a:gd name="T104" fmla="*/ 327690 w 14601"/>
              <a:gd name="T105" fmla="*/ 516925 h 17901"/>
              <a:gd name="T106" fmla="*/ 103718 w 14601"/>
              <a:gd name="T107" fmla="*/ 544617 h 17901"/>
              <a:gd name="T108" fmla="*/ 79859 w 14601"/>
              <a:gd name="T109" fmla="*/ 559879 h 17901"/>
              <a:gd name="T110" fmla="*/ 77795 w 14601"/>
              <a:gd name="T111" fmla="*/ 648545 h 17901"/>
              <a:gd name="T112" fmla="*/ 243704 w 14601"/>
              <a:gd name="T113" fmla="*/ 663808 h 17901"/>
              <a:gd name="T114" fmla="*/ 187704 w 14601"/>
              <a:gd name="T115" fmla="*/ 598678 h 17901"/>
              <a:gd name="T116" fmla="*/ 404439 w 14601"/>
              <a:gd name="T117" fmla="*/ 385266 h 17901"/>
              <a:gd name="T118" fmla="*/ 307987 w 14601"/>
              <a:gd name="T119" fmla="*/ 38799 h 1790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lnTo>
                  <a:pt x="689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lnTo>
                  <a:pt x="6457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lnTo>
                  <a:pt x="9135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lnTo>
                  <a:pt x="6970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lnTo>
                  <a:pt x="979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6" name="Google Shape;251;p4">
            <a:extLst>
              <a:ext uri="{FF2B5EF4-FFF2-40B4-BE49-F238E27FC236}">
                <a16:creationId xmlns:a16="http://schemas.microsoft.com/office/drawing/2014/main" id="{94C6088B-3BC4-4586-840D-4FCCFA503246}"/>
              </a:ext>
            </a:extLst>
          </p:cNvPr>
          <p:cNvSpPr>
            <a:spLocks/>
          </p:cNvSpPr>
          <p:nvPr/>
        </p:nvSpPr>
        <p:spPr bwMode="auto">
          <a:xfrm>
            <a:off x="11656484" y="5556250"/>
            <a:ext cx="660400" cy="452438"/>
          </a:xfrm>
          <a:custGeom>
            <a:avLst/>
            <a:gdLst>
              <a:gd name="T0" fmla="*/ 285107 w 17461"/>
              <a:gd name="T1" fmla="*/ 95466 h 11995"/>
              <a:gd name="T2" fmla="*/ 274697 w 17461"/>
              <a:gd name="T3" fmla="*/ 131450 h 11995"/>
              <a:gd name="T4" fmla="*/ 277846 w 17461"/>
              <a:gd name="T5" fmla="*/ 120361 h 11995"/>
              <a:gd name="T6" fmla="*/ 324650 w 17461"/>
              <a:gd name="T7" fmla="*/ 135599 h 11995"/>
              <a:gd name="T8" fmla="*/ 437036 w 17461"/>
              <a:gd name="T9" fmla="*/ 70572 h 11995"/>
              <a:gd name="T10" fmla="*/ 388133 w 17461"/>
              <a:gd name="T11" fmla="*/ 95466 h 11995"/>
              <a:gd name="T12" fmla="*/ 253905 w 17461"/>
              <a:gd name="T13" fmla="*/ 138353 h 11995"/>
              <a:gd name="T14" fmla="*/ 463048 w 17461"/>
              <a:gd name="T15" fmla="*/ 41528 h 11995"/>
              <a:gd name="T16" fmla="*/ 406855 w 17461"/>
              <a:gd name="T17" fmla="*/ 134204 h 11995"/>
              <a:gd name="T18" fmla="*/ 298638 w 17461"/>
              <a:gd name="T19" fmla="*/ 149442 h 11995"/>
              <a:gd name="T20" fmla="*/ 305928 w 17461"/>
              <a:gd name="T21" fmla="*/ 161889 h 11995"/>
              <a:gd name="T22" fmla="*/ 477600 w 17461"/>
              <a:gd name="T23" fmla="*/ 27686 h 11995"/>
              <a:gd name="T24" fmla="*/ 397494 w 17461"/>
              <a:gd name="T25" fmla="*/ 166039 h 11995"/>
              <a:gd name="T26" fmla="*/ 474479 w 17461"/>
              <a:gd name="T27" fmla="*/ 26290 h 11995"/>
              <a:gd name="T28" fmla="*/ 265336 w 17461"/>
              <a:gd name="T29" fmla="*/ 157740 h 11995"/>
              <a:gd name="T30" fmla="*/ 273676 w 17461"/>
              <a:gd name="T31" fmla="*/ 166039 h 11995"/>
              <a:gd name="T32" fmla="*/ 374602 w 17461"/>
              <a:gd name="T33" fmla="*/ 262901 h 11995"/>
              <a:gd name="T34" fmla="*/ 346520 w 17461"/>
              <a:gd name="T35" fmla="*/ 275348 h 11995"/>
              <a:gd name="T36" fmla="*/ 352760 w 17461"/>
              <a:gd name="T37" fmla="*/ 287795 h 11995"/>
              <a:gd name="T38" fmla="*/ 359001 w 17461"/>
              <a:gd name="T39" fmla="*/ 318234 h 11995"/>
              <a:gd name="T40" fmla="*/ 366263 w 17461"/>
              <a:gd name="T41" fmla="*/ 302996 h 11995"/>
              <a:gd name="T42" fmla="*/ 329869 w 17461"/>
              <a:gd name="T43" fmla="*/ 102407 h 11995"/>
              <a:gd name="T44" fmla="*/ 172749 w 17461"/>
              <a:gd name="T45" fmla="*/ 304391 h 11995"/>
              <a:gd name="T46" fmla="*/ 141518 w 17461"/>
              <a:gd name="T47" fmla="*/ 318234 h 11995"/>
              <a:gd name="T48" fmla="*/ 168580 w 17461"/>
              <a:gd name="T49" fmla="*/ 253207 h 11995"/>
              <a:gd name="T50" fmla="*/ 162339 w 17461"/>
              <a:gd name="T51" fmla="*/ 224163 h 11995"/>
              <a:gd name="T52" fmla="*/ 148808 w 17461"/>
              <a:gd name="T53" fmla="*/ 203380 h 11995"/>
              <a:gd name="T54" fmla="*/ 131108 w 17461"/>
              <a:gd name="T55" fmla="*/ 215827 h 11995"/>
              <a:gd name="T56" fmla="*/ 189400 w 17461"/>
              <a:gd name="T57" fmla="*/ 121757 h 11995"/>
              <a:gd name="T58" fmla="*/ 380843 w 17461"/>
              <a:gd name="T59" fmla="*/ 164643 h 11995"/>
              <a:gd name="T60" fmla="*/ 139448 w 17461"/>
              <a:gd name="T61" fmla="*/ 351427 h 11995"/>
              <a:gd name="T62" fmla="*/ 112386 w 17461"/>
              <a:gd name="T63" fmla="*/ 340375 h 11995"/>
              <a:gd name="T64" fmla="*/ 112386 w 17461"/>
              <a:gd name="T65" fmla="*/ 300242 h 11995"/>
              <a:gd name="T66" fmla="*/ 183131 w 17461"/>
              <a:gd name="T67" fmla="*/ 361121 h 11995"/>
              <a:gd name="T68" fmla="*/ 361072 w 17461"/>
              <a:gd name="T69" fmla="*/ 203380 h 11995"/>
              <a:gd name="T70" fmla="*/ 61413 w 17461"/>
              <a:gd name="T71" fmla="*/ 372172 h 11995"/>
              <a:gd name="T72" fmla="*/ 100955 w 17461"/>
              <a:gd name="T73" fmla="*/ 381866 h 11995"/>
              <a:gd name="T74" fmla="*/ 77014 w 17461"/>
              <a:gd name="T75" fmla="*/ 332077 h 11995"/>
              <a:gd name="T76" fmla="*/ 367312 w 17461"/>
              <a:gd name="T77" fmla="*/ 350069 h 11995"/>
              <a:gd name="T78" fmla="*/ 317360 w 17461"/>
              <a:gd name="T79" fmla="*/ 408156 h 11995"/>
              <a:gd name="T80" fmla="*/ 317360 w 17461"/>
              <a:gd name="T81" fmla="*/ 356972 h 11995"/>
              <a:gd name="T82" fmla="*/ 285107 w 17461"/>
              <a:gd name="T83" fmla="*/ 390164 h 11995"/>
              <a:gd name="T84" fmla="*/ 269506 w 17461"/>
              <a:gd name="T85" fmla="*/ 420603 h 11995"/>
              <a:gd name="T86" fmla="*/ 266386 w 17461"/>
              <a:gd name="T87" fmla="*/ 379112 h 11995"/>
              <a:gd name="T88" fmla="*/ 225794 w 17461"/>
              <a:gd name="T89" fmla="*/ 423394 h 11995"/>
              <a:gd name="T90" fmla="*/ 248685 w 17461"/>
              <a:gd name="T91" fmla="*/ 355576 h 11995"/>
              <a:gd name="T92" fmla="*/ 215412 w 17461"/>
              <a:gd name="T93" fmla="*/ 419245 h 11995"/>
              <a:gd name="T94" fmla="*/ 198761 w 17461"/>
              <a:gd name="T95" fmla="*/ 383262 h 11995"/>
              <a:gd name="T96" fmla="*/ 330890 w 17461"/>
              <a:gd name="T97" fmla="*/ 268408 h 11995"/>
              <a:gd name="T98" fmla="*/ 38521 w 17461"/>
              <a:gd name="T99" fmla="*/ 416454 h 11995"/>
              <a:gd name="T100" fmla="*/ 63483 w 17461"/>
              <a:gd name="T101" fmla="*/ 421999 h 11995"/>
              <a:gd name="T102" fmla="*/ 28111 w 17461"/>
              <a:gd name="T103" fmla="*/ 399858 h 11995"/>
              <a:gd name="T104" fmla="*/ 348591 w 17461"/>
              <a:gd name="T105" fmla="*/ 92713 h 11995"/>
              <a:gd name="T106" fmla="*/ 252855 w 17461"/>
              <a:gd name="T107" fmla="*/ 69176 h 11995"/>
              <a:gd name="T108" fmla="*/ 124867 w 17461"/>
              <a:gd name="T109" fmla="*/ 179881 h 11995"/>
              <a:gd name="T110" fmla="*/ 63483 w 17461"/>
              <a:gd name="T111" fmla="*/ 326532 h 11995"/>
              <a:gd name="T112" fmla="*/ 5219 w 17461"/>
              <a:gd name="T113" fmla="*/ 445535 h 11995"/>
              <a:gd name="T114" fmla="*/ 151929 w 17461"/>
              <a:gd name="T115" fmla="*/ 398462 h 11995"/>
              <a:gd name="T116" fmla="*/ 233084 w 17461"/>
              <a:gd name="T117" fmla="*/ 445535 h 11995"/>
              <a:gd name="T118" fmla="*/ 309048 w 17461"/>
              <a:gd name="T119" fmla="*/ 435842 h 11995"/>
              <a:gd name="T120" fmla="*/ 389154 w 17461"/>
              <a:gd name="T121" fmla="*/ 343129 h 11995"/>
              <a:gd name="T122" fmla="*/ 407904 w 17461"/>
              <a:gd name="T123" fmla="*/ 204776 h 11995"/>
              <a:gd name="T124" fmla="*/ 495300 w 17461"/>
              <a:gd name="T125" fmla="*/ 47035 h 1199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lnTo>
                  <a:pt x="9758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lnTo>
                  <a:pt x="9795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lnTo>
                  <a:pt x="8914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lnTo>
                  <a:pt x="10528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lnTo>
                  <a:pt x="9354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lnTo>
                  <a:pt x="13243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lnTo>
                  <a:pt x="12729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lnTo>
                  <a:pt x="10051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lnTo>
                  <a:pt x="16324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7" name="Google Shape;252;p4">
            <a:extLst>
              <a:ext uri="{FF2B5EF4-FFF2-40B4-BE49-F238E27FC236}">
                <a16:creationId xmlns:a16="http://schemas.microsoft.com/office/drawing/2014/main" id="{7D745E92-ACF0-4ED6-851C-482B85C20C90}"/>
              </a:ext>
            </a:extLst>
          </p:cNvPr>
          <p:cNvSpPr>
            <a:spLocks/>
          </p:cNvSpPr>
          <p:nvPr/>
        </p:nvSpPr>
        <p:spPr bwMode="auto">
          <a:xfrm>
            <a:off x="11148485" y="6008688"/>
            <a:ext cx="495300" cy="514350"/>
          </a:xfrm>
          <a:custGeom>
            <a:avLst/>
            <a:gdLst>
              <a:gd name="T0" fmla="*/ 85083 w 13133"/>
              <a:gd name="T1" fmla="*/ 88978 h 13573"/>
              <a:gd name="T2" fmla="*/ 58099 w 13133"/>
              <a:gd name="T3" fmla="*/ 129298 h 13573"/>
              <a:gd name="T4" fmla="*/ 53969 w 13133"/>
              <a:gd name="T5" fmla="*/ 107054 h 13573"/>
              <a:gd name="T6" fmla="*/ 64321 w 13133"/>
              <a:gd name="T7" fmla="*/ 145972 h 13573"/>
              <a:gd name="T8" fmla="*/ 184677 w 13133"/>
              <a:gd name="T9" fmla="*/ 112586 h 13573"/>
              <a:gd name="T10" fmla="*/ 38384 w 13133"/>
              <a:gd name="T11" fmla="*/ 168216 h 13573"/>
              <a:gd name="T12" fmla="*/ 119309 w 13133"/>
              <a:gd name="T13" fmla="*/ 119559 h 13573"/>
              <a:gd name="T14" fmla="*/ 160832 w 13133"/>
              <a:gd name="T15" fmla="*/ 234912 h 13573"/>
              <a:gd name="T16" fmla="*/ 106863 w 13133"/>
              <a:gd name="T17" fmla="*/ 232145 h 13573"/>
              <a:gd name="T18" fmla="*/ 181565 w 13133"/>
              <a:gd name="T19" fmla="*/ 283569 h 13573"/>
              <a:gd name="T20" fmla="*/ 143182 w 13133"/>
              <a:gd name="T21" fmla="*/ 177917 h 13573"/>
              <a:gd name="T22" fmla="*/ 260426 w 13133"/>
              <a:gd name="T23" fmla="*/ 348900 h 13573"/>
              <a:gd name="T24" fmla="*/ 241757 w 13133"/>
              <a:gd name="T25" fmla="*/ 351704 h 13573"/>
              <a:gd name="T26" fmla="*/ 242804 w 13133"/>
              <a:gd name="T27" fmla="*/ 358639 h 13573"/>
              <a:gd name="T28" fmla="*/ 226200 w 13133"/>
              <a:gd name="T29" fmla="*/ 360041 h 13573"/>
              <a:gd name="T30" fmla="*/ 279094 w 13133"/>
              <a:gd name="T31" fmla="*/ 415633 h 13573"/>
              <a:gd name="T32" fmla="*/ 272871 w 13133"/>
              <a:gd name="T33" fmla="*/ 337797 h 13573"/>
              <a:gd name="T34" fmla="*/ 16604 w 13133"/>
              <a:gd name="T35" fmla="*/ 423970 h 13573"/>
              <a:gd name="T36" fmla="*/ 286364 w 13133"/>
              <a:gd name="T37" fmla="*/ 334993 h 13573"/>
              <a:gd name="T38" fmla="*/ 286364 w 13133"/>
              <a:gd name="T39" fmla="*/ 414231 h 13573"/>
              <a:gd name="T40" fmla="*/ 228265 w 13133"/>
              <a:gd name="T41" fmla="*/ 404492 h 13573"/>
              <a:gd name="T42" fmla="*/ 252138 w 13133"/>
              <a:gd name="T43" fmla="*/ 309982 h 13573"/>
              <a:gd name="T44" fmla="*/ 201280 w 13133"/>
              <a:gd name="T45" fmla="*/ 372547 h 13573"/>
              <a:gd name="T46" fmla="*/ 275983 w 13133"/>
              <a:gd name="T47" fmla="*/ 451785 h 13573"/>
              <a:gd name="T48" fmla="*/ 310237 w 13133"/>
              <a:gd name="T49" fmla="*/ 366976 h 13573"/>
              <a:gd name="T50" fmla="*/ 247980 w 13133"/>
              <a:gd name="T51" fmla="*/ 294710 h 13573"/>
              <a:gd name="T52" fmla="*/ 161850 w 13133"/>
              <a:gd name="T53" fmla="*/ 80641 h 13573"/>
              <a:gd name="T54" fmla="*/ 106863 w 13133"/>
              <a:gd name="T55" fmla="*/ 91744 h 13573"/>
              <a:gd name="T56" fmla="*/ 71591 w 13133"/>
              <a:gd name="T57" fmla="*/ 84809 h 13573"/>
              <a:gd name="T58" fmla="*/ 83018 w 13133"/>
              <a:gd name="T59" fmla="*/ 123727 h 13573"/>
              <a:gd name="T60" fmla="*/ 17650 w 13133"/>
              <a:gd name="T61" fmla="*/ 73668 h 13573"/>
              <a:gd name="T62" fmla="*/ 49811 w 13133"/>
              <a:gd name="T63" fmla="*/ 172385 h 13573"/>
              <a:gd name="T64" fmla="*/ 10381 w 13133"/>
              <a:gd name="T65" fmla="*/ 164048 h 13573"/>
              <a:gd name="T66" fmla="*/ 37365 w 13133"/>
              <a:gd name="T67" fmla="*/ 262727 h 13573"/>
              <a:gd name="T68" fmla="*/ 39430 w 13133"/>
              <a:gd name="T69" fmla="*/ 348900 h 13573"/>
              <a:gd name="T70" fmla="*/ 28003 w 13133"/>
              <a:gd name="T71" fmla="*/ 439280 h 13573"/>
              <a:gd name="T72" fmla="*/ 218931 w 13133"/>
              <a:gd name="T73" fmla="*/ 492068 h 13573"/>
              <a:gd name="T74" fmla="*/ 351732 w 13133"/>
              <a:gd name="T75" fmla="*/ 503209 h 13573"/>
              <a:gd name="T76" fmla="*/ 316459 w 13133"/>
              <a:gd name="T77" fmla="*/ 496236 h 13573"/>
              <a:gd name="T78" fmla="*/ 170166 w 13133"/>
              <a:gd name="T79" fmla="*/ 428139 h 13573"/>
              <a:gd name="T80" fmla="*/ 81972 w 13133"/>
              <a:gd name="T81" fmla="*/ 195993 h 13573"/>
              <a:gd name="T82" fmla="*/ 132801 w 13133"/>
              <a:gd name="T83" fmla="*/ 138999 h 13573"/>
              <a:gd name="T84" fmla="*/ 164962 w 13133"/>
              <a:gd name="T85" fmla="*/ 125092 h 13573"/>
              <a:gd name="T86" fmla="*/ 175343 w 13133"/>
              <a:gd name="T87" fmla="*/ 125092 h 13573"/>
              <a:gd name="T88" fmla="*/ 167055 w 13133"/>
              <a:gd name="T89" fmla="*/ 180722 h 13573"/>
              <a:gd name="T90" fmla="*/ 184677 w 13133"/>
              <a:gd name="T91" fmla="*/ 193227 h 13573"/>
              <a:gd name="T92" fmla="*/ 201280 w 13133"/>
              <a:gd name="T93" fmla="*/ 194629 h 13573"/>
              <a:gd name="T94" fmla="*/ 222042 w 13133"/>
              <a:gd name="T95" fmla="*/ 177917 h 13573"/>
              <a:gd name="T96" fmla="*/ 242804 w 13133"/>
              <a:gd name="T97" fmla="*/ 191825 h 13573"/>
              <a:gd name="T98" fmla="*/ 241757 w 13133"/>
              <a:gd name="T99" fmla="*/ 248819 h 13573"/>
              <a:gd name="T100" fmla="*/ 252138 w 13133"/>
              <a:gd name="T101" fmla="*/ 258558 h 13573"/>
              <a:gd name="T102" fmla="*/ 271853 w 13133"/>
              <a:gd name="T103" fmla="*/ 265493 h 13573"/>
              <a:gd name="T104" fmla="*/ 300902 w 13133"/>
              <a:gd name="T105" fmla="*/ 273830 h 13573"/>
              <a:gd name="T106" fmla="*/ 319571 w 13133"/>
              <a:gd name="T107" fmla="*/ 291906 h 13573"/>
              <a:gd name="T108" fmla="*/ 334110 w 13133"/>
              <a:gd name="T109" fmla="*/ 303047 h 13573"/>
              <a:gd name="T110" fmla="*/ 334110 w 13133"/>
              <a:gd name="T111" fmla="*/ 357237 h 13573"/>
              <a:gd name="T112" fmla="*/ 337221 w 13133"/>
              <a:gd name="T113" fmla="*/ 401726 h 13573"/>
              <a:gd name="T114" fmla="*/ 346555 w 13133"/>
              <a:gd name="T115" fmla="*/ 432307 h 13573"/>
              <a:gd name="T116" fmla="*/ 351732 w 13133"/>
              <a:gd name="T117" fmla="*/ 469823 h 13573"/>
              <a:gd name="T118" fmla="*/ 371447 w 13133"/>
              <a:gd name="T119" fmla="*/ 403128 h 13573"/>
              <a:gd name="T120" fmla="*/ 312301 w 13133"/>
              <a:gd name="T121" fmla="*/ 240482 h 13573"/>
              <a:gd name="T122" fmla="*/ 255249 w 13133"/>
              <a:gd name="T123" fmla="*/ 0 h 1357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lnTo>
                  <a:pt x="4879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lnTo>
                  <a:pt x="8877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lnTo>
                  <a:pt x="8914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lnTo>
                  <a:pt x="876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lnTo>
                  <a:pt x="9024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8" name="Google Shape;253;p4">
            <a:extLst>
              <a:ext uri="{FF2B5EF4-FFF2-40B4-BE49-F238E27FC236}">
                <a16:creationId xmlns:a16="http://schemas.microsoft.com/office/drawing/2014/main" id="{DB97F922-4226-4356-A36B-D500B318AF89}"/>
              </a:ext>
            </a:extLst>
          </p:cNvPr>
          <p:cNvSpPr>
            <a:spLocks/>
          </p:cNvSpPr>
          <p:nvPr/>
        </p:nvSpPr>
        <p:spPr bwMode="auto">
          <a:xfrm>
            <a:off x="-103717" y="1984375"/>
            <a:ext cx="452968" cy="533400"/>
          </a:xfrm>
          <a:custGeom>
            <a:avLst/>
            <a:gdLst>
              <a:gd name="T0" fmla="*/ 175163 w 9391"/>
              <a:gd name="T1" fmla="*/ 54789 h 11079"/>
              <a:gd name="T2" fmla="*/ 157943 w 9391"/>
              <a:gd name="T3" fmla="*/ 31824 h 11079"/>
              <a:gd name="T4" fmla="*/ 120791 w 9391"/>
              <a:gd name="T5" fmla="*/ 314388 h 11079"/>
              <a:gd name="T6" fmla="*/ 196398 w 9391"/>
              <a:gd name="T7" fmla="*/ 208420 h 11079"/>
              <a:gd name="T8" fmla="*/ 224289 w 9391"/>
              <a:gd name="T9" fmla="*/ 264943 h 11079"/>
              <a:gd name="T10" fmla="*/ 204357 w 9391"/>
              <a:gd name="T11" fmla="*/ 316121 h 11079"/>
              <a:gd name="T12" fmla="*/ 193757 w 9391"/>
              <a:gd name="T13" fmla="*/ 321417 h 11079"/>
              <a:gd name="T14" fmla="*/ 189778 w 9391"/>
              <a:gd name="T15" fmla="*/ 309092 h 11079"/>
              <a:gd name="T16" fmla="*/ 172522 w 9391"/>
              <a:gd name="T17" fmla="*/ 339086 h 11079"/>
              <a:gd name="T18" fmla="*/ 180481 w 9391"/>
              <a:gd name="T19" fmla="*/ 284345 h 11079"/>
              <a:gd name="T20" fmla="*/ 160584 w 9391"/>
              <a:gd name="T21" fmla="*/ 300233 h 11079"/>
              <a:gd name="T22" fmla="*/ 139349 w 9391"/>
              <a:gd name="T23" fmla="*/ 330276 h 11079"/>
              <a:gd name="T24" fmla="*/ 138010 w 9391"/>
              <a:gd name="T25" fmla="*/ 307310 h 11079"/>
              <a:gd name="T26" fmla="*/ 131390 w 9391"/>
              <a:gd name="T27" fmla="*/ 294937 h 11079"/>
              <a:gd name="T28" fmla="*/ 159245 w 9391"/>
              <a:gd name="T29" fmla="*/ 254351 h 11079"/>
              <a:gd name="T30" fmla="*/ 120791 w 9391"/>
              <a:gd name="T31" fmla="*/ 279049 h 11079"/>
              <a:gd name="T32" fmla="*/ 155266 w 9391"/>
              <a:gd name="T33" fmla="*/ 224308 h 11079"/>
              <a:gd name="T34" fmla="*/ 114134 w 9391"/>
              <a:gd name="T35" fmla="*/ 257865 h 11079"/>
              <a:gd name="T36" fmla="*/ 168543 w 9391"/>
              <a:gd name="T37" fmla="*/ 206639 h 11079"/>
              <a:gd name="T38" fmla="*/ 41168 w 9391"/>
              <a:gd name="T39" fmla="*/ 430947 h 11079"/>
              <a:gd name="T40" fmla="*/ 34512 w 9391"/>
              <a:gd name="T41" fmla="*/ 445054 h 11079"/>
              <a:gd name="T42" fmla="*/ 307891 w 9391"/>
              <a:gd name="T43" fmla="*/ 416792 h 11079"/>
              <a:gd name="T44" fmla="*/ 326450 w 9391"/>
              <a:gd name="T45" fmla="*/ 439758 h 11079"/>
              <a:gd name="T46" fmla="*/ 301235 w 9391"/>
              <a:gd name="T47" fmla="*/ 448616 h 11079"/>
              <a:gd name="T48" fmla="*/ 181819 w 9391"/>
              <a:gd name="T49" fmla="*/ 457427 h 11079"/>
              <a:gd name="T50" fmla="*/ 176501 w 9391"/>
              <a:gd name="T51" fmla="*/ 494499 h 11079"/>
              <a:gd name="T52" fmla="*/ 156605 w 9391"/>
              <a:gd name="T53" fmla="*/ 476829 h 11079"/>
              <a:gd name="T54" fmla="*/ 149984 w 9391"/>
              <a:gd name="T55" fmla="*/ 12373 h 11079"/>
              <a:gd name="T56" fmla="*/ 134031 w 9391"/>
              <a:gd name="T57" fmla="*/ 63600 h 11079"/>
              <a:gd name="T58" fmla="*/ 156605 w 9391"/>
              <a:gd name="T59" fmla="*/ 121855 h 11079"/>
              <a:gd name="T60" fmla="*/ 135369 w 9391"/>
              <a:gd name="T61" fmla="*/ 201343 h 11079"/>
              <a:gd name="T62" fmla="*/ 99556 w 9391"/>
              <a:gd name="T63" fmla="*/ 254351 h 11079"/>
              <a:gd name="T64" fmla="*/ 104837 w 9391"/>
              <a:gd name="T65" fmla="*/ 321417 h 11079"/>
              <a:gd name="T66" fmla="*/ 22574 w 9391"/>
              <a:gd name="T67" fmla="*/ 400905 h 11079"/>
              <a:gd name="T68" fmla="*/ 0 w 9391"/>
              <a:gd name="T69" fmla="*/ 436243 h 11079"/>
              <a:gd name="T70" fmla="*/ 42470 w 9391"/>
              <a:gd name="T71" fmla="*/ 476829 h 11079"/>
              <a:gd name="T72" fmla="*/ 71664 w 9391"/>
              <a:gd name="T73" fmla="*/ 443272 h 11079"/>
              <a:gd name="T74" fmla="*/ 63705 w 9391"/>
              <a:gd name="T75" fmla="*/ 388531 h 11079"/>
              <a:gd name="T76" fmla="*/ 119452 w 9391"/>
              <a:gd name="T77" fmla="*/ 339086 h 11079"/>
              <a:gd name="T78" fmla="*/ 160584 w 9391"/>
              <a:gd name="T79" fmla="*/ 448616 h 11079"/>
              <a:gd name="T80" fmla="*/ 138010 w 9391"/>
              <a:gd name="T81" fmla="*/ 487470 h 11079"/>
              <a:gd name="T82" fmla="*/ 165902 w 9391"/>
              <a:gd name="T83" fmla="*/ 533352 h 11079"/>
              <a:gd name="T84" fmla="*/ 201716 w 9391"/>
              <a:gd name="T85" fmla="*/ 496280 h 11079"/>
              <a:gd name="T86" fmla="*/ 184460 w 9391"/>
              <a:gd name="T87" fmla="*/ 450350 h 11079"/>
              <a:gd name="T88" fmla="*/ 211013 w 9391"/>
              <a:gd name="T89" fmla="*/ 342649 h 11079"/>
              <a:gd name="T90" fmla="*/ 254785 w 9391"/>
              <a:gd name="T91" fmla="*/ 367347 h 11079"/>
              <a:gd name="T92" fmla="*/ 269400 w 9391"/>
              <a:gd name="T93" fmla="*/ 446835 h 11079"/>
              <a:gd name="T94" fmla="*/ 293276 w 9391"/>
              <a:gd name="T95" fmla="*/ 489203 h 11079"/>
              <a:gd name="T96" fmla="*/ 338387 w 9391"/>
              <a:gd name="T97" fmla="*/ 452131 h 11079"/>
              <a:gd name="T98" fmla="*/ 325111 w 9391"/>
              <a:gd name="T99" fmla="*/ 406201 h 11079"/>
              <a:gd name="T100" fmla="*/ 282677 w 9391"/>
              <a:gd name="T101" fmla="*/ 388531 h 11079"/>
              <a:gd name="T102" fmla="*/ 240207 w 9391"/>
              <a:gd name="T103" fmla="*/ 324980 h 11079"/>
              <a:gd name="T104" fmla="*/ 228269 w 9391"/>
              <a:gd name="T105" fmla="*/ 220794 h 11079"/>
              <a:gd name="T106" fmla="*/ 171183 w 9391"/>
              <a:gd name="T107" fmla="*/ 169567 h 11079"/>
              <a:gd name="T108" fmla="*/ 189778 w 9391"/>
              <a:gd name="T109" fmla="*/ 84784 h 11079"/>
              <a:gd name="T110" fmla="*/ 199075 w 9391"/>
              <a:gd name="T111" fmla="*/ 19451 h 11079"/>
              <a:gd name="T112" fmla="*/ 173860 w 9391"/>
              <a:gd name="T113" fmla="*/ 0 h 110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lnTo>
                  <a:pt x="4916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lnTo>
                  <a:pt x="5209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lnTo>
                  <a:pt x="4696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9" name="Google Shape;254;p4">
            <a:extLst>
              <a:ext uri="{FF2B5EF4-FFF2-40B4-BE49-F238E27FC236}">
                <a16:creationId xmlns:a16="http://schemas.microsoft.com/office/drawing/2014/main" id="{4F7F7104-3CE0-4B25-A96F-6E690A47ABB7}"/>
              </a:ext>
            </a:extLst>
          </p:cNvPr>
          <p:cNvSpPr>
            <a:spLocks/>
          </p:cNvSpPr>
          <p:nvPr/>
        </p:nvSpPr>
        <p:spPr bwMode="auto">
          <a:xfrm>
            <a:off x="10735733" y="6434138"/>
            <a:ext cx="787400" cy="552450"/>
          </a:xfrm>
          <a:custGeom>
            <a:avLst/>
            <a:gdLst>
              <a:gd name="T0" fmla="*/ 163537 w 20800"/>
              <a:gd name="T1" fmla="*/ 38899 h 14600"/>
              <a:gd name="T2" fmla="*/ 143748 w 20800"/>
              <a:gd name="T3" fmla="*/ 127707 h 14600"/>
              <a:gd name="T4" fmla="*/ 105220 w 20800"/>
              <a:gd name="T5" fmla="*/ 130507 h 14600"/>
              <a:gd name="T6" fmla="*/ 94800 w 20800"/>
              <a:gd name="T7" fmla="*/ 111058 h 14600"/>
              <a:gd name="T8" fmla="*/ 87504 w 20800"/>
              <a:gd name="T9" fmla="*/ 90246 h 14600"/>
              <a:gd name="T10" fmla="*/ 93750 w 20800"/>
              <a:gd name="T11" fmla="*/ 59710 h 14600"/>
              <a:gd name="T12" fmla="*/ 281221 w 20800"/>
              <a:gd name="T13" fmla="*/ 127707 h 14600"/>
              <a:gd name="T14" fmla="*/ 262482 w 20800"/>
              <a:gd name="T15" fmla="*/ 148556 h 14600"/>
              <a:gd name="T16" fmla="*/ 42730 w 20800"/>
              <a:gd name="T17" fmla="*/ 163805 h 14600"/>
              <a:gd name="T18" fmla="*/ 39607 w 20800"/>
              <a:gd name="T19" fmla="*/ 194341 h 14600"/>
              <a:gd name="T20" fmla="*/ 41679 w 20800"/>
              <a:gd name="T21" fmla="*/ 167968 h 14600"/>
              <a:gd name="T22" fmla="*/ 246839 w 20800"/>
              <a:gd name="T23" fmla="*/ 247089 h 14600"/>
              <a:gd name="T24" fmla="*/ 224977 w 20800"/>
              <a:gd name="T25" fmla="*/ 284550 h 14600"/>
              <a:gd name="T26" fmla="*/ 190623 w 20800"/>
              <a:gd name="T27" fmla="*/ 285950 h 14600"/>
              <a:gd name="T28" fmla="*/ 207289 w 20800"/>
              <a:gd name="T29" fmla="*/ 242927 h 14600"/>
              <a:gd name="T30" fmla="*/ 134379 w 20800"/>
              <a:gd name="T31" fmla="*/ 1400 h 14600"/>
              <a:gd name="T32" fmla="*/ 71888 w 20800"/>
              <a:gd name="T33" fmla="*/ 118020 h 14600"/>
              <a:gd name="T34" fmla="*/ 2101 w 20800"/>
              <a:gd name="T35" fmla="*/ 184617 h 14600"/>
              <a:gd name="T36" fmla="*/ 47925 w 20800"/>
              <a:gd name="T37" fmla="*/ 229040 h 14600"/>
              <a:gd name="T38" fmla="*/ 70838 w 20800"/>
              <a:gd name="T39" fmla="*/ 144394 h 14600"/>
              <a:gd name="T40" fmla="*/ 157291 w 20800"/>
              <a:gd name="T41" fmla="*/ 159643 h 14600"/>
              <a:gd name="T42" fmla="*/ 165610 w 20800"/>
              <a:gd name="T43" fmla="*/ 267900 h 14600"/>
              <a:gd name="T44" fmla="*/ 204166 w 20800"/>
              <a:gd name="T45" fmla="*/ 319286 h 14600"/>
              <a:gd name="T46" fmla="*/ 259359 w 20800"/>
              <a:gd name="T47" fmla="*/ 234602 h 14600"/>
              <a:gd name="T48" fmla="*/ 306206 w 20800"/>
              <a:gd name="T49" fmla="*/ 149918 h 14600"/>
              <a:gd name="T50" fmla="*/ 245816 w 20800"/>
              <a:gd name="T51" fmla="*/ 124945 h 14600"/>
              <a:gd name="T52" fmla="*/ 226027 w 20800"/>
              <a:gd name="T53" fmla="*/ 208228 h 14600"/>
              <a:gd name="T54" fmla="*/ 162486 w 20800"/>
              <a:gd name="T55" fmla="*/ 137431 h 14600"/>
              <a:gd name="T56" fmla="*/ 178102 w 20800"/>
              <a:gd name="T57" fmla="*/ 20849 h 14600"/>
              <a:gd name="T58" fmla="*/ 449925 w 20800"/>
              <a:gd name="T59" fmla="*/ 272063 h 14600"/>
              <a:gd name="T60" fmla="*/ 431187 w 20800"/>
              <a:gd name="T61" fmla="*/ 348422 h 14600"/>
              <a:gd name="T62" fmla="*/ 416622 w 20800"/>
              <a:gd name="T63" fmla="*/ 333135 h 14600"/>
              <a:gd name="T64" fmla="*/ 409325 w 20800"/>
              <a:gd name="T65" fmla="*/ 313723 h 14600"/>
              <a:gd name="T66" fmla="*/ 414521 w 20800"/>
              <a:gd name="T67" fmla="*/ 292912 h 14600"/>
              <a:gd name="T68" fmla="*/ 415571 w 20800"/>
              <a:gd name="T69" fmla="*/ 269300 h 14600"/>
              <a:gd name="T70" fmla="*/ 166660 w 20800"/>
              <a:gd name="T71" fmla="*/ 358147 h 14600"/>
              <a:gd name="T72" fmla="*/ 149994 w 20800"/>
              <a:gd name="T73" fmla="*/ 360909 h 14600"/>
              <a:gd name="T74" fmla="*/ 180203 w 20800"/>
              <a:gd name="T75" fmla="*/ 305399 h 14600"/>
              <a:gd name="T76" fmla="*/ 115640 w 20800"/>
              <a:gd name="T77" fmla="*/ 359509 h 14600"/>
              <a:gd name="T78" fmla="*/ 177080 w 20800"/>
              <a:gd name="T79" fmla="*/ 380358 h 14600"/>
              <a:gd name="T80" fmla="*/ 180203 w 20800"/>
              <a:gd name="T81" fmla="*/ 303999 h 14600"/>
              <a:gd name="T82" fmla="*/ 562414 w 20800"/>
              <a:gd name="T83" fmla="*/ 449755 h 14600"/>
              <a:gd name="T84" fmla="*/ 560341 w 20800"/>
              <a:gd name="T85" fmla="*/ 417819 h 14600"/>
              <a:gd name="T86" fmla="*/ 553044 w 20800"/>
              <a:gd name="T87" fmla="*/ 401170 h 14600"/>
              <a:gd name="T88" fmla="*/ 456200 w 20800"/>
              <a:gd name="T89" fmla="*/ 528838 h 14600"/>
              <a:gd name="T90" fmla="*/ 492627 w 20800"/>
              <a:gd name="T91" fmla="*/ 527476 h 14600"/>
              <a:gd name="T92" fmla="*/ 486380 w 20800"/>
              <a:gd name="T93" fmla="*/ 508027 h 14600"/>
              <a:gd name="T94" fmla="*/ 462446 w 20800"/>
              <a:gd name="T95" fmla="*/ 488616 h 14600"/>
              <a:gd name="T96" fmla="*/ 430136 w 20800"/>
              <a:gd name="T97" fmla="*/ 471929 h 14600"/>
              <a:gd name="T98" fmla="*/ 367674 w 20800"/>
              <a:gd name="T99" fmla="*/ 272063 h 14600"/>
              <a:gd name="T100" fmla="*/ 259359 w 20800"/>
              <a:gd name="T101" fmla="*/ 306761 h 14600"/>
              <a:gd name="T102" fmla="*/ 352030 w 20800"/>
              <a:gd name="T103" fmla="*/ 356746 h 14600"/>
              <a:gd name="T104" fmla="*/ 423890 w 20800"/>
              <a:gd name="T105" fmla="*/ 395607 h 14600"/>
              <a:gd name="T106" fmla="*/ 413499 w 20800"/>
              <a:gd name="T107" fmla="*/ 480291 h 14600"/>
              <a:gd name="T108" fmla="*/ 477011 w 20800"/>
              <a:gd name="T109" fmla="*/ 552450 h 14600"/>
              <a:gd name="T110" fmla="*/ 528060 w 20800"/>
              <a:gd name="T111" fmla="*/ 448355 h 14600"/>
              <a:gd name="T112" fmla="*/ 589500 w 20800"/>
              <a:gd name="T113" fmla="*/ 403932 h 14600"/>
              <a:gd name="T114" fmla="*/ 528060 w 20800"/>
              <a:gd name="T115" fmla="*/ 403932 h 14600"/>
              <a:gd name="T116" fmla="*/ 460345 w 20800"/>
              <a:gd name="T117" fmla="*/ 435868 h 14600"/>
              <a:gd name="T118" fmla="*/ 467642 w 20800"/>
              <a:gd name="T119" fmla="*/ 351184 h 14600"/>
              <a:gd name="T120" fmla="*/ 428064 w 20800"/>
              <a:gd name="T121" fmla="*/ 238764 h 1460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lnTo>
                  <a:pt x="1505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lnTo>
                  <a:pt x="788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lnTo>
                  <a:pt x="495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lnTo>
                  <a:pt x="15114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lnTo>
                  <a:pt x="1999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lnTo>
                  <a:pt x="1665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lnTo>
                  <a:pt x="1485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10" name="Google Shape;255;p4">
            <a:extLst>
              <a:ext uri="{FF2B5EF4-FFF2-40B4-BE49-F238E27FC236}">
                <a16:creationId xmlns:a16="http://schemas.microsoft.com/office/drawing/2014/main" id="{C982F2F7-3F3B-4244-A7BD-33A9E05D1B5C}"/>
              </a:ext>
            </a:extLst>
          </p:cNvPr>
          <p:cNvSpPr>
            <a:spLocks/>
          </p:cNvSpPr>
          <p:nvPr/>
        </p:nvSpPr>
        <p:spPr bwMode="auto">
          <a:xfrm>
            <a:off x="10735733" y="5510213"/>
            <a:ext cx="518584" cy="544512"/>
          </a:xfrm>
          <a:custGeom>
            <a:avLst/>
            <a:gdLst>
              <a:gd name="T0" fmla="*/ 276319 w 13683"/>
              <a:gd name="T1" fmla="*/ 166258 h 14417"/>
              <a:gd name="T2" fmla="*/ 256506 w 13683"/>
              <a:gd name="T3" fmla="*/ 220305 h 14417"/>
              <a:gd name="T4" fmla="*/ 265887 w 13683"/>
              <a:gd name="T5" fmla="*/ 95630 h 14417"/>
              <a:gd name="T6" fmla="*/ 256506 w 13683"/>
              <a:gd name="T7" fmla="*/ 77615 h 14417"/>
              <a:gd name="T8" fmla="*/ 295079 w 13683"/>
              <a:gd name="T9" fmla="*/ 153794 h 14417"/>
              <a:gd name="T10" fmla="*/ 294027 w 13683"/>
              <a:gd name="T11" fmla="*/ 195378 h 14417"/>
              <a:gd name="T12" fmla="*/ 236694 w 13683"/>
              <a:gd name="T13" fmla="*/ 245232 h 14417"/>
              <a:gd name="T14" fmla="*/ 165774 w 13683"/>
              <a:gd name="T15" fmla="*/ 205047 h 14417"/>
              <a:gd name="T16" fmla="*/ 174131 w 13683"/>
              <a:gd name="T17" fmla="*/ 76217 h 14417"/>
              <a:gd name="T18" fmla="*/ 197070 w 13683"/>
              <a:gd name="T19" fmla="*/ 260491 h 14417"/>
              <a:gd name="T20" fmla="*/ 56310 w 13683"/>
              <a:gd name="T21" fmla="*/ 238321 h 14417"/>
              <a:gd name="T22" fmla="*/ 39624 w 13683"/>
              <a:gd name="T23" fmla="*/ 285418 h 14417"/>
              <a:gd name="T24" fmla="*/ 81324 w 13683"/>
              <a:gd name="T25" fmla="*/ 216151 h 14417"/>
              <a:gd name="T26" fmla="*/ 131380 w 13683"/>
              <a:gd name="T27" fmla="*/ 198135 h 14417"/>
              <a:gd name="T28" fmla="*/ 177258 w 13683"/>
              <a:gd name="T29" fmla="*/ 264646 h 14417"/>
              <a:gd name="T30" fmla="*/ 116770 w 13683"/>
              <a:gd name="T31" fmla="*/ 347775 h 14417"/>
              <a:gd name="T32" fmla="*/ 63615 w 13683"/>
              <a:gd name="T33" fmla="*/ 342223 h 14417"/>
              <a:gd name="T34" fmla="*/ 30244 w 13683"/>
              <a:gd name="T35" fmla="*/ 264646 h 14417"/>
              <a:gd name="T36" fmla="*/ 74018 w 13683"/>
              <a:gd name="T37" fmla="*/ 191223 h 14417"/>
              <a:gd name="T38" fmla="*/ 253380 w 13683"/>
              <a:gd name="T39" fmla="*/ 302037 h 14417"/>
              <a:gd name="T40" fmla="*/ 293004 w 13683"/>
              <a:gd name="T41" fmla="*/ 360238 h 14417"/>
              <a:gd name="T42" fmla="*/ 284647 w 13683"/>
              <a:gd name="T43" fmla="*/ 333913 h 14417"/>
              <a:gd name="T44" fmla="*/ 58385 w 13683"/>
              <a:gd name="T45" fmla="*/ 367150 h 14417"/>
              <a:gd name="T46" fmla="*/ 183511 w 13683"/>
              <a:gd name="T47" fmla="*/ 411490 h 14417"/>
              <a:gd name="T48" fmla="*/ 206450 w 13683"/>
              <a:gd name="T49" fmla="*/ 422557 h 14417"/>
              <a:gd name="T50" fmla="*/ 171004 w 13683"/>
              <a:gd name="T51" fmla="*/ 358841 h 14417"/>
              <a:gd name="T52" fmla="*/ 266938 w 13683"/>
              <a:gd name="T53" fmla="*/ 272955 h 14417"/>
              <a:gd name="T54" fmla="*/ 300281 w 13683"/>
              <a:gd name="T55" fmla="*/ 368547 h 14417"/>
              <a:gd name="T56" fmla="*/ 266938 w 13683"/>
              <a:gd name="T57" fmla="*/ 436418 h 14417"/>
              <a:gd name="T58" fmla="*/ 198122 w 13683"/>
              <a:gd name="T59" fmla="*/ 451676 h 14417"/>
              <a:gd name="T60" fmla="*/ 169953 w 13683"/>
              <a:gd name="T61" fmla="*/ 423954 h 14417"/>
              <a:gd name="T62" fmla="*/ 144939 w 13683"/>
              <a:gd name="T63" fmla="*/ 351929 h 14417"/>
              <a:gd name="T64" fmla="*/ 204375 w 13683"/>
              <a:gd name="T65" fmla="*/ 274314 h 14417"/>
              <a:gd name="T66" fmla="*/ 141812 w 13683"/>
              <a:gd name="T67" fmla="*/ 13861 h 14417"/>
              <a:gd name="T68" fmla="*/ 160572 w 13683"/>
              <a:gd name="T69" fmla="*/ 69306 h 14417"/>
              <a:gd name="T70" fmla="*/ 116770 w 13683"/>
              <a:gd name="T71" fmla="*/ 162103 h 14417"/>
              <a:gd name="T72" fmla="*/ 54206 w 13683"/>
              <a:gd name="T73" fmla="*/ 155192 h 14417"/>
              <a:gd name="T74" fmla="*/ 42751 w 13683"/>
              <a:gd name="T75" fmla="*/ 195378 h 14417"/>
              <a:gd name="T76" fmla="*/ 15634 w 13683"/>
              <a:gd name="T77" fmla="*/ 257696 h 14417"/>
              <a:gd name="T78" fmla="*/ 2075 w 13683"/>
              <a:gd name="T79" fmla="*/ 297882 h 14417"/>
              <a:gd name="T80" fmla="*/ 34423 w 13683"/>
              <a:gd name="T81" fmla="*/ 326964 h 14417"/>
              <a:gd name="T82" fmla="*/ 40676 w 13683"/>
              <a:gd name="T83" fmla="*/ 393475 h 14417"/>
              <a:gd name="T84" fmla="*/ 43803 w 13683"/>
              <a:gd name="T85" fmla="*/ 418402 h 14417"/>
              <a:gd name="T86" fmla="*/ 70892 w 13683"/>
              <a:gd name="T87" fmla="*/ 381011 h 14417"/>
              <a:gd name="T88" fmla="*/ 126178 w 13683"/>
              <a:gd name="T89" fmla="*/ 389320 h 14417"/>
              <a:gd name="T90" fmla="*/ 163699 w 13683"/>
              <a:gd name="T91" fmla="*/ 461345 h 14417"/>
              <a:gd name="T92" fmla="*/ 159521 w 13683"/>
              <a:gd name="T93" fmla="*/ 508481 h 14417"/>
              <a:gd name="T94" fmla="*/ 163699 w 13683"/>
              <a:gd name="T95" fmla="*/ 543115 h 14417"/>
              <a:gd name="T96" fmla="*/ 192891 w 13683"/>
              <a:gd name="T97" fmla="*/ 486310 h 14417"/>
              <a:gd name="T98" fmla="*/ 265887 w 13683"/>
              <a:gd name="T99" fmla="*/ 486310 h 14417"/>
              <a:gd name="T100" fmla="*/ 293004 w 13683"/>
              <a:gd name="T101" fmla="*/ 534805 h 14417"/>
              <a:gd name="T102" fmla="*/ 288825 w 13683"/>
              <a:gd name="T103" fmla="*/ 454434 h 14417"/>
              <a:gd name="T104" fmla="*/ 333652 w 13683"/>
              <a:gd name="T105" fmla="*/ 368547 h 14417"/>
              <a:gd name="T106" fmla="*/ 387886 w 13683"/>
              <a:gd name="T107" fmla="*/ 354686 h 14417"/>
              <a:gd name="T108" fmla="*/ 337830 w 13683"/>
              <a:gd name="T109" fmla="*/ 340825 h 14417"/>
              <a:gd name="T110" fmla="*/ 291952 w 13683"/>
              <a:gd name="T111" fmla="*/ 286816 h 14417"/>
              <a:gd name="T112" fmla="*/ 282572 w 13683"/>
              <a:gd name="T113" fmla="*/ 243835 h 14417"/>
              <a:gd name="T114" fmla="*/ 327398 w 13683"/>
              <a:gd name="T115" fmla="*/ 173207 h 14417"/>
              <a:gd name="T116" fmla="*/ 321145 w 13683"/>
              <a:gd name="T117" fmla="*/ 139933 h 14417"/>
              <a:gd name="T118" fmla="*/ 283595 w 13683"/>
              <a:gd name="T119" fmla="*/ 40186 h 14417"/>
              <a:gd name="T120" fmla="*/ 255455 w 13683"/>
              <a:gd name="T121" fmla="*/ 24965 h 14417"/>
              <a:gd name="T122" fmla="*/ 190816 w 13683"/>
              <a:gd name="T123" fmla="*/ 33274 h 14417"/>
              <a:gd name="T124" fmla="*/ 154319 w 13683"/>
              <a:gd name="T125" fmla="*/ 1397 h 1441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lnTo>
                  <a:pt x="9281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lnTo>
                  <a:pt x="8877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lnTo>
                  <a:pt x="2128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lnTo>
                  <a:pt x="561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lnTo>
                  <a:pt x="8730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lnTo>
                  <a:pt x="4769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11" name="Google Shape;256;p4">
            <a:extLst>
              <a:ext uri="{FF2B5EF4-FFF2-40B4-BE49-F238E27FC236}">
                <a16:creationId xmlns:a16="http://schemas.microsoft.com/office/drawing/2014/main" id="{22AE5C88-55AF-4DDC-A22E-EBB48A3C936A}"/>
              </a:ext>
            </a:extLst>
          </p:cNvPr>
          <p:cNvSpPr>
            <a:spLocks/>
          </p:cNvSpPr>
          <p:nvPr/>
        </p:nvSpPr>
        <p:spPr bwMode="auto">
          <a:xfrm>
            <a:off x="9908117" y="6497639"/>
            <a:ext cx="395816" cy="280987"/>
          </a:xfrm>
          <a:custGeom>
            <a:avLst/>
            <a:gdLst>
              <a:gd name="T0" fmla="*/ 195145 w 10492"/>
              <a:gd name="T1" fmla="*/ 69200 h 7447"/>
              <a:gd name="T2" fmla="*/ 180601 w 10492"/>
              <a:gd name="T3" fmla="*/ 80293 h 7447"/>
              <a:gd name="T4" fmla="*/ 175424 w 10492"/>
              <a:gd name="T5" fmla="*/ 95499 h 7447"/>
              <a:gd name="T6" fmla="*/ 180601 w 10492"/>
              <a:gd name="T7" fmla="*/ 99649 h 7447"/>
              <a:gd name="T8" fmla="*/ 194098 w 10492"/>
              <a:gd name="T9" fmla="*/ 89952 h 7447"/>
              <a:gd name="T10" fmla="*/ 211753 w 10492"/>
              <a:gd name="T11" fmla="*/ 85802 h 7447"/>
              <a:gd name="T12" fmla="*/ 224203 w 10492"/>
              <a:gd name="T13" fmla="*/ 92744 h 7447"/>
              <a:gd name="T14" fmla="*/ 226268 w 10492"/>
              <a:gd name="T15" fmla="*/ 103800 h 7447"/>
              <a:gd name="T16" fmla="*/ 216931 w 10492"/>
              <a:gd name="T17" fmla="*/ 125948 h 7447"/>
              <a:gd name="T18" fmla="*/ 160880 w 10492"/>
              <a:gd name="T19" fmla="*/ 221447 h 7447"/>
              <a:gd name="T20" fmla="*/ 160880 w 10492"/>
              <a:gd name="T21" fmla="*/ 235294 h 7447"/>
              <a:gd name="T22" fmla="*/ 166087 w 10492"/>
              <a:gd name="T23" fmla="*/ 238048 h 7447"/>
              <a:gd name="T24" fmla="*/ 227315 w 10492"/>
              <a:gd name="T25" fmla="*/ 239445 h 7447"/>
              <a:gd name="T26" fmla="*/ 247036 w 10492"/>
              <a:gd name="T27" fmla="*/ 240841 h 7447"/>
              <a:gd name="T28" fmla="*/ 251195 w 10492"/>
              <a:gd name="T29" fmla="*/ 229748 h 7447"/>
              <a:gd name="T30" fmla="*/ 239764 w 10492"/>
              <a:gd name="T31" fmla="*/ 221447 h 7447"/>
              <a:gd name="T32" fmla="*/ 182695 w 10492"/>
              <a:gd name="T33" fmla="*/ 217296 h 7447"/>
              <a:gd name="T34" fmla="*/ 230427 w 10492"/>
              <a:gd name="T35" fmla="*/ 135645 h 7447"/>
              <a:gd name="T36" fmla="*/ 239764 w 10492"/>
              <a:gd name="T37" fmla="*/ 110742 h 7447"/>
              <a:gd name="T38" fmla="*/ 238718 w 10492"/>
              <a:gd name="T39" fmla="*/ 87198 h 7447"/>
              <a:gd name="T40" fmla="*/ 228362 w 10492"/>
              <a:gd name="T41" fmla="*/ 71954 h 7447"/>
              <a:gd name="T42" fmla="*/ 211753 w 10492"/>
              <a:gd name="T43" fmla="*/ 66445 h 7447"/>
              <a:gd name="T44" fmla="*/ 21815 w 10492"/>
              <a:gd name="T45" fmla="*/ 1396 h 7447"/>
              <a:gd name="T46" fmla="*/ 8318 w 10492"/>
              <a:gd name="T47" fmla="*/ 9697 h 7447"/>
              <a:gd name="T48" fmla="*/ 28 w 10492"/>
              <a:gd name="T49" fmla="*/ 22148 h 7447"/>
              <a:gd name="T50" fmla="*/ 5206 w 10492"/>
              <a:gd name="T51" fmla="*/ 31845 h 7447"/>
              <a:gd name="T52" fmla="*/ 18702 w 10492"/>
              <a:gd name="T53" fmla="*/ 24903 h 7447"/>
              <a:gd name="T54" fmla="*/ 28039 w 10492"/>
              <a:gd name="T55" fmla="*/ 23544 h 7447"/>
              <a:gd name="T56" fmla="*/ 31152 w 10492"/>
              <a:gd name="T57" fmla="*/ 55352 h 7447"/>
              <a:gd name="T58" fmla="*/ 66435 w 10492"/>
              <a:gd name="T59" fmla="*/ 276799 h 7447"/>
              <a:gd name="T60" fmla="*/ 75772 w 10492"/>
              <a:gd name="T61" fmla="*/ 280949 h 7447"/>
              <a:gd name="T62" fmla="*/ 80978 w 10492"/>
              <a:gd name="T63" fmla="*/ 274044 h 7447"/>
              <a:gd name="T64" fmla="*/ 182695 w 10492"/>
              <a:gd name="T65" fmla="*/ 34600 h 7447"/>
              <a:gd name="T66" fmla="*/ 272982 w 10492"/>
              <a:gd name="T67" fmla="*/ 37354 h 7447"/>
              <a:gd name="T68" fmla="*/ 293750 w 10492"/>
              <a:gd name="T69" fmla="*/ 34600 h 7447"/>
              <a:gd name="T70" fmla="*/ 296862 w 10492"/>
              <a:gd name="T71" fmla="*/ 27695 h 7447"/>
              <a:gd name="T72" fmla="*/ 291656 w 10492"/>
              <a:gd name="T73" fmla="*/ 17998 h 7447"/>
              <a:gd name="T74" fmla="*/ 258439 w 10492"/>
              <a:gd name="T75" fmla="*/ 12451 h 7447"/>
              <a:gd name="T76" fmla="*/ 142206 w 10492"/>
              <a:gd name="T77" fmla="*/ 15244 h 7447"/>
              <a:gd name="T78" fmla="*/ 135982 w 10492"/>
              <a:gd name="T79" fmla="*/ 20752 h 7447"/>
              <a:gd name="T80" fmla="*/ 60210 w 10492"/>
              <a:gd name="T81" fmla="*/ 139795 h 7447"/>
              <a:gd name="T82" fmla="*/ 41536 w 10492"/>
              <a:gd name="T83" fmla="*/ 31845 h 7447"/>
              <a:gd name="T84" fmla="*/ 40489 w 10492"/>
              <a:gd name="T85" fmla="*/ 20752 h 7447"/>
              <a:gd name="T86" fmla="*/ 42583 w 10492"/>
              <a:gd name="T87" fmla="*/ 13847 h 7447"/>
              <a:gd name="T88" fmla="*/ 39470 w 10492"/>
              <a:gd name="T89" fmla="*/ 2754 h 7447"/>
              <a:gd name="T90" fmla="*/ 26993 w 10492"/>
              <a:gd name="T91" fmla="*/ 0 h 744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lnTo>
                  <a:pt x="7300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lnTo>
                  <a:pt x="954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12" name="Google Shape;257;p4">
            <a:extLst>
              <a:ext uri="{FF2B5EF4-FFF2-40B4-BE49-F238E27FC236}">
                <a16:creationId xmlns:a16="http://schemas.microsoft.com/office/drawing/2014/main" id="{487F9BC6-9CA0-4CE3-A8B9-4ACE406FBCED}"/>
              </a:ext>
            </a:extLst>
          </p:cNvPr>
          <p:cNvSpPr>
            <a:spLocks/>
          </p:cNvSpPr>
          <p:nvPr/>
        </p:nvSpPr>
        <p:spPr bwMode="auto">
          <a:xfrm>
            <a:off x="11667067" y="6600826"/>
            <a:ext cx="383117" cy="244475"/>
          </a:xfrm>
          <a:custGeom>
            <a:avLst/>
            <a:gdLst>
              <a:gd name="T0" fmla="*/ 237544 w 10162"/>
              <a:gd name="T1" fmla="*/ 30418 h 6494"/>
              <a:gd name="T2" fmla="*/ 254142 w 10162"/>
              <a:gd name="T3" fmla="*/ 30418 h 6494"/>
              <a:gd name="T4" fmla="*/ 267630 w 10162"/>
              <a:gd name="T5" fmla="*/ 60799 h 6494"/>
              <a:gd name="T6" fmla="*/ 272804 w 10162"/>
              <a:gd name="T7" fmla="*/ 102210 h 6494"/>
              <a:gd name="T8" fmla="*/ 259317 w 10162"/>
              <a:gd name="T9" fmla="*/ 138124 h 6494"/>
              <a:gd name="T10" fmla="*/ 235452 w 10162"/>
              <a:gd name="T11" fmla="*/ 150548 h 6494"/>
              <a:gd name="T12" fmla="*/ 221993 w 10162"/>
              <a:gd name="T13" fmla="*/ 131197 h 6494"/>
              <a:gd name="T14" fmla="*/ 213680 w 10162"/>
              <a:gd name="T15" fmla="*/ 87001 h 6494"/>
              <a:gd name="T16" fmla="*/ 223011 w 10162"/>
              <a:gd name="T17" fmla="*/ 38700 h 6494"/>
              <a:gd name="T18" fmla="*/ 237544 w 10162"/>
              <a:gd name="T19" fmla="*/ 5534 h 6494"/>
              <a:gd name="T20" fmla="*/ 216790 w 10162"/>
              <a:gd name="T21" fmla="*/ 20743 h 6494"/>
              <a:gd name="T22" fmla="*/ 202285 w 10162"/>
              <a:gd name="T23" fmla="*/ 63547 h 6494"/>
              <a:gd name="T24" fmla="*/ 205395 w 10162"/>
              <a:gd name="T25" fmla="*/ 127056 h 6494"/>
              <a:gd name="T26" fmla="*/ 220947 w 10162"/>
              <a:gd name="T27" fmla="*/ 161578 h 6494"/>
              <a:gd name="T28" fmla="*/ 242719 w 10162"/>
              <a:gd name="T29" fmla="*/ 169860 h 6494"/>
              <a:gd name="T30" fmla="*/ 263473 w 10162"/>
              <a:gd name="T31" fmla="*/ 160223 h 6494"/>
              <a:gd name="T32" fmla="*/ 284199 w 10162"/>
              <a:gd name="T33" fmla="*/ 117381 h 6494"/>
              <a:gd name="T34" fmla="*/ 284199 w 10162"/>
              <a:gd name="T35" fmla="*/ 66295 h 6494"/>
              <a:gd name="T36" fmla="*/ 264491 w 10162"/>
              <a:gd name="T37" fmla="*/ 16602 h 6494"/>
              <a:gd name="T38" fmla="*/ 249986 w 10162"/>
              <a:gd name="T39" fmla="*/ 6927 h 6494"/>
              <a:gd name="T40" fmla="*/ 111011 w 10162"/>
              <a:gd name="T41" fmla="*/ 1393 h 6494"/>
              <a:gd name="T42" fmla="*/ 104762 w 10162"/>
              <a:gd name="T43" fmla="*/ 49731 h 6494"/>
              <a:gd name="T44" fmla="*/ 39445 w 10162"/>
              <a:gd name="T45" fmla="*/ 91179 h 6494"/>
              <a:gd name="T46" fmla="*/ 16626 w 10162"/>
              <a:gd name="T47" fmla="*/ 92535 h 6494"/>
              <a:gd name="T48" fmla="*/ 11423 w 10162"/>
              <a:gd name="T49" fmla="*/ 20743 h 6494"/>
              <a:gd name="T50" fmla="*/ 3139 w 10162"/>
              <a:gd name="T51" fmla="*/ 6927 h 6494"/>
              <a:gd name="T52" fmla="*/ 1046 w 10162"/>
              <a:gd name="T53" fmla="*/ 85645 h 6494"/>
              <a:gd name="T54" fmla="*/ 11423 w 10162"/>
              <a:gd name="T55" fmla="*/ 187817 h 6494"/>
              <a:gd name="T56" fmla="*/ 15580 w 10162"/>
              <a:gd name="T57" fmla="*/ 215450 h 6494"/>
              <a:gd name="T58" fmla="*/ 24911 w 10162"/>
              <a:gd name="T59" fmla="*/ 223732 h 6494"/>
              <a:gd name="T60" fmla="*/ 30085 w 10162"/>
              <a:gd name="T61" fmla="*/ 212702 h 6494"/>
              <a:gd name="T62" fmla="*/ 17644 w 10162"/>
              <a:gd name="T63" fmla="*/ 116026 h 6494"/>
              <a:gd name="T64" fmla="*/ 60171 w 10162"/>
              <a:gd name="T65" fmla="*/ 109099 h 6494"/>
              <a:gd name="T66" fmla="*/ 98541 w 10162"/>
              <a:gd name="T67" fmla="*/ 182321 h 6494"/>
              <a:gd name="T68" fmla="*/ 102697 w 10162"/>
              <a:gd name="T69" fmla="*/ 203026 h 6494"/>
              <a:gd name="T70" fmla="*/ 111011 w 10162"/>
              <a:gd name="T71" fmla="*/ 200241 h 6494"/>
              <a:gd name="T72" fmla="*/ 116185 w 10162"/>
              <a:gd name="T73" fmla="*/ 110492 h 6494"/>
              <a:gd name="T74" fmla="*/ 117231 w 10162"/>
              <a:gd name="T75" fmla="*/ 4179 h 6494"/>
              <a:gd name="T76" fmla="*/ 148334 w 10162"/>
              <a:gd name="T77" fmla="*/ 143621 h 6494"/>
              <a:gd name="T78" fmla="*/ 135893 w 10162"/>
              <a:gd name="T79" fmla="*/ 156082 h 6494"/>
              <a:gd name="T80" fmla="*/ 161822 w 10162"/>
              <a:gd name="T81" fmla="*/ 158830 h 6494"/>
              <a:gd name="T82" fmla="*/ 152491 w 10162"/>
              <a:gd name="T83" fmla="*/ 174001 h 6494"/>
              <a:gd name="T84" fmla="*/ 122406 w 10162"/>
              <a:gd name="T85" fmla="*/ 236155 h 6494"/>
              <a:gd name="T86" fmla="*/ 178420 w 10162"/>
              <a:gd name="T87" fmla="*/ 230621 h 6494"/>
              <a:gd name="T88" fmla="*/ 182576 w 10162"/>
              <a:gd name="T89" fmla="*/ 219591 h 6494"/>
              <a:gd name="T90" fmla="*/ 174263 w 10162"/>
              <a:gd name="T91" fmla="*/ 212702 h 6494"/>
              <a:gd name="T92" fmla="*/ 165979 w 10162"/>
              <a:gd name="T93" fmla="*/ 180928 h 6494"/>
              <a:gd name="T94" fmla="*/ 175310 w 10162"/>
              <a:gd name="T95" fmla="*/ 154689 h 6494"/>
              <a:gd name="T96" fmla="*/ 169089 w 10162"/>
              <a:gd name="T97" fmla="*/ 142265 h 649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lnTo>
                  <a:pt x="840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lnTo>
                  <a:pt x="5503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13" name="Google Shape;258;p4">
            <a:extLst>
              <a:ext uri="{FF2B5EF4-FFF2-40B4-BE49-F238E27FC236}">
                <a16:creationId xmlns:a16="http://schemas.microsoft.com/office/drawing/2014/main" id="{AC4BD4AF-9E31-4B8D-891F-954A5579BA96}"/>
              </a:ext>
            </a:extLst>
          </p:cNvPr>
          <p:cNvSpPr>
            <a:spLocks/>
          </p:cNvSpPr>
          <p:nvPr/>
        </p:nvSpPr>
        <p:spPr bwMode="auto">
          <a:xfrm>
            <a:off x="11362268" y="5334001"/>
            <a:ext cx="410633" cy="512763"/>
          </a:xfrm>
          <a:custGeom>
            <a:avLst/>
            <a:gdLst>
              <a:gd name="T0" fmla="*/ 291270 w 10822"/>
              <a:gd name="T1" fmla="*/ 51299 h 13574"/>
              <a:gd name="T2" fmla="*/ 279773 w 10822"/>
              <a:gd name="T3" fmla="*/ 80424 h 13574"/>
              <a:gd name="T4" fmla="*/ 274565 w 10822"/>
              <a:gd name="T5" fmla="*/ 137200 h 13574"/>
              <a:gd name="T6" fmla="*/ 281879 w 10822"/>
              <a:gd name="T7" fmla="*/ 115064 h 13574"/>
              <a:gd name="T8" fmla="*/ 272829 w 10822"/>
              <a:gd name="T9" fmla="*/ 76231 h 13574"/>
              <a:gd name="T10" fmla="*/ 266198 w 10822"/>
              <a:gd name="T11" fmla="*/ 149704 h 13574"/>
              <a:gd name="T12" fmla="*/ 230711 w 10822"/>
              <a:gd name="T13" fmla="*/ 135840 h 13574"/>
              <a:gd name="T14" fmla="*/ 249522 w 10822"/>
              <a:gd name="T15" fmla="*/ 155219 h 13574"/>
              <a:gd name="T16" fmla="*/ 246391 w 10822"/>
              <a:gd name="T17" fmla="*/ 116424 h 13574"/>
              <a:gd name="T18" fmla="*/ 236972 w 10822"/>
              <a:gd name="T19" fmla="*/ 133045 h 13574"/>
              <a:gd name="T20" fmla="*/ 210876 w 10822"/>
              <a:gd name="T21" fmla="*/ 203723 h 13574"/>
              <a:gd name="T22" fmla="*/ 200460 w 10822"/>
              <a:gd name="T23" fmla="*/ 170480 h 13574"/>
              <a:gd name="T24" fmla="*/ 191040 w 10822"/>
              <a:gd name="T25" fmla="*/ 218984 h 13574"/>
              <a:gd name="T26" fmla="*/ 183755 w 10822"/>
              <a:gd name="T27" fmla="*/ 212033 h 13574"/>
              <a:gd name="T28" fmla="*/ 172258 w 10822"/>
              <a:gd name="T29" fmla="*/ 217586 h 13574"/>
              <a:gd name="T30" fmla="*/ 159736 w 10822"/>
              <a:gd name="T31" fmla="*/ 254984 h 13574"/>
              <a:gd name="T32" fmla="*/ 266198 w 10822"/>
              <a:gd name="T33" fmla="*/ 34678 h 13574"/>
              <a:gd name="T34" fmla="*/ 251599 w 10822"/>
              <a:gd name="T35" fmla="*/ 81784 h 13574"/>
              <a:gd name="T36" fmla="*/ 218189 w 10822"/>
              <a:gd name="T37" fmla="*/ 128890 h 13574"/>
              <a:gd name="T38" fmla="*/ 109621 w 10822"/>
              <a:gd name="T39" fmla="*/ 248071 h 13574"/>
              <a:gd name="T40" fmla="*/ 65795 w 10822"/>
              <a:gd name="T41" fmla="*/ 243916 h 13574"/>
              <a:gd name="T42" fmla="*/ 87708 w 10822"/>
              <a:gd name="T43" fmla="*/ 235605 h 13574"/>
              <a:gd name="T44" fmla="*/ 88761 w 10822"/>
              <a:gd name="T45" fmla="*/ 217586 h 13574"/>
              <a:gd name="T46" fmla="*/ 98152 w 10822"/>
              <a:gd name="T47" fmla="*/ 199567 h 13574"/>
              <a:gd name="T48" fmla="*/ 110674 w 10822"/>
              <a:gd name="T49" fmla="*/ 194014 h 13574"/>
              <a:gd name="T50" fmla="*/ 121118 w 10822"/>
              <a:gd name="T51" fmla="*/ 170480 h 13574"/>
              <a:gd name="T52" fmla="*/ 138848 w 10822"/>
              <a:gd name="T53" fmla="*/ 174636 h 13574"/>
              <a:gd name="T54" fmla="*/ 144084 w 10822"/>
              <a:gd name="T55" fmla="*/ 137200 h 13574"/>
              <a:gd name="T56" fmla="*/ 161814 w 10822"/>
              <a:gd name="T57" fmla="*/ 148306 h 13574"/>
              <a:gd name="T58" fmla="*/ 177494 w 10822"/>
              <a:gd name="T59" fmla="*/ 120579 h 13574"/>
              <a:gd name="T60" fmla="*/ 199407 w 10822"/>
              <a:gd name="T61" fmla="*/ 65163 h 13574"/>
              <a:gd name="T62" fmla="*/ 217136 w 10822"/>
              <a:gd name="T63" fmla="*/ 94250 h 13574"/>
              <a:gd name="T64" fmla="*/ 220267 w 10822"/>
              <a:gd name="T65" fmla="*/ 41591 h 13574"/>
              <a:gd name="T66" fmla="*/ 93969 w 10822"/>
              <a:gd name="T67" fmla="*/ 277158 h 13574"/>
              <a:gd name="T68" fmla="*/ 131562 w 10822"/>
              <a:gd name="T69" fmla="*/ 259139 h 13574"/>
              <a:gd name="T70" fmla="*/ 122143 w 10822"/>
              <a:gd name="T71" fmla="*/ 288264 h 13574"/>
              <a:gd name="T72" fmla="*/ 108597 w 10822"/>
              <a:gd name="T73" fmla="*/ 282711 h 13574"/>
              <a:gd name="T74" fmla="*/ 50115 w 10822"/>
              <a:gd name="T75" fmla="*/ 243916 h 13574"/>
              <a:gd name="T76" fmla="*/ 99177 w 10822"/>
              <a:gd name="T77" fmla="*/ 313196 h 13574"/>
              <a:gd name="T78" fmla="*/ 85631 w 10822"/>
              <a:gd name="T79" fmla="*/ 320109 h 13574"/>
              <a:gd name="T80" fmla="*/ 248469 w 10822"/>
              <a:gd name="T81" fmla="*/ 38 h 13574"/>
              <a:gd name="T82" fmla="*/ 80395 w 10822"/>
              <a:gd name="T83" fmla="*/ 182946 h 13574"/>
              <a:gd name="T84" fmla="*/ 33410 w 10822"/>
              <a:gd name="T85" fmla="*/ 217586 h 13574"/>
              <a:gd name="T86" fmla="*/ 21941 w 10822"/>
              <a:gd name="T87" fmla="*/ 250829 h 13574"/>
              <a:gd name="T88" fmla="*/ 93969 w 10822"/>
              <a:gd name="T89" fmla="*/ 353389 h 13574"/>
              <a:gd name="T90" fmla="*/ 117988 w 10822"/>
              <a:gd name="T91" fmla="*/ 322904 h 13574"/>
              <a:gd name="T92" fmla="*/ 288140 w 10822"/>
              <a:gd name="T93" fmla="*/ 141393 h 13574"/>
              <a:gd name="T94" fmla="*/ 306922 w 10822"/>
              <a:gd name="T95" fmla="*/ 58250 h 13574"/>
              <a:gd name="T96" fmla="*/ 264121 w 10822"/>
              <a:gd name="T97" fmla="*/ 1435 h 13574"/>
              <a:gd name="T98" fmla="*/ 53245 w 10822"/>
              <a:gd name="T99" fmla="*/ 478085 h 13574"/>
              <a:gd name="T100" fmla="*/ 68926 w 10822"/>
              <a:gd name="T101" fmla="*/ 469775 h 13574"/>
              <a:gd name="T102" fmla="*/ 53245 w 10822"/>
              <a:gd name="T103" fmla="*/ 460066 h 13574"/>
              <a:gd name="T104" fmla="*/ 50115 w 10822"/>
              <a:gd name="T105" fmla="*/ 453153 h 13574"/>
              <a:gd name="T106" fmla="*/ 25072 w 10822"/>
              <a:gd name="T107" fmla="*/ 480843 h 13574"/>
              <a:gd name="T108" fmla="*/ 32385 w 10822"/>
              <a:gd name="T109" fmla="*/ 446203 h 13574"/>
              <a:gd name="T110" fmla="*/ 32385 w 10822"/>
              <a:gd name="T111" fmla="*/ 439290 h 13574"/>
              <a:gd name="T112" fmla="*/ 35516 w 10822"/>
              <a:gd name="T113" fmla="*/ 406048 h 13574"/>
              <a:gd name="T114" fmla="*/ 43854 w 10822"/>
              <a:gd name="T115" fmla="*/ 331215 h 13574"/>
              <a:gd name="T116" fmla="*/ 8367 w 10822"/>
              <a:gd name="T117" fmla="*/ 430979 h 13574"/>
              <a:gd name="T118" fmla="*/ 12550 w 10822"/>
              <a:gd name="T119" fmla="*/ 497502 h 13574"/>
              <a:gd name="T120" fmla="*/ 40724 w 10822"/>
              <a:gd name="T121" fmla="*/ 511328 h 13574"/>
              <a:gd name="T122" fmla="*/ 77264 w 10822"/>
              <a:gd name="T123" fmla="*/ 490551 h 13574"/>
              <a:gd name="T124" fmla="*/ 58482 w 10822"/>
              <a:gd name="T125" fmla="*/ 342283 h 1357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lnTo>
                  <a:pt x="9134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lnTo>
                  <a:pt x="8731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lnTo>
                  <a:pt x="154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14" name="Google Shape;259;p4">
            <a:extLst>
              <a:ext uri="{FF2B5EF4-FFF2-40B4-BE49-F238E27FC236}">
                <a16:creationId xmlns:a16="http://schemas.microsoft.com/office/drawing/2014/main" id="{9FAD6695-F2ED-427E-B700-AFB1C2D3FE8C}"/>
              </a:ext>
            </a:extLst>
          </p:cNvPr>
          <p:cNvSpPr>
            <a:spLocks/>
          </p:cNvSpPr>
          <p:nvPr/>
        </p:nvSpPr>
        <p:spPr bwMode="auto">
          <a:xfrm>
            <a:off x="11772901" y="6111876"/>
            <a:ext cx="520700" cy="385763"/>
          </a:xfrm>
          <a:custGeom>
            <a:avLst/>
            <a:gdLst>
              <a:gd name="T0" fmla="*/ 137093 w 13793"/>
              <a:gd name="T1" fmla="*/ 111012 h 10199"/>
              <a:gd name="T2" fmla="*/ 152693 w 13793"/>
              <a:gd name="T3" fmla="*/ 117972 h 10199"/>
              <a:gd name="T4" fmla="*/ 165151 w 13793"/>
              <a:gd name="T5" fmla="*/ 160977 h 10199"/>
              <a:gd name="T6" fmla="*/ 158922 w 13793"/>
              <a:gd name="T7" fmla="*/ 99930 h 10199"/>
              <a:gd name="T8" fmla="*/ 191115 w 13793"/>
              <a:gd name="T9" fmla="*/ 156817 h 10199"/>
              <a:gd name="T10" fmla="*/ 197344 w 13793"/>
              <a:gd name="T11" fmla="*/ 115173 h 10199"/>
              <a:gd name="T12" fmla="*/ 220192 w 13793"/>
              <a:gd name="T13" fmla="*/ 155417 h 10199"/>
              <a:gd name="T14" fmla="*/ 230583 w 13793"/>
              <a:gd name="T15" fmla="*/ 141536 h 10199"/>
              <a:gd name="T16" fmla="*/ 168266 w 13793"/>
              <a:gd name="T17" fmla="*/ 80489 h 10199"/>
              <a:gd name="T18" fmla="*/ 356238 w 13793"/>
              <a:gd name="T19" fmla="*/ 194262 h 10199"/>
              <a:gd name="T20" fmla="*/ 329255 w 13793"/>
              <a:gd name="T21" fmla="*/ 172060 h 10199"/>
              <a:gd name="T22" fmla="*/ 318864 w 13793"/>
              <a:gd name="T23" fmla="*/ 184541 h 10199"/>
              <a:gd name="T24" fmla="*/ 308473 w 13793"/>
              <a:gd name="T25" fmla="*/ 203983 h 10199"/>
              <a:gd name="T26" fmla="*/ 286672 w 13793"/>
              <a:gd name="T27" fmla="*/ 162339 h 10199"/>
              <a:gd name="T28" fmla="*/ 274186 w 13793"/>
              <a:gd name="T29" fmla="*/ 185941 h 10199"/>
              <a:gd name="T30" fmla="*/ 309521 w 13793"/>
              <a:gd name="T31" fmla="*/ 233107 h 10199"/>
              <a:gd name="T32" fmla="*/ 388430 w 13793"/>
              <a:gd name="T33" fmla="*/ 209543 h 10199"/>
              <a:gd name="T34" fmla="*/ 363514 w 13793"/>
              <a:gd name="T35" fmla="*/ 170698 h 10199"/>
              <a:gd name="T36" fmla="*/ 280443 w 13793"/>
              <a:gd name="T37" fmla="*/ 22240 h 10199"/>
              <a:gd name="T38" fmla="*/ 237860 w 13793"/>
              <a:gd name="T39" fmla="*/ 95769 h 10199"/>
              <a:gd name="T40" fmla="*/ 247203 w 13793"/>
              <a:gd name="T41" fmla="*/ 205382 h 10199"/>
              <a:gd name="T42" fmla="*/ 232650 w 13793"/>
              <a:gd name="T43" fmla="*/ 203983 h 10199"/>
              <a:gd name="T44" fmla="*/ 241994 w 13793"/>
              <a:gd name="T45" fmla="*/ 298315 h 10199"/>
              <a:gd name="T46" fmla="*/ 200458 w 13793"/>
              <a:gd name="T47" fmla="*/ 190101 h 10199"/>
              <a:gd name="T48" fmla="*/ 188000 w 13793"/>
              <a:gd name="T49" fmla="*/ 169298 h 10199"/>
              <a:gd name="T50" fmla="*/ 197344 w 13793"/>
              <a:gd name="T51" fmla="*/ 230346 h 10199"/>
              <a:gd name="T52" fmla="*/ 175542 w 13793"/>
              <a:gd name="T53" fmla="*/ 192863 h 10199"/>
              <a:gd name="T54" fmla="*/ 166199 w 13793"/>
              <a:gd name="T55" fmla="*/ 210904 h 10199"/>
              <a:gd name="T56" fmla="*/ 152693 w 13793"/>
              <a:gd name="T57" fmla="*/ 235906 h 10199"/>
              <a:gd name="T58" fmla="*/ 106996 w 13793"/>
              <a:gd name="T59" fmla="*/ 140174 h 10199"/>
              <a:gd name="T60" fmla="*/ 2095 w 13793"/>
              <a:gd name="T61" fmla="*/ 152656 h 10199"/>
              <a:gd name="T62" fmla="*/ 14553 w 13793"/>
              <a:gd name="T63" fmla="*/ 170698 h 10199"/>
              <a:gd name="T64" fmla="*/ 49860 w 13793"/>
              <a:gd name="T65" fmla="*/ 276112 h 10199"/>
              <a:gd name="T66" fmla="*/ 47793 w 13793"/>
              <a:gd name="T67" fmla="*/ 213703 h 10199"/>
              <a:gd name="T68" fmla="*/ 32221 w 13793"/>
              <a:gd name="T69" fmla="*/ 160977 h 10199"/>
              <a:gd name="T70" fmla="*/ 76871 w 13793"/>
              <a:gd name="T71" fmla="*/ 242828 h 10199"/>
              <a:gd name="T72" fmla="*/ 90376 w 13793"/>
              <a:gd name="T73" fmla="*/ 240066 h 10199"/>
              <a:gd name="T74" fmla="*/ 90376 w 13793"/>
              <a:gd name="T75" fmla="*/ 155417 h 10199"/>
              <a:gd name="T76" fmla="*/ 116339 w 13793"/>
              <a:gd name="T77" fmla="*/ 231707 h 10199"/>
              <a:gd name="T78" fmla="*/ 114244 w 13793"/>
              <a:gd name="T79" fmla="*/ 170698 h 10199"/>
              <a:gd name="T80" fmla="*/ 143350 w 13793"/>
              <a:gd name="T81" fmla="*/ 271952 h 10199"/>
              <a:gd name="T82" fmla="*/ 199410 w 13793"/>
              <a:gd name="T83" fmla="*/ 331637 h 10199"/>
              <a:gd name="T84" fmla="*/ 267957 w 13793"/>
              <a:gd name="T85" fmla="*/ 289994 h 10199"/>
              <a:gd name="T86" fmla="*/ 255499 w 13793"/>
              <a:gd name="T87" fmla="*/ 105452 h 10199"/>
              <a:gd name="T88" fmla="*/ 272119 w 13793"/>
              <a:gd name="T89" fmla="*/ 117972 h 10199"/>
              <a:gd name="T90" fmla="*/ 261728 w 13793"/>
              <a:gd name="T91" fmla="*/ 65246 h 10199"/>
              <a:gd name="T92" fmla="*/ 294968 w 13793"/>
              <a:gd name="T93" fmla="*/ 94370 h 10199"/>
              <a:gd name="T94" fmla="*/ 314702 w 13793"/>
              <a:gd name="T95" fmla="*/ 113811 h 10199"/>
              <a:gd name="T96" fmla="*/ 291853 w 13793"/>
              <a:gd name="T97" fmla="*/ 37483 h 10199"/>
              <a:gd name="T98" fmla="*/ 338598 w 13793"/>
              <a:gd name="T99" fmla="*/ 111012 h 10199"/>
              <a:gd name="T100" fmla="*/ 324045 w 13793"/>
              <a:gd name="T101" fmla="*/ 26401 h 10199"/>
              <a:gd name="T102" fmla="*/ 115292 w 13793"/>
              <a:gd name="T103" fmla="*/ 267791 h 10199"/>
              <a:gd name="T104" fmla="*/ 118406 w 13793"/>
              <a:gd name="T105" fmla="*/ 339959 h 10199"/>
              <a:gd name="T106" fmla="*/ 89328 w 13793"/>
              <a:gd name="T107" fmla="*/ 288594 h 10199"/>
              <a:gd name="T108" fmla="*/ 79985 w 13793"/>
              <a:gd name="T109" fmla="*/ 356601 h 10199"/>
              <a:gd name="T110" fmla="*/ 68546 w 13793"/>
              <a:gd name="T111" fmla="*/ 306636 h 10199"/>
              <a:gd name="T112" fmla="*/ 66480 w 13793"/>
              <a:gd name="T113" fmla="*/ 352440 h 10199"/>
              <a:gd name="T114" fmla="*/ 54022 w 13793"/>
              <a:gd name="T115" fmla="*/ 384326 h 10199"/>
              <a:gd name="T116" fmla="*/ 78937 w 13793"/>
              <a:gd name="T117" fmla="*/ 381565 h 10199"/>
              <a:gd name="T118" fmla="*/ 145417 w 13793"/>
              <a:gd name="T119" fmla="*/ 326077 h 10199"/>
              <a:gd name="T120" fmla="*/ 133978 w 13793"/>
              <a:gd name="T121" fmla="*/ 314957 h 1019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lnTo>
                  <a:pt x="5649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lnTo>
                  <a:pt x="12215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lnTo>
                  <a:pt x="4072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15" name="Google Shape;260;p4">
            <a:extLst>
              <a:ext uri="{FF2B5EF4-FFF2-40B4-BE49-F238E27FC236}">
                <a16:creationId xmlns:a16="http://schemas.microsoft.com/office/drawing/2014/main" id="{220EC136-F5CB-4D74-B188-AE58A736600E}"/>
              </a:ext>
            </a:extLst>
          </p:cNvPr>
          <p:cNvSpPr>
            <a:spLocks/>
          </p:cNvSpPr>
          <p:nvPr/>
        </p:nvSpPr>
        <p:spPr bwMode="auto">
          <a:xfrm>
            <a:off x="11952818" y="1784351"/>
            <a:ext cx="239183" cy="498475"/>
          </a:xfrm>
          <a:custGeom>
            <a:avLst/>
            <a:gdLst>
              <a:gd name="T0" fmla="*/ 44599 w 6347"/>
              <a:gd name="T1" fmla="*/ 34710 h 13169"/>
              <a:gd name="T2" fmla="*/ 57035 w 6347"/>
              <a:gd name="T3" fmla="*/ 93041 h 13169"/>
              <a:gd name="T4" fmla="*/ 39427 w 6347"/>
              <a:gd name="T5" fmla="*/ 55529 h 13169"/>
              <a:gd name="T6" fmla="*/ 45645 w 6347"/>
              <a:gd name="T7" fmla="*/ 99968 h 13169"/>
              <a:gd name="T8" fmla="*/ 26991 w 6347"/>
              <a:gd name="T9" fmla="*/ 65257 h 13169"/>
              <a:gd name="T10" fmla="*/ 110962 w 6347"/>
              <a:gd name="T11" fmla="*/ 108295 h 13169"/>
              <a:gd name="T12" fmla="*/ 160733 w 6347"/>
              <a:gd name="T13" fmla="*/ 138842 h 13169"/>
              <a:gd name="T14" fmla="*/ 152424 w 6347"/>
              <a:gd name="T15" fmla="*/ 147169 h 13169"/>
              <a:gd name="T16" fmla="*/ 86090 w 6347"/>
              <a:gd name="T17" fmla="*/ 151371 h 13169"/>
              <a:gd name="T18" fmla="*/ 71563 w 6347"/>
              <a:gd name="T19" fmla="*/ 138842 h 13169"/>
              <a:gd name="T20" fmla="*/ 115116 w 6347"/>
              <a:gd name="T21" fmla="*/ 155534 h 13169"/>
              <a:gd name="T22" fmla="*/ 122352 w 6347"/>
              <a:gd name="T23" fmla="*/ 140242 h 13169"/>
              <a:gd name="T24" fmla="*/ 80889 w 6347"/>
              <a:gd name="T25" fmla="*/ 122187 h 13169"/>
              <a:gd name="T26" fmla="*/ 48754 w 6347"/>
              <a:gd name="T27" fmla="*/ 216628 h 13169"/>
              <a:gd name="T28" fmla="*/ 61190 w 6347"/>
              <a:gd name="T29" fmla="*/ 217991 h 13169"/>
              <a:gd name="T30" fmla="*/ 95417 w 6347"/>
              <a:gd name="T31" fmla="*/ 226318 h 13169"/>
              <a:gd name="T32" fmla="*/ 37364 w 6347"/>
              <a:gd name="T33" fmla="*/ 233283 h 13169"/>
              <a:gd name="T34" fmla="*/ 18682 w 6347"/>
              <a:gd name="T35" fmla="*/ 216628 h 13169"/>
              <a:gd name="T36" fmla="*/ 89199 w 6347"/>
              <a:gd name="T37" fmla="*/ 302704 h 13169"/>
              <a:gd name="T38" fmla="*/ 63281 w 6347"/>
              <a:gd name="T39" fmla="*/ 252701 h 13169"/>
              <a:gd name="T40" fmla="*/ 54972 w 6347"/>
              <a:gd name="T41" fmla="*/ 333250 h 13169"/>
              <a:gd name="T42" fmla="*/ 25946 w 6347"/>
              <a:gd name="T43" fmla="*/ 263830 h 13169"/>
              <a:gd name="T44" fmla="*/ 80889 w 6347"/>
              <a:gd name="T45" fmla="*/ 394344 h 13169"/>
              <a:gd name="T46" fmla="*/ 78826 w 6347"/>
              <a:gd name="T47" fmla="*/ 370724 h 13169"/>
              <a:gd name="T48" fmla="*/ 57035 w 6347"/>
              <a:gd name="T49" fmla="*/ 381853 h 13169"/>
              <a:gd name="T50" fmla="*/ 44599 w 6347"/>
              <a:gd name="T51" fmla="*/ 390180 h 13169"/>
              <a:gd name="T52" fmla="*/ 50817 w 6347"/>
              <a:gd name="T53" fmla="*/ 406835 h 13169"/>
              <a:gd name="T54" fmla="*/ 43582 w 6347"/>
              <a:gd name="T55" fmla="*/ 419326 h 13169"/>
              <a:gd name="T56" fmla="*/ 66390 w 6347"/>
              <a:gd name="T57" fmla="*/ 440145 h 13169"/>
              <a:gd name="T58" fmla="*/ 71563 w 6347"/>
              <a:gd name="T59" fmla="*/ 408235 h 13169"/>
              <a:gd name="T60" fmla="*/ 77781 w 6347"/>
              <a:gd name="T61" fmla="*/ 460964 h 13169"/>
              <a:gd name="T62" fmla="*/ 50817 w 6347"/>
              <a:gd name="T63" fmla="*/ 476256 h 13169"/>
              <a:gd name="T64" fmla="*/ 32164 w 6347"/>
              <a:gd name="T65" fmla="*/ 429054 h 13169"/>
              <a:gd name="T66" fmla="*/ 9355 w 6347"/>
              <a:gd name="T67" fmla="*/ 4164 h 13169"/>
              <a:gd name="T68" fmla="*/ 8309 w 6347"/>
              <a:gd name="T69" fmla="*/ 31947 h 13169"/>
              <a:gd name="T70" fmla="*/ 33209 w 6347"/>
              <a:gd name="T71" fmla="*/ 113859 h 13169"/>
              <a:gd name="T72" fmla="*/ 48754 w 6347"/>
              <a:gd name="T73" fmla="*/ 165225 h 13169"/>
              <a:gd name="T74" fmla="*/ 32164 w 6347"/>
              <a:gd name="T75" fmla="*/ 199935 h 13169"/>
              <a:gd name="T76" fmla="*/ 3137 w 6347"/>
              <a:gd name="T77" fmla="*/ 215227 h 13169"/>
              <a:gd name="T78" fmla="*/ 1074 w 6347"/>
              <a:gd name="T79" fmla="*/ 237447 h 13169"/>
              <a:gd name="T80" fmla="*/ 10401 w 6347"/>
              <a:gd name="T81" fmla="*/ 245774 h 13169"/>
              <a:gd name="T82" fmla="*/ 16619 w 6347"/>
              <a:gd name="T83" fmla="*/ 327686 h 13169"/>
              <a:gd name="T84" fmla="*/ 24900 w 6347"/>
              <a:gd name="T85" fmla="*/ 465165 h 13169"/>
              <a:gd name="T86" fmla="*/ 45645 w 6347"/>
              <a:gd name="T87" fmla="*/ 494311 h 13169"/>
              <a:gd name="T88" fmla="*/ 77781 w 6347"/>
              <a:gd name="T89" fmla="*/ 491510 h 13169"/>
              <a:gd name="T90" fmla="*/ 97480 w 6347"/>
              <a:gd name="T91" fmla="*/ 431817 h 13169"/>
              <a:gd name="T92" fmla="*/ 105789 w 6347"/>
              <a:gd name="T93" fmla="*/ 249938 h 13169"/>
              <a:gd name="T94" fmla="*/ 112007 w 6347"/>
              <a:gd name="T95" fmla="*/ 216628 h 13169"/>
              <a:gd name="T96" fmla="*/ 71563 w 6347"/>
              <a:gd name="T97" fmla="*/ 202736 h 13169"/>
              <a:gd name="T98" fmla="*/ 69499 w 6347"/>
              <a:gd name="T99" fmla="*/ 156897 h 13169"/>
              <a:gd name="T100" fmla="*/ 124443 w 6347"/>
              <a:gd name="T101" fmla="*/ 173552 h 13169"/>
              <a:gd name="T102" fmla="*/ 164860 w 6347"/>
              <a:gd name="T103" fmla="*/ 155534 h 13169"/>
              <a:gd name="T104" fmla="*/ 169014 w 6347"/>
              <a:gd name="T105" fmla="*/ 149970 h 13169"/>
              <a:gd name="T106" fmla="*/ 178341 w 6347"/>
              <a:gd name="T107" fmla="*/ 141643 h 13169"/>
              <a:gd name="T108" fmla="*/ 149315 w 6347"/>
              <a:gd name="T109" fmla="*/ 108295 h 13169"/>
              <a:gd name="T110" fmla="*/ 83998 w 6347"/>
              <a:gd name="T111" fmla="*/ 98605 h 13169"/>
              <a:gd name="T112" fmla="*/ 70517 w 6347"/>
              <a:gd name="T113" fmla="*/ 93041 h 13169"/>
              <a:gd name="T114" fmla="*/ 60173 w 6347"/>
              <a:gd name="T115" fmla="*/ 43038 h 13169"/>
              <a:gd name="T116" fmla="*/ 24900 w 6347"/>
              <a:gd name="T117" fmla="*/ 0 h 1316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lnTo>
                  <a:pt x="1285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lnTo>
                  <a:pt x="1065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lnTo>
                  <a:pt x="62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16" name="Google Shape;261;p4">
            <a:extLst>
              <a:ext uri="{FF2B5EF4-FFF2-40B4-BE49-F238E27FC236}">
                <a16:creationId xmlns:a16="http://schemas.microsoft.com/office/drawing/2014/main" id="{8AFEB334-D83E-4C86-BC1E-0C7F30563399}"/>
              </a:ext>
            </a:extLst>
          </p:cNvPr>
          <p:cNvSpPr>
            <a:spLocks/>
          </p:cNvSpPr>
          <p:nvPr/>
        </p:nvSpPr>
        <p:spPr bwMode="auto">
          <a:xfrm rot="19173880">
            <a:off x="9480551" y="6502400"/>
            <a:ext cx="372533" cy="477838"/>
          </a:xfrm>
          <a:custGeom>
            <a:avLst/>
            <a:gdLst>
              <a:gd name="T0" fmla="*/ 112179 w 9868"/>
              <a:gd name="T1" fmla="*/ 76409 h 12620"/>
              <a:gd name="T2" fmla="*/ 113227 w 9868"/>
              <a:gd name="T3" fmla="*/ 26429 h 12620"/>
              <a:gd name="T4" fmla="*/ 45698 w 9868"/>
              <a:gd name="T5" fmla="*/ 43089 h 12620"/>
              <a:gd name="T6" fmla="*/ 34288 w 9868"/>
              <a:gd name="T7" fmla="*/ 45853 h 12620"/>
              <a:gd name="T8" fmla="*/ 142305 w 9868"/>
              <a:gd name="T9" fmla="*/ 105601 h 12620"/>
              <a:gd name="T10" fmla="*/ 25964 w 9868"/>
              <a:gd name="T11" fmla="*/ 140322 h 12620"/>
              <a:gd name="T12" fmla="*/ 16620 w 9868"/>
              <a:gd name="T13" fmla="*/ 105601 h 12620"/>
              <a:gd name="T14" fmla="*/ 141257 w 9868"/>
              <a:gd name="T15" fmla="*/ 154180 h 12620"/>
              <a:gd name="T16" fmla="*/ 144372 w 9868"/>
              <a:gd name="T17" fmla="*/ 216693 h 12620"/>
              <a:gd name="T18" fmla="*/ 115294 w 9868"/>
              <a:gd name="T19" fmla="*/ 245848 h 12620"/>
              <a:gd name="T20" fmla="*/ 78939 w 9868"/>
              <a:gd name="T21" fmla="*/ 238919 h 12620"/>
              <a:gd name="T22" fmla="*/ 69595 w 9868"/>
              <a:gd name="T23" fmla="*/ 238919 h 12620"/>
              <a:gd name="T24" fmla="*/ 58185 w 9868"/>
              <a:gd name="T25" fmla="*/ 241683 h 12620"/>
              <a:gd name="T26" fmla="*/ 63366 w 9868"/>
              <a:gd name="T27" fmla="*/ 226424 h 12620"/>
              <a:gd name="T28" fmla="*/ 32221 w 9868"/>
              <a:gd name="T29" fmla="*/ 234754 h 12620"/>
              <a:gd name="T30" fmla="*/ 17668 w 9868"/>
              <a:gd name="T31" fmla="*/ 222259 h 12620"/>
              <a:gd name="T32" fmla="*/ 57137 w 9868"/>
              <a:gd name="T33" fmla="*/ 218094 h 12620"/>
              <a:gd name="T34" fmla="*/ 23897 w 9868"/>
              <a:gd name="T35" fmla="*/ 211127 h 12620"/>
              <a:gd name="T36" fmla="*/ 43631 w 9868"/>
              <a:gd name="T37" fmla="*/ 204198 h 12620"/>
              <a:gd name="T38" fmla="*/ 51956 w 9868"/>
              <a:gd name="T39" fmla="*/ 186137 h 12620"/>
              <a:gd name="T40" fmla="*/ 23897 w 9868"/>
              <a:gd name="T41" fmla="*/ 193066 h 12620"/>
              <a:gd name="T42" fmla="*/ 54023 w 9868"/>
              <a:gd name="T43" fmla="*/ 177807 h 12620"/>
              <a:gd name="T44" fmla="*/ 55070 w 9868"/>
              <a:gd name="T45" fmla="*/ 158345 h 12620"/>
              <a:gd name="T46" fmla="*/ 28059 w 9868"/>
              <a:gd name="T47" fmla="*/ 169477 h 12620"/>
              <a:gd name="T48" fmla="*/ 139190 w 9868"/>
              <a:gd name="T49" fmla="*/ 151416 h 12620"/>
              <a:gd name="T50" fmla="*/ 22849 w 9868"/>
              <a:gd name="T51" fmla="*/ 69480 h 12620"/>
              <a:gd name="T52" fmla="*/ 5210 w 9868"/>
              <a:gd name="T53" fmla="*/ 98635 h 12620"/>
              <a:gd name="T54" fmla="*/ 1048 w 9868"/>
              <a:gd name="T55" fmla="*/ 147251 h 12620"/>
              <a:gd name="T56" fmla="*/ 5210 w 9868"/>
              <a:gd name="T57" fmla="*/ 231990 h 12620"/>
              <a:gd name="T58" fmla="*/ 31173 w 9868"/>
              <a:gd name="T59" fmla="*/ 259744 h 12620"/>
              <a:gd name="T60" fmla="*/ 73757 w 9868"/>
              <a:gd name="T61" fmla="*/ 298630 h 12620"/>
              <a:gd name="T62" fmla="*/ 91397 w 9868"/>
              <a:gd name="T63" fmla="*/ 458376 h 12620"/>
              <a:gd name="T64" fmla="*/ 133981 w 9868"/>
              <a:gd name="T65" fmla="*/ 476399 h 12620"/>
              <a:gd name="T66" fmla="*/ 157877 w 9868"/>
              <a:gd name="T67" fmla="*/ 438914 h 12620"/>
              <a:gd name="T68" fmla="*/ 159944 w 9868"/>
              <a:gd name="T69" fmla="*/ 338917 h 12620"/>
              <a:gd name="T70" fmla="*/ 177612 w 9868"/>
              <a:gd name="T71" fmla="*/ 295866 h 12620"/>
              <a:gd name="T72" fmla="*/ 186956 w 9868"/>
              <a:gd name="T73" fmla="*/ 320856 h 12620"/>
              <a:gd name="T74" fmla="*/ 192165 w 9868"/>
              <a:gd name="T75" fmla="*/ 380567 h 12620"/>
              <a:gd name="T76" fmla="*/ 256551 w 9868"/>
              <a:gd name="T77" fmla="*/ 390297 h 12620"/>
              <a:gd name="T78" fmla="*/ 277305 w 9868"/>
              <a:gd name="T79" fmla="*/ 369473 h 12620"/>
              <a:gd name="T80" fmla="*/ 219148 w 9868"/>
              <a:gd name="T81" fmla="*/ 372237 h 12620"/>
              <a:gd name="T82" fmla="*/ 200461 w 9868"/>
              <a:gd name="T83" fmla="*/ 348648 h 12620"/>
              <a:gd name="T84" fmla="*/ 199414 w 9868"/>
              <a:gd name="T85" fmla="*/ 297267 h 12620"/>
              <a:gd name="T86" fmla="*/ 175545 w 9868"/>
              <a:gd name="T87" fmla="*/ 276404 h 12620"/>
              <a:gd name="T88" fmla="*/ 149581 w 9868"/>
              <a:gd name="T89" fmla="*/ 313927 h 12620"/>
              <a:gd name="T90" fmla="*/ 143324 w 9868"/>
              <a:gd name="T91" fmla="*/ 430584 h 12620"/>
              <a:gd name="T92" fmla="*/ 131914 w 9868"/>
              <a:gd name="T93" fmla="*/ 455574 h 12620"/>
              <a:gd name="T94" fmla="*/ 101788 w 9868"/>
              <a:gd name="T95" fmla="*/ 444480 h 12620"/>
              <a:gd name="T96" fmla="*/ 86215 w 9868"/>
              <a:gd name="T97" fmla="*/ 283371 h 12620"/>
              <a:gd name="T98" fmla="*/ 130866 w 9868"/>
              <a:gd name="T99" fmla="*/ 259744 h 12620"/>
              <a:gd name="T100" fmla="*/ 156830 w 9868"/>
              <a:gd name="T101" fmla="*/ 223622 h 12620"/>
              <a:gd name="T102" fmla="*/ 157877 w 9868"/>
              <a:gd name="T103" fmla="*/ 116695 h 12620"/>
              <a:gd name="T104" fmla="*/ 146467 w 9868"/>
              <a:gd name="T105" fmla="*/ 84739 h 12620"/>
              <a:gd name="T106" fmla="*/ 129847 w 9868"/>
              <a:gd name="T107" fmla="*/ 20863 h 12620"/>
              <a:gd name="T108" fmla="*/ 115294 w 9868"/>
              <a:gd name="T109" fmla="*/ 8368 h 12620"/>
              <a:gd name="T110" fmla="*/ 98673 w 9868"/>
              <a:gd name="T111" fmla="*/ 50018 h 12620"/>
              <a:gd name="T112" fmla="*/ 57137 w 9868"/>
              <a:gd name="T113" fmla="*/ 19462 h 12620"/>
              <a:gd name="T114" fmla="*/ 42584 w 9868"/>
              <a:gd name="T115" fmla="*/ 38 h 1262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lnTo>
                  <a:pt x="418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lnTo>
                  <a:pt x="1541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lnTo>
                  <a:pt x="381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lnTo>
                  <a:pt x="1211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17" name="Google Shape;262;p4">
            <a:extLst>
              <a:ext uri="{FF2B5EF4-FFF2-40B4-BE49-F238E27FC236}">
                <a16:creationId xmlns:a16="http://schemas.microsoft.com/office/drawing/2014/main" id="{F597CC12-D6EA-413D-8EEC-30AF904B051F}"/>
              </a:ext>
            </a:extLst>
          </p:cNvPr>
          <p:cNvSpPr>
            <a:spLocks/>
          </p:cNvSpPr>
          <p:nvPr/>
        </p:nvSpPr>
        <p:spPr bwMode="auto">
          <a:xfrm>
            <a:off x="10212918" y="5827714"/>
            <a:ext cx="503767" cy="568325"/>
          </a:xfrm>
          <a:custGeom>
            <a:avLst/>
            <a:gdLst>
              <a:gd name="T0" fmla="*/ 190473 w 13316"/>
              <a:gd name="T1" fmla="*/ 33289 h 15041"/>
              <a:gd name="T2" fmla="*/ 197765 w 13316"/>
              <a:gd name="T3" fmla="*/ 99828 h 15041"/>
              <a:gd name="T4" fmla="*/ 204007 w 13316"/>
              <a:gd name="T5" fmla="*/ 15265 h 15041"/>
              <a:gd name="T6" fmla="*/ 155091 w 13316"/>
              <a:gd name="T7" fmla="*/ 38 h 15041"/>
              <a:gd name="T8" fmla="*/ 226905 w 13316"/>
              <a:gd name="T9" fmla="*/ 180197 h 15041"/>
              <a:gd name="T10" fmla="*/ 259166 w 13316"/>
              <a:gd name="T11" fmla="*/ 153899 h 15041"/>
              <a:gd name="T12" fmla="*/ 0 w 13316"/>
              <a:gd name="T13" fmla="*/ 122008 h 15041"/>
              <a:gd name="T14" fmla="*/ 36432 w 13316"/>
              <a:gd name="T15" fmla="*/ 188547 h 15041"/>
              <a:gd name="T16" fmla="*/ 49966 w 13316"/>
              <a:gd name="T17" fmla="*/ 195462 h 15041"/>
              <a:gd name="T18" fmla="*/ 38503 w 13316"/>
              <a:gd name="T19" fmla="*/ 137235 h 15041"/>
              <a:gd name="T20" fmla="*/ 287256 w 13316"/>
              <a:gd name="T21" fmla="*/ 195462 h 15041"/>
              <a:gd name="T22" fmla="*/ 227926 w 13316"/>
              <a:gd name="T23" fmla="*/ 115055 h 15041"/>
              <a:gd name="T24" fmla="*/ 68693 w 13316"/>
              <a:gd name="T25" fmla="*/ 310518 h 15041"/>
              <a:gd name="T26" fmla="*/ 95761 w 13316"/>
              <a:gd name="T27" fmla="*/ 335456 h 15041"/>
              <a:gd name="T28" fmla="*/ 100954 w 13316"/>
              <a:gd name="T29" fmla="*/ 291096 h 15041"/>
              <a:gd name="T30" fmla="*/ 74935 w 13316"/>
              <a:gd name="T31" fmla="*/ 274471 h 15041"/>
              <a:gd name="T32" fmla="*/ 131144 w 13316"/>
              <a:gd name="T33" fmla="*/ 346527 h 15041"/>
              <a:gd name="T34" fmla="*/ 68693 w 13316"/>
              <a:gd name="T35" fmla="*/ 341010 h 15041"/>
              <a:gd name="T36" fmla="*/ 87420 w 13316"/>
              <a:gd name="T37" fmla="*/ 234267 h 15041"/>
              <a:gd name="T38" fmla="*/ 282064 w 13316"/>
              <a:gd name="T39" fmla="*/ 508700 h 15041"/>
              <a:gd name="T40" fmla="*/ 262287 w 13316"/>
              <a:gd name="T41" fmla="*/ 490677 h 15041"/>
              <a:gd name="T42" fmla="*/ 173818 w 13316"/>
              <a:gd name="T43" fmla="*/ 515615 h 15041"/>
              <a:gd name="T44" fmla="*/ 198787 w 13316"/>
              <a:gd name="T45" fmla="*/ 528122 h 15041"/>
              <a:gd name="T46" fmla="*/ 212321 w 13316"/>
              <a:gd name="T47" fmla="*/ 543349 h 15041"/>
              <a:gd name="T48" fmla="*/ 317446 w 13316"/>
              <a:gd name="T49" fmla="*/ 253689 h 15041"/>
              <a:gd name="T50" fmla="*/ 361170 w 13316"/>
              <a:gd name="T51" fmla="*/ 403355 h 15041"/>
              <a:gd name="T52" fmla="*/ 353878 w 13316"/>
              <a:gd name="T53" fmla="*/ 444957 h 15041"/>
              <a:gd name="T54" fmla="*/ 335151 w 13316"/>
              <a:gd name="T55" fmla="*/ 474051 h 15041"/>
              <a:gd name="T56" fmla="*/ 314325 w 13316"/>
              <a:gd name="T57" fmla="*/ 457426 h 15041"/>
              <a:gd name="T58" fmla="*/ 314325 w 13316"/>
              <a:gd name="T59" fmla="*/ 482364 h 15041"/>
              <a:gd name="T60" fmla="*/ 292477 w 13316"/>
              <a:gd name="T61" fmla="*/ 471293 h 15041"/>
              <a:gd name="T62" fmla="*/ 285185 w 13316"/>
              <a:gd name="T63" fmla="*/ 487918 h 15041"/>
              <a:gd name="T64" fmla="*/ 256045 w 13316"/>
              <a:gd name="T65" fmla="*/ 490677 h 15041"/>
              <a:gd name="T66" fmla="*/ 249803 w 13316"/>
              <a:gd name="T67" fmla="*/ 525326 h 15041"/>
              <a:gd name="T68" fmla="*/ 241461 w 13316"/>
              <a:gd name="T69" fmla="*/ 539193 h 15041"/>
              <a:gd name="T70" fmla="*/ 218563 w 13316"/>
              <a:gd name="T71" fmla="*/ 497629 h 15041"/>
              <a:gd name="T72" fmla="*/ 192544 w 13316"/>
              <a:gd name="T73" fmla="*/ 543349 h 15041"/>
              <a:gd name="T74" fmla="*/ 176939 w 13316"/>
              <a:gd name="T75" fmla="*/ 479606 h 15041"/>
              <a:gd name="T76" fmla="*/ 168625 w 13316"/>
              <a:gd name="T77" fmla="*/ 464341 h 15041"/>
              <a:gd name="T78" fmla="*/ 158212 w 13316"/>
              <a:gd name="T79" fmla="*/ 447715 h 15041"/>
              <a:gd name="T80" fmla="*/ 129072 w 13316"/>
              <a:gd name="T81" fmla="*/ 446317 h 15041"/>
              <a:gd name="T82" fmla="*/ 142607 w 13316"/>
              <a:gd name="T83" fmla="*/ 400597 h 15041"/>
              <a:gd name="T84" fmla="*/ 134265 w 13316"/>
              <a:gd name="T85" fmla="*/ 395043 h 15041"/>
              <a:gd name="T86" fmla="*/ 105125 w 13316"/>
              <a:gd name="T87" fmla="*/ 411668 h 15041"/>
              <a:gd name="T88" fmla="*/ 141557 w 13316"/>
              <a:gd name="T89" fmla="*/ 360394 h 15041"/>
              <a:gd name="T90" fmla="*/ 221684 w 13316"/>
              <a:gd name="T91" fmla="*/ 462980 h 15041"/>
              <a:gd name="T92" fmla="*/ 285185 w 13316"/>
              <a:gd name="T93" fmla="*/ 433848 h 15041"/>
              <a:gd name="T94" fmla="*/ 290377 w 13316"/>
              <a:gd name="T95" fmla="*/ 314674 h 15041"/>
              <a:gd name="T96" fmla="*/ 235218 w 13316"/>
              <a:gd name="T97" fmla="*/ 79046 h 15041"/>
              <a:gd name="T98" fmla="*/ 185252 w 13316"/>
              <a:gd name="T99" fmla="*/ 135875 h 15041"/>
              <a:gd name="T100" fmla="*/ 274772 w 13316"/>
              <a:gd name="T101" fmla="*/ 313276 h 15041"/>
              <a:gd name="T102" fmla="*/ 281014 w 13316"/>
              <a:gd name="T103" fmla="*/ 407512 h 15041"/>
              <a:gd name="T104" fmla="*/ 226905 w 13316"/>
              <a:gd name="T105" fmla="*/ 446317 h 15041"/>
              <a:gd name="T106" fmla="*/ 132193 w 13316"/>
              <a:gd name="T107" fmla="*/ 295252 h 15041"/>
              <a:gd name="T108" fmla="*/ 81177 w 13316"/>
              <a:gd name="T109" fmla="*/ 217642 h 15041"/>
              <a:gd name="T110" fmla="*/ 21848 w 13316"/>
              <a:gd name="T111" fmla="*/ 257845 h 15041"/>
              <a:gd name="T112" fmla="*/ 141557 w 13316"/>
              <a:gd name="T113" fmla="*/ 507302 h 15041"/>
              <a:gd name="T114" fmla="*/ 167575 w 13316"/>
              <a:gd name="T115" fmla="*/ 543349 h 15041"/>
              <a:gd name="T116" fmla="*/ 251874 w 13316"/>
              <a:gd name="T117" fmla="*/ 554420 h 15041"/>
              <a:gd name="T118" fmla="*/ 373654 w 13316"/>
              <a:gd name="T119" fmla="*/ 435246 h 15041"/>
              <a:gd name="T120" fmla="*/ 356999 w 13316"/>
              <a:gd name="T121" fmla="*/ 300807 h 15041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lnTo>
                  <a:pt x="546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lnTo>
                  <a:pt x="8840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lnTo>
                  <a:pt x="147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lnTo>
                  <a:pt x="2494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lnTo>
                  <a:pt x="8400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18" name="Google Shape;263;p4">
            <a:extLst>
              <a:ext uri="{FF2B5EF4-FFF2-40B4-BE49-F238E27FC236}">
                <a16:creationId xmlns:a16="http://schemas.microsoft.com/office/drawing/2014/main" id="{34F131B5-205C-4136-A076-B0D846071064}"/>
              </a:ext>
            </a:extLst>
          </p:cNvPr>
          <p:cNvSpPr>
            <a:spLocks/>
          </p:cNvSpPr>
          <p:nvPr/>
        </p:nvSpPr>
        <p:spPr bwMode="auto">
          <a:xfrm>
            <a:off x="11730567" y="4105275"/>
            <a:ext cx="514351" cy="344488"/>
          </a:xfrm>
          <a:custGeom>
            <a:avLst/>
            <a:gdLst>
              <a:gd name="T0" fmla="*/ 120632 w 13610"/>
              <a:gd name="T1" fmla="*/ 16660 h 9098"/>
              <a:gd name="T2" fmla="*/ 99828 w 13610"/>
              <a:gd name="T3" fmla="*/ 63915 h 9098"/>
              <a:gd name="T4" fmla="*/ 88377 w 13610"/>
              <a:gd name="T5" fmla="*/ 116659 h 9098"/>
              <a:gd name="T6" fmla="*/ 83190 w 13610"/>
              <a:gd name="T7" fmla="*/ 154183 h 9098"/>
              <a:gd name="T8" fmla="*/ 73836 w 13610"/>
              <a:gd name="T9" fmla="*/ 175008 h 9098"/>
              <a:gd name="T10" fmla="*/ 52011 w 13610"/>
              <a:gd name="T11" fmla="*/ 179173 h 9098"/>
              <a:gd name="T12" fmla="*/ 24971 w 13610"/>
              <a:gd name="T13" fmla="*/ 179173 h 9098"/>
              <a:gd name="T14" fmla="*/ 11451 w 13610"/>
              <a:gd name="T15" fmla="*/ 179173 h 9098"/>
              <a:gd name="T16" fmla="*/ 1049 w 13610"/>
              <a:gd name="T17" fmla="*/ 187503 h 9098"/>
              <a:gd name="T18" fmla="*/ 1049 w 13610"/>
              <a:gd name="T19" fmla="*/ 197234 h 9098"/>
              <a:gd name="T20" fmla="*/ 6264 w 13610"/>
              <a:gd name="T21" fmla="*/ 198635 h 9098"/>
              <a:gd name="T22" fmla="*/ 19756 w 13610"/>
              <a:gd name="T23" fmla="*/ 202800 h 9098"/>
              <a:gd name="T24" fmla="*/ 26020 w 13610"/>
              <a:gd name="T25" fmla="*/ 199998 h 9098"/>
              <a:gd name="T26" fmla="*/ 35373 w 13610"/>
              <a:gd name="T27" fmla="*/ 194470 h 9098"/>
              <a:gd name="T28" fmla="*/ 56150 w 13610"/>
              <a:gd name="T29" fmla="*/ 199998 h 9098"/>
              <a:gd name="T30" fmla="*/ 73836 w 13610"/>
              <a:gd name="T31" fmla="*/ 197234 h 9098"/>
              <a:gd name="T32" fmla="*/ 87356 w 13610"/>
              <a:gd name="T33" fmla="*/ 184739 h 9098"/>
              <a:gd name="T34" fmla="*/ 97759 w 13610"/>
              <a:gd name="T35" fmla="*/ 158348 h 9098"/>
              <a:gd name="T36" fmla="*/ 102946 w 13610"/>
              <a:gd name="T37" fmla="*/ 118060 h 9098"/>
              <a:gd name="T38" fmla="*/ 114368 w 13610"/>
              <a:gd name="T39" fmla="*/ 69443 h 9098"/>
              <a:gd name="T40" fmla="*/ 132055 w 13610"/>
              <a:gd name="T41" fmla="*/ 31957 h 9098"/>
              <a:gd name="T42" fmla="*/ 173636 w 13610"/>
              <a:gd name="T43" fmla="*/ 259748 h 9098"/>
              <a:gd name="T44" fmla="*/ 190274 w 13610"/>
              <a:gd name="T45" fmla="*/ 343087 h 9098"/>
              <a:gd name="T46" fmla="*/ 202745 w 13610"/>
              <a:gd name="T47" fmla="*/ 340285 h 9098"/>
              <a:gd name="T48" fmla="*/ 217314 w 13610"/>
              <a:gd name="T49" fmla="*/ 316696 h 9098"/>
              <a:gd name="T50" fmla="*/ 231883 w 13610"/>
              <a:gd name="T51" fmla="*/ 258347 h 9098"/>
              <a:gd name="T52" fmla="*/ 264110 w 13610"/>
              <a:gd name="T53" fmla="*/ 187503 h 9098"/>
              <a:gd name="T54" fmla="*/ 268248 w 13610"/>
              <a:gd name="T55" fmla="*/ 197234 h 9098"/>
              <a:gd name="T56" fmla="*/ 342085 w 13610"/>
              <a:gd name="T57" fmla="*/ 194470 h 9098"/>
              <a:gd name="T58" fmla="*/ 356625 w 13610"/>
              <a:gd name="T59" fmla="*/ 205564 h 9098"/>
              <a:gd name="T60" fmla="*/ 370145 w 13610"/>
              <a:gd name="T61" fmla="*/ 205564 h 9098"/>
              <a:gd name="T62" fmla="*/ 380548 w 13610"/>
              <a:gd name="T63" fmla="*/ 191668 h 9098"/>
              <a:gd name="T64" fmla="*/ 385735 w 13610"/>
              <a:gd name="T65" fmla="*/ 176409 h 9098"/>
              <a:gd name="T66" fmla="*/ 380548 w 13610"/>
              <a:gd name="T67" fmla="*/ 162513 h 9098"/>
              <a:gd name="T68" fmla="*/ 367028 w 13610"/>
              <a:gd name="T69" fmla="*/ 154183 h 9098"/>
              <a:gd name="T70" fmla="*/ 352487 w 13610"/>
              <a:gd name="T71" fmla="*/ 158348 h 9098"/>
              <a:gd name="T72" fmla="*/ 344154 w 13610"/>
              <a:gd name="T73" fmla="*/ 170843 h 9098"/>
              <a:gd name="T74" fmla="*/ 272415 w 13610"/>
              <a:gd name="T75" fmla="*/ 145853 h 9098"/>
              <a:gd name="T76" fmla="*/ 260992 w 13610"/>
              <a:gd name="T77" fmla="*/ 112494 h 9098"/>
              <a:gd name="T78" fmla="*/ 250590 w 13610"/>
              <a:gd name="T79" fmla="*/ 112494 h 9098"/>
              <a:gd name="T80" fmla="*/ 222501 w 13610"/>
              <a:gd name="T81" fmla="*/ 227791 h 9098"/>
              <a:gd name="T82" fmla="*/ 202745 w 13610"/>
              <a:gd name="T83" fmla="*/ 311130 h 9098"/>
              <a:gd name="T84" fmla="*/ 172615 w 13610"/>
              <a:gd name="T85" fmla="*/ 162513 h 9098"/>
              <a:gd name="T86" fmla="*/ 140388 w 13610"/>
              <a:gd name="T87" fmla="*/ 2802 h 909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19" name="Google Shape;264;p4">
            <a:extLst>
              <a:ext uri="{FF2B5EF4-FFF2-40B4-BE49-F238E27FC236}">
                <a16:creationId xmlns:a16="http://schemas.microsoft.com/office/drawing/2014/main" id="{8D920DED-A3AC-4E95-871C-D68166E05A23}"/>
              </a:ext>
            </a:extLst>
          </p:cNvPr>
          <p:cNvSpPr>
            <a:spLocks/>
          </p:cNvSpPr>
          <p:nvPr/>
        </p:nvSpPr>
        <p:spPr bwMode="auto">
          <a:xfrm>
            <a:off x="10375901" y="6513514"/>
            <a:ext cx="232833" cy="249237"/>
          </a:xfrm>
          <a:custGeom>
            <a:avLst/>
            <a:gdLst>
              <a:gd name="T0" fmla="*/ 110175 w 6164"/>
              <a:gd name="T1" fmla="*/ 2793 h 6604"/>
              <a:gd name="T2" fmla="*/ 91477 w 6164"/>
              <a:gd name="T3" fmla="*/ 30456 h 6604"/>
              <a:gd name="T4" fmla="*/ 62354 w 6164"/>
              <a:gd name="T5" fmla="*/ 59554 h 6604"/>
              <a:gd name="T6" fmla="*/ 22890 w 6164"/>
              <a:gd name="T7" fmla="*/ 45704 h 6604"/>
              <a:gd name="T8" fmla="*/ 12493 w 6164"/>
              <a:gd name="T9" fmla="*/ 47100 h 6604"/>
              <a:gd name="T10" fmla="*/ 13513 w 6164"/>
              <a:gd name="T11" fmla="*/ 55403 h 6604"/>
              <a:gd name="T12" fmla="*/ 21842 w 6164"/>
              <a:gd name="T13" fmla="*/ 62309 h 6604"/>
              <a:gd name="T14" fmla="*/ 58218 w 6164"/>
              <a:gd name="T15" fmla="*/ 76160 h 6604"/>
              <a:gd name="T16" fmla="*/ 61334 w 6164"/>
              <a:gd name="T17" fmla="*/ 84463 h 6604"/>
              <a:gd name="T18" fmla="*/ 67567 w 6164"/>
              <a:gd name="T19" fmla="*/ 84463 h 6604"/>
              <a:gd name="T20" fmla="*/ 77964 w 6164"/>
              <a:gd name="T21" fmla="*/ 78915 h 6604"/>
              <a:gd name="T22" fmla="*/ 78984 w 6164"/>
              <a:gd name="T23" fmla="*/ 72009 h 6604"/>
              <a:gd name="T24" fmla="*/ 108078 w 6164"/>
              <a:gd name="T25" fmla="*/ 29098 h 6604"/>
              <a:gd name="T26" fmla="*/ 110175 w 6164"/>
              <a:gd name="T27" fmla="*/ 91369 h 6604"/>
              <a:gd name="T28" fmla="*/ 116407 w 6164"/>
              <a:gd name="T29" fmla="*/ 106616 h 6604"/>
              <a:gd name="T30" fmla="*/ 134057 w 6164"/>
              <a:gd name="T31" fmla="*/ 119071 h 6604"/>
              <a:gd name="T32" fmla="*/ 148618 w 6164"/>
              <a:gd name="T33" fmla="*/ 128770 h 6604"/>
              <a:gd name="T34" fmla="*/ 121592 w 6164"/>
              <a:gd name="T35" fmla="*/ 148131 h 6604"/>
              <a:gd name="T36" fmla="*/ 115359 w 6164"/>
              <a:gd name="T37" fmla="*/ 153679 h 6604"/>
              <a:gd name="T38" fmla="*/ 109126 w 6164"/>
              <a:gd name="T39" fmla="*/ 199382 h 6604"/>
              <a:gd name="T40" fmla="*/ 100826 w 6164"/>
              <a:gd name="T41" fmla="*/ 215988 h 6604"/>
              <a:gd name="T42" fmla="*/ 72751 w 6164"/>
              <a:gd name="T43" fmla="*/ 175832 h 6604"/>
              <a:gd name="T44" fmla="*/ 67567 w 6164"/>
              <a:gd name="T45" fmla="*/ 174436 h 6604"/>
              <a:gd name="T46" fmla="*/ 41588 w 6164"/>
              <a:gd name="T47" fmla="*/ 182739 h 6604"/>
              <a:gd name="T48" fmla="*/ 32239 w 6164"/>
              <a:gd name="T49" fmla="*/ 163378 h 6604"/>
              <a:gd name="T50" fmla="*/ 47821 w 6164"/>
              <a:gd name="T51" fmla="*/ 135676 h 6604"/>
              <a:gd name="T52" fmla="*/ 50937 w 6164"/>
              <a:gd name="T53" fmla="*/ 130129 h 6604"/>
              <a:gd name="T54" fmla="*/ 48869 w 6164"/>
              <a:gd name="T55" fmla="*/ 123222 h 6604"/>
              <a:gd name="T56" fmla="*/ 34307 w 6164"/>
              <a:gd name="T57" fmla="*/ 92766 h 6604"/>
              <a:gd name="T58" fmla="*/ 10397 w 6164"/>
              <a:gd name="T59" fmla="*/ 54006 h 6604"/>
              <a:gd name="T60" fmla="*/ 3145 w 6164"/>
              <a:gd name="T61" fmla="*/ 56761 h 6604"/>
              <a:gd name="T62" fmla="*/ 9377 w 6164"/>
              <a:gd name="T63" fmla="*/ 73405 h 6604"/>
              <a:gd name="T64" fmla="*/ 27027 w 6164"/>
              <a:gd name="T65" fmla="*/ 106616 h 6604"/>
              <a:gd name="T66" fmla="*/ 36375 w 6164"/>
              <a:gd name="T67" fmla="*/ 132921 h 6604"/>
              <a:gd name="T68" fmla="*/ 16630 w 6164"/>
              <a:gd name="T69" fmla="*/ 159226 h 6604"/>
              <a:gd name="T70" fmla="*/ 28 w 6164"/>
              <a:gd name="T71" fmla="*/ 195193 h 6604"/>
              <a:gd name="T72" fmla="*/ 5213 w 6164"/>
              <a:gd name="T73" fmla="*/ 203533 h 6604"/>
              <a:gd name="T74" fmla="*/ 51985 w 6164"/>
              <a:gd name="T75" fmla="*/ 197986 h 6604"/>
              <a:gd name="T76" fmla="*/ 78984 w 6164"/>
              <a:gd name="T77" fmla="*/ 210440 h 6604"/>
              <a:gd name="T78" fmla="*/ 102894 w 6164"/>
              <a:gd name="T79" fmla="*/ 245048 h 6604"/>
              <a:gd name="T80" fmla="*/ 114339 w 6164"/>
              <a:gd name="T81" fmla="*/ 246444 h 6604"/>
              <a:gd name="T82" fmla="*/ 123688 w 6164"/>
              <a:gd name="T83" fmla="*/ 246444 h 6604"/>
              <a:gd name="T84" fmla="*/ 124708 w 6164"/>
              <a:gd name="T85" fmla="*/ 238141 h 6604"/>
              <a:gd name="T86" fmla="*/ 121592 w 6164"/>
              <a:gd name="T87" fmla="*/ 228442 h 6604"/>
              <a:gd name="T88" fmla="*/ 120572 w 6164"/>
              <a:gd name="T89" fmla="*/ 179984 h 6604"/>
              <a:gd name="T90" fmla="*/ 126804 w 6164"/>
              <a:gd name="T91" fmla="*/ 164736 h 6604"/>
              <a:gd name="T92" fmla="*/ 130940 w 6164"/>
              <a:gd name="T93" fmla="*/ 159226 h 6604"/>
              <a:gd name="T94" fmla="*/ 161083 w 6164"/>
              <a:gd name="T95" fmla="*/ 135676 h 6604"/>
              <a:gd name="T96" fmla="*/ 172529 w 6164"/>
              <a:gd name="T97" fmla="*/ 130129 h 6604"/>
              <a:gd name="T98" fmla="*/ 174597 w 6164"/>
              <a:gd name="T99" fmla="*/ 121826 h 6604"/>
              <a:gd name="T100" fmla="*/ 169412 w 6164"/>
              <a:gd name="T101" fmla="*/ 113523 h 6604"/>
              <a:gd name="T102" fmla="*/ 135105 w 6164"/>
              <a:gd name="T103" fmla="*/ 101069 h 6604"/>
              <a:gd name="T104" fmla="*/ 122640 w 6164"/>
              <a:gd name="T105" fmla="*/ 76160 h 6604"/>
              <a:gd name="T106" fmla="*/ 119524 w 6164"/>
              <a:gd name="T107" fmla="*/ 20795 h 6604"/>
              <a:gd name="T108" fmla="*/ 120572 w 6164"/>
              <a:gd name="T109" fmla="*/ 4151 h 6604"/>
              <a:gd name="T110" fmla="*/ 112243 w 6164"/>
              <a:gd name="T111" fmla="*/ 0 h 660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lnTo>
                  <a:pt x="396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20" name="Google Shape;265;p4">
            <a:extLst>
              <a:ext uri="{FF2B5EF4-FFF2-40B4-BE49-F238E27FC236}">
                <a16:creationId xmlns:a16="http://schemas.microsoft.com/office/drawing/2014/main" id="{02F4C6D8-57A7-41D3-AB6C-8E5D701CFF9B}"/>
              </a:ext>
            </a:extLst>
          </p:cNvPr>
          <p:cNvSpPr>
            <a:spLocks/>
          </p:cNvSpPr>
          <p:nvPr/>
        </p:nvSpPr>
        <p:spPr bwMode="auto">
          <a:xfrm>
            <a:off x="463551" y="811214"/>
            <a:ext cx="279400" cy="612775"/>
          </a:xfrm>
          <a:custGeom>
            <a:avLst/>
            <a:gdLst>
              <a:gd name="T0" fmla="*/ 88191 w 7411"/>
              <a:gd name="T1" fmla="*/ 200104 h 16178"/>
              <a:gd name="T2" fmla="*/ 97522 w 7411"/>
              <a:gd name="T3" fmla="*/ 222338 h 16178"/>
              <a:gd name="T4" fmla="*/ 99586 w 7411"/>
              <a:gd name="T5" fmla="*/ 30605 h 16178"/>
              <a:gd name="T6" fmla="*/ 45665 w 7411"/>
              <a:gd name="T7" fmla="*/ 5568 h 16178"/>
              <a:gd name="T8" fmla="*/ 50839 w 7411"/>
              <a:gd name="T9" fmla="*/ 241769 h 16178"/>
              <a:gd name="T10" fmla="*/ 61217 w 7411"/>
              <a:gd name="T11" fmla="*/ 226505 h 16178"/>
              <a:gd name="T12" fmla="*/ 49793 w 7411"/>
              <a:gd name="T13" fmla="*/ 1401 h 16178"/>
              <a:gd name="T14" fmla="*/ 133828 w 7411"/>
              <a:gd name="T15" fmla="*/ 72269 h 16178"/>
              <a:gd name="T16" fmla="*/ 139003 w 7411"/>
              <a:gd name="T17" fmla="*/ 255670 h 16178"/>
              <a:gd name="T18" fmla="*/ 146269 w 7411"/>
              <a:gd name="T19" fmla="*/ 72269 h 16178"/>
              <a:gd name="T20" fmla="*/ 177372 w 7411"/>
              <a:gd name="T21" fmla="*/ 102836 h 16178"/>
              <a:gd name="T22" fmla="*/ 173244 w 7411"/>
              <a:gd name="T23" fmla="*/ 301501 h 16178"/>
              <a:gd name="T24" fmla="*/ 184639 w 7411"/>
              <a:gd name="T25" fmla="*/ 200104 h 16178"/>
              <a:gd name="T26" fmla="*/ 92320 w 7411"/>
              <a:gd name="T27" fmla="*/ 298736 h 16178"/>
              <a:gd name="T28" fmla="*/ 77814 w 7411"/>
              <a:gd name="T29" fmla="*/ 308471 h 16178"/>
              <a:gd name="T30" fmla="*/ 115138 w 7411"/>
              <a:gd name="T31" fmla="*/ 362635 h 16178"/>
              <a:gd name="T32" fmla="*/ 126561 w 7411"/>
              <a:gd name="T33" fmla="*/ 376536 h 16178"/>
              <a:gd name="T34" fmla="*/ 153536 w 7411"/>
              <a:gd name="T35" fmla="*/ 393202 h 16178"/>
              <a:gd name="T36" fmla="*/ 168042 w 7411"/>
              <a:gd name="T37" fmla="*/ 405701 h 16178"/>
              <a:gd name="T38" fmla="*/ 135892 w 7411"/>
              <a:gd name="T39" fmla="*/ 359870 h 16178"/>
              <a:gd name="T40" fmla="*/ 178419 w 7411"/>
              <a:gd name="T41" fmla="*/ 358468 h 16178"/>
              <a:gd name="T42" fmla="*/ 196063 w 7411"/>
              <a:gd name="T43" fmla="*/ 430738 h 16178"/>
              <a:gd name="T44" fmla="*/ 178419 w 7411"/>
              <a:gd name="T45" fmla="*/ 527968 h 16178"/>
              <a:gd name="T46" fmla="*/ 131736 w 7411"/>
              <a:gd name="T47" fmla="*/ 575239 h 16178"/>
              <a:gd name="T48" fmla="*/ 136938 w 7411"/>
              <a:gd name="T49" fmla="*/ 534938 h 16178"/>
              <a:gd name="T50" fmla="*/ 125515 w 7411"/>
              <a:gd name="T51" fmla="*/ 559937 h 16178"/>
              <a:gd name="T52" fmla="*/ 107899 w 7411"/>
              <a:gd name="T53" fmla="*/ 580769 h 16178"/>
              <a:gd name="T54" fmla="*/ 109964 w 7411"/>
              <a:gd name="T55" fmla="*/ 547437 h 16178"/>
              <a:gd name="T56" fmla="*/ 71594 w 7411"/>
              <a:gd name="T57" fmla="*/ 591905 h 16178"/>
              <a:gd name="T58" fmla="*/ 96476 w 7411"/>
              <a:gd name="T59" fmla="*/ 548839 h 16178"/>
              <a:gd name="T60" fmla="*/ 86099 w 7411"/>
              <a:gd name="T61" fmla="*/ 539104 h 16178"/>
              <a:gd name="T62" fmla="*/ 45665 w 7411"/>
              <a:gd name="T63" fmla="*/ 575239 h 16178"/>
              <a:gd name="T64" fmla="*/ 78860 w 7411"/>
              <a:gd name="T65" fmla="*/ 518272 h 16178"/>
              <a:gd name="T66" fmla="*/ 42555 w 7411"/>
              <a:gd name="T67" fmla="*/ 561338 h 16178"/>
              <a:gd name="T68" fmla="*/ 65373 w 7411"/>
              <a:gd name="T69" fmla="*/ 494636 h 16178"/>
              <a:gd name="T70" fmla="*/ 28021 w 7411"/>
              <a:gd name="T71" fmla="*/ 544672 h 16178"/>
              <a:gd name="T72" fmla="*/ 53950 w 7411"/>
              <a:gd name="T73" fmla="*/ 465471 h 16178"/>
              <a:gd name="T74" fmla="*/ 30113 w 7411"/>
              <a:gd name="T75" fmla="*/ 482137 h 16178"/>
              <a:gd name="T76" fmla="*/ 37352 w 7411"/>
              <a:gd name="T77" fmla="*/ 457138 h 16178"/>
              <a:gd name="T78" fmla="*/ 38398 w 7411"/>
              <a:gd name="T79" fmla="*/ 437669 h 16178"/>
              <a:gd name="T80" fmla="*/ 20754 w 7411"/>
              <a:gd name="T81" fmla="*/ 443237 h 16178"/>
              <a:gd name="T82" fmla="*/ 42555 w 7411"/>
              <a:gd name="T83" fmla="*/ 414072 h 16178"/>
              <a:gd name="T84" fmla="*/ 30113 w 7411"/>
              <a:gd name="T85" fmla="*/ 409905 h 16178"/>
              <a:gd name="T86" fmla="*/ 31131 w 7411"/>
              <a:gd name="T87" fmla="*/ 400171 h 16178"/>
              <a:gd name="T88" fmla="*/ 76768 w 7411"/>
              <a:gd name="T89" fmla="*/ 384869 h 16178"/>
              <a:gd name="T90" fmla="*/ 104789 w 7411"/>
              <a:gd name="T91" fmla="*/ 332068 h 16178"/>
              <a:gd name="T92" fmla="*/ 85081 w 7411"/>
              <a:gd name="T93" fmla="*/ 286237 h 16178"/>
              <a:gd name="T94" fmla="*/ 57060 w 7411"/>
              <a:gd name="T95" fmla="*/ 312637 h 16178"/>
              <a:gd name="T96" fmla="*/ 45665 w 7411"/>
              <a:gd name="T97" fmla="*/ 316804 h 16178"/>
              <a:gd name="T98" fmla="*/ 65373 w 7411"/>
              <a:gd name="T99" fmla="*/ 372369 h 16178"/>
              <a:gd name="T100" fmla="*/ 16626 w 7411"/>
              <a:gd name="T101" fmla="*/ 393202 h 16178"/>
              <a:gd name="T102" fmla="*/ 28 w 7411"/>
              <a:gd name="T103" fmla="*/ 475206 h 16178"/>
              <a:gd name="T104" fmla="*/ 31131 w 7411"/>
              <a:gd name="T105" fmla="*/ 580769 h 16178"/>
              <a:gd name="T106" fmla="*/ 98569 w 7411"/>
              <a:gd name="T107" fmla="*/ 611336 h 16178"/>
              <a:gd name="T108" fmla="*/ 161821 w 7411"/>
              <a:gd name="T109" fmla="*/ 568269 h 16178"/>
              <a:gd name="T110" fmla="*/ 204347 w 7411"/>
              <a:gd name="T111" fmla="*/ 490470 h 16178"/>
              <a:gd name="T112" fmla="*/ 205393 w 7411"/>
              <a:gd name="T113" fmla="*/ 394603 h 16178"/>
              <a:gd name="T114" fmla="*/ 169088 w 7411"/>
              <a:gd name="T115" fmla="*/ 325137 h 16178"/>
              <a:gd name="T116" fmla="*/ 111010 w 7411"/>
              <a:gd name="T117" fmla="*/ 314039 h 16178"/>
              <a:gd name="T118" fmla="*/ 98569 w 7411"/>
              <a:gd name="T119" fmla="*/ 332068 h 16178"/>
              <a:gd name="T120" fmla="*/ 62263 w 7411"/>
              <a:gd name="T121" fmla="*/ 336235 h 16178"/>
              <a:gd name="T122" fmla="*/ 92320 w 7411"/>
              <a:gd name="T123" fmla="*/ 320970 h 16178"/>
              <a:gd name="T124" fmla="*/ 103743 w 7411"/>
              <a:gd name="T125" fmla="*/ 283472 h 1617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lnTo>
                  <a:pt x="3339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lnTo>
                  <a:pt x="6273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lnTo>
                  <a:pt x="4879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lnTo>
                  <a:pt x="3265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21" name="Google Shape;266;p4">
            <a:extLst>
              <a:ext uri="{FF2B5EF4-FFF2-40B4-BE49-F238E27FC236}">
                <a16:creationId xmlns:a16="http://schemas.microsoft.com/office/drawing/2014/main" id="{2B30B9FA-E6A6-4B6E-B5FC-1F92E1D14B42}"/>
              </a:ext>
            </a:extLst>
          </p:cNvPr>
          <p:cNvSpPr>
            <a:spLocks/>
          </p:cNvSpPr>
          <p:nvPr/>
        </p:nvSpPr>
        <p:spPr bwMode="auto">
          <a:xfrm>
            <a:off x="859367" y="474664"/>
            <a:ext cx="552451" cy="676275"/>
          </a:xfrm>
          <a:custGeom>
            <a:avLst/>
            <a:gdLst>
              <a:gd name="T0" fmla="*/ 195719 w 14601"/>
              <a:gd name="T1" fmla="*/ 130261 h 17901"/>
              <a:gd name="T2" fmla="*/ 176990 w 14601"/>
              <a:gd name="T3" fmla="*/ 191235 h 17901"/>
              <a:gd name="T4" fmla="*/ 163454 w 14601"/>
              <a:gd name="T5" fmla="*/ 138572 h 17901"/>
              <a:gd name="T6" fmla="*/ 215498 w 14601"/>
              <a:gd name="T7" fmla="*/ 163544 h 17901"/>
              <a:gd name="T8" fmla="*/ 103067 w 14601"/>
              <a:gd name="T9" fmla="*/ 151077 h 17901"/>
              <a:gd name="T10" fmla="*/ 98924 w 14601"/>
              <a:gd name="T11" fmla="*/ 200944 h 17901"/>
              <a:gd name="T12" fmla="*/ 44779 w 14601"/>
              <a:gd name="T13" fmla="*/ 216207 h 17901"/>
              <a:gd name="T14" fmla="*/ 325829 w 14601"/>
              <a:gd name="T15" fmla="*/ 299358 h 17901"/>
              <a:gd name="T16" fmla="*/ 313343 w 14601"/>
              <a:gd name="T17" fmla="*/ 327049 h 17901"/>
              <a:gd name="T18" fmla="*/ 281078 w 14601"/>
              <a:gd name="T19" fmla="*/ 185720 h 17901"/>
              <a:gd name="T20" fmla="*/ 293564 w 14601"/>
              <a:gd name="T21" fmla="*/ 225878 h 17901"/>
              <a:gd name="T22" fmla="*/ 303978 w 14601"/>
              <a:gd name="T23" fmla="*/ 250850 h 17901"/>
              <a:gd name="T24" fmla="*/ 284199 w 14601"/>
              <a:gd name="T25" fmla="*/ 286853 h 17901"/>
              <a:gd name="T26" fmla="*/ 260249 w 14601"/>
              <a:gd name="T27" fmla="*/ 299358 h 17901"/>
              <a:gd name="T28" fmla="*/ 241520 w 14601"/>
              <a:gd name="T29" fmla="*/ 297960 h 17901"/>
              <a:gd name="T30" fmla="*/ 192597 w 14601"/>
              <a:gd name="T31" fmla="*/ 277182 h 17901"/>
              <a:gd name="T32" fmla="*/ 188426 w 14601"/>
              <a:gd name="T33" fmla="*/ 252210 h 17901"/>
              <a:gd name="T34" fmla="*/ 311271 w 14601"/>
              <a:gd name="T35" fmla="*/ 363090 h 17901"/>
              <a:gd name="T36" fmla="*/ 56244 w 14601"/>
              <a:gd name="T37" fmla="*/ 324292 h 17901"/>
              <a:gd name="T38" fmla="*/ 15636 w 14601"/>
              <a:gd name="T39" fmla="*/ 317340 h 17901"/>
              <a:gd name="T40" fmla="*/ 203012 w 14601"/>
              <a:gd name="T41" fmla="*/ 363090 h 17901"/>
              <a:gd name="T42" fmla="*/ 179061 w 14601"/>
              <a:gd name="T43" fmla="*/ 372799 h 17901"/>
              <a:gd name="T44" fmla="*/ 166575 w 14601"/>
              <a:gd name="T45" fmla="*/ 327049 h 17901"/>
              <a:gd name="T46" fmla="*/ 242570 w 14601"/>
              <a:gd name="T47" fmla="*/ 408802 h 17901"/>
              <a:gd name="T48" fmla="*/ 258177 w 14601"/>
              <a:gd name="T49" fmla="*/ 447601 h 17901"/>
              <a:gd name="T50" fmla="*/ 263370 w 14601"/>
              <a:gd name="T51" fmla="*/ 144125 h 17901"/>
              <a:gd name="T52" fmla="*/ 242570 w 14601"/>
              <a:gd name="T53" fmla="*/ 171855 h 17901"/>
              <a:gd name="T54" fmla="*/ 193647 w 14601"/>
              <a:gd name="T55" fmla="*/ 264677 h 17901"/>
              <a:gd name="T56" fmla="*/ 181161 w 14601"/>
              <a:gd name="T57" fmla="*/ 309029 h 17901"/>
              <a:gd name="T58" fmla="*/ 235277 w 14601"/>
              <a:gd name="T59" fmla="*/ 329845 h 17901"/>
              <a:gd name="T60" fmla="*/ 255056 w 14601"/>
              <a:gd name="T61" fmla="*/ 374159 h 17901"/>
              <a:gd name="T62" fmla="*/ 137432 w 14601"/>
              <a:gd name="T63" fmla="*/ 325652 h 17901"/>
              <a:gd name="T64" fmla="*/ 172818 w 14601"/>
              <a:gd name="T65" fmla="*/ 393578 h 17901"/>
              <a:gd name="T66" fmla="*/ 199890 w 14601"/>
              <a:gd name="T67" fmla="*/ 483642 h 17901"/>
              <a:gd name="T68" fmla="*/ 148868 w 14601"/>
              <a:gd name="T69" fmla="*/ 442085 h 17901"/>
              <a:gd name="T70" fmla="*/ 121824 w 14601"/>
              <a:gd name="T71" fmla="*/ 454552 h 17901"/>
              <a:gd name="T72" fmla="*/ 108288 w 14601"/>
              <a:gd name="T73" fmla="*/ 437930 h 17901"/>
              <a:gd name="T74" fmla="*/ 77045 w 14601"/>
              <a:gd name="T75" fmla="*/ 451757 h 17901"/>
              <a:gd name="T76" fmla="*/ 79144 w 14601"/>
              <a:gd name="T77" fmla="*/ 350623 h 17901"/>
              <a:gd name="T78" fmla="*/ 22929 w 14601"/>
              <a:gd name="T79" fmla="*/ 227276 h 17901"/>
              <a:gd name="T80" fmla="*/ 69780 w 14601"/>
              <a:gd name="T81" fmla="*/ 273026 h 17901"/>
              <a:gd name="T82" fmla="*/ 159282 w 14601"/>
              <a:gd name="T83" fmla="*/ 206498 h 17901"/>
              <a:gd name="T84" fmla="*/ 96824 w 14601"/>
              <a:gd name="T85" fmla="*/ 121949 h 17901"/>
              <a:gd name="T86" fmla="*/ 147846 w 14601"/>
              <a:gd name="T87" fmla="*/ 611145 h 17901"/>
              <a:gd name="T88" fmla="*/ 133260 w 14601"/>
              <a:gd name="T89" fmla="*/ 629165 h 17901"/>
              <a:gd name="T90" fmla="*/ 257127 w 14601"/>
              <a:gd name="T91" fmla="*/ 11107 h 17901"/>
              <a:gd name="T92" fmla="*/ 131189 w 14601"/>
              <a:gd name="T93" fmla="*/ 91462 h 17901"/>
              <a:gd name="T94" fmla="*/ 1078 w 14601"/>
              <a:gd name="T95" fmla="*/ 322894 h 17901"/>
              <a:gd name="T96" fmla="*/ 184283 w 14601"/>
              <a:gd name="T97" fmla="*/ 507216 h 17901"/>
              <a:gd name="T98" fmla="*/ 347708 w 14601"/>
              <a:gd name="T99" fmla="*/ 267473 h 17901"/>
              <a:gd name="T100" fmla="*/ 249834 w 14601"/>
              <a:gd name="T101" fmla="*/ 92860 h 17901"/>
              <a:gd name="T102" fmla="*/ 378923 w 14601"/>
              <a:gd name="T103" fmla="*/ 167699 h 17901"/>
              <a:gd name="T104" fmla="*/ 328950 w 14601"/>
              <a:gd name="T105" fmla="*/ 516925 h 17901"/>
              <a:gd name="T106" fmla="*/ 104117 w 14601"/>
              <a:gd name="T107" fmla="*/ 544617 h 17901"/>
              <a:gd name="T108" fmla="*/ 80166 w 14601"/>
              <a:gd name="T109" fmla="*/ 559879 h 17901"/>
              <a:gd name="T110" fmla="*/ 78095 w 14601"/>
              <a:gd name="T111" fmla="*/ 648545 h 17901"/>
              <a:gd name="T112" fmla="*/ 244641 w 14601"/>
              <a:gd name="T113" fmla="*/ 663808 h 17901"/>
              <a:gd name="T114" fmla="*/ 188426 w 14601"/>
              <a:gd name="T115" fmla="*/ 598678 h 17901"/>
              <a:gd name="T116" fmla="*/ 405995 w 14601"/>
              <a:gd name="T117" fmla="*/ 385266 h 17901"/>
              <a:gd name="T118" fmla="*/ 309171 w 14601"/>
              <a:gd name="T119" fmla="*/ 38799 h 1790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lnTo>
                  <a:pt x="689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lnTo>
                  <a:pt x="6457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lnTo>
                  <a:pt x="9135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lnTo>
                  <a:pt x="6970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lnTo>
                  <a:pt x="979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22" name="Google Shape;267;p4">
            <a:extLst>
              <a:ext uri="{FF2B5EF4-FFF2-40B4-BE49-F238E27FC236}">
                <a16:creationId xmlns:a16="http://schemas.microsoft.com/office/drawing/2014/main" id="{BB6C14CB-A12B-4E94-95A7-5D53C3F51AE4}"/>
              </a:ext>
            </a:extLst>
          </p:cNvPr>
          <p:cNvSpPr>
            <a:spLocks/>
          </p:cNvSpPr>
          <p:nvPr/>
        </p:nvSpPr>
        <p:spPr bwMode="auto">
          <a:xfrm>
            <a:off x="11091333" y="-39688"/>
            <a:ext cx="609600" cy="566738"/>
          </a:xfrm>
          <a:custGeom>
            <a:avLst/>
            <a:gdLst>
              <a:gd name="T0" fmla="*/ 373879 w 16105"/>
              <a:gd name="T1" fmla="*/ 106707 h 15004"/>
              <a:gd name="T2" fmla="*/ 262454 w 16105"/>
              <a:gd name="T3" fmla="*/ 128880 h 15004"/>
              <a:gd name="T4" fmla="*/ 410330 w 16105"/>
              <a:gd name="T5" fmla="*/ 18017 h 15004"/>
              <a:gd name="T6" fmla="*/ 405107 w 16105"/>
              <a:gd name="T7" fmla="*/ 142742 h 15004"/>
              <a:gd name="T8" fmla="*/ 414475 w 16105"/>
              <a:gd name="T9" fmla="*/ 84535 h 15004"/>
              <a:gd name="T10" fmla="*/ 350969 w 16105"/>
              <a:gd name="T11" fmla="*/ 27725 h 15004"/>
              <a:gd name="T12" fmla="*/ 374901 w 16105"/>
              <a:gd name="T13" fmla="*/ 153809 h 15004"/>
              <a:gd name="T14" fmla="*/ 444681 w 16105"/>
              <a:gd name="T15" fmla="*/ 36035 h 15004"/>
              <a:gd name="T16" fmla="*/ 198920 w 16105"/>
              <a:gd name="T17" fmla="*/ 138549 h 15004"/>
              <a:gd name="T18" fmla="*/ 192674 w 16105"/>
              <a:gd name="T19" fmla="*/ 198154 h 15004"/>
              <a:gd name="T20" fmla="*/ 183306 w 16105"/>
              <a:gd name="T21" fmla="*/ 128880 h 15004"/>
              <a:gd name="T22" fmla="*/ 184356 w 16105"/>
              <a:gd name="T23" fmla="*/ 203669 h 15004"/>
              <a:gd name="T24" fmla="*/ 208288 w 16105"/>
              <a:gd name="T25" fmla="*/ 135792 h 15004"/>
              <a:gd name="T26" fmla="*/ 308273 w 16105"/>
              <a:gd name="T27" fmla="*/ 253567 h 15004"/>
              <a:gd name="T28" fmla="*/ 302027 w 16105"/>
              <a:gd name="T29" fmla="*/ 270186 h 15004"/>
              <a:gd name="T30" fmla="*/ 368656 w 16105"/>
              <a:gd name="T31" fmla="*/ 306221 h 15004"/>
              <a:gd name="T32" fmla="*/ 325959 w 16105"/>
              <a:gd name="T33" fmla="*/ 307619 h 15004"/>
              <a:gd name="T34" fmla="*/ 265576 w 16105"/>
              <a:gd name="T35" fmla="*/ 321444 h 15004"/>
              <a:gd name="T36" fmla="*/ 256208 w 16105"/>
              <a:gd name="T37" fmla="*/ 299309 h 15004"/>
              <a:gd name="T38" fmla="*/ 235371 w 16105"/>
              <a:gd name="T39" fmla="*/ 249412 h 15004"/>
              <a:gd name="T40" fmla="*/ 302027 w 16105"/>
              <a:gd name="T41" fmla="*/ 218929 h 15004"/>
              <a:gd name="T42" fmla="*/ 340551 w 16105"/>
              <a:gd name="T43" fmla="*/ 311774 h 15004"/>
              <a:gd name="T44" fmla="*/ 350969 w 16105"/>
              <a:gd name="T45" fmla="*/ 381049 h 15004"/>
              <a:gd name="T46" fmla="*/ 327009 w 16105"/>
              <a:gd name="T47" fmla="*/ 397668 h 15004"/>
              <a:gd name="T48" fmla="*/ 333255 w 16105"/>
              <a:gd name="T49" fmla="*/ 450323 h 15004"/>
              <a:gd name="T50" fmla="*/ 285363 w 16105"/>
              <a:gd name="T51" fmla="*/ 462788 h 15004"/>
              <a:gd name="T52" fmla="*/ 282240 w 16105"/>
              <a:gd name="T53" fmla="*/ 418443 h 15004"/>
              <a:gd name="T54" fmla="*/ 264526 w 16105"/>
              <a:gd name="T55" fmla="*/ 464186 h 15004"/>
              <a:gd name="T56" fmla="*/ 196847 w 16105"/>
              <a:gd name="T57" fmla="*/ 382408 h 15004"/>
              <a:gd name="T58" fmla="*/ 53144 w 16105"/>
              <a:gd name="T59" fmla="*/ 304824 h 15004"/>
              <a:gd name="T60" fmla="*/ 34379 w 16105"/>
              <a:gd name="T61" fmla="*/ 440616 h 15004"/>
              <a:gd name="T62" fmla="*/ 274945 w 16105"/>
              <a:gd name="T63" fmla="*/ 501581 h 15004"/>
              <a:gd name="T64" fmla="*/ 120822 w 16105"/>
              <a:gd name="T65" fmla="*/ 245257 h 15004"/>
              <a:gd name="T66" fmla="*/ 110404 w 16105"/>
              <a:gd name="T67" fmla="*/ 270186 h 15004"/>
              <a:gd name="T68" fmla="*/ 112504 w 16105"/>
              <a:gd name="T69" fmla="*/ 378253 h 15004"/>
              <a:gd name="T70" fmla="*/ 55216 w 16105"/>
              <a:gd name="T71" fmla="*/ 425393 h 15004"/>
              <a:gd name="T72" fmla="*/ 38552 w 16105"/>
              <a:gd name="T73" fmla="*/ 274341 h 15004"/>
              <a:gd name="T74" fmla="*/ 260353 w 16105"/>
              <a:gd name="T75" fmla="*/ 530665 h 15004"/>
              <a:gd name="T76" fmla="*/ 248912 w 16105"/>
              <a:gd name="T77" fmla="*/ 123327 h 15004"/>
              <a:gd name="T78" fmla="*/ 277017 w 16105"/>
              <a:gd name="T79" fmla="*/ 137190 h 15004"/>
              <a:gd name="T80" fmla="*/ 289508 w 16105"/>
              <a:gd name="T81" fmla="*/ 171827 h 15004"/>
              <a:gd name="T82" fmla="*/ 219757 w 16105"/>
              <a:gd name="T83" fmla="*/ 254964 h 15004"/>
              <a:gd name="T84" fmla="*/ 247862 w 16105"/>
              <a:gd name="T85" fmla="*/ 292359 h 15004"/>
              <a:gd name="T86" fmla="*/ 261403 w 16105"/>
              <a:gd name="T87" fmla="*/ 338101 h 15004"/>
              <a:gd name="T88" fmla="*/ 263476 w 16105"/>
              <a:gd name="T89" fmla="*/ 346411 h 15004"/>
              <a:gd name="T90" fmla="*/ 190602 w 16105"/>
              <a:gd name="T91" fmla="*/ 419841 h 15004"/>
              <a:gd name="T92" fmla="*/ 213511 w 16105"/>
              <a:gd name="T93" fmla="*/ 460031 h 15004"/>
              <a:gd name="T94" fmla="*/ 222880 w 16105"/>
              <a:gd name="T95" fmla="*/ 511288 h 15004"/>
              <a:gd name="T96" fmla="*/ 169764 w 16105"/>
              <a:gd name="T97" fmla="*/ 515443 h 15004"/>
              <a:gd name="T98" fmla="*/ 116649 w 16105"/>
              <a:gd name="T99" fmla="*/ 536218 h 15004"/>
              <a:gd name="T100" fmla="*/ 148927 w 16105"/>
              <a:gd name="T101" fmla="*/ 417046 h 15004"/>
              <a:gd name="T102" fmla="*/ 110404 w 16105"/>
              <a:gd name="T103" fmla="*/ 285446 h 15004"/>
              <a:gd name="T104" fmla="*/ 132291 w 16105"/>
              <a:gd name="T105" fmla="*/ 243859 h 15004"/>
              <a:gd name="T106" fmla="*/ 82299 w 16105"/>
              <a:gd name="T107" fmla="*/ 188447 h 15004"/>
              <a:gd name="T108" fmla="*/ 203093 w 16105"/>
              <a:gd name="T109" fmla="*/ 110862 h 15004"/>
              <a:gd name="T110" fmla="*/ 182255 w 16105"/>
              <a:gd name="T111" fmla="*/ 529305 h 15004"/>
              <a:gd name="T112" fmla="*/ 142682 w 16105"/>
              <a:gd name="T113" fmla="*/ 102552 h 15004"/>
              <a:gd name="T114" fmla="*/ 2101 w 16105"/>
              <a:gd name="T115" fmla="*/ 387961 h 15004"/>
              <a:gd name="T116" fmla="*/ 110404 w 16105"/>
              <a:gd name="T117" fmla="*/ 556993 h 15004"/>
              <a:gd name="T118" fmla="*/ 368656 w 16105"/>
              <a:gd name="T119" fmla="*/ 405978 h 15004"/>
              <a:gd name="T120" fmla="*/ 309295 w 16105"/>
              <a:gd name="T121" fmla="*/ 138549 h 1500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lnTo>
                  <a:pt x="14123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lnTo>
                  <a:pt x="13757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lnTo>
                  <a:pt x="6530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lnTo>
                  <a:pt x="935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lnTo>
                  <a:pt x="7154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lnTo>
                  <a:pt x="7704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lnTo>
                  <a:pt x="6824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23" name="Google Shape;268;p4">
            <a:extLst>
              <a:ext uri="{FF2B5EF4-FFF2-40B4-BE49-F238E27FC236}">
                <a16:creationId xmlns:a16="http://schemas.microsoft.com/office/drawing/2014/main" id="{B6A8AEBD-E057-4F93-948A-6B234A383B44}"/>
              </a:ext>
            </a:extLst>
          </p:cNvPr>
          <p:cNvSpPr>
            <a:spLocks/>
          </p:cNvSpPr>
          <p:nvPr/>
        </p:nvSpPr>
        <p:spPr bwMode="auto">
          <a:xfrm>
            <a:off x="1" y="1350963"/>
            <a:ext cx="497417" cy="512762"/>
          </a:xfrm>
          <a:custGeom>
            <a:avLst/>
            <a:gdLst>
              <a:gd name="T0" fmla="*/ 85447 w 13133"/>
              <a:gd name="T1" fmla="*/ 88703 h 13573"/>
              <a:gd name="T2" fmla="*/ 58347 w 13133"/>
              <a:gd name="T3" fmla="*/ 128899 h 13573"/>
              <a:gd name="T4" fmla="*/ 54200 w 13133"/>
              <a:gd name="T5" fmla="*/ 106723 h 13573"/>
              <a:gd name="T6" fmla="*/ 64596 w 13133"/>
              <a:gd name="T7" fmla="*/ 145521 h 13573"/>
              <a:gd name="T8" fmla="*/ 185466 w 13133"/>
              <a:gd name="T9" fmla="*/ 112239 h 13573"/>
              <a:gd name="T10" fmla="*/ 38548 w 13133"/>
              <a:gd name="T11" fmla="*/ 167697 h 13573"/>
              <a:gd name="T12" fmla="*/ 119819 w 13133"/>
              <a:gd name="T13" fmla="*/ 119190 h 13573"/>
              <a:gd name="T14" fmla="*/ 161520 w 13133"/>
              <a:gd name="T15" fmla="*/ 234186 h 13573"/>
              <a:gd name="T16" fmla="*/ 107320 w 13133"/>
              <a:gd name="T17" fmla="*/ 231429 h 13573"/>
              <a:gd name="T18" fmla="*/ 182342 w 13133"/>
              <a:gd name="T19" fmla="*/ 282693 h 13573"/>
              <a:gd name="T20" fmla="*/ 143794 w 13133"/>
              <a:gd name="T21" fmla="*/ 177368 h 13573"/>
              <a:gd name="T22" fmla="*/ 261539 w 13133"/>
              <a:gd name="T23" fmla="*/ 347823 h 13573"/>
              <a:gd name="T24" fmla="*/ 242791 w 13133"/>
              <a:gd name="T25" fmla="*/ 350618 h 13573"/>
              <a:gd name="T26" fmla="*/ 243842 w 13133"/>
              <a:gd name="T27" fmla="*/ 357532 h 13573"/>
              <a:gd name="T28" fmla="*/ 227167 w 13133"/>
              <a:gd name="T29" fmla="*/ 358930 h 13573"/>
              <a:gd name="T30" fmla="*/ 280287 w 13133"/>
              <a:gd name="T31" fmla="*/ 414350 h 13573"/>
              <a:gd name="T32" fmla="*/ 274038 w 13133"/>
              <a:gd name="T33" fmla="*/ 336754 h 13573"/>
              <a:gd name="T34" fmla="*/ 16675 w 13133"/>
              <a:gd name="T35" fmla="*/ 422661 h 13573"/>
              <a:gd name="T36" fmla="*/ 287588 w 13133"/>
              <a:gd name="T37" fmla="*/ 333958 h 13573"/>
              <a:gd name="T38" fmla="*/ 287588 w 13133"/>
              <a:gd name="T39" fmla="*/ 412952 h 13573"/>
              <a:gd name="T40" fmla="*/ 229241 w 13133"/>
              <a:gd name="T41" fmla="*/ 403243 h 13573"/>
              <a:gd name="T42" fmla="*/ 253216 w 13133"/>
              <a:gd name="T43" fmla="*/ 309025 h 13573"/>
              <a:gd name="T44" fmla="*/ 202141 w 13133"/>
              <a:gd name="T45" fmla="*/ 371396 h 13573"/>
              <a:gd name="T46" fmla="*/ 277163 w 13133"/>
              <a:gd name="T47" fmla="*/ 450390 h 13573"/>
              <a:gd name="T48" fmla="*/ 311563 w 13133"/>
              <a:gd name="T49" fmla="*/ 365843 h 13573"/>
              <a:gd name="T50" fmla="*/ 249040 w 13133"/>
              <a:gd name="T51" fmla="*/ 293800 h 13573"/>
              <a:gd name="T52" fmla="*/ 162542 w 13133"/>
              <a:gd name="T53" fmla="*/ 80392 h 13573"/>
              <a:gd name="T54" fmla="*/ 107320 w 13133"/>
              <a:gd name="T55" fmla="*/ 91461 h 13573"/>
              <a:gd name="T56" fmla="*/ 71897 w 13133"/>
              <a:gd name="T57" fmla="*/ 84547 h 13573"/>
              <a:gd name="T58" fmla="*/ 83373 w 13133"/>
              <a:gd name="T59" fmla="*/ 123345 h 13573"/>
              <a:gd name="T60" fmla="*/ 17726 w 13133"/>
              <a:gd name="T61" fmla="*/ 73441 h 13573"/>
              <a:gd name="T62" fmla="*/ 50024 w 13133"/>
              <a:gd name="T63" fmla="*/ 171853 h 13573"/>
              <a:gd name="T64" fmla="*/ 10425 w 13133"/>
              <a:gd name="T65" fmla="*/ 163541 h 13573"/>
              <a:gd name="T66" fmla="*/ 37525 w 13133"/>
              <a:gd name="T67" fmla="*/ 261915 h 13573"/>
              <a:gd name="T68" fmla="*/ 39599 w 13133"/>
              <a:gd name="T69" fmla="*/ 347823 h 13573"/>
              <a:gd name="T70" fmla="*/ 28122 w 13133"/>
              <a:gd name="T71" fmla="*/ 437924 h 13573"/>
              <a:gd name="T72" fmla="*/ 219867 w 13133"/>
              <a:gd name="T73" fmla="*/ 490548 h 13573"/>
              <a:gd name="T74" fmla="*/ 353235 w 13133"/>
              <a:gd name="T75" fmla="*/ 501655 h 13573"/>
              <a:gd name="T76" fmla="*/ 317812 w 13133"/>
              <a:gd name="T77" fmla="*/ 494704 h 13573"/>
              <a:gd name="T78" fmla="*/ 170894 w 13133"/>
              <a:gd name="T79" fmla="*/ 426817 h 13573"/>
              <a:gd name="T80" fmla="*/ 82322 w 13133"/>
              <a:gd name="T81" fmla="*/ 195388 h 13573"/>
              <a:gd name="T82" fmla="*/ 133369 w 13133"/>
              <a:gd name="T83" fmla="*/ 138570 h 13573"/>
              <a:gd name="T84" fmla="*/ 165667 w 13133"/>
              <a:gd name="T85" fmla="*/ 124705 h 13573"/>
              <a:gd name="T86" fmla="*/ 176092 w 13133"/>
              <a:gd name="T87" fmla="*/ 124705 h 13573"/>
              <a:gd name="T88" fmla="*/ 167769 w 13133"/>
              <a:gd name="T89" fmla="*/ 180164 h 13573"/>
              <a:gd name="T90" fmla="*/ 185466 w 13133"/>
              <a:gd name="T91" fmla="*/ 192630 h 13573"/>
              <a:gd name="T92" fmla="*/ 202141 w 13133"/>
              <a:gd name="T93" fmla="*/ 194028 h 13573"/>
              <a:gd name="T94" fmla="*/ 222991 w 13133"/>
              <a:gd name="T95" fmla="*/ 177368 h 13573"/>
              <a:gd name="T96" fmla="*/ 243842 w 13133"/>
              <a:gd name="T97" fmla="*/ 191233 h 13573"/>
              <a:gd name="T98" fmla="*/ 242791 w 13133"/>
              <a:gd name="T99" fmla="*/ 248051 h 13573"/>
              <a:gd name="T100" fmla="*/ 253216 w 13133"/>
              <a:gd name="T101" fmla="*/ 257760 h 13573"/>
              <a:gd name="T102" fmla="*/ 273015 w 13133"/>
              <a:gd name="T103" fmla="*/ 264673 h 13573"/>
              <a:gd name="T104" fmla="*/ 302189 w 13133"/>
              <a:gd name="T105" fmla="*/ 272984 h 13573"/>
              <a:gd name="T106" fmla="*/ 320937 w 13133"/>
              <a:gd name="T107" fmla="*/ 291005 h 13573"/>
              <a:gd name="T108" fmla="*/ 335538 w 13133"/>
              <a:gd name="T109" fmla="*/ 302111 h 13573"/>
              <a:gd name="T110" fmla="*/ 335538 w 13133"/>
              <a:gd name="T111" fmla="*/ 356134 h 13573"/>
              <a:gd name="T112" fmla="*/ 338663 w 13133"/>
              <a:gd name="T113" fmla="*/ 400486 h 13573"/>
              <a:gd name="T114" fmla="*/ 348037 w 13133"/>
              <a:gd name="T115" fmla="*/ 430972 h 13573"/>
              <a:gd name="T116" fmla="*/ 353235 w 13133"/>
              <a:gd name="T117" fmla="*/ 468373 h 13573"/>
              <a:gd name="T118" fmla="*/ 373035 w 13133"/>
              <a:gd name="T119" fmla="*/ 401883 h 13573"/>
              <a:gd name="T120" fmla="*/ 313637 w 13133"/>
              <a:gd name="T121" fmla="*/ 239740 h 13573"/>
              <a:gd name="T122" fmla="*/ 256341 w 13133"/>
              <a:gd name="T123" fmla="*/ 0 h 1357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lnTo>
                  <a:pt x="4879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lnTo>
                  <a:pt x="8877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lnTo>
                  <a:pt x="8914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lnTo>
                  <a:pt x="876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lnTo>
                  <a:pt x="9024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24" name="Google Shape;269;p4">
            <a:extLst>
              <a:ext uri="{FF2B5EF4-FFF2-40B4-BE49-F238E27FC236}">
                <a16:creationId xmlns:a16="http://schemas.microsoft.com/office/drawing/2014/main" id="{A059D730-7FE7-4294-BF7A-50B8774F7075}"/>
              </a:ext>
            </a:extLst>
          </p:cNvPr>
          <p:cNvSpPr>
            <a:spLocks/>
          </p:cNvSpPr>
          <p:nvPr/>
        </p:nvSpPr>
        <p:spPr bwMode="auto">
          <a:xfrm>
            <a:off x="11599333" y="238125"/>
            <a:ext cx="694267" cy="719138"/>
          </a:xfrm>
          <a:custGeom>
            <a:avLst/>
            <a:gdLst>
              <a:gd name="T0" fmla="*/ 391814 w 18378"/>
              <a:gd name="T1" fmla="*/ 213789 h 19002"/>
              <a:gd name="T2" fmla="*/ 372066 w 18378"/>
              <a:gd name="T3" fmla="*/ 251256 h 19002"/>
              <a:gd name="T4" fmla="*/ 352318 w 18378"/>
              <a:gd name="T5" fmla="*/ 263782 h 19002"/>
              <a:gd name="T6" fmla="*/ 361668 w 18378"/>
              <a:gd name="T7" fmla="*/ 256819 h 19002"/>
              <a:gd name="T8" fmla="*/ 499904 w 18378"/>
              <a:gd name="T9" fmla="*/ 273471 h 19002"/>
              <a:gd name="T10" fmla="*/ 496787 w 18378"/>
              <a:gd name="T11" fmla="*/ 274871 h 19002"/>
              <a:gd name="T12" fmla="*/ 316987 w 18378"/>
              <a:gd name="T13" fmla="*/ 340116 h 19002"/>
              <a:gd name="T14" fmla="*/ 464573 w 18378"/>
              <a:gd name="T15" fmla="*/ 363732 h 19002"/>
              <a:gd name="T16" fmla="*/ 447941 w 18378"/>
              <a:gd name="T17" fmla="*/ 367895 h 19002"/>
              <a:gd name="T18" fmla="*/ 174615 w 18378"/>
              <a:gd name="T19" fmla="*/ 245730 h 19002"/>
              <a:gd name="T20" fmla="*/ 301404 w 18378"/>
              <a:gd name="T21" fmla="*/ 384547 h 19002"/>
              <a:gd name="T22" fmla="*/ 339852 w 18378"/>
              <a:gd name="T23" fmla="*/ 378984 h 19002"/>
              <a:gd name="T24" fmla="*/ 313871 w 18378"/>
              <a:gd name="T25" fmla="*/ 352605 h 19002"/>
              <a:gd name="T26" fmla="*/ 284773 w 18378"/>
              <a:gd name="T27" fmla="*/ 330390 h 19002"/>
              <a:gd name="T28" fmla="*/ 253607 w 18378"/>
              <a:gd name="T29" fmla="*/ 309575 h 19002"/>
              <a:gd name="T30" fmla="*/ 213063 w 18378"/>
              <a:gd name="T31" fmla="*/ 263782 h 19002"/>
              <a:gd name="T32" fmla="*/ 215131 w 18378"/>
              <a:gd name="T33" fmla="*/ 216551 h 19002"/>
              <a:gd name="T34" fmla="*/ 309706 w 18378"/>
              <a:gd name="T35" fmla="*/ 183247 h 19002"/>
              <a:gd name="T36" fmla="*/ 324269 w 18378"/>
              <a:gd name="T37" fmla="*/ 312338 h 19002"/>
              <a:gd name="T38" fmla="*/ 417795 w 18378"/>
              <a:gd name="T39" fmla="*/ 310976 h 19002"/>
              <a:gd name="T40" fmla="*/ 355435 w 18378"/>
              <a:gd name="T41" fmla="*/ 306813 h 19002"/>
              <a:gd name="T42" fmla="*/ 324269 w 18378"/>
              <a:gd name="T43" fmla="*/ 188811 h 19002"/>
              <a:gd name="T44" fmla="*/ 268142 w 18378"/>
              <a:gd name="T45" fmla="*/ 120765 h 19002"/>
              <a:gd name="T46" fmla="*/ 437543 w 18378"/>
              <a:gd name="T47" fmla="*/ 412325 h 19002"/>
              <a:gd name="T48" fmla="*/ 416775 w 18378"/>
              <a:gd name="T49" fmla="*/ 419251 h 19002"/>
              <a:gd name="T50" fmla="*/ 398047 w 18378"/>
              <a:gd name="T51" fmla="*/ 455356 h 19002"/>
              <a:gd name="T52" fmla="*/ 261908 w 18378"/>
              <a:gd name="T53" fmla="*/ 430340 h 19002"/>
              <a:gd name="T54" fmla="*/ 291006 w 18378"/>
              <a:gd name="T55" fmla="*/ 440066 h 19002"/>
              <a:gd name="T56" fmla="*/ 30146 w 18378"/>
              <a:gd name="T57" fmla="*/ 483096 h 19002"/>
              <a:gd name="T58" fmla="*/ 74827 w 18378"/>
              <a:gd name="T59" fmla="*/ 413688 h 19002"/>
              <a:gd name="T60" fmla="*/ 173567 w 18378"/>
              <a:gd name="T61" fmla="*/ 494223 h 19002"/>
              <a:gd name="T62" fmla="*/ 388698 w 18378"/>
              <a:gd name="T63" fmla="*/ 477571 h 19002"/>
              <a:gd name="T64" fmla="*/ 120556 w 18378"/>
              <a:gd name="T65" fmla="*/ 335953 h 19002"/>
              <a:gd name="T66" fmla="*/ 281656 w 18378"/>
              <a:gd name="T67" fmla="*/ 509475 h 19002"/>
              <a:gd name="T68" fmla="*/ 193315 w 18378"/>
              <a:gd name="T69" fmla="*/ 388710 h 19002"/>
              <a:gd name="T70" fmla="*/ 44709 w 18378"/>
              <a:gd name="T71" fmla="*/ 505312 h 19002"/>
              <a:gd name="T72" fmla="*/ 374163 w 18378"/>
              <a:gd name="T73" fmla="*/ 490060 h 19002"/>
              <a:gd name="T74" fmla="*/ 100808 w 18378"/>
              <a:gd name="T75" fmla="*/ 372058 h 19002"/>
              <a:gd name="T76" fmla="*/ 277491 w 18378"/>
              <a:gd name="T77" fmla="*/ 549742 h 19002"/>
              <a:gd name="T78" fmla="*/ 135119 w 18378"/>
              <a:gd name="T79" fmla="*/ 394273 h 19002"/>
              <a:gd name="T80" fmla="*/ 89390 w 18378"/>
              <a:gd name="T81" fmla="*/ 534453 h 19002"/>
              <a:gd name="T82" fmla="*/ 125769 w 18378"/>
              <a:gd name="T83" fmla="*/ 576120 h 19002"/>
              <a:gd name="T84" fmla="*/ 327385 w 18378"/>
              <a:gd name="T85" fmla="*/ 594173 h 19002"/>
              <a:gd name="T86" fmla="*/ 140304 w 18378"/>
              <a:gd name="T87" fmla="*/ 592772 h 19002"/>
              <a:gd name="T88" fmla="*/ 320104 w 18378"/>
              <a:gd name="T89" fmla="*/ 577521 h 19002"/>
              <a:gd name="T90" fmla="*/ 304521 w 18378"/>
              <a:gd name="T91" fmla="*/ 626076 h 19002"/>
              <a:gd name="T92" fmla="*/ 188130 w 18378"/>
              <a:gd name="T93" fmla="*/ 644128 h 19002"/>
              <a:gd name="T94" fmla="*/ 453126 w 18378"/>
              <a:gd name="T95" fmla="*/ 184648 h 19002"/>
              <a:gd name="T96" fmla="*/ 482252 w 18378"/>
              <a:gd name="T97" fmla="*/ 284597 h 19002"/>
              <a:gd name="T98" fmla="*/ 248394 w 18378"/>
              <a:gd name="T99" fmla="*/ 656617 h 19002"/>
              <a:gd name="T100" fmla="*/ 17680 w 18378"/>
              <a:gd name="T101" fmla="*/ 447030 h 19002"/>
              <a:gd name="T102" fmla="*/ 229694 w 18378"/>
              <a:gd name="T103" fmla="*/ 669144 h 19002"/>
              <a:gd name="T104" fmla="*/ 258792 w 18378"/>
              <a:gd name="T105" fmla="*/ 685796 h 19002"/>
              <a:gd name="T106" fmla="*/ 253607 w 18378"/>
              <a:gd name="T107" fmla="*/ 9726 h 19002"/>
              <a:gd name="T108" fmla="*/ 1048 w 18378"/>
              <a:gd name="T109" fmla="*/ 452555 h 19002"/>
              <a:gd name="T110" fmla="*/ 14563 w 18378"/>
              <a:gd name="T111" fmla="*/ 495585 h 19002"/>
              <a:gd name="T112" fmla="*/ 206829 w 18378"/>
              <a:gd name="T113" fmla="*/ 689959 h 19002"/>
              <a:gd name="T114" fmla="*/ 237995 w 18378"/>
              <a:gd name="T115" fmla="*/ 694122 h 19002"/>
              <a:gd name="T116" fmla="*/ 257743 w 18378"/>
              <a:gd name="T117" fmla="*/ 717700 h 19002"/>
              <a:gd name="T118" fmla="*/ 518603 w 18378"/>
              <a:gd name="T119" fmla="*/ 283197 h 19002"/>
              <a:gd name="T120" fmla="*/ 475991 w 18378"/>
              <a:gd name="T121" fmla="*/ 186010 h 19002"/>
              <a:gd name="T122" fmla="*/ 481204 w 18378"/>
              <a:gd name="T123" fmla="*/ 265145 h 19002"/>
              <a:gd name="T124" fmla="*/ 460408 w 18378"/>
              <a:gd name="T125" fmla="*/ 170758 h 1900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lnTo>
                  <a:pt x="1379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lnTo>
                  <a:pt x="12692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lnTo>
                  <a:pt x="9611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lnTo>
                  <a:pt x="4806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lnTo>
                  <a:pt x="271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lnTo>
                  <a:pt x="4402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lnTo>
                  <a:pt x="3595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lnTo>
                  <a:pt x="9464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lnTo>
                  <a:pt x="9831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lnTo>
                  <a:pt x="9464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25" name="Google Shape;270;p4">
            <a:extLst>
              <a:ext uri="{FF2B5EF4-FFF2-40B4-BE49-F238E27FC236}">
                <a16:creationId xmlns:a16="http://schemas.microsoft.com/office/drawing/2014/main" id="{627BB21E-144D-42B4-9A81-0B6DBB1031A2}"/>
              </a:ext>
            </a:extLst>
          </p:cNvPr>
          <p:cNvSpPr>
            <a:spLocks/>
          </p:cNvSpPr>
          <p:nvPr/>
        </p:nvSpPr>
        <p:spPr bwMode="auto">
          <a:xfrm>
            <a:off x="933451" y="6076950"/>
            <a:ext cx="673100" cy="533400"/>
          </a:xfrm>
          <a:custGeom>
            <a:avLst/>
            <a:gdLst>
              <a:gd name="T0" fmla="*/ 216520 w 17792"/>
              <a:gd name="T1" fmla="*/ 153819 h 14124"/>
              <a:gd name="T2" fmla="*/ 31239 w 17792"/>
              <a:gd name="T3" fmla="*/ 85917 h 14124"/>
              <a:gd name="T4" fmla="*/ 7320 w 17792"/>
              <a:gd name="T5" fmla="*/ 110880 h 14124"/>
              <a:gd name="T6" fmla="*/ 28118 w 17792"/>
              <a:gd name="T7" fmla="*/ 126099 h 14124"/>
              <a:gd name="T8" fmla="*/ 276871 w 17792"/>
              <a:gd name="T9" fmla="*/ 157973 h 14124"/>
              <a:gd name="T10" fmla="*/ 331008 w 17792"/>
              <a:gd name="T11" fmla="*/ 112239 h 14124"/>
              <a:gd name="T12" fmla="*/ 319545 w 17792"/>
              <a:gd name="T13" fmla="*/ 173193 h 14124"/>
              <a:gd name="T14" fmla="*/ 268557 w 17792"/>
              <a:gd name="T15" fmla="*/ 174590 h 14124"/>
              <a:gd name="T16" fmla="*/ 142606 w 17792"/>
              <a:gd name="T17" fmla="*/ 358810 h 14124"/>
              <a:gd name="T18" fmla="*/ 143656 w 17792"/>
              <a:gd name="T19" fmla="*/ 368516 h 14124"/>
              <a:gd name="T20" fmla="*/ 149898 w 17792"/>
              <a:gd name="T21" fmla="*/ 387927 h 14124"/>
              <a:gd name="T22" fmla="*/ 412185 w 17792"/>
              <a:gd name="T23" fmla="*/ 411455 h 14124"/>
              <a:gd name="T24" fmla="*/ 368461 w 17792"/>
              <a:gd name="T25" fmla="*/ 184296 h 14124"/>
              <a:gd name="T26" fmla="*/ 153019 w 17792"/>
              <a:gd name="T27" fmla="*/ 311716 h 14124"/>
              <a:gd name="T28" fmla="*/ 372632 w 17792"/>
              <a:gd name="T29" fmla="*/ 196758 h 14124"/>
              <a:gd name="T30" fmla="*/ 213370 w 17792"/>
              <a:gd name="T31" fmla="*/ 308960 h 14124"/>
              <a:gd name="T32" fmla="*/ 323716 w 17792"/>
              <a:gd name="T33" fmla="*/ 264623 h 14124"/>
              <a:gd name="T34" fmla="*/ 318495 w 17792"/>
              <a:gd name="T35" fmla="*/ 300651 h 14124"/>
              <a:gd name="T36" fmla="*/ 156141 w 17792"/>
              <a:gd name="T37" fmla="*/ 380978 h 14124"/>
              <a:gd name="T38" fmla="*/ 339321 w 17792"/>
              <a:gd name="T39" fmla="*/ 299254 h 14124"/>
              <a:gd name="T40" fmla="*/ 289355 w 17792"/>
              <a:gd name="T41" fmla="*/ 349142 h 14124"/>
              <a:gd name="T42" fmla="*/ 190473 w 17792"/>
              <a:gd name="T43" fmla="*/ 408698 h 14124"/>
              <a:gd name="T44" fmla="*/ 409064 w 17792"/>
              <a:gd name="T45" fmla="*/ 300651 h 14124"/>
              <a:gd name="T46" fmla="*/ 207128 w 17792"/>
              <a:gd name="T47" fmla="*/ 425315 h 14124"/>
              <a:gd name="T48" fmla="*/ 80156 w 17792"/>
              <a:gd name="T49" fmla="*/ 415609 h 14124"/>
              <a:gd name="T50" fmla="*/ 166554 w 17792"/>
              <a:gd name="T51" fmla="*/ 268777 h 14124"/>
              <a:gd name="T52" fmla="*/ 63500 w 17792"/>
              <a:gd name="T53" fmla="*/ 1435 h 14124"/>
              <a:gd name="T54" fmla="*/ 56237 w 17792"/>
              <a:gd name="T55" fmla="*/ 62389 h 14124"/>
              <a:gd name="T56" fmla="*/ 49966 w 17792"/>
              <a:gd name="T57" fmla="*/ 164884 h 14124"/>
              <a:gd name="T58" fmla="*/ 58308 w 17792"/>
              <a:gd name="T59" fmla="*/ 223081 h 14124"/>
              <a:gd name="T60" fmla="*/ 44774 w 17792"/>
              <a:gd name="T61" fmla="*/ 338039 h 14124"/>
              <a:gd name="T62" fmla="*/ 44774 w 17792"/>
              <a:gd name="T63" fmla="*/ 403147 h 14124"/>
              <a:gd name="T64" fmla="*/ 79134 w 17792"/>
              <a:gd name="T65" fmla="*/ 458587 h 14124"/>
              <a:gd name="T66" fmla="*/ 117637 w 17792"/>
              <a:gd name="T67" fmla="*/ 469652 h 14124"/>
              <a:gd name="T68" fmla="*/ 155091 w 17792"/>
              <a:gd name="T69" fmla="*/ 466895 h 14124"/>
              <a:gd name="T70" fmla="*/ 191523 w 17792"/>
              <a:gd name="T71" fmla="*/ 486269 h 14124"/>
              <a:gd name="T72" fmla="*/ 221712 w 17792"/>
              <a:gd name="T73" fmla="*/ 457189 h 14124"/>
              <a:gd name="T74" fmla="*/ 227954 w 17792"/>
              <a:gd name="T75" fmla="*/ 457189 h 14124"/>
              <a:gd name="T76" fmla="*/ 272700 w 17792"/>
              <a:gd name="T77" fmla="*/ 465498 h 14124"/>
              <a:gd name="T78" fmla="*/ 341392 w 17792"/>
              <a:gd name="T79" fmla="*/ 458587 h 14124"/>
              <a:gd name="T80" fmla="*/ 347635 w 17792"/>
              <a:gd name="T81" fmla="*/ 451638 h 14124"/>
              <a:gd name="T82" fmla="*/ 385116 w 17792"/>
              <a:gd name="T83" fmla="*/ 450240 h 14124"/>
              <a:gd name="T84" fmla="*/ 421548 w 17792"/>
              <a:gd name="T85" fmla="*/ 451638 h 14124"/>
              <a:gd name="T86" fmla="*/ 470464 w 17792"/>
              <a:gd name="T87" fmla="*/ 473806 h 14124"/>
              <a:gd name="T88" fmla="*/ 469415 w 17792"/>
              <a:gd name="T89" fmla="*/ 401787 h 14124"/>
              <a:gd name="T90" fmla="*/ 403843 w 17792"/>
              <a:gd name="T91" fmla="*/ 411455 h 14124"/>
              <a:gd name="T92" fmla="*/ 398651 w 17792"/>
              <a:gd name="T93" fmla="*/ 386530 h 14124"/>
              <a:gd name="T94" fmla="*/ 346613 w 17792"/>
              <a:gd name="T95" fmla="*/ 401787 h 14124"/>
              <a:gd name="T96" fmla="*/ 368461 w 17792"/>
              <a:gd name="T97" fmla="*/ 376824 h 14124"/>
              <a:gd name="T98" fmla="*/ 357026 w 17792"/>
              <a:gd name="T99" fmla="*/ 361605 h 14124"/>
              <a:gd name="T100" fmla="*/ 419449 w 17792"/>
              <a:gd name="T101" fmla="*/ 336679 h 14124"/>
              <a:gd name="T102" fmla="*/ 499604 w 17792"/>
              <a:gd name="T103" fmla="*/ 329731 h 14124"/>
              <a:gd name="T104" fmla="*/ 454859 w 17792"/>
              <a:gd name="T105" fmla="*/ 315871 h 14124"/>
              <a:gd name="T106" fmla="*/ 333079 w 17792"/>
              <a:gd name="T107" fmla="*/ 83160 h 14124"/>
              <a:gd name="T108" fmla="*/ 223783 w 17792"/>
              <a:gd name="T109" fmla="*/ 117791 h 14124"/>
              <a:gd name="T110" fmla="*/ 94740 w 17792"/>
              <a:gd name="T111" fmla="*/ 329731 h 14124"/>
              <a:gd name="T112" fmla="*/ 91619 w 17792"/>
              <a:gd name="T113" fmla="*/ 62389 h 14124"/>
              <a:gd name="T114" fmla="*/ 427790 w 17792"/>
              <a:gd name="T115" fmla="*/ 489063 h 14124"/>
              <a:gd name="T116" fmla="*/ 410085 w 17792"/>
              <a:gd name="T117" fmla="*/ 532003 h 14124"/>
              <a:gd name="T118" fmla="*/ 451738 w 17792"/>
              <a:gd name="T119" fmla="*/ 515386 h 14124"/>
              <a:gd name="T120" fmla="*/ 441325 w 17792"/>
              <a:gd name="T121" fmla="*/ 473806 h 1412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lnTo>
                  <a:pt x="1056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lnTo>
                  <a:pt x="1285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lnTo>
                  <a:pt x="1460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26" name="Google Shape;271;p4">
            <a:extLst>
              <a:ext uri="{FF2B5EF4-FFF2-40B4-BE49-F238E27FC236}">
                <a16:creationId xmlns:a16="http://schemas.microsoft.com/office/drawing/2014/main" id="{83567DF3-0BFB-47BD-A010-3E4EDD93E63C}"/>
              </a:ext>
            </a:extLst>
          </p:cNvPr>
          <p:cNvSpPr>
            <a:spLocks/>
          </p:cNvSpPr>
          <p:nvPr/>
        </p:nvSpPr>
        <p:spPr bwMode="auto">
          <a:xfrm>
            <a:off x="345018" y="-114300"/>
            <a:ext cx="626533" cy="588963"/>
          </a:xfrm>
          <a:custGeom>
            <a:avLst/>
            <a:gdLst>
              <a:gd name="T0" fmla="*/ 385675 w 16581"/>
              <a:gd name="T1" fmla="*/ 105326 h 15590"/>
              <a:gd name="T2" fmla="*/ 267186 w 16581"/>
              <a:gd name="T3" fmla="*/ 139968 h 15590"/>
              <a:gd name="T4" fmla="*/ 371136 w 16581"/>
              <a:gd name="T5" fmla="*/ 94219 h 15590"/>
              <a:gd name="T6" fmla="*/ 390889 w 16581"/>
              <a:gd name="T7" fmla="*/ 144124 h 15590"/>
              <a:gd name="T8" fmla="*/ 286939 w 16581"/>
              <a:gd name="T9" fmla="*/ 149677 h 15590"/>
              <a:gd name="T10" fmla="*/ 73825 w 16581"/>
              <a:gd name="T11" fmla="*/ 253605 h 15590"/>
              <a:gd name="T12" fmla="*/ 64473 w 16581"/>
              <a:gd name="T13" fmla="*/ 263314 h 15590"/>
              <a:gd name="T14" fmla="*/ 245336 w 16581"/>
              <a:gd name="T15" fmla="*/ 249450 h 15590"/>
              <a:gd name="T16" fmla="*/ 229750 w 16581"/>
              <a:gd name="T17" fmla="*/ 284092 h 15590"/>
              <a:gd name="T18" fmla="*/ 224564 w 16581"/>
              <a:gd name="T19" fmla="*/ 255003 h 15590"/>
              <a:gd name="T20" fmla="*/ 137249 w 16581"/>
              <a:gd name="T21" fmla="*/ 153833 h 15590"/>
              <a:gd name="T22" fmla="*/ 85246 w 16581"/>
              <a:gd name="T23" fmla="*/ 284092 h 15590"/>
              <a:gd name="T24" fmla="*/ 86294 w 16581"/>
              <a:gd name="T25" fmla="*/ 243896 h 15590"/>
              <a:gd name="T26" fmla="*/ 49906 w 16581"/>
              <a:gd name="T27" fmla="*/ 253605 h 15590"/>
              <a:gd name="T28" fmla="*/ 20801 w 16581"/>
              <a:gd name="T29" fmla="*/ 148280 h 15590"/>
              <a:gd name="T30" fmla="*/ 348266 w 16581"/>
              <a:gd name="T31" fmla="*/ 260519 h 15590"/>
              <a:gd name="T32" fmla="*/ 225584 w 16581"/>
              <a:gd name="T33" fmla="*/ 313182 h 15590"/>
              <a:gd name="T34" fmla="*/ 217280 w 16581"/>
              <a:gd name="T35" fmla="*/ 235585 h 15590"/>
              <a:gd name="T36" fmla="*/ 186107 w 16581"/>
              <a:gd name="T37" fmla="*/ 299317 h 15590"/>
              <a:gd name="T38" fmla="*/ 233916 w 16581"/>
              <a:gd name="T39" fmla="*/ 331202 h 15590"/>
              <a:gd name="T40" fmla="*/ 273421 w 16581"/>
              <a:gd name="T41" fmla="*/ 259159 h 15590"/>
              <a:gd name="T42" fmla="*/ 143484 w 16581"/>
              <a:gd name="T43" fmla="*/ 267470 h 15590"/>
              <a:gd name="T44" fmla="*/ 294194 w 16581"/>
              <a:gd name="T45" fmla="*/ 221721 h 15590"/>
              <a:gd name="T46" fmla="*/ 229750 w 16581"/>
              <a:gd name="T47" fmla="*/ 393574 h 15590"/>
              <a:gd name="T48" fmla="*/ 318113 w 16581"/>
              <a:gd name="T49" fmla="*/ 383865 h 15590"/>
              <a:gd name="T50" fmla="*/ 375302 w 16581"/>
              <a:gd name="T51" fmla="*/ 282695 h 15590"/>
              <a:gd name="T52" fmla="*/ 458451 w 16581"/>
              <a:gd name="T53" fmla="*/ 417110 h 15590"/>
              <a:gd name="T54" fmla="*/ 356570 w 16581"/>
              <a:gd name="T55" fmla="*/ 429577 h 15590"/>
              <a:gd name="T56" fmla="*/ 211045 w 16581"/>
              <a:gd name="T57" fmla="*/ 404643 h 15590"/>
              <a:gd name="T58" fmla="*/ 134132 w 16581"/>
              <a:gd name="T59" fmla="*/ 356136 h 15590"/>
              <a:gd name="T60" fmla="*/ 104998 w 16581"/>
              <a:gd name="T61" fmla="*/ 490551 h 15590"/>
              <a:gd name="T62" fmla="*/ 61355 w 16581"/>
              <a:gd name="T63" fmla="*/ 429577 h 15590"/>
              <a:gd name="T64" fmla="*/ 234964 w 16581"/>
              <a:gd name="T65" fmla="*/ 530747 h 15590"/>
              <a:gd name="T66" fmla="*/ 222466 w 16581"/>
              <a:gd name="T67" fmla="*/ 534902 h 15590"/>
              <a:gd name="T68" fmla="*/ 310829 w 16581"/>
              <a:gd name="T69" fmla="*/ 507211 h 15590"/>
              <a:gd name="T70" fmla="*/ 250551 w 16581"/>
              <a:gd name="T71" fmla="*/ 568185 h 15590"/>
              <a:gd name="T72" fmla="*/ 242219 w 16581"/>
              <a:gd name="T73" fmla="*/ 515522 h 15590"/>
              <a:gd name="T74" fmla="*/ 200645 w 16581"/>
              <a:gd name="T75" fmla="*/ 500260 h 15590"/>
              <a:gd name="T76" fmla="*/ 159071 w 16581"/>
              <a:gd name="T77" fmla="*/ 37438 h 15590"/>
              <a:gd name="T78" fmla="*/ 67590 w 16581"/>
              <a:gd name="T79" fmla="*/ 103928 h 15590"/>
              <a:gd name="T80" fmla="*/ 2097 w 16581"/>
              <a:gd name="T81" fmla="*/ 155193 h 15590"/>
              <a:gd name="T82" fmla="*/ 34319 w 16581"/>
              <a:gd name="T83" fmla="*/ 259159 h 15590"/>
              <a:gd name="T84" fmla="*/ 61355 w 16581"/>
              <a:gd name="T85" fmla="*/ 306268 h 15590"/>
              <a:gd name="T86" fmla="*/ 48886 w 16581"/>
              <a:gd name="T87" fmla="*/ 414352 h 15590"/>
              <a:gd name="T88" fmla="*/ 79011 w 16581"/>
              <a:gd name="T89" fmla="*/ 501657 h 15590"/>
              <a:gd name="T90" fmla="*/ 167374 w 16581"/>
              <a:gd name="T91" fmla="*/ 489191 h 15590"/>
              <a:gd name="T92" fmla="*/ 204811 w 16581"/>
              <a:gd name="T93" fmla="*/ 569545 h 15590"/>
              <a:gd name="T94" fmla="*/ 240150 w 16581"/>
              <a:gd name="T95" fmla="*/ 582012 h 15590"/>
              <a:gd name="T96" fmla="*/ 312927 w 16581"/>
              <a:gd name="T97" fmla="*/ 550165 h 15590"/>
              <a:gd name="T98" fmla="*/ 382557 w 16581"/>
              <a:gd name="T99" fmla="*/ 450392 h 15590"/>
              <a:gd name="T100" fmla="*/ 467803 w 16581"/>
              <a:gd name="T101" fmla="*/ 428217 h 15590"/>
              <a:gd name="T102" fmla="*/ 431415 w 16581"/>
              <a:gd name="T103" fmla="*/ 324289 h 15590"/>
              <a:gd name="T104" fmla="*/ 405427 w 16581"/>
              <a:gd name="T105" fmla="*/ 137211 h 15590"/>
              <a:gd name="T106" fmla="*/ 404407 w 16581"/>
              <a:gd name="T107" fmla="*/ 73441 h 15590"/>
              <a:gd name="T108" fmla="*/ 340983 w 16581"/>
              <a:gd name="T109" fmla="*/ 83150 h 15590"/>
              <a:gd name="T110" fmla="*/ 233916 w 16581"/>
              <a:gd name="T111" fmla="*/ 42954 h 15590"/>
              <a:gd name="T112" fmla="*/ 189224 w 16581"/>
              <a:gd name="T113" fmla="*/ 40196 h 15590"/>
              <a:gd name="T114" fmla="*/ 222466 w 16581"/>
              <a:gd name="T115" fmla="*/ 159386 h 15590"/>
              <a:gd name="T116" fmla="*/ 173609 w 16581"/>
              <a:gd name="T117" fmla="*/ 31885 h 1559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lnTo>
                  <a:pt x="13096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lnTo>
                  <a:pt x="3155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lnTo>
                  <a:pt x="8181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lnTo>
                  <a:pt x="8291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lnTo>
                  <a:pt x="649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27" name="Google Shape;272;p4">
            <a:extLst>
              <a:ext uri="{FF2B5EF4-FFF2-40B4-BE49-F238E27FC236}">
                <a16:creationId xmlns:a16="http://schemas.microsoft.com/office/drawing/2014/main" id="{5BA32D9B-9270-44D5-926A-A232423DFC82}"/>
              </a:ext>
            </a:extLst>
          </p:cNvPr>
          <p:cNvSpPr>
            <a:spLocks/>
          </p:cNvSpPr>
          <p:nvPr/>
        </p:nvSpPr>
        <p:spPr bwMode="auto">
          <a:xfrm>
            <a:off x="-46566" y="5434014"/>
            <a:ext cx="452967" cy="534987"/>
          </a:xfrm>
          <a:custGeom>
            <a:avLst/>
            <a:gdLst>
              <a:gd name="T0" fmla="*/ 175162 w 9391"/>
              <a:gd name="T1" fmla="*/ 54952 h 11079"/>
              <a:gd name="T2" fmla="*/ 157943 w 9391"/>
              <a:gd name="T3" fmla="*/ 31919 h 11079"/>
              <a:gd name="T4" fmla="*/ 120790 w 9391"/>
              <a:gd name="T5" fmla="*/ 315323 h 11079"/>
              <a:gd name="T6" fmla="*/ 196397 w 9391"/>
              <a:gd name="T7" fmla="*/ 209040 h 11079"/>
              <a:gd name="T8" fmla="*/ 224289 w 9391"/>
              <a:gd name="T9" fmla="*/ 265731 h 11079"/>
              <a:gd name="T10" fmla="*/ 204356 w 9391"/>
              <a:gd name="T11" fmla="*/ 317062 h 11079"/>
              <a:gd name="T12" fmla="*/ 193756 w 9391"/>
              <a:gd name="T13" fmla="*/ 322373 h 11079"/>
              <a:gd name="T14" fmla="*/ 189777 w 9391"/>
              <a:gd name="T15" fmla="*/ 310011 h 11079"/>
              <a:gd name="T16" fmla="*/ 172521 w 9391"/>
              <a:gd name="T17" fmla="*/ 340095 h 11079"/>
              <a:gd name="T18" fmla="*/ 180480 w 9391"/>
              <a:gd name="T19" fmla="*/ 285191 h 11079"/>
              <a:gd name="T20" fmla="*/ 160583 w 9391"/>
              <a:gd name="T21" fmla="*/ 301126 h 11079"/>
              <a:gd name="T22" fmla="*/ 139348 w 9391"/>
              <a:gd name="T23" fmla="*/ 331258 h 11079"/>
              <a:gd name="T24" fmla="*/ 138010 w 9391"/>
              <a:gd name="T25" fmla="*/ 308225 h 11079"/>
              <a:gd name="T26" fmla="*/ 131390 w 9391"/>
              <a:gd name="T27" fmla="*/ 295815 h 11079"/>
              <a:gd name="T28" fmla="*/ 159245 w 9391"/>
              <a:gd name="T29" fmla="*/ 255108 h 11079"/>
              <a:gd name="T30" fmla="*/ 120790 w 9391"/>
              <a:gd name="T31" fmla="*/ 279879 h 11079"/>
              <a:gd name="T32" fmla="*/ 155266 w 9391"/>
              <a:gd name="T33" fmla="*/ 224976 h 11079"/>
              <a:gd name="T34" fmla="*/ 114134 w 9391"/>
              <a:gd name="T35" fmla="*/ 258633 h 11079"/>
              <a:gd name="T36" fmla="*/ 168542 w 9391"/>
              <a:gd name="T37" fmla="*/ 207254 h 11079"/>
              <a:gd name="T38" fmla="*/ 41168 w 9391"/>
              <a:gd name="T39" fmla="*/ 432229 h 11079"/>
              <a:gd name="T40" fmla="*/ 34512 w 9391"/>
              <a:gd name="T41" fmla="*/ 446378 h 11079"/>
              <a:gd name="T42" fmla="*/ 307890 w 9391"/>
              <a:gd name="T43" fmla="*/ 418033 h 11079"/>
              <a:gd name="T44" fmla="*/ 326449 w 9391"/>
              <a:gd name="T45" fmla="*/ 441066 h 11079"/>
              <a:gd name="T46" fmla="*/ 301234 w 9391"/>
              <a:gd name="T47" fmla="*/ 449951 h 11079"/>
              <a:gd name="T48" fmla="*/ 181819 w 9391"/>
              <a:gd name="T49" fmla="*/ 458788 h 11079"/>
              <a:gd name="T50" fmla="*/ 176501 w 9391"/>
              <a:gd name="T51" fmla="*/ 495970 h 11079"/>
              <a:gd name="T52" fmla="*/ 156604 w 9391"/>
              <a:gd name="T53" fmla="*/ 478248 h 11079"/>
              <a:gd name="T54" fmla="*/ 149984 w 9391"/>
              <a:gd name="T55" fmla="*/ 12410 h 11079"/>
              <a:gd name="T56" fmla="*/ 134031 w 9391"/>
              <a:gd name="T57" fmla="*/ 63789 h 11079"/>
              <a:gd name="T58" fmla="*/ 156604 w 9391"/>
              <a:gd name="T59" fmla="*/ 122218 h 11079"/>
              <a:gd name="T60" fmla="*/ 135369 w 9391"/>
              <a:gd name="T61" fmla="*/ 201942 h 11079"/>
              <a:gd name="T62" fmla="*/ 99555 w 9391"/>
              <a:gd name="T63" fmla="*/ 255108 h 11079"/>
              <a:gd name="T64" fmla="*/ 104837 w 9391"/>
              <a:gd name="T65" fmla="*/ 322373 h 11079"/>
              <a:gd name="T66" fmla="*/ 22574 w 9391"/>
              <a:gd name="T67" fmla="*/ 402097 h 11079"/>
              <a:gd name="T68" fmla="*/ 0 w 9391"/>
              <a:gd name="T69" fmla="*/ 437541 h 11079"/>
              <a:gd name="T70" fmla="*/ 42470 w 9391"/>
              <a:gd name="T71" fmla="*/ 478248 h 11079"/>
              <a:gd name="T72" fmla="*/ 71664 w 9391"/>
              <a:gd name="T73" fmla="*/ 444591 h 11079"/>
              <a:gd name="T74" fmla="*/ 63705 w 9391"/>
              <a:gd name="T75" fmla="*/ 389687 h 11079"/>
              <a:gd name="T76" fmla="*/ 119452 w 9391"/>
              <a:gd name="T77" fmla="*/ 340095 h 11079"/>
              <a:gd name="T78" fmla="*/ 160583 w 9391"/>
              <a:gd name="T79" fmla="*/ 449951 h 11079"/>
              <a:gd name="T80" fmla="*/ 138010 w 9391"/>
              <a:gd name="T81" fmla="*/ 488920 h 11079"/>
              <a:gd name="T82" fmla="*/ 165901 w 9391"/>
              <a:gd name="T83" fmla="*/ 534939 h 11079"/>
              <a:gd name="T84" fmla="*/ 201715 w 9391"/>
              <a:gd name="T85" fmla="*/ 497757 h 11079"/>
              <a:gd name="T86" fmla="*/ 184459 w 9391"/>
              <a:gd name="T87" fmla="*/ 451690 h 11079"/>
              <a:gd name="T88" fmla="*/ 211012 w 9391"/>
              <a:gd name="T89" fmla="*/ 343668 h 11079"/>
              <a:gd name="T90" fmla="*/ 254785 w 9391"/>
              <a:gd name="T91" fmla="*/ 368440 h 11079"/>
              <a:gd name="T92" fmla="*/ 269400 w 9391"/>
              <a:gd name="T93" fmla="*/ 448164 h 11079"/>
              <a:gd name="T94" fmla="*/ 293276 w 9391"/>
              <a:gd name="T95" fmla="*/ 490658 h 11079"/>
              <a:gd name="T96" fmla="*/ 338387 w 9391"/>
              <a:gd name="T97" fmla="*/ 453476 h 11079"/>
              <a:gd name="T98" fmla="*/ 325110 w 9391"/>
              <a:gd name="T99" fmla="*/ 407409 h 11079"/>
              <a:gd name="T100" fmla="*/ 282676 w 9391"/>
              <a:gd name="T101" fmla="*/ 389687 h 11079"/>
              <a:gd name="T102" fmla="*/ 240206 w 9391"/>
              <a:gd name="T103" fmla="*/ 325947 h 11079"/>
              <a:gd name="T104" fmla="*/ 228268 w 9391"/>
              <a:gd name="T105" fmla="*/ 221451 h 11079"/>
              <a:gd name="T106" fmla="*/ 171183 w 9391"/>
              <a:gd name="T107" fmla="*/ 170072 h 11079"/>
              <a:gd name="T108" fmla="*/ 189777 w 9391"/>
              <a:gd name="T109" fmla="*/ 85036 h 11079"/>
              <a:gd name="T110" fmla="*/ 199074 w 9391"/>
              <a:gd name="T111" fmla="*/ 19509 h 11079"/>
              <a:gd name="T112" fmla="*/ 173860 w 9391"/>
              <a:gd name="T113" fmla="*/ 0 h 110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lnTo>
                  <a:pt x="4916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lnTo>
                  <a:pt x="5209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lnTo>
                  <a:pt x="4696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28" name="Google Shape;273;p4">
            <a:extLst>
              <a:ext uri="{FF2B5EF4-FFF2-40B4-BE49-F238E27FC236}">
                <a16:creationId xmlns:a16="http://schemas.microsoft.com/office/drawing/2014/main" id="{77B8A191-8801-465B-9FC8-245D821695A9}"/>
              </a:ext>
            </a:extLst>
          </p:cNvPr>
          <p:cNvSpPr>
            <a:spLocks/>
          </p:cNvSpPr>
          <p:nvPr/>
        </p:nvSpPr>
        <p:spPr bwMode="auto">
          <a:xfrm>
            <a:off x="960967" y="6664325"/>
            <a:ext cx="618067" cy="236538"/>
          </a:xfrm>
          <a:custGeom>
            <a:avLst/>
            <a:gdLst>
              <a:gd name="T0" fmla="*/ 403125 w 16325"/>
              <a:gd name="T1" fmla="*/ 8332 h 6274"/>
              <a:gd name="T2" fmla="*/ 398951 w 16325"/>
              <a:gd name="T3" fmla="*/ 22131 h 6274"/>
              <a:gd name="T4" fmla="*/ 424989 w 16325"/>
              <a:gd name="T5" fmla="*/ 17984 h 6274"/>
              <a:gd name="T6" fmla="*/ 401024 w 16325"/>
              <a:gd name="T7" fmla="*/ 67787 h 6274"/>
              <a:gd name="T8" fmla="*/ 433309 w 16325"/>
              <a:gd name="T9" fmla="*/ 77476 h 6274"/>
              <a:gd name="T10" fmla="*/ 462499 w 16325"/>
              <a:gd name="T11" fmla="*/ 55346 h 6274"/>
              <a:gd name="T12" fmla="*/ 420815 w 16325"/>
              <a:gd name="T13" fmla="*/ 60888 h 6274"/>
              <a:gd name="T14" fmla="*/ 440607 w 16325"/>
              <a:gd name="T15" fmla="*/ 15231 h 6274"/>
              <a:gd name="T16" fmla="*/ 417692 w 16325"/>
              <a:gd name="T17" fmla="*/ 38 h 6274"/>
              <a:gd name="T18" fmla="*/ 140641 w 16325"/>
              <a:gd name="T19" fmla="*/ 118948 h 6274"/>
              <a:gd name="T20" fmla="*/ 141692 w 16325"/>
              <a:gd name="T21" fmla="*/ 132784 h 6274"/>
              <a:gd name="T22" fmla="*/ 197914 w 16325"/>
              <a:gd name="T23" fmla="*/ 120343 h 6274"/>
              <a:gd name="T24" fmla="*/ 193768 w 16325"/>
              <a:gd name="T25" fmla="*/ 106506 h 6274"/>
              <a:gd name="T26" fmla="*/ 360419 w 16325"/>
              <a:gd name="T27" fmla="*/ 82981 h 6274"/>
              <a:gd name="T28" fmla="*/ 345824 w 16325"/>
              <a:gd name="T29" fmla="*/ 132784 h 6274"/>
              <a:gd name="T30" fmla="*/ 361441 w 16325"/>
              <a:gd name="T31" fmla="*/ 161814 h 6274"/>
              <a:gd name="T32" fmla="*/ 403125 w 16325"/>
              <a:gd name="T33" fmla="*/ 150768 h 6274"/>
              <a:gd name="T34" fmla="*/ 410394 w 16325"/>
              <a:gd name="T35" fmla="*/ 130032 h 6274"/>
              <a:gd name="T36" fmla="*/ 372913 w 16325"/>
              <a:gd name="T37" fmla="*/ 145225 h 6274"/>
              <a:gd name="T38" fmla="*/ 359368 w 16325"/>
              <a:gd name="T39" fmla="*/ 117553 h 6274"/>
              <a:gd name="T40" fmla="*/ 386457 w 16325"/>
              <a:gd name="T41" fmla="*/ 89918 h 6274"/>
              <a:gd name="T42" fmla="*/ 401024 w 16325"/>
              <a:gd name="T43" fmla="*/ 80228 h 6274"/>
              <a:gd name="T44" fmla="*/ 167730 w 16325"/>
              <a:gd name="T45" fmla="*/ 164604 h 6274"/>
              <a:gd name="T46" fmla="*/ 143764 w 16325"/>
              <a:gd name="T47" fmla="*/ 182587 h 6274"/>
              <a:gd name="T48" fmla="*/ 200015 w 16325"/>
              <a:gd name="T49" fmla="*/ 172898 h 6274"/>
              <a:gd name="T50" fmla="*/ 192718 w 16325"/>
              <a:gd name="T51" fmla="*/ 157667 h 6274"/>
              <a:gd name="T52" fmla="*/ 289573 w 16325"/>
              <a:gd name="T53" fmla="*/ 89918 h 6274"/>
              <a:gd name="T54" fmla="*/ 255215 w 16325"/>
              <a:gd name="T55" fmla="*/ 100964 h 6274"/>
              <a:gd name="T56" fmla="*/ 245845 w 16325"/>
              <a:gd name="T57" fmla="*/ 110653 h 6274"/>
              <a:gd name="T58" fmla="*/ 249990 w 16325"/>
              <a:gd name="T59" fmla="*/ 183945 h 6274"/>
              <a:gd name="T60" fmla="*/ 262513 w 16325"/>
              <a:gd name="T61" fmla="*/ 179798 h 6274"/>
              <a:gd name="T62" fmla="*/ 266658 w 16325"/>
              <a:gd name="T63" fmla="*/ 112048 h 6274"/>
              <a:gd name="T64" fmla="*/ 284377 w 16325"/>
              <a:gd name="T65" fmla="*/ 161814 h 6274"/>
              <a:gd name="T66" fmla="*/ 296871 w 16325"/>
              <a:gd name="T67" fmla="*/ 134179 h 6274"/>
              <a:gd name="T68" fmla="*/ 314589 w 16325"/>
              <a:gd name="T69" fmla="*/ 96817 h 6274"/>
              <a:gd name="T70" fmla="*/ 322909 w 16325"/>
              <a:gd name="T71" fmla="*/ 160457 h 6274"/>
              <a:gd name="T72" fmla="*/ 338526 w 16325"/>
              <a:gd name="T73" fmla="*/ 181192 h 6274"/>
              <a:gd name="T74" fmla="*/ 337504 w 16325"/>
              <a:gd name="T75" fmla="*/ 160457 h 6274"/>
              <a:gd name="T76" fmla="*/ 329156 w 16325"/>
              <a:gd name="T77" fmla="*/ 89918 h 6274"/>
              <a:gd name="T78" fmla="*/ 72947 w 16325"/>
              <a:gd name="T79" fmla="*/ 44261 h 6274"/>
              <a:gd name="T80" fmla="*/ 21893 w 16325"/>
              <a:gd name="T81" fmla="*/ 56703 h 6274"/>
              <a:gd name="T82" fmla="*/ 1079 w 16325"/>
              <a:gd name="T83" fmla="*/ 76081 h 6274"/>
              <a:gd name="T84" fmla="*/ 4202 w 16325"/>
              <a:gd name="T85" fmla="*/ 225454 h 6274"/>
              <a:gd name="T86" fmla="*/ 23994 w 16325"/>
              <a:gd name="T87" fmla="*/ 236500 h 6274"/>
              <a:gd name="T88" fmla="*/ 82317 w 16325"/>
              <a:gd name="T89" fmla="*/ 219912 h 6274"/>
              <a:gd name="T90" fmla="*/ 71896 w 16325"/>
              <a:gd name="T91" fmla="*/ 203323 h 6274"/>
              <a:gd name="T92" fmla="*/ 18769 w 16325"/>
              <a:gd name="T93" fmla="*/ 186735 h 6274"/>
              <a:gd name="T94" fmla="*/ 70846 w 16325"/>
              <a:gd name="T95" fmla="*/ 142473 h 6274"/>
              <a:gd name="T96" fmla="*/ 82317 w 16325"/>
              <a:gd name="T97" fmla="*/ 131389 h 6274"/>
              <a:gd name="T98" fmla="*/ 40633 w 16325"/>
              <a:gd name="T99" fmla="*/ 130032 h 6274"/>
              <a:gd name="T100" fmla="*/ 15646 w 16325"/>
              <a:gd name="T101" fmla="*/ 78833 h 6274"/>
              <a:gd name="T102" fmla="*/ 63548 w 16325"/>
              <a:gd name="T103" fmla="*/ 71934 h 6274"/>
              <a:gd name="T104" fmla="*/ 88564 w 16325"/>
              <a:gd name="T105" fmla="*/ 59493 h 6274"/>
              <a:gd name="T106" fmla="*/ 77093 w 16325"/>
              <a:gd name="T107" fmla="*/ 42904 h 627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lnTo>
                  <a:pt x="14710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lnTo>
                  <a:pt x="6787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lnTo>
                  <a:pt x="2715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29" name="Google Shape;274;p4">
            <a:extLst>
              <a:ext uri="{FF2B5EF4-FFF2-40B4-BE49-F238E27FC236}">
                <a16:creationId xmlns:a16="http://schemas.microsoft.com/office/drawing/2014/main" id="{578B823B-C8BF-4067-833E-FB843182F3E6}"/>
              </a:ext>
            </a:extLst>
          </p:cNvPr>
          <p:cNvSpPr>
            <a:spLocks/>
          </p:cNvSpPr>
          <p:nvPr/>
        </p:nvSpPr>
        <p:spPr bwMode="auto">
          <a:xfrm>
            <a:off x="-323850" y="73026"/>
            <a:ext cx="785284" cy="550863"/>
          </a:xfrm>
          <a:custGeom>
            <a:avLst/>
            <a:gdLst>
              <a:gd name="T0" fmla="*/ 163097 w 20800"/>
              <a:gd name="T1" fmla="*/ 38787 h 14600"/>
              <a:gd name="T2" fmla="*/ 143362 w 20800"/>
              <a:gd name="T3" fmla="*/ 127340 h 14600"/>
              <a:gd name="T4" fmla="*/ 104937 w 20800"/>
              <a:gd name="T5" fmla="*/ 130132 h 14600"/>
              <a:gd name="T6" fmla="*/ 94546 w 20800"/>
              <a:gd name="T7" fmla="*/ 110739 h 14600"/>
              <a:gd name="T8" fmla="*/ 87268 w 20800"/>
              <a:gd name="T9" fmla="*/ 89987 h 14600"/>
              <a:gd name="T10" fmla="*/ 93498 w 20800"/>
              <a:gd name="T11" fmla="*/ 59538 h 14600"/>
              <a:gd name="T12" fmla="*/ 280465 w 20800"/>
              <a:gd name="T13" fmla="*/ 127340 h 14600"/>
              <a:gd name="T14" fmla="*/ 261777 w 20800"/>
              <a:gd name="T15" fmla="*/ 148129 h 14600"/>
              <a:gd name="T16" fmla="*/ 42615 w 20800"/>
              <a:gd name="T17" fmla="*/ 163335 h 14600"/>
              <a:gd name="T18" fmla="*/ 39500 w 20800"/>
              <a:gd name="T19" fmla="*/ 193783 h 14600"/>
              <a:gd name="T20" fmla="*/ 41567 w 20800"/>
              <a:gd name="T21" fmla="*/ 167485 h 14600"/>
              <a:gd name="T22" fmla="*/ 246175 w 20800"/>
              <a:gd name="T23" fmla="*/ 246379 h 14600"/>
              <a:gd name="T24" fmla="*/ 224372 w 20800"/>
              <a:gd name="T25" fmla="*/ 283732 h 14600"/>
              <a:gd name="T26" fmla="*/ 190110 w 20800"/>
              <a:gd name="T27" fmla="*/ 285128 h 14600"/>
              <a:gd name="T28" fmla="*/ 206732 w 20800"/>
              <a:gd name="T29" fmla="*/ 242229 h 14600"/>
              <a:gd name="T30" fmla="*/ 134017 w 20800"/>
              <a:gd name="T31" fmla="*/ 1396 h 14600"/>
              <a:gd name="T32" fmla="*/ 71695 w 20800"/>
              <a:gd name="T33" fmla="*/ 117681 h 14600"/>
              <a:gd name="T34" fmla="*/ 2095 w 20800"/>
              <a:gd name="T35" fmla="*/ 184086 h 14600"/>
              <a:gd name="T36" fmla="*/ 47797 w 20800"/>
              <a:gd name="T37" fmla="*/ 228382 h 14600"/>
              <a:gd name="T38" fmla="*/ 70647 w 20800"/>
              <a:gd name="T39" fmla="*/ 143979 h 14600"/>
              <a:gd name="T40" fmla="*/ 156868 w 20800"/>
              <a:gd name="T41" fmla="*/ 159184 h 14600"/>
              <a:gd name="T42" fmla="*/ 165164 w 20800"/>
              <a:gd name="T43" fmla="*/ 267131 h 14600"/>
              <a:gd name="T44" fmla="*/ 203617 w 20800"/>
              <a:gd name="T45" fmla="*/ 318369 h 14600"/>
              <a:gd name="T46" fmla="*/ 258662 w 20800"/>
              <a:gd name="T47" fmla="*/ 233928 h 14600"/>
              <a:gd name="T48" fmla="*/ 305383 w 20800"/>
              <a:gd name="T49" fmla="*/ 149488 h 14600"/>
              <a:gd name="T50" fmla="*/ 245156 w 20800"/>
              <a:gd name="T51" fmla="*/ 124586 h 14600"/>
              <a:gd name="T52" fmla="*/ 225420 w 20800"/>
              <a:gd name="T53" fmla="*/ 207630 h 14600"/>
              <a:gd name="T54" fmla="*/ 162050 w 20800"/>
              <a:gd name="T55" fmla="*/ 137037 h 14600"/>
              <a:gd name="T56" fmla="*/ 177623 w 20800"/>
              <a:gd name="T57" fmla="*/ 20789 h 14600"/>
              <a:gd name="T58" fmla="*/ 448716 w 20800"/>
              <a:gd name="T59" fmla="*/ 271281 h 14600"/>
              <a:gd name="T60" fmla="*/ 430028 w 20800"/>
              <a:gd name="T61" fmla="*/ 347421 h 14600"/>
              <a:gd name="T62" fmla="*/ 415502 w 20800"/>
              <a:gd name="T63" fmla="*/ 332178 h 14600"/>
              <a:gd name="T64" fmla="*/ 408225 w 20800"/>
              <a:gd name="T65" fmla="*/ 312822 h 14600"/>
              <a:gd name="T66" fmla="*/ 413407 w 20800"/>
              <a:gd name="T67" fmla="*/ 292071 h 14600"/>
              <a:gd name="T68" fmla="*/ 414454 w 20800"/>
              <a:gd name="T69" fmla="*/ 268527 h 14600"/>
              <a:gd name="T70" fmla="*/ 166212 w 20800"/>
              <a:gd name="T71" fmla="*/ 357118 h 14600"/>
              <a:gd name="T72" fmla="*/ 149591 w 20800"/>
              <a:gd name="T73" fmla="*/ 359872 h 14600"/>
              <a:gd name="T74" fmla="*/ 179719 w 20800"/>
              <a:gd name="T75" fmla="*/ 304522 h 14600"/>
              <a:gd name="T76" fmla="*/ 115329 w 20800"/>
              <a:gd name="T77" fmla="*/ 358476 h 14600"/>
              <a:gd name="T78" fmla="*/ 176604 w 20800"/>
              <a:gd name="T79" fmla="*/ 379265 h 14600"/>
              <a:gd name="T80" fmla="*/ 179719 w 20800"/>
              <a:gd name="T81" fmla="*/ 303126 h 14600"/>
              <a:gd name="T82" fmla="*/ 560902 w 20800"/>
              <a:gd name="T83" fmla="*/ 448463 h 14600"/>
              <a:gd name="T84" fmla="*/ 558835 w 20800"/>
              <a:gd name="T85" fmla="*/ 416618 h 14600"/>
              <a:gd name="T86" fmla="*/ 551558 w 20800"/>
              <a:gd name="T87" fmla="*/ 400017 h 14600"/>
              <a:gd name="T88" fmla="*/ 454974 w 20800"/>
              <a:gd name="T89" fmla="*/ 527319 h 14600"/>
              <a:gd name="T90" fmla="*/ 491303 w 20800"/>
              <a:gd name="T91" fmla="*/ 525961 h 14600"/>
              <a:gd name="T92" fmla="*/ 485073 w 20800"/>
              <a:gd name="T93" fmla="*/ 506568 h 14600"/>
              <a:gd name="T94" fmla="*/ 461203 w 20800"/>
              <a:gd name="T95" fmla="*/ 487212 h 14600"/>
              <a:gd name="T96" fmla="*/ 428980 w 20800"/>
              <a:gd name="T97" fmla="*/ 470573 h 14600"/>
              <a:gd name="T98" fmla="*/ 366686 w 20800"/>
              <a:gd name="T99" fmla="*/ 271281 h 14600"/>
              <a:gd name="T100" fmla="*/ 258662 w 20800"/>
              <a:gd name="T101" fmla="*/ 305880 h 14600"/>
              <a:gd name="T102" fmla="*/ 351084 w 20800"/>
              <a:gd name="T103" fmla="*/ 355722 h 14600"/>
              <a:gd name="T104" fmla="*/ 422751 w 20800"/>
              <a:gd name="T105" fmla="*/ 394471 h 14600"/>
              <a:gd name="T106" fmla="*/ 412387 w 20800"/>
              <a:gd name="T107" fmla="*/ 478911 h 14600"/>
              <a:gd name="T108" fmla="*/ 475729 w 20800"/>
              <a:gd name="T109" fmla="*/ 550863 h 14600"/>
              <a:gd name="T110" fmla="*/ 526641 w 20800"/>
              <a:gd name="T111" fmla="*/ 447067 h 14600"/>
              <a:gd name="T112" fmla="*/ 587915 w 20800"/>
              <a:gd name="T113" fmla="*/ 402771 h 14600"/>
              <a:gd name="T114" fmla="*/ 526641 w 20800"/>
              <a:gd name="T115" fmla="*/ 402771 h 14600"/>
              <a:gd name="T116" fmla="*/ 459108 w 20800"/>
              <a:gd name="T117" fmla="*/ 434616 h 14600"/>
              <a:gd name="T118" fmla="*/ 466385 w 20800"/>
              <a:gd name="T119" fmla="*/ 350175 h 14600"/>
              <a:gd name="T120" fmla="*/ 426913 w 20800"/>
              <a:gd name="T121" fmla="*/ 238078 h 1460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lnTo>
                  <a:pt x="1505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lnTo>
                  <a:pt x="788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lnTo>
                  <a:pt x="495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lnTo>
                  <a:pt x="15114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lnTo>
                  <a:pt x="1999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lnTo>
                  <a:pt x="1665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lnTo>
                  <a:pt x="1485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30" name="Google Shape;275;p4">
            <a:extLst>
              <a:ext uri="{FF2B5EF4-FFF2-40B4-BE49-F238E27FC236}">
                <a16:creationId xmlns:a16="http://schemas.microsoft.com/office/drawing/2014/main" id="{9B3FB219-E59A-446F-B158-BD4CCF5CDBDA}"/>
              </a:ext>
            </a:extLst>
          </p:cNvPr>
          <p:cNvSpPr>
            <a:spLocks/>
          </p:cNvSpPr>
          <p:nvPr/>
        </p:nvSpPr>
        <p:spPr bwMode="auto">
          <a:xfrm>
            <a:off x="10456333" y="-134938"/>
            <a:ext cx="516467" cy="546101"/>
          </a:xfrm>
          <a:custGeom>
            <a:avLst/>
            <a:gdLst>
              <a:gd name="T0" fmla="*/ 275190 w 13683"/>
              <a:gd name="T1" fmla="*/ 166743 h 14417"/>
              <a:gd name="T2" fmla="*/ 255459 w 13683"/>
              <a:gd name="T3" fmla="*/ 220948 h 14417"/>
              <a:gd name="T4" fmla="*/ 264801 w 13683"/>
              <a:gd name="T5" fmla="*/ 95910 h 14417"/>
              <a:gd name="T6" fmla="*/ 255459 w 13683"/>
              <a:gd name="T7" fmla="*/ 77841 h 14417"/>
              <a:gd name="T8" fmla="*/ 293874 w 13683"/>
              <a:gd name="T9" fmla="*/ 154243 h 14417"/>
              <a:gd name="T10" fmla="*/ 292827 w 13683"/>
              <a:gd name="T11" fmla="*/ 195948 h 14417"/>
              <a:gd name="T12" fmla="*/ 235728 w 13683"/>
              <a:gd name="T13" fmla="*/ 245948 h 14417"/>
              <a:gd name="T14" fmla="*/ 165097 w 13683"/>
              <a:gd name="T15" fmla="*/ 205645 h 14417"/>
              <a:gd name="T16" fmla="*/ 173420 w 13683"/>
              <a:gd name="T17" fmla="*/ 76440 h 14417"/>
              <a:gd name="T18" fmla="*/ 196265 w 13683"/>
              <a:gd name="T19" fmla="*/ 261251 h 14417"/>
              <a:gd name="T20" fmla="*/ 56080 w 13683"/>
              <a:gd name="T21" fmla="*/ 239016 h 14417"/>
              <a:gd name="T22" fmla="*/ 39463 w 13683"/>
              <a:gd name="T23" fmla="*/ 286251 h 14417"/>
              <a:gd name="T24" fmla="*/ 80992 w 13683"/>
              <a:gd name="T25" fmla="*/ 216781 h 14417"/>
              <a:gd name="T26" fmla="*/ 130844 w 13683"/>
              <a:gd name="T27" fmla="*/ 198713 h 14417"/>
              <a:gd name="T28" fmla="*/ 176534 w 13683"/>
              <a:gd name="T29" fmla="*/ 265418 h 14417"/>
              <a:gd name="T30" fmla="*/ 116293 w 13683"/>
              <a:gd name="T31" fmla="*/ 348789 h 14417"/>
              <a:gd name="T32" fmla="*/ 63355 w 13683"/>
              <a:gd name="T33" fmla="*/ 343221 h 14417"/>
              <a:gd name="T34" fmla="*/ 30121 w 13683"/>
              <a:gd name="T35" fmla="*/ 265418 h 14417"/>
              <a:gd name="T36" fmla="*/ 73716 w 13683"/>
              <a:gd name="T37" fmla="*/ 191781 h 14417"/>
              <a:gd name="T38" fmla="*/ 252345 w 13683"/>
              <a:gd name="T39" fmla="*/ 302918 h 14417"/>
              <a:gd name="T40" fmla="*/ 291808 w 13683"/>
              <a:gd name="T41" fmla="*/ 361290 h 14417"/>
              <a:gd name="T42" fmla="*/ 283485 w 13683"/>
              <a:gd name="T43" fmla="*/ 334888 h 14417"/>
              <a:gd name="T44" fmla="*/ 58146 w 13683"/>
              <a:gd name="T45" fmla="*/ 368221 h 14417"/>
              <a:gd name="T46" fmla="*/ 182762 w 13683"/>
              <a:gd name="T47" fmla="*/ 412691 h 14417"/>
              <a:gd name="T48" fmla="*/ 205607 w 13683"/>
              <a:gd name="T49" fmla="*/ 423790 h 14417"/>
              <a:gd name="T50" fmla="*/ 170306 w 13683"/>
              <a:gd name="T51" fmla="*/ 359888 h 14417"/>
              <a:gd name="T52" fmla="*/ 265848 w 13683"/>
              <a:gd name="T53" fmla="*/ 273751 h 14417"/>
              <a:gd name="T54" fmla="*/ 299055 w 13683"/>
              <a:gd name="T55" fmla="*/ 369623 h 14417"/>
              <a:gd name="T56" fmla="*/ 265848 w 13683"/>
              <a:gd name="T57" fmla="*/ 437691 h 14417"/>
              <a:gd name="T58" fmla="*/ 197313 w 13683"/>
              <a:gd name="T59" fmla="*/ 452995 h 14417"/>
              <a:gd name="T60" fmla="*/ 169259 w 13683"/>
              <a:gd name="T61" fmla="*/ 425191 h 14417"/>
              <a:gd name="T62" fmla="*/ 144347 w 13683"/>
              <a:gd name="T63" fmla="*/ 352956 h 14417"/>
              <a:gd name="T64" fmla="*/ 203541 w 13683"/>
              <a:gd name="T65" fmla="*/ 275115 h 14417"/>
              <a:gd name="T66" fmla="*/ 141233 w 13683"/>
              <a:gd name="T67" fmla="*/ 13902 h 14417"/>
              <a:gd name="T68" fmla="*/ 159917 w 13683"/>
              <a:gd name="T69" fmla="*/ 69508 h 14417"/>
              <a:gd name="T70" fmla="*/ 116293 w 13683"/>
              <a:gd name="T71" fmla="*/ 162577 h 14417"/>
              <a:gd name="T72" fmla="*/ 53985 w 13683"/>
              <a:gd name="T73" fmla="*/ 155645 h 14417"/>
              <a:gd name="T74" fmla="*/ 42577 w 13683"/>
              <a:gd name="T75" fmla="*/ 195948 h 14417"/>
              <a:gd name="T76" fmla="*/ 15570 w 13683"/>
              <a:gd name="T77" fmla="*/ 258448 h 14417"/>
              <a:gd name="T78" fmla="*/ 2067 w 13683"/>
              <a:gd name="T79" fmla="*/ 298751 h 14417"/>
              <a:gd name="T80" fmla="*/ 34282 w 13683"/>
              <a:gd name="T81" fmla="*/ 327918 h 14417"/>
              <a:gd name="T82" fmla="*/ 40510 w 13683"/>
              <a:gd name="T83" fmla="*/ 394623 h 14417"/>
              <a:gd name="T84" fmla="*/ 43624 w 13683"/>
              <a:gd name="T85" fmla="*/ 419623 h 14417"/>
              <a:gd name="T86" fmla="*/ 70602 w 13683"/>
              <a:gd name="T87" fmla="*/ 382123 h 14417"/>
              <a:gd name="T88" fmla="*/ 125663 w 13683"/>
              <a:gd name="T89" fmla="*/ 390456 h 14417"/>
              <a:gd name="T90" fmla="*/ 163031 w 13683"/>
              <a:gd name="T91" fmla="*/ 462692 h 14417"/>
              <a:gd name="T92" fmla="*/ 158869 w 13683"/>
              <a:gd name="T93" fmla="*/ 509964 h 14417"/>
              <a:gd name="T94" fmla="*/ 163031 w 13683"/>
              <a:gd name="T95" fmla="*/ 544699 h 14417"/>
              <a:gd name="T96" fmla="*/ 192104 w 13683"/>
              <a:gd name="T97" fmla="*/ 487730 h 14417"/>
              <a:gd name="T98" fmla="*/ 264801 w 13683"/>
              <a:gd name="T99" fmla="*/ 487730 h 14417"/>
              <a:gd name="T100" fmla="*/ 291808 w 13683"/>
              <a:gd name="T101" fmla="*/ 536366 h 14417"/>
              <a:gd name="T102" fmla="*/ 287646 w 13683"/>
              <a:gd name="T103" fmla="*/ 455760 h 14417"/>
              <a:gd name="T104" fmla="*/ 332289 w 13683"/>
              <a:gd name="T105" fmla="*/ 369623 h 14417"/>
              <a:gd name="T106" fmla="*/ 386303 w 13683"/>
              <a:gd name="T107" fmla="*/ 355721 h 14417"/>
              <a:gd name="T108" fmla="*/ 336451 w 13683"/>
              <a:gd name="T109" fmla="*/ 341820 h 14417"/>
              <a:gd name="T110" fmla="*/ 290760 w 13683"/>
              <a:gd name="T111" fmla="*/ 287653 h 14417"/>
              <a:gd name="T112" fmla="*/ 281418 w 13683"/>
              <a:gd name="T113" fmla="*/ 244547 h 14417"/>
              <a:gd name="T114" fmla="*/ 326061 w 13683"/>
              <a:gd name="T115" fmla="*/ 173713 h 14417"/>
              <a:gd name="T116" fmla="*/ 319833 w 13683"/>
              <a:gd name="T117" fmla="*/ 140342 h 14417"/>
              <a:gd name="T118" fmla="*/ 282437 w 13683"/>
              <a:gd name="T119" fmla="*/ 40303 h 14417"/>
              <a:gd name="T120" fmla="*/ 254412 w 13683"/>
              <a:gd name="T121" fmla="*/ 25038 h 14417"/>
              <a:gd name="T122" fmla="*/ 190037 w 13683"/>
              <a:gd name="T123" fmla="*/ 33371 h 14417"/>
              <a:gd name="T124" fmla="*/ 153689 w 13683"/>
              <a:gd name="T125" fmla="*/ 1402 h 1441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lnTo>
                  <a:pt x="9281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lnTo>
                  <a:pt x="8877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lnTo>
                  <a:pt x="2128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lnTo>
                  <a:pt x="561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lnTo>
                  <a:pt x="8730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lnTo>
                  <a:pt x="4769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31" name="Google Shape;276;p4">
            <a:extLst>
              <a:ext uri="{FF2B5EF4-FFF2-40B4-BE49-F238E27FC236}">
                <a16:creationId xmlns:a16="http://schemas.microsoft.com/office/drawing/2014/main" id="{93092EF3-46D8-4AB0-BA5E-8AD3DAEB9628}"/>
              </a:ext>
            </a:extLst>
          </p:cNvPr>
          <p:cNvSpPr>
            <a:spLocks/>
          </p:cNvSpPr>
          <p:nvPr/>
        </p:nvSpPr>
        <p:spPr bwMode="auto">
          <a:xfrm>
            <a:off x="-50799" y="771526"/>
            <a:ext cx="395817" cy="282575"/>
          </a:xfrm>
          <a:custGeom>
            <a:avLst/>
            <a:gdLst>
              <a:gd name="T0" fmla="*/ 195145 w 10492"/>
              <a:gd name="T1" fmla="*/ 69591 h 7447"/>
              <a:gd name="T2" fmla="*/ 180602 w 10492"/>
              <a:gd name="T3" fmla="*/ 80747 h 7447"/>
              <a:gd name="T4" fmla="*/ 175424 w 10492"/>
              <a:gd name="T5" fmla="*/ 96038 h 7447"/>
              <a:gd name="T6" fmla="*/ 180602 w 10492"/>
              <a:gd name="T7" fmla="*/ 100212 h 7447"/>
              <a:gd name="T8" fmla="*/ 194098 w 10492"/>
              <a:gd name="T9" fmla="*/ 90460 h 7447"/>
              <a:gd name="T10" fmla="*/ 211754 w 10492"/>
              <a:gd name="T11" fmla="*/ 86286 h 7447"/>
              <a:gd name="T12" fmla="*/ 224203 w 10492"/>
              <a:gd name="T13" fmla="*/ 93268 h 7447"/>
              <a:gd name="T14" fmla="*/ 226269 w 10492"/>
              <a:gd name="T15" fmla="*/ 104386 h 7447"/>
              <a:gd name="T16" fmla="*/ 216932 w 10492"/>
              <a:gd name="T17" fmla="*/ 126660 h 7447"/>
              <a:gd name="T18" fmla="*/ 160881 w 10492"/>
              <a:gd name="T19" fmla="*/ 222698 h 7447"/>
              <a:gd name="T20" fmla="*/ 160881 w 10492"/>
              <a:gd name="T21" fmla="*/ 236624 h 7447"/>
              <a:gd name="T22" fmla="*/ 166087 w 10492"/>
              <a:gd name="T23" fmla="*/ 239394 h 7447"/>
              <a:gd name="T24" fmla="*/ 227316 w 10492"/>
              <a:gd name="T25" fmla="*/ 240798 h 7447"/>
              <a:gd name="T26" fmla="*/ 247037 w 10492"/>
              <a:gd name="T27" fmla="*/ 242202 h 7447"/>
              <a:gd name="T28" fmla="*/ 251196 w 10492"/>
              <a:gd name="T29" fmla="*/ 231046 h 7447"/>
              <a:gd name="T30" fmla="*/ 239765 w 10492"/>
              <a:gd name="T31" fmla="*/ 222698 h 7447"/>
              <a:gd name="T32" fmla="*/ 182696 w 10492"/>
              <a:gd name="T33" fmla="*/ 218524 h 7447"/>
              <a:gd name="T34" fmla="*/ 230428 w 10492"/>
              <a:gd name="T35" fmla="*/ 136412 h 7447"/>
              <a:gd name="T36" fmla="*/ 239765 w 10492"/>
              <a:gd name="T37" fmla="*/ 111368 h 7447"/>
              <a:gd name="T38" fmla="*/ 238718 w 10492"/>
              <a:gd name="T39" fmla="*/ 87690 h 7447"/>
              <a:gd name="T40" fmla="*/ 228363 w 10492"/>
              <a:gd name="T41" fmla="*/ 72361 h 7447"/>
              <a:gd name="T42" fmla="*/ 211754 w 10492"/>
              <a:gd name="T43" fmla="*/ 66821 h 7447"/>
              <a:gd name="T44" fmla="*/ 21815 w 10492"/>
              <a:gd name="T45" fmla="*/ 1404 h 7447"/>
              <a:gd name="T46" fmla="*/ 8319 w 10492"/>
              <a:gd name="T47" fmla="*/ 9752 h 7447"/>
              <a:gd name="T48" fmla="*/ 28 w 10492"/>
              <a:gd name="T49" fmla="*/ 22274 h 7447"/>
              <a:gd name="T50" fmla="*/ 5206 w 10492"/>
              <a:gd name="T51" fmla="*/ 32025 h 7447"/>
              <a:gd name="T52" fmla="*/ 18702 w 10492"/>
              <a:gd name="T53" fmla="*/ 25044 h 7447"/>
              <a:gd name="T54" fmla="*/ 28040 w 10492"/>
              <a:gd name="T55" fmla="*/ 23678 h 7447"/>
              <a:gd name="T56" fmla="*/ 31152 w 10492"/>
              <a:gd name="T57" fmla="*/ 55665 h 7447"/>
              <a:gd name="T58" fmla="*/ 66435 w 10492"/>
              <a:gd name="T59" fmla="*/ 278363 h 7447"/>
              <a:gd name="T60" fmla="*/ 75772 w 10492"/>
              <a:gd name="T61" fmla="*/ 282537 h 7447"/>
              <a:gd name="T62" fmla="*/ 80978 w 10492"/>
              <a:gd name="T63" fmla="*/ 275593 h 7447"/>
              <a:gd name="T64" fmla="*/ 182696 w 10492"/>
              <a:gd name="T65" fmla="*/ 34795 h 7447"/>
              <a:gd name="T66" fmla="*/ 272983 w 10492"/>
              <a:gd name="T67" fmla="*/ 37565 h 7447"/>
              <a:gd name="T68" fmla="*/ 293751 w 10492"/>
              <a:gd name="T69" fmla="*/ 34795 h 7447"/>
              <a:gd name="T70" fmla="*/ 296863 w 10492"/>
              <a:gd name="T71" fmla="*/ 27851 h 7447"/>
              <a:gd name="T72" fmla="*/ 291657 w 10492"/>
              <a:gd name="T73" fmla="*/ 18100 h 7447"/>
              <a:gd name="T74" fmla="*/ 258439 w 10492"/>
              <a:gd name="T75" fmla="*/ 12522 h 7447"/>
              <a:gd name="T76" fmla="*/ 142207 w 10492"/>
              <a:gd name="T77" fmla="*/ 15330 h 7447"/>
              <a:gd name="T78" fmla="*/ 135982 w 10492"/>
              <a:gd name="T79" fmla="*/ 20870 h 7447"/>
              <a:gd name="T80" fmla="*/ 60210 w 10492"/>
              <a:gd name="T81" fmla="*/ 140586 h 7447"/>
              <a:gd name="T82" fmla="*/ 41536 w 10492"/>
              <a:gd name="T83" fmla="*/ 32025 h 7447"/>
              <a:gd name="T84" fmla="*/ 40489 w 10492"/>
              <a:gd name="T85" fmla="*/ 20870 h 7447"/>
              <a:gd name="T86" fmla="*/ 42583 w 10492"/>
              <a:gd name="T87" fmla="*/ 13926 h 7447"/>
              <a:gd name="T88" fmla="*/ 39470 w 10492"/>
              <a:gd name="T89" fmla="*/ 2770 h 7447"/>
              <a:gd name="T90" fmla="*/ 26993 w 10492"/>
              <a:gd name="T91" fmla="*/ 0 h 744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lnTo>
                  <a:pt x="7300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lnTo>
                  <a:pt x="954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32" name="Google Shape;277;p4">
            <a:extLst>
              <a:ext uri="{FF2B5EF4-FFF2-40B4-BE49-F238E27FC236}">
                <a16:creationId xmlns:a16="http://schemas.microsoft.com/office/drawing/2014/main" id="{FC708E2C-5FA5-4C36-ACDF-1C9C91F3C152}"/>
              </a:ext>
            </a:extLst>
          </p:cNvPr>
          <p:cNvSpPr>
            <a:spLocks/>
          </p:cNvSpPr>
          <p:nvPr/>
        </p:nvSpPr>
        <p:spPr bwMode="auto">
          <a:xfrm>
            <a:off x="1871134" y="15876"/>
            <a:ext cx="385233" cy="244475"/>
          </a:xfrm>
          <a:custGeom>
            <a:avLst/>
            <a:gdLst>
              <a:gd name="T0" fmla="*/ 238856 w 10162"/>
              <a:gd name="T1" fmla="*/ 30418 h 6494"/>
              <a:gd name="T2" fmla="*/ 255546 w 10162"/>
              <a:gd name="T3" fmla="*/ 30418 h 6494"/>
              <a:gd name="T4" fmla="*/ 269108 w 10162"/>
              <a:gd name="T5" fmla="*/ 60799 h 6494"/>
              <a:gd name="T6" fmla="*/ 274311 w 10162"/>
              <a:gd name="T7" fmla="*/ 102210 h 6494"/>
              <a:gd name="T8" fmla="*/ 260749 w 10162"/>
              <a:gd name="T9" fmla="*/ 138124 h 6494"/>
              <a:gd name="T10" fmla="*/ 236752 w 10162"/>
              <a:gd name="T11" fmla="*/ 150548 h 6494"/>
              <a:gd name="T12" fmla="*/ 223219 w 10162"/>
              <a:gd name="T13" fmla="*/ 131197 h 6494"/>
              <a:gd name="T14" fmla="*/ 214860 w 10162"/>
              <a:gd name="T15" fmla="*/ 87001 h 6494"/>
              <a:gd name="T16" fmla="*/ 224242 w 10162"/>
              <a:gd name="T17" fmla="*/ 38700 h 6494"/>
              <a:gd name="T18" fmla="*/ 238856 w 10162"/>
              <a:gd name="T19" fmla="*/ 5534 h 6494"/>
              <a:gd name="T20" fmla="*/ 217987 w 10162"/>
              <a:gd name="T21" fmla="*/ 20743 h 6494"/>
              <a:gd name="T22" fmla="*/ 203402 w 10162"/>
              <a:gd name="T23" fmla="*/ 63547 h 6494"/>
              <a:gd name="T24" fmla="*/ 206529 w 10162"/>
              <a:gd name="T25" fmla="*/ 127056 h 6494"/>
              <a:gd name="T26" fmla="*/ 222167 w 10162"/>
              <a:gd name="T27" fmla="*/ 161578 h 6494"/>
              <a:gd name="T28" fmla="*/ 244059 w 10162"/>
              <a:gd name="T29" fmla="*/ 169860 h 6494"/>
              <a:gd name="T30" fmla="*/ 264928 w 10162"/>
              <a:gd name="T31" fmla="*/ 160223 h 6494"/>
              <a:gd name="T32" fmla="*/ 285769 w 10162"/>
              <a:gd name="T33" fmla="*/ 117381 h 6494"/>
              <a:gd name="T34" fmla="*/ 285769 w 10162"/>
              <a:gd name="T35" fmla="*/ 66295 h 6494"/>
              <a:gd name="T36" fmla="*/ 265952 w 10162"/>
              <a:gd name="T37" fmla="*/ 16602 h 6494"/>
              <a:gd name="T38" fmla="*/ 251366 w 10162"/>
              <a:gd name="T39" fmla="*/ 6927 h 6494"/>
              <a:gd name="T40" fmla="*/ 111624 w 10162"/>
              <a:gd name="T41" fmla="*/ 1393 h 6494"/>
              <a:gd name="T42" fmla="*/ 105340 w 10162"/>
              <a:gd name="T43" fmla="*/ 49731 h 6494"/>
              <a:gd name="T44" fmla="*/ 39663 w 10162"/>
              <a:gd name="T45" fmla="*/ 91179 h 6494"/>
              <a:gd name="T46" fmla="*/ 16718 w 10162"/>
              <a:gd name="T47" fmla="*/ 92535 h 6494"/>
              <a:gd name="T48" fmla="*/ 11486 w 10162"/>
              <a:gd name="T49" fmla="*/ 20743 h 6494"/>
              <a:gd name="T50" fmla="*/ 3156 w 10162"/>
              <a:gd name="T51" fmla="*/ 6927 h 6494"/>
              <a:gd name="T52" fmla="*/ 1052 w 10162"/>
              <a:gd name="T53" fmla="*/ 85645 h 6494"/>
              <a:gd name="T54" fmla="*/ 11486 w 10162"/>
              <a:gd name="T55" fmla="*/ 187817 h 6494"/>
              <a:gd name="T56" fmla="*/ 15666 w 10162"/>
              <a:gd name="T57" fmla="*/ 215450 h 6494"/>
              <a:gd name="T58" fmla="*/ 25049 w 10162"/>
              <a:gd name="T59" fmla="*/ 223732 h 6494"/>
              <a:gd name="T60" fmla="*/ 30252 w 10162"/>
              <a:gd name="T61" fmla="*/ 212702 h 6494"/>
              <a:gd name="T62" fmla="*/ 17742 w 10162"/>
              <a:gd name="T63" fmla="*/ 116026 h 6494"/>
              <a:gd name="T64" fmla="*/ 60503 w 10162"/>
              <a:gd name="T65" fmla="*/ 109099 h 6494"/>
              <a:gd name="T66" fmla="*/ 99085 w 10162"/>
              <a:gd name="T67" fmla="*/ 182321 h 6494"/>
              <a:gd name="T68" fmla="*/ 103265 w 10162"/>
              <a:gd name="T69" fmla="*/ 203026 h 6494"/>
              <a:gd name="T70" fmla="*/ 111624 w 10162"/>
              <a:gd name="T71" fmla="*/ 200241 h 6494"/>
              <a:gd name="T72" fmla="*/ 116827 w 10162"/>
              <a:gd name="T73" fmla="*/ 110492 h 6494"/>
              <a:gd name="T74" fmla="*/ 117879 w 10162"/>
              <a:gd name="T75" fmla="*/ 4179 h 6494"/>
              <a:gd name="T76" fmla="*/ 149154 w 10162"/>
              <a:gd name="T77" fmla="*/ 143621 h 6494"/>
              <a:gd name="T78" fmla="*/ 136644 w 10162"/>
              <a:gd name="T79" fmla="*/ 156082 h 6494"/>
              <a:gd name="T80" fmla="*/ 162716 w 10162"/>
              <a:gd name="T81" fmla="*/ 158830 h 6494"/>
              <a:gd name="T82" fmla="*/ 153333 w 10162"/>
              <a:gd name="T83" fmla="*/ 174001 h 6494"/>
              <a:gd name="T84" fmla="*/ 123082 w 10162"/>
              <a:gd name="T85" fmla="*/ 236155 h 6494"/>
              <a:gd name="T86" fmla="*/ 179405 w 10162"/>
              <a:gd name="T87" fmla="*/ 230621 h 6494"/>
              <a:gd name="T88" fmla="*/ 183585 w 10162"/>
              <a:gd name="T89" fmla="*/ 219591 h 6494"/>
              <a:gd name="T90" fmla="*/ 175226 w 10162"/>
              <a:gd name="T91" fmla="*/ 212702 h 6494"/>
              <a:gd name="T92" fmla="*/ 166895 w 10162"/>
              <a:gd name="T93" fmla="*/ 180928 h 6494"/>
              <a:gd name="T94" fmla="*/ 176278 w 10162"/>
              <a:gd name="T95" fmla="*/ 154689 h 6494"/>
              <a:gd name="T96" fmla="*/ 170023 w 10162"/>
              <a:gd name="T97" fmla="*/ 142265 h 649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lnTo>
                  <a:pt x="840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lnTo>
                  <a:pt x="5503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33" name="Google Shape;278;p4">
            <a:extLst>
              <a:ext uri="{FF2B5EF4-FFF2-40B4-BE49-F238E27FC236}">
                <a16:creationId xmlns:a16="http://schemas.microsoft.com/office/drawing/2014/main" id="{E6325064-7AB5-4F27-9388-E01D268A7CC4}"/>
              </a:ext>
            </a:extLst>
          </p:cNvPr>
          <p:cNvSpPr>
            <a:spLocks/>
          </p:cNvSpPr>
          <p:nvPr/>
        </p:nvSpPr>
        <p:spPr bwMode="auto">
          <a:xfrm>
            <a:off x="1274233" y="-76200"/>
            <a:ext cx="431800" cy="428625"/>
          </a:xfrm>
          <a:custGeom>
            <a:avLst/>
            <a:gdLst>
              <a:gd name="T0" fmla="*/ 137471 w 11409"/>
              <a:gd name="T1" fmla="*/ 180320 h 11336"/>
              <a:gd name="T2" fmla="*/ 159328 w 11409"/>
              <a:gd name="T3" fmla="*/ 174800 h 11336"/>
              <a:gd name="T4" fmla="*/ 169745 w 11409"/>
              <a:gd name="T5" fmla="*/ 227471 h 11336"/>
              <a:gd name="T6" fmla="*/ 162450 w 11409"/>
              <a:gd name="T7" fmla="*/ 213632 h 11336"/>
              <a:gd name="T8" fmla="*/ 161428 w 11409"/>
              <a:gd name="T9" fmla="*/ 248305 h 11336"/>
              <a:gd name="T10" fmla="*/ 183285 w 11409"/>
              <a:gd name="T11" fmla="*/ 228870 h 11336"/>
              <a:gd name="T12" fmla="*/ 111441 w 11409"/>
              <a:gd name="T13" fmla="*/ 16675 h 11336"/>
              <a:gd name="T14" fmla="*/ 204120 w 11409"/>
              <a:gd name="T15" fmla="*/ 45789 h 11336"/>
              <a:gd name="T16" fmla="*/ 183285 w 11409"/>
              <a:gd name="T17" fmla="*/ 55506 h 11336"/>
              <a:gd name="T18" fmla="*/ 190580 w 11409"/>
              <a:gd name="T19" fmla="*/ 137329 h 11336"/>
              <a:gd name="T20" fmla="*/ 188480 w 11409"/>
              <a:gd name="T21" fmla="*/ 206675 h 11336"/>
              <a:gd name="T22" fmla="*/ 236394 w 11409"/>
              <a:gd name="T23" fmla="*/ 276020 h 11336"/>
              <a:gd name="T24" fmla="*/ 158306 w 11409"/>
              <a:gd name="T25" fmla="*/ 266340 h 11336"/>
              <a:gd name="T26" fmla="*/ 111441 w 11409"/>
              <a:gd name="T27" fmla="*/ 278818 h 11336"/>
              <a:gd name="T28" fmla="*/ 109369 w 11409"/>
              <a:gd name="T29" fmla="*/ 253825 h 11336"/>
              <a:gd name="T30" fmla="*/ 104146 w 11409"/>
              <a:gd name="T31" fmla="*/ 237188 h 11336"/>
              <a:gd name="T32" fmla="*/ 123931 w 11409"/>
              <a:gd name="T33" fmla="*/ 94338 h 11336"/>
              <a:gd name="T34" fmla="*/ 153083 w 11409"/>
              <a:gd name="T35" fmla="*/ 55506 h 11336"/>
              <a:gd name="T36" fmla="*/ 118736 w 11409"/>
              <a:gd name="T37" fmla="*/ 38870 h 11336"/>
              <a:gd name="T38" fmla="*/ 96851 w 11409"/>
              <a:gd name="T39" fmla="*/ 33311 h 11336"/>
              <a:gd name="T40" fmla="*/ 173918 w 11409"/>
              <a:gd name="T41" fmla="*/ 307932 h 11336"/>
              <a:gd name="T42" fmla="*/ 163500 w 11409"/>
              <a:gd name="T43" fmla="*/ 309331 h 11336"/>
              <a:gd name="T44" fmla="*/ 161428 w 11409"/>
              <a:gd name="T45" fmla="*/ 291296 h 11336"/>
              <a:gd name="T46" fmla="*/ 155183 w 11409"/>
              <a:gd name="T47" fmla="*/ 320410 h 11336"/>
              <a:gd name="T48" fmla="*/ 181213 w 11409"/>
              <a:gd name="T49" fmla="*/ 324569 h 11336"/>
              <a:gd name="T50" fmla="*/ 175990 w 11409"/>
              <a:gd name="T51" fmla="*/ 291296 h 11336"/>
              <a:gd name="T52" fmla="*/ 118736 w 11409"/>
              <a:gd name="T53" fmla="*/ 366199 h 11336"/>
              <a:gd name="T54" fmla="*/ 119758 w 11409"/>
              <a:gd name="T55" fmla="*/ 348163 h 11336"/>
              <a:gd name="T56" fmla="*/ 221804 w 11409"/>
              <a:gd name="T57" fmla="*/ 370358 h 11336"/>
              <a:gd name="T58" fmla="*/ 212437 w 11409"/>
              <a:gd name="T59" fmla="*/ 357843 h 11336"/>
              <a:gd name="T60" fmla="*/ 113514 w 11409"/>
              <a:gd name="T61" fmla="*/ 332888 h 11336"/>
              <a:gd name="T62" fmla="*/ 105197 w 11409"/>
              <a:gd name="T63" fmla="*/ 373119 h 11336"/>
              <a:gd name="T64" fmla="*/ 137471 w 11409"/>
              <a:gd name="T65" fmla="*/ 364800 h 11336"/>
              <a:gd name="T66" fmla="*/ 126003 w 11409"/>
              <a:gd name="T67" fmla="*/ 327367 h 11336"/>
              <a:gd name="T68" fmla="*/ 196825 w 11409"/>
              <a:gd name="T69" fmla="*/ 359242 h 11336"/>
              <a:gd name="T70" fmla="*/ 198897 w 11409"/>
              <a:gd name="T71" fmla="*/ 382836 h 11336"/>
              <a:gd name="T72" fmla="*/ 230150 w 11409"/>
              <a:gd name="T73" fmla="*/ 381437 h 11336"/>
              <a:gd name="T74" fmla="*/ 224927 w 11409"/>
              <a:gd name="T75" fmla="*/ 339845 h 11336"/>
              <a:gd name="T76" fmla="*/ 245762 w 11409"/>
              <a:gd name="T77" fmla="*/ 294056 h 11336"/>
              <a:gd name="T78" fmla="*/ 307188 w 11409"/>
              <a:gd name="T79" fmla="*/ 378677 h 11336"/>
              <a:gd name="T80" fmla="*/ 236394 w 11409"/>
              <a:gd name="T81" fmla="*/ 395314 h 11336"/>
              <a:gd name="T82" fmla="*/ 15640 w 11409"/>
              <a:gd name="T83" fmla="*/ 399473 h 11336"/>
              <a:gd name="T84" fmla="*/ 60404 w 11409"/>
              <a:gd name="T85" fmla="*/ 356482 h 11336"/>
              <a:gd name="T86" fmla="*/ 39598 w 11409"/>
              <a:gd name="T87" fmla="*/ 345365 h 11336"/>
              <a:gd name="T88" fmla="*/ 89585 w 11409"/>
              <a:gd name="T89" fmla="*/ 321809 h 11336"/>
              <a:gd name="T90" fmla="*/ 82290 w 11409"/>
              <a:gd name="T91" fmla="*/ 291296 h 11336"/>
              <a:gd name="T92" fmla="*/ 164551 w 11409"/>
              <a:gd name="T93" fmla="*/ 280179 h 11336"/>
              <a:gd name="T94" fmla="*/ 91657 w 11409"/>
              <a:gd name="T95" fmla="*/ 9717 h 11336"/>
              <a:gd name="T96" fmla="*/ 96851 w 11409"/>
              <a:gd name="T97" fmla="*/ 54107 h 11336"/>
              <a:gd name="T98" fmla="*/ 110391 w 11409"/>
              <a:gd name="T99" fmla="*/ 77702 h 11336"/>
              <a:gd name="T100" fmla="*/ 101024 w 11409"/>
              <a:gd name="T101" fmla="*/ 216392 h 11336"/>
              <a:gd name="T102" fmla="*/ 4201 w 11409"/>
              <a:gd name="T103" fmla="*/ 382836 h 11336"/>
              <a:gd name="T104" fmla="*/ 21885 w 11409"/>
              <a:gd name="T105" fmla="*/ 425827 h 11336"/>
              <a:gd name="T106" fmla="*/ 266568 w 11409"/>
              <a:gd name="T107" fmla="*/ 421668 h 11336"/>
              <a:gd name="T108" fmla="*/ 296770 w 11409"/>
              <a:gd name="T109" fmla="*/ 423067 h 11336"/>
              <a:gd name="T110" fmla="*/ 323850 w 11409"/>
              <a:gd name="T111" fmla="*/ 380038 h 11336"/>
              <a:gd name="T112" fmla="*/ 264496 w 11409"/>
              <a:gd name="T113" fmla="*/ 262143 h 11336"/>
              <a:gd name="T114" fmla="*/ 202019 w 11409"/>
              <a:gd name="T115" fmla="*/ 195596 h 11336"/>
              <a:gd name="T116" fmla="*/ 199947 w 11409"/>
              <a:gd name="T117" fmla="*/ 81861 h 11336"/>
              <a:gd name="T118" fmla="*/ 231171 w 11409"/>
              <a:gd name="T119" fmla="*/ 51347 h 11336"/>
              <a:gd name="T120" fmla="*/ 222854 w 11409"/>
              <a:gd name="T121" fmla="*/ 5558 h 113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lnTo>
                  <a:pt x="583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lnTo>
                  <a:pt x="7741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lnTo>
                  <a:pt x="7447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lnTo>
                  <a:pt x="6970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34" name="Google Shape;279;p4">
            <a:extLst>
              <a:ext uri="{FF2B5EF4-FFF2-40B4-BE49-F238E27FC236}">
                <a16:creationId xmlns:a16="http://schemas.microsoft.com/office/drawing/2014/main" id="{EDA7EF2F-B1CC-4111-9D82-7898AE6998DA}"/>
              </a:ext>
            </a:extLst>
          </p:cNvPr>
          <p:cNvSpPr>
            <a:spLocks/>
          </p:cNvSpPr>
          <p:nvPr/>
        </p:nvSpPr>
        <p:spPr bwMode="auto">
          <a:xfrm>
            <a:off x="1778000" y="6237288"/>
            <a:ext cx="408517" cy="514350"/>
          </a:xfrm>
          <a:custGeom>
            <a:avLst/>
            <a:gdLst>
              <a:gd name="T0" fmla="*/ 289769 w 10822"/>
              <a:gd name="T1" fmla="*/ 51458 h 13574"/>
              <a:gd name="T2" fmla="*/ 278331 w 10822"/>
              <a:gd name="T3" fmla="*/ 80673 h 13574"/>
              <a:gd name="T4" fmla="*/ 273150 w 10822"/>
              <a:gd name="T5" fmla="*/ 137625 h 13574"/>
              <a:gd name="T6" fmla="*/ 280426 w 10822"/>
              <a:gd name="T7" fmla="*/ 115420 h 13574"/>
              <a:gd name="T8" fmla="*/ 271423 w 10822"/>
              <a:gd name="T9" fmla="*/ 76467 h 13574"/>
              <a:gd name="T10" fmla="*/ 264827 w 10822"/>
              <a:gd name="T11" fmla="*/ 150167 h 13574"/>
              <a:gd name="T12" fmla="*/ 229522 w 10822"/>
              <a:gd name="T13" fmla="*/ 136261 h 13574"/>
              <a:gd name="T14" fmla="*/ 248236 w 10822"/>
              <a:gd name="T15" fmla="*/ 155699 h 13574"/>
              <a:gd name="T16" fmla="*/ 245122 w 10822"/>
              <a:gd name="T17" fmla="*/ 116784 h 13574"/>
              <a:gd name="T18" fmla="*/ 235751 w 10822"/>
              <a:gd name="T19" fmla="*/ 133457 h 13574"/>
              <a:gd name="T20" fmla="*/ 209789 w 10822"/>
              <a:gd name="T21" fmla="*/ 204353 h 13574"/>
              <a:gd name="T22" fmla="*/ 199427 w 10822"/>
              <a:gd name="T23" fmla="*/ 171008 h 13574"/>
              <a:gd name="T24" fmla="*/ 190056 w 10822"/>
              <a:gd name="T25" fmla="*/ 219662 h 13574"/>
              <a:gd name="T26" fmla="*/ 182808 w 10822"/>
              <a:gd name="T27" fmla="*/ 212689 h 13574"/>
              <a:gd name="T28" fmla="*/ 171370 w 10822"/>
              <a:gd name="T29" fmla="*/ 218260 h 13574"/>
              <a:gd name="T30" fmla="*/ 158913 w 10822"/>
              <a:gd name="T31" fmla="*/ 255773 h 13574"/>
              <a:gd name="T32" fmla="*/ 264827 w 10822"/>
              <a:gd name="T33" fmla="*/ 34785 h 13574"/>
              <a:gd name="T34" fmla="*/ 250303 w 10822"/>
              <a:gd name="T35" fmla="*/ 82037 h 13574"/>
              <a:gd name="T36" fmla="*/ 217065 w 10822"/>
              <a:gd name="T37" fmla="*/ 129289 h 13574"/>
              <a:gd name="T38" fmla="*/ 109056 w 10822"/>
              <a:gd name="T39" fmla="*/ 248839 h 13574"/>
              <a:gd name="T40" fmla="*/ 65456 w 10822"/>
              <a:gd name="T41" fmla="*/ 244671 h 13574"/>
              <a:gd name="T42" fmla="*/ 87256 w 10822"/>
              <a:gd name="T43" fmla="*/ 236334 h 13574"/>
              <a:gd name="T44" fmla="*/ 88304 w 10822"/>
              <a:gd name="T45" fmla="*/ 218260 h 13574"/>
              <a:gd name="T46" fmla="*/ 97647 w 10822"/>
              <a:gd name="T47" fmla="*/ 200185 h 13574"/>
              <a:gd name="T48" fmla="*/ 110104 w 10822"/>
              <a:gd name="T49" fmla="*/ 194615 h 13574"/>
              <a:gd name="T50" fmla="*/ 120494 w 10822"/>
              <a:gd name="T51" fmla="*/ 171008 h 13574"/>
              <a:gd name="T52" fmla="*/ 138132 w 10822"/>
              <a:gd name="T53" fmla="*/ 175176 h 13574"/>
              <a:gd name="T54" fmla="*/ 143342 w 10822"/>
              <a:gd name="T55" fmla="*/ 137625 h 13574"/>
              <a:gd name="T56" fmla="*/ 160980 w 10822"/>
              <a:gd name="T57" fmla="*/ 148765 h 13574"/>
              <a:gd name="T58" fmla="*/ 176579 w 10822"/>
              <a:gd name="T59" fmla="*/ 120952 h 13574"/>
              <a:gd name="T60" fmla="*/ 198379 w 10822"/>
              <a:gd name="T61" fmla="*/ 65364 h 13574"/>
              <a:gd name="T62" fmla="*/ 216017 w 10822"/>
              <a:gd name="T63" fmla="*/ 94541 h 13574"/>
              <a:gd name="T64" fmla="*/ 219132 w 10822"/>
              <a:gd name="T65" fmla="*/ 41719 h 13574"/>
              <a:gd name="T66" fmla="*/ 93485 w 10822"/>
              <a:gd name="T67" fmla="*/ 278016 h 13574"/>
              <a:gd name="T68" fmla="*/ 130884 w 10822"/>
              <a:gd name="T69" fmla="*/ 259941 h 13574"/>
              <a:gd name="T70" fmla="*/ 121513 w 10822"/>
              <a:gd name="T71" fmla="*/ 289156 h 13574"/>
              <a:gd name="T72" fmla="*/ 108037 w 10822"/>
              <a:gd name="T73" fmla="*/ 283586 h 13574"/>
              <a:gd name="T74" fmla="*/ 49857 w 10822"/>
              <a:gd name="T75" fmla="*/ 244671 h 13574"/>
              <a:gd name="T76" fmla="*/ 98666 w 10822"/>
              <a:gd name="T77" fmla="*/ 314165 h 13574"/>
              <a:gd name="T78" fmla="*/ 85190 w 10822"/>
              <a:gd name="T79" fmla="*/ 321099 h 13574"/>
              <a:gd name="T80" fmla="*/ 247188 w 10822"/>
              <a:gd name="T81" fmla="*/ 38 h 13574"/>
              <a:gd name="T82" fmla="*/ 79980 w 10822"/>
              <a:gd name="T83" fmla="*/ 183512 h 13574"/>
              <a:gd name="T84" fmla="*/ 33238 w 10822"/>
              <a:gd name="T85" fmla="*/ 218260 h 13574"/>
              <a:gd name="T86" fmla="*/ 21828 w 10822"/>
              <a:gd name="T87" fmla="*/ 251605 h 13574"/>
              <a:gd name="T88" fmla="*/ 93485 w 10822"/>
              <a:gd name="T89" fmla="*/ 354482 h 13574"/>
              <a:gd name="T90" fmla="*/ 117380 w 10822"/>
              <a:gd name="T91" fmla="*/ 323903 h 13574"/>
              <a:gd name="T92" fmla="*/ 286655 w 10822"/>
              <a:gd name="T93" fmla="*/ 141831 h 13574"/>
              <a:gd name="T94" fmla="*/ 305340 w 10822"/>
              <a:gd name="T95" fmla="*/ 58430 h 13574"/>
              <a:gd name="T96" fmla="*/ 262760 w 10822"/>
              <a:gd name="T97" fmla="*/ 1440 h 13574"/>
              <a:gd name="T98" fmla="*/ 52971 w 10822"/>
              <a:gd name="T99" fmla="*/ 479565 h 13574"/>
              <a:gd name="T100" fmla="*/ 68571 w 10822"/>
              <a:gd name="T101" fmla="*/ 471229 h 13574"/>
              <a:gd name="T102" fmla="*/ 52971 w 10822"/>
              <a:gd name="T103" fmla="*/ 461490 h 13574"/>
              <a:gd name="T104" fmla="*/ 49857 w 10822"/>
              <a:gd name="T105" fmla="*/ 454556 h 13574"/>
              <a:gd name="T106" fmla="*/ 24943 w 10822"/>
              <a:gd name="T107" fmla="*/ 482331 h 13574"/>
              <a:gd name="T108" fmla="*/ 32219 w 10822"/>
              <a:gd name="T109" fmla="*/ 447584 h 13574"/>
              <a:gd name="T110" fmla="*/ 32219 w 10822"/>
              <a:gd name="T111" fmla="*/ 440649 h 13574"/>
              <a:gd name="T112" fmla="*/ 35333 w 10822"/>
              <a:gd name="T113" fmla="*/ 407304 h 13574"/>
              <a:gd name="T114" fmla="*/ 43628 w 10822"/>
              <a:gd name="T115" fmla="*/ 332240 h 13574"/>
              <a:gd name="T116" fmla="*/ 8324 w 10822"/>
              <a:gd name="T117" fmla="*/ 432313 h 13574"/>
              <a:gd name="T118" fmla="*/ 12485 w 10822"/>
              <a:gd name="T119" fmla="*/ 499042 h 13574"/>
              <a:gd name="T120" fmla="*/ 40514 w 10822"/>
              <a:gd name="T121" fmla="*/ 512910 h 13574"/>
              <a:gd name="T122" fmla="*/ 76866 w 10822"/>
              <a:gd name="T123" fmla="*/ 492069 h 13574"/>
              <a:gd name="T124" fmla="*/ 58180 w 10822"/>
              <a:gd name="T125" fmla="*/ 343342 h 1357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lnTo>
                  <a:pt x="9134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lnTo>
                  <a:pt x="8731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lnTo>
                  <a:pt x="154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35" name="Google Shape;280;p4">
            <a:extLst>
              <a:ext uri="{FF2B5EF4-FFF2-40B4-BE49-F238E27FC236}">
                <a16:creationId xmlns:a16="http://schemas.microsoft.com/office/drawing/2014/main" id="{E6AFE205-C63F-4AC5-956F-15A9B67BCDC5}"/>
              </a:ext>
            </a:extLst>
          </p:cNvPr>
          <p:cNvSpPr>
            <a:spLocks/>
          </p:cNvSpPr>
          <p:nvPr/>
        </p:nvSpPr>
        <p:spPr bwMode="auto">
          <a:xfrm>
            <a:off x="122767" y="6070600"/>
            <a:ext cx="554567" cy="546100"/>
          </a:xfrm>
          <a:custGeom>
            <a:avLst/>
            <a:gdLst>
              <a:gd name="T0" fmla="*/ 235003 w 14674"/>
              <a:gd name="T1" fmla="*/ 199602 h 14454"/>
              <a:gd name="T2" fmla="*/ 135174 w 14674"/>
              <a:gd name="T3" fmla="*/ 221780 h 14454"/>
              <a:gd name="T4" fmla="*/ 187186 w 14674"/>
              <a:gd name="T5" fmla="*/ 286916 h 14454"/>
              <a:gd name="T6" fmla="*/ 181971 w 14674"/>
              <a:gd name="T7" fmla="*/ 289674 h 14454"/>
              <a:gd name="T8" fmla="*/ 148694 w 14674"/>
              <a:gd name="T9" fmla="*/ 306298 h 14454"/>
              <a:gd name="T10" fmla="*/ 288035 w 14674"/>
              <a:gd name="T11" fmla="*/ 372832 h 14454"/>
              <a:gd name="T12" fmla="*/ 273466 w 14674"/>
              <a:gd name="T13" fmla="*/ 345100 h 14454"/>
              <a:gd name="T14" fmla="*/ 235003 w 14674"/>
              <a:gd name="T15" fmla="*/ 419946 h 14454"/>
              <a:gd name="T16" fmla="*/ 288035 w 14674"/>
              <a:gd name="T17" fmla="*/ 49910 h 14454"/>
              <a:gd name="T18" fmla="*/ 250592 w 14674"/>
              <a:gd name="T19" fmla="*/ 159402 h 14454"/>
              <a:gd name="T20" fmla="*/ 218365 w 14674"/>
              <a:gd name="T21" fmla="*/ 128912 h 14454"/>
              <a:gd name="T22" fmla="*/ 200678 w 14674"/>
              <a:gd name="T23" fmla="*/ 180182 h 14454"/>
              <a:gd name="T24" fmla="*/ 127918 w 14674"/>
              <a:gd name="T25" fmla="*/ 174666 h 14454"/>
              <a:gd name="T26" fmla="*/ 108162 w 14674"/>
              <a:gd name="T27" fmla="*/ 221780 h 14454"/>
              <a:gd name="T28" fmla="*/ 63435 w 14674"/>
              <a:gd name="T29" fmla="*/ 249474 h 14454"/>
              <a:gd name="T30" fmla="*/ 123751 w 14674"/>
              <a:gd name="T31" fmla="*/ 257786 h 14454"/>
              <a:gd name="T32" fmla="*/ 150792 w 14674"/>
              <a:gd name="T33" fmla="*/ 217624 h 14454"/>
              <a:gd name="T34" fmla="*/ 232934 w 14674"/>
              <a:gd name="T35" fmla="*/ 220382 h 14454"/>
              <a:gd name="T36" fmla="*/ 281800 w 14674"/>
              <a:gd name="T37" fmla="*/ 155246 h 14454"/>
              <a:gd name="T38" fmla="*/ 328568 w 14674"/>
              <a:gd name="T39" fmla="*/ 249474 h 14454"/>
              <a:gd name="T40" fmla="*/ 226670 w 14674"/>
              <a:gd name="T41" fmla="*/ 309094 h 14454"/>
              <a:gd name="T42" fmla="*/ 329616 w 14674"/>
              <a:gd name="T43" fmla="*/ 339584 h 14454"/>
              <a:gd name="T44" fmla="*/ 278682 w 14674"/>
              <a:gd name="T45" fmla="*/ 328476 h 14454"/>
              <a:gd name="T46" fmla="*/ 252662 w 14674"/>
              <a:gd name="T47" fmla="*/ 347896 h 14454"/>
              <a:gd name="T48" fmla="*/ 227719 w 14674"/>
              <a:gd name="T49" fmla="*/ 358966 h 14454"/>
              <a:gd name="T50" fmla="*/ 201727 w 14674"/>
              <a:gd name="T51" fmla="*/ 376988 h 14454"/>
              <a:gd name="T52" fmla="*/ 108162 w 14674"/>
              <a:gd name="T53" fmla="*/ 356208 h 14454"/>
              <a:gd name="T54" fmla="*/ 169499 w 14674"/>
              <a:gd name="T55" fmla="*/ 368676 h 14454"/>
              <a:gd name="T56" fmla="*/ 190304 w 14674"/>
              <a:gd name="T57" fmla="*/ 353412 h 14454"/>
              <a:gd name="T58" fmla="*/ 200678 w 14674"/>
              <a:gd name="T59" fmla="*/ 284120 h 14454"/>
              <a:gd name="T60" fmla="*/ 169499 w 14674"/>
              <a:gd name="T61" fmla="*/ 282760 h 14454"/>
              <a:gd name="T62" fmla="*/ 167430 w 14674"/>
              <a:gd name="T63" fmla="*/ 321562 h 14454"/>
              <a:gd name="T64" fmla="*/ 132056 w 14674"/>
              <a:gd name="T65" fmla="*/ 307696 h 14454"/>
              <a:gd name="T66" fmla="*/ 39540 w 14674"/>
              <a:gd name="T67" fmla="*/ 177424 h 14454"/>
              <a:gd name="T68" fmla="*/ 276584 w 14674"/>
              <a:gd name="T69" fmla="*/ 56862 h 14454"/>
              <a:gd name="T70" fmla="*/ 326499 w 14674"/>
              <a:gd name="T71" fmla="*/ 399166 h 14454"/>
              <a:gd name="T72" fmla="*/ 106065 w 14674"/>
              <a:gd name="T73" fmla="*/ 449038 h 14454"/>
              <a:gd name="T74" fmla="*/ 229788 w 14674"/>
              <a:gd name="T75" fmla="*/ 437968 h 14454"/>
              <a:gd name="T76" fmla="*/ 248523 w 14674"/>
              <a:gd name="T77" fmla="*/ 397768 h 14454"/>
              <a:gd name="T78" fmla="*/ 297389 w 14674"/>
              <a:gd name="T79" fmla="*/ 401924 h 14454"/>
              <a:gd name="T80" fmla="*/ 374315 w 14674"/>
              <a:gd name="T81" fmla="*/ 403322 h 14454"/>
              <a:gd name="T82" fmla="*/ 239170 w 14674"/>
              <a:gd name="T83" fmla="*/ 460146 h 14454"/>
              <a:gd name="T84" fmla="*/ 325450 w 14674"/>
              <a:gd name="T85" fmla="*/ 108132 h 14454"/>
              <a:gd name="T86" fmla="*/ 384718 w 14674"/>
              <a:gd name="T87" fmla="*/ 389456 h 14454"/>
              <a:gd name="T88" fmla="*/ 335852 w 14674"/>
              <a:gd name="T89" fmla="*/ 160800 h 14454"/>
              <a:gd name="T90" fmla="*/ 296340 w 14674"/>
              <a:gd name="T91" fmla="*/ 34684 h 14454"/>
              <a:gd name="T92" fmla="*/ 49943 w 14674"/>
              <a:gd name="T93" fmla="*/ 131670 h 14454"/>
              <a:gd name="T94" fmla="*/ 39540 w 14674"/>
              <a:gd name="T95" fmla="*/ 242560 h 14454"/>
              <a:gd name="T96" fmla="*/ 98808 w 14674"/>
              <a:gd name="T97" fmla="*/ 518368 h 14454"/>
              <a:gd name="T98" fmla="*/ 48894 w 14674"/>
              <a:gd name="T99" fmla="*/ 307696 h 14454"/>
              <a:gd name="T100" fmla="*/ 155979 w 14674"/>
              <a:gd name="T101" fmla="*/ 83196 h 14454"/>
              <a:gd name="T102" fmla="*/ 226670 w 14674"/>
              <a:gd name="T103" fmla="*/ 30528 h 14454"/>
              <a:gd name="T104" fmla="*/ 28 w 14674"/>
              <a:gd name="T105" fmla="*/ 137224 h 14454"/>
              <a:gd name="T106" fmla="*/ 69699 w 14674"/>
              <a:gd name="T107" fmla="*/ 486480 h 14454"/>
              <a:gd name="T108" fmla="*/ 190304 w 14674"/>
              <a:gd name="T109" fmla="*/ 514212 h 14454"/>
              <a:gd name="T110" fmla="*/ 407592 w 14674"/>
              <a:gd name="T111" fmla="*/ 415790 h 14454"/>
              <a:gd name="T112" fmla="*/ 353539 w 14674"/>
              <a:gd name="T113" fmla="*/ 152488 h 14454"/>
              <a:gd name="T114" fmla="*/ 296340 w 14674"/>
              <a:gd name="T115" fmla="*/ 38 h 1445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lnTo>
                  <a:pt x="5283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36" name="Google Shape;281;p4">
            <a:extLst>
              <a:ext uri="{FF2B5EF4-FFF2-40B4-BE49-F238E27FC236}">
                <a16:creationId xmlns:a16="http://schemas.microsoft.com/office/drawing/2014/main" id="{3CE3D2D2-63AB-40C2-BBB0-5732C05C77B6}"/>
              </a:ext>
            </a:extLst>
          </p:cNvPr>
          <p:cNvSpPr>
            <a:spLocks/>
          </p:cNvSpPr>
          <p:nvPr/>
        </p:nvSpPr>
        <p:spPr bwMode="auto">
          <a:xfrm>
            <a:off x="2034117" y="6548438"/>
            <a:ext cx="522816" cy="385762"/>
          </a:xfrm>
          <a:custGeom>
            <a:avLst/>
            <a:gdLst>
              <a:gd name="T0" fmla="*/ 137650 w 13793"/>
              <a:gd name="T1" fmla="*/ 111012 h 10199"/>
              <a:gd name="T2" fmla="*/ 153314 w 13793"/>
              <a:gd name="T3" fmla="*/ 117972 h 10199"/>
              <a:gd name="T4" fmla="*/ 165822 w 13793"/>
              <a:gd name="T5" fmla="*/ 160977 h 10199"/>
              <a:gd name="T6" fmla="*/ 159568 w 13793"/>
              <a:gd name="T7" fmla="*/ 99930 h 10199"/>
              <a:gd name="T8" fmla="*/ 191891 w 13793"/>
              <a:gd name="T9" fmla="*/ 156816 h 10199"/>
              <a:gd name="T10" fmla="*/ 198145 w 13793"/>
              <a:gd name="T11" fmla="*/ 115173 h 10199"/>
              <a:gd name="T12" fmla="*/ 221087 w 13793"/>
              <a:gd name="T13" fmla="*/ 155417 h 10199"/>
              <a:gd name="T14" fmla="*/ 231520 w 13793"/>
              <a:gd name="T15" fmla="*/ 141536 h 10199"/>
              <a:gd name="T16" fmla="*/ 168950 w 13793"/>
              <a:gd name="T17" fmla="*/ 80488 h 10199"/>
              <a:gd name="T18" fmla="*/ 357685 w 13793"/>
              <a:gd name="T19" fmla="*/ 194262 h 10199"/>
              <a:gd name="T20" fmla="*/ 330593 w 13793"/>
              <a:gd name="T21" fmla="*/ 172059 h 10199"/>
              <a:gd name="T22" fmla="*/ 320160 w 13793"/>
              <a:gd name="T23" fmla="*/ 184541 h 10199"/>
              <a:gd name="T24" fmla="*/ 309727 w 13793"/>
              <a:gd name="T25" fmla="*/ 203982 h 10199"/>
              <a:gd name="T26" fmla="*/ 287837 w 13793"/>
              <a:gd name="T27" fmla="*/ 162339 h 10199"/>
              <a:gd name="T28" fmla="*/ 275300 w 13793"/>
              <a:gd name="T29" fmla="*/ 185940 h 10199"/>
              <a:gd name="T30" fmla="*/ 310779 w 13793"/>
              <a:gd name="T31" fmla="*/ 233106 h 10199"/>
              <a:gd name="T32" fmla="*/ 390008 w 13793"/>
              <a:gd name="T33" fmla="*/ 209542 h 10199"/>
              <a:gd name="T34" fmla="*/ 364991 w 13793"/>
              <a:gd name="T35" fmla="*/ 170698 h 10199"/>
              <a:gd name="T36" fmla="*/ 281583 w 13793"/>
              <a:gd name="T37" fmla="*/ 22240 h 10199"/>
              <a:gd name="T38" fmla="*/ 238826 w 13793"/>
              <a:gd name="T39" fmla="*/ 95769 h 10199"/>
              <a:gd name="T40" fmla="*/ 248208 w 13793"/>
              <a:gd name="T41" fmla="*/ 205382 h 10199"/>
              <a:gd name="T42" fmla="*/ 233596 w 13793"/>
              <a:gd name="T43" fmla="*/ 203982 h 10199"/>
              <a:gd name="T44" fmla="*/ 242977 w 13793"/>
              <a:gd name="T45" fmla="*/ 298314 h 10199"/>
              <a:gd name="T46" fmla="*/ 201273 w 13793"/>
              <a:gd name="T47" fmla="*/ 190101 h 10199"/>
              <a:gd name="T48" fmla="*/ 188764 w 13793"/>
              <a:gd name="T49" fmla="*/ 169298 h 10199"/>
              <a:gd name="T50" fmla="*/ 198145 w 13793"/>
              <a:gd name="T51" fmla="*/ 230345 h 10199"/>
              <a:gd name="T52" fmla="*/ 176256 w 13793"/>
              <a:gd name="T53" fmla="*/ 192862 h 10199"/>
              <a:gd name="T54" fmla="*/ 166874 w 13793"/>
              <a:gd name="T55" fmla="*/ 210904 h 10199"/>
              <a:gd name="T56" fmla="*/ 153314 w 13793"/>
              <a:gd name="T57" fmla="*/ 235905 h 10199"/>
              <a:gd name="T58" fmla="*/ 107431 w 13793"/>
              <a:gd name="T59" fmla="*/ 140174 h 10199"/>
              <a:gd name="T60" fmla="*/ 2104 w 13793"/>
              <a:gd name="T61" fmla="*/ 152656 h 10199"/>
              <a:gd name="T62" fmla="*/ 14612 w 13793"/>
              <a:gd name="T63" fmla="*/ 170698 h 10199"/>
              <a:gd name="T64" fmla="*/ 50062 w 13793"/>
              <a:gd name="T65" fmla="*/ 276112 h 10199"/>
              <a:gd name="T66" fmla="*/ 47987 w 13793"/>
              <a:gd name="T67" fmla="*/ 213703 h 10199"/>
              <a:gd name="T68" fmla="*/ 32351 w 13793"/>
              <a:gd name="T69" fmla="*/ 160977 h 10199"/>
              <a:gd name="T70" fmla="*/ 77183 w 13793"/>
              <a:gd name="T71" fmla="*/ 242827 h 10199"/>
              <a:gd name="T72" fmla="*/ 90743 w 13793"/>
              <a:gd name="T73" fmla="*/ 240066 h 10199"/>
              <a:gd name="T74" fmla="*/ 90743 w 13793"/>
              <a:gd name="T75" fmla="*/ 155417 h 10199"/>
              <a:gd name="T76" fmla="*/ 116812 w 13793"/>
              <a:gd name="T77" fmla="*/ 231707 h 10199"/>
              <a:gd name="T78" fmla="*/ 114708 w 13793"/>
              <a:gd name="T79" fmla="*/ 170698 h 10199"/>
              <a:gd name="T80" fmla="*/ 143933 w 13793"/>
              <a:gd name="T81" fmla="*/ 271951 h 10199"/>
              <a:gd name="T82" fmla="*/ 200221 w 13793"/>
              <a:gd name="T83" fmla="*/ 331637 h 10199"/>
              <a:gd name="T84" fmla="*/ 269046 w 13793"/>
              <a:gd name="T85" fmla="*/ 289993 h 10199"/>
              <a:gd name="T86" fmla="*/ 256537 w 13793"/>
              <a:gd name="T87" fmla="*/ 105452 h 10199"/>
              <a:gd name="T88" fmla="*/ 273225 w 13793"/>
              <a:gd name="T89" fmla="*/ 117972 h 10199"/>
              <a:gd name="T90" fmla="*/ 262792 w 13793"/>
              <a:gd name="T91" fmla="*/ 65246 h 10199"/>
              <a:gd name="T92" fmla="*/ 296166 w 13793"/>
              <a:gd name="T93" fmla="*/ 94370 h 10199"/>
              <a:gd name="T94" fmla="*/ 315981 w 13793"/>
              <a:gd name="T95" fmla="*/ 113811 h 10199"/>
              <a:gd name="T96" fmla="*/ 293039 w 13793"/>
              <a:gd name="T97" fmla="*/ 37483 h 10199"/>
              <a:gd name="T98" fmla="*/ 339974 w 13793"/>
              <a:gd name="T99" fmla="*/ 111012 h 10199"/>
              <a:gd name="T100" fmla="*/ 325362 w 13793"/>
              <a:gd name="T101" fmla="*/ 26401 h 10199"/>
              <a:gd name="T102" fmla="*/ 115760 w 13793"/>
              <a:gd name="T103" fmla="*/ 267790 h 10199"/>
              <a:gd name="T104" fmla="*/ 118887 w 13793"/>
              <a:gd name="T105" fmla="*/ 339958 h 10199"/>
              <a:gd name="T106" fmla="*/ 89691 w 13793"/>
              <a:gd name="T107" fmla="*/ 288593 h 10199"/>
              <a:gd name="T108" fmla="*/ 80310 w 13793"/>
              <a:gd name="T109" fmla="*/ 356600 h 10199"/>
              <a:gd name="T110" fmla="*/ 68825 w 13793"/>
              <a:gd name="T111" fmla="*/ 306635 h 10199"/>
              <a:gd name="T112" fmla="*/ 66750 w 13793"/>
              <a:gd name="T113" fmla="*/ 352439 h 10199"/>
              <a:gd name="T114" fmla="*/ 54241 w 13793"/>
              <a:gd name="T115" fmla="*/ 384325 h 10199"/>
              <a:gd name="T116" fmla="*/ 79258 w 13793"/>
              <a:gd name="T117" fmla="*/ 381564 h 10199"/>
              <a:gd name="T118" fmla="*/ 146008 w 13793"/>
              <a:gd name="T119" fmla="*/ 326076 h 10199"/>
              <a:gd name="T120" fmla="*/ 134523 w 13793"/>
              <a:gd name="T121" fmla="*/ 314956 h 1019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lnTo>
                  <a:pt x="5649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lnTo>
                  <a:pt x="12215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lnTo>
                  <a:pt x="4072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37" name="Google Shape;282;p4">
            <a:extLst>
              <a:ext uri="{FF2B5EF4-FFF2-40B4-BE49-F238E27FC236}">
                <a16:creationId xmlns:a16="http://schemas.microsoft.com/office/drawing/2014/main" id="{C0DE0EE3-D6D2-4511-A16C-87AF061621DF}"/>
              </a:ext>
            </a:extLst>
          </p:cNvPr>
          <p:cNvSpPr>
            <a:spLocks/>
          </p:cNvSpPr>
          <p:nvPr/>
        </p:nvSpPr>
        <p:spPr bwMode="auto">
          <a:xfrm>
            <a:off x="4233" y="6534150"/>
            <a:ext cx="239184" cy="496888"/>
          </a:xfrm>
          <a:custGeom>
            <a:avLst/>
            <a:gdLst>
              <a:gd name="T0" fmla="*/ 44600 w 6347"/>
              <a:gd name="T1" fmla="*/ 34600 h 13169"/>
              <a:gd name="T2" fmla="*/ 57036 w 6347"/>
              <a:gd name="T3" fmla="*/ 92744 h 13169"/>
              <a:gd name="T4" fmla="*/ 39427 w 6347"/>
              <a:gd name="T5" fmla="*/ 55352 h 13169"/>
              <a:gd name="T6" fmla="*/ 45645 w 6347"/>
              <a:gd name="T7" fmla="*/ 99649 h 13169"/>
              <a:gd name="T8" fmla="*/ 26992 w 6347"/>
              <a:gd name="T9" fmla="*/ 65049 h 13169"/>
              <a:gd name="T10" fmla="*/ 110962 w 6347"/>
              <a:gd name="T11" fmla="*/ 107950 h 13169"/>
              <a:gd name="T12" fmla="*/ 160734 w 6347"/>
              <a:gd name="T13" fmla="*/ 138400 h 13169"/>
              <a:gd name="T14" fmla="*/ 152425 w 6347"/>
              <a:gd name="T15" fmla="*/ 146701 h 13169"/>
              <a:gd name="T16" fmla="*/ 86090 w 6347"/>
              <a:gd name="T17" fmla="*/ 150889 h 13169"/>
              <a:gd name="T18" fmla="*/ 71563 w 6347"/>
              <a:gd name="T19" fmla="*/ 138400 h 13169"/>
              <a:gd name="T20" fmla="*/ 115117 w 6347"/>
              <a:gd name="T21" fmla="*/ 155039 h 13169"/>
              <a:gd name="T22" fmla="*/ 122352 w 6347"/>
              <a:gd name="T23" fmla="*/ 139796 h 13169"/>
              <a:gd name="T24" fmla="*/ 80890 w 6347"/>
              <a:gd name="T25" fmla="*/ 121798 h 13169"/>
              <a:gd name="T26" fmla="*/ 48754 w 6347"/>
              <a:gd name="T27" fmla="*/ 215938 h 13169"/>
              <a:gd name="T28" fmla="*/ 61190 w 6347"/>
              <a:gd name="T29" fmla="*/ 217297 h 13169"/>
              <a:gd name="T30" fmla="*/ 95417 w 6347"/>
              <a:gd name="T31" fmla="*/ 225597 h 13169"/>
              <a:gd name="T32" fmla="*/ 37364 w 6347"/>
              <a:gd name="T33" fmla="*/ 232540 h 13169"/>
              <a:gd name="T34" fmla="*/ 18682 w 6347"/>
              <a:gd name="T35" fmla="*/ 215938 h 13169"/>
              <a:gd name="T36" fmla="*/ 89199 w 6347"/>
              <a:gd name="T37" fmla="*/ 301740 h 13169"/>
              <a:gd name="T38" fmla="*/ 63282 w 6347"/>
              <a:gd name="T39" fmla="*/ 251896 h 13169"/>
              <a:gd name="T40" fmla="*/ 54972 w 6347"/>
              <a:gd name="T41" fmla="*/ 332189 h 13169"/>
              <a:gd name="T42" fmla="*/ 25946 w 6347"/>
              <a:gd name="T43" fmla="*/ 262990 h 13169"/>
              <a:gd name="T44" fmla="*/ 80890 w 6347"/>
              <a:gd name="T45" fmla="*/ 393088 h 13169"/>
              <a:gd name="T46" fmla="*/ 78827 w 6347"/>
              <a:gd name="T47" fmla="*/ 369544 h 13169"/>
              <a:gd name="T48" fmla="*/ 57036 w 6347"/>
              <a:gd name="T49" fmla="*/ 380637 h 13169"/>
              <a:gd name="T50" fmla="*/ 44600 w 6347"/>
              <a:gd name="T51" fmla="*/ 388938 h 13169"/>
              <a:gd name="T52" fmla="*/ 50818 w 6347"/>
              <a:gd name="T53" fmla="*/ 405540 h 13169"/>
              <a:gd name="T54" fmla="*/ 43582 w 6347"/>
              <a:gd name="T55" fmla="*/ 417991 h 13169"/>
              <a:gd name="T56" fmla="*/ 66391 w 6347"/>
              <a:gd name="T57" fmla="*/ 438744 h 13169"/>
              <a:gd name="T58" fmla="*/ 71563 w 6347"/>
              <a:gd name="T59" fmla="*/ 406936 h 13169"/>
              <a:gd name="T60" fmla="*/ 77781 w 6347"/>
              <a:gd name="T61" fmla="*/ 459496 h 13169"/>
              <a:gd name="T62" fmla="*/ 50818 w 6347"/>
              <a:gd name="T63" fmla="*/ 474740 h 13169"/>
              <a:gd name="T64" fmla="*/ 32164 w 6347"/>
              <a:gd name="T65" fmla="*/ 427688 h 13169"/>
              <a:gd name="T66" fmla="*/ 9355 w 6347"/>
              <a:gd name="T67" fmla="*/ 4150 h 13169"/>
              <a:gd name="T68" fmla="*/ 8309 w 6347"/>
              <a:gd name="T69" fmla="*/ 31846 h 13169"/>
              <a:gd name="T70" fmla="*/ 33210 w 6347"/>
              <a:gd name="T71" fmla="*/ 113497 h 13169"/>
              <a:gd name="T72" fmla="*/ 48754 w 6347"/>
              <a:gd name="T73" fmla="*/ 164699 h 13169"/>
              <a:gd name="T74" fmla="*/ 32164 w 6347"/>
              <a:gd name="T75" fmla="*/ 199299 h 13169"/>
              <a:gd name="T76" fmla="*/ 3137 w 6347"/>
              <a:gd name="T77" fmla="*/ 214542 h 13169"/>
              <a:gd name="T78" fmla="*/ 1074 w 6347"/>
              <a:gd name="T79" fmla="*/ 236691 h 13169"/>
              <a:gd name="T80" fmla="*/ 10401 w 6347"/>
              <a:gd name="T81" fmla="*/ 244992 h 13169"/>
              <a:gd name="T82" fmla="*/ 16619 w 6347"/>
              <a:gd name="T83" fmla="*/ 326643 h 13169"/>
              <a:gd name="T84" fmla="*/ 24900 w 6347"/>
              <a:gd name="T85" fmla="*/ 463684 h 13169"/>
              <a:gd name="T86" fmla="*/ 45645 w 6347"/>
              <a:gd name="T87" fmla="*/ 492738 h 13169"/>
              <a:gd name="T88" fmla="*/ 77781 w 6347"/>
              <a:gd name="T89" fmla="*/ 489945 h 13169"/>
              <a:gd name="T90" fmla="*/ 97481 w 6347"/>
              <a:gd name="T91" fmla="*/ 430443 h 13169"/>
              <a:gd name="T92" fmla="*/ 105790 w 6347"/>
              <a:gd name="T93" fmla="*/ 249142 h 13169"/>
              <a:gd name="T94" fmla="*/ 112008 w 6347"/>
              <a:gd name="T95" fmla="*/ 215938 h 13169"/>
              <a:gd name="T96" fmla="*/ 71563 w 6347"/>
              <a:gd name="T97" fmla="*/ 202091 h 13169"/>
              <a:gd name="T98" fmla="*/ 69500 w 6347"/>
              <a:gd name="T99" fmla="*/ 156398 h 13169"/>
              <a:gd name="T100" fmla="*/ 124444 w 6347"/>
              <a:gd name="T101" fmla="*/ 173000 h 13169"/>
              <a:gd name="T102" fmla="*/ 164861 w 6347"/>
              <a:gd name="T103" fmla="*/ 155039 h 13169"/>
              <a:gd name="T104" fmla="*/ 169015 w 6347"/>
              <a:gd name="T105" fmla="*/ 149493 h 13169"/>
              <a:gd name="T106" fmla="*/ 178342 w 6347"/>
              <a:gd name="T107" fmla="*/ 141192 h 13169"/>
              <a:gd name="T108" fmla="*/ 149316 w 6347"/>
              <a:gd name="T109" fmla="*/ 107950 h 13169"/>
              <a:gd name="T110" fmla="*/ 83999 w 6347"/>
              <a:gd name="T111" fmla="*/ 98291 h 13169"/>
              <a:gd name="T112" fmla="*/ 70517 w 6347"/>
              <a:gd name="T113" fmla="*/ 92744 h 13169"/>
              <a:gd name="T114" fmla="*/ 60173 w 6347"/>
              <a:gd name="T115" fmla="*/ 42901 h 13169"/>
              <a:gd name="T116" fmla="*/ 24900 w 6347"/>
              <a:gd name="T117" fmla="*/ 0 h 1316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lnTo>
                  <a:pt x="1285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lnTo>
                  <a:pt x="1065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lnTo>
                  <a:pt x="62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38" name="Google Shape;283;p4">
            <a:extLst>
              <a:ext uri="{FF2B5EF4-FFF2-40B4-BE49-F238E27FC236}">
                <a16:creationId xmlns:a16="http://schemas.microsoft.com/office/drawing/2014/main" id="{0886F51B-1714-4754-9C5A-C398620AF9E0}"/>
              </a:ext>
            </a:extLst>
          </p:cNvPr>
          <p:cNvSpPr>
            <a:spLocks/>
          </p:cNvSpPr>
          <p:nvPr/>
        </p:nvSpPr>
        <p:spPr bwMode="auto">
          <a:xfrm rot="1920548">
            <a:off x="10966451" y="833439"/>
            <a:ext cx="668867" cy="568325"/>
          </a:xfrm>
          <a:custGeom>
            <a:avLst/>
            <a:gdLst>
              <a:gd name="T0" fmla="*/ 198776 w 17681"/>
              <a:gd name="T1" fmla="*/ 82006 h 15004"/>
              <a:gd name="T2" fmla="*/ 158204 w 17681"/>
              <a:gd name="T3" fmla="*/ 119506 h 15004"/>
              <a:gd name="T4" fmla="*/ 194634 w 17681"/>
              <a:gd name="T5" fmla="*/ 163975 h 15004"/>
              <a:gd name="T6" fmla="*/ 122824 w 17681"/>
              <a:gd name="T7" fmla="*/ 259845 h 15004"/>
              <a:gd name="T8" fmla="*/ 119703 w 17681"/>
              <a:gd name="T9" fmla="*/ 191740 h 15004"/>
              <a:gd name="T10" fmla="*/ 166517 w 17681"/>
              <a:gd name="T11" fmla="*/ 258443 h 15004"/>
              <a:gd name="T12" fmla="*/ 100949 w 17681"/>
              <a:gd name="T13" fmla="*/ 201474 h 15004"/>
              <a:gd name="T14" fmla="*/ 329913 w 17681"/>
              <a:gd name="T15" fmla="*/ 272344 h 15004"/>
              <a:gd name="T16" fmla="*/ 92635 w 17681"/>
              <a:gd name="T17" fmla="*/ 293178 h 15004"/>
              <a:gd name="T18" fmla="*/ 169638 w 17681"/>
              <a:gd name="T19" fmla="*/ 198709 h 15004"/>
              <a:gd name="T20" fmla="*/ 61398 w 17681"/>
              <a:gd name="T21" fmla="*/ 289011 h 15004"/>
              <a:gd name="T22" fmla="*/ 398602 w 17681"/>
              <a:gd name="T23" fmla="*/ 309844 h 15004"/>
              <a:gd name="T24" fmla="*/ 202947 w 17681"/>
              <a:gd name="T25" fmla="*/ 248708 h 15004"/>
              <a:gd name="T26" fmla="*/ 221672 w 17681"/>
              <a:gd name="T27" fmla="*/ 319579 h 15004"/>
              <a:gd name="T28" fmla="*/ 225843 w 17681"/>
              <a:gd name="T29" fmla="*/ 258443 h 15004"/>
              <a:gd name="T30" fmla="*/ 42672 w 17681"/>
              <a:gd name="T31" fmla="*/ 280678 h 15004"/>
              <a:gd name="T32" fmla="*/ 71810 w 17681"/>
              <a:gd name="T33" fmla="*/ 279276 h 15004"/>
              <a:gd name="T34" fmla="*/ 402773 w 17681"/>
              <a:gd name="T35" fmla="*/ 326548 h 15004"/>
              <a:gd name="T36" fmla="*/ 381947 w 17681"/>
              <a:gd name="T37" fmla="*/ 315412 h 15004"/>
              <a:gd name="T38" fmla="*/ 425669 w 17681"/>
              <a:gd name="T39" fmla="*/ 268178 h 15004"/>
              <a:gd name="T40" fmla="*/ 175880 w 17681"/>
              <a:gd name="T41" fmla="*/ 343215 h 15004"/>
              <a:gd name="T42" fmla="*/ 177979 w 17681"/>
              <a:gd name="T43" fmla="*/ 315412 h 15004"/>
              <a:gd name="T44" fmla="*/ 262273 w 17681"/>
              <a:gd name="T45" fmla="*/ 127839 h 15004"/>
              <a:gd name="T46" fmla="*/ 248740 w 17681"/>
              <a:gd name="T47" fmla="*/ 357116 h 15004"/>
              <a:gd name="T48" fmla="*/ 131137 w 17681"/>
              <a:gd name="T49" fmla="*/ 366813 h 15004"/>
              <a:gd name="T50" fmla="*/ 16655 w 17681"/>
              <a:gd name="T51" fmla="*/ 264011 h 15004"/>
              <a:gd name="T52" fmla="*/ 109290 w 17681"/>
              <a:gd name="T53" fmla="*/ 62537 h 15004"/>
              <a:gd name="T54" fmla="*/ 163396 w 17681"/>
              <a:gd name="T55" fmla="*/ 62537 h 15004"/>
              <a:gd name="T56" fmla="*/ 300774 w 17681"/>
              <a:gd name="T57" fmla="*/ 358480 h 15004"/>
              <a:gd name="T58" fmla="*/ 407965 w 17681"/>
              <a:gd name="T59" fmla="*/ 389047 h 15004"/>
              <a:gd name="T60" fmla="*/ 120724 w 17681"/>
              <a:gd name="T61" fmla="*/ 38901 h 15004"/>
              <a:gd name="T62" fmla="*/ 36430 w 17681"/>
              <a:gd name="T63" fmla="*/ 191740 h 15004"/>
              <a:gd name="T64" fmla="*/ 30188 w 17681"/>
              <a:gd name="T65" fmla="*/ 372381 h 15004"/>
              <a:gd name="T66" fmla="*/ 159254 w 17681"/>
              <a:gd name="T67" fmla="*/ 393214 h 15004"/>
              <a:gd name="T68" fmla="*/ 269565 w 17681"/>
              <a:gd name="T69" fmla="*/ 347381 h 15004"/>
              <a:gd name="T70" fmla="*/ 274757 w 17681"/>
              <a:gd name="T71" fmla="*/ 134809 h 15004"/>
              <a:gd name="T72" fmla="*/ 362172 w 17681"/>
              <a:gd name="T73" fmla="*/ 408517 h 15004"/>
              <a:gd name="T74" fmla="*/ 377805 w 17681"/>
              <a:gd name="T75" fmla="*/ 433516 h 15004"/>
              <a:gd name="T76" fmla="*/ 346567 w 17681"/>
              <a:gd name="T77" fmla="*/ 437683 h 15004"/>
              <a:gd name="T78" fmla="*/ 369464 w 17681"/>
              <a:gd name="T79" fmla="*/ 471016 h 15004"/>
              <a:gd name="T80" fmla="*/ 429840 w 17681"/>
              <a:gd name="T81" fmla="*/ 230678 h 15004"/>
              <a:gd name="T82" fmla="*/ 404844 w 17681"/>
              <a:gd name="T83" fmla="*/ 486319 h 15004"/>
              <a:gd name="T84" fmla="*/ 335133 w 17681"/>
              <a:gd name="T85" fmla="*/ 408517 h 15004"/>
              <a:gd name="T86" fmla="*/ 377805 w 17681"/>
              <a:gd name="T87" fmla="*/ 215376 h 15004"/>
              <a:gd name="T88" fmla="*/ 364271 w 17681"/>
              <a:gd name="T89" fmla="*/ 168141 h 15004"/>
              <a:gd name="T90" fmla="*/ 352809 w 17681"/>
              <a:gd name="T91" fmla="*/ 223709 h 15004"/>
              <a:gd name="T92" fmla="*/ 327842 w 17681"/>
              <a:gd name="T93" fmla="*/ 261246 h 15004"/>
              <a:gd name="T94" fmla="*/ 327842 w 17681"/>
              <a:gd name="T95" fmla="*/ 325147 h 15004"/>
              <a:gd name="T96" fmla="*/ 292461 w 17681"/>
              <a:gd name="T97" fmla="*/ 365449 h 15004"/>
              <a:gd name="T98" fmla="*/ 287241 w 17681"/>
              <a:gd name="T99" fmla="*/ 429350 h 15004"/>
              <a:gd name="T100" fmla="*/ 292461 w 17681"/>
              <a:gd name="T101" fmla="*/ 501584 h 15004"/>
              <a:gd name="T102" fmla="*/ 325770 w 17681"/>
              <a:gd name="T103" fmla="*/ 540522 h 15004"/>
              <a:gd name="T104" fmla="*/ 336155 w 17681"/>
              <a:gd name="T105" fmla="*/ 562719 h 15004"/>
              <a:gd name="T106" fmla="*/ 380926 w 17681"/>
              <a:gd name="T107" fmla="*/ 566886 h 15004"/>
              <a:gd name="T108" fmla="*/ 419427 w 17681"/>
              <a:gd name="T109" fmla="*/ 536318 h 15004"/>
              <a:gd name="T110" fmla="*/ 432961 w 17681"/>
              <a:gd name="T111" fmla="*/ 476584 h 15004"/>
              <a:gd name="T112" fmla="*/ 471462 w 17681"/>
              <a:gd name="T113" fmla="*/ 429350 h 15004"/>
              <a:gd name="T114" fmla="*/ 490188 w 17681"/>
              <a:gd name="T115" fmla="*/ 379313 h 15004"/>
              <a:gd name="T116" fmla="*/ 500600 w 17681"/>
              <a:gd name="T117" fmla="*/ 322382 h 15004"/>
              <a:gd name="T118" fmla="*/ 494358 w 17681"/>
              <a:gd name="T119" fmla="*/ 266776 h 15004"/>
              <a:gd name="T120" fmla="*/ 479775 w 17681"/>
              <a:gd name="T121" fmla="*/ 219542 h 15004"/>
              <a:gd name="T122" fmla="*/ 452736 w 17681"/>
              <a:gd name="T123" fmla="*/ 183406 h 15004"/>
              <a:gd name="T124" fmla="*/ 395481 w 17681"/>
              <a:gd name="T125" fmla="*/ 188975 h 1500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lnTo>
                  <a:pt x="480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lnTo>
                  <a:pt x="4329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lnTo>
                  <a:pt x="176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lnTo>
                  <a:pt x="14233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lnTo>
                  <a:pt x="7410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lnTo>
                  <a:pt x="1651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lnTo>
                  <a:pt x="14233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lnTo>
                  <a:pt x="7630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lnTo>
                  <a:pt x="13903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lnTo>
                  <a:pt x="759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lnTo>
                  <a:pt x="12912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lnTo>
                  <a:pt x="13572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lnTo>
                  <a:pt x="12215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lnTo>
                  <a:pt x="1404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lnTo>
                  <a:pt x="1364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39" name="Google Shape;284;p4">
            <a:extLst>
              <a:ext uri="{FF2B5EF4-FFF2-40B4-BE49-F238E27FC236}">
                <a16:creationId xmlns:a16="http://schemas.microsoft.com/office/drawing/2014/main" id="{C332EC83-298C-4475-B8D1-DC98E3B44BAE}"/>
              </a:ext>
            </a:extLst>
          </p:cNvPr>
          <p:cNvSpPr>
            <a:spLocks/>
          </p:cNvSpPr>
          <p:nvPr/>
        </p:nvSpPr>
        <p:spPr bwMode="auto">
          <a:xfrm>
            <a:off x="461434" y="5418139"/>
            <a:ext cx="641351" cy="452437"/>
          </a:xfrm>
          <a:custGeom>
            <a:avLst/>
            <a:gdLst>
              <a:gd name="T0" fmla="*/ 323434 w 16911"/>
              <a:gd name="T1" fmla="*/ 342799 h 11959"/>
              <a:gd name="T2" fmla="*/ 281707 w 16911"/>
              <a:gd name="T3" fmla="*/ 395537 h 11959"/>
              <a:gd name="T4" fmla="*/ 299456 w 16911"/>
              <a:gd name="T5" fmla="*/ 45815 h 11959"/>
              <a:gd name="T6" fmla="*/ 291094 w 16911"/>
              <a:gd name="T7" fmla="*/ 62461 h 11959"/>
              <a:gd name="T8" fmla="*/ 275450 w 16911"/>
              <a:gd name="T9" fmla="*/ 68023 h 11959"/>
              <a:gd name="T10" fmla="*/ 280655 w 16911"/>
              <a:gd name="T11" fmla="*/ 194307 h 11959"/>
              <a:gd name="T12" fmla="*/ 342236 w 16911"/>
              <a:gd name="T13" fmla="*/ 172099 h 11959"/>
              <a:gd name="T14" fmla="*/ 311972 w 16911"/>
              <a:gd name="T15" fmla="*/ 127684 h 11959"/>
              <a:gd name="T16" fmla="*/ 364137 w 16911"/>
              <a:gd name="T17" fmla="*/ 36092 h 11959"/>
              <a:gd name="T18" fmla="*/ 317177 w 16911"/>
              <a:gd name="T19" fmla="*/ 141569 h 11959"/>
              <a:gd name="T20" fmla="*/ 386039 w 16911"/>
              <a:gd name="T21" fmla="*/ 117999 h 11959"/>
              <a:gd name="T22" fmla="*/ 425690 w 16911"/>
              <a:gd name="T23" fmla="*/ 184584 h 11959"/>
              <a:gd name="T24" fmla="*/ 356827 w 16911"/>
              <a:gd name="T25" fmla="*/ 284499 h 11959"/>
              <a:gd name="T26" fmla="*/ 372471 w 16911"/>
              <a:gd name="T27" fmla="*/ 267853 h 11959"/>
              <a:gd name="T28" fmla="*/ 447592 w 16911"/>
              <a:gd name="T29" fmla="*/ 176261 h 11959"/>
              <a:gd name="T30" fmla="*/ 415251 w 16911"/>
              <a:gd name="T31" fmla="*/ 233161 h 11959"/>
              <a:gd name="T32" fmla="*/ 428819 w 16911"/>
              <a:gd name="T33" fmla="*/ 274814 h 11959"/>
              <a:gd name="T34" fmla="*/ 434052 w 16911"/>
              <a:gd name="T35" fmla="*/ 369168 h 11959"/>
              <a:gd name="T36" fmla="*/ 454902 w 16911"/>
              <a:gd name="T37" fmla="*/ 296984 h 11959"/>
              <a:gd name="T38" fmla="*/ 435076 w 16911"/>
              <a:gd name="T39" fmla="*/ 327515 h 11959"/>
              <a:gd name="T40" fmla="*/ 395426 w 16911"/>
              <a:gd name="T41" fmla="*/ 356683 h 11959"/>
              <a:gd name="T42" fmla="*/ 342236 w 16911"/>
              <a:gd name="T43" fmla="*/ 324753 h 11959"/>
              <a:gd name="T44" fmla="*/ 232670 w 16911"/>
              <a:gd name="T45" fmla="*/ 352522 h 11959"/>
              <a:gd name="T46" fmla="*/ 299456 w 16911"/>
              <a:gd name="T47" fmla="*/ 260930 h 11959"/>
              <a:gd name="T48" fmla="*/ 308843 w 16911"/>
              <a:gd name="T49" fmla="*/ 273414 h 11959"/>
              <a:gd name="T50" fmla="*/ 221207 w 16911"/>
              <a:gd name="T51" fmla="*/ 335876 h 11959"/>
              <a:gd name="T52" fmla="*/ 181557 w 16911"/>
              <a:gd name="T53" fmla="*/ 308107 h 11959"/>
              <a:gd name="T54" fmla="*/ 245186 w 16911"/>
              <a:gd name="T55" fmla="*/ 215115 h 11959"/>
              <a:gd name="T56" fmla="*/ 150240 w 16911"/>
              <a:gd name="T57" fmla="*/ 351122 h 11959"/>
              <a:gd name="T58" fmla="*/ 126262 w 16911"/>
              <a:gd name="T59" fmla="*/ 284499 h 11959"/>
              <a:gd name="T60" fmla="*/ 66786 w 16911"/>
              <a:gd name="T61" fmla="*/ 296984 h 11959"/>
              <a:gd name="T62" fmla="*/ 111642 w 16911"/>
              <a:gd name="T63" fmla="*/ 285899 h 11959"/>
              <a:gd name="T64" fmla="*/ 46961 w 16911"/>
              <a:gd name="T65" fmla="*/ 313668 h 11959"/>
              <a:gd name="T66" fmla="*/ 117900 w 16911"/>
              <a:gd name="T67" fmla="*/ 208191 h 11959"/>
              <a:gd name="T68" fmla="*/ 42779 w 16911"/>
              <a:gd name="T69" fmla="*/ 179060 h 11959"/>
              <a:gd name="T70" fmla="*/ 109565 w 16911"/>
              <a:gd name="T71" fmla="*/ 159615 h 11959"/>
              <a:gd name="T72" fmla="*/ 35469 w 16911"/>
              <a:gd name="T73" fmla="*/ 259530 h 11959"/>
              <a:gd name="T74" fmla="*/ 54271 w 16911"/>
              <a:gd name="T75" fmla="*/ 140169 h 11959"/>
              <a:gd name="T76" fmla="*/ 146059 w 16911"/>
              <a:gd name="T77" fmla="*/ 88830 h 11959"/>
              <a:gd name="T78" fmla="*/ 136672 w 16911"/>
              <a:gd name="T79" fmla="*/ 252607 h 11959"/>
              <a:gd name="T80" fmla="*/ 229541 w 16911"/>
              <a:gd name="T81" fmla="*/ 161014 h 11959"/>
              <a:gd name="T82" fmla="*/ 146059 w 16911"/>
              <a:gd name="T83" fmla="*/ 234561 h 11959"/>
              <a:gd name="T84" fmla="*/ 150240 w 16911"/>
              <a:gd name="T85" fmla="*/ 72184 h 11959"/>
              <a:gd name="T86" fmla="*/ 200330 w 16911"/>
              <a:gd name="T87" fmla="*/ 54138 h 11959"/>
              <a:gd name="T88" fmla="*/ 206587 w 16911"/>
              <a:gd name="T89" fmla="*/ 147130 h 11959"/>
              <a:gd name="T90" fmla="*/ 245186 w 16911"/>
              <a:gd name="T91" fmla="*/ 151292 h 11959"/>
              <a:gd name="T92" fmla="*/ 215974 w 16911"/>
              <a:gd name="T93" fmla="*/ 68023 h 11959"/>
              <a:gd name="T94" fmla="*/ 269192 w 16911"/>
              <a:gd name="T95" fmla="*/ 19446 h 11959"/>
              <a:gd name="T96" fmla="*/ 309895 w 16911"/>
              <a:gd name="T97" fmla="*/ 410784 h 11959"/>
              <a:gd name="T98" fmla="*/ 387092 w 16911"/>
              <a:gd name="T99" fmla="*/ 423268 h 11959"/>
              <a:gd name="T100" fmla="*/ 326563 w 16911"/>
              <a:gd name="T101" fmla="*/ 432991 h 11959"/>
              <a:gd name="T102" fmla="*/ 210769 w 16911"/>
              <a:gd name="T103" fmla="*/ 23607 h 11959"/>
              <a:gd name="T104" fmla="*/ 102255 w 16911"/>
              <a:gd name="T105" fmla="*/ 62461 h 11959"/>
              <a:gd name="T106" fmla="*/ 2076 w 16911"/>
              <a:gd name="T107" fmla="*/ 191545 h 11959"/>
              <a:gd name="T108" fmla="*/ 40703 w 16911"/>
              <a:gd name="T109" fmla="*/ 333076 h 11959"/>
              <a:gd name="T110" fmla="*/ 127286 w 16911"/>
              <a:gd name="T111" fmla="*/ 376091 h 11959"/>
              <a:gd name="T112" fmla="*/ 266063 w 16911"/>
              <a:gd name="T113" fmla="*/ 384414 h 11959"/>
              <a:gd name="T114" fmla="*/ 407969 w 16911"/>
              <a:gd name="T115" fmla="*/ 437153 h 11959"/>
              <a:gd name="T116" fmla="*/ 480985 w 16911"/>
              <a:gd name="T117" fmla="*/ 219276 h 11959"/>
              <a:gd name="T118" fmla="*/ 408993 w 16911"/>
              <a:gd name="T119" fmla="*/ 69422 h 11959"/>
              <a:gd name="T120" fmla="*/ 287965 w 16911"/>
              <a:gd name="T121" fmla="*/ 5561 h 1195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lnTo>
                  <a:pt x="12215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lnTo>
                  <a:pt x="9464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40" name="Google Shape;285;p4">
            <a:extLst>
              <a:ext uri="{FF2B5EF4-FFF2-40B4-BE49-F238E27FC236}">
                <a16:creationId xmlns:a16="http://schemas.microsoft.com/office/drawing/2014/main" id="{728335C1-0A42-405A-A764-5FC16C8AEA38}"/>
              </a:ext>
            </a:extLst>
          </p:cNvPr>
          <p:cNvSpPr>
            <a:spLocks/>
          </p:cNvSpPr>
          <p:nvPr/>
        </p:nvSpPr>
        <p:spPr bwMode="auto">
          <a:xfrm rot="16200000">
            <a:off x="10661386" y="422011"/>
            <a:ext cx="373062" cy="478367"/>
          </a:xfrm>
          <a:custGeom>
            <a:avLst/>
            <a:gdLst>
              <a:gd name="T0" fmla="*/ 149784 w 9868"/>
              <a:gd name="T1" fmla="*/ 57370 h 12620"/>
              <a:gd name="T2" fmla="*/ 151183 w 9868"/>
              <a:gd name="T3" fmla="*/ 19843 h 12620"/>
              <a:gd name="T4" fmla="*/ 61018 w 9868"/>
              <a:gd name="T5" fmla="*/ 32352 h 12620"/>
              <a:gd name="T6" fmla="*/ 45782 w 9868"/>
              <a:gd name="T7" fmla="*/ 34428 h 12620"/>
              <a:gd name="T8" fmla="*/ 190009 w 9868"/>
              <a:gd name="T9" fmla="*/ 79289 h 12620"/>
              <a:gd name="T10" fmla="*/ 34667 w 9868"/>
              <a:gd name="T11" fmla="*/ 105358 h 12620"/>
              <a:gd name="T12" fmla="*/ 22192 w 9868"/>
              <a:gd name="T13" fmla="*/ 79289 h 12620"/>
              <a:gd name="T14" fmla="*/ 188610 w 9868"/>
              <a:gd name="T15" fmla="*/ 115763 h 12620"/>
              <a:gd name="T16" fmla="*/ 192769 w 9868"/>
              <a:gd name="T17" fmla="*/ 162700 h 12620"/>
              <a:gd name="T18" fmla="*/ 153943 w 9868"/>
              <a:gd name="T19" fmla="*/ 184590 h 12620"/>
              <a:gd name="T20" fmla="*/ 105401 w 9868"/>
              <a:gd name="T21" fmla="*/ 179388 h 12620"/>
              <a:gd name="T22" fmla="*/ 92925 w 9868"/>
              <a:gd name="T23" fmla="*/ 179388 h 12620"/>
              <a:gd name="T24" fmla="*/ 77690 w 9868"/>
              <a:gd name="T25" fmla="*/ 181463 h 12620"/>
              <a:gd name="T26" fmla="*/ 84608 w 9868"/>
              <a:gd name="T27" fmla="*/ 170006 h 12620"/>
              <a:gd name="T28" fmla="*/ 43022 w 9868"/>
              <a:gd name="T29" fmla="*/ 176260 h 12620"/>
              <a:gd name="T30" fmla="*/ 23590 w 9868"/>
              <a:gd name="T31" fmla="*/ 166879 h 12620"/>
              <a:gd name="T32" fmla="*/ 76291 w 9868"/>
              <a:gd name="T33" fmla="*/ 163752 h 12620"/>
              <a:gd name="T34" fmla="*/ 31908 w 9868"/>
              <a:gd name="T35" fmla="*/ 158521 h 12620"/>
              <a:gd name="T36" fmla="*/ 58258 w 9868"/>
              <a:gd name="T37" fmla="*/ 153318 h 12620"/>
              <a:gd name="T38" fmla="*/ 69373 w 9868"/>
              <a:gd name="T39" fmla="*/ 139757 h 12620"/>
              <a:gd name="T40" fmla="*/ 31908 w 9868"/>
              <a:gd name="T41" fmla="*/ 144960 h 12620"/>
              <a:gd name="T42" fmla="*/ 72132 w 9868"/>
              <a:gd name="T43" fmla="*/ 133503 h 12620"/>
              <a:gd name="T44" fmla="*/ 73531 w 9868"/>
              <a:gd name="T45" fmla="*/ 118890 h 12620"/>
              <a:gd name="T46" fmla="*/ 37465 w 9868"/>
              <a:gd name="T47" fmla="*/ 127249 h 12620"/>
              <a:gd name="T48" fmla="*/ 185851 w 9868"/>
              <a:gd name="T49" fmla="*/ 113688 h 12620"/>
              <a:gd name="T50" fmla="*/ 30509 w 9868"/>
              <a:gd name="T51" fmla="*/ 52167 h 12620"/>
              <a:gd name="T52" fmla="*/ 6956 w 9868"/>
              <a:gd name="T53" fmla="*/ 74058 h 12620"/>
              <a:gd name="T54" fmla="*/ 1399 w 9868"/>
              <a:gd name="T55" fmla="*/ 110561 h 12620"/>
              <a:gd name="T56" fmla="*/ 6956 w 9868"/>
              <a:gd name="T57" fmla="*/ 174185 h 12620"/>
              <a:gd name="T58" fmla="*/ 41624 w 9868"/>
              <a:gd name="T59" fmla="*/ 195023 h 12620"/>
              <a:gd name="T60" fmla="*/ 98483 w 9868"/>
              <a:gd name="T61" fmla="*/ 224220 h 12620"/>
              <a:gd name="T62" fmla="*/ 122035 w 9868"/>
              <a:gd name="T63" fmla="*/ 344162 h 12620"/>
              <a:gd name="T64" fmla="*/ 178894 w 9868"/>
              <a:gd name="T65" fmla="*/ 357695 h 12620"/>
              <a:gd name="T66" fmla="*/ 210802 w 9868"/>
              <a:gd name="T67" fmla="*/ 329550 h 12620"/>
              <a:gd name="T68" fmla="*/ 213562 w 9868"/>
              <a:gd name="T69" fmla="*/ 254469 h 12620"/>
              <a:gd name="T70" fmla="*/ 237152 w 9868"/>
              <a:gd name="T71" fmla="*/ 222145 h 12620"/>
              <a:gd name="T72" fmla="*/ 249628 w 9868"/>
              <a:gd name="T73" fmla="*/ 240908 h 12620"/>
              <a:gd name="T74" fmla="*/ 256584 w 9868"/>
              <a:gd name="T75" fmla="*/ 285741 h 12620"/>
              <a:gd name="T76" fmla="*/ 342553 w 9868"/>
              <a:gd name="T77" fmla="*/ 293047 h 12620"/>
              <a:gd name="T78" fmla="*/ 370264 w 9868"/>
              <a:gd name="T79" fmla="*/ 277411 h 12620"/>
              <a:gd name="T80" fmla="*/ 292612 w 9868"/>
              <a:gd name="T81" fmla="*/ 279486 h 12620"/>
              <a:gd name="T82" fmla="*/ 267661 w 9868"/>
              <a:gd name="T83" fmla="*/ 261775 h 12620"/>
              <a:gd name="T84" fmla="*/ 266262 w 9868"/>
              <a:gd name="T85" fmla="*/ 223197 h 12620"/>
              <a:gd name="T86" fmla="*/ 234392 w 9868"/>
              <a:gd name="T87" fmla="*/ 207532 h 12620"/>
              <a:gd name="T88" fmla="*/ 199725 w 9868"/>
              <a:gd name="T89" fmla="*/ 235706 h 12620"/>
              <a:gd name="T90" fmla="*/ 191370 w 9868"/>
              <a:gd name="T91" fmla="*/ 323296 h 12620"/>
              <a:gd name="T92" fmla="*/ 176135 w 9868"/>
              <a:gd name="T93" fmla="*/ 342059 h 12620"/>
              <a:gd name="T94" fmla="*/ 135910 w 9868"/>
              <a:gd name="T95" fmla="*/ 333729 h 12620"/>
              <a:gd name="T96" fmla="*/ 115117 w 9868"/>
              <a:gd name="T97" fmla="*/ 212763 h 12620"/>
              <a:gd name="T98" fmla="*/ 174736 w 9868"/>
              <a:gd name="T99" fmla="*/ 195023 h 12620"/>
              <a:gd name="T100" fmla="*/ 209403 w 9868"/>
              <a:gd name="T101" fmla="*/ 167902 h 12620"/>
              <a:gd name="T102" fmla="*/ 210802 w 9868"/>
              <a:gd name="T103" fmla="*/ 87618 h 12620"/>
              <a:gd name="T104" fmla="*/ 195566 w 9868"/>
              <a:gd name="T105" fmla="*/ 63624 h 12620"/>
              <a:gd name="T106" fmla="*/ 173375 w 9868"/>
              <a:gd name="T107" fmla="*/ 15664 h 12620"/>
              <a:gd name="T108" fmla="*/ 153943 w 9868"/>
              <a:gd name="T109" fmla="*/ 6283 h 12620"/>
              <a:gd name="T110" fmla="*/ 131751 w 9868"/>
              <a:gd name="T111" fmla="*/ 37555 h 12620"/>
              <a:gd name="T112" fmla="*/ 76291 w 9868"/>
              <a:gd name="T113" fmla="*/ 14613 h 12620"/>
              <a:gd name="T114" fmla="*/ 56859 w 9868"/>
              <a:gd name="T115" fmla="*/ 28 h 1262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lnTo>
                  <a:pt x="418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lnTo>
                  <a:pt x="1541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lnTo>
                  <a:pt x="381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lnTo>
                  <a:pt x="1211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41" name="Google Shape;286;p4">
            <a:extLst>
              <a:ext uri="{FF2B5EF4-FFF2-40B4-BE49-F238E27FC236}">
                <a16:creationId xmlns:a16="http://schemas.microsoft.com/office/drawing/2014/main" id="{77CBC2E1-0001-49DD-A5F0-BE48D58485E4}"/>
              </a:ext>
            </a:extLst>
          </p:cNvPr>
          <p:cNvSpPr>
            <a:spLocks/>
          </p:cNvSpPr>
          <p:nvPr/>
        </p:nvSpPr>
        <p:spPr bwMode="auto">
          <a:xfrm>
            <a:off x="11734801" y="1054101"/>
            <a:ext cx="503767" cy="568325"/>
          </a:xfrm>
          <a:custGeom>
            <a:avLst/>
            <a:gdLst>
              <a:gd name="T0" fmla="*/ 190473 w 13316"/>
              <a:gd name="T1" fmla="*/ 33289 h 15041"/>
              <a:gd name="T2" fmla="*/ 197765 w 13316"/>
              <a:gd name="T3" fmla="*/ 99828 h 15041"/>
              <a:gd name="T4" fmla="*/ 204007 w 13316"/>
              <a:gd name="T5" fmla="*/ 15265 h 15041"/>
              <a:gd name="T6" fmla="*/ 155091 w 13316"/>
              <a:gd name="T7" fmla="*/ 38 h 15041"/>
              <a:gd name="T8" fmla="*/ 226905 w 13316"/>
              <a:gd name="T9" fmla="*/ 180197 h 15041"/>
              <a:gd name="T10" fmla="*/ 259166 w 13316"/>
              <a:gd name="T11" fmla="*/ 153899 h 15041"/>
              <a:gd name="T12" fmla="*/ 0 w 13316"/>
              <a:gd name="T13" fmla="*/ 122008 h 15041"/>
              <a:gd name="T14" fmla="*/ 36432 w 13316"/>
              <a:gd name="T15" fmla="*/ 188547 h 15041"/>
              <a:gd name="T16" fmla="*/ 49966 w 13316"/>
              <a:gd name="T17" fmla="*/ 195462 h 15041"/>
              <a:gd name="T18" fmla="*/ 38503 w 13316"/>
              <a:gd name="T19" fmla="*/ 137235 h 15041"/>
              <a:gd name="T20" fmla="*/ 287256 w 13316"/>
              <a:gd name="T21" fmla="*/ 195462 h 15041"/>
              <a:gd name="T22" fmla="*/ 227926 w 13316"/>
              <a:gd name="T23" fmla="*/ 115055 h 15041"/>
              <a:gd name="T24" fmla="*/ 68693 w 13316"/>
              <a:gd name="T25" fmla="*/ 310518 h 15041"/>
              <a:gd name="T26" fmla="*/ 95761 w 13316"/>
              <a:gd name="T27" fmla="*/ 335456 h 15041"/>
              <a:gd name="T28" fmla="*/ 100954 w 13316"/>
              <a:gd name="T29" fmla="*/ 291096 h 15041"/>
              <a:gd name="T30" fmla="*/ 74935 w 13316"/>
              <a:gd name="T31" fmla="*/ 274471 h 15041"/>
              <a:gd name="T32" fmla="*/ 131144 w 13316"/>
              <a:gd name="T33" fmla="*/ 346527 h 15041"/>
              <a:gd name="T34" fmla="*/ 68693 w 13316"/>
              <a:gd name="T35" fmla="*/ 341010 h 15041"/>
              <a:gd name="T36" fmla="*/ 87420 w 13316"/>
              <a:gd name="T37" fmla="*/ 234267 h 15041"/>
              <a:gd name="T38" fmla="*/ 282064 w 13316"/>
              <a:gd name="T39" fmla="*/ 508700 h 15041"/>
              <a:gd name="T40" fmla="*/ 262287 w 13316"/>
              <a:gd name="T41" fmla="*/ 490677 h 15041"/>
              <a:gd name="T42" fmla="*/ 173818 w 13316"/>
              <a:gd name="T43" fmla="*/ 515615 h 15041"/>
              <a:gd name="T44" fmla="*/ 198787 w 13316"/>
              <a:gd name="T45" fmla="*/ 528122 h 15041"/>
              <a:gd name="T46" fmla="*/ 212321 w 13316"/>
              <a:gd name="T47" fmla="*/ 543349 h 15041"/>
              <a:gd name="T48" fmla="*/ 317446 w 13316"/>
              <a:gd name="T49" fmla="*/ 253689 h 15041"/>
              <a:gd name="T50" fmla="*/ 361170 w 13316"/>
              <a:gd name="T51" fmla="*/ 403355 h 15041"/>
              <a:gd name="T52" fmla="*/ 353878 w 13316"/>
              <a:gd name="T53" fmla="*/ 444957 h 15041"/>
              <a:gd name="T54" fmla="*/ 335151 w 13316"/>
              <a:gd name="T55" fmla="*/ 474051 h 15041"/>
              <a:gd name="T56" fmla="*/ 314325 w 13316"/>
              <a:gd name="T57" fmla="*/ 457426 h 15041"/>
              <a:gd name="T58" fmla="*/ 314325 w 13316"/>
              <a:gd name="T59" fmla="*/ 482364 h 15041"/>
              <a:gd name="T60" fmla="*/ 292477 w 13316"/>
              <a:gd name="T61" fmla="*/ 471293 h 15041"/>
              <a:gd name="T62" fmla="*/ 285185 w 13316"/>
              <a:gd name="T63" fmla="*/ 487918 h 15041"/>
              <a:gd name="T64" fmla="*/ 256045 w 13316"/>
              <a:gd name="T65" fmla="*/ 490677 h 15041"/>
              <a:gd name="T66" fmla="*/ 249803 w 13316"/>
              <a:gd name="T67" fmla="*/ 525326 h 15041"/>
              <a:gd name="T68" fmla="*/ 241461 w 13316"/>
              <a:gd name="T69" fmla="*/ 539193 h 15041"/>
              <a:gd name="T70" fmla="*/ 218563 w 13316"/>
              <a:gd name="T71" fmla="*/ 497629 h 15041"/>
              <a:gd name="T72" fmla="*/ 192544 w 13316"/>
              <a:gd name="T73" fmla="*/ 543349 h 15041"/>
              <a:gd name="T74" fmla="*/ 176939 w 13316"/>
              <a:gd name="T75" fmla="*/ 479606 h 15041"/>
              <a:gd name="T76" fmla="*/ 168625 w 13316"/>
              <a:gd name="T77" fmla="*/ 464341 h 15041"/>
              <a:gd name="T78" fmla="*/ 158212 w 13316"/>
              <a:gd name="T79" fmla="*/ 447715 h 15041"/>
              <a:gd name="T80" fmla="*/ 129072 w 13316"/>
              <a:gd name="T81" fmla="*/ 446317 h 15041"/>
              <a:gd name="T82" fmla="*/ 142607 w 13316"/>
              <a:gd name="T83" fmla="*/ 400597 h 15041"/>
              <a:gd name="T84" fmla="*/ 134265 w 13316"/>
              <a:gd name="T85" fmla="*/ 395043 h 15041"/>
              <a:gd name="T86" fmla="*/ 105125 w 13316"/>
              <a:gd name="T87" fmla="*/ 411668 h 15041"/>
              <a:gd name="T88" fmla="*/ 141557 w 13316"/>
              <a:gd name="T89" fmla="*/ 360394 h 15041"/>
              <a:gd name="T90" fmla="*/ 221684 w 13316"/>
              <a:gd name="T91" fmla="*/ 462980 h 15041"/>
              <a:gd name="T92" fmla="*/ 285185 w 13316"/>
              <a:gd name="T93" fmla="*/ 433848 h 15041"/>
              <a:gd name="T94" fmla="*/ 290377 w 13316"/>
              <a:gd name="T95" fmla="*/ 314674 h 15041"/>
              <a:gd name="T96" fmla="*/ 235218 w 13316"/>
              <a:gd name="T97" fmla="*/ 79046 h 15041"/>
              <a:gd name="T98" fmla="*/ 185252 w 13316"/>
              <a:gd name="T99" fmla="*/ 135875 h 15041"/>
              <a:gd name="T100" fmla="*/ 274772 w 13316"/>
              <a:gd name="T101" fmla="*/ 313276 h 15041"/>
              <a:gd name="T102" fmla="*/ 281014 w 13316"/>
              <a:gd name="T103" fmla="*/ 407512 h 15041"/>
              <a:gd name="T104" fmla="*/ 226905 w 13316"/>
              <a:gd name="T105" fmla="*/ 446317 h 15041"/>
              <a:gd name="T106" fmla="*/ 132193 w 13316"/>
              <a:gd name="T107" fmla="*/ 295252 h 15041"/>
              <a:gd name="T108" fmla="*/ 81177 w 13316"/>
              <a:gd name="T109" fmla="*/ 217642 h 15041"/>
              <a:gd name="T110" fmla="*/ 21848 w 13316"/>
              <a:gd name="T111" fmla="*/ 257845 h 15041"/>
              <a:gd name="T112" fmla="*/ 141557 w 13316"/>
              <a:gd name="T113" fmla="*/ 507302 h 15041"/>
              <a:gd name="T114" fmla="*/ 167575 w 13316"/>
              <a:gd name="T115" fmla="*/ 543349 h 15041"/>
              <a:gd name="T116" fmla="*/ 251874 w 13316"/>
              <a:gd name="T117" fmla="*/ 554420 h 15041"/>
              <a:gd name="T118" fmla="*/ 373654 w 13316"/>
              <a:gd name="T119" fmla="*/ 435246 h 15041"/>
              <a:gd name="T120" fmla="*/ 356999 w 13316"/>
              <a:gd name="T121" fmla="*/ 300807 h 15041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lnTo>
                  <a:pt x="546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lnTo>
                  <a:pt x="8840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lnTo>
                  <a:pt x="147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lnTo>
                  <a:pt x="2494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lnTo>
                  <a:pt x="8400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42" name="Google Shape;287;p4">
            <a:extLst>
              <a:ext uri="{FF2B5EF4-FFF2-40B4-BE49-F238E27FC236}">
                <a16:creationId xmlns:a16="http://schemas.microsoft.com/office/drawing/2014/main" id="{0B39DD50-B56E-4553-9F10-025B7FB22FDD}"/>
              </a:ext>
            </a:extLst>
          </p:cNvPr>
          <p:cNvSpPr>
            <a:spLocks/>
          </p:cNvSpPr>
          <p:nvPr/>
        </p:nvSpPr>
        <p:spPr bwMode="auto">
          <a:xfrm>
            <a:off x="345018" y="6610350"/>
            <a:ext cx="514349" cy="344488"/>
          </a:xfrm>
          <a:custGeom>
            <a:avLst/>
            <a:gdLst>
              <a:gd name="T0" fmla="*/ 120632 w 13610"/>
              <a:gd name="T1" fmla="*/ 16660 h 9098"/>
              <a:gd name="T2" fmla="*/ 99828 w 13610"/>
              <a:gd name="T3" fmla="*/ 63915 h 9098"/>
              <a:gd name="T4" fmla="*/ 88377 w 13610"/>
              <a:gd name="T5" fmla="*/ 116659 h 9098"/>
              <a:gd name="T6" fmla="*/ 83190 w 13610"/>
              <a:gd name="T7" fmla="*/ 154183 h 9098"/>
              <a:gd name="T8" fmla="*/ 73836 w 13610"/>
              <a:gd name="T9" fmla="*/ 175008 h 9098"/>
              <a:gd name="T10" fmla="*/ 52011 w 13610"/>
              <a:gd name="T11" fmla="*/ 179173 h 9098"/>
              <a:gd name="T12" fmla="*/ 24971 w 13610"/>
              <a:gd name="T13" fmla="*/ 179173 h 9098"/>
              <a:gd name="T14" fmla="*/ 11451 w 13610"/>
              <a:gd name="T15" fmla="*/ 179173 h 9098"/>
              <a:gd name="T16" fmla="*/ 1049 w 13610"/>
              <a:gd name="T17" fmla="*/ 187503 h 9098"/>
              <a:gd name="T18" fmla="*/ 1049 w 13610"/>
              <a:gd name="T19" fmla="*/ 197234 h 9098"/>
              <a:gd name="T20" fmla="*/ 6264 w 13610"/>
              <a:gd name="T21" fmla="*/ 198635 h 9098"/>
              <a:gd name="T22" fmla="*/ 19756 w 13610"/>
              <a:gd name="T23" fmla="*/ 202800 h 9098"/>
              <a:gd name="T24" fmla="*/ 26020 w 13610"/>
              <a:gd name="T25" fmla="*/ 199998 h 9098"/>
              <a:gd name="T26" fmla="*/ 35373 w 13610"/>
              <a:gd name="T27" fmla="*/ 194470 h 9098"/>
              <a:gd name="T28" fmla="*/ 56149 w 13610"/>
              <a:gd name="T29" fmla="*/ 199998 h 9098"/>
              <a:gd name="T30" fmla="*/ 73836 w 13610"/>
              <a:gd name="T31" fmla="*/ 197234 h 9098"/>
              <a:gd name="T32" fmla="*/ 87356 w 13610"/>
              <a:gd name="T33" fmla="*/ 184739 h 9098"/>
              <a:gd name="T34" fmla="*/ 97758 w 13610"/>
              <a:gd name="T35" fmla="*/ 158348 h 9098"/>
              <a:gd name="T36" fmla="*/ 102945 w 13610"/>
              <a:gd name="T37" fmla="*/ 118060 h 9098"/>
              <a:gd name="T38" fmla="*/ 114368 w 13610"/>
              <a:gd name="T39" fmla="*/ 69443 h 9098"/>
              <a:gd name="T40" fmla="*/ 132055 w 13610"/>
              <a:gd name="T41" fmla="*/ 31957 h 9098"/>
              <a:gd name="T42" fmla="*/ 173635 w 13610"/>
              <a:gd name="T43" fmla="*/ 259748 h 9098"/>
              <a:gd name="T44" fmla="*/ 190273 w 13610"/>
              <a:gd name="T45" fmla="*/ 343087 h 9098"/>
              <a:gd name="T46" fmla="*/ 202745 w 13610"/>
              <a:gd name="T47" fmla="*/ 340285 h 9098"/>
              <a:gd name="T48" fmla="*/ 217314 w 13610"/>
              <a:gd name="T49" fmla="*/ 316696 h 9098"/>
              <a:gd name="T50" fmla="*/ 231882 w 13610"/>
              <a:gd name="T51" fmla="*/ 258347 h 9098"/>
              <a:gd name="T52" fmla="*/ 264110 w 13610"/>
              <a:gd name="T53" fmla="*/ 187503 h 9098"/>
              <a:gd name="T54" fmla="*/ 268248 w 13610"/>
              <a:gd name="T55" fmla="*/ 197234 h 9098"/>
              <a:gd name="T56" fmla="*/ 342084 w 13610"/>
              <a:gd name="T57" fmla="*/ 194470 h 9098"/>
              <a:gd name="T58" fmla="*/ 356624 w 13610"/>
              <a:gd name="T59" fmla="*/ 205564 h 9098"/>
              <a:gd name="T60" fmla="*/ 370144 w 13610"/>
              <a:gd name="T61" fmla="*/ 205564 h 9098"/>
              <a:gd name="T62" fmla="*/ 380547 w 13610"/>
              <a:gd name="T63" fmla="*/ 191668 h 9098"/>
              <a:gd name="T64" fmla="*/ 385734 w 13610"/>
              <a:gd name="T65" fmla="*/ 176409 h 9098"/>
              <a:gd name="T66" fmla="*/ 380547 w 13610"/>
              <a:gd name="T67" fmla="*/ 162513 h 9098"/>
              <a:gd name="T68" fmla="*/ 367027 w 13610"/>
              <a:gd name="T69" fmla="*/ 154183 h 9098"/>
              <a:gd name="T70" fmla="*/ 352486 w 13610"/>
              <a:gd name="T71" fmla="*/ 158348 h 9098"/>
              <a:gd name="T72" fmla="*/ 344153 w 13610"/>
              <a:gd name="T73" fmla="*/ 170843 h 9098"/>
              <a:gd name="T74" fmla="*/ 272414 w 13610"/>
              <a:gd name="T75" fmla="*/ 145853 h 9098"/>
              <a:gd name="T76" fmla="*/ 260992 w 13610"/>
              <a:gd name="T77" fmla="*/ 112494 h 9098"/>
              <a:gd name="T78" fmla="*/ 250589 w 13610"/>
              <a:gd name="T79" fmla="*/ 112494 h 9098"/>
              <a:gd name="T80" fmla="*/ 222500 w 13610"/>
              <a:gd name="T81" fmla="*/ 227791 h 9098"/>
              <a:gd name="T82" fmla="*/ 202745 w 13610"/>
              <a:gd name="T83" fmla="*/ 311130 h 9098"/>
              <a:gd name="T84" fmla="*/ 172615 w 13610"/>
              <a:gd name="T85" fmla="*/ 162513 h 9098"/>
              <a:gd name="T86" fmla="*/ 140388 w 13610"/>
              <a:gd name="T87" fmla="*/ 2802 h 909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43" name="Google Shape;288;p4">
            <a:extLst>
              <a:ext uri="{FF2B5EF4-FFF2-40B4-BE49-F238E27FC236}">
                <a16:creationId xmlns:a16="http://schemas.microsoft.com/office/drawing/2014/main" id="{B7C42270-CD2A-49AB-93A9-97ACBA5D873C}"/>
              </a:ext>
            </a:extLst>
          </p:cNvPr>
          <p:cNvSpPr>
            <a:spLocks/>
          </p:cNvSpPr>
          <p:nvPr/>
        </p:nvSpPr>
        <p:spPr bwMode="auto">
          <a:xfrm>
            <a:off x="11599334" y="1535114"/>
            <a:ext cx="232833" cy="249237"/>
          </a:xfrm>
          <a:custGeom>
            <a:avLst/>
            <a:gdLst>
              <a:gd name="T0" fmla="*/ 110175 w 6164"/>
              <a:gd name="T1" fmla="*/ 2793 h 6604"/>
              <a:gd name="T2" fmla="*/ 91477 w 6164"/>
              <a:gd name="T3" fmla="*/ 30456 h 6604"/>
              <a:gd name="T4" fmla="*/ 62354 w 6164"/>
              <a:gd name="T5" fmla="*/ 59554 h 6604"/>
              <a:gd name="T6" fmla="*/ 22890 w 6164"/>
              <a:gd name="T7" fmla="*/ 45704 h 6604"/>
              <a:gd name="T8" fmla="*/ 12493 w 6164"/>
              <a:gd name="T9" fmla="*/ 47100 h 6604"/>
              <a:gd name="T10" fmla="*/ 13513 w 6164"/>
              <a:gd name="T11" fmla="*/ 55403 h 6604"/>
              <a:gd name="T12" fmla="*/ 21842 w 6164"/>
              <a:gd name="T13" fmla="*/ 62309 h 6604"/>
              <a:gd name="T14" fmla="*/ 58218 w 6164"/>
              <a:gd name="T15" fmla="*/ 76160 h 6604"/>
              <a:gd name="T16" fmla="*/ 61334 w 6164"/>
              <a:gd name="T17" fmla="*/ 84463 h 6604"/>
              <a:gd name="T18" fmla="*/ 67567 w 6164"/>
              <a:gd name="T19" fmla="*/ 84463 h 6604"/>
              <a:gd name="T20" fmla="*/ 77964 w 6164"/>
              <a:gd name="T21" fmla="*/ 78915 h 6604"/>
              <a:gd name="T22" fmla="*/ 78984 w 6164"/>
              <a:gd name="T23" fmla="*/ 72009 h 6604"/>
              <a:gd name="T24" fmla="*/ 108078 w 6164"/>
              <a:gd name="T25" fmla="*/ 29098 h 6604"/>
              <a:gd name="T26" fmla="*/ 110175 w 6164"/>
              <a:gd name="T27" fmla="*/ 91369 h 6604"/>
              <a:gd name="T28" fmla="*/ 116407 w 6164"/>
              <a:gd name="T29" fmla="*/ 106616 h 6604"/>
              <a:gd name="T30" fmla="*/ 134057 w 6164"/>
              <a:gd name="T31" fmla="*/ 119071 h 6604"/>
              <a:gd name="T32" fmla="*/ 148618 w 6164"/>
              <a:gd name="T33" fmla="*/ 128770 h 6604"/>
              <a:gd name="T34" fmla="*/ 121592 w 6164"/>
              <a:gd name="T35" fmla="*/ 148131 h 6604"/>
              <a:gd name="T36" fmla="*/ 115359 w 6164"/>
              <a:gd name="T37" fmla="*/ 153679 h 6604"/>
              <a:gd name="T38" fmla="*/ 109126 w 6164"/>
              <a:gd name="T39" fmla="*/ 199382 h 6604"/>
              <a:gd name="T40" fmla="*/ 100826 w 6164"/>
              <a:gd name="T41" fmla="*/ 215988 h 6604"/>
              <a:gd name="T42" fmla="*/ 72751 w 6164"/>
              <a:gd name="T43" fmla="*/ 175832 h 6604"/>
              <a:gd name="T44" fmla="*/ 67567 w 6164"/>
              <a:gd name="T45" fmla="*/ 174436 h 6604"/>
              <a:gd name="T46" fmla="*/ 41588 w 6164"/>
              <a:gd name="T47" fmla="*/ 182739 h 6604"/>
              <a:gd name="T48" fmla="*/ 32239 w 6164"/>
              <a:gd name="T49" fmla="*/ 163378 h 6604"/>
              <a:gd name="T50" fmla="*/ 47821 w 6164"/>
              <a:gd name="T51" fmla="*/ 135676 h 6604"/>
              <a:gd name="T52" fmla="*/ 50937 w 6164"/>
              <a:gd name="T53" fmla="*/ 130129 h 6604"/>
              <a:gd name="T54" fmla="*/ 48869 w 6164"/>
              <a:gd name="T55" fmla="*/ 123222 h 6604"/>
              <a:gd name="T56" fmla="*/ 34307 w 6164"/>
              <a:gd name="T57" fmla="*/ 92766 h 6604"/>
              <a:gd name="T58" fmla="*/ 10397 w 6164"/>
              <a:gd name="T59" fmla="*/ 54006 h 6604"/>
              <a:gd name="T60" fmla="*/ 3145 w 6164"/>
              <a:gd name="T61" fmla="*/ 56761 h 6604"/>
              <a:gd name="T62" fmla="*/ 9377 w 6164"/>
              <a:gd name="T63" fmla="*/ 73405 h 6604"/>
              <a:gd name="T64" fmla="*/ 27027 w 6164"/>
              <a:gd name="T65" fmla="*/ 106616 h 6604"/>
              <a:gd name="T66" fmla="*/ 36375 w 6164"/>
              <a:gd name="T67" fmla="*/ 132921 h 6604"/>
              <a:gd name="T68" fmla="*/ 16630 w 6164"/>
              <a:gd name="T69" fmla="*/ 159226 h 6604"/>
              <a:gd name="T70" fmla="*/ 28 w 6164"/>
              <a:gd name="T71" fmla="*/ 195193 h 6604"/>
              <a:gd name="T72" fmla="*/ 5213 w 6164"/>
              <a:gd name="T73" fmla="*/ 203533 h 6604"/>
              <a:gd name="T74" fmla="*/ 51985 w 6164"/>
              <a:gd name="T75" fmla="*/ 197986 h 6604"/>
              <a:gd name="T76" fmla="*/ 78984 w 6164"/>
              <a:gd name="T77" fmla="*/ 210440 h 6604"/>
              <a:gd name="T78" fmla="*/ 102894 w 6164"/>
              <a:gd name="T79" fmla="*/ 245048 h 6604"/>
              <a:gd name="T80" fmla="*/ 114339 w 6164"/>
              <a:gd name="T81" fmla="*/ 246444 h 6604"/>
              <a:gd name="T82" fmla="*/ 123688 w 6164"/>
              <a:gd name="T83" fmla="*/ 246444 h 6604"/>
              <a:gd name="T84" fmla="*/ 124708 w 6164"/>
              <a:gd name="T85" fmla="*/ 238141 h 6604"/>
              <a:gd name="T86" fmla="*/ 121592 w 6164"/>
              <a:gd name="T87" fmla="*/ 228442 h 6604"/>
              <a:gd name="T88" fmla="*/ 120572 w 6164"/>
              <a:gd name="T89" fmla="*/ 179984 h 6604"/>
              <a:gd name="T90" fmla="*/ 126804 w 6164"/>
              <a:gd name="T91" fmla="*/ 164736 h 6604"/>
              <a:gd name="T92" fmla="*/ 130940 w 6164"/>
              <a:gd name="T93" fmla="*/ 159226 h 6604"/>
              <a:gd name="T94" fmla="*/ 161083 w 6164"/>
              <a:gd name="T95" fmla="*/ 135676 h 6604"/>
              <a:gd name="T96" fmla="*/ 172529 w 6164"/>
              <a:gd name="T97" fmla="*/ 130129 h 6604"/>
              <a:gd name="T98" fmla="*/ 174597 w 6164"/>
              <a:gd name="T99" fmla="*/ 121826 h 6604"/>
              <a:gd name="T100" fmla="*/ 169412 w 6164"/>
              <a:gd name="T101" fmla="*/ 113523 h 6604"/>
              <a:gd name="T102" fmla="*/ 135105 w 6164"/>
              <a:gd name="T103" fmla="*/ 101069 h 6604"/>
              <a:gd name="T104" fmla="*/ 122640 w 6164"/>
              <a:gd name="T105" fmla="*/ 76160 h 6604"/>
              <a:gd name="T106" fmla="*/ 119524 w 6164"/>
              <a:gd name="T107" fmla="*/ 20795 h 6604"/>
              <a:gd name="T108" fmla="*/ 120572 w 6164"/>
              <a:gd name="T109" fmla="*/ 4151 h 6604"/>
              <a:gd name="T110" fmla="*/ 112243 w 6164"/>
              <a:gd name="T111" fmla="*/ 0 h 660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lnTo>
                  <a:pt x="396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247" name="Google Shape;247;p4"/>
          <p:cNvSpPr txBox="1">
            <a:spLocks noGrp="1"/>
          </p:cNvSpPr>
          <p:nvPr>
            <p:ph type="body" idx="1"/>
          </p:nvPr>
        </p:nvSpPr>
        <p:spPr>
          <a:xfrm>
            <a:off x="2879100" y="2882400"/>
            <a:ext cx="6434000" cy="109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marL="457200" lvl="0" indent="-387350" algn="ctr" rtl="0">
              <a:spcBef>
                <a:spcPts val="600"/>
              </a:spcBef>
              <a:spcAft>
                <a:spcPts val="0"/>
              </a:spcAft>
              <a:buClr>
                <a:srgbClr val="1C4587"/>
              </a:buClr>
              <a:buSzPts val="2500"/>
              <a:buChar char="✘"/>
              <a:defRPr sz="2500" b="1">
                <a:solidFill>
                  <a:srgbClr val="1C4587"/>
                </a:solidFill>
              </a:defRPr>
            </a:lvl1pPr>
            <a:lvl2pPr marL="914400" lvl="1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✗"/>
              <a:defRPr sz="2500" b="1">
                <a:solidFill>
                  <a:srgbClr val="1C4587"/>
                </a:solidFill>
              </a:defRPr>
            </a:lvl2pPr>
            <a:lvl3pPr marL="1371600" lvl="2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3pPr>
            <a:lvl4pPr marL="1828800" lvl="3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4pPr>
            <a:lvl5pPr marL="2286000" lvl="4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5pPr>
            <a:lvl6pPr marL="2743200" lvl="5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6pPr>
            <a:lvl7pPr marL="3200400" lvl="6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7pPr>
            <a:lvl8pPr marL="3657600" lvl="7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8pPr>
            <a:lvl9pPr marL="4114800" lvl="8" indent="-38735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9pPr>
          </a:lstStyle>
          <a:p>
            <a:endParaRPr/>
          </a:p>
        </p:txBody>
      </p:sp>
      <p:sp>
        <p:nvSpPr>
          <p:cNvPr id="44" name="Google Shape;289;p4">
            <a:extLst>
              <a:ext uri="{FF2B5EF4-FFF2-40B4-BE49-F238E27FC236}">
                <a16:creationId xmlns:a16="http://schemas.microsoft.com/office/drawing/2014/main" id="{5E3826B5-30B0-4540-BA9F-338BA202DF4F}"/>
              </a:ext>
            </a:extLst>
          </p:cNvPr>
          <p:cNvSpPr txBox="1">
            <a:spLocks noGrp="1"/>
          </p:cNvSpPr>
          <p:nvPr>
            <p:ph type="sldNum" idx="10"/>
          </p:nvPr>
        </p:nvSpPr>
        <p:spPr>
          <a:xfrm>
            <a:off x="5729818" y="6470650"/>
            <a:ext cx="732367" cy="387350"/>
          </a:xfrm>
        </p:spPr>
        <p:txBody>
          <a:bodyPr anchor="ctr"/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>
              <a:defRPr/>
            </a:pPr>
            <a:fld id="{73DD82E9-DA13-456E-AEB1-86DD1E1F3FC5}" type="slidenum">
              <a:rPr lang="en"/>
              <a:pPr>
                <a:defRPr/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03458112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 + 1 column">
    <p:spTree>
      <p:nvGrpSpPr>
        <p:cNvPr id="1" name="Shape 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293;p5">
            <a:extLst>
              <a:ext uri="{FF2B5EF4-FFF2-40B4-BE49-F238E27FC236}">
                <a16:creationId xmlns:a16="http://schemas.microsoft.com/office/drawing/2014/main" id="{2B7495D3-8CC3-4D4D-B2CA-1C0B9ECBE306}"/>
              </a:ext>
            </a:extLst>
          </p:cNvPr>
          <p:cNvGrpSpPr>
            <a:grpSpLocks/>
          </p:cNvGrpSpPr>
          <p:nvPr/>
        </p:nvGrpSpPr>
        <p:grpSpPr bwMode="auto">
          <a:xfrm>
            <a:off x="9922933" y="-122238"/>
            <a:ext cx="2396067" cy="7108826"/>
            <a:chOff x="6023725" y="842300"/>
            <a:chExt cx="1358150" cy="4030375"/>
          </a:xfrm>
        </p:grpSpPr>
        <p:sp>
          <p:nvSpPr>
            <p:cNvPr id="5" name="Google Shape;294;p5">
              <a:extLst>
                <a:ext uri="{FF2B5EF4-FFF2-40B4-BE49-F238E27FC236}">
                  <a16:creationId xmlns:a16="http://schemas.microsoft.com/office/drawing/2014/main" id="{957D77DC-06EF-4335-9A56-6A8067F1C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1275" y="842300"/>
              <a:ext cx="397100" cy="492450"/>
            </a:xfrm>
            <a:custGeom>
              <a:avLst/>
              <a:gdLst>
                <a:gd name="T0" fmla="*/ 229275 w 15884"/>
                <a:gd name="T1" fmla="*/ 113725 h 19698"/>
                <a:gd name="T2" fmla="*/ 221025 w 15884"/>
                <a:gd name="T3" fmla="*/ 120125 h 19698"/>
                <a:gd name="T4" fmla="*/ 251300 w 15884"/>
                <a:gd name="T5" fmla="*/ 107300 h 19698"/>
                <a:gd name="T6" fmla="*/ 244875 w 15884"/>
                <a:gd name="T7" fmla="*/ 188900 h 19698"/>
                <a:gd name="T8" fmla="*/ 232950 w 15884"/>
                <a:gd name="T9" fmla="*/ 183400 h 19698"/>
                <a:gd name="T10" fmla="*/ 290725 w 15884"/>
                <a:gd name="T11" fmla="*/ 166900 h 19698"/>
                <a:gd name="T12" fmla="*/ 129325 w 15884"/>
                <a:gd name="T13" fmla="*/ 189825 h 19698"/>
                <a:gd name="T14" fmla="*/ 130250 w 15884"/>
                <a:gd name="T15" fmla="*/ 116475 h 19698"/>
                <a:gd name="T16" fmla="*/ 189850 w 15884"/>
                <a:gd name="T17" fmla="*/ 210925 h 19698"/>
                <a:gd name="T18" fmla="*/ 105475 w 15884"/>
                <a:gd name="T19" fmla="*/ 114625 h 19698"/>
                <a:gd name="T20" fmla="*/ 68800 w 15884"/>
                <a:gd name="T21" fmla="*/ 196250 h 19698"/>
                <a:gd name="T22" fmla="*/ 267800 w 15884"/>
                <a:gd name="T23" fmla="*/ 145800 h 19698"/>
                <a:gd name="T24" fmla="*/ 259550 w 15884"/>
                <a:gd name="T25" fmla="*/ 62350 h 19698"/>
                <a:gd name="T26" fmla="*/ 185275 w 15884"/>
                <a:gd name="T27" fmla="*/ 221925 h 19698"/>
                <a:gd name="T28" fmla="*/ 217350 w 15884"/>
                <a:gd name="T29" fmla="*/ 181575 h 19698"/>
                <a:gd name="T30" fmla="*/ 294400 w 15884"/>
                <a:gd name="T31" fmla="*/ 197175 h 19698"/>
                <a:gd name="T32" fmla="*/ 255875 w 15884"/>
                <a:gd name="T33" fmla="*/ 248525 h 19698"/>
                <a:gd name="T34" fmla="*/ 298975 w 15884"/>
                <a:gd name="T35" fmla="*/ 198075 h 19698"/>
                <a:gd name="T36" fmla="*/ 184350 w 15884"/>
                <a:gd name="T37" fmla="*/ 246675 h 19698"/>
                <a:gd name="T38" fmla="*/ 190775 w 15884"/>
                <a:gd name="T39" fmla="*/ 279700 h 19698"/>
                <a:gd name="T40" fmla="*/ 230200 w 15884"/>
                <a:gd name="T41" fmla="*/ 226500 h 19698"/>
                <a:gd name="T42" fmla="*/ 156825 w 15884"/>
                <a:gd name="T43" fmla="*/ 260450 h 19698"/>
                <a:gd name="T44" fmla="*/ 312725 w 15884"/>
                <a:gd name="T45" fmla="*/ 247600 h 19698"/>
                <a:gd name="T46" fmla="*/ 278800 w 15884"/>
                <a:gd name="T47" fmla="*/ 298025 h 19698"/>
                <a:gd name="T48" fmla="*/ 149500 w 15884"/>
                <a:gd name="T49" fmla="*/ 250350 h 19698"/>
                <a:gd name="T50" fmla="*/ 121075 w 15884"/>
                <a:gd name="T51" fmla="*/ 305375 h 19698"/>
                <a:gd name="T52" fmla="*/ 166925 w 15884"/>
                <a:gd name="T53" fmla="*/ 254025 h 19698"/>
                <a:gd name="T54" fmla="*/ 246700 w 15884"/>
                <a:gd name="T55" fmla="*/ 272350 h 19698"/>
                <a:gd name="T56" fmla="*/ 236625 w 15884"/>
                <a:gd name="T57" fmla="*/ 316375 h 19698"/>
                <a:gd name="T58" fmla="*/ 340250 w 15884"/>
                <a:gd name="T59" fmla="*/ 324625 h 19698"/>
                <a:gd name="T60" fmla="*/ 140325 w 15884"/>
                <a:gd name="T61" fmla="*/ 328300 h 19698"/>
                <a:gd name="T62" fmla="*/ 286150 w 15884"/>
                <a:gd name="T63" fmla="*/ 316375 h 19698"/>
                <a:gd name="T64" fmla="*/ 352175 w 15884"/>
                <a:gd name="T65" fmla="*/ 327375 h 19698"/>
                <a:gd name="T66" fmla="*/ 130250 w 15884"/>
                <a:gd name="T67" fmla="*/ 321875 h 19698"/>
                <a:gd name="T68" fmla="*/ 184350 w 15884"/>
                <a:gd name="T69" fmla="*/ 299875 h 19698"/>
                <a:gd name="T70" fmla="*/ 265975 w 15884"/>
                <a:gd name="T71" fmla="*/ 320975 h 19698"/>
                <a:gd name="T72" fmla="*/ 227450 w 15884"/>
                <a:gd name="T73" fmla="*/ 373225 h 19698"/>
                <a:gd name="T74" fmla="*/ 202675 w 15884"/>
                <a:gd name="T75" fmla="*/ 362225 h 19698"/>
                <a:gd name="T76" fmla="*/ 163250 w 15884"/>
                <a:gd name="T77" fmla="*/ 375075 h 19698"/>
                <a:gd name="T78" fmla="*/ 199925 w 15884"/>
                <a:gd name="T79" fmla="*/ 347550 h 19698"/>
                <a:gd name="T80" fmla="*/ 156825 w 15884"/>
                <a:gd name="T81" fmla="*/ 402575 h 19698"/>
                <a:gd name="T82" fmla="*/ 212775 w 15884"/>
                <a:gd name="T83" fmla="*/ 367725 h 19698"/>
                <a:gd name="T84" fmla="*/ 367750 w 15884"/>
                <a:gd name="T85" fmla="*/ 393400 h 19698"/>
                <a:gd name="T86" fmla="*/ 321900 w 15884"/>
                <a:gd name="T87" fmla="*/ 421825 h 19698"/>
                <a:gd name="T88" fmla="*/ 300800 w 15884"/>
                <a:gd name="T89" fmla="*/ 434675 h 19698"/>
                <a:gd name="T90" fmla="*/ 277875 w 15884"/>
                <a:gd name="T91" fmla="*/ 442925 h 19698"/>
                <a:gd name="T92" fmla="*/ 253125 w 15884"/>
                <a:gd name="T93" fmla="*/ 445675 h 19698"/>
                <a:gd name="T94" fmla="*/ 371425 w 15884"/>
                <a:gd name="T95" fmla="*/ 305375 h 19698"/>
                <a:gd name="T96" fmla="*/ 326500 w 15884"/>
                <a:gd name="T97" fmla="*/ 403500 h 19698"/>
                <a:gd name="T98" fmla="*/ 135750 w 15884"/>
                <a:gd name="T99" fmla="*/ 461275 h 19698"/>
                <a:gd name="T100" fmla="*/ 14700 w 15884"/>
                <a:gd name="T101" fmla="*/ 151300 h 19698"/>
                <a:gd name="T102" fmla="*/ 50450 w 15884"/>
                <a:gd name="T103" fmla="*/ 82525 h 19698"/>
                <a:gd name="T104" fmla="*/ 250375 w 15884"/>
                <a:gd name="T105" fmla="*/ 458525 h 19698"/>
                <a:gd name="T106" fmla="*/ 215525 w 15884"/>
                <a:gd name="T107" fmla="*/ 462175 h 19698"/>
                <a:gd name="T108" fmla="*/ 206350 w 15884"/>
                <a:gd name="T109" fmla="*/ 460350 h 19698"/>
                <a:gd name="T110" fmla="*/ 194425 w 15884"/>
                <a:gd name="T111" fmla="*/ 478700 h 19698"/>
                <a:gd name="T112" fmla="*/ 162325 w 15884"/>
                <a:gd name="T113" fmla="*/ 481450 h 19698"/>
                <a:gd name="T114" fmla="*/ 207275 w 15884"/>
                <a:gd name="T115" fmla="*/ 10075 h 19698"/>
                <a:gd name="T116" fmla="*/ 950 w 15884"/>
                <a:gd name="T117" fmla="*/ 122875 h 19698"/>
                <a:gd name="T118" fmla="*/ 110975 w 15884"/>
                <a:gd name="T119" fmla="*/ 445675 h 19698"/>
                <a:gd name="T120" fmla="*/ 187100 w 15884"/>
                <a:gd name="T121" fmla="*/ 490625 h 19698"/>
                <a:gd name="T122" fmla="*/ 388850 w 15884"/>
                <a:gd name="T123" fmla="*/ 394325 h 19698"/>
                <a:gd name="T124" fmla="*/ 294400 w 15884"/>
                <a:gd name="T125" fmla="*/ 57775 h 1969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lnTo>
                    <a:pt x="935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lnTo>
                    <a:pt x="11262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lnTo>
                    <a:pt x="11115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lnTo>
                    <a:pt x="8694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lnTo>
                    <a:pt x="11776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lnTo>
                    <a:pt x="8951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lnTo>
                    <a:pt x="6273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lnTo>
                    <a:pt x="9868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lnTo>
                    <a:pt x="1313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lnTo>
                    <a:pt x="13060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lnTo>
                    <a:pt x="1027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lnTo>
                    <a:pt x="1012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6" name="Google Shape;295;p5">
              <a:extLst>
                <a:ext uri="{FF2B5EF4-FFF2-40B4-BE49-F238E27FC236}">
                  <a16:creationId xmlns:a16="http://schemas.microsoft.com/office/drawing/2014/main" id="{B14001BC-2EFE-49F0-91D4-1C05FC4CA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1200" y="2879025"/>
              <a:ext cx="390675" cy="444800"/>
            </a:xfrm>
            <a:custGeom>
              <a:avLst/>
              <a:gdLst>
                <a:gd name="T0" fmla="*/ 243025 w 15627"/>
                <a:gd name="T1" fmla="*/ 57775 h 17792"/>
                <a:gd name="T2" fmla="*/ 255875 w 15627"/>
                <a:gd name="T3" fmla="*/ 49525 h 17792"/>
                <a:gd name="T4" fmla="*/ 88050 w 15627"/>
                <a:gd name="T5" fmla="*/ 26600 h 17792"/>
                <a:gd name="T6" fmla="*/ 114650 w 15627"/>
                <a:gd name="T7" fmla="*/ 71550 h 17792"/>
                <a:gd name="T8" fmla="*/ 130225 w 15627"/>
                <a:gd name="T9" fmla="*/ 67875 h 17792"/>
                <a:gd name="T10" fmla="*/ 110050 w 15627"/>
                <a:gd name="T11" fmla="*/ 40375 h 17792"/>
                <a:gd name="T12" fmla="*/ 374175 w 15627"/>
                <a:gd name="T13" fmla="*/ 106400 h 17792"/>
                <a:gd name="T14" fmla="*/ 348500 w 15627"/>
                <a:gd name="T15" fmla="*/ 121050 h 17792"/>
                <a:gd name="T16" fmla="*/ 366825 w 15627"/>
                <a:gd name="T17" fmla="*/ 125650 h 17792"/>
                <a:gd name="T18" fmla="*/ 390675 w 15627"/>
                <a:gd name="T19" fmla="*/ 111900 h 17792"/>
                <a:gd name="T20" fmla="*/ 55950 w 15627"/>
                <a:gd name="T21" fmla="*/ 186175 h 17792"/>
                <a:gd name="T22" fmla="*/ 25 w 15627"/>
                <a:gd name="T23" fmla="*/ 214600 h 17792"/>
                <a:gd name="T24" fmla="*/ 61450 w 15627"/>
                <a:gd name="T25" fmla="*/ 196250 h 17792"/>
                <a:gd name="T26" fmla="*/ 165075 w 15627"/>
                <a:gd name="T27" fmla="*/ 199000 h 17792"/>
                <a:gd name="T28" fmla="*/ 194425 w 15627"/>
                <a:gd name="T29" fmla="*/ 219175 h 17792"/>
                <a:gd name="T30" fmla="*/ 223775 w 15627"/>
                <a:gd name="T31" fmla="*/ 224675 h 17792"/>
                <a:gd name="T32" fmla="*/ 235700 w 15627"/>
                <a:gd name="T33" fmla="*/ 207275 h 17792"/>
                <a:gd name="T34" fmla="*/ 206350 w 15627"/>
                <a:gd name="T35" fmla="*/ 206350 h 17792"/>
                <a:gd name="T36" fmla="*/ 177925 w 15627"/>
                <a:gd name="T37" fmla="*/ 204500 h 17792"/>
                <a:gd name="T38" fmla="*/ 318225 w 15627"/>
                <a:gd name="T39" fmla="*/ 280625 h 17792"/>
                <a:gd name="T40" fmla="*/ 352150 w 15627"/>
                <a:gd name="T41" fmla="*/ 313650 h 17792"/>
                <a:gd name="T42" fmla="*/ 339325 w 15627"/>
                <a:gd name="T43" fmla="*/ 289800 h 17792"/>
                <a:gd name="T44" fmla="*/ 238450 w 15627"/>
                <a:gd name="T45" fmla="*/ 85300 h 17792"/>
                <a:gd name="T46" fmla="*/ 299900 w 15627"/>
                <a:gd name="T47" fmla="*/ 132975 h 17792"/>
                <a:gd name="T48" fmla="*/ 309975 w 15627"/>
                <a:gd name="T49" fmla="*/ 203600 h 17792"/>
                <a:gd name="T50" fmla="*/ 239375 w 15627"/>
                <a:gd name="T51" fmla="*/ 300800 h 17792"/>
                <a:gd name="T52" fmla="*/ 214600 w 15627"/>
                <a:gd name="T53" fmla="*/ 291625 h 17792"/>
                <a:gd name="T54" fmla="*/ 227450 w 15627"/>
                <a:gd name="T55" fmla="*/ 234775 h 17792"/>
                <a:gd name="T56" fmla="*/ 162325 w 15627"/>
                <a:gd name="T57" fmla="*/ 334725 h 17792"/>
                <a:gd name="T58" fmla="*/ 163250 w 15627"/>
                <a:gd name="T59" fmla="*/ 217350 h 17792"/>
                <a:gd name="T60" fmla="*/ 150400 w 15627"/>
                <a:gd name="T61" fmla="*/ 330150 h 17792"/>
                <a:gd name="T62" fmla="*/ 115575 w 15627"/>
                <a:gd name="T63" fmla="*/ 301725 h 17792"/>
                <a:gd name="T64" fmla="*/ 104550 w 15627"/>
                <a:gd name="T65" fmla="*/ 170575 h 17792"/>
                <a:gd name="T66" fmla="*/ 144900 w 15627"/>
                <a:gd name="T67" fmla="*/ 99975 h 17792"/>
                <a:gd name="T68" fmla="*/ 115575 w 15627"/>
                <a:gd name="T69" fmla="*/ 338400 h 17792"/>
                <a:gd name="T70" fmla="*/ 218275 w 15627"/>
                <a:gd name="T71" fmla="*/ 365900 h 17792"/>
                <a:gd name="T72" fmla="*/ 200850 w 15627"/>
                <a:gd name="T73" fmla="*/ 376000 h 17792"/>
                <a:gd name="T74" fmla="*/ 90800 w 15627"/>
                <a:gd name="T75" fmla="*/ 345725 h 17792"/>
                <a:gd name="T76" fmla="*/ 111900 w 15627"/>
                <a:gd name="T77" fmla="*/ 401675 h 17792"/>
                <a:gd name="T78" fmla="*/ 121975 w 15627"/>
                <a:gd name="T79" fmla="*/ 403500 h 17792"/>
                <a:gd name="T80" fmla="*/ 185250 w 15627"/>
                <a:gd name="T81" fmla="*/ 383325 h 17792"/>
                <a:gd name="T82" fmla="*/ 221025 w 15627"/>
                <a:gd name="T83" fmla="*/ 405350 h 17792"/>
                <a:gd name="T84" fmla="*/ 86225 w 15627"/>
                <a:gd name="T85" fmla="*/ 376000 h 17792"/>
                <a:gd name="T86" fmla="*/ 103650 w 15627"/>
                <a:gd name="T87" fmla="*/ 361325 h 17792"/>
                <a:gd name="T88" fmla="*/ 137575 w 15627"/>
                <a:gd name="T89" fmla="*/ 401675 h 17792"/>
                <a:gd name="T90" fmla="*/ 140325 w 15627"/>
                <a:gd name="T91" fmla="*/ 413600 h 17792"/>
                <a:gd name="T92" fmla="*/ 145825 w 15627"/>
                <a:gd name="T93" fmla="*/ 422775 h 17792"/>
                <a:gd name="T94" fmla="*/ 161425 w 15627"/>
                <a:gd name="T95" fmla="*/ 431025 h 17792"/>
                <a:gd name="T96" fmla="*/ 168750 w 15627"/>
                <a:gd name="T97" fmla="*/ 72450 h 17792"/>
                <a:gd name="T98" fmla="*/ 104550 w 15627"/>
                <a:gd name="T99" fmla="*/ 127475 h 17792"/>
                <a:gd name="T100" fmla="*/ 99050 w 15627"/>
                <a:gd name="T101" fmla="*/ 232950 h 17792"/>
                <a:gd name="T102" fmla="*/ 86225 w 15627"/>
                <a:gd name="T103" fmla="*/ 331975 h 17792"/>
                <a:gd name="T104" fmla="*/ 79800 w 15627"/>
                <a:gd name="T105" fmla="*/ 363150 h 17792"/>
                <a:gd name="T106" fmla="*/ 87125 w 15627"/>
                <a:gd name="T107" fmla="*/ 389750 h 17792"/>
                <a:gd name="T108" fmla="*/ 101800 w 15627"/>
                <a:gd name="T109" fmla="*/ 416350 h 17792"/>
                <a:gd name="T110" fmla="*/ 132075 w 15627"/>
                <a:gd name="T111" fmla="*/ 434700 h 17792"/>
                <a:gd name="T112" fmla="*/ 178850 w 15627"/>
                <a:gd name="T113" fmla="*/ 440200 h 17792"/>
                <a:gd name="T114" fmla="*/ 222850 w 15627"/>
                <a:gd name="T115" fmla="*/ 419100 h 17792"/>
                <a:gd name="T116" fmla="*/ 233850 w 15627"/>
                <a:gd name="T117" fmla="*/ 381500 h 17792"/>
                <a:gd name="T118" fmla="*/ 231100 w 15627"/>
                <a:gd name="T119" fmla="*/ 351250 h 17792"/>
                <a:gd name="T120" fmla="*/ 294375 w 15627"/>
                <a:gd name="T121" fmla="*/ 257700 h 17792"/>
                <a:gd name="T122" fmla="*/ 325575 w 15627"/>
                <a:gd name="T123" fmla="*/ 186175 h 17792"/>
                <a:gd name="T124" fmla="*/ 284300 w 15627"/>
                <a:gd name="T125" fmla="*/ 95375 h 1779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lnTo>
                    <a:pt x="10528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lnTo>
                    <a:pt x="3559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lnTo>
                    <a:pt x="6677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lnTo>
                    <a:pt x="12876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lnTo>
                    <a:pt x="3962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7" name="Google Shape;296;p5">
              <a:extLst>
                <a:ext uri="{FF2B5EF4-FFF2-40B4-BE49-F238E27FC236}">
                  <a16:creationId xmlns:a16="http://schemas.microsoft.com/office/drawing/2014/main" id="{47115197-4C80-41C0-A285-E5CA5908F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4725" y="2547975"/>
              <a:ext cx="185275" cy="404450"/>
            </a:xfrm>
            <a:custGeom>
              <a:avLst/>
              <a:gdLst>
                <a:gd name="T0" fmla="*/ 77975 w 7411"/>
                <a:gd name="T1" fmla="*/ 132075 h 16178"/>
                <a:gd name="T2" fmla="*/ 86225 w 7411"/>
                <a:gd name="T3" fmla="*/ 146750 h 16178"/>
                <a:gd name="T4" fmla="*/ 88050 w 7411"/>
                <a:gd name="T5" fmla="*/ 20200 h 16178"/>
                <a:gd name="T6" fmla="*/ 40375 w 7411"/>
                <a:gd name="T7" fmla="*/ 3675 h 16178"/>
                <a:gd name="T8" fmla="*/ 44950 w 7411"/>
                <a:gd name="T9" fmla="*/ 159575 h 16178"/>
                <a:gd name="T10" fmla="*/ 54125 w 7411"/>
                <a:gd name="T11" fmla="*/ 149500 h 16178"/>
                <a:gd name="T12" fmla="*/ 44025 w 7411"/>
                <a:gd name="T13" fmla="*/ 925 h 16178"/>
                <a:gd name="T14" fmla="*/ 118325 w 7411"/>
                <a:gd name="T15" fmla="*/ 47700 h 16178"/>
                <a:gd name="T16" fmla="*/ 122900 w 7411"/>
                <a:gd name="T17" fmla="*/ 168750 h 16178"/>
                <a:gd name="T18" fmla="*/ 129325 w 7411"/>
                <a:gd name="T19" fmla="*/ 47700 h 16178"/>
                <a:gd name="T20" fmla="*/ 156825 w 7411"/>
                <a:gd name="T21" fmla="*/ 67875 h 16178"/>
                <a:gd name="T22" fmla="*/ 153175 w 7411"/>
                <a:gd name="T23" fmla="*/ 199000 h 16178"/>
                <a:gd name="T24" fmla="*/ 163250 w 7411"/>
                <a:gd name="T25" fmla="*/ 132075 h 16178"/>
                <a:gd name="T26" fmla="*/ 81625 w 7411"/>
                <a:gd name="T27" fmla="*/ 197175 h 16178"/>
                <a:gd name="T28" fmla="*/ 68800 w 7411"/>
                <a:gd name="T29" fmla="*/ 203600 h 16178"/>
                <a:gd name="T30" fmla="*/ 101800 w 7411"/>
                <a:gd name="T31" fmla="*/ 239350 h 16178"/>
                <a:gd name="T32" fmla="*/ 111900 w 7411"/>
                <a:gd name="T33" fmla="*/ 248525 h 16178"/>
                <a:gd name="T34" fmla="*/ 135750 w 7411"/>
                <a:gd name="T35" fmla="*/ 259525 h 16178"/>
                <a:gd name="T36" fmla="*/ 148575 w 7411"/>
                <a:gd name="T37" fmla="*/ 267775 h 16178"/>
                <a:gd name="T38" fmla="*/ 120150 w 7411"/>
                <a:gd name="T39" fmla="*/ 237525 h 16178"/>
                <a:gd name="T40" fmla="*/ 157750 w 7411"/>
                <a:gd name="T41" fmla="*/ 236600 h 16178"/>
                <a:gd name="T42" fmla="*/ 173350 w 7411"/>
                <a:gd name="T43" fmla="*/ 284300 h 16178"/>
                <a:gd name="T44" fmla="*/ 157750 w 7411"/>
                <a:gd name="T45" fmla="*/ 348475 h 16178"/>
                <a:gd name="T46" fmla="*/ 116475 w 7411"/>
                <a:gd name="T47" fmla="*/ 379675 h 16178"/>
                <a:gd name="T48" fmla="*/ 121075 w 7411"/>
                <a:gd name="T49" fmla="*/ 353075 h 16178"/>
                <a:gd name="T50" fmla="*/ 110975 w 7411"/>
                <a:gd name="T51" fmla="*/ 369575 h 16178"/>
                <a:gd name="T52" fmla="*/ 95400 w 7411"/>
                <a:gd name="T53" fmla="*/ 383325 h 16178"/>
                <a:gd name="T54" fmla="*/ 97225 w 7411"/>
                <a:gd name="T55" fmla="*/ 361325 h 16178"/>
                <a:gd name="T56" fmla="*/ 63300 w 7411"/>
                <a:gd name="T57" fmla="*/ 390675 h 16178"/>
                <a:gd name="T58" fmla="*/ 85300 w 7411"/>
                <a:gd name="T59" fmla="*/ 362250 h 16178"/>
                <a:gd name="T60" fmla="*/ 76125 w 7411"/>
                <a:gd name="T61" fmla="*/ 355825 h 16178"/>
                <a:gd name="T62" fmla="*/ 40375 w 7411"/>
                <a:gd name="T63" fmla="*/ 379675 h 16178"/>
                <a:gd name="T64" fmla="*/ 69725 w 7411"/>
                <a:gd name="T65" fmla="*/ 342075 h 16178"/>
                <a:gd name="T66" fmla="*/ 37625 w 7411"/>
                <a:gd name="T67" fmla="*/ 370500 h 16178"/>
                <a:gd name="T68" fmla="*/ 57800 w 7411"/>
                <a:gd name="T69" fmla="*/ 326475 h 16178"/>
                <a:gd name="T70" fmla="*/ 24775 w 7411"/>
                <a:gd name="T71" fmla="*/ 359500 h 16178"/>
                <a:gd name="T72" fmla="*/ 47700 w 7411"/>
                <a:gd name="T73" fmla="*/ 307225 h 16178"/>
                <a:gd name="T74" fmla="*/ 26625 w 7411"/>
                <a:gd name="T75" fmla="*/ 318225 h 16178"/>
                <a:gd name="T76" fmla="*/ 33025 w 7411"/>
                <a:gd name="T77" fmla="*/ 301725 h 16178"/>
                <a:gd name="T78" fmla="*/ 33950 w 7411"/>
                <a:gd name="T79" fmla="*/ 288875 h 16178"/>
                <a:gd name="T80" fmla="*/ 18350 w 7411"/>
                <a:gd name="T81" fmla="*/ 292550 h 16178"/>
                <a:gd name="T82" fmla="*/ 37625 w 7411"/>
                <a:gd name="T83" fmla="*/ 273300 h 16178"/>
                <a:gd name="T84" fmla="*/ 26625 w 7411"/>
                <a:gd name="T85" fmla="*/ 270550 h 16178"/>
                <a:gd name="T86" fmla="*/ 27525 w 7411"/>
                <a:gd name="T87" fmla="*/ 264125 h 16178"/>
                <a:gd name="T88" fmla="*/ 67875 w 7411"/>
                <a:gd name="T89" fmla="*/ 254025 h 16178"/>
                <a:gd name="T90" fmla="*/ 92650 w 7411"/>
                <a:gd name="T91" fmla="*/ 219175 h 16178"/>
                <a:gd name="T92" fmla="*/ 75225 w 7411"/>
                <a:gd name="T93" fmla="*/ 188925 h 16178"/>
                <a:gd name="T94" fmla="*/ 50450 w 7411"/>
                <a:gd name="T95" fmla="*/ 206350 h 16178"/>
                <a:gd name="T96" fmla="*/ 40375 w 7411"/>
                <a:gd name="T97" fmla="*/ 209100 h 16178"/>
                <a:gd name="T98" fmla="*/ 57800 w 7411"/>
                <a:gd name="T99" fmla="*/ 245775 h 16178"/>
                <a:gd name="T100" fmla="*/ 14700 w 7411"/>
                <a:gd name="T101" fmla="*/ 259525 h 16178"/>
                <a:gd name="T102" fmla="*/ 25 w 7411"/>
                <a:gd name="T103" fmla="*/ 313650 h 16178"/>
                <a:gd name="T104" fmla="*/ 27525 w 7411"/>
                <a:gd name="T105" fmla="*/ 383325 h 16178"/>
                <a:gd name="T106" fmla="*/ 87150 w 7411"/>
                <a:gd name="T107" fmla="*/ 403500 h 16178"/>
                <a:gd name="T108" fmla="*/ 143075 w 7411"/>
                <a:gd name="T109" fmla="*/ 375075 h 16178"/>
                <a:gd name="T110" fmla="*/ 180675 w 7411"/>
                <a:gd name="T111" fmla="*/ 323725 h 16178"/>
                <a:gd name="T112" fmla="*/ 181600 w 7411"/>
                <a:gd name="T113" fmla="*/ 260450 h 16178"/>
                <a:gd name="T114" fmla="*/ 149500 w 7411"/>
                <a:gd name="T115" fmla="*/ 214600 h 16178"/>
                <a:gd name="T116" fmla="*/ 98150 w 7411"/>
                <a:gd name="T117" fmla="*/ 207275 h 16178"/>
                <a:gd name="T118" fmla="*/ 87150 w 7411"/>
                <a:gd name="T119" fmla="*/ 219175 h 16178"/>
                <a:gd name="T120" fmla="*/ 55050 w 7411"/>
                <a:gd name="T121" fmla="*/ 221925 h 16178"/>
                <a:gd name="T122" fmla="*/ 81625 w 7411"/>
                <a:gd name="T123" fmla="*/ 211850 h 16178"/>
                <a:gd name="T124" fmla="*/ 91725 w 7411"/>
                <a:gd name="T125" fmla="*/ 187100 h 1617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lnTo>
                    <a:pt x="3339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lnTo>
                    <a:pt x="6273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lnTo>
                    <a:pt x="4879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lnTo>
                    <a:pt x="3265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8" name="Google Shape;297;p5">
              <a:extLst>
                <a:ext uri="{FF2B5EF4-FFF2-40B4-BE49-F238E27FC236}">
                  <a16:creationId xmlns:a16="http://schemas.microsoft.com/office/drawing/2014/main" id="{294F9394-8122-4BD9-AFCC-16B18B5D5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3375" y="1978500"/>
              <a:ext cx="365025" cy="447525"/>
            </a:xfrm>
            <a:custGeom>
              <a:avLst/>
              <a:gdLst>
                <a:gd name="T0" fmla="*/ 172425 w 14601"/>
                <a:gd name="T1" fmla="*/ 86200 h 17901"/>
                <a:gd name="T2" fmla="*/ 155925 w 14601"/>
                <a:gd name="T3" fmla="*/ 126550 h 17901"/>
                <a:gd name="T4" fmla="*/ 144000 w 14601"/>
                <a:gd name="T5" fmla="*/ 91700 h 17901"/>
                <a:gd name="T6" fmla="*/ 189850 w 14601"/>
                <a:gd name="T7" fmla="*/ 108225 h 17901"/>
                <a:gd name="T8" fmla="*/ 90800 w 14601"/>
                <a:gd name="T9" fmla="*/ 99975 h 17901"/>
                <a:gd name="T10" fmla="*/ 87150 w 14601"/>
                <a:gd name="T11" fmla="*/ 132975 h 17901"/>
                <a:gd name="T12" fmla="*/ 39450 w 14601"/>
                <a:gd name="T13" fmla="*/ 143075 h 17901"/>
                <a:gd name="T14" fmla="*/ 287050 w 14601"/>
                <a:gd name="T15" fmla="*/ 198100 h 17901"/>
                <a:gd name="T16" fmla="*/ 276050 w 14601"/>
                <a:gd name="T17" fmla="*/ 216425 h 17901"/>
                <a:gd name="T18" fmla="*/ 247625 w 14601"/>
                <a:gd name="T19" fmla="*/ 122900 h 17901"/>
                <a:gd name="T20" fmla="*/ 258625 w 14601"/>
                <a:gd name="T21" fmla="*/ 149475 h 17901"/>
                <a:gd name="T22" fmla="*/ 267800 w 14601"/>
                <a:gd name="T23" fmla="*/ 166000 h 17901"/>
                <a:gd name="T24" fmla="*/ 250375 w 14601"/>
                <a:gd name="T25" fmla="*/ 189825 h 17901"/>
                <a:gd name="T26" fmla="*/ 229275 w 14601"/>
                <a:gd name="T27" fmla="*/ 198100 h 17901"/>
                <a:gd name="T28" fmla="*/ 212775 w 14601"/>
                <a:gd name="T29" fmla="*/ 197175 h 17901"/>
                <a:gd name="T30" fmla="*/ 169675 w 14601"/>
                <a:gd name="T31" fmla="*/ 183425 h 17901"/>
                <a:gd name="T32" fmla="*/ 166000 w 14601"/>
                <a:gd name="T33" fmla="*/ 166900 h 17901"/>
                <a:gd name="T34" fmla="*/ 274225 w 14601"/>
                <a:gd name="T35" fmla="*/ 240275 h 17901"/>
                <a:gd name="T36" fmla="*/ 49550 w 14601"/>
                <a:gd name="T37" fmla="*/ 214600 h 17901"/>
                <a:gd name="T38" fmla="*/ 13775 w 14601"/>
                <a:gd name="T39" fmla="*/ 210000 h 17901"/>
                <a:gd name="T40" fmla="*/ 178850 w 14601"/>
                <a:gd name="T41" fmla="*/ 240275 h 17901"/>
                <a:gd name="T42" fmla="*/ 157750 w 14601"/>
                <a:gd name="T43" fmla="*/ 246700 h 17901"/>
                <a:gd name="T44" fmla="*/ 146750 w 14601"/>
                <a:gd name="T45" fmla="*/ 216425 h 17901"/>
                <a:gd name="T46" fmla="*/ 213700 w 14601"/>
                <a:gd name="T47" fmla="*/ 270525 h 17901"/>
                <a:gd name="T48" fmla="*/ 227450 w 14601"/>
                <a:gd name="T49" fmla="*/ 296200 h 17901"/>
                <a:gd name="T50" fmla="*/ 232025 w 14601"/>
                <a:gd name="T51" fmla="*/ 95375 h 17901"/>
                <a:gd name="T52" fmla="*/ 213700 w 14601"/>
                <a:gd name="T53" fmla="*/ 113725 h 17901"/>
                <a:gd name="T54" fmla="*/ 170600 w 14601"/>
                <a:gd name="T55" fmla="*/ 175150 h 17901"/>
                <a:gd name="T56" fmla="*/ 159600 w 14601"/>
                <a:gd name="T57" fmla="*/ 204500 h 17901"/>
                <a:gd name="T58" fmla="*/ 207275 w 14601"/>
                <a:gd name="T59" fmla="*/ 218275 h 17901"/>
                <a:gd name="T60" fmla="*/ 224700 w 14601"/>
                <a:gd name="T61" fmla="*/ 247600 h 17901"/>
                <a:gd name="T62" fmla="*/ 121075 w 14601"/>
                <a:gd name="T63" fmla="*/ 215500 h 17901"/>
                <a:gd name="T64" fmla="*/ 152250 w 14601"/>
                <a:gd name="T65" fmla="*/ 260450 h 17901"/>
                <a:gd name="T66" fmla="*/ 176100 w 14601"/>
                <a:gd name="T67" fmla="*/ 320050 h 17901"/>
                <a:gd name="T68" fmla="*/ 131150 w 14601"/>
                <a:gd name="T69" fmla="*/ 292550 h 17901"/>
                <a:gd name="T70" fmla="*/ 107325 w 14601"/>
                <a:gd name="T71" fmla="*/ 300800 h 17901"/>
                <a:gd name="T72" fmla="*/ 95400 w 14601"/>
                <a:gd name="T73" fmla="*/ 289800 h 17901"/>
                <a:gd name="T74" fmla="*/ 67875 w 14601"/>
                <a:gd name="T75" fmla="*/ 298950 h 17901"/>
                <a:gd name="T76" fmla="*/ 69725 w 14601"/>
                <a:gd name="T77" fmla="*/ 232025 h 17901"/>
                <a:gd name="T78" fmla="*/ 20200 w 14601"/>
                <a:gd name="T79" fmla="*/ 150400 h 17901"/>
                <a:gd name="T80" fmla="*/ 61475 w 14601"/>
                <a:gd name="T81" fmla="*/ 180675 h 17901"/>
                <a:gd name="T82" fmla="*/ 140325 w 14601"/>
                <a:gd name="T83" fmla="*/ 136650 h 17901"/>
                <a:gd name="T84" fmla="*/ 85300 w 14601"/>
                <a:gd name="T85" fmla="*/ 80700 h 17901"/>
                <a:gd name="T86" fmla="*/ 130250 w 14601"/>
                <a:gd name="T87" fmla="*/ 404425 h 17901"/>
                <a:gd name="T88" fmla="*/ 117400 w 14601"/>
                <a:gd name="T89" fmla="*/ 416350 h 17901"/>
                <a:gd name="T90" fmla="*/ 226525 w 14601"/>
                <a:gd name="T91" fmla="*/ 7350 h 17901"/>
                <a:gd name="T92" fmla="*/ 115575 w 14601"/>
                <a:gd name="T93" fmla="*/ 60525 h 17901"/>
                <a:gd name="T94" fmla="*/ 950 w 14601"/>
                <a:gd name="T95" fmla="*/ 213675 h 17901"/>
                <a:gd name="T96" fmla="*/ 162350 w 14601"/>
                <a:gd name="T97" fmla="*/ 335650 h 17901"/>
                <a:gd name="T98" fmla="*/ 306325 w 14601"/>
                <a:gd name="T99" fmla="*/ 177000 h 17901"/>
                <a:gd name="T100" fmla="*/ 220100 w 14601"/>
                <a:gd name="T101" fmla="*/ 61450 h 17901"/>
                <a:gd name="T102" fmla="*/ 333825 w 14601"/>
                <a:gd name="T103" fmla="*/ 110975 h 17901"/>
                <a:gd name="T104" fmla="*/ 289800 w 14601"/>
                <a:gd name="T105" fmla="*/ 342075 h 17901"/>
                <a:gd name="T106" fmla="*/ 91725 w 14601"/>
                <a:gd name="T107" fmla="*/ 360400 h 17901"/>
                <a:gd name="T108" fmla="*/ 70625 w 14601"/>
                <a:gd name="T109" fmla="*/ 370500 h 17901"/>
                <a:gd name="T110" fmla="*/ 68800 w 14601"/>
                <a:gd name="T111" fmla="*/ 429175 h 17901"/>
                <a:gd name="T112" fmla="*/ 215525 w 14601"/>
                <a:gd name="T113" fmla="*/ 439275 h 17901"/>
                <a:gd name="T114" fmla="*/ 166000 w 14601"/>
                <a:gd name="T115" fmla="*/ 396175 h 17901"/>
                <a:gd name="T116" fmla="*/ 357675 w 14601"/>
                <a:gd name="T117" fmla="*/ 254950 h 17901"/>
                <a:gd name="T118" fmla="*/ 272375 w 14601"/>
                <a:gd name="T119" fmla="*/ 25675 h 1790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lnTo>
                    <a:pt x="689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lnTo>
                    <a:pt x="6457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lnTo>
                    <a:pt x="9135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lnTo>
                    <a:pt x="6970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lnTo>
                    <a:pt x="979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9" name="Google Shape;298;p5">
              <a:extLst>
                <a:ext uri="{FF2B5EF4-FFF2-40B4-BE49-F238E27FC236}">
                  <a16:creationId xmlns:a16="http://schemas.microsoft.com/office/drawing/2014/main" id="{633C9EEB-6806-4F67-82D4-92A87F9A5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1400" y="1791425"/>
              <a:ext cx="402625" cy="375100"/>
            </a:xfrm>
            <a:custGeom>
              <a:avLst/>
              <a:gdLst>
                <a:gd name="T0" fmla="*/ 329250 w 16105"/>
                <a:gd name="T1" fmla="*/ 70625 h 15004"/>
                <a:gd name="T2" fmla="*/ 231125 w 16105"/>
                <a:gd name="T3" fmla="*/ 85300 h 15004"/>
                <a:gd name="T4" fmla="*/ 361350 w 16105"/>
                <a:gd name="T5" fmla="*/ 11925 h 15004"/>
                <a:gd name="T6" fmla="*/ 356750 w 16105"/>
                <a:gd name="T7" fmla="*/ 94475 h 15004"/>
                <a:gd name="T8" fmla="*/ 365000 w 16105"/>
                <a:gd name="T9" fmla="*/ 55950 h 15004"/>
                <a:gd name="T10" fmla="*/ 309075 w 16105"/>
                <a:gd name="T11" fmla="*/ 18350 h 15004"/>
                <a:gd name="T12" fmla="*/ 330150 w 16105"/>
                <a:gd name="T13" fmla="*/ 101800 h 15004"/>
                <a:gd name="T14" fmla="*/ 391600 w 16105"/>
                <a:gd name="T15" fmla="*/ 23850 h 15004"/>
                <a:gd name="T16" fmla="*/ 175175 w 16105"/>
                <a:gd name="T17" fmla="*/ 91700 h 15004"/>
                <a:gd name="T18" fmla="*/ 169675 w 16105"/>
                <a:gd name="T19" fmla="*/ 131150 h 15004"/>
                <a:gd name="T20" fmla="*/ 161425 w 16105"/>
                <a:gd name="T21" fmla="*/ 85300 h 15004"/>
                <a:gd name="T22" fmla="*/ 162350 w 16105"/>
                <a:gd name="T23" fmla="*/ 134800 h 15004"/>
                <a:gd name="T24" fmla="*/ 183425 w 16105"/>
                <a:gd name="T25" fmla="*/ 89875 h 15004"/>
                <a:gd name="T26" fmla="*/ 271475 w 16105"/>
                <a:gd name="T27" fmla="*/ 167825 h 15004"/>
                <a:gd name="T28" fmla="*/ 265975 w 16105"/>
                <a:gd name="T29" fmla="*/ 178825 h 15004"/>
                <a:gd name="T30" fmla="*/ 324650 w 16105"/>
                <a:gd name="T31" fmla="*/ 202675 h 15004"/>
                <a:gd name="T32" fmla="*/ 287050 w 16105"/>
                <a:gd name="T33" fmla="*/ 203600 h 15004"/>
                <a:gd name="T34" fmla="*/ 233875 w 16105"/>
                <a:gd name="T35" fmla="*/ 212750 h 15004"/>
                <a:gd name="T36" fmla="*/ 225625 w 16105"/>
                <a:gd name="T37" fmla="*/ 198100 h 15004"/>
                <a:gd name="T38" fmla="*/ 207275 w 16105"/>
                <a:gd name="T39" fmla="*/ 165075 h 15004"/>
                <a:gd name="T40" fmla="*/ 265975 w 16105"/>
                <a:gd name="T41" fmla="*/ 144900 h 15004"/>
                <a:gd name="T42" fmla="*/ 299900 w 16105"/>
                <a:gd name="T43" fmla="*/ 206350 h 15004"/>
                <a:gd name="T44" fmla="*/ 309075 w 16105"/>
                <a:gd name="T45" fmla="*/ 252200 h 15004"/>
                <a:gd name="T46" fmla="*/ 287975 w 16105"/>
                <a:gd name="T47" fmla="*/ 263200 h 15004"/>
                <a:gd name="T48" fmla="*/ 293475 w 16105"/>
                <a:gd name="T49" fmla="*/ 298050 h 15004"/>
                <a:gd name="T50" fmla="*/ 251300 w 16105"/>
                <a:gd name="T51" fmla="*/ 306300 h 15004"/>
                <a:gd name="T52" fmla="*/ 248550 w 16105"/>
                <a:gd name="T53" fmla="*/ 276950 h 15004"/>
                <a:gd name="T54" fmla="*/ 232950 w 16105"/>
                <a:gd name="T55" fmla="*/ 307225 h 15004"/>
                <a:gd name="T56" fmla="*/ 173350 w 16105"/>
                <a:gd name="T57" fmla="*/ 253100 h 15004"/>
                <a:gd name="T58" fmla="*/ 46800 w 16105"/>
                <a:gd name="T59" fmla="*/ 201750 h 15004"/>
                <a:gd name="T60" fmla="*/ 30275 w 16105"/>
                <a:gd name="T61" fmla="*/ 291625 h 15004"/>
                <a:gd name="T62" fmla="*/ 242125 w 16105"/>
                <a:gd name="T63" fmla="*/ 331975 h 15004"/>
                <a:gd name="T64" fmla="*/ 106400 w 16105"/>
                <a:gd name="T65" fmla="*/ 162325 h 15004"/>
                <a:gd name="T66" fmla="*/ 97225 w 16105"/>
                <a:gd name="T67" fmla="*/ 178825 h 15004"/>
                <a:gd name="T68" fmla="*/ 99075 w 16105"/>
                <a:gd name="T69" fmla="*/ 250350 h 15004"/>
                <a:gd name="T70" fmla="*/ 48625 w 16105"/>
                <a:gd name="T71" fmla="*/ 281550 h 15004"/>
                <a:gd name="T72" fmla="*/ 33950 w 16105"/>
                <a:gd name="T73" fmla="*/ 181575 h 15004"/>
                <a:gd name="T74" fmla="*/ 229275 w 16105"/>
                <a:gd name="T75" fmla="*/ 351225 h 15004"/>
                <a:gd name="T76" fmla="*/ 219200 w 16105"/>
                <a:gd name="T77" fmla="*/ 81625 h 15004"/>
                <a:gd name="T78" fmla="*/ 243950 w 16105"/>
                <a:gd name="T79" fmla="*/ 90800 h 15004"/>
                <a:gd name="T80" fmla="*/ 254950 w 16105"/>
                <a:gd name="T81" fmla="*/ 113725 h 15004"/>
                <a:gd name="T82" fmla="*/ 193525 w 16105"/>
                <a:gd name="T83" fmla="*/ 168750 h 15004"/>
                <a:gd name="T84" fmla="*/ 218275 w 16105"/>
                <a:gd name="T85" fmla="*/ 193500 h 15004"/>
                <a:gd name="T86" fmla="*/ 230200 w 16105"/>
                <a:gd name="T87" fmla="*/ 223775 h 15004"/>
                <a:gd name="T88" fmla="*/ 232025 w 16105"/>
                <a:gd name="T89" fmla="*/ 229275 h 15004"/>
                <a:gd name="T90" fmla="*/ 167850 w 16105"/>
                <a:gd name="T91" fmla="*/ 277875 h 15004"/>
                <a:gd name="T92" fmla="*/ 188025 w 16105"/>
                <a:gd name="T93" fmla="*/ 304475 h 15004"/>
                <a:gd name="T94" fmla="*/ 196275 w 16105"/>
                <a:gd name="T95" fmla="*/ 338400 h 15004"/>
                <a:gd name="T96" fmla="*/ 149500 w 16105"/>
                <a:gd name="T97" fmla="*/ 341150 h 15004"/>
                <a:gd name="T98" fmla="*/ 102725 w 16105"/>
                <a:gd name="T99" fmla="*/ 354900 h 15004"/>
                <a:gd name="T100" fmla="*/ 131150 w 16105"/>
                <a:gd name="T101" fmla="*/ 276025 h 15004"/>
                <a:gd name="T102" fmla="*/ 97225 w 16105"/>
                <a:gd name="T103" fmla="*/ 188925 h 15004"/>
                <a:gd name="T104" fmla="*/ 116500 w 16105"/>
                <a:gd name="T105" fmla="*/ 161400 h 15004"/>
                <a:gd name="T106" fmla="*/ 72475 w 16105"/>
                <a:gd name="T107" fmla="*/ 124725 h 15004"/>
                <a:gd name="T108" fmla="*/ 178850 w 16105"/>
                <a:gd name="T109" fmla="*/ 73375 h 15004"/>
                <a:gd name="T110" fmla="*/ 160500 w 16105"/>
                <a:gd name="T111" fmla="*/ 350325 h 15004"/>
                <a:gd name="T112" fmla="*/ 125650 w 16105"/>
                <a:gd name="T113" fmla="*/ 67875 h 15004"/>
                <a:gd name="T114" fmla="*/ 1850 w 16105"/>
                <a:gd name="T115" fmla="*/ 256775 h 15004"/>
                <a:gd name="T116" fmla="*/ 97225 w 16105"/>
                <a:gd name="T117" fmla="*/ 368650 h 15004"/>
                <a:gd name="T118" fmla="*/ 324650 w 16105"/>
                <a:gd name="T119" fmla="*/ 268700 h 15004"/>
                <a:gd name="T120" fmla="*/ 272375 w 16105"/>
                <a:gd name="T121" fmla="*/ 91700 h 1500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lnTo>
                    <a:pt x="14123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lnTo>
                    <a:pt x="13757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lnTo>
                    <a:pt x="6530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lnTo>
                    <a:pt x="935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lnTo>
                    <a:pt x="7154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lnTo>
                    <a:pt x="7704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lnTo>
                    <a:pt x="6824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0" name="Google Shape;299;p5">
              <a:extLst>
                <a:ext uri="{FF2B5EF4-FFF2-40B4-BE49-F238E27FC236}">
                  <a16:creationId xmlns:a16="http://schemas.microsoft.com/office/drawing/2014/main" id="{E0661C90-83A7-41D4-802A-FB486AC0A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2250" y="3951050"/>
              <a:ext cx="436525" cy="299875"/>
            </a:xfrm>
            <a:custGeom>
              <a:avLst/>
              <a:gdLst>
                <a:gd name="T0" fmla="*/ 251275 w 17461"/>
                <a:gd name="T1" fmla="*/ 63275 h 11995"/>
                <a:gd name="T2" fmla="*/ 242100 w 17461"/>
                <a:gd name="T3" fmla="*/ 87125 h 11995"/>
                <a:gd name="T4" fmla="*/ 244875 w 17461"/>
                <a:gd name="T5" fmla="*/ 79775 h 11995"/>
                <a:gd name="T6" fmla="*/ 286125 w 17461"/>
                <a:gd name="T7" fmla="*/ 89875 h 11995"/>
                <a:gd name="T8" fmla="*/ 385175 w 17461"/>
                <a:gd name="T9" fmla="*/ 46775 h 11995"/>
                <a:gd name="T10" fmla="*/ 342075 w 17461"/>
                <a:gd name="T11" fmla="*/ 63275 h 11995"/>
                <a:gd name="T12" fmla="*/ 223775 w 17461"/>
                <a:gd name="T13" fmla="*/ 91700 h 11995"/>
                <a:gd name="T14" fmla="*/ 408100 w 17461"/>
                <a:gd name="T15" fmla="*/ 27525 h 11995"/>
                <a:gd name="T16" fmla="*/ 358575 w 17461"/>
                <a:gd name="T17" fmla="*/ 88950 h 11995"/>
                <a:gd name="T18" fmla="*/ 263200 w 17461"/>
                <a:gd name="T19" fmla="*/ 99050 h 11995"/>
                <a:gd name="T20" fmla="*/ 269625 w 17461"/>
                <a:gd name="T21" fmla="*/ 107300 h 11995"/>
                <a:gd name="T22" fmla="*/ 420925 w 17461"/>
                <a:gd name="T23" fmla="*/ 18350 h 11995"/>
                <a:gd name="T24" fmla="*/ 350325 w 17461"/>
                <a:gd name="T25" fmla="*/ 110050 h 11995"/>
                <a:gd name="T26" fmla="*/ 418175 w 17461"/>
                <a:gd name="T27" fmla="*/ 17425 h 11995"/>
                <a:gd name="T28" fmla="*/ 233850 w 17461"/>
                <a:gd name="T29" fmla="*/ 104550 h 11995"/>
                <a:gd name="T30" fmla="*/ 241200 w 17461"/>
                <a:gd name="T31" fmla="*/ 110050 h 11995"/>
                <a:gd name="T32" fmla="*/ 330150 w 17461"/>
                <a:gd name="T33" fmla="*/ 174250 h 11995"/>
                <a:gd name="T34" fmla="*/ 305400 w 17461"/>
                <a:gd name="T35" fmla="*/ 182500 h 11995"/>
                <a:gd name="T36" fmla="*/ 310900 w 17461"/>
                <a:gd name="T37" fmla="*/ 190750 h 11995"/>
                <a:gd name="T38" fmla="*/ 316400 w 17461"/>
                <a:gd name="T39" fmla="*/ 210925 h 11995"/>
                <a:gd name="T40" fmla="*/ 322800 w 17461"/>
                <a:gd name="T41" fmla="*/ 200825 h 11995"/>
                <a:gd name="T42" fmla="*/ 290725 w 17461"/>
                <a:gd name="T43" fmla="*/ 67875 h 11995"/>
                <a:gd name="T44" fmla="*/ 152250 w 17461"/>
                <a:gd name="T45" fmla="*/ 201750 h 11995"/>
                <a:gd name="T46" fmla="*/ 124725 w 17461"/>
                <a:gd name="T47" fmla="*/ 210925 h 11995"/>
                <a:gd name="T48" fmla="*/ 148575 w 17461"/>
                <a:gd name="T49" fmla="*/ 167825 h 11995"/>
                <a:gd name="T50" fmla="*/ 143075 w 17461"/>
                <a:gd name="T51" fmla="*/ 148575 h 11995"/>
                <a:gd name="T52" fmla="*/ 131150 w 17461"/>
                <a:gd name="T53" fmla="*/ 134800 h 11995"/>
                <a:gd name="T54" fmla="*/ 115550 w 17461"/>
                <a:gd name="T55" fmla="*/ 143050 h 11995"/>
                <a:gd name="T56" fmla="*/ 166925 w 17461"/>
                <a:gd name="T57" fmla="*/ 80700 h 11995"/>
                <a:gd name="T58" fmla="*/ 335650 w 17461"/>
                <a:gd name="T59" fmla="*/ 109125 h 11995"/>
                <a:gd name="T60" fmla="*/ 122900 w 17461"/>
                <a:gd name="T61" fmla="*/ 232925 h 11995"/>
                <a:gd name="T62" fmla="*/ 99050 w 17461"/>
                <a:gd name="T63" fmla="*/ 225600 h 11995"/>
                <a:gd name="T64" fmla="*/ 99050 w 17461"/>
                <a:gd name="T65" fmla="*/ 199000 h 11995"/>
                <a:gd name="T66" fmla="*/ 161400 w 17461"/>
                <a:gd name="T67" fmla="*/ 239350 h 11995"/>
                <a:gd name="T68" fmla="*/ 318225 w 17461"/>
                <a:gd name="T69" fmla="*/ 134800 h 11995"/>
                <a:gd name="T70" fmla="*/ 54125 w 17461"/>
                <a:gd name="T71" fmla="*/ 246675 h 11995"/>
                <a:gd name="T72" fmla="*/ 88975 w 17461"/>
                <a:gd name="T73" fmla="*/ 253100 h 11995"/>
                <a:gd name="T74" fmla="*/ 67875 w 17461"/>
                <a:gd name="T75" fmla="*/ 220100 h 11995"/>
                <a:gd name="T76" fmla="*/ 323725 w 17461"/>
                <a:gd name="T77" fmla="*/ 232025 h 11995"/>
                <a:gd name="T78" fmla="*/ 279700 w 17461"/>
                <a:gd name="T79" fmla="*/ 270525 h 11995"/>
                <a:gd name="T80" fmla="*/ 279700 w 17461"/>
                <a:gd name="T81" fmla="*/ 236600 h 11995"/>
                <a:gd name="T82" fmla="*/ 251275 w 17461"/>
                <a:gd name="T83" fmla="*/ 258600 h 11995"/>
                <a:gd name="T84" fmla="*/ 237525 w 17461"/>
                <a:gd name="T85" fmla="*/ 278775 h 11995"/>
                <a:gd name="T86" fmla="*/ 234775 w 17461"/>
                <a:gd name="T87" fmla="*/ 251275 h 11995"/>
                <a:gd name="T88" fmla="*/ 199000 w 17461"/>
                <a:gd name="T89" fmla="*/ 280625 h 11995"/>
                <a:gd name="T90" fmla="*/ 219175 w 17461"/>
                <a:gd name="T91" fmla="*/ 235675 h 11995"/>
                <a:gd name="T92" fmla="*/ 189850 w 17461"/>
                <a:gd name="T93" fmla="*/ 277875 h 11995"/>
                <a:gd name="T94" fmla="*/ 175175 w 17461"/>
                <a:gd name="T95" fmla="*/ 254025 h 11995"/>
                <a:gd name="T96" fmla="*/ 291625 w 17461"/>
                <a:gd name="T97" fmla="*/ 177900 h 11995"/>
                <a:gd name="T98" fmla="*/ 33950 w 17461"/>
                <a:gd name="T99" fmla="*/ 276025 h 11995"/>
                <a:gd name="T100" fmla="*/ 55950 w 17461"/>
                <a:gd name="T101" fmla="*/ 279700 h 11995"/>
                <a:gd name="T102" fmla="*/ 24775 w 17461"/>
                <a:gd name="T103" fmla="*/ 265025 h 11995"/>
                <a:gd name="T104" fmla="*/ 307225 w 17461"/>
                <a:gd name="T105" fmla="*/ 61450 h 11995"/>
                <a:gd name="T106" fmla="*/ 222850 w 17461"/>
                <a:gd name="T107" fmla="*/ 45850 h 11995"/>
                <a:gd name="T108" fmla="*/ 110050 w 17461"/>
                <a:gd name="T109" fmla="*/ 119225 h 11995"/>
                <a:gd name="T110" fmla="*/ 55950 w 17461"/>
                <a:gd name="T111" fmla="*/ 216425 h 11995"/>
                <a:gd name="T112" fmla="*/ 4600 w 17461"/>
                <a:gd name="T113" fmla="*/ 295300 h 11995"/>
                <a:gd name="T114" fmla="*/ 133900 w 17461"/>
                <a:gd name="T115" fmla="*/ 264100 h 11995"/>
                <a:gd name="T116" fmla="*/ 205425 w 17461"/>
                <a:gd name="T117" fmla="*/ 295300 h 11995"/>
                <a:gd name="T118" fmla="*/ 272375 w 17461"/>
                <a:gd name="T119" fmla="*/ 288875 h 11995"/>
                <a:gd name="T120" fmla="*/ 342975 w 17461"/>
                <a:gd name="T121" fmla="*/ 227425 h 11995"/>
                <a:gd name="T122" fmla="*/ 359500 w 17461"/>
                <a:gd name="T123" fmla="*/ 135725 h 11995"/>
                <a:gd name="T124" fmla="*/ 436525 w 17461"/>
                <a:gd name="T125" fmla="*/ 31175 h 119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lnTo>
                    <a:pt x="9758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lnTo>
                    <a:pt x="9795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lnTo>
                    <a:pt x="8914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lnTo>
                    <a:pt x="10528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lnTo>
                    <a:pt x="9354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lnTo>
                    <a:pt x="13243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lnTo>
                    <a:pt x="12729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lnTo>
                    <a:pt x="10051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lnTo>
                    <a:pt x="16324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1" name="Google Shape;300;p5">
              <a:extLst>
                <a:ext uri="{FF2B5EF4-FFF2-40B4-BE49-F238E27FC236}">
                  <a16:creationId xmlns:a16="http://schemas.microsoft.com/office/drawing/2014/main" id="{DF253455-3B40-4BB0-B945-65C26C03E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5225" y="2154575"/>
              <a:ext cx="328325" cy="339325"/>
            </a:xfrm>
            <a:custGeom>
              <a:avLst/>
              <a:gdLst>
                <a:gd name="T0" fmla="*/ 75200 w 13133"/>
                <a:gd name="T1" fmla="*/ 58700 h 13573"/>
                <a:gd name="T2" fmla="*/ 51350 w 13133"/>
                <a:gd name="T3" fmla="*/ 85300 h 13573"/>
                <a:gd name="T4" fmla="*/ 47700 w 13133"/>
                <a:gd name="T5" fmla="*/ 70625 h 13573"/>
                <a:gd name="T6" fmla="*/ 56850 w 13133"/>
                <a:gd name="T7" fmla="*/ 96300 h 13573"/>
                <a:gd name="T8" fmla="*/ 163225 w 13133"/>
                <a:gd name="T9" fmla="*/ 74275 h 13573"/>
                <a:gd name="T10" fmla="*/ 33925 w 13133"/>
                <a:gd name="T11" fmla="*/ 110975 h 13573"/>
                <a:gd name="T12" fmla="*/ 105450 w 13133"/>
                <a:gd name="T13" fmla="*/ 78875 h 13573"/>
                <a:gd name="T14" fmla="*/ 142150 w 13133"/>
                <a:gd name="T15" fmla="*/ 154975 h 13573"/>
                <a:gd name="T16" fmla="*/ 94450 w 13133"/>
                <a:gd name="T17" fmla="*/ 153150 h 13573"/>
                <a:gd name="T18" fmla="*/ 160475 w 13133"/>
                <a:gd name="T19" fmla="*/ 187075 h 13573"/>
                <a:gd name="T20" fmla="*/ 126550 w 13133"/>
                <a:gd name="T21" fmla="*/ 117375 h 13573"/>
                <a:gd name="T22" fmla="*/ 230175 w 13133"/>
                <a:gd name="T23" fmla="*/ 230175 h 13573"/>
                <a:gd name="T24" fmla="*/ 213675 w 13133"/>
                <a:gd name="T25" fmla="*/ 232025 h 13573"/>
                <a:gd name="T26" fmla="*/ 214600 w 13133"/>
                <a:gd name="T27" fmla="*/ 236600 h 13573"/>
                <a:gd name="T28" fmla="*/ 199925 w 13133"/>
                <a:gd name="T29" fmla="*/ 237525 h 13573"/>
                <a:gd name="T30" fmla="*/ 246675 w 13133"/>
                <a:gd name="T31" fmla="*/ 274200 h 13573"/>
                <a:gd name="T32" fmla="*/ 241175 w 13133"/>
                <a:gd name="T33" fmla="*/ 222850 h 13573"/>
                <a:gd name="T34" fmla="*/ 14675 w 13133"/>
                <a:gd name="T35" fmla="*/ 279700 h 13573"/>
                <a:gd name="T36" fmla="*/ 253100 w 13133"/>
                <a:gd name="T37" fmla="*/ 221000 h 13573"/>
                <a:gd name="T38" fmla="*/ 253100 w 13133"/>
                <a:gd name="T39" fmla="*/ 273275 h 13573"/>
                <a:gd name="T40" fmla="*/ 201750 w 13133"/>
                <a:gd name="T41" fmla="*/ 266850 h 13573"/>
                <a:gd name="T42" fmla="*/ 222850 w 13133"/>
                <a:gd name="T43" fmla="*/ 204500 h 13573"/>
                <a:gd name="T44" fmla="*/ 177900 w 13133"/>
                <a:gd name="T45" fmla="*/ 245775 h 13573"/>
                <a:gd name="T46" fmla="*/ 243925 w 13133"/>
                <a:gd name="T47" fmla="*/ 298050 h 13573"/>
                <a:gd name="T48" fmla="*/ 274200 w 13133"/>
                <a:gd name="T49" fmla="*/ 242100 h 13573"/>
                <a:gd name="T50" fmla="*/ 219175 w 13133"/>
                <a:gd name="T51" fmla="*/ 194425 h 13573"/>
                <a:gd name="T52" fmla="*/ 143050 w 13133"/>
                <a:gd name="T53" fmla="*/ 53200 h 13573"/>
                <a:gd name="T54" fmla="*/ 94450 w 13133"/>
                <a:gd name="T55" fmla="*/ 60525 h 13573"/>
                <a:gd name="T56" fmla="*/ 63275 w 13133"/>
                <a:gd name="T57" fmla="*/ 55950 h 13573"/>
                <a:gd name="T58" fmla="*/ 73375 w 13133"/>
                <a:gd name="T59" fmla="*/ 81625 h 13573"/>
                <a:gd name="T60" fmla="*/ 15600 w 13133"/>
                <a:gd name="T61" fmla="*/ 48600 h 13573"/>
                <a:gd name="T62" fmla="*/ 44025 w 13133"/>
                <a:gd name="T63" fmla="*/ 113725 h 13573"/>
                <a:gd name="T64" fmla="*/ 9175 w 13133"/>
                <a:gd name="T65" fmla="*/ 108225 h 13573"/>
                <a:gd name="T66" fmla="*/ 33025 w 13133"/>
                <a:gd name="T67" fmla="*/ 173325 h 13573"/>
                <a:gd name="T68" fmla="*/ 34850 w 13133"/>
                <a:gd name="T69" fmla="*/ 230175 h 13573"/>
                <a:gd name="T70" fmla="*/ 24750 w 13133"/>
                <a:gd name="T71" fmla="*/ 289800 h 13573"/>
                <a:gd name="T72" fmla="*/ 193500 w 13133"/>
                <a:gd name="T73" fmla="*/ 324625 h 13573"/>
                <a:gd name="T74" fmla="*/ 310875 w 13133"/>
                <a:gd name="T75" fmla="*/ 331975 h 13573"/>
                <a:gd name="T76" fmla="*/ 279700 w 13133"/>
                <a:gd name="T77" fmla="*/ 327375 h 13573"/>
                <a:gd name="T78" fmla="*/ 150400 w 13133"/>
                <a:gd name="T79" fmla="*/ 282450 h 13573"/>
                <a:gd name="T80" fmla="*/ 72450 w 13133"/>
                <a:gd name="T81" fmla="*/ 129300 h 13573"/>
                <a:gd name="T82" fmla="*/ 117375 w 13133"/>
                <a:gd name="T83" fmla="*/ 91700 h 13573"/>
                <a:gd name="T84" fmla="*/ 145800 w 13133"/>
                <a:gd name="T85" fmla="*/ 82525 h 13573"/>
                <a:gd name="T86" fmla="*/ 154975 w 13133"/>
                <a:gd name="T87" fmla="*/ 82525 h 13573"/>
                <a:gd name="T88" fmla="*/ 147650 w 13133"/>
                <a:gd name="T89" fmla="*/ 119225 h 13573"/>
                <a:gd name="T90" fmla="*/ 163225 w 13133"/>
                <a:gd name="T91" fmla="*/ 127475 h 13573"/>
                <a:gd name="T92" fmla="*/ 177900 w 13133"/>
                <a:gd name="T93" fmla="*/ 128400 h 13573"/>
                <a:gd name="T94" fmla="*/ 196250 w 13133"/>
                <a:gd name="T95" fmla="*/ 117375 h 13573"/>
                <a:gd name="T96" fmla="*/ 214600 w 13133"/>
                <a:gd name="T97" fmla="*/ 126550 h 13573"/>
                <a:gd name="T98" fmla="*/ 213675 w 13133"/>
                <a:gd name="T99" fmla="*/ 164150 h 13573"/>
                <a:gd name="T100" fmla="*/ 222850 w 13133"/>
                <a:gd name="T101" fmla="*/ 170575 h 13573"/>
                <a:gd name="T102" fmla="*/ 240275 w 13133"/>
                <a:gd name="T103" fmla="*/ 175150 h 13573"/>
                <a:gd name="T104" fmla="*/ 265950 w 13133"/>
                <a:gd name="T105" fmla="*/ 180650 h 13573"/>
                <a:gd name="T106" fmla="*/ 282450 w 13133"/>
                <a:gd name="T107" fmla="*/ 192575 h 13573"/>
                <a:gd name="T108" fmla="*/ 295300 w 13133"/>
                <a:gd name="T109" fmla="*/ 199925 h 13573"/>
                <a:gd name="T110" fmla="*/ 295300 w 13133"/>
                <a:gd name="T111" fmla="*/ 235675 h 13573"/>
                <a:gd name="T112" fmla="*/ 298050 w 13133"/>
                <a:gd name="T113" fmla="*/ 265025 h 13573"/>
                <a:gd name="T114" fmla="*/ 306300 w 13133"/>
                <a:gd name="T115" fmla="*/ 285200 h 13573"/>
                <a:gd name="T116" fmla="*/ 310875 w 13133"/>
                <a:gd name="T117" fmla="*/ 309950 h 13573"/>
                <a:gd name="T118" fmla="*/ 328300 w 13133"/>
                <a:gd name="T119" fmla="*/ 265950 h 13573"/>
                <a:gd name="T120" fmla="*/ 276025 w 13133"/>
                <a:gd name="T121" fmla="*/ 158650 h 13573"/>
                <a:gd name="T122" fmla="*/ 225600 w 13133"/>
                <a:gd name="T123" fmla="*/ 0 h 1357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lnTo>
                    <a:pt x="4879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lnTo>
                    <a:pt x="8877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lnTo>
                    <a:pt x="8914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lnTo>
                    <a:pt x="876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lnTo>
                    <a:pt x="9024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2" name="Google Shape;301;p5">
              <a:extLst>
                <a:ext uri="{FF2B5EF4-FFF2-40B4-BE49-F238E27FC236}">
                  <a16:creationId xmlns:a16="http://schemas.microsoft.com/office/drawing/2014/main" id="{DDB53553-723A-4B4B-B8A3-549985F7A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7275" y="2750650"/>
              <a:ext cx="459450" cy="475050"/>
            </a:xfrm>
            <a:custGeom>
              <a:avLst/>
              <a:gdLst>
                <a:gd name="T0" fmla="*/ 345725 w 18378"/>
                <a:gd name="T1" fmla="*/ 141225 h 19002"/>
                <a:gd name="T2" fmla="*/ 328300 w 18378"/>
                <a:gd name="T3" fmla="*/ 165975 h 19002"/>
                <a:gd name="T4" fmla="*/ 310875 w 18378"/>
                <a:gd name="T5" fmla="*/ 174250 h 19002"/>
                <a:gd name="T6" fmla="*/ 319125 w 18378"/>
                <a:gd name="T7" fmla="*/ 169650 h 19002"/>
                <a:gd name="T8" fmla="*/ 441100 w 18378"/>
                <a:gd name="T9" fmla="*/ 180650 h 19002"/>
                <a:gd name="T10" fmla="*/ 438350 w 18378"/>
                <a:gd name="T11" fmla="*/ 181575 h 19002"/>
                <a:gd name="T12" fmla="*/ 279700 w 18378"/>
                <a:gd name="T13" fmla="*/ 224675 h 19002"/>
                <a:gd name="T14" fmla="*/ 409925 w 18378"/>
                <a:gd name="T15" fmla="*/ 240275 h 19002"/>
                <a:gd name="T16" fmla="*/ 395250 w 18378"/>
                <a:gd name="T17" fmla="*/ 243025 h 19002"/>
                <a:gd name="T18" fmla="*/ 154075 w 18378"/>
                <a:gd name="T19" fmla="*/ 162325 h 19002"/>
                <a:gd name="T20" fmla="*/ 265950 w 18378"/>
                <a:gd name="T21" fmla="*/ 254025 h 19002"/>
                <a:gd name="T22" fmla="*/ 299875 w 18378"/>
                <a:gd name="T23" fmla="*/ 250350 h 19002"/>
                <a:gd name="T24" fmla="*/ 276950 w 18378"/>
                <a:gd name="T25" fmla="*/ 232925 h 19002"/>
                <a:gd name="T26" fmla="*/ 251275 w 18378"/>
                <a:gd name="T27" fmla="*/ 218250 h 19002"/>
                <a:gd name="T28" fmla="*/ 223775 w 18378"/>
                <a:gd name="T29" fmla="*/ 204500 h 19002"/>
                <a:gd name="T30" fmla="*/ 188000 w 18378"/>
                <a:gd name="T31" fmla="*/ 174250 h 19002"/>
                <a:gd name="T32" fmla="*/ 189825 w 18378"/>
                <a:gd name="T33" fmla="*/ 143050 h 19002"/>
                <a:gd name="T34" fmla="*/ 273275 w 18378"/>
                <a:gd name="T35" fmla="*/ 121050 h 19002"/>
                <a:gd name="T36" fmla="*/ 286125 w 18378"/>
                <a:gd name="T37" fmla="*/ 206325 h 19002"/>
                <a:gd name="T38" fmla="*/ 368650 w 18378"/>
                <a:gd name="T39" fmla="*/ 205425 h 19002"/>
                <a:gd name="T40" fmla="*/ 313625 w 18378"/>
                <a:gd name="T41" fmla="*/ 202675 h 19002"/>
                <a:gd name="T42" fmla="*/ 286125 w 18378"/>
                <a:gd name="T43" fmla="*/ 124725 h 19002"/>
                <a:gd name="T44" fmla="*/ 236600 w 18378"/>
                <a:gd name="T45" fmla="*/ 79775 h 19002"/>
                <a:gd name="T46" fmla="*/ 386075 w 18378"/>
                <a:gd name="T47" fmla="*/ 272375 h 19002"/>
                <a:gd name="T48" fmla="*/ 367750 w 18378"/>
                <a:gd name="T49" fmla="*/ 276950 h 19002"/>
                <a:gd name="T50" fmla="*/ 351225 w 18378"/>
                <a:gd name="T51" fmla="*/ 300800 h 19002"/>
                <a:gd name="T52" fmla="*/ 231100 w 18378"/>
                <a:gd name="T53" fmla="*/ 284275 h 19002"/>
                <a:gd name="T54" fmla="*/ 256775 w 18378"/>
                <a:gd name="T55" fmla="*/ 290700 h 19002"/>
                <a:gd name="T56" fmla="*/ 26600 w 18378"/>
                <a:gd name="T57" fmla="*/ 319125 h 19002"/>
                <a:gd name="T58" fmla="*/ 66025 w 18378"/>
                <a:gd name="T59" fmla="*/ 273275 h 19002"/>
                <a:gd name="T60" fmla="*/ 153150 w 18378"/>
                <a:gd name="T61" fmla="*/ 326475 h 19002"/>
                <a:gd name="T62" fmla="*/ 342975 w 18378"/>
                <a:gd name="T63" fmla="*/ 315475 h 19002"/>
                <a:gd name="T64" fmla="*/ 106375 w 18378"/>
                <a:gd name="T65" fmla="*/ 221925 h 19002"/>
                <a:gd name="T66" fmla="*/ 248525 w 18378"/>
                <a:gd name="T67" fmla="*/ 336550 h 19002"/>
                <a:gd name="T68" fmla="*/ 170575 w 18378"/>
                <a:gd name="T69" fmla="*/ 256775 h 19002"/>
                <a:gd name="T70" fmla="*/ 39450 w 18378"/>
                <a:gd name="T71" fmla="*/ 333800 h 19002"/>
                <a:gd name="T72" fmla="*/ 330150 w 18378"/>
                <a:gd name="T73" fmla="*/ 323725 h 19002"/>
                <a:gd name="T74" fmla="*/ 88950 w 18378"/>
                <a:gd name="T75" fmla="*/ 245775 h 19002"/>
                <a:gd name="T76" fmla="*/ 244850 w 18378"/>
                <a:gd name="T77" fmla="*/ 363150 h 19002"/>
                <a:gd name="T78" fmla="*/ 119225 w 18378"/>
                <a:gd name="T79" fmla="*/ 260450 h 19002"/>
                <a:gd name="T80" fmla="*/ 78875 w 18378"/>
                <a:gd name="T81" fmla="*/ 353050 h 19002"/>
                <a:gd name="T82" fmla="*/ 110975 w 18378"/>
                <a:gd name="T83" fmla="*/ 380575 h 19002"/>
                <a:gd name="T84" fmla="*/ 288875 w 18378"/>
                <a:gd name="T85" fmla="*/ 392500 h 19002"/>
                <a:gd name="T86" fmla="*/ 123800 w 18378"/>
                <a:gd name="T87" fmla="*/ 391575 h 19002"/>
                <a:gd name="T88" fmla="*/ 282450 w 18378"/>
                <a:gd name="T89" fmla="*/ 381500 h 19002"/>
                <a:gd name="T90" fmla="*/ 268700 w 18378"/>
                <a:gd name="T91" fmla="*/ 413575 h 19002"/>
                <a:gd name="T92" fmla="*/ 166000 w 18378"/>
                <a:gd name="T93" fmla="*/ 425500 h 19002"/>
                <a:gd name="T94" fmla="*/ 399825 w 18378"/>
                <a:gd name="T95" fmla="*/ 121975 h 19002"/>
                <a:gd name="T96" fmla="*/ 425525 w 18378"/>
                <a:gd name="T97" fmla="*/ 188000 h 19002"/>
                <a:gd name="T98" fmla="*/ 219175 w 18378"/>
                <a:gd name="T99" fmla="*/ 433750 h 19002"/>
                <a:gd name="T100" fmla="*/ 15600 w 18378"/>
                <a:gd name="T101" fmla="*/ 295300 h 19002"/>
                <a:gd name="T102" fmla="*/ 202675 w 18378"/>
                <a:gd name="T103" fmla="*/ 442025 h 19002"/>
                <a:gd name="T104" fmla="*/ 228350 w 18378"/>
                <a:gd name="T105" fmla="*/ 453025 h 19002"/>
                <a:gd name="T106" fmla="*/ 223775 w 18378"/>
                <a:gd name="T107" fmla="*/ 6425 h 19002"/>
                <a:gd name="T108" fmla="*/ 925 w 18378"/>
                <a:gd name="T109" fmla="*/ 298950 h 19002"/>
                <a:gd name="T110" fmla="*/ 12850 w 18378"/>
                <a:gd name="T111" fmla="*/ 327375 h 19002"/>
                <a:gd name="T112" fmla="*/ 182500 w 18378"/>
                <a:gd name="T113" fmla="*/ 455775 h 19002"/>
                <a:gd name="T114" fmla="*/ 210000 w 18378"/>
                <a:gd name="T115" fmla="*/ 458525 h 19002"/>
                <a:gd name="T116" fmla="*/ 227425 w 18378"/>
                <a:gd name="T117" fmla="*/ 474100 h 19002"/>
                <a:gd name="T118" fmla="*/ 457600 w 18378"/>
                <a:gd name="T119" fmla="*/ 187075 h 19002"/>
                <a:gd name="T120" fmla="*/ 420000 w 18378"/>
                <a:gd name="T121" fmla="*/ 122875 h 19002"/>
                <a:gd name="T122" fmla="*/ 424600 w 18378"/>
                <a:gd name="T123" fmla="*/ 175150 h 19002"/>
                <a:gd name="T124" fmla="*/ 406250 w 18378"/>
                <a:gd name="T125" fmla="*/ 112800 h 1900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lnTo>
                    <a:pt x="1379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lnTo>
                    <a:pt x="12692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lnTo>
                    <a:pt x="9611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lnTo>
                    <a:pt x="4806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lnTo>
                    <a:pt x="271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lnTo>
                    <a:pt x="4402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lnTo>
                    <a:pt x="3595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lnTo>
                    <a:pt x="9464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lnTo>
                    <a:pt x="9831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lnTo>
                    <a:pt x="9464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3" name="Google Shape;302;p5">
              <a:extLst>
                <a:ext uri="{FF2B5EF4-FFF2-40B4-BE49-F238E27FC236}">
                  <a16:creationId xmlns:a16="http://schemas.microsoft.com/office/drawing/2014/main" id="{3B435565-C8FF-4892-BCE4-F502B6F29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5475" y="1544725"/>
              <a:ext cx="444800" cy="353100"/>
            </a:xfrm>
            <a:custGeom>
              <a:avLst/>
              <a:gdLst>
                <a:gd name="T0" fmla="*/ 190775 w 17792"/>
                <a:gd name="T1" fmla="*/ 101825 h 14124"/>
                <a:gd name="T2" fmla="*/ 27525 w 17792"/>
                <a:gd name="T3" fmla="*/ 56875 h 14124"/>
                <a:gd name="T4" fmla="*/ 6450 w 17792"/>
                <a:gd name="T5" fmla="*/ 73400 h 14124"/>
                <a:gd name="T6" fmla="*/ 24775 w 17792"/>
                <a:gd name="T7" fmla="*/ 83475 h 14124"/>
                <a:gd name="T8" fmla="*/ 243950 w 17792"/>
                <a:gd name="T9" fmla="*/ 104575 h 14124"/>
                <a:gd name="T10" fmla="*/ 291650 w 17792"/>
                <a:gd name="T11" fmla="*/ 74300 h 14124"/>
                <a:gd name="T12" fmla="*/ 281550 w 17792"/>
                <a:gd name="T13" fmla="*/ 114650 h 14124"/>
                <a:gd name="T14" fmla="*/ 236625 w 17792"/>
                <a:gd name="T15" fmla="*/ 115575 h 14124"/>
                <a:gd name="T16" fmla="*/ 125650 w 17792"/>
                <a:gd name="T17" fmla="*/ 237525 h 14124"/>
                <a:gd name="T18" fmla="*/ 126575 w 17792"/>
                <a:gd name="T19" fmla="*/ 243950 h 14124"/>
                <a:gd name="T20" fmla="*/ 132075 w 17792"/>
                <a:gd name="T21" fmla="*/ 256800 h 14124"/>
                <a:gd name="T22" fmla="*/ 363175 w 17792"/>
                <a:gd name="T23" fmla="*/ 272375 h 14124"/>
                <a:gd name="T24" fmla="*/ 324650 w 17792"/>
                <a:gd name="T25" fmla="*/ 122000 h 14124"/>
                <a:gd name="T26" fmla="*/ 134825 w 17792"/>
                <a:gd name="T27" fmla="*/ 206350 h 14124"/>
                <a:gd name="T28" fmla="*/ 328325 w 17792"/>
                <a:gd name="T29" fmla="*/ 130250 h 14124"/>
                <a:gd name="T30" fmla="*/ 188000 w 17792"/>
                <a:gd name="T31" fmla="*/ 204525 h 14124"/>
                <a:gd name="T32" fmla="*/ 285225 w 17792"/>
                <a:gd name="T33" fmla="*/ 175175 h 14124"/>
                <a:gd name="T34" fmla="*/ 280625 w 17792"/>
                <a:gd name="T35" fmla="*/ 199025 h 14124"/>
                <a:gd name="T36" fmla="*/ 137575 w 17792"/>
                <a:gd name="T37" fmla="*/ 252200 h 14124"/>
                <a:gd name="T38" fmla="*/ 298975 w 17792"/>
                <a:gd name="T39" fmla="*/ 198100 h 14124"/>
                <a:gd name="T40" fmla="*/ 254950 w 17792"/>
                <a:gd name="T41" fmla="*/ 231125 h 14124"/>
                <a:gd name="T42" fmla="*/ 167825 w 17792"/>
                <a:gd name="T43" fmla="*/ 270550 h 14124"/>
                <a:gd name="T44" fmla="*/ 360425 w 17792"/>
                <a:gd name="T45" fmla="*/ 199025 h 14124"/>
                <a:gd name="T46" fmla="*/ 182500 w 17792"/>
                <a:gd name="T47" fmla="*/ 281550 h 14124"/>
                <a:gd name="T48" fmla="*/ 70625 w 17792"/>
                <a:gd name="T49" fmla="*/ 275125 h 14124"/>
                <a:gd name="T50" fmla="*/ 146750 w 17792"/>
                <a:gd name="T51" fmla="*/ 177925 h 14124"/>
                <a:gd name="T52" fmla="*/ 55950 w 17792"/>
                <a:gd name="T53" fmla="*/ 950 h 14124"/>
                <a:gd name="T54" fmla="*/ 49550 w 17792"/>
                <a:gd name="T55" fmla="*/ 41300 h 14124"/>
                <a:gd name="T56" fmla="*/ 44025 w 17792"/>
                <a:gd name="T57" fmla="*/ 109150 h 14124"/>
                <a:gd name="T58" fmla="*/ 51375 w 17792"/>
                <a:gd name="T59" fmla="*/ 147675 h 14124"/>
                <a:gd name="T60" fmla="*/ 39450 w 17792"/>
                <a:gd name="T61" fmla="*/ 223775 h 14124"/>
                <a:gd name="T62" fmla="*/ 39450 w 17792"/>
                <a:gd name="T63" fmla="*/ 266875 h 14124"/>
                <a:gd name="T64" fmla="*/ 69725 w 17792"/>
                <a:gd name="T65" fmla="*/ 303575 h 14124"/>
                <a:gd name="T66" fmla="*/ 103650 w 17792"/>
                <a:gd name="T67" fmla="*/ 310900 h 14124"/>
                <a:gd name="T68" fmla="*/ 136650 w 17792"/>
                <a:gd name="T69" fmla="*/ 309075 h 14124"/>
                <a:gd name="T70" fmla="*/ 168750 w 17792"/>
                <a:gd name="T71" fmla="*/ 321900 h 14124"/>
                <a:gd name="T72" fmla="*/ 195350 w 17792"/>
                <a:gd name="T73" fmla="*/ 302650 h 14124"/>
                <a:gd name="T74" fmla="*/ 200850 w 17792"/>
                <a:gd name="T75" fmla="*/ 302650 h 14124"/>
                <a:gd name="T76" fmla="*/ 240275 w 17792"/>
                <a:gd name="T77" fmla="*/ 308150 h 14124"/>
                <a:gd name="T78" fmla="*/ 300800 w 17792"/>
                <a:gd name="T79" fmla="*/ 303575 h 14124"/>
                <a:gd name="T80" fmla="*/ 306300 w 17792"/>
                <a:gd name="T81" fmla="*/ 298975 h 14124"/>
                <a:gd name="T82" fmla="*/ 339325 w 17792"/>
                <a:gd name="T83" fmla="*/ 298050 h 14124"/>
                <a:gd name="T84" fmla="*/ 371425 w 17792"/>
                <a:gd name="T85" fmla="*/ 298975 h 14124"/>
                <a:gd name="T86" fmla="*/ 414525 w 17792"/>
                <a:gd name="T87" fmla="*/ 313650 h 14124"/>
                <a:gd name="T88" fmla="*/ 413600 w 17792"/>
                <a:gd name="T89" fmla="*/ 265975 h 14124"/>
                <a:gd name="T90" fmla="*/ 355825 w 17792"/>
                <a:gd name="T91" fmla="*/ 272375 h 14124"/>
                <a:gd name="T92" fmla="*/ 351250 w 17792"/>
                <a:gd name="T93" fmla="*/ 255875 h 14124"/>
                <a:gd name="T94" fmla="*/ 305400 w 17792"/>
                <a:gd name="T95" fmla="*/ 265975 h 14124"/>
                <a:gd name="T96" fmla="*/ 324650 w 17792"/>
                <a:gd name="T97" fmla="*/ 249450 h 14124"/>
                <a:gd name="T98" fmla="*/ 314575 w 17792"/>
                <a:gd name="T99" fmla="*/ 239375 h 14124"/>
                <a:gd name="T100" fmla="*/ 369575 w 17792"/>
                <a:gd name="T101" fmla="*/ 222875 h 14124"/>
                <a:gd name="T102" fmla="*/ 440200 w 17792"/>
                <a:gd name="T103" fmla="*/ 218275 h 14124"/>
                <a:gd name="T104" fmla="*/ 400775 w 17792"/>
                <a:gd name="T105" fmla="*/ 209100 h 14124"/>
                <a:gd name="T106" fmla="*/ 293475 w 17792"/>
                <a:gd name="T107" fmla="*/ 55050 h 14124"/>
                <a:gd name="T108" fmla="*/ 197175 w 17792"/>
                <a:gd name="T109" fmla="*/ 77975 h 14124"/>
                <a:gd name="T110" fmla="*/ 83475 w 17792"/>
                <a:gd name="T111" fmla="*/ 218275 h 14124"/>
                <a:gd name="T112" fmla="*/ 80725 w 17792"/>
                <a:gd name="T113" fmla="*/ 41300 h 14124"/>
                <a:gd name="T114" fmla="*/ 376925 w 17792"/>
                <a:gd name="T115" fmla="*/ 323750 h 14124"/>
                <a:gd name="T116" fmla="*/ 361325 w 17792"/>
                <a:gd name="T117" fmla="*/ 352175 h 14124"/>
                <a:gd name="T118" fmla="*/ 398025 w 17792"/>
                <a:gd name="T119" fmla="*/ 341175 h 14124"/>
                <a:gd name="T120" fmla="*/ 388850 w 17792"/>
                <a:gd name="T121" fmla="*/ 313650 h 1412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lnTo>
                    <a:pt x="1056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lnTo>
                    <a:pt x="1285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lnTo>
                    <a:pt x="1460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4" name="Google Shape;303;p5">
              <a:extLst>
                <a:ext uri="{FF2B5EF4-FFF2-40B4-BE49-F238E27FC236}">
                  <a16:creationId xmlns:a16="http://schemas.microsoft.com/office/drawing/2014/main" id="{6898F51F-8A48-4F07-BAC2-99068F068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4475" y="1037625"/>
              <a:ext cx="414525" cy="389750"/>
            </a:xfrm>
            <a:custGeom>
              <a:avLst/>
              <a:gdLst>
                <a:gd name="T0" fmla="*/ 340225 w 16581"/>
                <a:gd name="T1" fmla="*/ 69700 h 15590"/>
                <a:gd name="T2" fmla="*/ 235700 w 16581"/>
                <a:gd name="T3" fmla="*/ 92625 h 15590"/>
                <a:gd name="T4" fmla="*/ 327400 w 16581"/>
                <a:gd name="T5" fmla="*/ 62350 h 15590"/>
                <a:gd name="T6" fmla="*/ 344825 w 16581"/>
                <a:gd name="T7" fmla="*/ 95375 h 15590"/>
                <a:gd name="T8" fmla="*/ 253125 w 16581"/>
                <a:gd name="T9" fmla="*/ 99050 h 15590"/>
                <a:gd name="T10" fmla="*/ 65125 w 16581"/>
                <a:gd name="T11" fmla="*/ 167825 h 15590"/>
                <a:gd name="T12" fmla="*/ 56875 w 16581"/>
                <a:gd name="T13" fmla="*/ 174250 h 15590"/>
                <a:gd name="T14" fmla="*/ 216425 w 16581"/>
                <a:gd name="T15" fmla="*/ 165075 h 15590"/>
                <a:gd name="T16" fmla="*/ 202675 w 16581"/>
                <a:gd name="T17" fmla="*/ 188000 h 15590"/>
                <a:gd name="T18" fmla="*/ 198100 w 16581"/>
                <a:gd name="T19" fmla="*/ 168750 h 15590"/>
                <a:gd name="T20" fmla="*/ 121075 w 16581"/>
                <a:gd name="T21" fmla="*/ 101800 h 15590"/>
                <a:gd name="T22" fmla="*/ 75200 w 16581"/>
                <a:gd name="T23" fmla="*/ 188000 h 15590"/>
                <a:gd name="T24" fmla="*/ 76125 w 16581"/>
                <a:gd name="T25" fmla="*/ 161400 h 15590"/>
                <a:gd name="T26" fmla="*/ 44025 w 16581"/>
                <a:gd name="T27" fmla="*/ 167825 h 15590"/>
                <a:gd name="T28" fmla="*/ 18350 w 16581"/>
                <a:gd name="T29" fmla="*/ 98125 h 15590"/>
                <a:gd name="T30" fmla="*/ 307225 w 16581"/>
                <a:gd name="T31" fmla="*/ 172400 h 15590"/>
                <a:gd name="T32" fmla="*/ 199000 w 16581"/>
                <a:gd name="T33" fmla="*/ 207250 h 15590"/>
                <a:gd name="T34" fmla="*/ 191675 w 16581"/>
                <a:gd name="T35" fmla="*/ 155900 h 15590"/>
                <a:gd name="T36" fmla="*/ 164175 w 16581"/>
                <a:gd name="T37" fmla="*/ 198075 h 15590"/>
                <a:gd name="T38" fmla="*/ 206350 w 16581"/>
                <a:gd name="T39" fmla="*/ 219175 h 15590"/>
                <a:gd name="T40" fmla="*/ 241200 w 16581"/>
                <a:gd name="T41" fmla="*/ 171500 h 15590"/>
                <a:gd name="T42" fmla="*/ 126575 w 16581"/>
                <a:gd name="T43" fmla="*/ 177000 h 15590"/>
                <a:gd name="T44" fmla="*/ 259525 w 16581"/>
                <a:gd name="T45" fmla="*/ 146725 h 15590"/>
                <a:gd name="T46" fmla="*/ 202675 w 16581"/>
                <a:gd name="T47" fmla="*/ 260450 h 15590"/>
                <a:gd name="T48" fmla="*/ 280625 w 16581"/>
                <a:gd name="T49" fmla="*/ 254025 h 15590"/>
                <a:gd name="T50" fmla="*/ 331075 w 16581"/>
                <a:gd name="T51" fmla="*/ 187075 h 15590"/>
                <a:gd name="T52" fmla="*/ 404425 w 16581"/>
                <a:gd name="T53" fmla="*/ 276025 h 15590"/>
                <a:gd name="T54" fmla="*/ 314550 w 16581"/>
                <a:gd name="T55" fmla="*/ 284275 h 15590"/>
                <a:gd name="T56" fmla="*/ 186175 w 16581"/>
                <a:gd name="T57" fmla="*/ 267775 h 15590"/>
                <a:gd name="T58" fmla="*/ 118325 w 16581"/>
                <a:gd name="T59" fmla="*/ 235675 h 15590"/>
                <a:gd name="T60" fmla="*/ 92625 w 16581"/>
                <a:gd name="T61" fmla="*/ 324625 h 15590"/>
                <a:gd name="T62" fmla="*/ 54125 w 16581"/>
                <a:gd name="T63" fmla="*/ 284275 h 15590"/>
                <a:gd name="T64" fmla="*/ 207275 w 16581"/>
                <a:gd name="T65" fmla="*/ 351225 h 15590"/>
                <a:gd name="T66" fmla="*/ 196250 w 16581"/>
                <a:gd name="T67" fmla="*/ 353975 h 15590"/>
                <a:gd name="T68" fmla="*/ 274200 w 16581"/>
                <a:gd name="T69" fmla="*/ 335650 h 15590"/>
                <a:gd name="T70" fmla="*/ 221025 w 16581"/>
                <a:gd name="T71" fmla="*/ 376000 h 15590"/>
                <a:gd name="T72" fmla="*/ 213675 w 16581"/>
                <a:gd name="T73" fmla="*/ 341150 h 15590"/>
                <a:gd name="T74" fmla="*/ 177000 w 16581"/>
                <a:gd name="T75" fmla="*/ 331050 h 15590"/>
                <a:gd name="T76" fmla="*/ 140325 w 16581"/>
                <a:gd name="T77" fmla="*/ 24775 h 15590"/>
                <a:gd name="T78" fmla="*/ 59625 w 16581"/>
                <a:gd name="T79" fmla="*/ 68775 h 15590"/>
                <a:gd name="T80" fmla="*/ 1850 w 16581"/>
                <a:gd name="T81" fmla="*/ 102700 h 15590"/>
                <a:gd name="T82" fmla="*/ 30275 w 16581"/>
                <a:gd name="T83" fmla="*/ 171500 h 15590"/>
                <a:gd name="T84" fmla="*/ 54125 w 16581"/>
                <a:gd name="T85" fmla="*/ 202675 h 15590"/>
                <a:gd name="T86" fmla="*/ 43125 w 16581"/>
                <a:gd name="T87" fmla="*/ 274200 h 15590"/>
                <a:gd name="T88" fmla="*/ 69700 w 16581"/>
                <a:gd name="T89" fmla="*/ 331975 h 15590"/>
                <a:gd name="T90" fmla="*/ 147650 w 16581"/>
                <a:gd name="T91" fmla="*/ 323725 h 15590"/>
                <a:gd name="T92" fmla="*/ 180675 w 16581"/>
                <a:gd name="T93" fmla="*/ 376900 h 15590"/>
                <a:gd name="T94" fmla="*/ 211850 w 16581"/>
                <a:gd name="T95" fmla="*/ 385150 h 15590"/>
                <a:gd name="T96" fmla="*/ 276050 w 16581"/>
                <a:gd name="T97" fmla="*/ 364075 h 15590"/>
                <a:gd name="T98" fmla="*/ 337475 w 16581"/>
                <a:gd name="T99" fmla="*/ 298050 h 15590"/>
                <a:gd name="T100" fmla="*/ 412675 w 16581"/>
                <a:gd name="T101" fmla="*/ 283375 h 15590"/>
                <a:gd name="T102" fmla="*/ 380575 w 16581"/>
                <a:gd name="T103" fmla="*/ 214600 h 15590"/>
                <a:gd name="T104" fmla="*/ 357650 w 16581"/>
                <a:gd name="T105" fmla="*/ 90800 h 15590"/>
                <a:gd name="T106" fmla="*/ 356750 w 16581"/>
                <a:gd name="T107" fmla="*/ 48600 h 15590"/>
                <a:gd name="T108" fmla="*/ 300800 w 16581"/>
                <a:gd name="T109" fmla="*/ 55025 h 15590"/>
                <a:gd name="T110" fmla="*/ 206350 w 16581"/>
                <a:gd name="T111" fmla="*/ 28425 h 15590"/>
                <a:gd name="T112" fmla="*/ 166925 w 16581"/>
                <a:gd name="T113" fmla="*/ 26600 h 15590"/>
                <a:gd name="T114" fmla="*/ 196250 w 16581"/>
                <a:gd name="T115" fmla="*/ 105475 h 15590"/>
                <a:gd name="T116" fmla="*/ 153150 w 16581"/>
                <a:gd name="T117" fmla="*/ 21100 h 1559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lnTo>
                    <a:pt x="13096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lnTo>
                    <a:pt x="3155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lnTo>
                    <a:pt x="8181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lnTo>
                    <a:pt x="8291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lnTo>
                    <a:pt x="649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5" name="Google Shape;304;p5">
              <a:extLst>
                <a:ext uri="{FF2B5EF4-FFF2-40B4-BE49-F238E27FC236}">
                  <a16:creationId xmlns:a16="http://schemas.microsoft.com/office/drawing/2014/main" id="{4F93E466-88C9-40DC-A0AA-938312F05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3775" y="1840025"/>
              <a:ext cx="234775" cy="276975"/>
            </a:xfrm>
            <a:custGeom>
              <a:avLst/>
              <a:gdLst>
                <a:gd name="T0" fmla="*/ 121050 w 9391"/>
                <a:gd name="T1" fmla="*/ 28450 h 11079"/>
                <a:gd name="T2" fmla="*/ 109150 w 9391"/>
                <a:gd name="T3" fmla="*/ 16525 h 11079"/>
                <a:gd name="T4" fmla="*/ 83475 w 9391"/>
                <a:gd name="T5" fmla="*/ 163250 h 11079"/>
                <a:gd name="T6" fmla="*/ 135725 w 9391"/>
                <a:gd name="T7" fmla="*/ 108225 h 11079"/>
                <a:gd name="T8" fmla="*/ 155000 w 9391"/>
                <a:gd name="T9" fmla="*/ 137575 h 11079"/>
                <a:gd name="T10" fmla="*/ 141225 w 9391"/>
                <a:gd name="T11" fmla="*/ 164150 h 11079"/>
                <a:gd name="T12" fmla="*/ 133900 w 9391"/>
                <a:gd name="T13" fmla="*/ 166900 h 11079"/>
                <a:gd name="T14" fmla="*/ 131150 w 9391"/>
                <a:gd name="T15" fmla="*/ 160500 h 11079"/>
                <a:gd name="T16" fmla="*/ 119225 w 9391"/>
                <a:gd name="T17" fmla="*/ 176075 h 11079"/>
                <a:gd name="T18" fmla="*/ 124725 w 9391"/>
                <a:gd name="T19" fmla="*/ 147650 h 11079"/>
                <a:gd name="T20" fmla="*/ 110975 w 9391"/>
                <a:gd name="T21" fmla="*/ 155900 h 11079"/>
                <a:gd name="T22" fmla="*/ 96300 w 9391"/>
                <a:gd name="T23" fmla="*/ 171500 h 11079"/>
                <a:gd name="T24" fmla="*/ 95375 w 9391"/>
                <a:gd name="T25" fmla="*/ 159575 h 11079"/>
                <a:gd name="T26" fmla="*/ 90800 w 9391"/>
                <a:gd name="T27" fmla="*/ 153150 h 11079"/>
                <a:gd name="T28" fmla="*/ 110050 w 9391"/>
                <a:gd name="T29" fmla="*/ 132075 h 11079"/>
                <a:gd name="T30" fmla="*/ 83475 w 9391"/>
                <a:gd name="T31" fmla="*/ 144900 h 11079"/>
                <a:gd name="T32" fmla="*/ 107300 w 9391"/>
                <a:gd name="T33" fmla="*/ 116475 h 11079"/>
                <a:gd name="T34" fmla="*/ 78875 w 9391"/>
                <a:gd name="T35" fmla="*/ 133900 h 11079"/>
                <a:gd name="T36" fmla="*/ 116475 w 9391"/>
                <a:gd name="T37" fmla="*/ 107300 h 11079"/>
                <a:gd name="T38" fmla="*/ 28450 w 9391"/>
                <a:gd name="T39" fmla="*/ 223775 h 11079"/>
                <a:gd name="T40" fmla="*/ 23850 w 9391"/>
                <a:gd name="T41" fmla="*/ 231100 h 11079"/>
                <a:gd name="T42" fmla="*/ 212775 w 9391"/>
                <a:gd name="T43" fmla="*/ 216425 h 11079"/>
                <a:gd name="T44" fmla="*/ 225600 w 9391"/>
                <a:gd name="T45" fmla="*/ 228350 h 11079"/>
                <a:gd name="T46" fmla="*/ 208175 w 9391"/>
                <a:gd name="T47" fmla="*/ 232950 h 11079"/>
                <a:gd name="T48" fmla="*/ 125650 w 9391"/>
                <a:gd name="T49" fmla="*/ 237525 h 11079"/>
                <a:gd name="T50" fmla="*/ 121975 w 9391"/>
                <a:gd name="T51" fmla="*/ 256775 h 11079"/>
                <a:gd name="T52" fmla="*/ 108225 w 9391"/>
                <a:gd name="T53" fmla="*/ 247600 h 11079"/>
                <a:gd name="T54" fmla="*/ 103650 w 9391"/>
                <a:gd name="T55" fmla="*/ 6425 h 11079"/>
                <a:gd name="T56" fmla="*/ 92625 w 9391"/>
                <a:gd name="T57" fmla="*/ 33025 h 11079"/>
                <a:gd name="T58" fmla="*/ 108225 w 9391"/>
                <a:gd name="T59" fmla="*/ 63275 h 11079"/>
                <a:gd name="T60" fmla="*/ 93550 w 9391"/>
                <a:gd name="T61" fmla="*/ 104550 h 11079"/>
                <a:gd name="T62" fmla="*/ 68800 w 9391"/>
                <a:gd name="T63" fmla="*/ 132075 h 11079"/>
                <a:gd name="T64" fmla="*/ 72450 w 9391"/>
                <a:gd name="T65" fmla="*/ 166900 h 11079"/>
                <a:gd name="T66" fmla="*/ 15600 w 9391"/>
                <a:gd name="T67" fmla="*/ 208175 h 11079"/>
                <a:gd name="T68" fmla="*/ 0 w 9391"/>
                <a:gd name="T69" fmla="*/ 226525 h 11079"/>
                <a:gd name="T70" fmla="*/ 29350 w 9391"/>
                <a:gd name="T71" fmla="*/ 247600 h 11079"/>
                <a:gd name="T72" fmla="*/ 49525 w 9391"/>
                <a:gd name="T73" fmla="*/ 230175 h 11079"/>
                <a:gd name="T74" fmla="*/ 44025 w 9391"/>
                <a:gd name="T75" fmla="*/ 201750 h 11079"/>
                <a:gd name="T76" fmla="*/ 82550 w 9391"/>
                <a:gd name="T77" fmla="*/ 176075 h 11079"/>
                <a:gd name="T78" fmla="*/ 110975 w 9391"/>
                <a:gd name="T79" fmla="*/ 232950 h 11079"/>
                <a:gd name="T80" fmla="*/ 95375 w 9391"/>
                <a:gd name="T81" fmla="*/ 253125 h 11079"/>
                <a:gd name="T82" fmla="*/ 114650 w 9391"/>
                <a:gd name="T83" fmla="*/ 276950 h 11079"/>
                <a:gd name="T84" fmla="*/ 139400 w 9391"/>
                <a:gd name="T85" fmla="*/ 257700 h 11079"/>
                <a:gd name="T86" fmla="*/ 127475 w 9391"/>
                <a:gd name="T87" fmla="*/ 233850 h 11079"/>
                <a:gd name="T88" fmla="*/ 145825 w 9391"/>
                <a:gd name="T89" fmla="*/ 177925 h 11079"/>
                <a:gd name="T90" fmla="*/ 176075 w 9391"/>
                <a:gd name="T91" fmla="*/ 190750 h 11079"/>
                <a:gd name="T92" fmla="*/ 186175 w 9391"/>
                <a:gd name="T93" fmla="*/ 232025 h 11079"/>
                <a:gd name="T94" fmla="*/ 202675 w 9391"/>
                <a:gd name="T95" fmla="*/ 254025 h 11079"/>
                <a:gd name="T96" fmla="*/ 233850 w 9391"/>
                <a:gd name="T97" fmla="*/ 234775 h 11079"/>
                <a:gd name="T98" fmla="*/ 224675 w 9391"/>
                <a:gd name="T99" fmla="*/ 210925 h 11079"/>
                <a:gd name="T100" fmla="*/ 195350 w 9391"/>
                <a:gd name="T101" fmla="*/ 201750 h 11079"/>
                <a:gd name="T102" fmla="*/ 166000 w 9391"/>
                <a:gd name="T103" fmla="*/ 168750 h 11079"/>
                <a:gd name="T104" fmla="*/ 157750 w 9391"/>
                <a:gd name="T105" fmla="*/ 114650 h 11079"/>
                <a:gd name="T106" fmla="*/ 118300 w 9391"/>
                <a:gd name="T107" fmla="*/ 88050 h 11079"/>
                <a:gd name="T108" fmla="*/ 131150 w 9391"/>
                <a:gd name="T109" fmla="*/ 44025 h 11079"/>
                <a:gd name="T110" fmla="*/ 137575 w 9391"/>
                <a:gd name="T111" fmla="*/ 10100 h 11079"/>
                <a:gd name="T112" fmla="*/ 120150 w 9391"/>
                <a:gd name="T113" fmla="*/ 0 h 110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lnTo>
                    <a:pt x="4916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lnTo>
                    <a:pt x="5209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lnTo>
                    <a:pt x="4696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6" name="Google Shape;305;p5">
              <a:extLst>
                <a:ext uri="{FF2B5EF4-FFF2-40B4-BE49-F238E27FC236}">
                  <a16:creationId xmlns:a16="http://schemas.microsoft.com/office/drawing/2014/main" id="{5F674DAE-32A9-4620-9191-382E5A748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8875" y="2550725"/>
              <a:ext cx="408125" cy="156850"/>
            </a:xfrm>
            <a:custGeom>
              <a:avLst/>
              <a:gdLst>
                <a:gd name="T0" fmla="*/ 354925 w 16325"/>
                <a:gd name="T1" fmla="*/ 5525 h 6274"/>
                <a:gd name="T2" fmla="*/ 351250 w 16325"/>
                <a:gd name="T3" fmla="*/ 14675 h 6274"/>
                <a:gd name="T4" fmla="*/ 374175 w 16325"/>
                <a:gd name="T5" fmla="*/ 11925 h 6274"/>
                <a:gd name="T6" fmla="*/ 353075 w 16325"/>
                <a:gd name="T7" fmla="*/ 44950 h 6274"/>
                <a:gd name="T8" fmla="*/ 381500 w 16325"/>
                <a:gd name="T9" fmla="*/ 51375 h 6274"/>
                <a:gd name="T10" fmla="*/ 407200 w 16325"/>
                <a:gd name="T11" fmla="*/ 36700 h 6274"/>
                <a:gd name="T12" fmla="*/ 370500 w 16325"/>
                <a:gd name="T13" fmla="*/ 40375 h 6274"/>
                <a:gd name="T14" fmla="*/ 387925 w 16325"/>
                <a:gd name="T15" fmla="*/ 10100 h 6274"/>
                <a:gd name="T16" fmla="*/ 367750 w 16325"/>
                <a:gd name="T17" fmla="*/ 25 h 6274"/>
                <a:gd name="T18" fmla="*/ 123825 w 16325"/>
                <a:gd name="T19" fmla="*/ 78875 h 6274"/>
                <a:gd name="T20" fmla="*/ 124750 w 16325"/>
                <a:gd name="T21" fmla="*/ 88050 h 6274"/>
                <a:gd name="T22" fmla="*/ 174250 w 16325"/>
                <a:gd name="T23" fmla="*/ 79800 h 6274"/>
                <a:gd name="T24" fmla="*/ 170600 w 16325"/>
                <a:gd name="T25" fmla="*/ 70625 h 6274"/>
                <a:gd name="T26" fmla="*/ 317325 w 16325"/>
                <a:gd name="T27" fmla="*/ 55025 h 6274"/>
                <a:gd name="T28" fmla="*/ 304475 w 16325"/>
                <a:gd name="T29" fmla="*/ 88050 h 6274"/>
                <a:gd name="T30" fmla="*/ 318225 w 16325"/>
                <a:gd name="T31" fmla="*/ 107300 h 6274"/>
                <a:gd name="T32" fmla="*/ 354925 w 16325"/>
                <a:gd name="T33" fmla="*/ 99975 h 6274"/>
                <a:gd name="T34" fmla="*/ 361325 w 16325"/>
                <a:gd name="T35" fmla="*/ 86225 h 6274"/>
                <a:gd name="T36" fmla="*/ 328325 w 16325"/>
                <a:gd name="T37" fmla="*/ 96300 h 6274"/>
                <a:gd name="T38" fmla="*/ 316400 w 16325"/>
                <a:gd name="T39" fmla="*/ 77950 h 6274"/>
                <a:gd name="T40" fmla="*/ 340250 w 16325"/>
                <a:gd name="T41" fmla="*/ 59625 h 6274"/>
                <a:gd name="T42" fmla="*/ 353075 w 16325"/>
                <a:gd name="T43" fmla="*/ 53200 h 6274"/>
                <a:gd name="T44" fmla="*/ 147675 w 16325"/>
                <a:gd name="T45" fmla="*/ 109150 h 6274"/>
                <a:gd name="T46" fmla="*/ 126575 w 16325"/>
                <a:gd name="T47" fmla="*/ 121075 h 6274"/>
                <a:gd name="T48" fmla="*/ 176100 w 16325"/>
                <a:gd name="T49" fmla="*/ 114650 h 6274"/>
                <a:gd name="T50" fmla="*/ 169675 w 16325"/>
                <a:gd name="T51" fmla="*/ 104550 h 6274"/>
                <a:gd name="T52" fmla="*/ 254950 w 16325"/>
                <a:gd name="T53" fmla="*/ 59625 h 6274"/>
                <a:gd name="T54" fmla="*/ 224700 w 16325"/>
                <a:gd name="T55" fmla="*/ 66950 h 6274"/>
                <a:gd name="T56" fmla="*/ 216450 w 16325"/>
                <a:gd name="T57" fmla="*/ 73375 h 6274"/>
                <a:gd name="T58" fmla="*/ 220100 w 16325"/>
                <a:gd name="T59" fmla="*/ 121975 h 6274"/>
                <a:gd name="T60" fmla="*/ 231125 w 16325"/>
                <a:gd name="T61" fmla="*/ 119225 h 6274"/>
                <a:gd name="T62" fmla="*/ 234775 w 16325"/>
                <a:gd name="T63" fmla="*/ 74300 h 6274"/>
                <a:gd name="T64" fmla="*/ 250375 w 16325"/>
                <a:gd name="T65" fmla="*/ 107300 h 6274"/>
                <a:gd name="T66" fmla="*/ 261375 w 16325"/>
                <a:gd name="T67" fmla="*/ 88975 h 6274"/>
                <a:gd name="T68" fmla="*/ 276975 w 16325"/>
                <a:gd name="T69" fmla="*/ 64200 h 6274"/>
                <a:gd name="T70" fmla="*/ 284300 w 16325"/>
                <a:gd name="T71" fmla="*/ 106400 h 6274"/>
                <a:gd name="T72" fmla="*/ 298050 w 16325"/>
                <a:gd name="T73" fmla="*/ 120150 h 6274"/>
                <a:gd name="T74" fmla="*/ 297150 w 16325"/>
                <a:gd name="T75" fmla="*/ 106400 h 6274"/>
                <a:gd name="T76" fmla="*/ 289800 w 16325"/>
                <a:gd name="T77" fmla="*/ 59625 h 6274"/>
                <a:gd name="T78" fmla="*/ 64225 w 16325"/>
                <a:gd name="T79" fmla="*/ 29350 h 6274"/>
                <a:gd name="T80" fmla="*/ 19275 w 16325"/>
                <a:gd name="T81" fmla="*/ 37600 h 6274"/>
                <a:gd name="T82" fmla="*/ 950 w 16325"/>
                <a:gd name="T83" fmla="*/ 50450 h 6274"/>
                <a:gd name="T84" fmla="*/ 3700 w 16325"/>
                <a:gd name="T85" fmla="*/ 149500 h 6274"/>
                <a:gd name="T86" fmla="*/ 21125 w 16325"/>
                <a:gd name="T87" fmla="*/ 156825 h 6274"/>
                <a:gd name="T88" fmla="*/ 72475 w 16325"/>
                <a:gd name="T89" fmla="*/ 145825 h 6274"/>
                <a:gd name="T90" fmla="*/ 63300 w 16325"/>
                <a:gd name="T91" fmla="*/ 134825 h 6274"/>
                <a:gd name="T92" fmla="*/ 16525 w 16325"/>
                <a:gd name="T93" fmla="*/ 123825 h 6274"/>
                <a:gd name="T94" fmla="*/ 62375 w 16325"/>
                <a:gd name="T95" fmla="*/ 94475 h 6274"/>
                <a:gd name="T96" fmla="*/ 72475 w 16325"/>
                <a:gd name="T97" fmla="*/ 87125 h 6274"/>
                <a:gd name="T98" fmla="*/ 35775 w 16325"/>
                <a:gd name="T99" fmla="*/ 86225 h 6274"/>
                <a:gd name="T100" fmla="*/ 13775 w 16325"/>
                <a:gd name="T101" fmla="*/ 52275 h 6274"/>
                <a:gd name="T102" fmla="*/ 55950 w 16325"/>
                <a:gd name="T103" fmla="*/ 47700 h 6274"/>
                <a:gd name="T104" fmla="*/ 77975 w 16325"/>
                <a:gd name="T105" fmla="*/ 39450 h 6274"/>
                <a:gd name="T106" fmla="*/ 67875 w 16325"/>
                <a:gd name="T107" fmla="*/ 28450 h 627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lnTo>
                    <a:pt x="14710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lnTo>
                    <a:pt x="6787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lnTo>
                    <a:pt x="2715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7" name="Google Shape;306;p5">
              <a:extLst>
                <a:ext uri="{FF2B5EF4-FFF2-40B4-BE49-F238E27FC236}">
                  <a16:creationId xmlns:a16="http://schemas.microsoft.com/office/drawing/2014/main" id="{85B74C14-F171-423A-AC76-9A22549E1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6425" y="4507675"/>
              <a:ext cx="520000" cy="365000"/>
            </a:xfrm>
            <a:custGeom>
              <a:avLst/>
              <a:gdLst>
                <a:gd name="T0" fmla="*/ 144000 w 20800"/>
                <a:gd name="T1" fmla="*/ 25700 h 14600"/>
                <a:gd name="T2" fmla="*/ 126575 w 20800"/>
                <a:gd name="T3" fmla="*/ 84375 h 14600"/>
                <a:gd name="T4" fmla="*/ 92650 w 20800"/>
                <a:gd name="T5" fmla="*/ 86225 h 14600"/>
                <a:gd name="T6" fmla="*/ 83475 w 20800"/>
                <a:gd name="T7" fmla="*/ 73375 h 14600"/>
                <a:gd name="T8" fmla="*/ 77050 w 20800"/>
                <a:gd name="T9" fmla="*/ 59625 h 14600"/>
                <a:gd name="T10" fmla="*/ 82550 w 20800"/>
                <a:gd name="T11" fmla="*/ 39450 h 14600"/>
                <a:gd name="T12" fmla="*/ 247625 w 20800"/>
                <a:gd name="T13" fmla="*/ 84375 h 14600"/>
                <a:gd name="T14" fmla="*/ 231125 w 20800"/>
                <a:gd name="T15" fmla="*/ 98150 h 14600"/>
                <a:gd name="T16" fmla="*/ 37625 w 20800"/>
                <a:gd name="T17" fmla="*/ 108225 h 14600"/>
                <a:gd name="T18" fmla="*/ 34875 w 20800"/>
                <a:gd name="T19" fmla="*/ 128400 h 14600"/>
                <a:gd name="T20" fmla="*/ 36700 w 20800"/>
                <a:gd name="T21" fmla="*/ 110975 h 14600"/>
                <a:gd name="T22" fmla="*/ 217350 w 20800"/>
                <a:gd name="T23" fmla="*/ 163250 h 14600"/>
                <a:gd name="T24" fmla="*/ 198100 w 20800"/>
                <a:gd name="T25" fmla="*/ 188000 h 14600"/>
                <a:gd name="T26" fmla="*/ 167850 w 20800"/>
                <a:gd name="T27" fmla="*/ 188925 h 14600"/>
                <a:gd name="T28" fmla="*/ 182525 w 20800"/>
                <a:gd name="T29" fmla="*/ 160500 h 14600"/>
                <a:gd name="T30" fmla="*/ 118325 w 20800"/>
                <a:gd name="T31" fmla="*/ 925 h 14600"/>
                <a:gd name="T32" fmla="*/ 63300 w 20800"/>
                <a:gd name="T33" fmla="*/ 77975 h 14600"/>
                <a:gd name="T34" fmla="*/ 1850 w 20800"/>
                <a:gd name="T35" fmla="*/ 121975 h 14600"/>
                <a:gd name="T36" fmla="*/ 42200 w 20800"/>
                <a:gd name="T37" fmla="*/ 151325 h 14600"/>
                <a:gd name="T38" fmla="*/ 62375 w 20800"/>
                <a:gd name="T39" fmla="*/ 95400 h 14600"/>
                <a:gd name="T40" fmla="*/ 138500 w 20800"/>
                <a:gd name="T41" fmla="*/ 105475 h 14600"/>
                <a:gd name="T42" fmla="*/ 145825 w 20800"/>
                <a:gd name="T43" fmla="*/ 177000 h 14600"/>
                <a:gd name="T44" fmla="*/ 179775 w 20800"/>
                <a:gd name="T45" fmla="*/ 210950 h 14600"/>
                <a:gd name="T46" fmla="*/ 228375 w 20800"/>
                <a:gd name="T47" fmla="*/ 155000 h 14600"/>
                <a:gd name="T48" fmla="*/ 269625 w 20800"/>
                <a:gd name="T49" fmla="*/ 99050 h 14600"/>
                <a:gd name="T50" fmla="*/ 216450 w 20800"/>
                <a:gd name="T51" fmla="*/ 82550 h 14600"/>
                <a:gd name="T52" fmla="*/ 199025 w 20800"/>
                <a:gd name="T53" fmla="*/ 137575 h 14600"/>
                <a:gd name="T54" fmla="*/ 143075 w 20800"/>
                <a:gd name="T55" fmla="*/ 90800 h 14600"/>
                <a:gd name="T56" fmla="*/ 156825 w 20800"/>
                <a:gd name="T57" fmla="*/ 13775 h 14600"/>
                <a:gd name="T58" fmla="*/ 396175 w 20800"/>
                <a:gd name="T59" fmla="*/ 179750 h 14600"/>
                <a:gd name="T60" fmla="*/ 379675 w 20800"/>
                <a:gd name="T61" fmla="*/ 230200 h 14600"/>
                <a:gd name="T62" fmla="*/ 366850 w 20800"/>
                <a:gd name="T63" fmla="*/ 220100 h 14600"/>
                <a:gd name="T64" fmla="*/ 360425 w 20800"/>
                <a:gd name="T65" fmla="*/ 207275 h 14600"/>
                <a:gd name="T66" fmla="*/ 365000 w 20800"/>
                <a:gd name="T67" fmla="*/ 193525 h 14600"/>
                <a:gd name="T68" fmla="*/ 365925 w 20800"/>
                <a:gd name="T69" fmla="*/ 177925 h 14600"/>
                <a:gd name="T70" fmla="*/ 146750 w 20800"/>
                <a:gd name="T71" fmla="*/ 236625 h 14600"/>
                <a:gd name="T72" fmla="*/ 132075 w 20800"/>
                <a:gd name="T73" fmla="*/ 238450 h 14600"/>
                <a:gd name="T74" fmla="*/ 158675 w 20800"/>
                <a:gd name="T75" fmla="*/ 201775 h 14600"/>
                <a:gd name="T76" fmla="*/ 101825 w 20800"/>
                <a:gd name="T77" fmla="*/ 237525 h 14600"/>
                <a:gd name="T78" fmla="*/ 155925 w 20800"/>
                <a:gd name="T79" fmla="*/ 251300 h 14600"/>
                <a:gd name="T80" fmla="*/ 158675 w 20800"/>
                <a:gd name="T81" fmla="*/ 200850 h 14600"/>
                <a:gd name="T82" fmla="*/ 495225 w 20800"/>
                <a:gd name="T83" fmla="*/ 297150 h 14600"/>
                <a:gd name="T84" fmla="*/ 493400 w 20800"/>
                <a:gd name="T85" fmla="*/ 276050 h 14600"/>
                <a:gd name="T86" fmla="*/ 486975 w 20800"/>
                <a:gd name="T87" fmla="*/ 265050 h 14600"/>
                <a:gd name="T88" fmla="*/ 401700 w 20800"/>
                <a:gd name="T89" fmla="*/ 349400 h 14600"/>
                <a:gd name="T90" fmla="*/ 433775 w 20800"/>
                <a:gd name="T91" fmla="*/ 348500 h 14600"/>
                <a:gd name="T92" fmla="*/ 428275 w 20800"/>
                <a:gd name="T93" fmla="*/ 335650 h 14600"/>
                <a:gd name="T94" fmla="*/ 407200 w 20800"/>
                <a:gd name="T95" fmla="*/ 322825 h 14600"/>
                <a:gd name="T96" fmla="*/ 378750 w 20800"/>
                <a:gd name="T97" fmla="*/ 311800 h 14600"/>
                <a:gd name="T98" fmla="*/ 323750 w 20800"/>
                <a:gd name="T99" fmla="*/ 179750 h 14600"/>
                <a:gd name="T100" fmla="*/ 228375 w 20800"/>
                <a:gd name="T101" fmla="*/ 202675 h 14600"/>
                <a:gd name="T102" fmla="*/ 309975 w 20800"/>
                <a:gd name="T103" fmla="*/ 235700 h 14600"/>
                <a:gd name="T104" fmla="*/ 373250 w 20800"/>
                <a:gd name="T105" fmla="*/ 261375 h 14600"/>
                <a:gd name="T106" fmla="*/ 364100 w 20800"/>
                <a:gd name="T107" fmla="*/ 317325 h 14600"/>
                <a:gd name="T108" fmla="*/ 420025 w 20800"/>
                <a:gd name="T109" fmla="*/ 365000 h 14600"/>
                <a:gd name="T110" fmla="*/ 464975 w 20800"/>
                <a:gd name="T111" fmla="*/ 296225 h 14600"/>
                <a:gd name="T112" fmla="*/ 519075 w 20800"/>
                <a:gd name="T113" fmla="*/ 266875 h 14600"/>
                <a:gd name="T114" fmla="*/ 464975 w 20800"/>
                <a:gd name="T115" fmla="*/ 266875 h 14600"/>
                <a:gd name="T116" fmla="*/ 405350 w 20800"/>
                <a:gd name="T117" fmla="*/ 287975 h 14600"/>
                <a:gd name="T118" fmla="*/ 411775 w 20800"/>
                <a:gd name="T119" fmla="*/ 232025 h 14600"/>
                <a:gd name="T120" fmla="*/ 376925 w 20800"/>
                <a:gd name="T121" fmla="*/ 157750 h 1460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lnTo>
                    <a:pt x="1505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lnTo>
                    <a:pt x="788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lnTo>
                    <a:pt x="495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lnTo>
                    <a:pt x="15114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lnTo>
                    <a:pt x="1999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lnTo>
                    <a:pt x="1665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lnTo>
                    <a:pt x="1485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8" name="Google Shape;307;p5">
              <a:extLst>
                <a:ext uri="{FF2B5EF4-FFF2-40B4-BE49-F238E27FC236}">
                  <a16:creationId xmlns:a16="http://schemas.microsoft.com/office/drawing/2014/main" id="{804CED8C-C0B8-4E3D-AAA5-E5039DBD5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5400" y="3728200"/>
              <a:ext cx="342075" cy="360425"/>
            </a:xfrm>
            <a:custGeom>
              <a:avLst/>
              <a:gdLst>
                <a:gd name="T0" fmla="*/ 243025 w 13683"/>
                <a:gd name="T1" fmla="*/ 110050 h 14417"/>
                <a:gd name="T2" fmla="*/ 225600 w 13683"/>
                <a:gd name="T3" fmla="*/ 145825 h 14417"/>
                <a:gd name="T4" fmla="*/ 233850 w 13683"/>
                <a:gd name="T5" fmla="*/ 63300 h 14417"/>
                <a:gd name="T6" fmla="*/ 225600 w 13683"/>
                <a:gd name="T7" fmla="*/ 51375 h 14417"/>
                <a:gd name="T8" fmla="*/ 259525 w 13683"/>
                <a:gd name="T9" fmla="*/ 101800 h 14417"/>
                <a:gd name="T10" fmla="*/ 258600 w 13683"/>
                <a:gd name="T11" fmla="*/ 129325 h 14417"/>
                <a:gd name="T12" fmla="*/ 208175 w 13683"/>
                <a:gd name="T13" fmla="*/ 162325 h 14417"/>
                <a:gd name="T14" fmla="*/ 145800 w 13683"/>
                <a:gd name="T15" fmla="*/ 135725 h 14417"/>
                <a:gd name="T16" fmla="*/ 153150 w 13683"/>
                <a:gd name="T17" fmla="*/ 50450 h 14417"/>
                <a:gd name="T18" fmla="*/ 173325 w 13683"/>
                <a:gd name="T19" fmla="*/ 172425 h 14417"/>
                <a:gd name="T20" fmla="*/ 49525 w 13683"/>
                <a:gd name="T21" fmla="*/ 157750 h 14417"/>
                <a:gd name="T22" fmla="*/ 34850 w 13683"/>
                <a:gd name="T23" fmla="*/ 188925 h 14417"/>
                <a:gd name="T24" fmla="*/ 71525 w 13683"/>
                <a:gd name="T25" fmla="*/ 143075 h 14417"/>
                <a:gd name="T26" fmla="*/ 115550 w 13683"/>
                <a:gd name="T27" fmla="*/ 131150 h 14417"/>
                <a:gd name="T28" fmla="*/ 155900 w 13683"/>
                <a:gd name="T29" fmla="*/ 175175 h 14417"/>
                <a:gd name="T30" fmla="*/ 102700 w 13683"/>
                <a:gd name="T31" fmla="*/ 230200 h 14417"/>
                <a:gd name="T32" fmla="*/ 55950 w 13683"/>
                <a:gd name="T33" fmla="*/ 226525 h 14417"/>
                <a:gd name="T34" fmla="*/ 26600 w 13683"/>
                <a:gd name="T35" fmla="*/ 175175 h 14417"/>
                <a:gd name="T36" fmla="*/ 65100 w 13683"/>
                <a:gd name="T37" fmla="*/ 126575 h 14417"/>
                <a:gd name="T38" fmla="*/ 222850 w 13683"/>
                <a:gd name="T39" fmla="*/ 199925 h 14417"/>
                <a:gd name="T40" fmla="*/ 257700 w 13683"/>
                <a:gd name="T41" fmla="*/ 238450 h 14417"/>
                <a:gd name="T42" fmla="*/ 250350 w 13683"/>
                <a:gd name="T43" fmla="*/ 221025 h 14417"/>
                <a:gd name="T44" fmla="*/ 51350 w 13683"/>
                <a:gd name="T45" fmla="*/ 243025 h 14417"/>
                <a:gd name="T46" fmla="*/ 161400 w 13683"/>
                <a:gd name="T47" fmla="*/ 272375 h 14417"/>
                <a:gd name="T48" fmla="*/ 181575 w 13683"/>
                <a:gd name="T49" fmla="*/ 279700 h 14417"/>
                <a:gd name="T50" fmla="*/ 150400 w 13683"/>
                <a:gd name="T51" fmla="*/ 237525 h 14417"/>
                <a:gd name="T52" fmla="*/ 234775 w 13683"/>
                <a:gd name="T53" fmla="*/ 180675 h 14417"/>
                <a:gd name="T54" fmla="*/ 264100 w 13683"/>
                <a:gd name="T55" fmla="*/ 243950 h 14417"/>
                <a:gd name="T56" fmla="*/ 234775 w 13683"/>
                <a:gd name="T57" fmla="*/ 288875 h 14417"/>
                <a:gd name="T58" fmla="*/ 174250 w 13683"/>
                <a:gd name="T59" fmla="*/ 298975 h 14417"/>
                <a:gd name="T60" fmla="*/ 149475 w 13683"/>
                <a:gd name="T61" fmla="*/ 280625 h 14417"/>
                <a:gd name="T62" fmla="*/ 127475 w 13683"/>
                <a:gd name="T63" fmla="*/ 232950 h 14417"/>
                <a:gd name="T64" fmla="*/ 179750 w 13683"/>
                <a:gd name="T65" fmla="*/ 181575 h 14417"/>
                <a:gd name="T66" fmla="*/ 124725 w 13683"/>
                <a:gd name="T67" fmla="*/ 9175 h 14417"/>
                <a:gd name="T68" fmla="*/ 141225 w 13683"/>
                <a:gd name="T69" fmla="*/ 45875 h 14417"/>
                <a:gd name="T70" fmla="*/ 102700 w 13683"/>
                <a:gd name="T71" fmla="*/ 107300 h 14417"/>
                <a:gd name="T72" fmla="*/ 47675 w 13683"/>
                <a:gd name="T73" fmla="*/ 102725 h 14417"/>
                <a:gd name="T74" fmla="*/ 37600 w 13683"/>
                <a:gd name="T75" fmla="*/ 129325 h 14417"/>
                <a:gd name="T76" fmla="*/ 13750 w 13683"/>
                <a:gd name="T77" fmla="*/ 170575 h 14417"/>
                <a:gd name="T78" fmla="*/ 1825 w 13683"/>
                <a:gd name="T79" fmla="*/ 197175 h 14417"/>
                <a:gd name="T80" fmla="*/ 30275 w 13683"/>
                <a:gd name="T81" fmla="*/ 216425 h 14417"/>
                <a:gd name="T82" fmla="*/ 35775 w 13683"/>
                <a:gd name="T83" fmla="*/ 260450 h 14417"/>
                <a:gd name="T84" fmla="*/ 38525 w 13683"/>
                <a:gd name="T85" fmla="*/ 276950 h 14417"/>
                <a:gd name="T86" fmla="*/ 62350 w 13683"/>
                <a:gd name="T87" fmla="*/ 252200 h 14417"/>
                <a:gd name="T88" fmla="*/ 110975 w 13683"/>
                <a:gd name="T89" fmla="*/ 257700 h 14417"/>
                <a:gd name="T90" fmla="*/ 143975 w 13683"/>
                <a:gd name="T91" fmla="*/ 305375 h 14417"/>
                <a:gd name="T92" fmla="*/ 140300 w 13683"/>
                <a:gd name="T93" fmla="*/ 336575 h 14417"/>
                <a:gd name="T94" fmla="*/ 143975 w 13683"/>
                <a:gd name="T95" fmla="*/ 359500 h 14417"/>
                <a:gd name="T96" fmla="*/ 169650 w 13683"/>
                <a:gd name="T97" fmla="*/ 321900 h 14417"/>
                <a:gd name="T98" fmla="*/ 233850 w 13683"/>
                <a:gd name="T99" fmla="*/ 321900 h 14417"/>
                <a:gd name="T100" fmla="*/ 257700 w 13683"/>
                <a:gd name="T101" fmla="*/ 354000 h 14417"/>
                <a:gd name="T102" fmla="*/ 254025 w 13683"/>
                <a:gd name="T103" fmla="*/ 300800 h 14417"/>
                <a:gd name="T104" fmla="*/ 293450 w 13683"/>
                <a:gd name="T105" fmla="*/ 243950 h 14417"/>
                <a:gd name="T106" fmla="*/ 341150 w 13683"/>
                <a:gd name="T107" fmla="*/ 234775 h 14417"/>
                <a:gd name="T108" fmla="*/ 297125 w 13683"/>
                <a:gd name="T109" fmla="*/ 225600 h 14417"/>
                <a:gd name="T110" fmla="*/ 256775 w 13683"/>
                <a:gd name="T111" fmla="*/ 189850 h 14417"/>
                <a:gd name="T112" fmla="*/ 248525 w 13683"/>
                <a:gd name="T113" fmla="*/ 161400 h 14417"/>
                <a:gd name="T114" fmla="*/ 287950 w 13683"/>
                <a:gd name="T115" fmla="*/ 114650 h 14417"/>
                <a:gd name="T116" fmla="*/ 282450 w 13683"/>
                <a:gd name="T117" fmla="*/ 92625 h 14417"/>
                <a:gd name="T118" fmla="*/ 249425 w 13683"/>
                <a:gd name="T119" fmla="*/ 26600 h 14417"/>
                <a:gd name="T120" fmla="*/ 224675 w 13683"/>
                <a:gd name="T121" fmla="*/ 16525 h 14417"/>
                <a:gd name="T122" fmla="*/ 167825 w 13683"/>
                <a:gd name="T123" fmla="*/ 22025 h 14417"/>
                <a:gd name="T124" fmla="*/ 135725 w 13683"/>
                <a:gd name="T125" fmla="*/ 925 h 1441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lnTo>
                    <a:pt x="9281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lnTo>
                    <a:pt x="8877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lnTo>
                    <a:pt x="2128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lnTo>
                    <a:pt x="561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lnTo>
                    <a:pt x="8730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lnTo>
                    <a:pt x="4769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9" name="Google Shape;308;p5">
              <a:extLst>
                <a:ext uri="{FF2B5EF4-FFF2-40B4-BE49-F238E27FC236}">
                  <a16:creationId xmlns:a16="http://schemas.microsoft.com/office/drawing/2014/main" id="{1D8D2D71-7DA8-42EB-B19D-863AF8C7B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9450" y="3384325"/>
              <a:ext cx="262300" cy="186175"/>
            </a:xfrm>
            <a:custGeom>
              <a:avLst/>
              <a:gdLst>
                <a:gd name="T0" fmla="*/ 172425 w 10492"/>
                <a:gd name="T1" fmla="*/ 45850 h 7447"/>
                <a:gd name="T2" fmla="*/ 159575 w 10492"/>
                <a:gd name="T3" fmla="*/ 53200 h 7447"/>
                <a:gd name="T4" fmla="*/ 155000 w 10492"/>
                <a:gd name="T5" fmla="*/ 63275 h 7447"/>
                <a:gd name="T6" fmla="*/ 159575 w 10492"/>
                <a:gd name="T7" fmla="*/ 66025 h 7447"/>
                <a:gd name="T8" fmla="*/ 171500 w 10492"/>
                <a:gd name="T9" fmla="*/ 59600 h 7447"/>
                <a:gd name="T10" fmla="*/ 187100 w 10492"/>
                <a:gd name="T11" fmla="*/ 56850 h 7447"/>
                <a:gd name="T12" fmla="*/ 198100 w 10492"/>
                <a:gd name="T13" fmla="*/ 61450 h 7447"/>
                <a:gd name="T14" fmla="*/ 199925 w 10492"/>
                <a:gd name="T15" fmla="*/ 68775 h 7447"/>
                <a:gd name="T16" fmla="*/ 191675 w 10492"/>
                <a:gd name="T17" fmla="*/ 83450 h 7447"/>
                <a:gd name="T18" fmla="*/ 142150 w 10492"/>
                <a:gd name="T19" fmla="*/ 146725 h 7447"/>
                <a:gd name="T20" fmla="*/ 142150 w 10492"/>
                <a:gd name="T21" fmla="*/ 155900 h 7447"/>
                <a:gd name="T22" fmla="*/ 146750 w 10492"/>
                <a:gd name="T23" fmla="*/ 157725 h 7447"/>
                <a:gd name="T24" fmla="*/ 200850 w 10492"/>
                <a:gd name="T25" fmla="*/ 158650 h 7447"/>
                <a:gd name="T26" fmla="*/ 218275 w 10492"/>
                <a:gd name="T27" fmla="*/ 159575 h 7447"/>
                <a:gd name="T28" fmla="*/ 221950 w 10492"/>
                <a:gd name="T29" fmla="*/ 152225 h 7447"/>
                <a:gd name="T30" fmla="*/ 211850 w 10492"/>
                <a:gd name="T31" fmla="*/ 146725 h 7447"/>
                <a:gd name="T32" fmla="*/ 161425 w 10492"/>
                <a:gd name="T33" fmla="*/ 143975 h 7447"/>
                <a:gd name="T34" fmla="*/ 203600 w 10492"/>
                <a:gd name="T35" fmla="*/ 89875 h 7447"/>
                <a:gd name="T36" fmla="*/ 211850 w 10492"/>
                <a:gd name="T37" fmla="*/ 73375 h 7447"/>
                <a:gd name="T38" fmla="*/ 210925 w 10492"/>
                <a:gd name="T39" fmla="*/ 57775 h 7447"/>
                <a:gd name="T40" fmla="*/ 201775 w 10492"/>
                <a:gd name="T41" fmla="*/ 47675 h 7447"/>
                <a:gd name="T42" fmla="*/ 187100 w 10492"/>
                <a:gd name="T43" fmla="*/ 44025 h 7447"/>
                <a:gd name="T44" fmla="*/ 19275 w 10492"/>
                <a:gd name="T45" fmla="*/ 925 h 7447"/>
                <a:gd name="T46" fmla="*/ 7350 w 10492"/>
                <a:gd name="T47" fmla="*/ 6425 h 7447"/>
                <a:gd name="T48" fmla="*/ 25 w 10492"/>
                <a:gd name="T49" fmla="*/ 14675 h 7447"/>
                <a:gd name="T50" fmla="*/ 4600 w 10492"/>
                <a:gd name="T51" fmla="*/ 21100 h 7447"/>
                <a:gd name="T52" fmla="*/ 16525 w 10492"/>
                <a:gd name="T53" fmla="*/ 16500 h 7447"/>
                <a:gd name="T54" fmla="*/ 24775 w 10492"/>
                <a:gd name="T55" fmla="*/ 15600 h 7447"/>
                <a:gd name="T56" fmla="*/ 27525 w 10492"/>
                <a:gd name="T57" fmla="*/ 36675 h 7447"/>
                <a:gd name="T58" fmla="*/ 58700 w 10492"/>
                <a:gd name="T59" fmla="*/ 183400 h 7447"/>
                <a:gd name="T60" fmla="*/ 66950 w 10492"/>
                <a:gd name="T61" fmla="*/ 186150 h 7447"/>
                <a:gd name="T62" fmla="*/ 71550 w 10492"/>
                <a:gd name="T63" fmla="*/ 181575 h 7447"/>
                <a:gd name="T64" fmla="*/ 161425 w 10492"/>
                <a:gd name="T65" fmla="*/ 22925 h 7447"/>
                <a:gd name="T66" fmla="*/ 241200 w 10492"/>
                <a:gd name="T67" fmla="*/ 24750 h 7447"/>
                <a:gd name="T68" fmla="*/ 259550 w 10492"/>
                <a:gd name="T69" fmla="*/ 22925 h 7447"/>
                <a:gd name="T70" fmla="*/ 262300 w 10492"/>
                <a:gd name="T71" fmla="*/ 18350 h 7447"/>
                <a:gd name="T72" fmla="*/ 257700 w 10492"/>
                <a:gd name="T73" fmla="*/ 11925 h 7447"/>
                <a:gd name="T74" fmla="*/ 228350 w 10492"/>
                <a:gd name="T75" fmla="*/ 8250 h 7447"/>
                <a:gd name="T76" fmla="*/ 125650 w 10492"/>
                <a:gd name="T77" fmla="*/ 10100 h 7447"/>
                <a:gd name="T78" fmla="*/ 120150 w 10492"/>
                <a:gd name="T79" fmla="*/ 13750 h 7447"/>
                <a:gd name="T80" fmla="*/ 53200 w 10492"/>
                <a:gd name="T81" fmla="*/ 92625 h 7447"/>
                <a:gd name="T82" fmla="*/ 36700 w 10492"/>
                <a:gd name="T83" fmla="*/ 21100 h 7447"/>
                <a:gd name="T84" fmla="*/ 35775 w 10492"/>
                <a:gd name="T85" fmla="*/ 13750 h 7447"/>
                <a:gd name="T86" fmla="*/ 37625 w 10492"/>
                <a:gd name="T87" fmla="*/ 9175 h 7447"/>
                <a:gd name="T88" fmla="*/ 34875 w 10492"/>
                <a:gd name="T89" fmla="*/ 1825 h 7447"/>
                <a:gd name="T90" fmla="*/ 23850 w 10492"/>
                <a:gd name="T91" fmla="*/ 0 h 74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lnTo>
                    <a:pt x="7300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lnTo>
                    <a:pt x="954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" name="Google Shape;309;p5">
              <a:extLst>
                <a:ext uri="{FF2B5EF4-FFF2-40B4-BE49-F238E27FC236}">
                  <a16:creationId xmlns:a16="http://schemas.microsoft.com/office/drawing/2014/main" id="{5CCF5678-8889-461D-A3B7-B31F0BE13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0850" y="4617725"/>
              <a:ext cx="254050" cy="162350"/>
            </a:xfrm>
            <a:custGeom>
              <a:avLst/>
              <a:gdLst>
                <a:gd name="T0" fmla="*/ 210025 w 10162"/>
                <a:gd name="T1" fmla="*/ 20200 h 6494"/>
                <a:gd name="T2" fmla="*/ 224700 w 10162"/>
                <a:gd name="T3" fmla="*/ 20200 h 6494"/>
                <a:gd name="T4" fmla="*/ 236625 w 10162"/>
                <a:gd name="T5" fmla="*/ 40375 h 6494"/>
                <a:gd name="T6" fmla="*/ 241200 w 10162"/>
                <a:gd name="T7" fmla="*/ 67875 h 6494"/>
                <a:gd name="T8" fmla="*/ 229275 w 10162"/>
                <a:gd name="T9" fmla="*/ 91725 h 6494"/>
                <a:gd name="T10" fmla="*/ 208175 w 10162"/>
                <a:gd name="T11" fmla="*/ 99975 h 6494"/>
                <a:gd name="T12" fmla="*/ 196275 w 10162"/>
                <a:gd name="T13" fmla="*/ 87125 h 6494"/>
                <a:gd name="T14" fmla="*/ 188925 w 10162"/>
                <a:gd name="T15" fmla="*/ 57775 h 6494"/>
                <a:gd name="T16" fmla="*/ 197175 w 10162"/>
                <a:gd name="T17" fmla="*/ 25700 h 6494"/>
                <a:gd name="T18" fmla="*/ 210025 w 10162"/>
                <a:gd name="T19" fmla="*/ 3675 h 6494"/>
                <a:gd name="T20" fmla="*/ 191675 w 10162"/>
                <a:gd name="T21" fmla="*/ 13775 h 6494"/>
                <a:gd name="T22" fmla="*/ 178850 w 10162"/>
                <a:gd name="T23" fmla="*/ 42200 h 6494"/>
                <a:gd name="T24" fmla="*/ 181600 w 10162"/>
                <a:gd name="T25" fmla="*/ 84375 h 6494"/>
                <a:gd name="T26" fmla="*/ 195350 w 10162"/>
                <a:gd name="T27" fmla="*/ 107300 h 6494"/>
                <a:gd name="T28" fmla="*/ 214600 w 10162"/>
                <a:gd name="T29" fmla="*/ 112800 h 6494"/>
                <a:gd name="T30" fmla="*/ 232950 w 10162"/>
                <a:gd name="T31" fmla="*/ 106400 h 6494"/>
                <a:gd name="T32" fmla="*/ 251275 w 10162"/>
                <a:gd name="T33" fmla="*/ 77950 h 6494"/>
                <a:gd name="T34" fmla="*/ 251275 w 10162"/>
                <a:gd name="T35" fmla="*/ 44025 h 6494"/>
                <a:gd name="T36" fmla="*/ 233850 w 10162"/>
                <a:gd name="T37" fmla="*/ 11025 h 6494"/>
                <a:gd name="T38" fmla="*/ 221025 w 10162"/>
                <a:gd name="T39" fmla="*/ 4600 h 6494"/>
                <a:gd name="T40" fmla="*/ 98150 w 10162"/>
                <a:gd name="T41" fmla="*/ 925 h 6494"/>
                <a:gd name="T42" fmla="*/ 92625 w 10162"/>
                <a:gd name="T43" fmla="*/ 33025 h 6494"/>
                <a:gd name="T44" fmla="*/ 34875 w 10162"/>
                <a:gd name="T45" fmla="*/ 60550 h 6494"/>
                <a:gd name="T46" fmla="*/ 14700 w 10162"/>
                <a:gd name="T47" fmla="*/ 61450 h 6494"/>
                <a:gd name="T48" fmla="*/ 10100 w 10162"/>
                <a:gd name="T49" fmla="*/ 13775 h 6494"/>
                <a:gd name="T50" fmla="*/ 2775 w 10162"/>
                <a:gd name="T51" fmla="*/ 4600 h 6494"/>
                <a:gd name="T52" fmla="*/ 925 w 10162"/>
                <a:gd name="T53" fmla="*/ 56875 h 6494"/>
                <a:gd name="T54" fmla="*/ 10100 w 10162"/>
                <a:gd name="T55" fmla="*/ 124725 h 6494"/>
                <a:gd name="T56" fmla="*/ 13775 w 10162"/>
                <a:gd name="T57" fmla="*/ 143075 h 6494"/>
                <a:gd name="T58" fmla="*/ 22025 w 10162"/>
                <a:gd name="T59" fmla="*/ 148575 h 6494"/>
                <a:gd name="T60" fmla="*/ 26600 w 10162"/>
                <a:gd name="T61" fmla="*/ 141250 h 6494"/>
                <a:gd name="T62" fmla="*/ 15600 w 10162"/>
                <a:gd name="T63" fmla="*/ 77050 h 6494"/>
                <a:gd name="T64" fmla="*/ 53200 w 10162"/>
                <a:gd name="T65" fmla="*/ 72450 h 6494"/>
                <a:gd name="T66" fmla="*/ 87125 w 10162"/>
                <a:gd name="T67" fmla="*/ 121075 h 6494"/>
                <a:gd name="T68" fmla="*/ 90800 w 10162"/>
                <a:gd name="T69" fmla="*/ 134825 h 6494"/>
                <a:gd name="T70" fmla="*/ 98150 w 10162"/>
                <a:gd name="T71" fmla="*/ 132975 h 6494"/>
                <a:gd name="T72" fmla="*/ 102725 w 10162"/>
                <a:gd name="T73" fmla="*/ 73375 h 6494"/>
                <a:gd name="T74" fmla="*/ 103650 w 10162"/>
                <a:gd name="T75" fmla="*/ 2775 h 6494"/>
                <a:gd name="T76" fmla="*/ 131150 w 10162"/>
                <a:gd name="T77" fmla="*/ 95375 h 6494"/>
                <a:gd name="T78" fmla="*/ 120150 w 10162"/>
                <a:gd name="T79" fmla="*/ 103650 h 6494"/>
                <a:gd name="T80" fmla="*/ 143075 w 10162"/>
                <a:gd name="T81" fmla="*/ 105475 h 6494"/>
                <a:gd name="T82" fmla="*/ 134825 w 10162"/>
                <a:gd name="T83" fmla="*/ 115550 h 6494"/>
                <a:gd name="T84" fmla="*/ 108225 w 10162"/>
                <a:gd name="T85" fmla="*/ 156825 h 6494"/>
                <a:gd name="T86" fmla="*/ 157750 w 10162"/>
                <a:gd name="T87" fmla="*/ 153150 h 6494"/>
                <a:gd name="T88" fmla="*/ 161425 w 10162"/>
                <a:gd name="T89" fmla="*/ 145825 h 6494"/>
                <a:gd name="T90" fmla="*/ 154075 w 10162"/>
                <a:gd name="T91" fmla="*/ 141250 h 6494"/>
                <a:gd name="T92" fmla="*/ 146750 w 10162"/>
                <a:gd name="T93" fmla="*/ 120150 h 6494"/>
                <a:gd name="T94" fmla="*/ 155000 w 10162"/>
                <a:gd name="T95" fmla="*/ 102725 h 6494"/>
                <a:gd name="T96" fmla="*/ 149500 w 10162"/>
                <a:gd name="T97" fmla="*/ 94475 h 649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lnTo>
                    <a:pt x="840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lnTo>
                    <a:pt x="5503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" name="Google Shape;310;p5">
              <a:extLst>
                <a:ext uri="{FF2B5EF4-FFF2-40B4-BE49-F238E27FC236}">
                  <a16:creationId xmlns:a16="http://schemas.microsoft.com/office/drawing/2014/main" id="{6C063D1C-665D-42F1-BD62-526EA2D1F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1225" y="1090800"/>
              <a:ext cx="285225" cy="283400"/>
            </a:xfrm>
            <a:custGeom>
              <a:avLst/>
              <a:gdLst>
                <a:gd name="T0" fmla="*/ 121075 w 11409"/>
                <a:gd name="T1" fmla="*/ 119225 h 11336"/>
                <a:gd name="T2" fmla="*/ 140325 w 11409"/>
                <a:gd name="T3" fmla="*/ 115575 h 11336"/>
                <a:gd name="T4" fmla="*/ 149500 w 11409"/>
                <a:gd name="T5" fmla="*/ 150400 h 11336"/>
                <a:gd name="T6" fmla="*/ 143075 w 11409"/>
                <a:gd name="T7" fmla="*/ 141250 h 11336"/>
                <a:gd name="T8" fmla="*/ 142175 w 11409"/>
                <a:gd name="T9" fmla="*/ 164175 h 11336"/>
                <a:gd name="T10" fmla="*/ 161425 w 11409"/>
                <a:gd name="T11" fmla="*/ 151325 h 11336"/>
                <a:gd name="T12" fmla="*/ 98150 w 11409"/>
                <a:gd name="T13" fmla="*/ 11025 h 11336"/>
                <a:gd name="T14" fmla="*/ 179775 w 11409"/>
                <a:gd name="T15" fmla="*/ 30275 h 11336"/>
                <a:gd name="T16" fmla="*/ 161425 w 11409"/>
                <a:gd name="T17" fmla="*/ 36700 h 11336"/>
                <a:gd name="T18" fmla="*/ 167850 w 11409"/>
                <a:gd name="T19" fmla="*/ 90800 h 11336"/>
                <a:gd name="T20" fmla="*/ 166000 w 11409"/>
                <a:gd name="T21" fmla="*/ 136650 h 11336"/>
                <a:gd name="T22" fmla="*/ 208200 w 11409"/>
                <a:gd name="T23" fmla="*/ 182500 h 11336"/>
                <a:gd name="T24" fmla="*/ 139425 w 11409"/>
                <a:gd name="T25" fmla="*/ 176100 h 11336"/>
                <a:gd name="T26" fmla="*/ 98150 w 11409"/>
                <a:gd name="T27" fmla="*/ 184350 h 11336"/>
                <a:gd name="T28" fmla="*/ 96325 w 11409"/>
                <a:gd name="T29" fmla="*/ 167825 h 11336"/>
                <a:gd name="T30" fmla="*/ 91725 w 11409"/>
                <a:gd name="T31" fmla="*/ 156825 h 11336"/>
                <a:gd name="T32" fmla="*/ 109150 w 11409"/>
                <a:gd name="T33" fmla="*/ 62375 h 11336"/>
                <a:gd name="T34" fmla="*/ 134825 w 11409"/>
                <a:gd name="T35" fmla="*/ 36700 h 11336"/>
                <a:gd name="T36" fmla="*/ 104575 w 11409"/>
                <a:gd name="T37" fmla="*/ 25700 h 11336"/>
                <a:gd name="T38" fmla="*/ 85300 w 11409"/>
                <a:gd name="T39" fmla="*/ 22025 h 11336"/>
                <a:gd name="T40" fmla="*/ 153175 w 11409"/>
                <a:gd name="T41" fmla="*/ 203600 h 11336"/>
                <a:gd name="T42" fmla="*/ 144000 w 11409"/>
                <a:gd name="T43" fmla="*/ 204525 h 11336"/>
                <a:gd name="T44" fmla="*/ 142175 w 11409"/>
                <a:gd name="T45" fmla="*/ 192600 h 11336"/>
                <a:gd name="T46" fmla="*/ 136675 w 11409"/>
                <a:gd name="T47" fmla="*/ 211850 h 11336"/>
                <a:gd name="T48" fmla="*/ 159600 w 11409"/>
                <a:gd name="T49" fmla="*/ 214600 h 11336"/>
                <a:gd name="T50" fmla="*/ 155000 w 11409"/>
                <a:gd name="T51" fmla="*/ 192600 h 11336"/>
                <a:gd name="T52" fmla="*/ 104575 w 11409"/>
                <a:gd name="T53" fmla="*/ 242125 h 11336"/>
                <a:gd name="T54" fmla="*/ 105475 w 11409"/>
                <a:gd name="T55" fmla="*/ 230200 h 11336"/>
                <a:gd name="T56" fmla="*/ 195350 w 11409"/>
                <a:gd name="T57" fmla="*/ 244875 h 11336"/>
                <a:gd name="T58" fmla="*/ 187100 w 11409"/>
                <a:gd name="T59" fmla="*/ 236600 h 11336"/>
                <a:gd name="T60" fmla="*/ 99975 w 11409"/>
                <a:gd name="T61" fmla="*/ 220100 h 11336"/>
                <a:gd name="T62" fmla="*/ 92650 w 11409"/>
                <a:gd name="T63" fmla="*/ 246700 h 11336"/>
                <a:gd name="T64" fmla="*/ 121075 w 11409"/>
                <a:gd name="T65" fmla="*/ 241200 h 11336"/>
                <a:gd name="T66" fmla="*/ 110975 w 11409"/>
                <a:gd name="T67" fmla="*/ 216450 h 11336"/>
                <a:gd name="T68" fmla="*/ 173350 w 11409"/>
                <a:gd name="T69" fmla="*/ 237525 h 11336"/>
                <a:gd name="T70" fmla="*/ 175175 w 11409"/>
                <a:gd name="T71" fmla="*/ 253125 h 11336"/>
                <a:gd name="T72" fmla="*/ 202700 w 11409"/>
                <a:gd name="T73" fmla="*/ 252200 h 11336"/>
                <a:gd name="T74" fmla="*/ 198100 w 11409"/>
                <a:gd name="T75" fmla="*/ 224700 h 11336"/>
                <a:gd name="T76" fmla="*/ 216450 w 11409"/>
                <a:gd name="T77" fmla="*/ 194425 h 11336"/>
                <a:gd name="T78" fmla="*/ 270550 w 11409"/>
                <a:gd name="T79" fmla="*/ 250375 h 11336"/>
                <a:gd name="T80" fmla="*/ 208200 w 11409"/>
                <a:gd name="T81" fmla="*/ 261375 h 11336"/>
                <a:gd name="T82" fmla="*/ 13775 w 11409"/>
                <a:gd name="T83" fmla="*/ 264125 h 11336"/>
                <a:gd name="T84" fmla="*/ 53200 w 11409"/>
                <a:gd name="T85" fmla="*/ 235700 h 11336"/>
                <a:gd name="T86" fmla="*/ 34875 w 11409"/>
                <a:gd name="T87" fmla="*/ 228350 h 11336"/>
                <a:gd name="T88" fmla="*/ 78900 w 11409"/>
                <a:gd name="T89" fmla="*/ 212775 h 11336"/>
                <a:gd name="T90" fmla="*/ 72475 w 11409"/>
                <a:gd name="T91" fmla="*/ 192600 h 11336"/>
                <a:gd name="T92" fmla="*/ 144925 w 11409"/>
                <a:gd name="T93" fmla="*/ 185250 h 11336"/>
                <a:gd name="T94" fmla="*/ 80725 w 11409"/>
                <a:gd name="T95" fmla="*/ 6425 h 11336"/>
                <a:gd name="T96" fmla="*/ 85300 w 11409"/>
                <a:gd name="T97" fmla="*/ 35775 h 11336"/>
                <a:gd name="T98" fmla="*/ 97225 w 11409"/>
                <a:gd name="T99" fmla="*/ 51375 h 11336"/>
                <a:gd name="T100" fmla="*/ 88975 w 11409"/>
                <a:gd name="T101" fmla="*/ 143075 h 11336"/>
                <a:gd name="T102" fmla="*/ 3700 w 11409"/>
                <a:gd name="T103" fmla="*/ 253125 h 11336"/>
                <a:gd name="T104" fmla="*/ 19275 w 11409"/>
                <a:gd name="T105" fmla="*/ 281550 h 11336"/>
                <a:gd name="T106" fmla="*/ 234775 w 11409"/>
                <a:gd name="T107" fmla="*/ 278800 h 11336"/>
                <a:gd name="T108" fmla="*/ 261375 w 11409"/>
                <a:gd name="T109" fmla="*/ 279725 h 11336"/>
                <a:gd name="T110" fmla="*/ 285225 w 11409"/>
                <a:gd name="T111" fmla="*/ 251275 h 11336"/>
                <a:gd name="T112" fmla="*/ 232950 w 11409"/>
                <a:gd name="T113" fmla="*/ 173325 h 11336"/>
                <a:gd name="T114" fmla="*/ 177925 w 11409"/>
                <a:gd name="T115" fmla="*/ 129325 h 11336"/>
                <a:gd name="T116" fmla="*/ 176100 w 11409"/>
                <a:gd name="T117" fmla="*/ 54125 h 11336"/>
                <a:gd name="T118" fmla="*/ 203600 w 11409"/>
                <a:gd name="T119" fmla="*/ 33950 h 11336"/>
                <a:gd name="T120" fmla="*/ 196275 w 11409"/>
                <a:gd name="T121" fmla="*/ 3675 h 113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lnTo>
                    <a:pt x="583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lnTo>
                    <a:pt x="7741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lnTo>
                    <a:pt x="7447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lnTo>
                    <a:pt x="6970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2" name="Google Shape;311;p5">
              <a:extLst>
                <a:ext uri="{FF2B5EF4-FFF2-40B4-BE49-F238E27FC236}">
                  <a16:creationId xmlns:a16="http://schemas.microsoft.com/office/drawing/2014/main" id="{2AC27131-F898-41F7-9918-5AFD8CD0A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9975" y="3631900"/>
              <a:ext cx="270550" cy="339350"/>
            </a:xfrm>
            <a:custGeom>
              <a:avLst/>
              <a:gdLst>
                <a:gd name="T0" fmla="*/ 255875 w 10822"/>
                <a:gd name="T1" fmla="*/ 33950 h 13574"/>
                <a:gd name="T2" fmla="*/ 245775 w 10822"/>
                <a:gd name="T3" fmla="*/ 53225 h 13574"/>
                <a:gd name="T4" fmla="*/ 241200 w 10822"/>
                <a:gd name="T5" fmla="*/ 90800 h 13574"/>
                <a:gd name="T6" fmla="*/ 247625 w 10822"/>
                <a:gd name="T7" fmla="*/ 76150 h 13574"/>
                <a:gd name="T8" fmla="*/ 239675 w 10822"/>
                <a:gd name="T9" fmla="*/ 50450 h 13574"/>
                <a:gd name="T10" fmla="*/ 233850 w 10822"/>
                <a:gd name="T11" fmla="*/ 99075 h 13574"/>
                <a:gd name="T12" fmla="*/ 202675 w 10822"/>
                <a:gd name="T13" fmla="*/ 89900 h 13574"/>
                <a:gd name="T14" fmla="*/ 219200 w 10822"/>
                <a:gd name="T15" fmla="*/ 102725 h 13574"/>
                <a:gd name="T16" fmla="*/ 216450 w 10822"/>
                <a:gd name="T17" fmla="*/ 77050 h 13574"/>
                <a:gd name="T18" fmla="*/ 208175 w 10822"/>
                <a:gd name="T19" fmla="*/ 88050 h 13574"/>
                <a:gd name="T20" fmla="*/ 185250 w 10822"/>
                <a:gd name="T21" fmla="*/ 134825 h 13574"/>
                <a:gd name="T22" fmla="*/ 176100 w 10822"/>
                <a:gd name="T23" fmla="*/ 112825 h 13574"/>
                <a:gd name="T24" fmla="*/ 167825 w 10822"/>
                <a:gd name="T25" fmla="*/ 144925 h 13574"/>
                <a:gd name="T26" fmla="*/ 161425 w 10822"/>
                <a:gd name="T27" fmla="*/ 140325 h 13574"/>
                <a:gd name="T28" fmla="*/ 151325 w 10822"/>
                <a:gd name="T29" fmla="*/ 144000 h 13574"/>
                <a:gd name="T30" fmla="*/ 140325 w 10822"/>
                <a:gd name="T31" fmla="*/ 168750 h 13574"/>
                <a:gd name="T32" fmla="*/ 233850 w 10822"/>
                <a:gd name="T33" fmla="*/ 22950 h 13574"/>
                <a:gd name="T34" fmla="*/ 221025 w 10822"/>
                <a:gd name="T35" fmla="*/ 54125 h 13574"/>
                <a:gd name="T36" fmla="*/ 191675 w 10822"/>
                <a:gd name="T37" fmla="*/ 85300 h 13574"/>
                <a:gd name="T38" fmla="*/ 96300 w 10822"/>
                <a:gd name="T39" fmla="*/ 164175 h 13574"/>
                <a:gd name="T40" fmla="*/ 57800 w 10822"/>
                <a:gd name="T41" fmla="*/ 161425 h 13574"/>
                <a:gd name="T42" fmla="*/ 77050 w 10822"/>
                <a:gd name="T43" fmla="*/ 155925 h 13574"/>
                <a:gd name="T44" fmla="*/ 77975 w 10822"/>
                <a:gd name="T45" fmla="*/ 144000 h 13574"/>
                <a:gd name="T46" fmla="*/ 86225 w 10822"/>
                <a:gd name="T47" fmla="*/ 132075 h 13574"/>
                <a:gd name="T48" fmla="*/ 97225 w 10822"/>
                <a:gd name="T49" fmla="*/ 128400 h 13574"/>
                <a:gd name="T50" fmla="*/ 106400 w 10822"/>
                <a:gd name="T51" fmla="*/ 112825 h 13574"/>
                <a:gd name="T52" fmla="*/ 121975 w 10822"/>
                <a:gd name="T53" fmla="*/ 115575 h 13574"/>
                <a:gd name="T54" fmla="*/ 126575 w 10822"/>
                <a:gd name="T55" fmla="*/ 90800 h 13574"/>
                <a:gd name="T56" fmla="*/ 142150 w 10822"/>
                <a:gd name="T57" fmla="*/ 98150 h 13574"/>
                <a:gd name="T58" fmla="*/ 155925 w 10822"/>
                <a:gd name="T59" fmla="*/ 79800 h 13574"/>
                <a:gd name="T60" fmla="*/ 175175 w 10822"/>
                <a:gd name="T61" fmla="*/ 43125 h 13574"/>
                <a:gd name="T62" fmla="*/ 190750 w 10822"/>
                <a:gd name="T63" fmla="*/ 62375 h 13574"/>
                <a:gd name="T64" fmla="*/ 193500 w 10822"/>
                <a:gd name="T65" fmla="*/ 27525 h 13574"/>
                <a:gd name="T66" fmla="*/ 82550 w 10822"/>
                <a:gd name="T67" fmla="*/ 183425 h 13574"/>
                <a:gd name="T68" fmla="*/ 115575 w 10822"/>
                <a:gd name="T69" fmla="*/ 171500 h 13574"/>
                <a:gd name="T70" fmla="*/ 107300 w 10822"/>
                <a:gd name="T71" fmla="*/ 190775 h 13574"/>
                <a:gd name="T72" fmla="*/ 95400 w 10822"/>
                <a:gd name="T73" fmla="*/ 187100 h 13574"/>
                <a:gd name="T74" fmla="*/ 44025 w 10822"/>
                <a:gd name="T75" fmla="*/ 161425 h 13574"/>
                <a:gd name="T76" fmla="*/ 87125 w 10822"/>
                <a:gd name="T77" fmla="*/ 207275 h 13574"/>
                <a:gd name="T78" fmla="*/ 75225 w 10822"/>
                <a:gd name="T79" fmla="*/ 211850 h 13574"/>
                <a:gd name="T80" fmla="*/ 218275 w 10822"/>
                <a:gd name="T81" fmla="*/ 25 h 13574"/>
                <a:gd name="T82" fmla="*/ 70625 w 10822"/>
                <a:gd name="T83" fmla="*/ 121075 h 13574"/>
                <a:gd name="T84" fmla="*/ 29350 w 10822"/>
                <a:gd name="T85" fmla="*/ 144000 h 13574"/>
                <a:gd name="T86" fmla="*/ 19275 w 10822"/>
                <a:gd name="T87" fmla="*/ 166000 h 13574"/>
                <a:gd name="T88" fmla="*/ 82550 w 10822"/>
                <a:gd name="T89" fmla="*/ 233875 h 13574"/>
                <a:gd name="T90" fmla="*/ 103650 w 10822"/>
                <a:gd name="T91" fmla="*/ 213700 h 13574"/>
                <a:gd name="T92" fmla="*/ 253125 w 10822"/>
                <a:gd name="T93" fmla="*/ 93575 h 13574"/>
                <a:gd name="T94" fmla="*/ 269625 w 10822"/>
                <a:gd name="T95" fmla="*/ 38550 h 13574"/>
                <a:gd name="T96" fmla="*/ 232025 w 10822"/>
                <a:gd name="T97" fmla="*/ 950 h 13574"/>
                <a:gd name="T98" fmla="*/ 46775 w 10822"/>
                <a:gd name="T99" fmla="*/ 316400 h 13574"/>
                <a:gd name="T100" fmla="*/ 60550 w 10822"/>
                <a:gd name="T101" fmla="*/ 310900 h 13574"/>
                <a:gd name="T102" fmla="*/ 46775 w 10822"/>
                <a:gd name="T103" fmla="*/ 304475 h 13574"/>
                <a:gd name="T104" fmla="*/ 44025 w 10822"/>
                <a:gd name="T105" fmla="*/ 299900 h 13574"/>
                <a:gd name="T106" fmla="*/ 22025 w 10822"/>
                <a:gd name="T107" fmla="*/ 318225 h 13574"/>
                <a:gd name="T108" fmla="*/ 28450 w 10822"/>
                <a:gd name="T109" fmla="*/ 295300 h 13574"/>
                <a:gd name="T110" fmla="*/ 28450 w 10822"/>
                <a:gd name="T111" fmla="*/ 290725 h 13574"/>
                <a:gd name="T112" fmla="*/ 31200 w 10822"/>
                <a:gd name="T113" fmla="*/ 268725 h 13574"/>
                <a:gd name="T114" fmla="*/ 38525 w 10822"/>
                <a:gd name="T115" fmla="*/ 219200 h 13574"/>
                <a:gd name="T116" fmla="*/ 7350 w 10822"/>
                <a:gd name="T117" fmla="*/ 285225 h 13574"/>
                <a:gd name="T118" fmla="*/ 11025 w 10822"/>
                <a:gd name="T119" fmla="*/ 329250 h 13574"/>
                <a:gd name="T120" fmla="*/ 35775 w 10822"/>
                <a:gd name="T121" fmla="*/ 338400 h 13574"/>
                <a:gd name="T122" fmla="*/ 67875 w 10822"/>
                <a:gd name="T123" fmla="*/ 324650 h 13574"/>
                <a:gd name="T124" fmla="*/ 51375 w 10822"/>
                <a:gd name="T125" fmla="*/ 226525 h 1357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lnTo>
                    <a:pt x="9134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lnTo>
                    <a:pt x="8731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lnTo>
                    <a:pt x="154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3" name="Google Shape;312;p5">
              <a:extLst>
                <a:ext uri="{FF2B5EF4-FFF2-40B4-BE49-F238E27FC236}">
                  <a16:creationId xmlns:a16="http://schemas.microsoft.com/office/drawing/2014/main" id="{700DB84A-263F-4B06-A2CB-51385DA93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1100" y="3281600"/>
              <a:ext cx="366850" cy="361350"/>
            </a:xfrm>
            <a:custGeom>
              <a:avLst/>
              <a:gdLst>
                <a:gd name="T0" fmla="*/ 207275 w 14674"/>
                <a:gd name="T1" fmla="*/ 132075 h 14454"/>
                <a:gd name="T2" fmla="*/ 119225 w 14674"/>
                <a:gd name="T3" fmla="*/ 146750 h 14454"/>
                <a:gd name="T4" fmla="*/ 165100 w 14674"/>
                <a:gd name="T5" fmla="*/ 189850 h 14454"/>
                <a:gd name="T6" fmla="*/ 160500 w 14674"/>
                <a:gd name="T7" fmla="*/ 191675 h 14454"/>
                <a:gd name="T8" fmla="*/ 131150 w 14674"/>
                <a:gd name="T9" fmla="*/ 202675 h 14454"/>
                <a:gd name="T10" fmla="*/ 254050 w 14674"/>
                <a:gd name="T11" fmla="*/ 246700 h 14454"/>
                <a:gd name="T12" fmla="*/ 241200 w 14674"/>
                <a:gd name="T13" fmla="*/ 228350 h 14454"/>
                <a:gd name="T14" fmla="*/ 207275 w 14674"/>
                <a:gd name="T15" fmla="*/ 277875 h 14454"/>
                <a:gd name="T16" fmla="*/ 254050 w 14674"/>
                <a:gd name="T17" fmla="*/ 33025 h 14454"/>
                <a:gd name="T18" fmla="*/ 221025 w 14674"/>
                <a:gd name="T19" fmla="*/ 105475 h 14454"/>
                <a:gd name="T20" fmla="*/ 192600 w 14674"/>
                <a:gd name="T21" fmla="*/ 85300 h 14454"/>
                <a:gd name="T22" fmla="*/ 177000 w 14674"/>
                <a:gd name="T23" fmla="*/ 119225 h 14454"/>
                <a:gd name="T24" fmla="*/ 112825 w 14674"/>
                <a:gd name="T25" fmla="*/ 115575 h 14454"/>
                <a:gd name="T26" fmla="*/ 95400 w 14674"/>
                <a:gd name="T27" fmla="*/ 146750 h 14454"/>
                <a:gd name="T28" fmla="*/ 55950 w 14674"/>
                <a:gd name="T29" fmla="*/ 165075 h 14454"/>
                <a:gd name="T30" fmla="*/ 109150 w 14674"/>
                <a:gd name="T31" fmla="*/ 170575 h 14454"/>
                <a:gd name="T32" fmla="*/ 133000 w 14674"/>
                <a:gd name="T33" fmla="*/ 144000 h 14454"/>
                <a:gd name="T34" fmla="*/ 205450 w 14674"/>
                <a:gd name="T35" fmla="*/ 145825 h 14454"/>
                <a:gd name="T36" fmla="*/ 248550 w 14674"/>
                <a:gd name="T37" fmla="*/ 102725 h 14454"/>
                <a:gd name="T38" fmla="*/ 289800 w 14674"/>
                <a:gd name="T39" fmla="*/ 165075 h 14454"/>
                <a:gd name="T40" fmla="*/ 199925 w 14674"/>
                <a:gd name="T41" fmla="*/ 204525 h 14454"/>
                <a:gd name="T42" fmla="*/ 290725 w 14674"/>
                <a:gd name="T43" fmla="*/ 224700 h 14454"/>
                <a:gd name="T44" fmla="*/ 245800 w 14674"/>
                <a:gd name="T45" fmla="*/ 217350 h 14454"/>
                <a:gd name="T46" fmla="*/ 222850 w 14674"/>
                <a:gd name="T47" fmla="*/ 230200 h 14454"/>
                <a:gd name="T48" fmla="*/ 200850 w 14674"/>
                <a:gd name="T49" fmla="*/ 237525 h 14454"/>
                <a:gd name="T50" fmla="*/ 177925 w 14674"/>
                <a:gd name="T51" fmla="*/ 249450 h 14454"/>
                <a:gd name="T52" fmla="*/ 95400 w 14674"/>
                <a:gd name="T53" fmla="*/ 235700 h 14454"/>
                <a:gd name="T54" fmla="*/ 149500 w 14674"/>
                <a:gd name="T55" fmla="*/ 243950 h 14454"/>
                <a:gd name="T56" fmla="*/ 167850 w 14674"/>
                <a:gd name="T57" fmla="*/ 233850 h 14454"/>
                <a:gd name="T58" fmla="*/ 177000 w 14674"/>
                <a:gd name="T59" fmla="*/ 188000 h 14454"/>
                <a:gd name="T60" fmla="*/ 149500 w 14674"/>
                <a:gd name="T61" fmla="*/ 187100 h 14454"/>
                <a:gd name="T62" fmla="*/ 147675 w 14674"/>
                <a:gd name="T63" fmla="*/ 212775 h 14454"/>
                <a:gd name="T64" fmla="*/ 116475 w 14674"/>
                <a:gd name="T65" fmla="*/ 203600 h 14454"/>
                <a:gd name="T66" fmla="*/ 34875 w 14674"/>
                <a:gd name="T67" fmla="*/ 117400 h 14454"/>
                <a:gd name="T68" fmla="*/ 243950 w 14674"/>
                <a:gd name="T69" fmla="*/ 37625 h 14454"/>
                <a:gd name="T70" fmla="*/ 287975 w 14674"/>
                <a:gd name="T71" fmla="*/ 264125 h 14454"/>
                <a:gd name="T72" fmla="*/ 93550 w 14674"/>
                <a:gd name="T73" fmla="*/ 297125 h 14454"/>
                <a:gd name="T74" fmla="*/ 202675 w 14674"/>
                <a:gd name="T75" fmla="*/ 289800 h 14454"/>
                <a:gd name="T76" fmla="*/ 219200 w 14674"/>
                <a:gd name="T77" fmla="*/ 263200 h 14454"/>
                <a:gd name="T78" fmla="*/ 262300 w 14674"/>
                <a:gd name="T79" fmla="*/ 265950 h 14454"/>
                <a:gd name="T80" fmla="*/ 330150 w 14674"/>
                <a:gd name="T81" fmla="*/ 266875 h 14454"/>
                <a:gd name="T82" fmla="*/ 210950 w 14674"/>
                <a:gd name="T83" fmla="*/ 304475 h 14454"/>
                <a:gd name="T84" fmla="*/ 287050 w 14674"/>
                <a:gd name="T85" fmla="*/ 71550 h 14454"/>
                <a:gd name="T86" fmla="*/ 339325 w 14674"/>
                <a:gd name="T87" fmla="*/ 257700 h 14454"/>
                <a:gd name="T88" fmla="*/ 296225 w 14674"/>
                <a:gd name="T89" fmla="*/ 106400 h 14454"/>
                <a:gd name="T90" fmla="*/ 261375 w 14674"/>
                <a:gd name="T91" fmla="*/ 22950 h 14454"/>
                <a:gd name="T92" fmla="*/ 44050 w 14674"/>
                <a:gd name="T93" fmla="*/ 87125 h 14454"/>
                <a:gd name="T94" fmla="*/ 34875 w 14674"/>
                <a:gd name="T95" fmla="*/ 160500 h 14454"/>
                <a:gd name="T96" fmla="*/ 87150 w 14674"/>
                <a:gd name="T97" fmla="*/ 343000 h 14454"/>
                <a:gd name="T98" fmla="*/ 43125 w 14674"/>
                <a:gd name="T99" fmla="*/ 203600 h 14454"/>
                <a:gd name="T100" fmla="*/ 137575 w 14674"/>
                <a:gd name="T101" fmla="*/ 55050 h 14454"/>
                <a:gd name="T102" fmla="*/ 199925 w 14674"/>
                <a:gd name="T103" fmla="*/ 20200 h 14454"/>
                <a:gd name="T104" fmla="*/ 25 w 14674"/>
                <a:gd name="T105" fmla="*/ 90800 h 14454"/>
                <a:gd name="T106" fmla="*/ 61475 w 14674"/>
                <a:gd name="T107" fmla="*/ 321900 h 14454"/>
                <a:gd name="T108" fmla="*/ 167850 w 14674"/>
                <a:gd name="T109" fmla="*/ 340250 h 14454"/>
                <a:gd name="T110" fmla="*/ 359500 w 14674"/>
                <a:gd name="T111" fmla="*/ 275125 h 14454"/>
                <a:gd name="T112" fmla="*/ 311825 w 14674"/>
                <a:gd name="T113" fmla="*/ 100900 h 14454"/>
                <a:gd name="T114" fmla="*/ 261375 w 14674"/>
                <a:gd name="T115" fmla="*/ 25 h 1445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lnTo>
                    <a:pt x="5283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4" name="Google Shape;313;p5">
              <a:extLst>
                <a:ext uri="{FF2B5EF4-FFF2-40B4-BE49-F238E27FC236}">
                  <a16:creationId xmlns:a16="http://schemas.microsoft.com/office/drawing/2014/main" id="{B6E8CE3B-7BA0-4A1D-B2F8-E88C6AF37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6250" y="3040425"/>
              <a:ext cx="137600" cy="122000"/>
            </a:xfrm>
            <a:custGeom>
              <a:avLst/>
              <a:gdLst>
                <a:gd name="T0" fmla="*/ 126575 w 5504"/>
                <a:gd name="T1" fmla="*/ 925 h 4880"/>
                <a:gd name="T2" fmla="*/ 119250 w 5504"/>
                <a:gd name="T3" fmla="*/ 10100 h 4880"/>
                <a:gd name="T4" fmla="*/ 105475 w 5504"/>
                <a:gd name="T5" fmla="*/ 21100 h 4880"/>
                <a:gd name="T6" fmla="*/ 93550 w 5504"/>
                <a:gd name="T7" fmla="*/ 26600 h 4880"/>
                <a:gd name="T8" fmla="*/ 80725 w 5504"/>
                <a:gd name="T9" fmla="*/ 27525 h 4880"/>
                <a:gd name="T10" fmla="*/ 63300 w 5504"/>
                <a:gd name="T11" fmla="*/ 22925 h 4880"/>
                <a:gd name="T12" fmla="*/ 47700 w 5504"/>
                <a:gd name="T13" fmla="*/ 18350 h 4880"/>
                <a:gd name="T14" fmla="*/ 31200 w 5504"/>
                <a:gd name="T15" fmla="*/ 15600 h 4880"/>
                <a:gd name="T16" fmla="*/ 15625 w 5504"/>
                <a:gd name="T17" fmla="*/ 19275 h 4880"/>
                <a:gd name="T18" fmla="*/ 9200 w 5504"/>
                <a:gd name="T19" fmla="*/ 23850 h 4880"/>
                <a:gd name="T20" fmla="*/ 3700 w 5504"/>
                <a:gd name="T21" fmla="*/ 30275 h 4880"/>
                <a:gd name="T22" fmla="*/ 2775 w 5504"/>
                <a:gd name="T23" fmla="*/ 33025 h 4880"/>
                <a:gd name="T24" fmla="*/ 6450 w 5504"/>
                <a:gd name="T25" fmla="*/ 36700 h 4880"/>
                <a:gd name="T26" fmla="*/ 17450 w 5504"/>
                <a:gd name="T27" fmla="*/ 32100 h 4880"/>
                <a:gd name="T28" fmla="*/ 25700 w 5504"/>
                <a:gd name="T29" fmla="*/ 63275 h 4880"/>
                <a:gd name="T30" fmla="*/ 22025 w 5504"/>
                <a:gd name="T31" fmla="*/ 98125 h 4880"/>
                <a:gd name="T32" fmla="*/ 13775 w 5504"/>
                <a:gd name="T33" fmla="*/ 93550 h 4880"/>
                <a:gd name="T34" fmla="*/ 4600 w 5504"/>
                <a:gd name="T35" fmla="*/ 88050 h 4880"/>
                <a:gd name="T36" fmla="*/ 950 w 5504"/>
                <a:gd name="T37" fmla="*/ 89875 h 4880"/>
                <a:gd name="T38" fmla="*/ 25 w 5504"/>
                <a:gd name="T39" fmla="*/ 94475 h 4880"/>
                <a:gd name="T40" fmla="*/ 3700 w 5504"/>
                <a:gd name="T41" fmla="*/ 103625 h 4880"/>
                <a:gd name="T42" fmla="*/ 12850 w 5504"/>
                <a:gd name="T43" fmla="*/ 110050 h 4880"/>
                <a:gd name="T44" fmla="*/ 29375 w 5504"/>
                <a:gd name="T45" fmla="*/ 111900 h 4880"/>
                <a:gd name="T46" fmla="*/ 33025 w 5504"/>
                <a:gd name="T47" fmla="*/ 110050 h 4880"/>
                <a:gd name="T48" fmla="*/ 37625 w 5504"/>
                <a:gd name="T49" fmla="*/ 87125 h 4880"/>
                <a:gd name="T50" fmla="*/ 39450 w 5504"/>
                <a:gd name="T51" fmla="*/ 47700 h 4880"/>
                <a:gd name="T52" fmla="*/ 37625 w 5504"/>
                <a:gd name="T53" fmla="*/ 28450 h 4880"/>
                <a:gd name="T54" fmla="*/ 53200 w 5504"/>
                <a:gd name="T55" fmla="*/ 33025 h 4880"/>
                <a:gd name="T56" fmla="*/ 70625 w 5504"/>
                <a:gd name="T57" fmla="*/ 39450 h 4880"/>
                <a:gd name="T58" fmla="*/ 87150 w 5504"/>
                <a:gd name="T59" fmla="*/ 41275 h 4880"/>
                <a:gd name="T60" fmla="*/ 85300 w 5504"/>
                <a:gd name="T61" fmla="*/ 86225 h 4880"/>
                <a:gd name="T62" fmla="*/ 85300 w 5504"/>
                <a:gd name="T63" fmla="*/ 106400 h 4880"/>
                <a:gd name="T64" fmla="*/ 85300 w 5504"/>
                <a:gd name="T65" fmla="*/ 110050 h 4880"/>
                <a:gd name="T66" fmla="*/ 85300 w 5504"/>
                <a:gd name="T67" fmla="*/ 111900 h 4880"/>
                <a:gd name="T68" fmla="*/ 84400 w 5504"/>
                <a:gd name="T69" fmla="*/ 116475 h 4880"/>
                <a:gd name="T70" fmla="*/ 85300 w 5504"/>
                <a:gd name="T71" fmla="*/ 120150 h 4880"/>
                <a:gd name="T72" fmla="*/ 90800 w 5504"/>
                <a:gd name="T73" fmla="*/ 121975 h 4880"/>
                <a:gd name="T74" fmla="*/ 96325 w 5504"/>
                <a:gd name="T75" fmla="*/ 118300 h 4880"/>
                <a:gd name="T76" fmla="*/ 98150 w 5504"/>
                <a:gd name="T77" fmla="*/ 110975 h 4880"/>
                <a:gd name="T78" fmla="*/ 99075 w 5504"/>
                <a:gd name="T79" fmla="*/ 76125 h 4880"/>
                <a:gd name="T80" fmla="*/ 99075 w 5504"/>
                <a:gd name="T81" fmla="*/ 38525 h 4880"/>
                <a:gd name="T82" fmla="*/ 118325 w 5504"/>
                <a:gd name="T83" fmla="*/ 28450 h 4880"/>
                <a:gd name="T84" fmla="*/ 133000 w 5504"/>
                <a:gd name="T85" fmla="*/ 13775 h 4880"/>
                <a:gd name="T86" fmla="*/ 137575 w 5504"/>
                <a:gd name="T87" fmla="*/ 6425 h 4880"/>
                <a:gd name="T88" fmla="*/ 135750 w 5504"/>
                <a:gd name="T89" fmla="*/ 1850 h 4880"/>
                <a:gd name="T90" fmla="*/ 132075 w 5504"/>
                <a:gd name="T91" fmla="*/ 0 h 488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lnTo>
                    <a:pt x="517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5" name="Google Shape;314;p5">
              <a:extLst>
                <a:ext uri="{FF2B5EF4-FFF2-40B4-BE49-F238E27FC236}">
                  <a16:creationId xmlns:a16="http://schemas.microsoft.com/office/drawing/2014/main" id="{B5BA99D2-644E-477D-9E0A-BC0CD15D0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9325" y="4294925"/>
              <a:ext cx="344825" cy="254975"/>
            </a:xfrm>
            <a:custGeom>
              <a:avLst/>
              <a:gdLst>
                <a:gd name="T0" fmla="*/ 121050 w 13793"/>
                <a:gd name="T1" fmla="*/ 73375 h 10199"/>
                <a:gd name="T2" fmla="*/ 134825 w 13793"/>
                <a:gd name="T3" fmla="*/ 77975 h 10199"/>
                <a:gd name="T4" fmla="*/ 145825 w 13793"/>
                <a:gd name="T5" fmla="*/ 106400 h 10199"/>
                <a:gd name="T6" fmla="*/ 140325 w 13793"/>
                <a:gd name="T7" fmla="*/ 66050 h 10199"/>
                <a:gd name="T8" fmla="*/ 168750 w 13793"/>
                <a:gd name="T9" fmla="*/ 103650 h 10199"/>
                <a:gd name="T10" fmla="*/ 174250 w 13793"/>
                <a:gd name="T11" fmla="*/ 76125 h 10199"/>
                <a:gd name="T12" fmla="*/ 194425 w 13793"/>
                <a:gd name="T13" fmla="*/ 102725 h 10199"/>
                <a:gd name="T14" fmla="*/ 203600 w 13793"/>
                <a:gd name="T15" fmla="*/ 93550 h 10199"/>
                <a:gd name="T16" fmla="*/ 148575 w 13793"/>
                <a:gd name="T17" fmla="*/ 53200 h 10199"/>
                <a:gd name="T18" fmla="*/ 314550 w 13793"/>
                <a:gd name="T19" fmla="*/ 128400 h 10199"/>
                <a:gd name="T20" fmla="*/ 290725 w 13793"/>
                <a:gd name="T21" fmla="*/ 113725 h 10199"/>
                <a:gd name="T22" fmla="*/ 281550 w 13793"/>
                <a:gd name="T23" fmla="*/ 121975 h 10199"/>
                <a:gd name="T24" fmla="*/ 272375 w 13793"/>
                <a:gd name="T25" fmla="*/ 134825 h 10199"/>
                <a:gd name="T26" fmla="*/ 253125 w 13793"/>
                <a:gd name="T27" fmla="*/ 107300 h 10199"/>
                <a:gd name="T28" fmla="*/ 242100 w 13793"/>
                <a:gd name="T29" fmla="*/ 122900 h 10199"/>
                <a:gd name="T30" fmla="*/ 273300 w 13793"/>
                <a:gd name="T31" fmla="*/ 154075 h 10199"/>
                <a:gd name="T32" fmla="*/ 342975 w 13793"/>
                <a:gd name="T33" fmla="*/ 138500 h 10199"/>
                <a:gd name="T34" fmla="*/ 320975 w 13793"/>
                <a:gd name="T35" fmla="*/ 112825 h 10199"/>
                <a:gd name="T36" fmla="*/ 247625 w 13793"/>
                <a:gd name="T37" fmla="*/ 14700 h 10199"/>
                <a:gd name="T38" fmla="*/ 210025 w 13793"/>
                <a:gd name="T39" fmla="*/ 63300 h 10199"/>
                <a:gd name="T40" fmla="*/ 218275 w 13793"/>
                <a:gd name="T41" fmla="*/ 135750 h 10199"/>
                <a:gd name="T42" fmla="*/ 205425 w 13793"/>
                <a:gd name="T43" fmla="*/ 134825 h 10199"/>
                <a:gd name="T44" fmla="*/ 213675 w 13793"/>
                <a:gd name="T45" fmla="*/ 197175 h 10199"/>
                <a:gd name="T46" fmla="*/ 177000 w 13793"/>
                <a:gd name="T47" fmla="*/ 125650 h 10199"/>
                <a:gd name="T48" fmla="*/ 166000 w 13793"/>
                <a:gd name="T49" fmla="*/ 111900 h 10199"/>
                <a:gd name="T50" fmla="*/ 174250 w 13793"/>
                <a:gd name="T51" fmla="*/ 152250 h 10199"/>
                <a:gd name="T52" fmla="*/ 155000 w 13793"/>
                <a:gd name="T53" fmla="*/ 127475 h 10199"/>
                <a:gd name="T54" fmla="*/ 146750 w 13793"/>
                <a:gd name="T55" fmla="*/ 139400 h 10199"/>
                <a:gd name="T56" fmla="*/ 134825 w 13793"/>
                <a:gd name="T57" fmla="*/ 155925 h 10199"/>
                <a:gd name="T58" fmla="*/ 94475 w 13793"/>
                <a:gd name="T59" fmla="*/ 92650 h 10199"/>
                <a:gd name="T60" fmla="*/ 1850 w 13793"/>
                <a:gd name="T61" fmla="*/ 100900 h 10199"/>
                <a:gd name="T62" fmla="*/ 12850 w 13793"/>
                <a:gd name="T63" fmla="*/ 112825 h 10199"/>
                <a:gd name="T64" fmla="*/ 44025 w 13793"/>
                <a:gd name="T65" fmla="*/ 182500 h 10199"/>
                <a:gd name="T66" fmla="*/ 42200 w 13793"/>
                <a:gd name="T67" fmla="*/ 141250 h 10199"/>
                <a:gd name="T68" fmla="*/ 28450 w 13793"/>
                <a:gd name="T69" fmla="*/ 106400 h 10199"/>
                <a:gd name="T70" fmla="*/ 67875 w 13793"/>
                <a:gd name="T71" fmla="*/ 160500 h 10199"/>
                <a:gd name="T72" fmla="*/ 79800 w 13793"/>
                <a:gd name="T73" fmla="*/ 158675 h 10199"/>
                <a:gd name="T74" fmla="*/ 79800 w 13793"/>
                <a:gd name="T75" fmla="*/ 102725 h 10199"/>
                <a:gd name="T76" fmla="*/ 102725 w 13793"/>
                <a:gd name="T77" fmla="*/ 153150 h 10199"/>
                <a:gd name="T78" fmla="*/ 100875 w 13793"/>
                <a:gd name="T79" fmla="*/ 112825 h 10199"/>
                <a:gd name="T80" fmla="*/ 126575 w 13793"/>
                <a:gd name="T81" fmla="*/ 179750 h 10199"/>
                <a:gd name="T82" fmla="*/ 176075 w 13793"/>
                <a:gd name="T83" fmla="*/ 219200 h 10199"/>
                <a:gd name="T84" fmla="*/ 236600 w 13793"/>
                <a:gd name="T85" fmla="*/ 191675 h 10199"/>
                <a:gd name="T86" fmla="*/ 225600 w 13793"/>
                <a:gd name="T87" fmla="*/ 69700 h 10199"/>
                <a:gd name="T88" fmla="*/ 240275 w 13793"/>
                <a:gd name="T89" fmla="*/ 77975 h 10199"/>
                <a:gd name="T90" fmla="*/ 231100 w 13793"/>
                <a:gd name="T91" fmla="*/ 43125 h 10199"/>
                <a:gd name="T92" fmla="*/ 260450 w 13793"/>
                <a:gd name="T93" fmla="*/ 62375 h 10199"/>
                <a:gd name="T94" fmla="*/ 277875 w 13793"/>
                <a:gd name="T95" fmla="*/ 75225 h 10199"/>
                <a:gd name="T96" fmla="*/ 257700 w 13793"/>
                <a:gd name="T97" fmla="*/ 24775 h 10199"/>
                <a:gd name="T98" fmla="*/ 298975 w 13793"/>
                <a:gd name="T99" fmla="*/ 73375 h 10199"/>
                <a:gd name="T100" fmla="*/ 286125 w 13793"/>
                <a:gd name="T101" fmla="*/ 17450 h 10199"/>
                <a:gd name="T102" fmla="*/ 101800 w 13793"/>
                <a:gd name="T103" fmla="*/ 177000 h 10199"/>
                <a:gd name="T104" fmla="*/ 104550 w 13793"/>
                <a:gd name="T105" fmla="*/ 224700 h 10199"/>
                <a:gd name="T106" fmla="*/ 78875 w 13793"/>
                <a:gd name="T107" fmla="*/ 190750 h 10199"/>
                <a:gd name="T108" fmla="*/ 70625 w 13793"/>
                <a:gd name="T109" fmla="*/ 235700 h 10199"/>
                <a:gd name="T110" fmla="*/ 60525 w 13793"/>
                <a:gd name="T111" fmla="*/ 202675 h 10199"/>
                <a:gd name="T112" fmla="*/ 58700 w 13793"/>
                <a:gd name="T113" fmla="*/ 232950 h 10199"/>
                <a:gd name="T114" fmla="*/ 47700 w 13793"/>
                <a:gd name="T115" fmla="*/ 254025 h 10199"/>
                <a:gd name="T116" fmla="*/ 69700 w 13793"/>
                <a:gd name="T117" fmla="*/ 252200 h 10199"/>
                <a:gd name="T118" fmla="*/ 128400 w 13793"/>
                <a:gd name="T119" fmla="*/ 215525 h 10199"/>
                <a:gd name="T120" fmla="*/ 118300 w 13793"/>
                <a:gd name="T121" fmla="*/ 208175 h 1019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lnTo>
                    <a:pt x="5649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lnTo>
                    <a:pt x="12215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lnTo>
                    <a:pt x="4072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6" name="Google Shape;315;p5">
              <a:extLst>
                <a:ext uri="{FF2B5EF4-FFF2-40B4-BE49-F238E27FC236}">
                  <a16:creationId xmlns:a16="http://schemas.microsoft.com/office/drawing/2014/main" id="{DC5DE904-E8C6-485E-AC1B-03AA86602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4500" y="2324225"/>
              <a:ext cx="158675" cy="329225"/>
            </a:xfrm>
            <a:custGeom>
              <a:avLst/>
              <a:gdLst>
                <a:gd name="T0" fmla="*/ 39450 w 6347"/>
                <a:gd name="T1" fmla="*/ 22925 h 13169"/>
                <a:gd name="T2" fmla="*/ 50450 w 6347"/>
                <a:gd name="T3" fmla="*/ 61450 h 13169"/>
                <a:gd name="T4" fmla="*/ 34875 w 6347"/>
                <a:gd name="T5" fmla="*/ 36675 h 13169"/>
                <a:gd name="T6" fmla="*/ 40375 w 6347"/>
                <a:gd name="T7" fmla="*/ 66025 h 13169"/>
                <a:gd name="T8" fmla="*/ 23875 w 6347"/>
                <a:gd name="T9" fmla="*/ 43100 h 13169"/>
                <a:gd name="T10" fmla="*/ 98150 w 6347"/>
                <a:gd name="T11" fmla="*/ 71525 h 13169"/>
                <a:gd name="T12" fmla="*/ 142175 w 6347"/>
                <a:gd name="T13" fmla="*/ 91700 h 13169"/>
                <a:gd name="T14" fmla="*/ 134825 w 6347"/>
                <a:gd name="T15" fmla="*/ 97200 h 13169"/>
                <a:gd name="T16" fmla="*/ 76150 w 6347"/>
                <a:gd name="T17" fmla="*/ 99975 h 13169"/>
                <a:gd name="T18" fmla="*/ 63300 w 6347"/>
                <a:gd name="T19" fmla="*/ 91700 h 13169"/>
                <a:gd name="T20" fmla="*/ 101825 w 6347"/>
                <a:gd name="T21" fmla="*/ 102725 h 13169"/>
                <a:gd name="T22" fmla="*/ 108225 w 6347"/>
                <a:gd name="T23" fmla="*/ 92625 h 13169"/>
                <a:gd name="T24" fmla="*/ 71550 w 6347"/>
                <a:gd name="T25" fmla="*/ 80700 h 13169"/>
                <a:gd name="T26" fmla="*/ 43125 w 6347"/>
                <a:gd name="T27" fmla="*/ 143075 h 13169"/>
                <a:gd name="T28" fmla="*/ 54125 w 6347"/>
                <a:gd name="T29" fmla="*/ 143975 h 13169"/>
                <a:gd name="T30" fmla="*/ 84400 w 6347"/>
                <a:gd name="T31" fmla="*/ 149475 h 13169"/>
                <a:gd name="T32" fmla="*/ 33050 w 6347"/>
                <a:gd name="T33" fmla="*/ 154075 h 13169"/>
                <a:gd name="T34" fmla="*/ 16525 w 6347"/>
                <a:gd name="T35" fmla="*/ 143075 h 13169"/>
                <a:gd name="T36" fmla="*/ 78900 w 6347"/>
                <a:gd name="T37" fmla="*/ 199925 h 13169"/>
                <a:gd name="T38" fmla="*/ 55975 w 6347"/>
                <a:gd name="T39" fmla="*/ 166900 h 13169"/>
                <a:gd name="T40" fmla="*/ 48625 w 6347"/>
                <a:gd name="T41" fmla="*/ 220100 h 13169"/>
                <a:gd name="T42" fmla="*/ 22950 w 6347"/>
                <a:gd name="T43" fmla="*/ 174250 h 13169"/>
                <a:gd name="T44" fmla="*/ 71550 w 6347"/>
                <a:gd name="T45" fmla="*/ 260450 h 13169"/>
                <a:gd name="T46" fmla="*/ 69725 w 6347"/>
                <a:gd name="T47" fmla="*/ 244850 h 13169"/>
                <a:gd name="T48" fmla="*/ 50450 w 6347"/>
                <a:gd name="T49" fmla="*/ 252200 h 13169"/>
                <a:gd name="T50" fmla="*/ 39450 w 6347"/>
                <a:gd name="T51" fmla="*/ 257700 h 13169"/>
                <a:gd name="T52" fmla="*/ 44950 w 6347"/>
                <a:gd name="T53" fmla="*/ 268700 h 13169"/>
                <a:gd name="T54" fmla="*/ 38550 w 6347"/>
                <a:gd name="T55" fmla="*/ 276950 h 13169"/>
                <a:gd name="T56" fmla="*/ 58725 w 6347"/>
                <a:gd name="T57" fmla="*/ 290700 h 13169"/>
                <a:gd name="T58" fmla="*/ 63300 w 6347"/>
                <a:gd name="T59" fmla="*/ 269625 h 13169"/>
                <a:gd name="T60" fmla="*/ 68800 w 6347"/>
                <a:gd name="T61" fmla="*/ 304450 h 13169"/>
                <a:gd name="T62" fmla="*/ 44950 w 6347"/>
                <a:gd name="T63" fmla="*/ 314550 h 13169"/>
                <a:gd name="T64" fmla="*/ 28450 w 6347"/>
                <a:gd name="T65" fmla="*/ 283375 h 13169"/>
                <a:gd name="T66" fmla="*/ 8275 w 6347"/>
                <a:gd name="T67" fmla="*/ 2750 h 13169"/>
                <a:gd name="T68" fmla="*/ 7350 w 6347"/>
                <a:gd name="T69" fmla="*/ 21100 h 13169"/>
                <a:gd name="T70" fmla="*/ 29375 w 6347"/>
                <a:gd name="T71" fmla="*/ 75200 h 13169"/>
                <a:gd name="T72" fmla="*/ 43125 w 6347"/>
                <a:gd name="T73" fmla="*/ 109125 h 13169"/>
                <a:gd name="T74" fmla="*/ 28450 w 6347"/>
                <a:gd name="T75" fmla="*/ 132050 h 13169"/>
                <a:gd name="T76" fmla="*/ 2775 w 6347"/>
                <a:gd name="T77" fmla="*/ 142150 h 13169"/>
                <a:gd name="T78" fmla="*/ 950 w 6347"/>
                <a:gd name="T79" fmla="*/ 156825 h 13169"/>
                <a:gd name="T80" fmla="*/ 9200 w 6347"/>
                <a:gd name="T81" fmla="*/ 162325 h 13169"/>
                <a:gd name="T82" fmla="*/ 14700 w 6347"/>
                <a:gd name="T83" fmla="*/ 216425 h 13169"/>
                <a:gd name="T84" fmla="*/ 22025 w 6347"/>
                <a:gd name="T85" fmla="*/ 307225 h 13169"/>
                <a:gd name="T86" fmla="*/ 40375 w 6347"/>
                <a:gd name="T87" fmla="*/ 326475 h 13169"/>
                <a:gd name="T88" fmla="*/ 68800 w 6347"/>
                <a:gd name="T89" fmla="*/ 324625 h 13169"/>
                <a:gd name="T90" fmla="*/ 86225 w 6347"/>
                <a:gd name="T91" fmla="*/ 285200 h 13169"/>
                <a:gd name="T92" fmla="*/ 93575 w 6347"/>
                <a:gd name="T93" fmla="*/ 165075 h 13169"/>
                <a:gd name="T94" fmla="*/ 99075 w 6347"/>
                <a:gd name="T95" fmla="*/ 143075 h 13169"/>
                <a:gd name="T96" fmla="*/ 63300 w 6347"/>
                <a:gd name="T97" fmla="*/ 133900 h 13169"/>
                <a:gd name="T98" fmla="*/ 61475 w 6347"/>
                <a:gd name="T99" fmla="*/ 103625 h 13169"/>
                <a:gd name="T100" fmla="*/ 110075 w 6347"/>
                <a:gd name="T101" fmla="*/ 114625 h 13169"/>
                <a:gd name="T102" fmla="*/ 145825 w 6347"/>
                <a:gd name="T103" fmla="*/ 102725 h 13169"/>
                <a:gd name="T104" fmla="*/ 149500 w 6347"/>
                <a:gd name="T105" fmla="*/ 99050 h 13169"/>
                <a:gd name="T106" fmla="*/ 157750 w 6347"/>
                <a:gd name="T107" fmla="*/ 93550 h 13169"/>
                <a:gd name="T108" fmla="*/ 132075 w 6347"/>
                <a:gd name="T109" fmla="*/ 71525 h 13169"/>
                <a:gd name="T110" fmla="*/ 74300 w 6347"/>
                <a:gd name="T111" fmla="*/ 65125 h 13169"/>
                <a:gd name="T112" fmla="*/ 62375 w 6347"/>
                <a:gd name="T113" fmla="*/ 61450 h 13169"/>
                <a:gd name="T114" fmla="*/ 53225 w 6347"/>
                <a:gd name="T115" fmla="*/ 28425 h 13169"/>
                <a:gd name="T116" fmla="*/ 22025 w 6347"/>
                <a:gd name="T117" fmla="*/ 0 h 131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lnTo>
                    <a:pt x="1285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lnTo>
                    <a:pt x="1065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lnTo>
                    <a:pt x="62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7" name="Google Shape;316;p5">
              <a:extLst>
                <a:ext uri="{FF2B5EF4-FFF2-40B4-BE49-F238E27FC236}">
                  <a16:creationId xmlns:a16="http://schemas.microsoft.com/office/drawing/2014/main" id="{E3E2BF67-0D98-48F1-A23F-6E61BB53B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5525" y="1405350"/>
              <a:ext cx="442025" cy="375100"/>
            </a:xfrm>
            <a:custGeom>
              <a:avLst/>
              <a:gdLst>
                <a:gd name="T0" fmla="*/ 175150 w 17681"/>
                <a:gd name="T1" fmla="*/ 54125 h 15004"/>
                <a:gd name="T2" fmla="*/ 139400 w 17681"/>
                <a:gd name="T3" fmla="*/ 78875 h 15004"/>
                <a:gd name="T4" fmla="*/ 171500 w 17681"/>
                <a:gd name="T5" fmla="*/ 108225 h 15004"/>
                <a:gd name="T6" fmla="*/ 108225 w 17681"/>
                <a:gd name="T7" fmla="*/ 171500 h 15004"/>
                <a:gd name="T8" fmla="*/ 105475 w 17681"/>
                <a:gd name="T9" fmla="*/ 126550 h 15004"/>
                <a:gd name="T10" fmla="*/ 146725 w 17681"/>
                <a:gd name="T11" fmla="*/ 170575 h 15004"/>
                <a:gd name="T12" fmla="*/ 88950 w 17681"/>
                <a:gd name="T13" fmla="*/ 132975 h 15004"/>
                <a:gd name="T14" fmla="*/ 290700 w 17681"/>
                <a:gd name="T15" fmla="*/ 179750 h 15004"/>
                <a:gd name="T16" fmla="*/ 81625 w 17681"/>
                <a:gd name="T17" fmla="*/ 193500 h 15004"/>
                <a:gd name="T18" fmla="*/ 149475 w 17681"/>
                <a:gd name="T19" fmla="*/ 131150 h 15004"/>
                <a:gd name="T20" fmla="*/ 54100 w 17681"/>
                <a:gd name="T21" fmla="*/ 190750 h 15004"/>
                <a:gd name="T22" fmla="*/ 351225 w 17681"/>
                <a:gd name="T23" fmla="*/ 204500 h 15004"/>
                <a:gd name="T24" fmla="*/ 178825 w 17681"/>
                <a:gd name="T25" fmla="*/ 164150 h 15004"/>
                <a:gd name="T26" fmla="*/ 195325 w 17681"/>
                <a:gd name="T27" fmla="*/ 210925 h 15004"/>
                <a:gd name="T28" fmla="*/ 199000 w 17681"/>
                <a:gd name="T29" fmla="*/ 170575 h 15004"/>
                <a:gd name="T30" fmla="*/ 37600 w 17681"/>
                <a:gd name="T31" fmla="*/ 185250 h 15004"/>
                <a:gd name="T32" fmla="*/ 63275 w 17681"/>
                <a:gd name="T33" fmla="*/ 184325 h 15004"/>
                <a:gd name="T34" fmla="*/ 354900 w 17681"/>
                <a:gd name="T35" fmla="*/ 215525 h 15004"/>
                <a:gd name="T36" fmla="*/ 336550 w 17681"/>
                <a:gd name="T37" fmla="*/ 208175 h 15004"/>
                <a:gd name="T38" fmla="*/ 375075 w 17681"/>
                <a:gd name="T39" fmla="*/ 177000 h 15004"/>
                <a:gd name="T40" fmla="*/ 154975 w 17681"/>
                <a:gd name="T41" fmla="*/ 226525 h 15004"/>
                <a:gd name="T42" fmla="*/ 156825 w 17681"/>
                <a:gd name="T43" fmla="*/ 208175 h 15004"/>
                <a:gd name="T44" fmla="*/ 231100 w 17681"/>
                <a:gd name="T45" fmla="*/ 84375 h 15004"/>
                <a:gd name="T46" fmla="*/ 219175 w 17681"/>
                <a:gd name="T47" fmla="*/ 235700 h 15004"/>
                <a:gd name="T48" fmla="*/ 115550 w 17681"/>
                <a:gd name="T49" fmla="*/ 242100 h 15004"/>
                <a:gd name="T50" fmla="*/ 14675 w 17681"/>
                <a:gd name="T51" fmla="*/ 174250 h 15004"/>
                <a:gd name="T52" fmla="*/ 96300 w 17681"/>
                <a:gd name="T53" fmla="*/ 41275 h 15004"/>
                <a:gd name="T54" fmla="*/ 143975 w 17681"/>
                <a:gd name="T55" fmla="*/ 41275 h 15004"/>
                <a:gd name="T56" fmla="*/ 265025 w 17681"/>
                <a:gd name="T57" fmla="*/ 236600 h 15004"/>
                <a:gd name="T58" fmla="*/ 359475 w 17681"/>
                <a:gd name="T59" fmla="*/ 256775 h 15004"/>
                <a:gd name="T60" fmla="*/ 106375 w 17681"/>
                <a:gd name="T61" fmla="*/ 25675 h 15004"/>
                <a:gd name="T62" fmla="*/ 32100 w 17681"/>
                <a:gd name="T63" fmla="*/ 126550 h 15004"/>
                <a:gd name="T64" fmla="*/ 26600 w 17681"/>
                <a:gd name="T65" fmla="*/ 245775 h 15004"/>
                <a:gd name="T66" fmla="*/ 140325 w 17681"/>
                <a:gd name="T67" fmla="*/ 259525 h 15004"/>
                <a:gd name="T68" fmla="*/ 237525 w 17681"/>
                <a:gd name="T69" fmla="*/ 229275 h 15004"/>
                <a:gd name="T70" fmla="*/ 242100 w 17681"/>
                <a:gd name="T71" fmla="*/ 88975 h 15004"/>
                <a:gd name="T72" fmla="*/ 319125 w 17681"/>
                <a:gd name="T73" fmla="*/ 269625 h 15004"/>
                <a:gd name="T74" fmla="*/ 332900 w 17681"/>
                <a:gd name="T75" fmla="*/ 286125 h 15004"/>
                <a:gd name="T76" fmla="*/ 305375 w 17681"/>
                <a:gd name="T77" fmla="*/ 288875 h 15004"/>
                <a:gd name="T78" fmla="*/ 325550 w 17681"/>
                <a:gd name="T79" fmla="*/ 310875 h 15004"/>
                <a:gd name="T80" fmla="*/ 378750 w 17681"/>
                <a:gd name="T81" fmla="*/ 152250 h 15004"/>
                <a:gd name="T82" fmla="*/ 356725 w 17681"/>
                <a:gd name="T83" fmla="*/ 320975 h 15004"/>
                <a:gd name="T84" fmla="*/ 295300 w 17681"/>
                <a:gd name="T85" fmla="*/ 269625 h 15004"/>
                <a:gd name="T86" fmla="*/ 332900 w 17681"/>
                <a:gd name="T87" fmla="*/ 142150 h 15004"/>
                <a:gd name="T88" fmla="*/ 320975 w 17681"/>
                <a:gd name="T89" fmla="*/ 110975 h 15004"/>
                <a:gd name="T90" fmla="*/ 310875 w 17681"/>
                <a:gd name="T91" fmla="*/ 147650 h 15004"/>
                <a:gd name="T92" fmla="*/ 288875 w 17681"/>
                <a:gd name="T93" fmla="*/ 172425 h 15004"/>
                <a:gd name="T94" fmla="*/ 288875 w 17681"/>
                <a:gd name="T95" fmla="*/ 214600 h 15004"/>
                <a:gd name="T96" fmla="*/ 257700 w 17681"/>
                <a:gd name="T97" fmla="*/ 241200 h 15004"/>
                <a:gd name="T98" fmla="*/ 253100 w 17681"/>
                <a:gd name="T99" fmla="*/ 283375 h 15004"/>
                <a:gd name="T100" fmla="*/ 257700 w 17681"/>
                <a:gd name="T101" fmla="*/ 331050 h 15004"/>
                <a:gd name="T102" fmla="*/ 287050 w 17681"/>
                <a:gd name="T103" fmla="*/ 356750 h 15004"/>
                <a:gd name="T104" fmla="*/ 296200 w 17681"/>
                <a:gd name="T105" fmla="*/ 371400 h 15004"/>
                <a:gd name="T106" fmla="*/ 335650 w 17681"/>
                <a:gd name="T107" fmla="*/ 374150 h 15004"/>
                <a:gd name="T108" fmla="*/ 369575 w 17681"/>
                <a:gd name="T109" fmla="*/ 353975 h 15004"/>
                <a:gd name="T110" fmla="*/ 381500 w 17681"/>
                <a:gd name="T111" fmla="*/ 314550 h 15004"/>
                <a:gd name="T112" fmla="*/ 415425 w 17681"/>
                <a:gd name="T113" fmla="*/ 283375 h 15004"/>
                <a:gd name="T114" fmla="*/ 431925 w 17681"/>
                <a:gd name="T115" fmla="*/ 250350 h 15004"/>
                <a:gd name="T116" fmla="*/ 441100 w 17681"/>
                <a:gd name="T117" fmla="*/ 212775 h 15004"/>
                <a:gd name="T118" fmla="*/ 435600 w 17681"/>
                <a:gd name="T119" fmla="*/ 176075 h 15004"/>
                <a:gd name="T120" fmla="*/ 422750 w 17681"/>
                <a:gd name="T121" fmla="*/ 144900 h 15004"/>
                <a:gd name="T122" fmla="*/ 398925 w 17681"/>
                <a:gd name="T123" fmla="*/ 121050 h 15004"/>
                <a:gd name="T124" fmla="*/ 348475 w 17681"/>
                <a:gd name="T125" fmla="*/ 124725 h 1500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lnTo>
                    <a:pt x="480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lnTo>
                    <a:pt x="4329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lnTo>
                    <a:pt x="176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lnTo>
                    <a:pt x="14233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lnTo>
                    <a:pt x="7410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lnTo>
                    <a:pt x="1651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lnTo>
                    <a:pt x="14233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lnTo>
                    <a:pt x="7630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lnTo>
                    <a:pt x="13903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lnTo>
                    <a:pt x="759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lnTo>
                    <a:pt x="12912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lnTo>
                    <a:pt x="13572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lnTo>
                    <a:pt x="12215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lnTo>
                    <a:pt x="1404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lnTo>
                    <a:pt x="1364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8" name="Google Shape;317;p5">
              <a:extLst>
                <a:ext uri="{FF2B5EF4-FFF2-40B4-BE49-F238E27FC236}">
                  <a16:creationId xmlns:a16="http://schemas.microsoft.com/office/drawing/2014/main" id="{F1C22F63-DE00-4CF8-8D45-B75187ED9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9500" y="3516375"/>
              <a:ext cx="268700" cy="232025"/>
            </a:xfrm>
            <a:custGeom>
              <a:avLst/>
              <a:gdLst>
                <a:gd name="T0" fmla="*/ 130225 w 10748"/>
                <a:gd name="T1" fmla="*/ 34850 h 9281"/>
                <a:gd name="T2" fmla="*/ 101800 w 10748"/>
                <a:gd name="T3" fmla="*/ 13750 h 9281"/>
                <a:gd name="T4" fmla="*/ 33025 w 10748"/>
                <a:gd name="T5" fmla="*/ 77950 h 9281"/>
                <a:gd name="T6" fmla="*/ 124725 w 10748"/>
                <a:gd name="T7" fmla="*/ 96300 h 9281"/>
                <a:gd name="T8" fmla="*/ 95375 w 10748"/>
                <a:gd name="T9" fmla="*/ 13750 h 9281"/>
                <a:gd name="T10" fmla="*/ 56850 w 10748"/>
                <a:gd name="T11" fmla="*/ 63275 h 9281"/>
                <a:gd name="T12" fmla="*/ 48600 w 10748"/>
                <a:gd name="T13" fmla="*/ 84375 h 9281"/>
                <a:gd name="T14" fmla="*/ 67875 w 10748"/>
                <a:gd name="T15" fmla="*/ 40350 h 9281"/>
                <a:gd name="T16" fmla="*/ 71525 w 10748"/>
                <a:gd name="T17" fmla="*/ 73375 h 9281"/>
                <a:gd name="T18" fmla="*/ 91700 w 10748"/>
                <a:gd name="T19" fmla="*/ 36675 h 9281"/>
                <a:gd name="T20" fmla="*/ 113725 w 10748"/>
                <a:gd name="T21" fmla="*/ 121050 h 9281"/>
                <a:gd name="T22" fmla="*/ 192575 w 10748"/>
                <a:gd name="T23" fmla="*/ 123800 h 9281"/>
                <a:gd name="T24" fmla="*/ 177000 w 10748"/>
                <a:gd name="T25" fmla="*/ 131150 h 9281"/>
                <a:gd name="T26" fmla="*/ 200825 w 10748"/>
                <a:gd name="T27" fmla="*/ 135725 h 9281"/>
                <a:gd name="T28" fmla="*/ 208175 w 10748"/>
                <a:gd name="T29" fmla="*/ 142150 h 9281"/>
                <a:gd name="T30" fmla="*/ 203575 w 10748"/>
                <a:gd name="T31" fmla="*/ 154075 h 9281"/>
                <a:gd name="T32" fmla="*/ 221000 w 10748"/>
                <a:gd name="T33" fmla="*/ 160475 h 9281"/>
                <a:gd name="T34" fmla="*/ 245775 w 10748"/>
                <a:gd name="T35" fmla="*/ 126550 h 9281"/>
                <a:gd name="T36" fmla="*/ 254950 w 10748"/>
                <a:gd name="T37" fmla="*/ 152225 h 9281"/>
                <a:gd name="T38" fmla="*/ 215500 w 10748"/>
                <a:gd name="T39" fmla="*/ 132050 h 9281"/>
                <a:gd name="T40" fmla="*/ 33925 w 10748"/>
                <a:gd name="T41" fmla="*/ 104550 h 9281"/>
                <a:gd name="T42" fmla="*/ 108225 w 10748"/>
                <a:gd name="T43" fmla="*/ 132975 h 9281"/>
                <a:gd name="T44" fmla="*/ 85275 w 10748"/>
                <a:gd name="T45" fmla="*/ 129300 h 9281"/>
                <a:gd name="T46" fmla="*/ 100875 w 10748"/>
                <a:gd name="T47" fmla="*/ 147650 h 9281"/>
                <a:gd name="T48" fmla="*/ 77025 w 10748"/>
                <a:gd name="T49" fmla="*/ 137550 h 9281"/>
                <a:gd name="T50" fmla="*/ 79775 w 10748"/>
                <a:gd name="T51" fmla="*/ 150400 h 9281"/>
                <a:gd name="T52" fmla="*/ 93550 w 10748"/>
                <a:gd name="T53" fmla="*/ 165075 h 9281"/>
                <a:gd name="T54" fmla="*/ 66950 w 10748"/>
                <a:gd name="T55" fmla="*/ 163225 h 9281"/>
                <a:gd name="T56" fmla="*/ 73375 w 10748"/>
                <a:gd name="T57" fmla="*/ 177000 h 9281"/>
                <a:gd name="T58" fmla="*/ 66950 w 10748"/>
                <a:gd name="T59" fmla="*/ 185250 h 9281"/>
                <a:gd name="T60" fmla="*/ 46775 w 10748"/>
                <a:gd name="T61" fmla="*/ 194425 h 9281"/>
                <a:gd name="T62" fmla="*/ 55950 w 10748"/>
                <a:gd name="T63" fmla="*/ 207250 h 9281"/>
                <a:gd name="T64" fmla="*/ 25675 w 10748"/>
                <a:gd name="T65" fmla="*/ 196250 h 9281"/>
                <a:gd name="T66" fmla="*/ 15600 w 10748"/>
                <a:gd name="T67" fmla="*/ 137550 h 9281"/>
                <a:gd name="T68" fmla="*/ 176075 w 10748"/>
                <a:gd name="T69" fmla="*/ 149475 h 9281"/>
                <a:gd name="T70" fmla="*/ 207250 w 10748"/>
                <a:gd name="T71" fmla="*/ 196250 h 9281"/>
                <a:gd name="T72" fmla="*/ 221925 w 10748"/>
                <a:gd name="T73" fmla="*/ 199925 h 9281"/>
                <a:gd name="T74" fmla="*/ 228350 w 10748"/>
                <a:gd name="T75" fmla="*/ 191675 h 9281"/>
                <a:gd name="T76" fmla="*/ 228350 w 10748"/>
                <a:gd name="T77" fmla="*/ 180650 h 9281"/>
                <a:gd name="T78" fmla="*/ 231100 w 10748"/>
                <a:gd name="T79" fmla="*/ 176075 h 9281"/>
                <a:gd name="T80" fmla="*/ 201750 w 10748"/>
                <a:gd name="T81" fmla="*/ 216425 h 9281"/>
                <a:gd name="T82" fmla="*/ 166900 w 10748"/>
                <a:gd name="T83" fmla="*/ 207250 h 9281"/>
                <a:gd name="T84" fmla="*/ 152225 w 10748"/>
                <a:gd name="T85" fmla="*/ 157725 h 9281"/>
                <a:gd name="T86" fmla="*/ 88050 w 10748"/>
                <a:gd name="T87" fmla="*/ 925 h 9281"/>
                <a:gd name="T88" fmla="*/ 42175 w 10748"/>
                <a:gd name="T89" fmla="*/ 22000 h 9281"/>
                <a:gd name="T90" fmla="*/ 4575 w 10748"/>
                <a:gd name="T91" fmla="*/ 126550 h 9281"/>
                <a:gd name="T92" fmla="*/ 8250 w 10748"/>
                <a:gd name="T93" fmla="*/ 195325 h 9281"/>
                <a:gd name="T94" fmla="*/ 47700 w 10748"/>
                <a:gd name="T95" fmla="*/ 222850 h 9281"/>
                <a:gd name="T96" fmla="*/ 94450 w 10748"/>
                <a:gd name="T97" fmla="*/ 198075 h 9281"/>
                <a:gd name="T98" fmla="*/ 104550 w 10748"/>
                <a:gd name="T99" fmla="*/ 186150 h 9281"/>
                <a:gd name="T100" fmla="*/ 132050 w 10748"/>
                <a:gd name="T101" fmla="*/ 122875 h 9281"/>
                <a:gd name="T102" fmla="*/ 143975 w 10748"/>
                <a:gd name="T103" fmla="*/ 33925 h 9281"/>
                <a:gd name="T104" fmla="*/ 104550 w 10748"/>
                <a:gd name="T105" fmla="*/ 0 h 9281"/>
                <a:gd name="T106" fmla="*/ 183400 w 10748"/>
                <a:gd name="T107" fmla="*/ 114625 h 9281"/>
                <a:gd name="T108" fmla="*/ 140300 w 10748"/>
                <a:gd name="T109" fmla="*/ 151325 h 9281"/>
                <a:gd name="T110" fmla="*/ 143050 w 10748"/>
                <a:gd name="T111" fmla="*/ 197175 h 9281"/>
                <a:gd name="T112" fmla="*/ 177900 w 10748"/>
                <a:gd name="T113" fmla="*/ 229250 h 9281"/>
                <a:gd name="T114" fmla="*/ 234775 w 10748"/>
                <a:gd name="T115" fmla="*/ 213675 h 9281"/>
                <a:gd name="T116" fmla="*/ 267775 w 10748"/>
                <a:gd name="T117" fmla="*/ 158650 h 9281"/>
                <a:gd name="T118" fmla="*/ 251275 w 10748"/>
                <a:gd name="T119" fmla="*/ 110975 h 928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lnTo>
                    <a:pt x="902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lnTo>
                    <a:pt x="385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lnTo>
                    <a:pt x="873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9" name="Google Shape;318;p5">
              <a:extLst>
                <a:ext uri="{FF2B5EF4-FFF2-40B4-BE49-F238E27FC236}">
                  <a16:creationId xmlns:a16="http://schemas.microsoft.com/office/drawing/2014/main" id="{685603DE-674A-4E2F-89CA-9461AEF43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5050" y="4208725"/>
              <a:ext cx="422775" cy="298975"/>
            </a:xfrm>
            <a:custGeom>
              <a:avLst/>
              <a:gdLst>
                <a:gd name="T0" fmla="*/ 284275 w 16911"/>
                <a:gd name="T1" fmla="*/ 226525 h 11959"/>
                <a:gd name="T2" fmla="*/ 247600 w 16911"/>
                <a:gd name="T3" fmla="*/ 261375 h 11959"/>
                <a:gd name="T4" fmla="*/ 263200 w 16911"/>
                <a:gd name="T5" fmla="*/ 30275 h 11959"/>
                <a:gd name="T6" fmla="*/ 255850 w 16911"/>
                <a:gd name="T7" fmla="*/ 41275 h 11959"/>
                <a:gd name="T8" fmla="*/ 242100 w 16911"/>
                <a:gd name="T9" fmla="*/ 44950 h 11959"/>
                <a:gd name="T10" fmla="*/ 246675 w 16911"/>
                <a:gd name="T11" fmla="*/ 128400 h 11959"/>
                <a:gd name="T12" fmla="*/ 300800 w 16911"/>
                <a:gd name="T13" fmla="*/ 113725 h 11959"/>
                <a:gd name="T14" fmla="*/ 274200 w 16911"/>
                <a:gd name="T15" fmla="*/ 84375 h 11959"/>
                <a:gd name="T16" fmla="*/ 320050 w 16911"/>
                <a:gd name="T17" fmla="*/ 23850 h 11959"/>
                <a:gd name="T18" fmla="*/ 278775 w 16911"/>
                <a:gd name="T19" fmla="*/ 93550 h 11959"/>
                <a:gd name="T20" fmla="*/ 339300 w 16911"/>
                <a:gd name="T21" fmla="*/ 77975 h 11959"/>
                <a:gd name="T22" fmla="*/ 374150 w 16911"/>
                <a:gd name="T23" fmla="*/ 121975 h 11959"/>
                <a:gd name="T24" fmla="*/ 313625 w 16911"/>
                <a:gd name="T25" fmla="*/ 188000 h 11959"/>
                <a:gd name="T26" fmla="*/ 327375 w 16911"/>
                <a:gd name="T27" fmla="*/ 177000 h 11959"/>
                <a:gd name="T28" fmla="*/ 393400 w 16911"/>
                <a:gd name="T29" fmla="*/ 116475 h 11959"/>
                <a:gd name="T30" fmla="*/ 364975 w 16911"/>
                <a:gd name="T31" fmla="*/ 154075 h 11959"/>
                <a:gd name="T32" fmla="*/ 376900 w 16911"/>
                <a:gd name="T33" fmla="*/ 181600 h 11959"/>
                <a:gd name="T34" fmla="*/ 381500 w 16911"/>
                <a:gd name="T35" fmla="*/ 243950 h 11959"/>
                <a:gd name="T36" fmla="*/ 399825 w 16911"/>
                <a:gd name="T37" fmla="*/ 196250 h 11959"/>
                <a:gd name="T38" fmla="*/ 382400 w 16911"/>
                <a:gd name="T39" fmla="*/ 216425 h 11959"/>
                <a:gd name="T40" fmla="*/ 347550 w 16911"/>
                <a:gd name="T41" fmla="*/ 235700 h 11959"/>
                <a:gd name="T42" fmla="*/ 300800 w 16911"/>
                <a:gd name="T43" fmla="*/ 214600 h 11959"/>
                <a:gd name="T44" fmla="*/ 204500 w 16911"/>
                <a:gd name="T45" fmla="*/ 232950 h 11959"/>
                <a:gd name="T46" fmla="*/ 263200 w 16911"/>
                <a:gd name="T47" fmla="*/ 172425 h 11959"/>
                <a:gd name="T48" fmla="*/ 271450 w 16911"/>
                <a:gd name="T49" fmla="*/ 180675 h 11959"/>
                <a:gd name="T50" fmla="*/ 194425 w 16911"/>
                <a:gd name="T51" fmla="*/ 221950 h 11959"/>
                <a:gd name="T52" fmla="*/ 159575 w 16911"/>
                <a:gd name="T53" fmla="*/ 203600 h 11959"/>
                <a:gd name="T54" fmla="*/ 215500 w 16911"/>
                <a:gd name="T55" fmla="*/ 142150 h 11959"/>
                <a:gd name="T56" fmla="*/ 132050 w 16911"/>
                <a:gd name="T57" fmla="*/ 232025 h 11959"/>
                <a:gd name="T58" fmla="*/ 110975 w 16911"/>
                <a:gd name="T59" fmla="*/ 188000 h 11959"/>
                <a:gd name="T60" fmla="*/ 58700 w 16911"/>
                <a:gd name="T61" fmla="*/ 196250 h 11959"/>
                <a:gd name="T62" fmla="*/ 98125 w 16911"/>
                <a:gd name="T63" fmla="*/ 188925 h 11959"/>
                <a:gd name="T64" fmla="*/ 41275 w 16911"/>
                <a:gd name="T65" fmla="*/ 207275 h 11959"/>
                <a:gd name="T66" fmla="*/ 103625 w 16911"/>
                <a:gd name="T67" fmla="*/ 137575 h 11959"/>
                <a:gd name="T68" fmla="*/ 37600 w 16911"/>
                <a:gd name="T69" fmla="*/ 118325 h 11959"/>
                <a:gd name="T70" fmla="*/ 96300 w 16911"/>
                <a:gd name="T71" fmla="*/ 105475 h 11959"/>
                <a:gd name="T72" fmla="*/ 31175 w 16911"/>
                <a:gd name="T73" fmla="*/ 171500 h 11959"/>
                <a:gd name="T74" fmla="*/ 47700 w 16911"/>
                <a:gd name="T75" fmla="*/ 92625 h 11959"/>
                <a:gd name="T76" fmla="*/ 128375 w 16911"/>
                <a:gd name="T77" fmla="*/ 58700 h 11959"/>
                <a:gd name="T78" fmla="*/ 120125 w 16911"/>
                <a:gd name="T79" fmla="*/ 166925 h 11959"/>
                <a:gd name="T80" fmla="*/ 201750 w 16911"/>
                <a:gd name="T81" fmla="*/ 106400 h 11959"/>
                <a:gd name="T82" fmla="*/ 128375 w 16911"/>
                <a:gd name="T83" fmla="*/ 155000 h 11959"/>
                <a:gd name="T84" fmla="*/ 132050 w 16911"/>
                <a:gd name="T85" fmla="*/ 47700 h 11959"/>
                <a:gd name="T86" fmla="*/ 176075 w 16911"/>
                <a:gd name="T87" fmla="*/ 35775 h 11959"/>
                <a:gd name="T88" fmla="*/ 181575 w 16911"/>
                <a:gd name="T89" fmla="*/ 97225 h 11959"/>
                <a:gd name="T90" fmla="*/ 215500 w 16911"/>
                <a:gd name="T91" fmla="*/ 99975 h 11959"/>
                <a:gd name="T92" fmla="*/ 189825 w 16911"/>
                <a:gd name="T93" fmla="*/ 44950 h 11959"/>
                <a:gd name="T94" fmla="*/ 236600 w 16911"/>
                <a:gd name="T95" fmla="*/ 12850 h 11959"/>
                <a:gd name="T96" fmla="*/ 272375 w 16911"/>
                <a:gd name="T97" fmla="*/ 271450 h 11959"/>
                <a:gd name="T98" fmla="*/ 340225 w 16911"/>
                <a:gd name="T99" fmla="*/ 279700 h 11959"/>
                <a:gd name="T100" fmla="*/ 287025 w 16911"/>
                <a:gd name="T101" fmla="*/ 286125 h 11959"/>
                <a:gd name="T102" fmla="*/ 185250 w 16911"/>
                <a:gd name="T103" fmla="*/ 15600 h 11959"/>
                <a:gd name="T104" fmla="*/ 89875 w 16911"/>
                <a:gd name="T105" fmla="*/ 41275 h 11959"/>
                <a:gd name="T106" fmla="*/ 1825 w 16911"/>
                <a:gd name="T107" fmla="*/ 126575 h 11959"/>
                <a:gd name="T108" fmla="*/ 35775 w 16911"/>
                <a:gd name="T109" fmla="*/ 220100 h 11959"/>
                <a:gd name="T110" fmla="*/ 111875 w 16911"/>
                <a:gd name="T111" fmla="*/ 248525 h 11959"/>
                <a:gd name="T112" fmla="*/ 233850 w 16911"/>
                <a:gd name="T113" fmla="*/ 254025 h 11959"/>
                <a:gd name="T114" fmla="*/ 358575 w 16911"/>
                <a:gd name="T115" fmla="*/ 288875 h 11959"/>
                <a:gd name="T116" fmla="*/ 422750 w 16911"/>
                <a:gd name="T117" fmla="*/ 144900 h 11959"/>
                <a:gd name="T118" fmla="*/ 359475 w 16911"/>
                <a:gd name="T119" fmla="*/ 45875 h 11959"/>
                <a:gd name="T120" fmla="*/ 253100 w 16911"/>
                <a:gd name="T121" fmla="*/ 3675 h 1195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lnTo>
                    <a:pt x="12215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lnTo>
                    <a:pt x="9464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30" name="Google Shape;319;p5">
              <a:extLst>
                <a:ext uri="{FF2B5EF4-FFF2-40B4-BE49-F238E27FC236}">
                  <a16:creationId xmlns:a16="http://schemas.microsoft.com/office/drawing/2014/main" id="{6D84A4CE-1B8C-415B-8263-E58C5064E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1425" y="2437925"/>
              <a:ext cx="246700" cy="315500"/>
            </a:xfrm>
            <a:custGeom>
              <a:avLst/>
              <a:gdLst>
                <a:gd name="T0" fmla="*/ 99050 w 9868"/>
                <a:gd name="T1" fmla="*/ 50450 h 12620"/>
                <a:gd name="T2" fmla="*/ 99975 w 9868"/>
                <a:gd name="T3" fmla="*/ 17450 h 12620"/>
                <a:gd name="T4" fmla="*/ 40350 w 9868"/>
                <a:gd name="T5" fmla="*/ 28450 h 12620"/>
                <a:gd name="T6" fmla="*/ 30275 w 9868"/>
                <a:gd name="T7" fmla="*/ 30275 h 12620"/>
                <a:gd name="T8" fmla="*/ 125650 w 9868"/>
                <a:gd name="T9" fmla="*/ 69725 h 12620"/>
                <a:gd name="T10" fmla="*/ 22925 w 9868"/>
                <a:gd name="T11" fmla="*/ 92650 h 12620"/>
                <a:gd name="T12" fmla="*/ 14675 w 9868"/>
                <a:gd name="T13" fmla="*/ 69725 h 12620"/>
                <a:gd name="T14" fmla="*/ 124725 w 9868"/>
                <a:gd name="T15" fmla="*/ 101800 h 12620"/>
                <a:gd name="T16" fmla="*/ 127475 w 9868"/>
                <a:gd name="T17" fmla="*/ 143075 h 12620"/>
                <a:gd name="T18" fmla="*/ 101800 w 9868"/>
                <a:gd name="T19" fmla="*/ 162325 h 12620"/>
                <a:gd name="T20" fmla="*/ 69700 w 9868"/>
                <a:gd name="T21" fmla="*/ 157750 h 12620"/>
                <a:gd name="T22" fmla="*/ 61450 w 9868"/>
                <a:gd name="T23" fmla="*/ 157750 h 12620"/>
                <a:gd name="T24" fmla="*/ 51375 w 9868"/>
                <a:gd name="T25" fmla="*/ 159575 h 12620"/>
                <a:gd name="T26" fmla="*/ 55950 w 9868"/>
                <a:gd name="T27" fmla="*/ 149500 h 12620"/>
                <a:gd name="T28" fmla="*/ 28450 w 9868"/>
                <a:gd name="T29" fmla="*/ 155000 h 12620"/>
                <a:gd name="T30" fmla="*/ 15600 w 9868"/>
                <a:gd name="T31" fmla="*/ 146750 h 12620"/>
                <a:gd name="T32" fmla="*/ 50450 w 9868"/>
                <a:gd name="T33" fmla="*/ 144000 h 12620"/>
                <a:gd name="T34" fmla="*/ 21100 w 9868"/>
                <a:gd name="T35" fmla="*/ 139400 h 12620"/>
                <a:gd name="T36" fmla="*/ 38525 w 9868"/>
                <a:gd name="T37" fmla="*/ 134825 h 12620"/>
                <a:gd name="T38" fmla="*/ 45875 w 9868"/>
                <a:gd name="T39" fmla="*/ 122900 h 12620"/>
                <a:gd name="T40" fmla="*/ 21100 w 9868"/>
                <a:gd name="T41" fmla="*/ 127475 h 12620"/>
                <a:gd name="T42" fmla="*/ 47700 w 9868"/>
                <a:gd name="T43" fmla="*/ 117400 h 12620"/>
                <a:gd name="T44" fmla="*/ 48625 w 9868"/>
                <a:gd name="T45" fmla="*/ 104550 h 12620"/>
                <a:gd name="T46" fmla="*/ 24775 w 9868"/>
                <a:gd name="T47" fmla="*/ 111900 h 12620"/>
                <a:gd name="T48" fmla="*/ 122900 w 9868"/>
                <a:gd name="T49" fmla="*/ 99975 h 12620"/>
                <a:gd name="T50" fmla="*/ 20175 w 9868"/>
                <a:gd name="T51" fmla="*/ 45875 h 12620"/>
                <a:gd name="T52" fmla="*/ 4600 w 9868"/>
                <a:gd name="T53" fmla="*/ 65125 h 12620"/>
                <a:gd name="T54" fmla="*/ 925 w 9868"/>
                <a:gd name="T55" fmla="*/ 97225 h 12620"/>
                <a:gd name="T56" fmla="*/ 4600 w 9868"/>
                <a:gd name="T57" fmla="*/ 153175 h 12620"/>
                <a:gd name="T58" fmla="*/ 27525 w 9868"/>
                <a:gd name="T59" fmla="*/ 171500 h 12620"/>
                <a:gd name="T60" fmla="*/ 65125 w 9868"/>
                <a:gd name="T61" fmla="*/ 197175 h 12620"/>
                <a:gd name="T62" fmla="*/ 80700 w 9868"/>
                <a:gd name="T63" fmla="*/ 302650 h 12620"/>
                <a:gd name="T64" fmla="*/ 118300 w 9868"/>
                <a:gd name="T65" fmla="*/ 314550 h 12620"/>
                <a:gd name="T66" fmla="*/ 139400 w 9868"/>
                <a:gd name="T67" fmla="*/ 289800 h 12620"/>
                <a:gd name="T68" fmla="*/ 141225 w 9868"/>
                <a:gd name="T69" fmla="*/ 223775 h 12620"/>
                <a:gd name="T70" fmla="*/ 156825 w 9868"/>
                <a:gd name="T71" fmla="*/ 195350 h 12620"/>
                <a:gd name="T72" fmla="*/ 165075 w 9868"/>
                <a:gd name="T73" fmla="*/ 211850 h 12620"/>
                <a:gd name="T74" fmla="*/ 169675 w 9868"/>
                <a:gd name="T75" fmla="*/ 251275 h 12620"/>
                <a:gd name="T76" fmla="*/ 226525 w 9868"/>
                <a:gd name="T77" fmla="*/ 257700 h 12620"/>
                <a:gd name="T78" fmla="*/ 244850 w 9868"/>
                <a:gd name="T79" fmla="*/ 243950 h 12620"/>
                <a:gd name="T80" fmla="*/ 193500 w 9868"/>
                <a:gd name="T81" fmla="*/ 245775 h 12620"/>
                <a:gd name="T82" fmla="*/ 177000 w 9868"/>
                <a:gd name="T83" fmla="*/ 230200 h 12620"/>
                <a:gd name="T84" fmla="*/ 176075 w 9868"/>
                <a:gd name="T85" fmla="*/ 196275 h 12620"/>
                <a:gd name="T86" fmla="*/ 155000 w 9868"/>
                <a:gd name="T87" fmla="*/ 182500 h 12620"/>
                <a:gd name="T88" fmla="*/ 132075 w 9868"/>
                <a:gd name="T89" fmla="*/ 207275 h 12620"/>
                <a:gd name="T90" fmla="*/ 126550 w 9868"/>
                <a:gd name="T91" fmla="*/ 284300 h 12620"/>
                <a:gd name="T92" fmla="*/ 116475 w 9868"/>
                <a:gd name="T93" fmla="*/ 300800 h 12620"/>
                <a:gd name="T94" fmla="*/ 89875 w 9868"/>
                <a:gd name="T95" fmla="*/ 293475 h 12620"/>
                <a:gd name="T96" fmla="*/ 76125 w 9868"/>
                <a:gd name="T97" fmla="*/ 187100 h 12620"/>
                <a:gd name="T98" fmla="*/ 115550 w 9868"/>
                <a:gd name="T99" fmla="*/ 171500 h 12620"/>
                <a:gd name="T100" fmla="*/ 138475 w 9868"/>
                <a:gd name="T101" fmla="*/ 147650 h 12620"/>
                <a:gd name="T102" fmla="*/ 139400 w 9868"/>
                <a:gd name="T103" fmla="*/ 77050 h 12620"/>
                <a:gd name="T104" fmla="*/ 129325 w 9868"/>
                <a:gd name="T105" fmla="*/ 55950 h 12620"/>
                <a:gd name="T106" fmla="*/ 114650 w 9868"/>
                <a:gd name="T107" fmla="*/ 13775 h 12620"/>
                <a:gd name="T108" fmla="*/ 101800 w 9868"/>
                <a:gd name="T109" fmla="*/ 5525 h 12620"/>
                <a:gd name="T110" fmla="*/ 87125 w 9868"/>
                <a:gd name="T111" fmla="*/ 33025 h 12620"/>
                <a:gd name="T112" fmla="*/ 50450 w 9868"/>
                <a:gd name="T113" fmla="*/ 12850 h 12620"/>
                <a:gd name="T114" fmla="*/ 37600 w 9868"/>
                <a:gd name="T115" fmla="*/ 25 h 1262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lnTo>
                    <a:pt x="418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lnTo>
                    <a:pt x="1541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lnTo>
                    <a:pt x="381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lnTo>
                    <a:pt x="1211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31" name="Google Shape;320;p5">
              <a:extLst>
                <a:ext uri="{FF2B5EF4-FFF2-40B4-BE49-F238E27FC236}">
                  <a16:creationId xmlns:a16="http://schemas.microsoft.com/office/drawing/2014/main" id="{6C79ED5D-7BBD-4AE1-8D4F-1D1D45783F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2250" y="3853825"/>
              <a:ext cx="332900" cy="376025"/>
            </a:xfrm>
            <a:custGeom>
              <a:avLst/>
              <a:gdLst>
                <a:gd name="T0" fmla="*/ 167825 w 13316"/>
                <a:gd name="T1" fmla="*/ 22025 h 15041"/>
                <a:gd name="T2" fmla="*/ 174250 w 13316"/>
                <a:gd name="T3" fmla="*/ 66050 h 15041"/>
                <a:gd name="T4" fmla="*/ 179750 w 13316"/>
                <a:gd name="T5" fmla="*/ 10100 h 15041"/>
                <a:gd name="T6" fmla="*/ 136650 w 13316"/>
                <a:gd name="T7" fmla="*/ 25 h 15041"/>
                <a:gd name="T8" fmla="*/ 199925 w 13316"/>
                <a:gd name="T9" fmla="*/ 119225 h 15041"/>
                <a:gd name="T10" fmla="*/ 228350 w 13316"/>
                <a:gd name="T11" fmla="*/ 101825 h 15041"/>
                <a:gd name="T12" fmla="*/ 0 w 13316"/>
                <a:gd name="T13" fmla="*/ 80725 h 15041"/>
                <a:gd name="T14" fmla="*/ 32100 w 13316"/>
                <a:gd name="T15" fmla="*/ 124750 h 15041"/>
                <a:gd name="T16" fmla="*/ 44025 w 13316"/>
                <a:gd name="T17" fmla="*/ 129325 h 15041"/>
                <a:gd name="T18" fmla="*/ 33925 w 13316"/>
                <a:gd name="T19" fmla="*/ 90800 h 15041"/>
                <a:gd name="T20" fmla="*/ 253100 w 13316"/>
                <a:gd name="T21" fmla="*/ 129325 h 15041"/>
                <a:gd name="T22" fmla="*/ 200825 w 13316"/>
                <a:gd name="T23" fmla="*/ 76125 h 15041"/>
                <a:gd name="T24" fmla="*/ 60525 w 13316"/>
                <a:gd name="T25" fmla="*/ 205450 h 15041"/>
                <a:gd name="T26" fmla="*/ 84375 w 13316"/>
                <a:gd name="T27" fmla="*/ 221950 h 15041"/>
                <a:gd name="T28" fmla="*/ 88950 w 13316"/>
                <a:gd name="T29" fmla="*/ 192600 h 15041"/>
                <a:gd name="T30" fmla="*/ 66025 w 13316"/>
                <a:gd name="T31" fmla="*/ 181600 h 15041"/>
                <a:gd name="T32" fmla="*/ 115550 w 13316"/>
                <a:gd name="T33" fmla="*/ 229275 h 15041"/>
                <a:gd name="T34" fmla="*/ 60525 w 13316"/>
                <a:gd name="T35" fmla="*/ 225625 h 15041"/>
                <a:gd name="T36" fmla="*/ 77025 w 13316"/>
                <a:gd name="T37" fmla="*/ 155000 h 15041"/>
                <a:gd name="T38" fmla="*/ 248525 w 13316"/>
                <a:gd name="T39" fmla="*/ 336575 h 15041"/>
                <a:gd name="T40" fmla="*/ 231100 w 13316"/>
                <a:gd name="T41" fmla="*/ 324650 h 15041"/>
                <a:gd name="T42" fmla="*/ 153150 w 13316"/>
                <a:gd name="T43" fmla="*/ 341150 h 15041"/>
                <a:gd name="T44" fmla="*/ 175150 w 13316"/>
                <a:gd name="T45" fmla="*/ 349425 h 15041"/>
                <a:gd name="T46" fmla="*/ 187075 w 13316"/>
                <a:gd name="T47" fmla="*/ 359500 h 15041"/>
                <a:gd name="T48" fmla="*/ 279700 w 13316"/>
                <a:gd name="T49" fmla="*/ 167850 h 15041"/>
                <a:gd name="T50" fmla="*/ 318225 w 13316"/>
                <a:gd name="T51" fmla="*/ 266875 h 15041"/>
                <a:gd name="T52" fmla="*/ 311800 w 13316"/>
                <a:gd name="T53" fmla="*/ 294400 h 15041"/>
                <a:gd name="T54" fmla="*/ 295300 w 13316"/>
                <a:gd name="T55" fmla="*/ 313650 h 15041"/>
                <a:gd name="T56" fmla="*/ 276950 w 13316"/>
                <a:gd name="T57" fmla="*/ 302650 h 15041"/>
                <a:gd name="T58" fmla="*/ 276950 w 13316"/>
                <a:gd name="T59" fmla="*/ 319150 h 15041"/>
                <a:gd name="T60" fmla="*/ 257700 w 13316"/>
                <a:gd name="T61" fmla="*/ 311825 h 15041"/>
                <a:gd name="T62" fmla="*/ 251275 w 13316"/>
                <a:gd name="T63" fmla="*/ 322825 h 15041"/>
                <a:gd name="T64" fmla="*/ 225600 w 13316"/>
                <a:gd name="T65" fmla="*/ 324650 h 15041"/>
                <a:gd name="T66" fmla="*/ 220100 w 13316"/>
                <a:gd name="T67" fmla="*/ 347575 h 15041"/>
                <a:gd name="T68" fmla="*/ 212750 w 13316"/>
                <a:gd name="T69" fmla="*/ 356750 h 15041"/>
                <a:gd name="T70" fmla="*/ 192575 w 13316"/>
                <a:gd name="T71" fmla="*/ 329250 h 15041"/>
                <a:gd name="T72" fmla="*/ 169650 w 13316"/>
                <a:gd name="T73" fmla="*/ 359500 h 15041"/>
                <a:gd name="T74" fmla="*/ 155900 w 13316"/>
                <a:gd name="T75" fmla="*/ 317325 h 15041"/>
                <a:gd name="T76" fmla="*/ 148575 w 13316"/>
                <a:gd name="T77" fmla="*/ 307225 h 15041"/>
                <a:gd name="T78" fmla="*/ 139400 w 13316"/>
                <a:gd name="T79" fmla="*/ 296225 h 15041"/>
                <a:gd name="T80" fmla="*/ 113725 w 13316"/>
                <a:gd name="T81" fmla="*/ 295300 h 15041"/>
                <a:gd name="T82" fmla="*/ 125650 w 13316"/>
                <a:gd name="T83" fmla="*/ 265050 h 15041"/>
                <a:gd name="T84" fmla="*/ 118300 w 13316"/>
                <a:gd name="T85" fmla="*/ 261375 h 15041"/>
                <a:gd name="T86" fmla="*/ 92625 w 13316"/>
                <a:gd name="T87" fmla="*/ 272375 h 15041"/>
                <a:gd name="T88" fmla="*/ 124725 w 13316"/>
                <a:gd name="T89" fmla="*/ 238450 h 15041"/>
                <a:gd name="T90" fmla="*/ 195325 w 13316"/>
                <a:gd name="T91" fmla="*/ 306325 h 15041"/>
                <a:gd name="T92" fmla="*/ 251275 w 13316"/>
                <a:gd name="T93" fmla="*/ 287050 h 15041"/>
                <a:gd name="T94" fmla="*/ 255850 w 13316"/>
                <a:gd name="T95" fmla="*/ 208200 h 15041"/>
                <a:gd name="T96" fmla="*/ 207250 w 13316"/>
                <a:gd name="T97" fmla="*/ 52300 h 15041"/>
                <a:gd name="T98" fmla="*/ 163225 w 13316"/>
                <a:gd name="T99" fmla="*/ 89900 h 15041"/>
                <a:gd name="T100" fmla="*/ 242100 w 13316"/>
                <a:gd name="T101" fmla="*/ 207275 h 15041"/>
                <a:gd name="T102" fmla="*/ 247600 w 13316"/>
                <a:gd name="T103" fmla="*/ 269625 h 15041"/>
                <a:gd name="T104" fmla="*/ 199925 w 13316"/>
                <a:gd name="T105" fmla="*/ 295300 h 15041"/>
                <a:gd name="T106" fmla="*/ 116475 w 13316"/>
                <a:gd name="T107" fmla="*/ 195350 h 15041"/>
                <a:gd name="T108" fmla="*/ 71525 w 13316"/>
                <a:gd name="T109" fmla="*/ 144000 h 15041"/>
                <a:gd name="T110" fmla="*/ 19250 w 13316"/>
                <a:gd name="T111" fmla="*/ 170600 h 15041"/>
                <a:gd name="T112" fmla="*/ 124725 w 13316"/>
                <a:gd name="T113" fmla="*/ 335650 h 15041"/>
                <a:gd name="T114" fmla="*/ 147650 w 13316"/>
                <a:gd name="T115" fmla="*/ 359500 h 15041"/>
                <a:gd name="T116" fmla="*/ 221925 w 13316"/>
                <a:gd name="T117" fmla="*/ 366825 h 15041"/>
                <a:gd name="T118" fmla="*/ 329225 w 13316"/>
                <a:gd name="T119" fmla="*/ 287975 h 15041"/>
                <a:gd name="T120" fmla="*/ 314550 w 13316"/>
                <a:gd name="T121" fmla="*/ 199025 h 1504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lnTo>
                    <a:pt x="546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lnTo>
                    <a:pt x="8840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lnTo>
                    <a:pt x="147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lnTo>
                    <a:pt x="2494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lnTo>
                    <a:pt x="8400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32" name="Google Shape;321;p5">
              <a:extLst>
                <a:ext uri="{FF2B5EF4-FFF2-40B4-BE49-F238E27FC236}">
                  <a16:creationId xmlns:a16="http://schemas.microsoft.com/office/drawing/2014/main" id="{5D3DB2E3-0896-4F5E-A575-22874B976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3725" y="3167900"/>
              <a:ext cx="340250" cy="227450"/>
            </a:xfrm>
            <a:custGeom>
              <a:avLst/>
              <a:gdLst>
                <a:gd name="T0" fmla="*/ 106400 w 13610"/>
                <a:gd name="T1" fmla="*/ 11000 h 9098"/>
                <a:gd name="T2" fmla="*/ 88050 w 13610"/>
                <a:gd name="T3" fmla="*/ 42200 h 9098"/>
                <a:gd name="T4" fmla="*/ 77950 w 13610"/>
                <a:gd name="T5" fmla="*/ 77025 h 9098"/>
                <a:gd name="T6" fmla="*/ 73375 w 13610"/>
                <a:gd name="T7" fmla="*/ 101800 h 9098"/>
                <a:gd name="T8" fmla="*/ 65125 w 13610"/>
                <a:gd name="T9" fmla="*/ 115550 h 9098"/>
                <a:gd name="T10" fmla="*/ 45875 w 13610"/>
                <a:gd name="T11" fmla="*/ 118300 h 9098"/>
                <a:gd name="T12" fmla="*/ 22025 w 13610"/>
                <a:gd name="T13" fmla="*/ 118300 h 9098"/>
                <a:gd name="T14" fmla="*/ 10100 w 13610"/>
                <a:gd name="T15" fmla="*/ 118300 h 9098"/>
                <a:gd name="T16" fmla="*/ 925 w 13610"/>
                <a:gd name="T17" fmla="*/ 123800 h 9098"/>
                <a:gd name="T18" fmla="*/ 925 w 13610"/>
                <a:gd name="T19" fmla="*/ 130225 h 9098"/>
                <a:gd name="T20" fmla="*/ 5525 w 13610"/>
                <a:gd name="T21" fmla="*/ 131150 h 9098"/>
                <a:gd name="T22" fmla="*/ 17425 w 13610"/>
                <a:gd name="T23" fmla="*/ 133900 h 9098"/>
                <a:gd name="T24" fmla="*/ 22950 w 13610"/>
                <a:gd name="T25" fmla="*/ 132050 h 9098"/>
                <a:gd name="T26" fmla="*/ 31200 w 13610"/>
                <a:gd name="T27" fmla="*/ 128400 h 9098"/>
                <a:gd name="T28" fmla="*/ 49525 w 13610"/>
                <a:gd name="T29" fmla="*/ 132050 h 9098"/>
                <a:gd name="T30" fmla="*/ 65125 w 13610"/>
                <a:gd name="T31" fmla="*/ 130225 h 9098"/>
                <a:gd name="T32" fmla="*/ 77050 w 13610"/>
                <a:gd name="T33" fmla="*/ 121975 h 9098"/>
                <a:gd name="T34" fmla="*/ 86225 w 13610"/>
                <a:gd name="T35" fmla="*/ 104550 h 9098"/>
                <a:gd name="T36" fmla="*/ 90800 w 13610"/>
                <a:gd name="T37" fmla="*/ 77950 h 9098"/>
                <a:gd name="T38" fmla="*/ 100875 w 13610"/>
                <a:gd name="T39" fmla="*/ 45850 h 9098"/>
                <a:gd name="T40" fmla="*/ 116475 w 13610"/>
                <a:gd name="T41" fmla="*/ 21100 h 9098"/>
                <a:gd name="T42" fmla="*/ 153150 w 13610"/>
                <a:gd name="T43" fmla="*/ 171500 h 9098"/>
                <a:gd name="T44" fmla="*/ 167825 w 13610"/>
                <a:gd name="T45" fmla="*/ 226525 h 9098"/>
                <a:gd name="T46" fmla="*/ 178825 w 13610"/>
                <a:gd name="T47" fmla="*/ 224675 h 9098"/>
                <a:gd name="T48" fmla="*/ 191675 w 13610"/>
                <a:gd name="T49" fmla="*/ 209100 h 9098"/>
                <a:gd name="T50" fmla="*/ 204525 w 13610"/>
                <a:gd name="T51" fmla="*/ 170575 h 9098"/>
                <a:gd name="T52" fmla="*/ 232950 w 13610"/>
                <a:gd name="T53" fmla="*/ 123800 h 9098"/>
                <a:gd name="T54" fmla="*/ 236600 w 13610"/>
                <a:gd name="T55" fmla="*/ 130225 h 9098"/>
                <a:gd name="T56" fmla="*/ 301725 w 13610"/>
                <a:gd name="T57" fmla="*/ 128400 h 9098"/>
                <a:gd name="T58" fmla="*/ 314550 w 13610"/>
                <a:gd name="T59" fmla="*/ 135725 h 9098"/>
                <a:gd name="T60" fmla="*/ 326475 w 13610"/>
                <a:gd name="T61" fmla="*/ 135725 h 9098"/>
                <a:gd name="T62" fmla="*/ 335650 w 13610"/>
                <a:gd name="T63" fmla="*/ 126550 h 9098"/>
                <a:gd name="T64" fmla="*/ 340225 w 13610"/>
                <a:gd name="T65" fmla="*/ 116475 h 9098"/>
                <a:gd name="T66" fmla="*/ 335650 w 13610"/>
                <a:gd name="T67" fmla="*/ 107300 h 9098"/>
                <a:gd name="T68" fmla="*/ 323725 w 13610"/>
                <a:gd name="T69" fmla="*/ 101800 h 9098"/>
                <a:gd name="T70" fmla="*/ 310900 w 13610"/>
                <a:gd name="T71" fmla="*/ 104550 h 9098"/>
                <a:gd name="T72" fmla="*/ 303550 w 13610"/>
                <a:gd name="T73" fmla="*/ 112800 h 9098"/>
                <a:gd name="T74" fmla="*/ 240275 w 13610"/>
                <a:gd name="T75" fmla="*/ 96300 h 9098"/>
                <a:gd name="T76" fmla="*/ 230200 w 13610"/>
                <a:gd name="T77" fmla="*/ 74275 h 9098"/>
                <a:gd name="T78" fmla="*/ 221025 w 13610"/>
                <a:gd name="T79" fmla="*/ 74275 h 9098"/>
                <a:gd name="T80" fmla="*/ 196250 w 13610"/>
                <a:gd name="T81" fmla="*/ 150400 h 9098"/>
                <a:gd name="T82" fmla="*/ 178825 w 13610"/>
                <a:gd name="T83" fmla="*/ 205425 h 9098"/>
                <a:gd name="T84" fmla="*/ 152250 w 13610"/>
                <a:gd name="T85" fmla="*/ 107300 h 9098"/>
                <a:gd name="T86" fmla="*/ 123825 w 13610"/>
                <a:gd name="T87" fmla="*/ 1850 h 909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33" name="Google Shape;322;p5">
              <a:extLst>
                <a:ext uri="{FF2B5EF4-FFF2-40B4-BE49-F238E27FC236}">
                  <a16:creationId xmlns:a16="http://schemas.microsoft.com/office/drawing/2014/main" id="{DAA1199A-8C30-49A5-BC3F-29835D7D5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9500" y="3449425"/>
              <a:ext cx="154100" cy="165100"/>
            </a:xfrm>
            <a:custGeom>
              <a:avLst/>
              <a:gdLst>
                <a:gd name="T0" fmla="*/ 97225 w 6164"/>
                <a:gd name="T1" fmla="*/ 1850 h 6604"/>
                <a:gd name="T2" fmla="*/ 80725 w 6164"/>
                <a:gd name="T3" fmla="*/ 20175 h 6604"/>
                <a:gd name="T4" fmla="*/ 55025 w 6164"/>
                <a:gd name="T5" fmla="*/ 39450 h 6604"/>
                <a:gd name="T6" fmla="*/ 20200 w 6164"/>
                <a:gd name="T7" fmla="*/ 30275 h 6604"/>
                <a:gd name="T8" fmla="*/ 11025 w 6164"/>
                <a:gd name="T9" fmla="*/ 31200 h 6604"/>
                <a:gd name="T10" fmla="*/ 11925 w 6164"/>
                <a:gd name="T11" fmla="*/ 36700 h 6604"/>
                <a:gd name="T12" fmla="*/ 19275 w 6164"/>
                <a:gd name="T13" fmla="*/ 41275 h 6604"/>
                <a:gd name="T14" fmla="*/ 51375 w 6164"/>
                <a:gd name="T15" fmla="*/ 50450 h 6604"/>
                <a:gd name="T16" fmla="*/ 54125 w 6164"/>
                <a:gd name="T17" fmla="*/ 55950 h 6604"/>
                <a:gd name="T18" fmla="*/ 59625 w 6164"/>
                <a:gd name="T19" fmla="*/ 55950 h 6604"/>
                <a:gd name="T20" fmla="*/ 68800 w 6164"/>
                <a:gd name="T21" fmla="*/ 52275 h 6604"/>
                <a:gd name="T22" fmla="*/ 69700 w 6164"/>
                <a:gd name="T23" fmla="*/ 47700 h 6604"/>
                <a:gd name="T24" fmla="*/ 95375 w 6164"/>
                <a:gd name="T25" fmla="*/ 19275 h 6604"/>
                <a:gd name="T26" fmla="*/ 97225 w 6164"/>
                <a:gd name="T27" fmla="*/ 60525 h 6604"/>
                <a:gd name="T28" fmla="*/ 102725 w 6164"/>
                <a:gd name="T29" fmla="*/ 70625 h 6604"/>
                <a:gd name="T30" fmla="*/ 118300 w 6164"/>
                <a:gd name="T31" fmla="*/ 78875 h 6604"/>
                <a:gd name="T32" fmla="*/ 131150 w 6164"/>
                <a:gd name="T33" fmla="*/ 85300 h 6604"/>
                <a:gd name="T34" fmla="*/ 107300 w 6164"/>
                <a:gd name="T35" fmla="*/ 98125 h 6604"/>
                <a:gd name="T36" fmla="*/ 101800 w 6164"/>
                <a:gd name="T37" fmla="*/ 101800 h 6604"/>
                <a:gd name="T38" fmla="*/ 96300 w 6164"/>
                <a:gd name="T39" fmla="*/ 132075 h 6604"/>
                <a:gd name="T40" fmla="*/ 88975 w 6164"/>
                <a:gd name="T41" fmla="*/ 143075 h 6604"/>
                <a:gd name="T42" fmla="*/ 64200 w 6164"/>
                <a:gd name="T43" fmla="*/ 116475 h 6604"/>
                <a:gd name="T44" fmla="*/ 59625 w 6164"/>
                <a:gd name="T45" fmla="*/ 115550 h 6604"/>
                <a:gd name="T46" fmla="*/ 36700 w 6164"/>
                <a:gd name="T47" fmla="*/ 121050 h 6604"/>
                <a:gd name="T48" fmla="*/ 28450 w 6164"/>
                <a:gd name="T49" fmla="*/ 108225 h 6604"/>
                <a:gd name="T50" fmla="*/ 42200 w 6164"/>
                <a:gd name="T51" fmla="*/ 89875 h 6604"/>
                <a:gd name="T52" fmla="*/ 44950 w 6164"/>
                <a:gd name="T53" fmla="*/ 86200 h 6604"/>
                <a:gd name="T54" fmla="*/ 43125 w 6164"/>
                <a:gd name="T55" fmla="*/ 81625 h 6604"/>
                <a:gd name="T56" fmla="*/ 30275 w 6164"/>
                <a:gd name="T57" fmla="*/ 61450 h 6604"/>
                <a:gd name="T58" fmla="*/ 9175 w 6164"/>
                <a:gd name="T59" fmla="*/ 35775 h 6604"/>
                <a:gd name="T60" fmla="*/ 2775 w 6164"/>
                <a:gd name="T61" fmla="*/ 37600 h 6604"/>
                <a:gd name="T62" fmla="*/ 8275 w 6164"/>
                <a:gd name="T63" fmla="*/ 48625 h 6604"/>
                <a:gd name="T64" fmla="*/ 23850 w 6164"/>
                <a:gd name="T65" fmla="*/ 70625 h 6604"/>
                <a:gd name="T66" fmla="*/ 32100 w 6164"/>
                <a:gd name="T67" fmla="*/ 88050 h 6604"/>
                <a:gd name="T68" fmla="*/ 14675 w 6164"/>
                <a:gd name="T69" fmla="*/ 105475 h 6604"/>
                <a:gd name="T70" fmla="*/ 25 w 6164"/>
                <a:gd name="T71" fmla="*/ 129300 h 6604"/>
                <a:gd name="T72" fmla="*/ 4600 w 6164"/>
                <a:gd name="T73" fmla="*/ 134825 h 6604"/>
                <a:gd name="T74" fmla="*/ 45875 w 6164"/>
                <a:gd name="T75" fmla="*/ 131150 h 6604"/>
                <a:gd name="T76" fmla="*/ 69700 w 6164"/>
                <a:gd name="T77" fmla="*/ 139400 h 6604"/>
                <a:gd name="T78" fmla="*/ 90800 w 6164"/>
                <a:gd name="T79" fmla="*/ 162325 h 6604"/>
                <a:gd name="T80" fmla="*/ 100900 w 6164"/>
                <a:gd name="T81" fmla="*/ 163250 h 6604"/>
                <a:gd name="T82" fmla="*/ 109150 w 6164"/>
                <a:gd name="T83" fmla="*/ 163250 h 6604"/>
                <a:gd name="T84" fmla="*/ 110050 w 6164"/>
                <a:gd name="T85" fmla="*/ 157750 h 6604"/>
                <a:gd name="T86" fmla="*/ 107300 w 6164"/>
                <a:gd name="T87" fmla="*/ 151325 h 6604"/>
                <a:gd name="T88" fmla="*/ 106400 w 6164"/>
                <a:gd name="T89" fmla="*/ 119225 h 6604"/>
                <a:gd name="T90" fmla="*/ 111900 w 6164"/>
                <a:gd name="T91" fmla="*/ 109125 h 6604"/>
                <a:gd name="T92" fmla="*/ 115550 w 6164"/>
                <a:gd name="T93" fmla="*/ 105475 h 6604"/>
                <a:gd name="T94" fmla="*/ 142150 w 6164"/>
                <a:gd name="T95" fmla="*/ 89875 h 6604"/>
                <a:gd name="T96" fmla="*/ 152250 w 6164"/>
                <a:gd name="T97" fmla="*/ 86200 h 6604"/>
                <a:gd name="T98" fmla="*/ 154075 w 6164"/>
                <a:gd name="T99" fmla="*/ 80700 h 6604"/>
                <a:gd name="T100" fmla="*/ 149500 w 6164"/>
                <a:gd name="T101" fmla="*/ 75200 h 6604"/>
                <a:gd name="T102" fmla="*/ 119225 w 6164"/>
                <a:gd name="T103" fmla="*/ 66950 h 6604"/>
                <a:gd name="T104" fmla="*/ 108225 w 6164"/>
                <a:gd name="T105" fmla="*/ 50450 h 6604"/>
                <a:gd name="T106" fmla="*/ 105475 w 6164"/>
                <a:gd name="T107" fmla="*/ 13775 h 6604"/>
                <a:gd name="T108" fmla="*/ 106400 w 6164"/>
                <a:gd name="T109" fmla="*/ 2750 h 6604"/>
                <a:gd name="T110" fmla="*/ 99050 w 6164"/>
                <a:gd name="T111" fmla="*/ 0 h 660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lnTo>
                    <a:pt x="396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</p:grpSp>
      <p:cxnSp>
        <p:nvCxnSpPr>
          <p:cNvPr id="34" name="Google Shape;323;p5">
            <a:extLst>
              <a:ext uri="{FF2B5EF4-FFF2-40B4-BE49-F238E27FC236}">
                <a16:creationId xmlns:a16="http://schemas.microsoft.com/office/drawing/2014/main" id="{FC74B11E-B463-4522-B5EC-472B52AA4FB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134534" y="1374775"/>
            <a:ext cx="8049684" cy="0"/>
          </a:xfrm>
          <a:prstGeom prst="straightConnector1">
            <a:avLst/>
          </a:prstGeom>
          <a:noFill/>
          <a:ln w="19050" cap="rnd">
            <a:solidFill>
              <a:srgbClr val="A4C2F4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91" name="Google Shape;291;p5"/>
          <p:cNvSpPr txBox="1">
            <a:spLocks noGrp="1"/>
          </p:cNvSpPr>
          <p:nvPr>
            <p:ph type="title"/>
          </p:nvPr>
        </p:nvSpPr>
        <p:spPr>
          <a:xfrm>
            <a:off x="997233" y="300033"/>
            <a:ext cx="8187200" cy="1143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92" name="Google Shape;292;p5"/>
          <p:cNvSpPr txBox="1">
            <a:spLocks noGrp="1"/>
          </p:cNvSpPr>
          <p:nvPr>
            <p:ph type="body" idx="1"/>
          </p:nvPr>
        </p:nvSpPr>
        <p:spPr>
          <a:xfrm>
            <a:off x="997233" y="1737116"/>
            <a:ext cx="8187200" cy="48144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marL="457200" lvl="0" indent="-387350">
              <a:spcBef>
                <a:spcPts val="600"/>
              </a:spcBef>
              <a:spcAft>
                <a:spcPts val="0"/>
              </a:spcAft>
              <a:buSzPts val="2500"/>
              <a:buChar char="✘"/>
              <a:defRPr sz="2500"/>
            </a:lvl1pPr>
            <a:lvl2pPr marL="914400" lvl="1" indent="-355600">
              <a:spcBef>
                <a:spcPts val="0"/>
              </a:spcBef>
              <a:spcAft>
                <a:spcPts val="0"/>
              </a:spcAft>
              <a:buSzPts val="2000"/>
              <a:buChar char="✗"/>
              <a:defRPr/>
            </a:lvl2pPr>
            <a:lvl3pPr marL="1371600" lvl="2" indent="-355600">
              <a:spcBef>
                <a:spcPts val="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35" name="Google Shape;324;p5">
            <a:extLst>
              <a:ext uri="{FF2B5EF4-FFF2-40B4-BE49-F238E27FC236}">
                <a16:creationId xmlns:a16="http://schemas.microsoft.com/office/drawing/2014/main" id="{CCEE8F24-A945-478C-BC43-E81692964EB7}"/>
              </a:ext>
            </a:extLst>
          </p:cNvPr>
          <p:cNvSpPr txBox="1">
            <a:spLocks noGrp="1"/>
          </p:cNvSpPr>
          <p:nvPr>
            <p:ph type="sldNum" idx="10"/>
          </p:nvPr>
        </p:nvSpPr>
        <p:spPr/>
        <p:txBody>
          <a:bodyPr/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defRPr/>
            </a:pPr>
            <a:fld id="{C066BE9B-0A8E-4C33-BF23-C6720F26D116}" type="slidenum">
              <a:rPr lang="en"/>
              <a:pPr>
                <a:defRPr/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31920610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 + 2 columns">
    <p:spTree>
      <p:nvGrpSpPr>
        <p:cNvPr id="1" name="Shape 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329;p6">
            <a:extLst>
              <a:ext uri="{FF2B5EF4-FFF2-40B4-BE49-F238E27FC236}">
                <a16:creationId xmlns:a16="http://schemas.microsoft.com/office/drawing/2014/main" id="{8A670508-64D5-4DFE-B8CB-BA1F090EA941}"/>
              </a:ext>
            </a:extLst>
          </p:cNvPr>
          <p:cNvGrpSpPr>
            <a:grpSpLocks/>
          </p:cNvGrpSpPr>
          <p:nvPr/>
        </p:nvGrpSpPr>
        <p:grpSpPr bwMode="auto">
          <a:xfrm>
            <a:off x="9922933" y="-122238"/>
            <a:ext cx="2396067" cy="7108826"/>
            <a:chOff x="6023725" y="842300"/>
            <a:chExt cx="1358150" cy="4030375"/>
          </a:xfrm>
        </p:grpSpPr>
        <p:sp>
          <p:nvSpPr>
            <p:cNvPr id="6" name="Google Shape;330;p6">
              <a:extLst>
                <a:ext uri="{FF2B5EF4-FFF2-40B4-BE49-F238E27FC236}">
                  <a16:creationId xmlns:a16="http://schemas.microsoft.com/office/drawing/2014/main" id="{26450230-DB5C-4EAD-8241-E52B76294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1275" y="842300"/>
              <a:ext cx="397100" cy="492450"/>
            </a:xfrm>
            <a:custGeom>
              <a:avLst/>
              <a:gdLst>
                <a:gd name="T0" fmla="*/ 229275 w 15884"/>
                <a:gd name="T1" fmla="*/ 113725 h 19698"/>
                <a:gd name="T2" fmla="*/ 221025 w 15884"/>
                <a:gd name="T3" fmla="*/ 120125 h 19698"/>
                <a:gd name="T4" fmla="*/ 251300 w 15884"/>
                <a:gd name="T5" fmla="*/ 107300 h 19698"/>
                <a:gd name="T6" fmla="*/ 244875 w 15884"/>
                <a:gd name="T7" fmla="*/ 188900 h 19698"/>
                <a:gd name="T8" fmla="*/ 232950 w 15884"/>
                <a:gd name="T9" fmla="*/ 183400 h 19698"/>
                <a:gd name="T10" fmla="*/ 290725 w 15884"/>
                <a:gd name="T11" fmla="*/ 166900 h 19698"/>
                <a:gd name="T12" fmla="*/ 129325 w 15884"/>
                <a:gd name="T13" fmla="*/ 189825 h 19698"/>
                <a:gd name="T14" fmla="*/ 130250 w 15884"/>
                <a:gd name="T15" fmla="*/ 116475 h 19698"/>
                <a:gd name="T16" fmla="*/ 189850 w 15884"/>
                <a:gd name="T17" fmla="*/ 210925 h 19698"/>
                <a:gd name="T18" fmla="*/ 105475 w 15884"/>
                <a:gd name="T19" fmla="*/ 114625 h 19698"/>
                <a:gd name="T20" fmla="*/ 68800 w 15884"/>
                <a:gd name="T21" fmla="*/ 196250 h 19698"/>
                <a:gd name="T22" fmla="*/ 267800 w 15884"/>
                <a:gd name="T23" fmla="*/ 145800 h 19698"/>
                <a:gd name="T24" fmla="*/ 259550 w 15884"/>
                <a:gd name="T25" fmla="*/ 62350 h 19698"/>
                <a:gd name="T26" fmla="*/ 185275 w 15884"/>
                <a:gd name="T27" fmla="*/ 221925 h 19698"/>
                <a:gd name="T28" fmla="*/ 217350 w 15884"/>
                <a:gd name="T29" fmla="*/ 181575 h 19698"/>
                <a:gd name="T30" fmla="*/ 294400 w 15884"/>
                <a:gd name="T31" fmla="*/ 197175 h 19698"/>
                <a:gd name="T32" fmla="*/ 255875 w 15884"/>
                <a:gd name="T33" fmla="*/ 248525 h 19698"/>
                <a:gd name="T34" fmla="*/ 298975 w 15884"/>
                <a:gd name="T35" fmla="*/ 198075 h 19698"/>
                <a:gd name="T36" fmla="*/ 184350 w 15884"/>
                <a:gd name="T37" fmla="*/ 246675 h 19698"/>
                <a:gd name="T38" fmla="*/ 190775 w 15884"/>
                <a:gd name="T39" fmla="*/ 279700 h 19698"/>
                <a:gd name="T40" fmla="*/ 230200 w 15884"/>
                <a:gd name="T41" fmla="*/ 226500 h 19698"/>
                <a:gd name="T42" fmla="*/ 156825 w 15884"/>
                <a:gd name="T43" fmla="*/ 260450 h 19698"/>
                <a:gd name="T44" fmla="*/ 312725 w 15884"/>
                <a:gd name="T45" fmla="*/ 247600 h 19698"/>
                <a:gd name="T46" fmla="*/ 278800 w 15884"/>
                <a:gd name="T47" fmla="*/ 298025 h 19698"/>
                <a:gd name="T48" fmla="*/ 149500 w 15884"/>
                <a:gd name="T49" fmla="*/ 250350 h 19698"/>
                <a:gd name="T50" fmla="*/ 121075 w 15884"/>
                <a:gd name="T51" fmla="*/ 305375 h 19698"/>
                <a:gd name="T52" fmla="*/ 166925 w 15884"/>
                <a:gd name="T53" fmla="*/ 254025 h 19698"/>
                <a:gd name="T54" fmla="*/ 246700 w 15884"/>
                <a:gd name="T55" fmla="*/ 272350 h 19698"/>
                <a:gd name="T56" fmla="*/ 236625 w 15884"/>
                <a:gd name="T57" fmla="*/ 316375 h 19698"/>
                <a:gd name="T58" fmla="*/ 340250 w 15884"/>
                <a:gd name="T59" fmla="*/ 324625 h 19698"/>
                <a:gd name="T60" fmla="*/ 140325 w 15884"/>
                <a:gd name="T61" fmla="*/ 328300 h 19698"/>
                <a:gd name="T62" fmla="*/ 286150 w 15884"/>
                <a:gd name="T63" fmla="*/ 316375 h 19698"/>
                <a:gd name="T64" fmla="*/ 352175 w 15884"/>
                <a:gd name="T65" fmla="*/ 327375 h 19698"/>
                <a:gd name="T66" fmla="*/ 130250 w 15884"/>
                <a:gd name="T67" fmla="*/ 321875 h 19698"/>
                <a:gd name="T68" fmla="*/ 184350 w 15884"/>
                <a:gd name="T69" fmla="*/ 299875 h 19698"/>
                <a:gd name="T70" fmla="*/ 265975 w 15884"/>
                <a:gd name="T71" fmla="*/ 320975 h 19698"/>
                <a:gd name="T72" fmla="*/ 227450 w 15884"/>
                <a:gd name="T73" fmla="*/ 373225 h 19698"/>
                <a:gd name="T74" fmla="*/ 202675 w 15884"/>
                <a:gd name="T75" fmla="*/ 362225 h 19698"/>
                <a:gd name="T76" fmla="*/ 163250 w 15884"/>
                <a:gd name="T77" fmla="*/ 375075 h 19698"/>
                <a:gd name="T78" fmla="*/ 199925 w 15884"/>
                <a:gd name="T79" fmla="*/ 347550 h 19698"/>
                <a:gd name="T80" fmla="*/ 156825 w 15884"/>
                <a:gd name="T81" fmla="*/ 402575 h 19698"/>
                <a:gd name="T82" fmla="*/ 212775 w 15884"/>
                <a:gd name="T83" fmla="*/ 367725 h 19698"/>
                <a:gd name="T84" fmla="*/ 367750 w 15884"/>
                <a:gd name="T85" fmla="*/ 393400 h 19698"/>
                <a:gd name="T86" fmla="*/ 321900 w 15884"/>
                <a:gd name="T87" fmla="*/ 421825 h 19698"/>
                <a:gd name="T88" fmla="*/ 300800 w 15884"/>
                <a:gd name="T89" fmla="*/ 434675 h 19698"/>
                <a:gd name="T90" fmla="*/ 277875 w 15884"/>
                <a:gd name="T91" fmla="*/ 442925 h 19698"/>
                <a:gd name="T92" fmla="*/ 253125 w 15884"/>
                <a:gd name="T93" fmla="*/ 445675 h 19698"/>
                <a:gd name="T94" fmla="*/ 371425 w 15884"/>
                <a:gd name="T95" fmla="*/ 305375 h 19698"/>
                <a:gd name="T96" fmla="*/ 326500 w 15884"/>
                <a:gd name="T97" fmla="*/ 403500 h 19698"/>
                <a:gd name="T98" fmla="*/ 135750 w 15884"/>
                <a:gd name="T99" fmla="*/ 461275 h 19698"/>
                <a:gd name="T100" fmla="*/ 14700 w 15884"/>
                <a:gd name="T101" fmla="*/ 151300 h 19698"/>
                <a:gd name="T102" fmla="*/ 50450 w 15884"/>
                <a:gd name="T103" fmla="*/ 82525 h 19698"/>
                <a:gd name="T104" fmla="*/ 250375 w 15884"/>
                <a:gd name="T105" fmla="*/ 458525 h 19698"/>
                <a:gd name="T106" fmla="*/ 215525 w 15884"/>
                <a:gd name="T107" fmla="*/ 462175 h 19698"/>
                <a:gd name="T108" fmla="*/ 206350 w 15884"/>
                <a:gd name="T109" fmla="*/ 460350 h 19698"/>
                <a:gd name="T110" fmla="*/ 194425 w 15884"/>
                <a:gd name="T111" fmla="*/ 478700 h 19698"/>
                <a:gd name="T112" fmla="*/ 162325 w 15884"/>
                <a:gd name="T113" fmla="*/ 481450 h 19698"/>
                <a:gd name="T114" fmla="*/ 207275 w 15884"/>
                <a:gd name="T115" fmla="*/ 10075 h 19698"/>
                <a:gd name="T116" fmla="*/ 950 w 15884"/>
                <a:gd name="T117" fmla="*/ 122875 h 19698"/>
                <a:gd name="T118" fmla="*/ 110975 w 15884"/>
                <a:gd name="T119" fmla="*/ 445675 h 19698"/>
                <a:gd name="T120" fmla="*/ 187100 w 15884"/>
                <a:gd name="T121" fmla="*/ 490625 h 19698"/>
                <a:gd name="T122" fmla="*/ 388850 w 15884"/>
                <a:gd name="T123" fmla="*/ 394325 h 19698"/>
                <a:gd name="T124" fmla="*/ 294400 w 15884"/>
                <a:gd name="T125" fmla="*/ 57775 h 1969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lnTo>
                    <a:pt x="935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lnTo>
                    <a:pt x="11262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lnTo>
                    <a:pt x="11115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lnTo>
                    <a:pt x="8694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lnTo>
                    <a:pt x="11776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lnTo>
                    <a:pt x="8951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lnTo>
                    <a:pt x="6273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lnTo>
                    <a:pt x="9868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lnTo>
                    <a:pt x="1313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lnTo>
                    <a:pt x="13060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lnTo>
                    <a:pt x="1027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lnTo>
                    <a:pt x="1012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7" name="Google Shape;331;p6">
              <a:extLst>
                <a:ext uri="{FF2B5EF4-FFF2-40B4-BE49-F238E27FC236}">
                  <a16:creationId xmlns:a16="http://schemas.microsoft.com/office/drawing/2014/main" id="{831A3E4B-0C13-4387-ADF9-8F4B9727E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1200" y="2879025"/>
              <a:ext cx="390675" cy="444800"/>
            </a:xfrm>
            <a:custGeom>
              <a:avLst/>
              <a:gdLst>
                <a:gd name="T0" fmla="*/ 243025 w 15627"/>
                <a:gd name="T1" fmla="*/ 57775 h 17792"/>
                <a:gd name="T2" fmla="*/ 255875 w 15627"/>
                <a:gd name="T3" fmla="*/ 49525 h 17792"/>
                <a:gd name="T4" fmla="*/ 88050 w 15627"/>
                <a:gd name="T5" fmla="*/ 26600 h 17792"/>
                <a:gd name="T6" fmla="*/ 114650 w 15627"/>
                <a:gd name="T7" fmla="*/ 71550 h 17792"/>
                <a:gd name="T8" fmla="*/ 130225 w 15627"/>
                <a:gd name="T9" fmla="*/ 67875 h 17792"/>
                <a:gd name="T10" fmla="*/ 110050 w 15627"/>
                <a:gd name="T11" fmla="*/ 40375 h 17792"/>
                <a:gd name="T12" fmla="*/ 374175 w 15627"/>
                <a:gd name="T13" fmla="*/ 106400 h 17792"/>
                <a:gd name="T14" fmla="*/ 348500 w 15627"/>
                <a:gd name="T15" fmla="*/ 121050 h 17792"/>
                <a:gd name="T16" fmla="*/ 366825 w 15627"/>
                <a:gd name="T17" fmla="*/ 125650 h 17792"/>
                <a:gd name="T18" fmla="*/ 390675 w 15627"/>
                <a:gd name="T19" fmla="*/ 111900 h 17792"/>
                <a:gd name="T20" fmla="*/ 55950 w 15627"/>
                <a:gd name="T21" fmla="*/ 186175 h 17792"/>
                <a:gd name="T22" fmla="*/ 25 w 15627"/>
                <a:gd name="T23" fmla="*/ 214600 h 17792"/>
                <a:gd name="T24" fmla="*/ 61450 w 15627"/>
                <a:gd name="T25" fmla="*/ 196250 h 17792"/>
                <a:gd name="T26" fmla="*/ 165075 w 15627"/>
                <a:gd name="T27" fmla="*/ 199000 h 17792"/>
                <a:gd name="T28" fmla="*/ 194425 w 15627"/>
                <a:gd name="T29" fmla="*/ 219175 h 17792"/>
                <a:gd name="T30" fmla="*/ 223775 w 15627"/>
                <a:gd name="T31" fmla="*/ 224675 h 17792"/>
                <a:gd name="T32" fmla="*/ 235700 w 15627"/>
                <a:gd name="T33" fmla="*/ 207275 h 17792"/>
                <a:gd name="T34" fmla="*/ 206350 w 15627"/>
                <a:gd name="T35" fmla="*/ 206350 h 17792"/>
                <a:gd name="T36" fmla="*/ 177925 w 15627"/>
                <a:gd name="T37" fmla="*/ 204500 h 17792"/>
                <a:gd name="T38" fmla="*/ 318225 w 15627"/>
                <a:gd name="T39" fmla="*/ 280625 h 17792"/>
                <a:gd name="T40" fmla="*/ 352150 w 15627"/>
                <a:gd name="T41" fmla="*/ 313650 h 17792"/>
                <a:gd name="T42" fmla="*/ 339325 w 15627"/>
                <a:gd name="T43" fmla="*/ 289800 h 17792"/>
                <a:gd name="T44" fmla="*/ 238450 w 15627"/>
                <a:gd name="T45" fmla="*/ 85300 h 17792"/>
                <a:gd name="T46" fmla="*/ 299900 w 15627"/>
                <a:gd name="T47" fmla="*/ 132975 h 17792"/>
                <a:gd name="T48" fmla="*/ 309975 w 15627"/>
                <a:gd name="T49" fmla="*/ 203600 h 17792"/>
                <a:gd name="T50" fmla="*/ 239375 w 15627"/>
                <a:gd name="T51" fmla="*/ 300800 h 17792"/>
                <a:gd name="T52" fmla="*/ 214600 w 15627"/>
                <a:gd name="T53" fmla="*/ 291625 h 17792"/>
                <a:gd name="T54" fmla="*/ 227450 w 15627"/>
                <a:gd name="T55" fmla="*/ 234775 h 17792"/>
                <a:gd name="T56" fmla="*/ 162325 w 15627"/>
                <a:gd name="T57" fmla="*/ 334725 h 17792"/>
                <a:gd name="T58" fmla="*/ 163250 w 15627"/>
                <a:gd name="T59" fmla="*/ 217350 h 17792"/>
                <a:gd name="T60" fmla="*/ 150400 w 15627"/>
                <a:gd name="T61" fmla="*/ 330150 h 17792"/>
                <a:gd name="T62" fmla="*/ 115575 w 15627"/>
                <a:gd name="T63" fmla="*/ 301725 h 17792"/>
                <a:gd name="T64" fmla="*/ 104550 w 15627"/>
                <a:gd name="T65" fmla="*/ 170575 h 17792"/>
                <a:gd name="T66" fmla="*/ 144900 w 15627"/>
                <a:gd name="T67" fmla="*/ 99975 h 17792"/>
                <a:gd name="T68" fmla="*/ 115575 w 15627"/>
                <a:gd name="T69" fmla="*/ 338400 h 17792"/>
                <a:gd name="T70" fmla="*/ 218275 w 15627"/>
                <a:gd name="T71" fmla="*/ 365900 h 17792"/>
                <a:gd name="T72" fmla="*/ 200850 w 15627"/>
                <a:gd name="T73" fmla="*/ 376000 h 17792"/>
                <a:gd name="T74" fmla="*/ 90800 w 15627"/>
                <a:gd name="T75" fmla="*/ 345725 h 17792"/>
                <a:gd name="T76" fmla="*/ 111900 w 15627"/>
                <a:gd name="T77" fmla="*/ 401675 h 17792"/>
                <a:gd name="T78" fmla="*/ 121975 w 15627"/>
                <a:gd name="T79" fmla="*/ 403500 h 17792"/>
                <a:gd name="T80" fmla="*/ 185250 w 15627"/>
                <a:gd name="T81" fmla="*/ 383325 h 17792"/>
                <a:gd name="T82" fmla="*/ 221025 w 15627"/>
                <a:gd name="T83" fmla="*/ 405350 h 17792"/>
                <a:gd name="T84" fmla="*/ 86225 w 15627"/>
                <a:gd name="T85" fmla="*/ 376000 h 17792"/>
                <a:gd name="T86" fmla="*/ 103650 w 15627"/>
                <a:gd name="T87" fmla="*/ 361325 h 17792"/>
                <a:gd name="T88" fmla="*/ 137575 w 15627"/>
                <a:gd name="T89" fmla="*/ 401675 h 17792"/>
                <a:gd name="T90" fmla="*/ 140325 w 15627"/>
                <a:gd name="T91" fmla="*/ 413600 h 17792"/>
                <a:gd name="T92" fmla="*/ 145825 w 15627"/>
                <a:gd name="T93" fmla="*/ 422775 h 17792"/>
                <a:gd name="T94" fmla="*/ 161425 w 15627"/>
                <a:gd name="T95" fmla="*/ 431025 h 17792"/>
                <a:gd name="T96" fmla="*/ 168750 w 15627"/>
                <a:gd name="T97" fmla="*/ 72450 h 17792"/>
                <a:gd name="T98" fmla="*/ 104550 w 15627"/>
                <a:gd name="T99" fmla="*/ 127475 h 17792"/>
                <a:gd name="T100" fmla="*/ 99050 w 15627"/>
                <a:gd name="T101" fmla="*/ 232950 h 17792"/>
                <a:gd name="T102" fmla="*/ 86225 w 15627"/>
                <a:gd name="T103" fmla="*/ 331975 h 17792"/>
                <a:gd name="T104" fmla="*/ 79800 w 15627"/>
                <a:gd name="T105" fmla="*/ 363150 h 17792"/>
                <a:gd name="T106" fmla="*/ 87125 w 15627"/>
                <a:gd name="T107" fmla="*/ 389750 h 17792"/>
                <a:gd name="T108" fmla="*/ 101800 w 15627"/>
                <a:gd name="T109" fmla="*/ 416350 h 17792"/>
                <a:gd name="T110" fmla="*/ 132075 w 15627"/>
                <a:gd name="T111" fmla="*/ 434700 h 17792"/>
                <a:gd name="T112" fmla="*/ 178850 w 15627"/>
                <a:gd name="T113" fmla="*/ 440200 h 17792"/>
                <a:gd name="T114" fmla="*/ 222850 w 15627"/>
                <a:gd name="T115" fmla="*/ 419100 h 17792"/>
                <a:gd name="T116" fmla="*/ 233850 w 15627"/>
                <a:gd name="T117" fmla="*/ 381500 h 17792"/>
                <a:gd name="T118" fmla="*/ 231100 w 15627"/>
                <a:gd name="T119" fmla="*/ 351250 h 17792"/>
                <a:gd name="T120" fmla="*/ 294375 w 15627"/>
                <a:gd name="T121" fmla="*/ 257700 h 17792"/>
                <a:gd name="T122" fmla="*/ 325575 w 15627"/>
                <a:gd name="T123" fmla="*/ 186175 h 17792"/>
                <a:gd name="T124" fmla="*/ 284300 w 15627"/>
                <a:gd name="T125" fmla="*/ 95375 h 1779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lnTo>
                    <a:pt x="10528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lnTo>
                    <a:pt x="3559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lnTo>
                    <a:pt x="6677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lnTo>
                    <a:pt x="12876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lnTo>
                    <a:pt x="3962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8" name="Google Shape;332;p6">
              <a:extLst>
                <a:ext uri="{FF2B5EF4-FFF2-40B4-BE49-F238E27FC236}">
                  <a16:creationId xmlns:a16="http://schemas.microsoft.com/office/drawing/2014/main" id="{A9BA9227-385F-46D8-847C-D9EC25D86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4725" y="2547975"/>
              <a:ext cx="185275" cy="404450"/>
            </a:xfrm>
            <a:custGeom>
              <a:avLst/>
              <a:gdLst>
                <a:gd name="T0" fmla="*/ 77975 w 7411"/>
                <a:gd name="T1" fmla="*/ 132075 h 16178"/>
                <a:gd name="T2" fmla="*/ 86225 w 7411"/>
                <a:gd name="T3" fmla="*/ 146750 h 16178"/>
                <a:gd name="T4" fmla="*/ 88050 w 7411"/>
                <a:gd name="T5" fmla="*/ 20200 h 16178"/>
                <a:gd name="T6" fmla="*/ 40375 w 7411"/>
                <a:gd name="T7" fmla="*/ 3675 h 16178"/>
                <a:gd name="T8" fmla="*/ 44950 w 7411"/>
                <a:gd name="T9" fmla="*/ 159575 h 16178"/>
                <a:gd name="T10" fmla="*/ 54125 w 7411"/>
                <a:gd name="T11" fmla="*/ 149500 h 16178"/>
                <a:gd name="T12" fmla="*/ 44025 w 7411"/>
                <a:gd name="T13" fmla="*/ 925 h 16178"/>
                <a:gd name="T14" fmla="*/ 118325 w 7411"/>
                <a:gd name="T15" fmla="*/ 47700 h 16178"/>
                <a:gd name="T16" fmla="*/ 122900 w 7411"/>
                <a:gd name="T17" fmla="*/ 168750 h 16178"/>
                <a:gd name="T18" fmla="*/ 129325 w 7411"/>
                <a:gd name="T19" fmla="*/ 47700 h 16178"/>
                <a:gd name="T20" fmla="*/ 156825 w 7411"/>
                <a:gd name="T21" fmla="*/ 67875 h 16178"/>
                <a:gd name="T22" fmla="*/ 153175 w 7411"/>
                <a:gd name="T23" fmla="*/ 199000 h 16178"/>
                <a:gd name="T24" fmla="*/ 163250 w 7411"/>
                <a:gd name="T25" fmla="*/ 132075 h 16178"/>
                <a:gd name="T26" fmla="*/ 81625 w 7411"/>
                <a:gd name="T27" fmla="*/ 197175 h 16178"/>
                <a:gd name="T28" fmla="*/ 68800 w 7411"/>
                <a:gd name="T29" fmla="*/ 203600 h 16178"/>
                <a:gd name="T30" fmla="*/ 101800 w 7411"/>
                <a:gd name="T31" fmla="*/ 239350 h 16178"/>
                <a:gd name="T32" fmla="*/ 111900 w 7411"/>
                <a:gd name="T33" fmla="*/ 248525 h 16178"/>
                <a:gd name="T34" fmla="*/ 135750 w 7411"/>
                <a:gd name="T35" fmla="*/ 259525 h 16178"/>
                <a:gd name="T36" fmla="*/ 148575 w 7411"/>
                <a:gd name="T37" fmla="*/ 267775 h 16178"/>
                <a:gd name="T38" fmla="*/ 120150 w 7411"/>
                <a:gd name="T39" fmla="*/ 237525 h 16178"/>
                <a:gd name="T40" fmla="*/ 157750 w 7411"/>
                <a:gd name="T41" fmla="*/ 236600 h 16178"/>
                <a:gd name="T42" fmla="*/ 173350 w 7411"/>
                <a:gd name="T43" fmla="*/ 284300 h 16178"/>
                <a:gd name="T44" fmla="*/ 157750 w 7411"/>
                <a:gd name="T45" fmla="*/ 348475 h 16178"/>
                <a:gd name="T46" fmla="*/ 116475 w 7411"/>
                <a:gd name="T47" fmla="*/ 379675 h 16178"/>
                <a:gd name="T48" fmla="*/ 121075 w 7411"/>
                <a:gd name="T49" fmla="*/ 353075 h 16178"/>
                <a:gd name="T50" fmla="*/ 110975 w 7411"/>
                <a:gd name="T51" fmla="*/ 369575 h 16178"/>
                <a:gd name="T52" fmla="*/ 95400 w 7411"/>
                <a:gd name="T53" fmla="*/ 383325 h 16178"/>
                <a:gd name="T54" fmla="*/ 97225 w 7411"/>
                <a:gd name="T55" fmla="*/ 361325 h 16178"/>
                <a:gd name="T56" fmla="*/ 63300 w 7411"/>
                <a:gd name="T57" fmla="*/ 390675 h 16178"/>
                <a:gd name="T58" fmla="*/ 85300 w 7411"/>
                <a:gd name="T59" fmla="*/ 362250 h 16178"/>
                <a:gd name="T60" fmla="*/ 76125 w 7411"/>
                <a:gd name="T61" fmla="*/ 355825 h 16178"/>
                <a:gd name="T62" fmla="*/ 40375 w 7411"/>
                <a:gd name="T63" fmla="*/ 379675 h 16178"/>
                <a:gd name="T64" fmla="*/ 69725 w 7411"/>
                <a:gd name="T65" fmla="*/ 342075 h 16178"/>
                <a:gd name="T66" fmla="*/ 37625 w 7411"/>
                <a:gd name="T67" fmla="*/ 370500 h 16178"/>
                <a:gd name="T68" fmla="*/ 57800 w 7411"/>
                <a:gd name="T69" fmla="*/ 326475 h 16178"/>
                <a:gd name="T70" fmla="*/ 24775 w 7411"/>
                <a:gd name="T71" fmla="*/ 359500 h 16178"/>
                <a:gd name="T72" fmla="*/ 47700 w 7411"/>
                <a:gd name="T73" fmla="*/ 307225 h 16178"/>
                <a:gd name="T74" fmla="*/ 26625 w 7411"/>
                <a:gd name="T75" fmla="*/ 318225 h 16178"/>
                <a:gd name="T76" fmla="*/ 33025 w 7411"/>
                <a:gd name="T77" fmla="*/ 301725 h 16178"/>
                <a:gd name="T78" fmla="*/ 33950 w 7411"/>
                <a:gd name="T79" fmla="*/ 288875 h 16178"/>
                <a:gd name="T80" fmla="*/ 18350 w 7411"/>
                <a:gd name="T81" fmla="*/ 292550 h 16178"/>
                <a:gd name="T82" fmla="*/ 37625 w 7411"/>
                <a:gd name="T83" fmla="*/ 273300 h 16178"/>
                <a:gd name="T84" fmla="*/ 26625 w 7411"/>
                <a:gd name="T85" fmla="*/ 270550 h 16178"/>
                <a:gd name="T86" fmla="*/ 27525 w 7411"/>
                <a:gd name="T87" fmla="*/ 264125 h 16178"/>
                <a:gd name="T88" fmla="*/ 67875 w 7411"/>
                <a:gd name="T89" fmla="*/ 254025 h 16178"/>
                <a:gd name="T90" fmla="*/ 92650 w 7411"/>
                <a:gd name="T91" fmla="*/ 219175 h 16178"/>
                <a:gd name="T92" fmla="*/ 75225 w 7411"/>
                <a:gd name="T93" fmla="*/ 188925 h 16178"/>
                <a:gd name="T94" fmla="*/ 50450 w 7411"/>
                <a:gd name="T95" fmla="*/ 206350 h 16178"/>
                <a:gd name="T96" fmla="*/ 40375 w 7411"/>
                <a:gd name="T97" fmla="*/ 209100 h 16178"/>
                <a:gd name="T98" fmla="*/ 57800 w 7411"/>
                <a:gd name="T99" fmla="*/ 245775 h 16178"/>
                <a:gd name="T100" fmla="*/ 14700 w 7411"/>
                <a:gd name="T101" fmla="*/ 259525 h 16178"/>
                <a:gd name="T102" fmla="*/ 25 w 7411"/>
                <a:gd name="T103" fmla="*/ 313650 h 16178"/>
                <a:gd name="T104" fmla="*/ 27525 w 7411"/>
                <a:gd name="T105" fmla="*/ 383325 h 16178"/>
                <a:gd name="T106" fmla="*/ 87150 w 7411"/>
                <a:gd name="T107" fmla="*/ 403500 h 16178"/>
                <a:gd name="T108" fmla="*/ 143075 w 7411"/>
                <a:gd name="T109" fmla="*/ 375075 h 16178"/>
                <a:gd name="T110" fmla="*/ 180675 w 7411"/>
                <a:gd name="T111" fmla="*/ 323725 h 16178"/>
                <a:gd name="T112" fmla="*/ 181600 w 7411"/>
                <a:gd name="T113" fmla="*/ 260450 h 16178"/>
                <a:gd name="T114" fmla="*/ 149500 w 7411"/>
                <a:gd name="T115" fmla="*/ 214600 h 16178"/>
                <a:gd name="T116" fmla="*/ 98150 w 7411"/>
                <a:gd name="T117" fmla="*/ 207275 h 16178"/>
                <a:gd name="T118" fmla="*/ 87150 w 7411"/>
                <a:gd name="T119" fmla="*/ 219175 h 16178"/>
                <a:gd name="T120" fmla="*/ 55050 w 7411"/>
                <a:gd name="T121" fmla="*/ 221925 h 16178"/>
                <a:gd name="T122" fmla="*/ 81625 w 7411"/>
                <a:gd name="T123" fmla="*/ 211850 h 16178"/>
                <a:gd name="T124" fmla="*/ 91725 w 7411"/>
                <a:gd name="T125" fmla="*/ 187100 h 1617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lnTo>
                    <a:pt x="3339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lnTo>
                    <a:pt x="6273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lnTo>
                    <a:pt x="4879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lnTo>
                    <a:pt x="3265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9" name="Google Shape;333;p6">
              <a:extLst>
                <a:ext uri="{FF2B5EF4-FFF2-40B4-BE49-F238E27FC236}">
                  <a16:creationId xmlns:a16="http://schemas.microsoft.com/office/drawing/2014/main" id="{85A29486-0AC1-407C-AA44-A769F593B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3375" y="1978500"/>
              <a:ext cx="365025" cy="447525"/>
            </a:xfrm>
            <a:custGeom>
              <a:avLst/>
              <a:gdLst>
                <a:gd name="T0" fmla="*/ 172425 w 14601"/>
                <a:gd name="T1" fmla="*/ 86200 h 17901"/>
                <a:gd name="T2" fmla="*/ 155925 w 14601"/>
                <a:gd name="T3" fmla="*/ 126550 h 17901"/>
                <a:gd name="T4" fmla="*/ 144000 w 14601"/>
                <a:gd name="T5" fmla="*/ 91700 h 17901"/>
                <a:gd name="T6" fmla="*/ 189850 w 14601"/>
                <a:gd name="T7" fmla="*/ 108225 h 17901"/>
                <a:gd name="T8" fmla="*/ 90800 w 14601"/>
                <a:gd name="T9" fmla="*/ 99975 h 17901"/>
                <a:gd name="T10" fmla="*/ 87150 w 14601"/>
                <a:gd name="T11" fmla="*/ 132975 h 17901"/>
                <a:gd name="T12" fmla="*/ 39450 w 14601"/>
                <a:gd name="T13" fmla="*/ 143075 h 17901"/>
                <a:gd name="T14" fmla="*/ 287050 w 14601"/>
                <a:gd name="T15" fmla="*/ 198100 h 17901"/>
                <a:gd name="T16" fmla="*/ 276050 w 14601"/>
                <a:gd name="T17" fmla="*/ 216425 h 17901"/>
                <a:gd name="T18" fmla="*/ 247625 w 14601"/>
                <a:gd name="T19" fmla="*/ 122900 h 17901"/>
                <a:gd name="T20" fmla="*/ 258625 w 14601"/>
                <a:gd name="T21" fmla="*/ 149475 h 17901"/>
                <a:gd name="T22" fmla="*/ 267800 w 14601"/>
                <a:gd name="T23" fmla="*/ 166000 h 17901"/>
                <a:gd name="T24" fmla="*/ 250375 w 14601"/>
                <a:gd name="T25" fmla="*/ 189825 h 17901"/>
                <a:gd name="T26" fmla="*/ 229275 w 14601"/>
                <a:gd name="T27" fmla="*/ 198100 h 17901"/>
                <a:gd name="T28" fmla="*/ 212775 w 14601"/>
                <a:gd name="T29" fmla="*/ 197175 h 17901"/>
                <a:gd name="T30" fmla="*/ 169675 w 14601"/>
                <a:gd name="T31" fmla="*/ 183425 h 17901"/>
                <a:gd name="T32" fmla="*/ 166000 w 14601"/>
                <a:gd name="T33" fmla="*/ 166900 h 17901"/>
                <a:gd name="T34" fmla="*/ 274225 w 14601"/>
                <a:gd name="T35" fmla="*/ 240275 h 17901"/>
                <a:gd name="T36" fmla="*/ 49550 w 14601"/>
                <a:gd name="T37" fmla="*/ 214600 h 17901"/>
                <a:gd name="T38" fmla="*/ 13775 w 14601"/>
                <a:gd name="T39" fmla="*/ 210000 h 17901"/>
                <a:gd name="T40" fmla="*/ 178850 w 14601"/>
                <a:gd name="T41" fmla="*/ 240275 h 17901"/>
                <a:gd name="T42" fmla="*/ 157750 w 14601"/>
                <a:gd name="T43" fmla="*/ 246700 h 17901"/>
                <a:gd name="T44" fmla="*/ 146750 w 14601"/>
                <a:gd name="T45" fmla="*/ 216425 h 17901"/>
                <a:gd name="T46" fmla="*/ 213700 w 14601"/>
                <a:gd name="T47" fmla="*/ 270525 h 17901"/>
                <a:gd name="T48" fmla="*/ 227450 w 14601"/>
                <a:gd name="T49" fmla="*/ 296200 h 17901"/>
                <a:gd name="T50" fmla="*/ 232025 w 14601"/>
                <a:gd name="T51" fmla="*/ 95375 h 17901"/>
                <a:gd name="T52" fmla="*/ 213700 w 14601"/>
                <a:gd name="T53" fmla="*/ 113725 h 17901"/>
                <a:gd name="T54" fmla="*/ 170600 w 14601"/>
                <a:gd name="T55" fmla="*/ 175150 h 17901"/>
                <a:gd name="T56" fmla="*/ 159600 w 14601"/>
                <a:gd name="T57" fmla="*/ 204500 h 17901"/>
                <a:gd name="T58" fmla="*/ 207275 w 14601"/>
                <a:gd name="T59" fmla="*/ 218275 h 17901"/>
                <a:gd name="T60" fmla="*/ 224700 w 14601"/>
                <a:gd name="T61" fmla="*/ 247600 h 17901"/>
                <a:gd name="T62" fmla="*/ 121075 w 14601"/>
                <a:gd name="T63" fmla="*/ 215500 h 17901"/>
                <a:gd name="T64" fmla="*/ 152250 w 14601"/>
                <a:gd name="T65" fmla="*/ 260450 h 17901"/>
                <a:gd name="T66" fmla="*/ 176100 w 14601"/>
                <a:gd name="T67" fmla="*/ 320050 h 17901"/>
                <a:gd name="T68" fmla="*/ 131150 w 14601"/>
                <a:gd name="T69" fmla="*/ 292550 h 17901"/>
                <a:gd name="T70" fmla="*/ 107325 w 14601"/>
                <a:gd name="T71" fmla="*/ 300800 h 17901"/>
                <a:gd name="T72" fmla="*/ 95400 w 14601"/>
                <a:gd name="T73" fmla="*/ 289800 h 17901"/>
                <a:gd name="T74" fmla="*/ 67875 w 14601"/>
                <a:gd name="T75" fmla="*/ 298950 h 17901"/>
                <a:gd name="T76" fmla="*/ 69725 w 14601"/>
                <a:gd name="T77" fmla="*/ 232025 h 17901"/>
                <a:gd name="T78" fmla="*/ 20200 w 14601"/>
                <a:gd name="T79" fmla="*/ 150400 h 17901"/>
                <a:gd name="T80" fmla="*/ 61475 w 14601"/>
                <a:gd name="T81" fmla="*/ 180675 h 17901"/>
                <a:gd name="T82" fmla="*/ 140325 w 14601"/>
                <a:gd name="T83" fmla="*/ 136650 h 17901"/>
                <a:gd name="T84" fmla="*/ 85300 w 14601"/>
                <a:gd name="T85" fmla="*/ 80700 h 17901"/>
                <a:gd name="T86" fmla="*/ 130250 w 14601"/>
                <a:gd name="T87" fmla="*/ 404425 h 17901"/>
                <a:gd name="T88" fmla="*/ 117400 w 14601"/>
                <a:gd name="T89" fmla="*/ 416350 h 17901"/>
                <a:gd name="T90" fmla="*/ 226525 w 14601"/>
                <a:gd name="T91" fmla="*/ 7350 h 17901"/>
                <a:gd name="T92" fmla="*/ 115575 w 14601"/>
                <a:gd name="T93" fmla="*/ 60525 h 17901"/>
                <a:gd name="T94" fmla="*/ 950 w 14601"/>
                <a:gd name="T95" fmla="*/ 213675 h 17901"/>
                <a:gd name="T96" fmla="*/ 162350 w 14601"/>
                <a:gd name="T97" fmla="*/ 335650 h 17901"/>
                <a:gd name="T98" fmla="*/ 306325 w 14601"/>
                <a:gd name="T99" fmla="*/ 177000 h 17901"/>
                <a:gd name="T100" fmla="*/ 220100 w 14601"/>
                <a:gd name="T101" fmla="*/ 61450 h 17901"/>
                <a:gd name="T102" fmla="*/ 333825 w 14601"/>
                <a:gd name="T103" fmla="*/ 110975 h 17901"/>
                <a:gd name="T104" fmla="*/ 289800 w 14601"/>
                <a:gd name="T105" fmla="*/ 342075 h 17901"/>
                <a:gd name="T106" fmla="*/ 91725 w 14601"/>
                <a:gd name="T107" fmla="*/ 360400 h 17901"/>
                <a:gd name="T108" fmla="*/ 70625 w 14601"/>
                <a:gd name="T109" fmla="*/ 370500 h 17901"/>
                <a:gd name="T110" fmla="*/ 68800 w 14601"/>
                <a:gd name="T111" fmla="*/ 429175 h 17901"/>
                <a:gd name="T112" fmla="*/ 215525 w 14601"/>
                <a:gd name="T113" fmla="*/ 439275 h 17901"/>
                <a:gd name="T114" fmla="*/ 166000 w 14601"/>
                <a:gd name="T115" fmla="*/ 396175 h 17901"/>
                <a:gd name="T116" fmla="*/ 357675 w 14601"/>
                <a:gd name="T117" fmla="*/ 254950 h 17901"/>
                <a:gd name="T118" fmla="*/ 272375 w 14601"/>
                <a:gd name="T119" fmla="*/ 25675 h 1790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lnTo>
                    <a:pt x="689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lnTo>
                    <a:pt x="6457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lnTo>
                    <a:pt x="9135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lnTo>
                    <a:pt x="6970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lnTo>
                    <a:pt x="979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0" name="Google Shape;334;p6">
              <a:extLst>
                <a:ext uri="{FF2B5EF4-FFF2-40B4-BE49-F238E27FC236}">
                  <a16:creationId xmlns:a16="http://schemas.microsoft.com/office/drawing/2014/main" id="{1CC8D404-A7F6-4557-A54E-C52869FA4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1400" y="1791425"/>
              <a:ext cx="402625" cy="375100"/>
            </a:xfrm>
            <a:custGeom>
              <a:avLst/>
              <a:gdLst>
                <a:gd name="T0" fmla="*/ 329250 w 16105"/>
                <a:gd name="T1" fmla="*/ 70625 h 15004"/>
                <a:gd name="T2" fmla="*/ 231125 w 16105"/>
                <a:gd name="T3" fmla="*/ 85300 h 15004"/>
                <a:gd name="T4" fmla="*/ 361350 w 16105"/>
                <a:gd name="T5" fmla="*/ 11925 h 15004"/>
                <a:gd name="T6" fmla="*/ 356750 w 16105"/>
                <a:gd name="T7" fmla="*/ 94475 h 15004"/>
                <a:gd name="T8" fmla="*/ 365000 w 16105"/>
                <a:gd name="T9" fmla="*/ 55950 h 15004"/>
                <a:gd name="T10" fmla="*/ 309075 w 16105"/>
                <a:gd name="T11" fmla="*/ 18350 h 15004"/>
                <a:gd name="T12" fmla="*/ 330150 w 16105"/>
                <a:gd name="T13" fmla="*/ 101800 h 15004"/>
                <a:gd name="T14" fmla="*/ 391600 w 16105"/>
                <a:gd name="T15" fmla="*/ 23850 h 15004"/>
                <a:gd name="T16" fmla="*/ 175175 w 16105"/>
                <a:gd name="T17" fmla="*/ 91700 h 15004"/>
                <a:gd name="T18" fmla="*/ 169675 w 16105"/>
                <a:gd name="T19" fmla="*/ 131150 h 15004"/>
                <a:gd name="T20" fmla="*/ 161425 w 16105"/>
                <a:gd name="T21" fmla="*/ 85300 h 15004"/>
                <a:gd name="T22" fmla="*/ 162350 w 16105"/>
                <a:gd name="T23" fmla="*/ 134800 h 15004"/>
                <a:gd name="T24" fmla="*/ 183425 w 16105"/>
                <a:gd name="T25" fmla="*/ 89875 h 15004"/>
                <a:gd name="T26" fmla="*/ 271475 w 16105"/>
                <a:gd name="T27" fmla="*/ 167825 h 15004"/>
                <a:gd name="T28" fmla="*/ 265975 w 16105"/>
                <a:gd name="T29" fmla="*/ 178825 h 15004"/>
                <a:gd name="T30" fmla="*/ 324650 w 16105"/>
                <a:gd name="T31" fmla="*/ 202675 h 15004"/>
                <a:gd name="T32" fmla="*/ 287050 w 16105"/>
                <a:gd name="T33" fmla="*/ 203600 h 15004"/>
                <a:gd name="T34" fmla="*/ 233875 w 16105"/>
                <a:gd name="T35" fmla="*/ 212750 h 15004"/>
                <a:gd name="T36" fmla="*/ 225625 w 16105"/>
                <a:gd name="T37" fmla="*/ 198100 h 15004"/>
                <a:gd name="T38" fmla="*/ 207275 w 16105"/>
                <a:gd name="T39" fmla="*/ 165075 h 15004"/>
                <a:gd name="T40" fmla="*/ 265975 w 16105"/>
                <a:gd name="T41" fmla="*/ 144900 h 15004"/>
                <a:gd name="T42" fmla="*/ 299900 w 16105"/>
                <a:gd name="T43" fmla="*/ 206350 h 15004"/>
                <a:gd name="T44" fmla="*/ 309075 w 16105"/>
                <a:gd name="T45" fmla="*/ 252200 h 15004"/>
                <a:gd name="T46" fmla="*/ 287975 w 16105"/>
                <a:gd name="T47" fmla="*/ 263200 h 15004"/>
                <a:gd name="T48" fmla="*/ 293475 w 16105"/>
                <a:gd name="T49" fmla="*/ 298050 h 15004"/>
                <a:gd name="T50" fmla="*/ 251300 w 16105"/>
                <a:gd name="T51" fmla="*/ 306300 h 15004"/>
                <a:gd name="T52" fmla="*/ 248550 w 16105"/>
                <a:gd name="T53" fmla="*/ 276950 h 15004"/>
                <a:gd name="T54" fmla="*/ 232950 w 16105"/>
                <a:gd name="T55" fmla="*/ 307225 h 15004"/>
                <a:gd name="T56" fmla="*/ 173350 w 16105"/>
                <a:gd name="T57" fmla="*/ 253100 h 15004"/>
                <a:gd name="T58" fmla="*/ 46800 w 16105"/>
                <a:gd name="T59" fmla="*/ 201750 h 15004"/>
                <a:gd name="T60" fmla="*/ 30275 w 16105"/>
                <a:gd name="T61" fmla="*/ 291625 h 15004"/>
                <a:gd name="T62" fmla="*/ 242125 w 16105"/>
                <a:gd name="T63" fmla="*/ 331975 h 15004"/>
                <a:gd name="T64" fmla="*/ 106400 w 16105"/>
                <a:gd name="T65" fmla="*/ 162325 h 15004"/>
                <a:gd name="T66" fmla="*/ 97225 w 16105"/>
                <a:gd name="T67" fmla="*/ 178825 h 15004"/>
                <a:gd name="T68" fmla="*/ 99075 w 16105"/>
                <a:gd name="T69" fmla="*/ 250350 h 15004"/>
                <a:gd name="T70" fmla="*/ 48625 w 16105"/>
                <a:gd name="T71" fmla="*/ 281550 h 15004"/>
                <a:gd name="T72" fmla="*/ 33950 w 16105"/>
                <a:gd name="T73" fmla="*/ 181575 h 15004"/>
                <a:gd name="T74" fmla="*/ 229275 w 16105"/>
                <a:gd name="T75" fmla="*/ 351225 h 15004"/>
                <a:gd name="T76" fmla="*/ 219200 w 16105"/>
                <a:gd name="T77" fmla="*/ 81625 h 15004"/>
                <a:gd name="T78" fmla="*/ 243950 w 16105"/>
                <a:gd name="T79" fmla="*/ 90800 h 15004"/>
                <a:gd name="T80" fmla="*/ 254950 w 16105"/>
                <a:gd name="T81" fmla="*/ 113725 h 15004"/>
                <a:gd name="T82" fmla="*/ 193525 w 16105"/>
                <a:gd name="T83" fmla="*/ 168750 h 15004"/>
                <a:gd name="T84" fmla="*/ 218275 w 16105"/>
                <a:gd name="T85" fmla="*/ 193500 h 15004"/>
                <a:gd name="T86" fmla="*/ 230200 w 16105"/>
                <a:gd name="T87" fmla="*/ 223775 h 15004"/>
                <a:gd name="T88" fmla="*/ 232025 w 16105"/>
                <a:gd name="T89" fmla="*/ 229275 h 15004"/>
                <a:gd name="T90" fmla="*/ 167850 w 16105"/>
                <a:gd name="T91" fmla="*/ 277875 h 15004"/>
                <a:gd name="T92" fmla="*/ 188025 w 16105"/>
                <a:gd name="T93" fmla="*/ 304475 h 15004"/>
                <a:gd name="T94" fmla="*/ 196275 w 16105"/>
                <a:gd name="T95" fmla="*/ 338400 h 15004"/>
                <a:gd name="T96" fmla="*/ 149500 w 16105"/>
                <a:gd name="T97" fmla="*/ 341150 h 15004"/>
                <a:gd name="T98" fmla="*/ 102725 w 16105"/>
                <a:gd name="T99" fmla="*/ 354900 h 15004"/>
                <a:gd name="T100" fmla="*/ 131150 w 16105"/>
                <a:gd name="T101" fmla="*/ 276025 h 15004"/>
                <a:gd name="T102" fmla="*/ 97225 w 16105"/>
                <a:gd name="T103" fmla="*/ 188925 h 15004"/>
                <a:gd name="T104" fmla="*/ 116500 w 16105"/>
                <a:gd name="T105" fmla="*/ 161400 h 15004"/>
                <a:gd name="T106" fmla="*/ 72475 w 16105"/>
                <a:gd name="T107" fmla="*/ 124725 h 15004"/>
                <a:gd name="T108" fmla="*/ 178850 w 16105"/>
                <a:gd name="T109" fmla="*/ 73375 h 15004"/>
                <a:gd name="T110" fmla="*/ 160500 w 16105"/>
                <a:gd name="T111" fmla="*/ 350325 h 15004"/>
                <a:gd name="T112" fmla="*/ 125650 w 16105"/>
                <a:gd name="T113" fmla="*/ 67875 h 15004"/>
                <a:gd name="T114" fmla="*/ 1850 w 16105"/>
                <a:gd name="T115" fmla="*/ 256775 h 15004"/>
                <a:gd name="T116" fmla="*/ 97225 w 16105"/>
                <a:gd name="T117" fmla="*/ 368650 h 15004"/>
                <a:gd name="T118" fmla="*/ 324650 w 16105"/>
                <a:gd name="T119" fmla="*/ 268700 h 15004"/>
                <a:gd name="T120" fmla="*/ 272375 w 16105"/>
                <a:gd name="T121" fmla="*/ 91700 h 1500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lnTo>
                    <a:pt x="14123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lnTo>
                    <a:pt x="13757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lnTo>
                    <a:pt x="6530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lnTo>
                    <a:pt x="935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lnTo>
                    <a:pt x="7154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lnTo>
                    <a:pt x="7704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lnTo>
                    <a:pt x="6824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1" name="Google Shape;335;p6">
              <a:extLst>
                <a:ext uri="{FF2B5EF4-FFF2-40B4-BE49-F238E27FC236}">
                  <a16:creationId xmlns:a16="http://schemas.microsoft.com/office/drawing/2014/main" id="{D52D57AA-F79D-4491-9B2C-8AECF3120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2250" y="3951050"/>
              <a:ext cx="436525" cy="299875"/>
            </a:xfrm>
            <a:custGeom>
              <a:avLst/>
              <a:gdLst>
                <a:gd name="T0" fmla="*/ 251275 w 17461"/>
                <a:gd name="T1" fmla="*/ 63275 h 11995"/>
                <a:gd name="T2" fmla="*/ 242100 w 17461"/>
                <a:gd name="T3" fmla="*/ 87125 h 11995"/>
                <a:gd name="T4" fmla="*/ 244875 w 17461"/>
                <a:gd name="T5" fmla="*/ 79775 h 11995"/>
                <a:gd name="T6" fmla="*/ 286125 w 17461"/>
                <a:gd name="T7" fmla="*/ 89875 h 11995"/>
                <a:gd name="T8" fmla="*/ 385175 w 17461"/>
                <a:gd name="T9" fmla="*/ 46775 h 11995"/>
                <a:gd name="T10" fmla="*/ 342075 w 17461"/>
                <a:gd name="T11" fmla="*/ 63275 h 11995"/>
                <a:gd name="T12" fmla="*/ 223775 w 17461"/>
                <a:gd name="T13" fmla="*/ 91700 h 11995"/>
                <a:gd name="T14" fmla="*/ 408100 w 17461"/>
                <a:gd name="T15" fmla="*/ 27525 h 11995"/>
                <a:gd name="T16" fmla="*/ 358575 w 17461"/>
                <a:gd name="T17" fmla="*/ 88950 h 11995"/>
                <a:gd name="T18" fmla="*/ 263200 w 17461"/>
                <a:gd name="T19" fmla="*/ 99050 h 11995"/>
                <a:gd name="T20" fmla="*/ 269625 w 17461"/>
                <a:gd name="T21" fmla="*/ 107300 h 11995"/>
                <a:gd name="T22" fmla="*/ 420925 w 17461"/>
                <a:gd name="T23" fmla="*/ 18350 h 11995"/>
                <a:gd name="T24" fmla="*/ 350325 w 17461"/>
                <a:gd name="T25" fmla="*/ 110050 h 11995"/>
                <a:gd name="T26" fmla="*/ 418175 w 17461"/>
                <a:gd name="T27" fmla="*/ 17425 h 11995"/>
                <a:gd name="T28" fmla="*/ 233850 w 17461"/>
                <a:gd name="T29" fmla="*/ 104550 h 11995"/>
                <a:gd name="T30" fmla="*/ 241200 w 17461"/>
                <a:gd name="T31" fmla="*/ 110050 h 11995"/>
                <a:gd name="T32" fmla="*/ 330150 w 17461"/>
                <a:gd name="T33" fmla="*/ 174250 h 11995"/>
                <a:gd name="T34" fmla="*/ 305400 w 17461"/>
                <a:gd name="T35" fmla="*/ 182500 h 11995"/>
                <a:gd name="T36" fmla="*/ 310900 w 17461"/>
                <a:gd name="T37" fmla="*/ 190750 h 11995"/>
                <a:gd name="T38" fmla="*/ 316400 w 17461"/>
                <a:gd name="T39" fmla="*/ 210925 h 11995"/>
                <a:gd name="T40" fmla="*/ 322800 w 17461"/>
                <a:gd name="T41" fmla="*/ 200825 h 11995"/>
                <a:gd name="T42" fmla="*/ 290725 w 17461"/>
                <a:gd name="T43" fmla="*/ 67875 h 11995"/>
                <a:gd name="T44" fmla="*/ 152250 w 17461"/>
                <a:gd name="T45" fmla="*/ 201750 h 11995"/>
                <a:gd name="T46" fmla="*/ 124725 w 17461"/>
                <a:gd name="T47" fmla="*/ 210925 h 11995"/>
                <a:gd name="T48" fmla="*/ 148575 w 17461"/>
                <a:gd name="T49" fmla="*/ 167825 h 11995"/>
                <a:gd name="T50" fmla="*/ 143075 w 17461"/>
                <a:gd name="T51" fmla="*/ 148575 h 11995"/>
                <a:gd name="T52" fmla="*/ 131150 w 17461"/>
                <a:gd name="T53" fmla="*/ 134800 h 11995"/>
                <a:gd name="T54" fmla="*/ 115550 w 17461"/>
                <a:gd name="T55" fmla="*/ 143050 h 11995"/>
                <a:gd name="T56" fmla="*/ 166925 w 17461"/>
                <a:gd name="T57" fmla="*/ 80700 h 11995"/>
                <a:gd name="T58" fmla="*/ 335650 w 17461"/>
                <a:gd name="T59" fmla="*/ 109125 h 11995"/>
                <a:gd name="T60" fmla="*/ 122900 w 17461"/>
                <a:gd name="T61" fmla="*/ 232925 h 11995"/>
                <a:gd name="T62" fmla="*/ 99050 w 17461"/>
                <a:gd name="T63" fmla="*/ 225600 h 11995"/>
                <a:gd name="T64" fmla="*/ 99050 w 17461"/>
                <a:gd name="T65" fmla="*/ 199000 h 11995"/>
                <a:gd name="T66" fmla="*/ 161400 w 17461"/>
                <a:gd name="T67" fmla="*/ 239350 h 11995"/>
                <a:gd name="T68" fmla="*/ 318225 w 17461"/>
                <a:gd name="T69" fmla="*/ 134800 h 11995"/>
                <a:gd name="T70" fmla="*/ 54125 w 17461"/>
                <a:gd name="T71" fmla="*/ 246675 h 11995"/>
                <a:gd name="T72" fmla="*/ 88975 w 17461"/>
                <a:gd name="T73" fmla="*/ 253100 h 11995"/>
                <a:gd name="T74" fmla="*/ 67875 w 17461"/>
                <a:gd name="T75" fmla="*/ 220100 h 11995"/>
                <a:gd name="T76" fmla="*/ 323725 w 17461"/>
                <a:gd name="T77" fmla="*/ 232025 h 11995"/>
                <a:gd name="T78" fmla="*/ 279700 w 17461"/>
                <a:gd name="T79" fmla="*/ 270525 h 11995"/>
                <a:gd name="T80" fmla="*/ 279700 w 17461"/>
                <a:gd name="T81" fmla="*/ 236600 h 11995"/>
                <a:gd name="T82" fmla="*/ 251275 w 17461"/>
                <a:gd name="T83" fmla="*/ 258600 h 11995"/>
                <a:gd name="T84" fmla="*/ 237525 w 17461"/>
                <a:gd name="T85" fmla="*/ 278775 h 11995"/>
                <a:gd name="T86" fmla="*/ 234775 w 17461"/>
                <a:gd name="T87" fmla="*/ 251275 h 11995"/>
                <a:gd name="T88" fmla="*/ 199000 w 17461"/>
                <a:gd name="T89" fmla="*/ 280625 h 11995"/>
                <a:gd name="T90" fmla="*/ 219175 w 17461"/>
                <a:gd name="T91" fmla="*/ 235675 h 11995"/>
                <a:gd name="T92" fmla="*/ 189850 w 17461"/>
                <a:gd name="T93" fmla="*/ 277875 h 11995"/>
                <a:gd name="T94" fmla="*/ 175175 w 17461"/>
                <a:gd name="T95" fmla="*/ 254025 h 11995"/>
                <a:gd name="T96" fmla="*/ 291625 w 17461"/>
                <a:gd name="T97" fmla="*/ 177900 h 11995"/>
                <a:gd name="T98" fmla="*/ 33950 w 17461"/>
                <a:gd name="T99" fmla="*/ 276025 h 11995"/>
                <a:gd name="T100" fmla="*/ 55950 w 17461"/>
                <a:gd name="T101" fmla="*/ 279700 h 11995"/>
                <a:gd name="T102" fmla="*/ 24775 w 17461"/>
                <a:gd name="T103" fmla="*/ 265025 h 11995"/>
                <a:gd name="T104" fmla="*/ 307225 w 17461"/>
                <a:gd name="T105" fmla="*/ 61450 h 11995"/>
                <a:gd name="T106" fmla="*/ 222850 w 17461"/>
                <a:gd name="T107" fmla="*/ 45850 h 11995"/>
                <a:gd name="T108" fmla="*/ 110050 w 17461"/>
                <a:gd name="T109" fmla="*/ 119225 h 11995"/>
                <a:gd name="T110" fmla="*/ 55950 w 17461"/>
                <a:gd name="T111" fmla="*/ 216425 h 11995"/>
                <a:gd name="T112" fmla="*/ 4600 w 17461"/>
                <a:gd name="T113" fmla="*/ 295300 h 11995"/>
                <a:gd name="T114" fmla="*/ 133900 w 17461"/>
                <a:gd name="T115" fmla="*/ 264100 h 11995"/>
                <a:gd name="T116" fmla="*/ 205425 w 17461"/>
                <a:gd name="T117" fmla="*/ 295300 h 11995"/>
                <a:gd name="T118" fmla="*/ 272375 w 17461"/>
                <a:gd name="T119" fmla="*/ 288875 h 11995"/>
                <a:gd name="T120" fmla="*/ 342975 w 17461"/>
                <a:gd name="T121" fmla="*/ 227425 h 11995"/>
                <a:gd name="T122" fmla="*/ 359500 w 17461"/>
                <a:gd name="T123" fmla="*/ 135725 h 11995"/>
                <a:gd name="T124" fmla="*/ 436525 w 17461"/>
                <a:gd name="T125" fmla="*/ 31175 h 119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lnTo>
                    <a:pt x="9758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lnTo>
                    <a:pt x="9795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lnTo>
                    <a:pt x="8914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lnTo>
                    <a:pt x="10528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lnTo>
                    <a:pt x="9354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lnTo>
                    <a:pt x="13243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lnTo>
                    <a:pt x="12729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lnTo>
                    <a:pt x="10051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lnTo>
                    <a:pt x="16324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2" name="Google Shape;336;p6">
              <a:extLst>
                <a:ext uri="{FF2B5EF4-FFF2-40B4-BE49-F238E27FC236}">
                  <a16:creationId xmlns:a16="http://schemas.microsoft.com/office/drawing/2014/main" id="{DF4122AE-D2C8-4EAE-8D96-963FCF104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5225" y="2154575"/>
              <a:ext cx="328325" cy="339325"/>
            </a:xfrm>
            <a:custGeom>
              <a:avLst/>
              <a:gdLst>
                <a:gd name="T0" fmla="*/ 75200 w 13133"/>
                <a:gd name="T1" fmla="*/ 58700 h 13573"/>
                <a:gd name="T2" fmla="*/ 51350 w 13133"/>
                <a:gd name="T3" fmla="*/ 85300 h 13573"/>
                <a:gd name="T4" fmla="*/ 47700 w 13133"/>
                <a:gd name="T5" fmla="*/ 70625 h 13573"/>
                <a:gd name="T6" fmla="*/ 56850 w 13133"/>
                <a:gd name="T7" fmla="*/ 96300 h 13573"/>
                <a:gd name="T8" fmla="*/ 163225 w 13133"/>
                <a:gd name="T9" fmla="*/ 74275 h 13573"/>
                <a:gd name="T10" fmla="*/ 33925 w 13133"/>
                <a:gd name="T11" fmla="*/ 110975 h 13573"/>
                <a:gd name="T12" fmla="*/ 105450 w 13133"/>
                <a:gd name="T13" fmla="*/ 78875 h 13573"/>
                <a:gd name="T14" fmla="*/ 142150 w 13133"/>
                <a:gd name="T15" fmla="*/ 154975 h 13573"/>
                <a:gd name="T16" fmla="*/ 94450 w 13133"/>
                <a:gd name="T17" fmla="*/ 153150 h 13573"/>
                <a:gd name="T18" fmla="*/ 160475 w 13133"/>
                <a:gd name="T19" fmla="*/ 187075 h 13573"/>
                <a:gd name="T20" fmla="*/ 126550 w 13133"/>
                <a:gd name="T21" fmla="*/ 117375 h 13573"/>
                <a:gd name="T22" fmla="*/ 230175 w 13133"/>
                <a:gd name="T23" fmla="*/ 230175 h 13573"/>
                <a:gd name="T24" fmla="*/ 213675 w 13133"/>
                <a:gd name="T25" fmla="*/ 232025 h 13573"/>
                <a:gd name="T26" fmla="*/ 214600 w 13133"/>
                <a:gd name="T27" fmla="*/ 236600 h 13573"/>
                <a:gd name="T28" fmla="*/ 199925 w 13133"/>
                <a:gd name="T29" fmla="*/ 237525 h 13573"/>
                <a:gd name="T30" fmla="*/ 246675 w 13133"/>
                <a:gd name="T31" fmla="*/ 274200 h 13573"/>
                <a:gd name="T32" fmla="*/ 241175 w 13133"/>
                <a:gd name="T33" fmla="*/ 222850 h 13573"/>
                <a:gd name="T34" fmla="*/ 14675 w 13133"/>
                <a:gd name="T35" fmla="*/ 279700 h 13573"/>
                <a:gd name="T36" fmla="*/ 253100 w 13133"/>
                <a:gd name="T37" fmla="*/ 221000 h 13573"/>
                <a:gd name="T38" fmla="*/ 253100 w 13133"/>
                <a:gd name="T39" fmla="*/ 273275 h 13573"/>
                <a:gd name="T40" fmla="*/ 201750 w 13133"/>
                <a:gd name="T41" fmla="*/ 266850 h 13573"/>
                <a:gd name="T42" fmla="*/ 222850 w 13133"/>
                <a:gd name="T43" fmla="*/ 204500 h 13573"/>
                <a:gd name="T44" fmla="*/ 177900 w 13133"/>
                <a:gd name="T45" fmla="*/ 245775 h 13573"/>
                <a:gd name="T46" fmla="*/ 243925 w 13133"/>
                <a:gd name="T47" fmla="*/ 298050 h 13573"/>
                <a:gd name="T48" fmla="*/ 274200 w 13133"/>
                <a:gd name="T49" fmla="*/ 242100 h 13573"/>
                <a:gd name="T50" fmla="*/ 219175 w 13133"/>
                <a:gd name="T51" fmla="*/ 194425 h 13573"/>
                <a:gd name="T52" fmla="*/ 143050 w 13133"/>
                <a:gd name="T53" fmla="*/ 53200 h 13573"/>
                <a:gd name="T54" fmla="*/ 94450 w 13133"/>
                <a:gd name="T55" fmla="*/ 60525 h 13573"/>
                <a:gd name="T56" fmla="*/ 63275 w 13133"/>
                <a:gd name="T57" fmla="*/ 55950 h 13573"/>
                <a:gd name="T58" fmla="*/ 73375 w 13133"/>
                <a:gd name="T59" fmla="*/ 81625 h 13573"/>
                <a:gd name="T60" fmla="*/ 15600 w 13133"/>
                <a:gd name="T61" fmla="*/ 48600 h 13573"/>
                <a:gd name="T62" fmla="*/ 44025 w 13133"/>
                <a:gd name="T63" fmla="*/ 113725 h 13573"/>
                <a:gd name="T64" fmla="*/ 9175 w 13133"/>
                <a:gd name="T65" fmla="*/ 108225 h 13573"/>
                <a:gd name="T66" fmla="*/ 33025 w 13133"/>
                <a:gd name="T67" fmla="*/ 173325 h 13573"/>
                <a:gd name="T68" fmla="*/ 34850 w 13133"/>
                <a:gd name="T69" fmla="*/ 230175 h 13573"/>
                <a:gd name="T70" fmla="*/ 24750 w 13133"/>
                <a:gd name="T71" fmla="*/ 289800 h 13573"/>
                <a:gd name="T72" fmla="*/ 193500 w 13133"/>
                <a:gd name="T73" fmla="*/ 324625 h 13573"/>
                <a:gd name="T74" fmla="*/ 310875 w 13133"/>
                <a:gd name="T75" fmla="*/ 331975 h 13573"/>
                <a:gd name="T76" fmla="*/ 279700 w 13133"/>
                <a:gd name="T77" fmla="*/ 327375 h 13573"/>
                <a:gd name="T78" fmla="*/ 150400 w 13133"/>
                <a:gd name="T79" fmla="*/ 282450 h 13573"/>
                <a:gd name="T80" fmla="*/ 72450 w 13133"/>
                <a:gd name="T81" fmla="*/ 129300 h 13573"/>
                <a:gd name="T82" fmla="*/ 117375 w 13133"/>
                <a:gd name="T83" fmla="*/ 91700 h 13573"/>
                <a:gd name="T84" fmla="*/ 145800 w 13133"/>
                <a:gd name="T85" fmla="*/ 82525 h 13573"/>
                <a:gd name="T86" fmla="*/ 154975 w 13133"/>
                <a:gd name="T87" fmla="*/ 82525 h 13573"/>
                <a:gd name="T88" fmla="*/ 147650 w 13133"/>
                <a:gd name="T89" fmla="*/ 119225 h 13573"/>
                <a:gd name="T90" fmla="*/ 163225 w 13133"/>
                <a:gd name="T91" fmla="*/ 127475 h 13573"/>
                <a:gd name="T92" fmla="*/ 177900 w 13133"/>
                <a:gd name="T93" fmla="*/ 128400 h 13573"/>
                <a:gd name="T94" fmla="*/ 196250 w 13133"/>
                <a:gd name="T95" fmla="*/ 117375 h 13573"/>
                <a:gd name="T96" fmla="*/ 214600 w 13133"/>
                <a:gd name="T97" fmla="*/ 126550 h 13573"/>
                <a:gd name="T98" fmla="*/ 213675 w 13133"/>
                <a:gd name="T99" fmla="*/ 164150 h 13573"/>
                <a:gd name="T100" fmla="*/ 222850 w 13133"/>
                <a:gd name="T101" fmla="*/ 170575 h 13573"/>
                <a:gd name="T102" fmla="*/ 240275 w 13133"/>
                <a:gd name="T103" fmla="*/ 175150 h 13573"/>
                <a:gd name="T104" fmla="*/ 265950 w 13133"/>
                <a:gd name="T105" fmla="*/ 180650 h 13573"/>
                <a:gd name="T106" fmla="*/ 282450 w 13133"/>
                <a:gd name="T107" fmla="*/ 192575 h 13573"/>
                <a:gd name="T108" fmla="*/ 295300 w 13133"/>
                <a:gd name="T109" fmla="*/ 199925 h 13573"/>
                <a:gd name="T110" fmla="*/ 295300 w 13133"/>
                <a:gd name="T111" fmla="*/ 235675 h 13573"/>
                <a:gd name="T112" fmla="*/ 298050 w 13133"/>
                <a:gd name="T113" fmla="*/ 265025 h 13573"/>
                <a:gd name="T114" fmla="*/ 306300 w 13133"/>
                <a:gd name="T115" fmla="*/ 285200 h 13573"/>
                <a:gd name="T116" fmla="*/ 310875 w 13133"/>
                <a:gd name="T117" fmla="*/ 309950 h 13573"/>
                <a:gd name="T118" fmla="*/ 328300 w 13133"/>
                <a:gd name="T119" fmla="*/ 265950 h 13573"/>
                <a:gd name="T120" fmla="*/ 276025 w 13133"/>
                <a:gd name="T121" fmla="*/ 158650 h 13573"/>
                <a:gd name="T122" fmla="*/ 225600 w 13133"/>
                <a:gd name="T123" fmla="*/ 0 h 1357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lnTo>
                    <a:pt x="4879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lnTo>
                    <a:pt x="8877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lnTo>
                    <a:pt x="8914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lnTo>
                    <a:pt x="876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lnTo>
                    <a:pt x="9024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3" name="Google Shape;337;p6">
              <a:extLst>
                <a:ext uri="{FF2B5EF4-FFF2-40B4-BE49-F238E27FC236}">
                  <a16:creationId xmlns:a16="http://schemas.microsoft.com/office/drawing/2014/main" id="{40A0F134-4BAE-4403-8DB1-9F1584F21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7275" y="2750650"/>
              <a:ext cx="459450" cy="475050"/>
            </a:xfrm>
            <a:custGeom>
              <a:avLst/>
              <a:gdLst>
                <a:gd name="T0" fmla="*/ 345725 w 18378"/>
                <a:gd name="T1" fmla="*/ 141225 h 19002"/>
                <a:gd name="T2" fmla="*/ 328300 w 18378"/>
                <a:gd name="T3" fmla="*/ 165975 h 19002"/>
                <a:gd name="T4" fmla="*/ 310875 w 18378"/>
                <a:gd name="T5" fmla="*/ 174250 h 19002"/>
                <a:gd name="T6" fmla="*/ 319125 w 18378"/>
                <a:gd name="T7" fmla="*/ 169650 h 19002"/>
                <a:gd name="T8" fmla="*/ 441100 w 18378"/>
                <a:gd name="T9" fmla="*/ 180650 h 19002"/>
                <a:gd name="T10" fmla="*/ 438350 w 18378"/>
                <a:gd name="T11" fmla="*/ 181575 h 19002"/>
                <a:gd name="T12" fmla="*/ 279700 w 18378"/>
                <a:gd name="T13" fmla="*/ 224675 h 19002"/>
                <a:gd name="T14" fmla="*/ 409925 w 18378"/>
                <a:gd name="T15" fmla="*/ 240275 h 19002"/>
                <a:gd name="T16" fmla="*/ 395250 w 18378"/>
                <a:gd name="T17" fmla="*/ 243025 h 19002"/>
                <a:gd name="T18" fmla="*/ 154075 w 18378"/>
                <a:gd name="T19" fmla="*/ 162325 h 19002"/>
                <a:gd name="T20" fmla="*/ 265950 w 18378"/>
                <a:gd name="T21" fmla="*/ 254025 h 19002"/>
                <a:gd name="T22" fmla="*/ 299875 w 18378"/>
                <a:gd name="T23" fmla="*/ 250350 h 19002"/>
                <a:gd name="T24" fmla="*/ 276950 w 18378"/>
                <a:gd name="T25" fmla="*/ 232925 h 19002"/>
                <a:gd name="T26" fmla="*/ 251275 w 18378"/>
                <a:gd name="T27" fmla="*/ 218250 h 19002"/>
                <a:gd name="T28" fmla="*/ 223775 w 18378"/>
                <a:gd name="T29" fmla="*/ 204500 h 19002"/>
                <a:gd name="T30" fmla="*/ 188000 w 18378"/>
                <a:gd name="T31" fmla="*/ 174250 h 19002"/>
                <a:gd name="T32" fmla="*/ 189825 w 18378"/>
                <a:gd name="T33" fmla="*/ 143050 h 19002"/>
                <a:gd name="T34" fmla="*/ 273275 w 18378"/>
                <a:gd name="T35" fmla="*/ 121050 h 19002"/>
                <a:gd name="T36" fmla="*/ 286125 w 18378"/>
                <a:gd name="T37" fmla="*/ 206325 h 19002"/>
                <a:gd name="T38" fmla="*/ 368650 w 18378"/>
                <a:gd name="T39" fmla="*/ 205425 h 19002"/>
                <a:gd name="T40" fmla="*/ 313625 w 18378"/>
                <a:gd name="T41" fmla="*/ 202675 h 19002"/>
                <a:gd name="T42" fmla="*/ 286125 w 18378"/>
                <a:gd name="T43" fmla="*/ 124725 h 19002"/>
                <a:gd name="T44" fmla="*/ 236600 w 18378"/>
                <a:gd name="T45" fmla="*/ 79775 h 19002"/>
                <a:gd name="T46" fmla="*/ 386075 w 18378"/>
                <a:gd name="T47" fmla="*/ 272375 h 19002"/>
                <a:gd name="T48" fmla="*/ 367750 w 18378"/>
                <a:gd name="T49" fmla="*/ 276950 h 19002"/>
                <a:gd name="T50" fmla="*/ 351225 w 18378"/>
                <a:gd name="T51" fmla="*/ 300800 h 19002"/>
                <a:gd name="T52" fmla="*/ 231100 w 18378"/>
                <a:gd name="T53" fmla="*/ 284275 h 19002"/>
                <a:gd name="T54" fmla="*/ 256775 w 18378"/>
                <a:gd name="T55" fmla="*/ 290700 h 19002"/>
                <a:gd name="T56" fmla="*/ 26600 w 18378"/>
                <a:gd name="T57" fmla="*/ 319125 h 19002"/>
                <a:gd name="T58" fmla="*/ 66025 w 18378"/>
                <a:gd name="T59" fmla="*/ 273275 h 19002"/>
                <a:gd name="T60" fmla="*/ 153150 w 18378"/>
                <a:gd name="T61" fmla="*/ 326475 h 19002"/>
                <a:gd name="T62" fmla="*/ 342975 w 18378"/>
                <a:gd name="T63" fmla="*/ 315475 h 19002"/>
                <a:gd name="T64" fmla="*/ 106375 w 18378"/>
                <a:gd name="T65" fmla="*/ 221925 h 19002"/>
                <a:gd name="T66" fmla="*/ 248525 w 18378"/>
                <a:gd name="T67" fmla="*/ 336550 h 19002"/>
                <a:gd name="T68" fmla="*/ 170575 w 18378"/>
                <a:gd name="T69" fmla="*/ 256775 h 19002"/>
                <a:gd name="T70" fmla="*/ 39450 w 18378"/>
                <a:gd name="T71" fmla="*/ 333800 h 19002"/>
                <a:gd name="T72" fmla="*/ 330150 w 18378"/>
                <a:gd name="T73" fmla="*/ 323725 h 19002"/>
                <a:gd name="T74" fmla="*/ 88950 w 18378"/>
                <a:gd name="T75" fmla="*/ 245775 h 19002"/>
                <a:gd name="T76" fmla="*/ 244850 w 18378"/>
                <a:gd name="T77" fmla="*/ 363150 h 19002"/>
                <a:gd name="T78" fmla="*/ 119225 w 18378"/>
                <a:gd name="T79" fmla="*/ 260450 h 19002"/>
                <a:gd name="T80" fmla="*/ 78875 w 18378"/>
                <a:gd name="T81" fmla="*/ 353050 h 19002"/>
                <a:gd name="T82" fmla="*/ 110975 w 18378"/>
                <a:gd name="T83" fmla="*/ 380575 h 19002"/>
                <a:gd name="T84" fmla="*/ 288875 w 18378"/>
                <a:gd name="T85" fmla="*/ 392500 h 19002"/>
                <a:gd name="T86" fmla="*/ 123800 w 18378"/>
                <a:gd name="T87" fmla="*/ 391575 h 19002"/>
                <a:gd name="T88" fmla="*/ 282450 w 18378"/>
                <a:gd name="T89" fmla="*/ 381500 h 19002"/>
                <a:gd name="T90" fmla="*/ 268700 w 18378"/>
                <a:gd name="T91" fmla="*/ 413575 h 19002"/>
                <a:gd name="T92" fmla="*/ 166000 w 18378"/>
                <a:gd name="T93" fmla="*/ 425500 h 19002"/>
                <a:gd name="T94" fmla="*/ 399825 w 18378"/>
                <a:gd name="T95" fmla="*/ 121975 h 19002"/>
                <a:gd name="T96" fmla="*/ 425525 w 18378"/>
                <a:gd name="T97" fmla="*/ 188000 h 19002"/>
                <a:gd name="T98" fmla="*/ 219175 w 18378"/>
                <a:gd name="T99" fmla="*/ 433750 h 19002"/>
                <a:gd name="T100" fmla="*/ 15600 w 18378"/>
                <a:gd name="T101" fmla="*/ 295300 h 19002"/>
                <a:gd name="T102" fmla="*/ 202675 w 18378"/>
                <a:gd name="T103" fmla="*/ 442025 h 19002"/>
                <a:gd name="T104" fmla="*/ 228350 w 18378"/>
                <a:gd name="T105" fmla="*/ 453025 h 19002"/>
                <a:gd name="T106" fmla="*/ 223775 w 18378"/>
                <a:gd name="T107" fmla="*/ 6425 h 19002"/>
                <a:gd name="T108" fmla="*/ 925 w 18378"/>
                <a:gd name="T109" fmla="*/ 298950 h 19002"/>
                <a:gd name="T110" fmla="*/ 12850 w 18378"/>
                <a:gd name="T111" fmla="*/ 327375 h 19002"/>
                <a:gd name="T112" fmla="*/ 182500 w 18378"/>
                <a:gd name="T113" fmla="*/ 455775 h 19002"/>
                <a:gd name="T114" fmla="*/ 210000 w 18378"/>
                <a:gd name="T115" fmla="*/ 458525 h 19002"/>
                <a:gd name="T116" fmla="*/ 227425 w 18378"/>
                <a:gd name="T117" fmla="*/ 474100 h 19002"/>
                <a:gd name="T118" fmla="*/ 457600 w 18378"/>
                <a:gd name="T119" fmla="*/ 187075 h 19002"/>
                <a:gd name="T120" fmla="*/ 420000 w 18378"/>
                <a:gd name="T121" fmla="*/ 122875 h 19002"/>
                <a:gd name="T122" fmla="*/ 424600 w 18378"/>
                <a:gd name="T123" fmla="*/ 175150 h 19002"/>
                <a:gd name="T124" fmla="*/ 406250 w 18378"/>
                <a:gd name="T125" fmla="*/ 112800 h 1900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lnTo>
                    <a:pt x="1379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lnTo>
                    <a:pt x="12692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lnTo>
                    <a:pt x="9611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lnTo>
                    <a:pt x="4806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lnTo>
                    <a:pt x="271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lnTo>
                    <a:pt x="4402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lnTo>
                    <a:pt x="3595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lnTo>
                    <a:pt x="9464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lnTo>
                    <a:pt x="9831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lnTo>
                    <a:pt x="9464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4" name="Google Shape;338;p6">
              <a:extLst>
                <a:ext uri="{FF2B5EF4-FFF2-40B4-BE49-F238E27FC236}">
                  <a16:creationId xmlns:a16="http://schemas.microsoft.com/office/drawing/2014/main" id="{AAC2EABF-A0B8-4156-A9F3-073C34A3C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5475" y="1544725"/>
              <a:ext cx="444800" cy="353100"/>
            </a:xfrm>
            <a:custGeom>
              <a:avLst/>
              <a:gdLst>
                <a:gd name="T0" fmla="*/ 190775 w 17792"/>
                <a:gd name="T1" fmla="*/ 101825 h 14124"/>
                <a:gd name="T2" fmla="*/ 27525 w 17792"/>
                <a:gd name="T3" fmla="*/ 56875 h 14124"/>
                <a:gd name="T4" fmla="*/ 6450 w 17792"/>
                <a:gd name="T5" fmla="*/ 73400 h 14124"/>
                <a:gd name="T6" fmla="*/ 24775 w 17792"/>
                <a:gd name="T7" fmla="*/ 83475 h 14124"/>
                <a:gd name="T8" fmla="*/ 243950 w 17792"/>
                <a:gd name="T9" fmla="*/ 104575 h 14124"/>
                <a:gd name="T10" fmla="*/ 291650 w 17792"/>
                <a:gd name="T11" fmla="*/ 74300 h 14124"/>
                <a:gd name="T12" fmla="*/ 281550 w 17792"/>
                <a:gd name="T13" fmla="*/ 114650 h 14124"/>
                <a:gd name="T14" fmla="*/ 236625 w 17792"/>
                <a:gd name="T15" fmla="*/ 115575 h 14124"/>
                <a:gd name="T16" fmla="*/ 125650 w 17792"/>
                <a:gd name="T17" fmla="*/ 237525 h 14124"/>
                <a:gd name="T18" fmla="*/ 126575 w 17792"/>
                <a:gd name="T19" fmla="*/ 243950 h 14124"/>
                <a:gd name="T20" fmla="*/ 132075 w 17792"/>
                <a:gd name="T21" fmla="*/ 256800 h 14124"/>
                <a:gd name="T22" fmla="*/ 363175 w 17792"/>
                <a:gd name="T23" fmla="*/ 272375 h 14124"/>
                <a:gd name="T24" fmla="*/ 324650 w 17792"/>
                <a:gd name="T25" fmla="*/ 122000 h 14124"/>
                <a:gd name="T26" fmla="*/ 134825 w 17792"/>
                <a:gd name="T27" fmla="*/ 206350 h 14124"/>
                <a:gd name="T28" fmla="*/ 328325 w 17792"/>
                <a:gd name="T29" fmla="*/ 130250 h 14124"/>
                <a:gd name="T30" fmla="*/ 188000 w 17792"/>
                <a:gd name="T31" fmla="*/ 204525 h 14124"/>
                <a:gd name="T32" fmla="*/ 285225 w 17792"/>
                <a:gd name="T33" fmla="*/ 175175 h 14124"/>
                <a:gd name="T34" fmla="*/ 280625 w 17792"/>
                <a:gd name="T35" fmla="*/ 199025 h 14124"/>
                <a:gd name="T36" fmla="*/ 137575 w 17792"/>
                <a:gd name="T37" fmla="*/ 252200 h 14124"/>
                <a:gd name="T38" fmla="*/ 298975 w 17792"/>
                <a:gd name="T39" fmla="*/ 198100 h 14124"/>
                <a:gd name="T40" fmla="*/ 254950 w 17792"/>
                <a:gd name="T41" fmla="*/ 231125 h 14124"/>
                <a:gd name="T42" fmla="*/ 167825 w 17792"/>
                <a:gd name="T43" fmla="*/ 270550 h 14124"/>
                <a:gd name="T44" fmla="*/ 360425 w 17792"/>
                <a:gd name="T45" fmla="*/ 199025 h 14124"/>
                <a:gd name="T46" fmla="*/ 182500 w 17792"/>
                <a:gd name="T47" fmla="*/ 281550 h 14124"/>
                <a:gd name="T48" fmla="*/ 70625 w 17792"/>
                <a:gd name="T49" fmla="*/ 275125 h 14124"/>
                <a:gd name="T50" fmla="*/ 146750 w 17792"/>
                <a:gd name="T51" fmla="*/ 177925 h 14124"/>
                <a:gd name="T52" fmla="*/ 55950 w 17792"/>
                <a:gd name="T53" fmla="*/ 950 h 14124"/>
                <a:gd name="T54" fmla="*/ 49550 w 17792"/>
                <a:gd name="T55" fmla="*/ 41300 h 14124"/>
                <a:gd name="T56" fmla="*/ 44025 w 17792"/>
                <a:gd name="T57" fmla="*/ 109150 h 14124"/>
                <a:gd name="T58" fmla="*/ 51375 w 17792"/>
                <a:gd name="T59" fmla="*/ 147675 h 14124"/>
                <a:gd name="T60" fmla="*/ 39450 w 17792"/>
                <a:gd name="T61" fmla="*/ 223775 h 14124"/>
                <a:gd name="T62" fmla="*/ 39450 w 17792"/>
                <a:gd name="T63" fmla="*/ 266875 h 14124"/>
                <a:gd name="T64" fmla="*/ 69725 w 17792"/>
                <a:gd name="T65" fmla="*/ 303575 h 14124"/>
                <a:gd name="T66" fmla="*/ 103650 w 17792"/>
                <a:gd name="T67" fmla="*/ 310900 h 14124"/>
                <a:gd name="T68" fmla="*/ 136650 w 17792"/>
                <a:gd name="T69" fmla="*/ 309075 h 14124"/>
                <a:gd name="T70" fmla="*/ 168750 w 17792"/>
                <a:gd name="T71" fmla="*/ 321900 h 14124"/>
                <a:gd name="T72" fmla="*/ 195350 w 17792"/>
                <a:gd name="T73" fmla="*/ 302650 h 14124"/>
                <a:gd name="T74" fmla="*/ 200850 w 17792"/>
                <a:gd name="T75" fmla="*/ 302650 h 14124"/>
                <a:gd name="T76" fmla="*/ 240275 w 17792"/>
                <a:gd name="T77" fmla="*/ 308150 h 14124"/>
                <a:gd name="T78" fmla="*/ 300800 w 17792"/>
                <a:gd name="T79" fmla="*/ 303575 h 14124"/>
                <a:gd name="T80" fmla="*/ 306300 w 17792"/>
                <a:gd name="T81" fmla="*/ 298975 h 14124"/>
                <a:gd name="T82" fmla="*/ 339325 w 17792"/>
                <a:gd name="T83" fmla="*/ 298050 h 14124"/>
                <a:gd name="T84" fmla="*/ 371425 w 17792"/>
                <a:gd name="T85" fmla="*/ 298975 h 14124"/>
                <a:gd name="T86" fmla="*/ 414525 w 17792"/>
                <a:gd name="T87" fmla="*/ 313650 h 14124"/>
                <a:gd name="T88" fmla="*/ 413600 w 17792"/>
                <a:gd name="T89" fmla="*/ 265975 h 14124"/>
                <a:gd name="T90" fmla="*/ 355825 w 17792"/>
                <a:gd name="T91" fmla="*/ 272375 h 14124"/>
                <a:gd name="T92" fmla="*/ 351250 w 17792"/>
                <a:gd name="T93" fmla="*/ 255875 h 14124"/>
                <a:gd name="T94" fmla="*/ 305400 w 17792"/>
                <a:gd name="T95" fmla="*/ 265975 h 14124"/>
                <a:gd name="T96" fmla="*/ 324650 w 17792"/>
                <a:gd name="T97" fmla="*/ 249450 h 14124"/>
                <a:gd name="T98" fmla="*/ 314575 w 17792"/>
                <a:gd name="T99" fmla="*/ 239375 h 14124"/>
                <a:gd name="T100" fmla="*/ 369575 w 17792"/>
                <a:gd name="T101" fmla="*/ 222875 h 14124"/>
                <a:gd name="T102" fmla="*/ 440200 w 17792"/>
                <a:gd name="T103" fmla="*/ 218275 h 14124"/>
                <a:gd name="T104" fmla="*/ 400775 w 17792"/>
                <a:gd name="T105" fmla="*/ 209100 h 14124"/>
                <a:gd name="T106" fmla="*/ 293475 w 17792"/>
                <a:gd name="T107" fmla="*/ 55050 h 14124"/>
                <a:gd name="T108" fmla="*/ 197175 w 17792"/>
                <a:gd name="T109" fmla="*/ 77975 h 14124"/>
                <a:gd name="T110" fmla="*/ 83475 w 17792"/>
                <a:gd name="T111" fmla="*/ 218275 h 14124"/>
                <a:gd name="T112" fmla="*/ 80725 w 17792"/>
                <a:gd name="T113" fmla="*/ 41300 h 14124"/>
                <a:gd name="T114" fmla="*/ 376925 w 17792"/>
                <a:gd name="T115" fmla="*/ 323750 h 14124"/>
                <a:gd name="T116" fmla="*/ 361325 w 17792"/>
                <a:gd name="T117" fmla="*/ 352175 h 14124"/>
                <a:gd name="T118" fmla="*/ 398025 w 17792"/>
                <a:gd name="T119" fmla="*/ 341175 h 14124"/>
                <a:gd name="T120" fmla="*/ 388850 w 17792"/>
                <a:gd name="T121" fmla="*/ 313650 h 1412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lnTo>
                    <a:pt x="1056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lnTo>
                    <a:pt x="1285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lnTo>
                    <a:pt x="1460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5" name="Google Shape;339;p6">
              <a:extLst>
                <a:ext uri="{FF2B5EF4-FFF2-40B4-BE49-F238E27FC236}">
                  <a16:creationId xmlns:a16="http://schemas.microsoft.com/office/drawing/2014/main" id="{92AEDB18-8BBB-4A15-857A-91DC4C3A8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4475" y="1037625"/>
              <a:ext cx="414525" cy="389750"/>
            </a:xfrm>
            <a:custGeom>
              <a:avLst/>
              <a:gdLst>
                <a:gd name="T0" fmla="*/ 340225 w 16581"/>
                <a:gd name="T1" fmla="*/ 69700 h 15590"/>
                <a:gd name="T2" fmla="*/ 235700 w 16581"/>
                <a:gd name="T3" fmla="*/ 92625 h 15590"/>
                <a:gd name="T4" fmla="*/ 327400 w 16581"/>
                <a:gd name="T5" fmla="*/ 62350 h 15590"/>
                <a:gd name="T6" fmla="*/ 344825 w 16581"/>
                <a:gd name="T7" fmla="*/ 95375 h 15590"/>
                <a:gd name="T8" fmla="*/ 253125 w 16581"/>
                <a:gd name="T9" fmla="*/ 99050 h 15590"/>
                <a:gd name="T10" fmla="*/ 65125 w 16581"/>
                <a:gd name="T11" fmla="*/ 167825 h 15590"/>
                <a:gd name="T12" fmla="*/ 56875 w 16581"/>
                <a:gd name="T13" fmla="*/ 174250 h 15590"/>
                <a:gd name="T14" fmla="*/ 216425 w 16581"/>
                <a:gd name="T15" fmla="*/ 165075 h 15590"/>
                <a:gd name="T16" fmla="*/ 202675 w 16581"/>
                <a:gd name="T17" fmla="*/ 188000 h 15590"/>
                <a:gd name="T18" fmla="*/ 198100 w 16581"/>
                <a:gd name="T19" fmla="*/ 168750 h 15590"/>
                <a:gd name="T20" fmla="*/ 121075 w 16581"/>
                <a:gd name="T21" fmla="*/ 101800 h 15590"/>
                <a:gd name="T22" fmla="*/ 75200 w 16581"/>
                <a:gd name="T23" fmla="*/ 188000 h 15590"/>
                <a:gd name="T24" fmla="*/ 76125 w 16581"/>
                <a:gd name="T25" fmla="*/ 161400 h 15590"/>
                <a:gd name="T26" fmla="*/ 44025 w 16581"/>
                <a:gd name="T27" fmla="*/ 167825 h 15590"/>
                <a:gd name="T28" fmla="*/ 18350 w 16581"/>
                <a:gd name="T29" fmla="*/ 98125 h 15590"/>
                <a:gd name="T30" fmla="*/ 307225 w 16581"/>
                <a:gd name="T31" fmla="*/ 172400 h 15590"/>
                <a:gd name="T32" fmla="*/ 199000 w 16581"/>
                <a:gd name="T33" fmla="*/ 207250 h 15590"/>
                <a:gd name="T34" fmla="*/ 191675 w 16581"/>
                <a:gd name="T35" fmla="*/ 155900 h 15590"/>
                <a:gd name="T36" fmla="*/ 164175 w 16581"/>
                <a:gd name="T37" fmla="*/ 198075 h 15590"/>
                <a:gd name="T38" fmla="*/ 206350 w 16581"/>
                <a:gd name="T39" fmla="*/ 219175 h 15590"/>
                <a:gd name="T40" fmla="*/ 241200 w 16581"/>
                <a:gd name="T41" fmla="*/ 171500 h 15590"/>
                <a:gd name="T42" fmla="*/ 126575 w 16581"/>
                <a:gd name="T43" fmla="*/ 177000 h 15590"/>
                <a:gd name="T44" fmla="*/ 259525 w 16581"/>
                <a:gd name="T45" fmla="*/ 146725 h 15590"/>
                <a:gd name="T46" fmla="*/ 202675 w 16581"/>
                <a:gd name="T47" fmla="*/ 260450 h 15590"/>
                <a:gd name="T48" fmla="*/ 280625 w 16581"/>
                <a:gd name="T49" fmla="*/ 254025 h 15590"/>
                <a:gd name="T50" fmla="*/ 331075 w 16581"/>
                <a:gd name="T51" fmla="*/ 187075 h 15590"/>
                <a:gd name="T52" fmla="*/ 404425 w 16581"/>
                <a:gd name="T53" fmla="*/ 276025 h 15590"/>
                <a:gd name="T54" fmla="*/ 314550 w 16581"/>
                <a:gd name="T55" fmla="*/ 284275 h 15590"/>
                <a:gd name="T56" fmla="*/ 186175 w 16581"/>
                <a:gd name="T57" fmla="*/ 267775 h 15590"/>
                <a:gd name="T58" fmla="*/ 118325 w 16581"/>
                <a:gd name="T59" fmla="*/ 235675 h 15590"/>
                <a:gd name="T60" fmla="*/ 92625 w 16581"/>
                <a:gd name="T61" fmla="*/ 324625 h 15590"/>
                <a:gd name="T62" fmla="*/ 54125 w 16581"/>
                <a:gd name="T63" fmla="*/ 284275 h 15590"/>
                <a:gd name="T64" fmla="*/ 207275 w 16581"/>
                <a:gd name="T65" fmla="*/ 351225 h 15590"/>
                <a:gd name="T66" fmla="*/ 196250 w 16581"/>
                <a:gd name="T67" fmla="*/ 353975 h 15590"/>
                <a:gd name="T68" fmla="*/ 274200 w 16581"/>
                <a:gd name="T69" fmla="*/ 335650 h 15590"/>
                <a:gd name="T70" fmla="*/ 221025 w 16581"/>
                <a:gd name="T71" fmla="*/ 376000 h 15590"/>
                <a:gd name="T72" fmla="*/ 213675 w 16581"/>
                <a:gd name="T73" fmla="*/ 341150 h 15590"/>
                <a:gd name="T74" fmla="*/ 177000 w 16581"/>
                <a:gd name="T75" fmla="*/ 331050 h 15590"/>
                <a:gd name="T76" fmla="*/ 140325 w 16581"/>
                <a:gd name="T77" fmla="*/ 24775 h 15590"/>
                <a:gd name="T78" fmla="*/ 59625 w 16581"/>
                <a:gd name="T79" fmla="*/ 68775 h 15590"/>
                <a:gd name="T80" fmla="*/ 1850 w 16581"/>
                <a:gd name="T81" fmla="*/ 102700 h 15590"/>
                <a:gd name="T82" fmla="*/ 30275 w 16581"/>
                <a:gd name="T83" fmla="*/ 171500 h 15590"/>
                <a:gd name="T84" fmla="*/ 54125 w 16581"/>
                <a:gd name="T85" fmla="*/ 202675 h 15590"/>
                <a:gd name="T86" fmla="*/ 43125 w 16581"/>
                <a:gd name="T87" fmla="*/ 274200 h 15590"/>
                <a:gd name="T88" fmla="*/ 69700 w 16581"/>
                <a:gd name="T89" fmla="*/ 331975 h 15590"/>
                <a:gd name="T90" fmla="*/ 147650 w 16581"/>
                <a:gd name="T91" fmla="*/ 323725 h 15590"/>
                <a:gd name="T92" fmla="*/ 180675 w 16581"/>
                <a:gd name="T93" fmla="*/ 376900 h 15590"/>
                <a:gd name="T94" fmla="*/ 211850 w 16581"/>
                <a:gd name="T95" fmla="*/ 385150 h 15590"/>
                <a:gd name="T96" fmla="*/ 276050 w 16581"/>
                <a:gd name="T97" fmla="*/ 364075 h 15590"/>
                <a:gd name="T98" fmla="*/ 337475 w 16581"/>
                <a:gd name="T99" fmla="*/ 298050 h 15590"/>
                <a:gd name="T100" fmla="*/ 412675 w 16581"/>
                <a:gd name="T101" fmla="*/ 283375 h 15590"/>
                <a:gd name="T102" fmla="*/ 380575 w 16581"/>
                <a:gd name="T103" fmla="*/ 214600 h 15590"/>
                <a:gd name="T104" fmla="*/ 357650 w 16581"/>
                <a:gd name="T105" fmla="*/ 90800 h 15590"/>
                <a:gd name="T106" fmla="*/ 356750 w 16581"/>
                <a:gd name="T107" fmla="*/ 48600 h 15590"/>
                <a:gd name="T108" fmla="*/ 300800 w 16581"/>
                <a:gd name="T109" fmla="*/ 55025 h 15590"/>
                <a:gd name="T110" fmla="*/ 206350 w 16581"/>
                <a:gd name="T111" fmla="*/ 28425 h 15590"/>
                <a:gd name="T112" fmla="*/ 166925 w 16581"/>
                <a:gd name="T113" fmla="*/ 26600 h 15590"/>
                <a:gd name="T114" fmla="*/ 196250 w 16581"/>
                <a:gd name="T115" fmla="*/ 105475 h 15590"/>
                <a:gd name="T116" fmla="*/ 153150 w 16581"/>
                <a:gd name="T117" fmla="*/ 21100 h 1559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lnTo>
                    <a:pt x="13096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lnTo>
                    <a:pt x="3155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lnTo>
                    <a:pt x="8181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lnTo>
                    <a:pt x="8291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lnTo>
                    <a:pt x="649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6" name="Google Shape;340;p6">
              <a:extLst>
                <a:ext uri="{FF2B5EF4-FFF2-40B4-BE49-F238E27FC236}">
                  <a16:creationId xmlns:a16="http://schemas.microsoft.com/office/drawing/2014/main" id="{0B4EB8F8-8BEF-436F-9DD8-D833E1354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3775" y="1840025"/>
              <a:ext cx="234775" cy="276975"/>
            </a:xfrm>
            <a:custGeom>
              <a:avLst/>
              <a:gdLst>
                <a:gd name="T0" fmla="*/ 121050 w 9391"/>
                <a:gd name="T1" fmla="*/ 28450 h 11079"/>
                <a:gd name="T2" fmla="*/ 109150 w 9391"/>
                <a:gd name="T3" fmla="*/ 16525 h 11079"/>
                <a:gd name="T4" fmla="*/ 83475 w 9391"/>
                <a:gd name="T5" fmla="*/ 163250 h 11079"/>
                <a:gd name="T6" fmla="*/ 135725 w 9391"/>
                <a:gd name="T7" fmla="*/ 108225 h 11079"/>
                <a:gd name="T8" fmla="*/ 155000 w 9391"/>
                <a:gd name="T9" fmla="*/ 137575 h 11079"/>
                <a:gd name="T10" fmla="*/ 141225 w 9391"/>
                <a:gd name="T11" fmla="*/ 164150 h 11079"/>
                <a:gd name="T12" fmla="*/ 133900 w 9391"/>
                <a:gd name="T13" fmla="*/ 166900 h 11079"/>
                <a:gd name="T14" fmla="*/ 131150 w 9391"/>
                <a:gd name="T15" fmla="*/ 160500 h 11079"/>
                <a:gd name="T16" fmla="*/ 119225 w 9391"/>
                <a:gd name="T17" fmla="*/ 176075 h 11079"/>
                <a:gd name="T18" fmla="*/ 124725 w 9391"/>
                <a:gd name="T19" fmla="*/ 147650 h 11079"/>
                <a:gd name="T20" fmla="*/ 110975 w 9391"/>
                <a:gd name="T21" fmla="*/ 155900 h 11079"/>
                <a:gd name="T22" fmla="*/ 96300 w 9391"/>
                <a:gd name="T23" fmla="*/ 171500 h 11079"/>
                <a:gd name="T24" fmla="*/ 95375 w 9391"/>
                <a:gd name="T25" fmla="*/ 159575 h 11079"/>
                <a:gd name="T26" fmla="*/ 90800 w 9391"/>
                <a:gd name="T27" fmla="*/ 153150 h 11079"/>
                <a:gd name="T28" fmla="*/ 110050 w 9391"/>
                <a:gd name="T29" fmla="*/ 132075 h 11079"/>
                <a:gd name="T30" fmla="*/ 83475 w 9391"/>
                <a:gd name="T31" fmla="*/ 144900 h 11079"/>
                <a:gd name="T32" fmla="*/ 107300 w 9391"/>
                <a:gd name="T33" fmla="*/ 116475 h 11079"/>
                <a:gd name="T34" fmla="*/ 78875 w 9391"/>
                <a:gd name="T35" fmla="*/ 133900 h 11079"/>
                <a:gd name="T36" fmla="*/ 116475 w 9391"/>
                <a:gd name="T37" fmla="*/ 107300 h 11079"/>
                <a:gd name="T38" fmla="*/ 28450 w 9391"/>
                <a:gd name="T39" fmla="*/ 223775 h 11079"/>
                <a:gd name="T40" fmla="*/ 23850 w 9391"/>
                <a:gd name="T41" fmla="*/ 231100 h 11079"/>
                <a:gd name="T42" fmla="*/ 212775 w 9391"/>
                <a:gd name="T43" fmla="*/ 216425 h 11079"/>
                <a:gd name="T44" fmla="*/ 225600 w 9391"/>
                <a:gd name="T45" fmla="*/ 228350 h 11079"/>
                <a:gd name="T46" fmla="*/ 208175 w 9391"/>
                <a:gd name="T47" fmla="*/ 232950 h 11079"/>
                <a:gd name="T48" fmla="*/ 125650 w 9391"/>
                <a:gd name="T49" fmla="*/ 237525 h 11079"/>
                <a:gd name="T50" fmla="*/ 121975 w 9391"/>
                <a:gd name="T51" fmla="*/ 256775 h 11079"/>
                <a:gd name="T52" fmla="*/ 108225 w 9391"/>
                <a:gd name="T53" fmla="*/ 247600 h 11079"/>
                <a:gd name="T54" fmla="*/ 103650 w 9391"/>
                <a:gd name="T55" fmla="*/ 6425 h 11079"/>
                <a:gd name="T56" fmla="*/ 92625 w 9391"/>
                <a:gd name="T57" fmla="*/ 33025 h 11079"/>
                <a:gd name="T58" fmla="*/ 108225 w 9391"/>
                <a:gd name="T59" fmla="*/ 63275 h 11079"/>
                <a:gd name="T60" fmla="*/ 93550 w 9391"/>
                <a:gd name="T61" fmla="*/ 104550 h 11079"/>
                <a:gd name="T62" fmla="*/ 68800 w 9391"/>
                <a:gd name="T63" fmla="*/ 132075 h 11079"/>
                <a:gd name="T64" fmla="*/ 72450 w 9391"/>
                <a:gd name="T65" fmla="*/ 166900 h 11079"/>
                <a:gd name="T66" fmla="*/ 15600 w 9391"/>
                <a:gd name="T67" fmla="*/ 208175 h 11079"/>
                <a:gd name="T68" fmla="*/ 0 w 9391"/>
                <a:gd name="T69" fmla="*/ 226525 h 11079"/>
                <a:gd name="T70" fmla="*/ 29350 w 9391"/>
                <a:gd name="T71" fmla="*/ 247600 h 11079"/>
                <a:gd name="T72" fmla="*/ 49525 w 9391"/>
                <a:gd name="T73" fmla="*/ 230175 h 11079"/>
                <a:gd name="T74" fmla="*/ 44025 w 9391"/>
                <a:gd name="T75" fmla="*/ 201750 h 11079"/>
                <a:gd name="T76" fmla="*/ 82550 w 9391"/>
                <a:gd name="T77" fmla="*/ 176075 h 11079"/>
                <a:gd name="T78" fmla="*/ 110975 w 9391"/>
                <a:gd name="T79" fmla="*/ 232950 h 11079"/>
                <a:gd name="T80" fmla="*/ 95375 w 9391"/>
                <a:gd name="T81" fmla="*/ 253125 h 11079"/>
                <a:gd name="T82" fmla="*/ 114650 w 9391"/>
                <a:gd name="T83" fmla="*/ 276950 h 11079"/>
                <a:gd name="T84" fmla="*/ 139400 w 9391"/>
                <a:gd name="T85" fmla="*/ 257700 h 11079"/>
                <a:gd name="T86" fmla="*/ 127475 w 9391"/>
                <a:gd name="T87" fmla="*/ 233850 h 11079"/>
                <a:gd name="T88" fmla="*/ 145825 w 9391"/>
                <a:gd name="T89" fmla="*/ 177925 h 11079"/>
                <a:gd name="T90" fmla="*/ 176075 w 9391"/>
                <a:gd name="T91" fmla="*/ 190750 h 11079"/>
                <a:gd name="T92" fmla="*/ 186175 w 9391"/>
                <a:gd name="T93" fmla="*/ 232025 h 11079"/>
                <a:gd name="T94" fmla="*/ 202675 w 9391"/>
                <a:gd name="T95" fmla="*/ 254025 h 11079"/>
                <a:gd name="T96" fmla="*/ 233850 w 9391"/>
                <a:gd name="T97" fmla="*/ 234775 h 11079"/>
                <a:gd name="T98" fmla="*/ 224675 w 9391"/>
                <a:gd name="T99" fmla="*/ 210925 h 11079"/>
                <a:gd name="T100" fmla="*/ 195350 w 9391"/>
                <a:gd name="T101" fmla="*/ 201750 h 11079"/>
                <a:gd name="T102" fmla="*/ 166000 w 9391"/>
                <a:gd name="T103" fmla="*/ 168750 h 11079"/>
                <a:gd name="T104" fmla="*/ 157750 w 9391"/>
                <a:gd name="T105" fmla="*/ 114650 h 11079"/>
                <a:gd name="T106" fmla="*/ 118300 w 9391"/>
                <a:gd name="T107" fmla="*/ 88050 h 11079"/>
                <a:gd name="T108" fmla="*/ 131150 w 9391"/>
                <a:gd name="T109" fmla="*/ 44025 h 11079"/>
                <a:gd name="T110" fmla="*/ 137575 w 9391"/>
                <a:gd name="T111" fmla="*/ 10100 h 11079"/>
                <a:gd name="T112" fmla="*/ 120150 w 9391"/>
                <a:gd name="T113" fmla="*/ 0 h 110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lnTo>
                    <a:pt x="4916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lnTo>
                    <a:pt x="5209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lnTo>
                    <a:pt x="4696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7" name="Google Shape;341;p6">
              <a:extLst>
                <a:ext uri="{FF2B5EF4-FFF2-40B4-BE49-F238E27FC236}">
                  <a16:creationId xmlns:a16="http://schemas.microsoft.com/office/drawing/2014/main" id="{6D53826E-BBA5-4DBE-842F-605E00B21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8875" y="2550725"/>
              <a:ext cx="408125" cy="156850"/>
            </a:xfrm>
            <a:custGeom>
              <a:avLst/>
              <a:gdLst>
                <a:gd name="T0" fmla="*/ 354925 w 16325"/>
                <a:gd name="T1" fmla="*/ 5525 h 6274"/>
                <a:gd name="T2" fmla="*/ 351250 w 16325"/>
                <a:gd name="T3" fmla="*/ 14675 h 6274"/>
                <a:gd name="T4" fmla="*/ 374175 w 16325"/>
                <a:gd name="T5" fmla="*/ 11925 h 6274"/>
                <a:gd name="T6" fmla="*/ 353075 w 16325"/>
                <a:gd name="T7" fmla="*/ 44950 h 6274"/>
                <a:gd name="T8" fmla="*/ 381500 w 16325"/>
                <a:gd name="T9" fmla="*/ 51375 h 6274"/>
                <a:gd name="T10" fmla="*/ 407200 w 16325"/>
                <a:gd name="T11" fmla="*/ 36700 h 6274"/>
                <a:gd name="T12" fmla="*/ 370500 w 16325"/>
                <a:gd name="T13" fmla="*/ 40375 h 6274"/>
                <a:gd name="T14" fmla="*/ 387925 w 16325"/>
                <a:gd name="T15" fmla="*/ 10100 h 6274"/>
                <a:gd name="T16" fmla="*/ 367750 w 16325"/>
                <a:gd name="T17" fmla="*/ 25 h 6274"/>
                <a:gd name="T18" fmla="*/ 123825 w 16325"/>
                <a:gd name="T19" fmla="*/ 78875 h 6274"/>
                <a:gd name="T20" fmla="*/ 124750 w 16325"/>
                <a:gd name="T21" fmla="*/ 88050 h 6274"/>
                <a:gd name="T22" fmla="*/ 174250 w 16325"/>
                <a:gd name="T23" fmla="*/ 79800 h 6274"/>
                <a:gd name="T24" fmla="*/ 170600 w 16325"/>
                <a:gd name="T25" fmla="*/ 70625 h 6274"/>
                <a:gd name="T26" fmla="*/ 317325 w 16325"/>
                <a:gd name="T27" fmla="*/ 55025 h 6274"/>
                <a:gd name="T28" fmla="*/ 304475 w 16325"/>
                <a:gd name="T29" fmla="*/ 88050 h 6274"/>
                <a:gd name="T30" fmla="*/ 318225 w 16325"/>
                <a:gd name="T31" fmla="*/ 107300 h 6274"/>
                <a:gd name="T32" fmla="*/ 354925 w 16325"/>
                <a:gd name="T33" fmla="*/ 99975 h 6274"/>
                <a:gd name="T34" fmla="*/ 361325 w 16325"/>
                <a:gd name="T35" fmla="*/ 86225 h 6274"/>
                <a:gd name="T36" fmla="*/ 328325 w 16325"/>
                <a:gd name="T37" fmla="*/ 96300 h 6274"/>
                <a:gd name="T38" fmla="*/ 316400 w 16325"/>
                <a:gd name="T39" fmla="*/ 77950 h 6274"/>
                <a:gd name="T40" fmla="*/ 340250 w 16325"/>
                <a:gd name="T41" fmla="*/ 59625 h 6274"/>
                <a:gd name="T42" fmla="*/ 353075 w 16325"/>
                <a:gd name="T43" fmla="*/ 53200 h 6274"/>
                <a:gd name="T44" fmla="*/ 147675 w 16325"/>
                <a:gd name="T45" fmla="*/ 109150 h 6274"/>
                <a:gd name="T46" fmla="*/ 126575 w 16325"/>
                <a:gd name="T47" fmla="*/ 121075 h 6274"/>
                <a:gd name="T48" fmla="*/ 176100 w 16325"/>
                <a:gd name="T49" fmla="*/ 114650 h 6274"/>
                <a:gd name="T50" fmla="*/ 169675 w 16325"/>
                <a:gd name="T51" fmla="*/ 104550 h 6274"/>
                <a:gd name="T52" fmla="*/ 254950 w 16325"/>
                <a:gd name="T53" fmla="*/ 59625 h 6274"/>
                <a:gd name="T54" fmla="*/ 224700 w 16325"/>
                <a:gd name="T55" fmla="*/ 66950 h 6274"/>
                <a:gd name="T56" fmla="*/ 216450 w 16325"/>
                <a:gd name="T57" fmla="*/ 73375 h 6274"/>
                <a:gd name="T58" fmla="*/ 220100 w 16325"/>
                <a:gd name="T59" fmla="*/ 121975 h 6274"/>
                <a:gd name="T60" fmla="*/ 231125 w 16325"/>
                <a:gd name="T61" fmla="*/ 119225 h 6274"/>
                <a:gd name="T62" fmla="*/ 234775 w 16325"/>
                <a:gd name="T63" fmla="*/ 74300 h 6274"/>
                <a:gd name="T64" fmla="*/ 250375 w 16325"/>
                <a:gd name="T65" fmla="*/ 107300 h 6274"/>
                <a:gd name="T66" fmla="*/ 261375 w 16325"/>
                <a:gd name="T67" fmla="*/ 88975 h 6274"/>
                <a:gd name="T68" fmla="*/ 276975 w 16325"/>
                <a:gd name="T69" fmla="*/ 64200 h 6274"/>
                <a:gd name="T70" fmla="*/ 284300 w 16325"/>
                <a:gd name="T71" fmla="*/ 106400 h 6274"/>
                <a:gd name="T72" fmla="*/ 298050 w 16325"/>
                <a:gd name="T73" fmla="*/ 120150 h 6274"/>
                <a:gd name="T74" fmla="*/ 297150 w 16325"/>
                <a:gd name="T75" fmla="*/ 106400 h 6274"/>
                <a:gd name="T76" fmla="*/ 289800 w 16325"/>
                <a:gd name="T77" fmla="*/ 59625 h 6274"/>
                <a:gd name="T78" fmla="*/ 64225 w 16325"/>
                <a:gd name="T79" fmla="*/ 29350 h 6274"/>
                <a:gd name="T80" fmla="*/ 19275 w 16325"/>
                <a:gd name="T81" fmla="*/ 37600 h 6274"/>
                <a:gd name="T82" fmla="*/ 950 w 16325"/>
                <a:gd name="T83" fmla="*/ 50450 h 6274"/>
                <a:gd name="T84" fmla="*/ 3700 w 16325"/>
                <a:gd name="T85" fmla="*/ 149500 h 6274"/>
                <a:gd name="T86" fmla="*/ 21125 w 16325"/>
                <a:gd name="T87" fmla="*/ 156825 h 6274"/>
                <a:gd name="T88" fmla="*/ 72475 w 16325"/>
                <a:gd name="T89" fmla="*/ 145825 h 6274"/>
                <a:gd name="T90" fmla="*/ 63300 w 16325"/>
                <a:gd name="T91" fmla="*/ 134825 h 6274"/>
                <a:gd name="T92" fmla="*/ 16525 w 16325"/>
                <a:gd name="T93" fmla="*/ 123825 h 6274"/>
                <a:gd name="T94" fmla="*/ 62375 w 16325"/>
                <a:gd name="T95" fmla="*/ 94475 h 6274"/>
                <a:gd name="T96" fmla="*/ 72475 w 16325"/>
                <a:gd name="T97" fmla="*/ 87125 h 6274"/>
                <a:gd name="T98" fmla="*/ 35775 w 16325"/>
                <a:gd name="T99" fmla="*/ 86225 h 6274"/>
                <a:gd name="T100" fmla="*/ 13775 w 16325"/>
                <a:gd name="T101" fmla="*/ 52275 h 6274"/>
                <a:gd name="T102" fmla="*/ 55950 w 16325"/>
                <a:gd name="T103" fmla="*/ 47700 h 6274"/>
                <a:gd name="T104" fmla="*/ 77975 w 16325"/>
                <a:gd name="T105" fmla="*/ 39450 h 6274"/>
                <a:gd name="T106" fmla="*/ 67875 w 16325"/>
                <a:gd name="T107" fmla="*/ 28450 h 627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lnTo>
                    <a:pt x="14710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lnTo>
                    <a:pt x="6787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lnTo>
                    <a:pt x="2715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8" name="Google Shape;342;p6">
              <a:extLst>
                <a:ext uri="{FF2B5EF4-FFF2-40B4-BE49-F238E27FC236}">
                  <a16:creationId xmlns:a16="http://schemas.microsoft.com/office/drawing/2014/main" id="{56A6ECB1-7984-4B14-969D-C3E2915FE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6425" y="4507675"/>
              <a:ext cx="520000" cy="365000"/>
            </a:xfrm>
            <a:custGeom>
              <a:avLst/>
              <a:gdLst>
                <a:gd name="T0" fmla="*/ 144000 w 20800"/>
                <a:gd name="T1" fmla="*/ 25700 h 14600"/>
                <a:gd name="T2" fmla="*/ 126575 w 20800"/>
                <a:gd name="T3" fmla="*/ 84375 h 14600"/>
                <a:gd name="T4" fmla="*/ 92650 w 20800"/>
                <a:gd name="T5" fmla="*/ 86225 h 14600"/>
                <a:gd name="T6" fmla="*/ 83475 w 20800"/>
                <a:gd name="T7" fmla="*/ 73375 h 14600"/>
                <a:gd name="T8" fmla="*/ 77050 w 20800"/>
                <a:gd name="T9" fmla="*/ 59625 h 14600"/>
                <a:gd name="T10" fmla="*/ 82550 w 20800"/>
                <a:gd name="T11" fmla="*/ 39450 h 14600"/>
                <a:gd name="T12" fmla="*/ 247625 w 20800"/>
                <a:gd name="T13" fmla="*/ 84375 h 14600"/>
                <a:gd name="T14" fmla="*/ 231125 w 20800"/>
                <a:gd name="T15" fmla="*/ 98150 h 14600"/>
                <a:gd name="T16" fmla="*/ 37625 w 20800"/>
                <a:gd name="T17" fmla="*/ 108225 h 14600"/>
                <a:gd name="T18" fmla="*/ 34875 w 20800"/>
                <a:gd name="T19" fmla="*/ 128400 h 14600"/>
                <a:gd name="T20" fmla="*/ 36700 w 20800"/>
                <a:gd name="T21" fmla="*/ 110975 h 14600"/>
                <a:gd name="T22" fmla="*/ 217350 w 20800"/>
                <a:gd name="T23" fmla="*/ 163250 h 14600"/>
                <a:gd name="T24" fmla="*/ 198100 w 20800"/>
                <a:gd name="T25" fmla="*/ 188000 h 14600"/>
                <a:gd name="T26" fmla="*/ 167850 w 20800"/>
                <a:gd name="T27" fmla="*/ 188925 h 14600"/>
                <a:gd name="T28" fmla="*/ 182525 w 20800"/>
                <a:gd name="T29" fmla="*/ 160500 h 14600"/>
                <a:gd name="T30" fmla="*/ 118325 w 20800"/>
                <a:gd name="T31" fmla="*/ 925 h 14600"/>
                <a:gd name="T32" fmla="*/ 63300 w 20800"/>
                <a:gd name="T33" fmla="*/ 77975 h 14600"/>
                <a:gd name="T34" fmla="*/ 1850 w 20800"/>
                <a:gd name="T35" fmla="*/ 121975 h 14600"/>
                <a:gd name="T36" fmla="*/ 42200 w 20800"/>
                <a:gd name="T37" fmla="*/ 151325 h 14600"/>
                <a:gd name="T38" fmla="*/ 62375 w 20800"/>
                <a:gd name="T39" fmla="*/ 95400 h 14600"/>
                <a:gd name="T40" fmla="*/ 138500 w 20800"/>
                <a:gd name="T41" fmla="*/ 105475 h 14600"/>
                <a:gd name="T42" fmla="*/ 145825 w 20800"/>
                <a:gd name="T43" fmla="*/ 177000 h 14600"/>
                <a:gd name="T44" fmla="*/ 179775 w 20800"/>
                <a:gd name="T45" fmla="*/ 210950 h 14600"/>
                <a:gd name="T46" fmla="*/ 228375 w 20800"/>
                <a:gd name="T47" fmla="*/ 155000 h 14600"/>
                <a:gd name="T48" fmla="*/ 269625 w 20800"/>
                <a:gd name="T49" fmla="*/ 99050 h 14600"/>
                <a:gd name="T50" fmla="*/ 216450 w 20800"/>
                <a:gd name="T51" fmla="*/ 82550 h 14600"/>
                <a:gd name="T52" fmla="*/ 199025 w 20800"/>
                <a:gd name="T53" fmla="*/ 137575 h 14600"/>
                <a:gd name="T54" fmla="*/ 143075 w 20800"/>
                <a:gd name="T55" fmla="*/ 90800 h 14600"/>
                <a:gd name="T56" fmla="*/ 156825 w 20800"/>
                <a:gd name="T57" fmla="*/ 13775 h 14600"/>
                <a:gd name="T58" fmla="*/ 396175 w 20800"/>
                <a:gd name="T59" fmla="*/ 179750 h 14600"/>
                <a:gd name="T60" fmla="*/ 379675 w 20800"/>
                <a:gd name="T61" fmla="*/ 230200 h 14600"/>
                <a:gd name="T62" fmla="*/ 366850 w 20800"/>
                <a:gd name="T63" fmla="*/ 220100 h 14600"/>
                <a:gd name="T64" fmla="*/ 360425 w 20800"/>
                <a:gd name="T65" fmla="*/ 207275 h 14600"/>
                <a:gd name="T66" fmla="*/ 365000 w 20800"/>
                <a:gd name="T67" fmla="*/ 193525 h 14600"/>
                <a:gd name="T68" fmla="*/ 365925 w 20800"/>
                <a:gd name="T69" fmla="*/ 177925 h 14600"/>
                <a:gd name="T70" fmla="*/ 146750 w 20800"/>
                <a:gd name="T71" fmla="*/ 236625 h 14600"/>
                <a:gd name="T72" fmla="*/ 132075 w 20800"/>
                <a:gd name="T73" fmla="*/ 238450 h 14600"/>
                <a:gd name="T74" fmla="*/ 158675 w 20800"/>
                <a:gd name="T75" fmla="*/ 201775 h 14600"/>
                <a:gd name="T76" fmla="*/ 101825 w 20800"/>
                <a:gd name="T77" fmla="*/ 237525 h 14600"/>
                <a:gd name="T78" fmla="*/ 155925 w 20800"/>
                <a:gd name="T79" fmla="*/ 251300 h 14600"/>
                <a:gd name="T80" fmla="*/ 158675 w 20800"/>
                <a:gd name="T81" fmla="*/ 200850 h 14600"/>
                <a:gd name="T82" fmla="*/ 495225 w 20800"/>
                <a:gd name="T83" fmla="*/ 297150 h 14600"/>
                <a:gd name="T84" fmla="*/ 493400 w 20800"/>
                <a:gd name="T85" fmla="*/ 276050 h 14600"/>
                <a:gd name="T86" fmla="*/ 486975 w 20800"/>
                <a:gd name="T87" fmla="*/ 265050 h 14600"/>
                <a:gd name="T88" fmla="*/ 401700 w 20800"/>
                <a:gd name="T89" fmla="*/ 349400 h 14600"/>
                <a:gd name="T90" fmla="*/ 433775 w 20800"/>
                <a:gd name="T91" fmla="*/ 348500 h 14600"/>
                <a:gd name="T92" fmla="*/ 428275 w 20800"/>
                <a:gd name="T93" fmla="*/ 335650 h 14600"/>
                <a:gd name="T94" fmla="*/ 407200 w 20800"/>
                <a:gd name="T95" fmla="*/ 322825 h 14600"/>
                <a:gd name="T96" fmla="*/ 378750 w 20800"/>
                <a:gd name="T97" fmla="*/ 311800 h 14600"/>
                <a:gd name="T98" fmla="*/ 323750 w 20800"/>
                <a:gd name="T99" fmla="*/ 179750 h 14600"/>
                <a:gd name="T100" fmla="*/ 228375 w 20800"/>
                <a:gd name="T101" fmla="*/ 202675 h 14600"/>
                <a:gd name="T102" fmla="*/ 309975 w 20800"/>
                <a:gd name="T103" fmla="*/ 235700 h 14600"/>
                <a:gd name="T104" fmla="*/ 373250 w 20800"/>
                <a:gd name="T105" fmla="*/ 261375 h 14600"/>
                <a:gd name="T106" fmla="*/ 364100 w 20800"/>
                <a:gd name="T107" fmla="*/ 317325 h 14600"/>
                <a:gd name="T108" fmla="*/ 420025 w 20800"/>
                <a:gd name="T109" fmla="*/ 365000 h 14600"/>
                <a:gd name="T110" fmla="*/ 464975 w 20800"/>
                <a:gd name="T111" fmla="*/ 296225 h 14600"/>
                <a:gd name="T112" fmla="*/ 519075 w 20800"/>
                <a:gd name="T113" fmla="*/ 266875 h 14600"/>
                <a:gd name="T114" fmla="*/ 464975 w 20800"/>
                <a:gd name="T115" fmla="*/ 266875 h 14600"/>
                <a:gd name="T116" fmla="*/ 405350 w 20800"/>
                <a:gd name="T117" fmla="*/ 287975 h 14600"/>
                <a:gd name="T118" fmla="*/ 411775 w 20800"/>
                <a:gd name="T119" fmla="*/ 232025 h 14600"/>
                <a:gd name="T120" fmla="*/ 376925 w 20800"/>
                <a:gd name="T121" fmla="*/ 157750 h 1460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lnTo>
                    <a:pt x="1505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lnTo>
                    <a:pt x="788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lnTo>
                    <a:pt x="495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lnTo>
                    <a:pt x="15114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lnTo>
                    <a:pt x="1999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lnTo>
                    <a:pt x="1665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lnTo>
                    <a:pt x="1485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9" name="Google Shape;343;p6">
              <a:extLst>
                <a:ext uri="{FF2B5EF4-FFF2-40B4-BE49-F238E27FC236}">
                  <a16:creationId xmlns:a16="http://schemas.microsoft.com/office/drawing/2014/main" id="{76AEA15C-E58C-4714-A8BC-E2618BD61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5400" y="3728200"/>
              <a:ext cx="342075" cy="360425"/>
            </a:xfrm>
            <a:custGeom>
              <a:avLst/>
              <a:gdLst>
                <a:gd name="T0" fmla="*/ 243025 w 13683"/>
                <a:gd name="T1" fmla="*/ 110050 h 14417"/>
                <a:gd name="T2" fmla="*/ 225600 w 13683"/>
                <a:gd name="T3" fmla="*/ 145825 h 14417"/>
                <a:gd name="T4" fmla="*/ 233850 w 13683"/>
                <a:gd name="T5" fmla="*/ 63300 h 14417"/>
                <a:gd name="T6" fmla="*/ 225600 w 13683"/>
                <a:gd name="T7" fmla="*/ 51375 h 14417"/>
                <a:gd name="T8" fmla="*/ 259525 w 13683"/>
                <a:gd name="T9" fmla="*/ 101800 h 14417"/>
                <a:gd name="T10" fmla="*/ 258600 w 13683"/>
                <a:gd name="T11" fmla="*/ 129325 h 14417"/>
                <a:gd name="T12" fmla="*/ 208175 w 13683"/>
                <a:gd name="T13" fmla="*/ 162325 h 14417"/>
                <a:gd name="T14" fmla="*/ 145800 w 13683"/>
                <a:gd name="T15" fmla="*/ 135725 h 14417"/>
                <a:gd name="T16" fmla="*/ 153150 w 13683"/>
                <a:gd name="T17" fmla="*/ 50450 h 14417"/>
                <a:gd name="T18" fmla="*/ 173325 w 13683"/>
                <a:gd name="T19" fmla="*/ 172425 h 14417"/>
                <a:gd name="T20" fmla="*/ 49525 w 13683"/>
                <a:gd name="T21" fmla="*/ 157750 h 14417"/>
                <a:gd name="T22" fmla="*/ 34850 w 13683"/>
                <a:gd name="T23" fmla="*/ 188925 h 14417"/>
                <a:gd name="T24" fmla="*/ 71525 w 13683"/>
                <a:gd name="T25" fmla="*/ 143075 h 14417"/>
                <a:gd name="T26" fmla="*/ 115550 w 13683"/>
                <a:gd name="T27" fmla="*/ 131150 h 14417"/>
                <a:gd name="T28" fmla="*/ 155900 w 13683"/>
                <a:gd name="T29" fmla="*/ 175175 h 14417"/>
                <a:gd name="T30" fmla="*/ 102700 w 13683"/>
                <a:gd name="T31" fmla="*/ 230200 h 14417"/>
                <a:gd name="T32" fmla="*/ 55950 w 13683"/>
                <a:gd name="T33" fmla="*/ 226525 h 14417"/>
                <a:gd name="T34" fmla="*/ 26600 w 13683"/>
                <a:gd name="T35" fmla="*/ 175175 h 14417"/>
                <a:gd name="T36" fmla="*/ 65100 w 13683"/>
                <a:gd name="T37" fmla="*/ 126575 h 14417"/>
                <a:gd name="T38" fmla="*/ 222850 w 13683"/>
                <a:gd name="T39" fmla="*/ 199925 h 14417"/>
                <a:gd name="T40" fmla="*/ 257700 w 13683"/>
                <a:gd name="T41" fmla="*/ 238450 h 14417"/>
                <a:gd name="T42" fmla="*/ 250350 w 13683"/>
                <a:gd name="T43" fmla="*/ 221025 h 14417"/>
                <a:gd name="T44" fmla="*/ 51350 w 13683"/>
                <a:gd name="T45" fmla="*/ 243025 h 14417"/>
                <a:gd name="T46" fmla="*/ 161400 w 13683"/>
                <a:gd name="T47" fmla="*/ 272375 h 14417"/>
                <a:gd name="T48" fmla="*/ 181575 w 13683"/>
                <a:gd name="T49" fmla="*/ 279700 h 14417"/>
                <a:gd name="T50" fmla="*/ 150400 w 13683"/>
                <a:gd name="T51" fmla="*/ 237525 h 14417"/>
                <a:gd name="T52" fmla="*/ 234775 w 13683"/>
                <a:gd name="T53" fmla="*/ 180675 h 14417"/>
                <a:gd name="T54" fmla="*/ 264100 w 13683"/>
                <a:gd name="T55" fmla="*/ 243950 h 14417"/>
                <a:gd name="T56" fmla="*/ 234775 w 13683"/>
                <a:gd name="T57" fmla="*/ 288875 h 14417"/>
                <a:gd name="T58" fmla="*/ 174250 w 13683"/>
                <a:gd name="T59" fmla="*/ 298975 h 14417"/>
                <a:gd name="T60" fmla="*/ 149475 w 13683"/>
                <a:gd name="T61" fmla="*/ 280625 h 14417"/>
                <a:gd name="T62" fmla="*/ 127475 w 13683"/>
                <a:gd name="T63" fmla="*/ 232950 h 14417"/>
                <a:gd name="T64" fmla="*/ 179750 w 13683"/>
                <a:gd name="T65" fmla="*/ 181575 h 14417"/>
                <a:gd name="T66" fmla="*/ 124725 w 13683"/>
                <a:gd name="T67" fmla="*/ 9175 h 14417"/>
                <a:gd name="T68" fmla="*/ 141225 w 13683"/>
                <a:gd name="T69" fmla="*/ 45875 h 14417"/>
                <a:gd name="T70" fmla="*/ 102700 w 13683"/>
                <a:gd name="T71" fmla="*/ 107300 h 14417"/>
                <a:gd name="T72" fmla="*/ 47675 w 13683"/>
                <a:gd name="T73" fmla="*/ 102725 h 14417"/>
                <a:gd name="T74" fmla="*/ 37600 w 13683"/>
                <a:gd name="T75" fmla="*/ 129325 h 14417"/>
                <a:gd name="T76" fmla="*/ 13750 w 13683"/>
                <a:gd name="T77" fmla="*/ 170575 h 14417"/>
                <a:gd name="T78" fmla="*/ 1825 w 13683"/>
                <a:gd name="T79" fmla="*/ 197175 h 14417"/>
                <a:gd name="T80" fmla="*/ 30275 w 13683"/>
                <a:gd name="T81" fmla="*/ 216425 h 14417"/>
                <a:gd name="T82" fmla="*/ 35775 w 13683"/>
                <a:gd name="T83" fmla="*/ 260450 h 14417"/>
                <a:gd name="T84" fmla="*/ 38525 w 13683"/>
                <a:gd name="T85" fmla="*/ 276950 h 14417"/>
                <a:gd name="T86" fmla="*/ 62350 w 13683"/>
                <a:gd name="T87" fmla="*/ 252200 h 14417"/>
                <a:gd name="T88" fmla="*/ 110975 w 13683"/>
                <a:gd name="T89" fmla="*/ 257700 h 14417"/>
                <a:gd name="T90" fmla="*/ 143975 w 13683"/>
                <a:gd name="T91" fmla="*/ 305375 h 14417"/>
                <a:gd name="T92" fmla="*/ 140300 w 13683"/>
                <a:gd name="T93" fmla="*/ 336575 h 14417"/>
                <a:gd name="T94" fmla="*/ 143975 w 13683"/>
                <a:gd name="T95" fmla="*/ 359500 h 14417"/>
                <a:gd name="T96" fmla="*/ 169650 w 13683"/>
                <a:gd name="T97" fmla="*/ 321900 h 14417"/>
                <a:gd name="T98" fmla="*/ 233850 w 13683"/>
                <a:gd name="T99" fmla="*/ 321900 h 14417"/>
                <a:gd name="T100" fmla="*/ 257700 w 13683"/>
                <a:gd name="T101" fmla="*/ 354000 h 14417"/>
                <a:gd name="T102" fmla="*/ 254025 w 13683"/>
                <a:gd name="T103" fmla="*/ 300800 h 14417"/>
                <a:gd name="T104" fmla="*/ 293450 w 13683"/>
                <a:gd name="T105" fmla="*/ 243950 h 14417"/>
                <a:gd name="T106" fmla="*/ 341150 w 13683"/>
                <a:gd name="T107" fmla="*/ 234775 h 14417"/>
                <a:gd name="T108" fmla="*/ 297125 w 13683"/>
                <a:gd name="T109" fmla="*/ 225600 h 14417"/>
                <a:gd name="T110" fmla="*/ 256775 w 13683"/>
                <a:gd name="T111" fmla="*/ 189850 h 14417"/>
                <a:gd name="T112" fmla="*/ 248525 w 13683"/>
                <a:gd name="T113" fmla="*/ 161400 h 14417"/>
                <a:gd name="T114" fmla="*/ 287950 w 13683"/>
                <a:gd name="T115" fmla="*/ 114650 h 14417"/>
                <a:gd name="T116" fmla="*/ 282450 w 13683"/>
                <a:gd name="T117" fmla="*/ 92625 h 14417"/>
                <a:gd name="T118" fmla="*/ 249425 w 13683"/>
                <a:gd name="T119" fmla="*/ 26600 h 14417"/>
                <a:gd name="T120" fmla="*/ 224675 w 13683"/>
                <a:gd name="T121" fmla="*/ 16525 h 14417"/>
                <a:gd name="T122" fmla="*/ 167825 w 13683"/>
                <a:gd name="T123" fmla="*/ 22025 h 14417"/>
                <a:gd name="T124" fmla="*/ 135725 w 13683"/>
                <a:gd name="T125" fmla="*/ 925 h 1441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lnTo>
                    <a:pt x="9281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lnTo>
                    <a:pt x="8877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lnTo>
                    <a:pt x="2128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lnTo>
                    <a:pt x="561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lnTo>
                    <a:pt x="8730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lnTo>
                    <a:pt x="4769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" name="Google Shape;344;p6">
              <a:extLst>
                <a:ext uri="{FF2B5EF4-FFF2-40B4-BE49-F238E27FC236}">
                  <a16:creationId xmlns:a16="http://schemas.microsoft.com/office/drawing/2014/main" id="{8A83F11F-04A5-41E8-A03F-20AA6BEB1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9450" y="3384325"/>
              <a:ext cx="262300" cy="186175"/>
            </a:xfrm>
            <a:custGeom>
              <a:avLst/>
              <a:gdLst>
                <a:gd name="T0" fmla="*/ 172425 w 10492"/>
                <a:gd name="T1" fmla="*/ 45850 h 7447"/>
                <a:gd name="T2" fmla="*/ 159575 w 10492"/>
                <a:gd name="T3" fmla="*/ 53200 h 7447"/>
                <a:gd name="T4" fmla="*/ 155000 w 10492"/>
                <a:gd name="T5" fmla="*/ 63275 h 7447"/>
                <a:gd name="T6" fmla="*/ 159575 w 10492"/>
                <a:gd name="T7" fmla="*/ 66025 h 7447"/>
                <a:gd name="T8" fmla="*/ 171500 w 10492"/>
                <a:gd name="T9" fmla="*/ 59600 h 7447"/>
                <a:gd name="T10" fmla="*/ 187100 w 10492"/>
                <a:gd name="T11" fmla="*/ 56850 h 7447"/>
                <a:gd name="T12" fmla="*/ 198100 w 10492"/>
                <a:gd name="T13" fmla="*/ 61450 h 7447"/>
                <a:gd name="T14" fmla="*/ 199925 w 10492"/>
                <a:gd name="T15" fmla="*/ 68775 h 7447"/>
                <a:gd name="T16" fmla="*/ 191675 w 10492"/>
                <a:gd name="T17" fmla="*/ 83450 h 7447"/>
                <a:gd name="T18" fmla="*/ 142150 w 10492"/>
                <a:gd name="T19" fmla="*/ 146725 h 7447"/>
                <a:gd name="T20" fmla="*/ 142150 w 10492"/>
                <a:gd name="T21" fmla="*/ 155900 h 7447"/>
                <a:gd name="T22" fmla="*/ 146750 w 10492"/>
                <a:gd name="T23" fmla="*/ 157725 h 7447"/>
                <a:gd name="T24" fmla="*/ 200850 w 10492"/>
                <a:gd name="T25" fmla="*/ 158650 h 7447"/>
                <a:gd name="T26" fmla="*/ 218275 w 10492"/>
                <a:gd name="T27" fmla="*/ 159575 h 7447"/>
                <a:gd name="T28" fmla="*/ 221950 w 10492"/>
                <a:gd name="T29" fmla="*/ 152225 h 7447"/>
                <a:gd name="T30" fmla="*/ 211850 w 10492"/>
                <a:gd name="T31" fmla="*/ 146725 h 7447"/>
                <a:gd name="T32" fmla="*/ 161425 w 10492"/>
                <a:gd name="T33" fmla="*/ 143975 h 7447"/>
                <a:gd name="T34" fmla="*/ 203600 w 10492"/>
                <a:gd name="T35" fmla="*/ 89875 h 7447"/>
                <a:gd name="T36" fmla="*/ 211850 w 10492"/>
                <a:gd name="T37" fmla="*/ 73375 h 7447"/>
                <a:gd name="T38" fmla="*/ 210925 w 10492"/>
                <a:gd name="T39" fmla="*/ 57775 h 7447"/>
                <a:gd name="T40" fmla="*/ 201775 w 10492"/>
                <a:gd name="T41" fmla="*/ 47675 h 7447"/>
                <a:gd name="T42" fmla="*/ 187100 w 10492"/>
                <a:gd name="T43" fmla="*/ 44025 h 7447"/>
                <a:gd name="T44" fmla="*/ 19275 w 10492"/>
                <a:gd name="T45" fmla="*/ 925 h 7447"/>
                <a:gd name="T46" fmla="*/ 7350 w 10492"/>
                <a:gd name="T47" fmla="*/ 6425 h 7447"/>
                <a:gd name="T48" fmla="*/ 25 w 10492"/>
                <a:gd name="T49" fmla="*/ 14675 h 7447"/>
                <a:gd name="T50" fmla="*/ 4600 w 10492"/>
                <a:gd name="T51" fmla="*/ 21100 h 7447"/>
                <a:gd name="T52" fmla="*/ 16525 w 10492"/>
                <a:gd name="T53" fmla="*/ 16500 h 7447"/>
                <a:gd name="T54" fmla="*/ 24775 w 10492"/>
                <a:gd name="T55" fmla="*/ 15600 h 7447"/>
                <a:gd name="T56" fmla="*/ 27525 w 10492"/>
                <a:gd name="T57" fmla="*/ 36675 h 7447"/>
                <a:gd name="T58" fmla="*/ 58700 w 10492"/>
                <a:gd name="T59" fmla="*/ 183400 h 7447"/>
                <a:gd name="T60" fmla="*/ 66950 w 10492"/>
                <a:gd name="T61" fmla="*/ 186150 h 7447"/>
                <a:gd name="T62" fmla="*/ 71550 w 10492"/>
                <a:gd name="T63" fmla="*/ 181575 h 7447"/>
                <a:gd name="T64" fmla="*/ 161425 w 10492"/>
                <a:gd name="T65" fmla="*/ 22925 h 7447"/>
                <a:gd name="T66" fmla="*/ 241200 w 10492"/>
                <a:gd name="T67" fmla="*/ 24750 h 7447"/>
                <a:gd name="T68" fmla="*/ 259550 w 10492"/>
                <a:gd name="T69" fmla="*/ 22925 h 7447"/>
                <a:gd name="T70" fmla="*/ 262300 w 10492"/>
                <a:gd name="T71" fmla="*/ 18350 h 7447"/>
                <a:gd name="T72" fmla="*/ 257700 w 10492"/>
                <a:gd name="T73" fmla="*/ 11925 h 7447"/>
                <a:gd name="T74" fmla="*/ 228350 w 10492"/>
                <a:gd name="T75" fmla="*/ 8250 h 7447"/>
                <a:gd name="T76" fmla="*/ 125650 w 10492"/>
                <a:gd name="T77" fmla="*/ 10100 h 7447"/>
                <a:gd name="T78" fmla="*/ 120150 w 10492"/>
                <a:gd name="T79" fmla="*/ 13750 h 7447"/>
                <a:gd name="T80" fmla="*/ 53200 w 10492"/>
                <a:gd name="T81" fmla="*/ 92625 h 7447"/>
                <a:gd name="T82" fmla="*/ 36700 w 10492"/>
                <a:gd name="T83" fmla="*/ 21100 h 7447"/>
                <a:gd name="T84" fmla="*/ 35775 w 10492"/>
                <a:gd name="T85" fmla="*/ 13750 h 7447"/>
                <a:gd name="T86" fmla="*/ 37625 w 10492"/>
                <a:gd name="T87" fmla="*/ 9175 h 7447"/>
                <a:gd name="T88" fmla="*/ 34875 w 10492"/>
                <a:gd name="T89" fmla="*/ 1825 h 7447"/>
                <a:gd name="T90" fmla="*/ 23850 w 10492"/>
                <a:gd name="T91" fmla="*/ 0 h 74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lnTo>
                    <a:pt x="7300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lnTo>
                    <a:pt x="954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" name="Google Shape;345;p6">
              <a:extLst>
                <a:ext uri="{FF2B5EF4-FFF2-40B4-BE49-F238E27FC236}">
                  <a16:creationId xmlns:a16="http://schemas.microsoft.com/office/drawing/2014/main" id="{3D1D720B-D387-494D-87B4-ADC37A3FA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0850" y="4617725"/>
              <a:ext cx="254050" cy="162350"/>
            </a:xfrm>
            <a:custGeom>
              <a:avLst/>
              <a:gdLst>
                <a:gd name="T0" fmla="*/ 210025 w 10162"/>
                <a:gd name="T1" fmla="*/ 20200 h 6494"/>
                <a:gd name="T2" fmla="*/ 224700 w 10162"/>
                <a:gd name="T3" fmla="*/ 20200 h 6494"/>
                <a:gd name="T4" fmla="*/ 236625 w 10162"/>
                <a:gd name="T5" fmla="*/ 40375 h 6494"/>
                <a:gd name="T6" fmla="*/ 241200 w 10162"/>
                <a:gd name="T7" fmla="*/ 67875 h 6494"/>
                <a:gd name="T8" fmla="*/ 229275 w 10162"/>
                <a:gd name="T9" fmla="*/ 91725 h 6494"/>
                <a:gd name="T10" fmla="*/ 208175 w 10162"/>
                <a:gd name="T11" fmla="*/ 99975 h 6494"/>
                <a:gd name="T12" fmla="*/ 196275 w 10162"/>
                <a:gd name="T13" fmla="*/ 87125 h 6494"/>
                <a:gd name="T14" fmla="*/ 188925 w 10162"/>
                <a:gd name="T15" fmla="*/ 57775 h 6494"/>
                <a:gd name="T16" fmla="*/ 197175 w 10162"/>
                <a:gd name="T17" fmla="*/ 25700 h 6494"/>
                <a:gd name="T18" fmla="*/ 210025 w 10162"/>
                <a:gd name="T19" fmla="*/ 3675 h 6494"/>
                <a:gd name="T20" fmla="*/ 191675 w 10162"/>
                <a:gd name="T21" fmla="*/ 13775 h 6494"/>
                <a:gd name="T22" fmla="*/ 178850 w 10162"/>
                <a:gd name="T23" fmla="*/ 42200 h 6494"/>
                <a:gd name="T24" fmla="*/ 181600 w 10162"/>
                <a:gd name="T25" fmla="*/ 84375 h 6494"/>
                <a:gd name="T26" fmla="*/ 195350 w 10162"/>
                <a:gd name="T27" fmla="*/ 107300 h 6494"/>
                <a:gd name="T28" fmla="*/ 214600 w 10162"/>
                <a:gd name="T29" fmla="*/ 112800 h 6494"/>
                <a:gd name="T30" fmla="*/ 232950 w 10162"/>
                <a:gd name="T31" fmla="*/ 106400 h 6494"/>
                <a:gd name="T32" fmla="*/ 251275 w 10162"/>
                <a:gd name="T33" fmla="*/ 77950 h 6494"/>
                <a:gd name="T34" fmla="*/ 251275 w 10162"/>
                <a:gd name="T35" fmla="*/ 44025 h 6494"/>
                <a:gd name="T36" fmla="*/ 233850 w 10162"/>
                <a:gd name="T37" fmla="*/ 11025 h 6494"/>
                <a:gd name="T38" fmla="*/ 221025 w 10162"/>
                <a:gd name="T39" fmla="*/ 4600 h 6494"/>
                <a:gd name="T40" fmla="*/ 98150 w 10162"/>
                <a:gd name="T41" fmla="*/ 925 h 6494"/>
                <a:gd name="T42" fmla="*/ 92625 w 10162"/>
                <a:gd name="T43" fmla="*/ 33025 h 6494"/>
                <a:gd name="T44" fmla="*/ 34875 w 10162"/>
                <a:gd name="T45" fmla="*/ 60550 h 6494"/>
                <a:gd name="T46" fmla="*/ 14700 w 10162"/>
                <a:gd name="T47" fmla="*/ 61450 h 6494"/>
                <a:gd name="T48" fmla="*/ 10100 w 10162"/>
                <a:gd name="T49" fmla="*/ 13775 h 6494"/>
                <a:gd name="T50" fmla="*/ 2775 w 10162"/>
                <a:gd name="T51" fmla="*/ 4600 h 6494"/>
                <a:gd name="T52" fmla="*/ 925 w 10162"/>
                <a:gd name="T53" fmla="*/ 56875 h 6494"/>
                <a:gd name="T54" fmla="*/ 10100 w 10162"/>
                <a:gd name="T55" fmla="*/ 124725 h 6494"/>
                <a:gd name="T56" fmla="*/ 13775 w 10162"/>
                <a:gd name="T57" fmla="*/ 143075 h 6494"/>
                <a:gd name="T58" fmla="*/ 22025 w 10162"/>
                <a:gd name="T59" fmla="*/ 148575 h 6494"/>
                <a:gd name="T60" fmla="*/ 26600 w 10162"/>
                <a:gd name="T61" fmla="*/ 141250 h 6494"/>
                <a:gd name="T62" fmla="*/ 15600 w 10162"/>
                <a:gd name="T63" fmla="*/ 77050 h 6494"/>
                <a:gd name="T64" fmla="*/ 53200 w 10162"/>
                <a:gd name="T65" fmla="*/ 72450 h 6494"/>
                <a:gd name="T66" fmla="*/ 87125 w 10162"/>
                <a:gd name="T67" fmla="*/ 121075 h 6494"/>
                <a:gd name="T68" fmla="*/ 90800 w 10162"/>
                <a:gd name="T69" fmla="*/ 134825 h 6494"/>
                <a:gd name="T70" fmla="*/ 98150 w 10162"/>
                <a:gd name="T71" fmla="*/ 132975 h 6494"/>
                <a:gd name="T72" fmla="*/ 102725 w 10162"/>
                <a:gd name="T73" fmla="*/ 73375 h 6494"/>
                <a:gd name="T74" fmla="*/ 103650 w 10162"/>
                <a:gd name="T75" fmla="*/ 2775 h 6494"/>
                <a:gd name="T76" fmla="*/ 131150 w 10162"/>
                <a:gd name="T77" fmla="*/ 95375 h 6494"/>
                <a:gd name="T78" fmla="*/ 120150 w 10162"/>
                <a:gd name="T79" fmla="*/ 103650 h 6494"/>
                <a:gd name="T80" fmla="*/ 143075 w 10162"/>
                <a:gd name="T81" fmla="*/ 105475 h 6494"/>
                <a:gd name="T82" fmla="*/ 134825 w 10162"/>
                <a:gd name="T83" fmla="*/ 115550 h 6494"/>
                <a:gd name="T84" fmla="*/ 108225 w 10162"/>
                <a:gd name="T85" fmla="*/ 156825 h 6494"/>
                <a:gd name="T86" fmla="*/ 157750 w 10162"/>
                <a:gd name="T87" fmla="*/ 153150 h 6494"/>
                <a:gd name="T88" fmla="*/ 161425 w 10162"/>
                <a:gd name="T89" fmla="*/ 145825 h 6494"/>
                <a:gd name="T90" fmla="*/ 154075 w 10162"/>
                <a:gd name="T91" fmla="*/ 141250 h 6494"/>
                <a:gd name="T92" fmla="*/ 146750 w 10162"/>
                <a:gd name="T93" fmla="*/ 120150 h 6494"/>
                <a:gd name="T94" fmla="*/ 155000 w 10162"/>
                <a:gd name="T95" fmla="*/ 102725 h 6494"/>
                <a:gd name="T96" fmla="*/ 149500 w 10162"/>
                <a:gd name="T97" fmla="*/ 94475 h 649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lnTo>
                    <a:pt x="840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lnTo>
                    <a:pt x="5503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2" name="Google Shape;346;p6">
              <a:extLst>
                <a:ext uri="{FF2B5EF4-FFF2-40B4-BE49-F238E27FC236}">
                  <a16:creationId xmlns:a16="http://schemas.microsoft.com/office/drawing/2014/main" id="{1E2B61D7-8497-4DB0-8768-7B1824E75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1225" y="1090800"/>
              <a:ext cx="285225" cy="283400"/>
            </a:xfrm>
            <a:custGeom>
              <a:avLst/>
              <a:gdLst>
                <a:gd name="T0" fmla="*/ 121075 w 11409"/>
                <a:gd name="T1" fmla="*/ 119225 h 11336"/>
                <a:gd name="T2" fmla="*/ 140325 w 11409"/>
                <a:gd name="T3" fmla="*/ 115575 h 11336"/>
                <a:gd name="T4" fmla="*/ 149500 w 11409"/>
                <a:gd name="T5" fmla="*/ 150400 h 11336"/>
                <a:gd name="T6" fmla="*/ 143075 w 11409"/>
                <a:gd name="T7" fmla="*/ 141250 h 11336"/>
                <a:gd name="T8" fmla="*/ 142175 w 11409"/>
                <a:gd name="T9" fmla="*/ 164175 h 11336"/>
                <a:gd name="T10" fmla="*/ 161425 w 11409"/>
                <a:gd name="T11" fmla="*/ 151325 h 11336"/>
                <a:gd name="T12" fmla="*/ 98150 w 11409"/>
                <a:gd name="T13" fmla="*/ 11025 h 11336"/>
                <a:gd name="T14" fmla="*/ 179775 w 11409"/>
                <a:gd name="T15" fmla="*/ 30275 h 11336"/>
                <a:gd name="T16" fmla="*/ 161425 w 11409"/>
                <a:gd name="T17" fmla="*/ 36700 h 11336"/>
                <a:gd name="T18" fmla="*/ 167850 w 11409"/>
                <a:gd name="T19" fmla="*/ 90800 h 11336"/>
                <a:gd name="T20" fmla="*/ 166000 w 11409"/>
                <a:gd name="T21" fmla="*/ 136650 h 11336"/>
                <a:gd name="T22" fmla="*/ 208200 w 11409"/>
                <a:gd name="T23" fmla="*/ 182500 h 11336"/>
                <a:gd name="T24" fmla="*/ 139425 w 11409"/>
                <a:gd name="T25" fmla="*/ 176100 h 11336"/>
                <a:gd name="T26" fmla="*/ 98150 w 11409"/>
                <a:gd name="T27" fmla="*/ 184350 h 11336"/>
                <a:gd name="T28" fmla="*/ 96325 w 11409"/>
                <a:gd name="T29" fmla="*/ 167825 h 11336"/>
                <a:gd name="T30" fmla="*/ 91725 w 11409"/>
                <a:gd name="T31" fmla="*/ 156825 h 11336"/>
                <a:gd name="T32" fmla="*/ 109150 w 11409"/>
                <a:gd name="T33" fmla="*/ 62375 h 11336"/>
                <a:gd name="T34" fmla="*/ 134825 w 11409"/>
                <a:gd name="T35" fmla="*/ 36700 h 11336"/>
                <a:gd name="T36" fmla="*/ 104575 w 11409"/>
                <a:gd name="T37" fmla="*/ 25700 h 11336"/>
                <a:gd name="T38" fmla="*/ 85300 w 11409"/>
                <a:gd name="T39" fmla="*/ 22025 h 11336"/>
                <a:gd name="T40" fmla="*/ 153175 w 11409"/>
                <a:gd name="T41" fmla="*/ 203600 h 11336"/>
                <a:gd name="T42" fmla="*/ 144000 w 11409"/>
                <a:gd name="T43" fmla="*/ 204525 h 11336"/>
                <a:gd name="T44" fmla="*/ 142175 w 11409"/>
                <a:gd name="T45" fmla="*/ 192600 h 11336"/>
                <a:gd name="T46" fmla="*/ 136675 w 11409"/>
                <a:gd name="T47" fmla="*/ 211850 h 11336"/>
                <a:gd name="T48" fmla="*/ 159600 w 11409"/>
                <a:gd name="T49" fmla="*/ 214600 h 11336"/>
                <a:gd name="T50" fmla="*/ 155000 w 11409"/>
                <a:gd name="T51" fmla="*/ 192600 h 11336"/>
                <a:gd name="T52" fmla="*/ 104575 w 11409"/>
                <a:gd name="T53" fmla="*/ 242125 h 11336"/>
                <a:gd name="T54" fmla="*/ 105475 w 11409"/>
                <a:gd name="T55" fmla="*/ 230200 h 11336"/>
                <a:gd name="T56" fmla="*/ 195350 w 11409"/>
                <a:gd name="T57" fmla="*/ 244875 h 11336"/>
                <a:gd name="T58" fmla="*/ 187100 w 11409"/>
                <a:gd name="T59" fmla="*/ 236600 h 11336"/>
                <a:gd name="T60" fmla="*/ 99975 w 11409"/>
                <a:gd name="T61" fmla="*/ 220100 h 11336"/>
                <a:gd name="T62" fmla="*/ 92650 w 11409"/>
                <a:gd name="T63" fmla="*/ 246700 h 11336"/>
                <a:gd name="T64" fmla="*/ 121075 w 11409"/>
                <a:gd name="T65" fmla="*/ 241200 h 11336"/>
                <a:gd name="T66" fmla="*/ 110975 w 11409"/>
                <a:gd name="T67" fmla="*/ 216450 h 11336"/>
                <a:gd name="T68" fmla="*/ 173350 w 11409"/>
                <a:gd name="T69" fmla="*/ 237525 h 11336"/>
                <a:gd name="T70" fmla="*/ 175175 w 11409"/>
                <a:gd name="T71" fmla="*/ 253125 h 11336"/>
                <a:gd name="T72" fmla="*/ 202700 w 11409"/>
                <a:gd name="T73" fmla="*/ 252200 h 11336"/>
                <a:gd name="T74" fmla="*/ 198100 w 11409"/>
                <a:gd name="T75" fmla="*/ 224700 h 11336"/>
                <a:gd name="T76" fmla="*/ 216450 w 11409"/>
                <a:gd name="T77" fmla="*/ 194425 h 11336"/>
                <a:gd name="T78" fmla="*/ 270550 w 11409"/>
                <a:gd name="T79" fmla="*/ 250375 h 11336"/>
                <a:gd name="T80" fmla="*/ 208200 w 11409"/>
                <a:gd name="T81" fmla="*/ 261375 h 11336"/>
                <a:gd name="T82" fmla="*/ 13775 w 11409"/>
                <a:gd name="T83" fmla="*/ 264125 h 11336"/>
                <a:gd name="T84" fmla="*/ 53200 w 11409"/>
                <a:gd name="T85" fmla="*/ 235700 h 11336"/>
                <a:gd name="T86" fmla="*/ 34875 w 11409"/>
                <a:gd name="T87" fmla="*/ 228350 h 11336"/>
                <a:gd name="T88" fmla="*/ 78900 w 11409"/>
                <a:gd name="T89" fmla="*/ 212775 h 11336"/>
                <a:gd name="T90" fmla="*/ 72475 w 11409"/>
                <a:gd name="T91" fmla="*/ 192600 h 11336"/>
                <a:gd name="T92" fmla="*/ 144925 w 11409"/>
                <a:gd name="T93" fmla="*/ 185250 h 11336"/>
                <a:gd name="T94" fmla="*/ 80725 w 11409"/>
                <a:gd name="T95" fmla="*/ 6425 h 11336"/>
                <a:gd name="T96" fmla="*/ 85300 w 11409"/>
                <a:gd name="T97" fmla="*/ 35775 h 11336"/>
                <a:gd name="T98" fmla="*/ 97225 w 11409"/>
                <a:gd name="T99" fmla="*/ 51375 h 11336"/>
                <a:gd name="T100" fmla="*/ 88975 w 11409"/>
                <a:gd name="T101" fmla="*/ 143075 h 11336"/>
                <a:gd name="T102" fmla="*/ 3700 w 11409"/>
                <a:gd name="T103" fmla="*/ 253125 h 11336"/>
                <a:gd name="T104" fmla="*/ 19275 w 11409"/>
                <a:gd name="T105" fmla="*/ 281550 h 11336"/>
                <a:gd name="T106" fmla="*/ 234775 w 11409"/>
                <a:gd name="T107" fmla="*/ 278800 h 11336"/>
                <a:gd name="T108" fmla="*/ 261375 w 11409"/>
                <a:gd name="T109" fmla="*/ 279725 h 11336"/>
                <a:gd name="T110" fmla="*/ 285225 w 11409"/>
                <a:gd name="T111" fmla="*/ 251275 h 11336"/>
                <a:gd name="T112" fmla="*/ 232950 w 11409"/>
                <a:gd name="T113" fmla="*/ 173325 h 11336"/>
                <a:gd name="T114" fmla="*/ 177925 w 11409"/>
                <a:gd name="T115" fmla="*/ 129325 h 11336"/>
                <a:gd name="T116" fmla="*/ 176100 w 11409"/>
                <a:gd name="T117" fmla="*/ 54125 h 11336"/>
                <a:gd name="T118" fmla="*/ 203600 w 11409"/>
                <a:gd name="T119" fmla="*/ 33950 h 11336"/>
                <a:gd name="T120" fmla="*/ 196275 w 11409"/>
                <a:gd name="T121" fmla="*/ 3675 h 113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lnTo>
                    <a:pt x="583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lnTo>
                    <a:pt x="7741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lnTo>
                    <a:pt x="7447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lnTo>
                    <a:pt x="6970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3" name="Google Shape;347;p6">
              <a:extLst>
                <a:ext uri="{FF2B5EF4-FFF2-40B4-BE49-F238E27FC236}">
                  <a16:creationId xmlns:a16="http://schemas.microsoft.com/office/drawing/2014/main" id="{89E5B84B-BCBD-44DC-B5F5-7BE979E4A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9975" y="3631900"/>
              <a:ext cx="270550" cy="339350"/>
            </a:xfrm>
            <a:custGeom>
              <a:avLst/>
              <a:gdLst>
                <a:gd name="T0" fmla="*/ 255875 w 10822"/>
                <a:gd name="T1" fmla="*/ 33950 h 13574"/>
                <a:gd name="T2" fmla="*/ 245775 w 10822"/>
                <a:gd name="T3" fmla="*/ 53225 h 13574"/>
                <a:gd name="T4" fmla="*/ 241200 w 10822"/>
                <a:gd name="T5" fmla="*/ 90800 h 13574"/>
                <a:gd name="T6" fmla="*/ 247625 w 10822"/>
                <a:gd name="T7" fmla="*/ 76150 h 13574"/>
                <a:gd name="T8" fmla="*/ 239675 w 10822"/>
                <a:gd name="T9" fmla="*/ 50450 h 13574"/>
                <a:gd name="T10" fmla="*/ 233850 w 10822"/>
                <a:gd name="T11" fmla="*/ 99075 h 13574"/>
                <a:gd name="T12" fmla="*/ 202675 w 10822"/>
                <a:gd name="T13" fmla="*/ 89900 h 13574"/>
                <a:gd name="T14" fmla="*/ 219200 w 10822"/>
                <a:gd name="T15" fmla="*/ 102725 h 13574"/>
                <a:gd name="T16" fmla="*/ 216450 w 10822"/>
                <a:gd name="T17" fmla="*/ 77050 h 13574"/>
                <a:gd name="T18" fmla="*/ 208175 w 10822"/>
                <a:gd name="T19" fmla="*/ 88050 h 13574"/>
                <a:gd name="T20" fmla="*/ 185250 w 10822"/>
                <a:gd name="T21" fmla="*/ 134825 h 13574"/>
                <a:gd name="T22" fmla="*/ 176100 w 10822"/>
                <a:gd name="T23" fmla="*/ 112825 h 13574"/>
                <a:gd name="T24" fmla="*/ 167825 w 10822"/>
                <a:gd name="T25" fmla="*/ 144925 h 13574"/>
                <a:gd name="T26" fmla="*/ 161425 w 10822"/>
                <a:gd name="T27" fmla="*/ 140325 h 13574"/>
                <a:gd name="T28" fmla="*/ 151325 w 10822"/>
                <a:gd name="T29" fmla="*/ 144000 h 13574"/>
                <a:gd name="T30" fmla="*/ 140325 w 10822"/>
                <a:gd name="T31" fmla="*/ 168750 h 13574"/>
                <a:gd name="T32" fmla="*/ 233850 w 10822"/>
                <a:gd name="T33" fmla="*/ 22950 h 13574"/>
                <a:gd name="T34" fmla="*/ 221025 w 10822"/>
                <a:gd name="T35" fmla="*/ 54125 h 13574"/>
                <a:gd name="T36" fmla="*/ 191675 w 10822"/>
                <a:gd name="T37" fmla="*/ 85300 h 13574"/>
                <a:gd name="T38" fmla="*/ 96300 w 10822"/>
                <a:gd name="T39" fmla="*/ 164175 h 13574"/>
                <a:gd name="T40" fmla="*/ 57800 w 10822"/>
                <a:gd name="T41" fmla="*/ 161425 h 13574"/>
                <a:gd name="T42" fmla="*/ 77050 w 10822"/>
                <a:gd name="T43" fmla="*/ 155925 h 13574"/>
                <a:gd name="T44" fmla="*/ 77975 w 10822"/>
                <a:gd name="T45" fmla="*/ 144000 h 13574"/>
                <a:gd name="T46" fmla="*/ 86225 w 10822"/>
                <a:gd name="T47" fmla="*/ 132075 h 13574"/>
                <a:gd name="T48" fmla="*/ 97225 w 10822"/>
                <a:gd name="T49" fmla="*/ 128400 h 13574"/>
                <a:gd name="T50" fmla="*/ 106400 w 10822"/>
                <a:gd name="T51" fmla="*/ 112825 h 13574"/>
                <a:gd name="T52" fmla="*/ 121975 w 10822"/>
                <a:gd name="T53" fmla="*/ 115575 h 13574"/>
                <a:gd name="T54" fmla="*/ 126575 w 10822"/>
                <a:gd name="T55" fmla="*/ 90800 h 13574"/>
                <a:gd name="T56" fmla="*/ 142150 w 10822"/>
                <a:gd name="T57" fmla="*/ 98150 h 13574"/>
                <a:gd name="T58" fmla="*/ 155925 w 10822"/>
                <a:gd name="T59" fmla="*/ 79800 h 13574"/>
                <a:gd name="T60" fmla="*/ 175175 w 10822"/>
                <a:gd name="T61" fmla="*/ 43125 h 13574"/>
                <a:gd name="T62" fmla="*/ 190750 w 10822"/>
                <a:gd name="T63" fmla="*/ 62375 h 13574"/>
                <a:gd name="T64" fmla="*/ 193500 w 10822"/>
                <a:gd name="T65" fmla="*/ 27525 h 13574"/>
                <a:gd name="T66" fmla="*/ 82550 w 10822"/>
                <a:gd name="T67" fmla="*/ 183425 h 13574"/>
                <a:gd name="T68" fmla="*/ 115575 w 10822"/>
                <a:gd name="T69" fmla="*/ 171500 h 13574"/>
                <a:gd name="T70" fmla="*/ 107300 w 10822"/>
                <a:gd name="T71" fmla="*/ 190775 h 13574"/>
                <a:gd name="T72" fmla="*/ 95400 w 10822"/>
                <a:gd name="T73" fmla="*/ 187100 h 13574"/>
                <a:gd name="T74" fmla="*/ 44025 w 10822"/>
                <a:gd name="T75" fmla="*/ 161425 h 13574"/>
                <a:gd name="T76" fmla="*/ 87125 w 10822"/>
                <a:gd name="T77" fmla="*/ 207275 h 13574"/>
                <a:gd name="T78" fmla="*/ 75225 w 10822"/>
                <a:gd name="T79" fmla="*/ 211850 h 13574"/>
                <a:gd name="T80" fmla="*/ 218275 w 10822"/>
                <a:gd name="T81" fmla="*/ 25 h 13574"/>
                <a:gd name="T82" fmla="*/ 70625 w 10822"/>
                <a:gd name="T83" fmla="*/ 121075 h 13574"/>
                <a:gd name="T84" fmla="*/ 29350 w 10822"/>
                <a:gd name="T85" fmla="*/ 144000 h 13574"/>
                <a:gd name="T86" fmla="*/ 19275 w 10822"/>
                <a:gd name="T87" fmla="*/ 166000 h 13574"/>
                <a:gd name="T88" fmla="*/ 82550 w 10822"/>
                <a:gd name="T89" fmla="*/ 233875 h 13574"/>
                <a:gd name="T90" fmla="*/ 103650 w 10822"/>
                <a:gd name="T91" fmla="*/ 213700 h 13574"/>
                <a:gd name="T92" fmla="*/ 253125 w 10822"/>
                <a:gd name="T93" fmla="*/ 93575 h 13574"/>
                <a:gd name="T94" fmla="*/ 269625 w 10822"/>
                <a:gd name="T95" fmla="*/ 38550 h 13574"/>
                <a:gd name="T96" fmla="*/ 232025 w 10822"/>
                <a:gd name="T97" fmla="*/ 950 h 13574"/>
                <a:gd name="T98" fmla="*/ 46775 w 10822"/>
                <a:gd name="T99" fmla="*/ 316400 h 13574"/>
                <a:gd name="T100" fmla="*/ 60550 w 10822"/>
                <a:gd name="T101" fmla="*/ 310900 h 13574"/>
                <a:gd name="T102" fmla="*/ 46775 w 10822"/>
                <a:gd name="T103" fmla="*/ 304475 h 13574"/>
                <a:gd name="T104" fmla="*/ 44025 w 10822"/>
                <a:gd name="T105" fmla="*/ 299900 h 13574"/>
                <a:gd name="T106" fmla="*/ 22025 w 10822"/>
                <a:gd name="T107" fmla="*/ 318225 h 13574"/>
                <a:gd name="T108" fmla="*/ 28450 w 10822"/>
                <a:gd name="T109" fmla="*/ 295300 h 13574"/>
                <a:gd name="T110" fmla="*/ 28450 w 10822"/>
                <a:gd name="T111" fmla="*/ 290725 h 13574"/>
                <a:gd name="T112" fmla="*/ 31200 w 10822"/>
                <a:gd name="T113" fmla="*/ 268725 h 13574"/>
                <a:gd name="T114" fmla="*/ 38525 w 10822"/>
                <a:gd name="T115" fmla="*/ 219200 h 13574"/>
                <a:gd name="T116" fmla="*/ 7350 w 10822"/>
                <a:gd name="T117" fmla="*/ 285225 h 13574"/>
                <a:gd name="T118" fmla="*/ 11025 w 10822"/>
                <a:gd name="T119" fmla="*/ 329250 h 13574"/>
                <a:gd name="T120" fmla="*/ 35775 w 10822"/>
                <a:gd name="T121" fmla="*/ 338400 h 13574"/>
                <a:gd name="T122" fmla="*/ 67875 w 10822"/>
                <a:gd name="T123" fmla="*/ 324650 h 13574"/>
                <a:gd name="T124" fmla="*/ 51375 w 10822"/>
                <a:gd name="T125" fmla="*/ 226525 h 1357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lnTo>
                    <a:pt x="9134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lnTo>
                    <a:pt x="8731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lnTo>
                    <a:pt x="154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4" name="Google Shape;348;p6">
              <a:extLst>
                <a:ext uri="{FF2B5EF4-FFF2-40B4-BE49-F238E27FC236}">
                  <a16:creationId xmlns:a16="http://schemas.microsoft.com/office/drawing/2014/main" id="{1156DC36-61E1-4F6D-8B55-CE7087A0A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1100" y="3281600"/>
              <a:ext cx="366850" cy="361350"/>
            </a:xfrm>
            <a:custGeom>
              <a:avLst/>
              <a:gdLst>
                <a:gd name="T0" fmla="*/ 207275 w 14674"/>
                <a:gd name="T1" fmla="*/ 132075 h 14454"/>
                <a:gd name="T2" fmla="*/ 119225 w 14674"/>
                <a:gd name="T3" fmla="*/ 146750 h 14454"/>
                <a:gd name="T4" fmla="*/ 165100 w 14674"/>
                <a:gd name="T5" fmla="*/ 189850 h 14454"/>
                <a:gd name="T6" fmla="*/ 160500 w 14674"/>
                <a:gd name="T7" fmla="*/ 191675 h 14454"/>
                <a:gd name="T8" fmla="*/ 131150 w 14674"/>
                <a:gd name="T9" fmla="*/ 202675 h 14454"/>
                <a:gd name="T10" fmla="*/ 254050 w 14674"/>
                <a:gd name="T11" fmla="*/ 246700 h 14454"/>
                <a:gd name="T12" fmla="*/ 241200 w 14674"/>
                <a:gd name="T13" fmla="*/ 228350 h 14454"/>
                <a:gd name="T14" fmla="*/ 207275 w 14674"/>
                <a:gd name="T15" fmla="*/ 277875 h 14454"/>
                <a:gd name="T16" fmla="*/ 254050 w 14674"/>
                <a:gd name="T17" fmla="*/ 33025 h 14454"/>
                <a:gd name="T18" fmla="*/ 221025 w 14674"/>
                <a:gd name="T19" fmla="*/ 105475 h 14454"/>
                <a:gd name="T20" fmla="*/ 192600 w 14674"/>
                <a:gd name="T21" fmla="*/ 85300 h 14454"/>
                <a:gd name="T22" fmla="*/ 177000 w 14674"/>
                <a:gd name="T23" fmla="*/ 119225 h 14454"/>
                <a:gd name="T24" fmla="*/ 112825 w 14674"/>
                <a:gd name="T25" fmla="*/ 115575 h 14454"/>
                <a:gd name="T26" fmla="*/ 95400 w 14674"/>
                <a:gd name="T27" fmla="*/ 146750 h 14454"/>
                <a:gd name="T28" fmla="*/ 55950 w 14674"/>
                <a:gd name="T29" fmla="*/ 165075 h 14454"/>
                <a:gd name="T30" fmla="*/ 109150 w 14674"/>
                <a:gd name="T31" fmla="*/ 170575 h 14454"/>
                <a:gd name="T32" fmla="*/ 133000 w 14674"/>
                <a:gd name="T33" fmla="*/ 144000 h 14454"/>
                <a:gd name="T34" fmla="*/ 205450 w 14674"/>
                <a:gd name="T35" fmla="*/ 145825 h 14454"/>
                <a:gd name="T36" fmla="*/ 248550 w 14674"/>
                <a:gd name="T37" fmla="*/ 102725 h 14454"/>
                <a:gd name="T38" fmla="*/ 289800 w 14674"/>
                <a:gd name="T39" fmla="*/ 165075 h 14454"/>
                <a:gd name="T40" fmla="*/ 199925 w 14674"/>
                <a:gd name="T41" fmla="*/ 204525 h 14454"/>
                <a:gd name="T42" fmla="*/ 290725 w 14674"/>
                <a:gd name="T43" fmla="*/ 224700 h 14454"/>
                <a:gd name="T44" fmla="*/ 245800 w 14674"/>
                <a:gd name="T45" fmla="*/ 217350 h 14454"/>
                <a:gd name="T46" fmla="*/ 222850 w 14674"/>
                <a:gd name="T47" fmla="*/ 230200 h 14454"/>
                <a:gd name="T48" fmla="*/ 200850 w 14674"/>
                <a:gd name="T49" fmla="*/ 237525 h 14454"/>
                <a:gd name="T50" fmla="*/ 177925 w 14674"/>
                <a:gd name="T51" fmla="*/ 249450 h 14454"/>
                <a:gd name="T52" fmla="*/ 95400 w 14674"/>
                <a:gd name="T53" fmla="*/ 235700 h 14454"/>
                <a:gd name="T54" fmla="*/ 149500 w 14674"/>
                <a:gd name="T55" fmla="*/ 243950 h 14454"/>
                <a:gd name="T56" fmla="*/ 167850 w 14674"/>
                <a:gd name="T57" fmla="*/ 233850 h 14454"/>
                <a:gd name="T58" fmla="*/ 177000 w 14674"/>
                <a:gd name="T59" fmla="*/ 188000 h 14454"/>
                <a:gd name="T60" fmla="*/ 149500 w 14674"/>
                <a:gd name="T61" fmla="*/ 187100 h 14454"/>
                <a:gd name="T62" fmla="*/ 147675 w 14674"/>
                <a:gd name="T63" fmla="*/ 212775 h 14454"/>
                <a:gd name="T64" fmla="*/ 116475 w 14674"/>
                <a:gd name="T65" fmla="*/ 203600 h 14454"/>
                <a:gd name="T66" fmla="*/ 34875 w 14674"/>
                <a:gd name="T67" fmla="*/ 117400 h 14454"/>
                <a:gd name="T68" fmla="*/ 243950 w 14674"/>
                <a:gd name="T69" fmla="*/ 37625 h 14454"/>
                <a:gd name="T70" fmla="*/ 287975 w 14674"/>
                <a:gd name="T71" fmla="*/ 264125 h 14454"/>
                <a:gd name="T72" fmla="*/ 93550 w 14674"/>
                <a:gd name="T73" fmla="*/ 297125 h 14454"/>
                <a:gd name="T74" fmla="*/ 202675 w 14674"/>
                <a:gd name="T75" fmla="*/ 289800 h 14454"/>
                <a:gd name="T76" fmla="*/ 219200 w 14674"/>
                <a:gd name="T77" fmla="*/ 263200 h 14454"/>
                <a:gd name="T78" fmla="*/ 262300 w 14674"/>
                <a:gd name="T79" fmla="*/ 265950 h 14454"/>
                <a:gd name="T80" fmla="*/ 330150 w 14674"/>
                <a:gd name="T81" fmla="*/ 266875 h 14454"/>
                <a:gd name="T82" fmla="*/ 210950 w 14674"/>
                <a:gd name="T83" fmla="*/ 304475 h 14454"/>
                <a:gd name="T84" fmla="*/ 287050 w 14674"/>
                <a:gd name="T85" fmla="*/ 71550 h 14454"/>
                <a:gd name="T86" fmla="*/ 339325 w 14674"/>
                <a:gd name="T87" fmla="*/ 257700 h 14454"/>
                <a:gd name="T88" fmla="*/ 296225 w 14674"/>
                <a:gd name="T89" fmla="*/ 106400 h 14454"/>
                <a:gd name="T90" fmla="*/ 261375 w 14674"/>
                <a:gd name="T91" fmla="*/ 22950 h 14454"/>
                <a:gd name="T92" fmla="*/ 44050 w 14674"/>
                <a:gd name="T93" fmla="*/ 87125 h 14454"/>
                <a:gd name="T94" fmla="*/ 34875 w 14674"/>
                <a:gd name="T95" fmla="*/ 160500 h 14454"/>
                <a:gd name="T96" fmla="*/ 87150 w 14674"/>
                <a:gd name="T97" fmla="*/ 343000 h 14454"/>
                <a:gd name="T98" fmla="*/ 43125 w 14674"/>
                <a:gd name="T99" fmla="*/ 203600 h 14454"/>
                <a:gd name="T100" fmla="*/ 137575 w 14674"/>
                <a:gd name="T101" fmla="*/ 55050 h 14454"/>
                <a:gd name="T102" fmla="*/ 199925 w 14674"/>
                <a:gd name="T103" fmla="*/ 20200 h 14454"/>
                <a:gd name="T104" fmla="*/ 25 w 14674"/>
                <a:gd name="T105" fmla="*/ 90800 h 14454"/>
                <a:gd name="T106" fmla="*/ 61475 w 14674"/>
                <a:gd name="T107" fmla="*/ 321900 h 14454"/>
                <a:gd name="T108" fmla="*/ 167850 w 14674"/>
                <a:gd name="T109" fmla="*/ 340250 h 14454"/>
                <a:gd name="T110" fmla="*/ 359500 w 14674"/>
                <a:gd name="T111" fmla="*/ 275125 h 14454"/>
                <a:gd name="T112" fmla="*/ 311825 w 14674"/>
                <a:gd name="T113" fmla="*/ 100900 h 14454"/>
                <a:gd name="T114" fmla="*/ 261375 w 14674"/>
                <a:gd name="T115" fmla="*/ 25 h 1445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lnTo>
                    <a:pt x="5283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5" name="Google Shape;349;p6">
              <a:extLst>
                <a:ext uri="{FF2B5EF4-FFF2-40B4-BE49-F238E27FC236}">
                  <a16:creationId xmlns:a16="http://schemas.microsoft.com/office/drawing/2014/main" id="{DFD5AC34-868A-49A5-A032-C6BDF68F4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6250" y="3040425"/>
              <a:ext cx="137600" cy="122000"/>
            </a:xfrm>
            <a:custGeom>
              <a:avLst/>
              <a:gdLst>
                <a:gd name="T0" fmla="*/ 126575 w 5504"/>
                <a:gd name="T1" fmla="*/ 925 h 4880"/>
                <a:gd name="T2" fmla="*/ 119250 w 5504"/>
                <a:gd name="T3" fmla="*/ 10100 h 4880"/>
                <a:gd name="T4" fmla="*/ 105475 w 5504"/>
                <a:gd name="T5" fmla="*/ 21100 h 4880"/>
                <a:gd name="T6" fmla="*/ 93550 w 5504"/>
                <a:gd name="T7" fmla="*/ 26600 h 4880"/>
                <a:gd name="T8" fmla="*/ 80725 w 5504"/>
                <a:gd name="T9" fmla="*/ 27525 h 4880"/>
                <a:gd name="T10" fmla="*/ 63300 w 5504"/>
                <a:gd name="T11" fmla="*/ 22925 h 4880"/>
                <a:gd name="T12" fmla="*/ 47700 w 5504"/>
                <a:gd name="T13" fmla="*/ 18350 h 4880"/>
                <a:gd name="T14" fmla="*/ 31200 w 5504"/>
                <a:gd name="T15" fmla="*/ 15600 h 4880"/>
                <a:gd name="T16" fmla="*/ 15625 w 5504"/>
                <a:gd name="T17" fmla="*/ 19275 h 4880"/>
                <a:gd name="T18" fmla="*/ 9200 w 5504"/>
                <a:gd name="T19" fmla="*/ 23850 h 4880"/>
                <a:gd name="T20" fmla="*/ 3700 w 5504"/>
                <a:gd name="T21" fmla="*/ 30275 h 4880"/>
                <a:gd name="T22" fmla="*/ 2775 w 5504"/>
                <a:gd name="T23" fmla="*/ 33025 h 4880"/>
                <a:gd name="T24" fmla="*/ 6450 w 5504"/>
                <a:gd name="T25" fmla="*/ 36700 h 4880"/>
                <a:gd name="T26" fmla="*/ 17450 w 5504"/>
                <a:gd name="T27" fmla="*/ 32100 h 4880"/>
                <a:gd name="T28" fmla="*/ 25700 w 5504"/>
                <a:gd name="T29" fmla="*/ 63275 h 4880"/>
                <a:gd name="T30" fmla="*/ 22025 w 5504"/>
                <a:gd name="T31" fmla="*/ 98125 h 4880"/>
                <a:gd name="T32" fmla="*/ 13775 w 5504"/>
                <a:gd name="T33" fmla="*/ 93550 h 4880"/>
                <a:gd name="T34" fmla="*/ 4600 w 5504"/>
                <a:gd name="T35" fmla="*/ 88050 h 4880"/>
                <a:gd name="T36" fmla="*/ 950 w 5504"/>
                <a:gd name="T37" fmla="*/ 89875 h 4880"/>
                <a:gd name="T38" fmla="*/ 25 w 5504"/>
                <a:gd name="T39" fmla="*/ 94475 h 4880"/>
                <a:gd name="T40" fmla="*/ 3700 w 5504"/>
                <a:gd name="T41" fmla="*/ 103625 h 4880"/>
                <a:gd name="T42" fmla="*/ 12850 w 5504"/>
                <a:gd name="T43" fmla="*/ 110050 h 4880"/>
                <a:gd name="T44" fmla="*/ 29375 w 5504"/>
                <a:gd name="T45" fmla="*/ 111900 h 4880"/>
                <a:gd name="T46" fmla="*/ 33025 w 5504"/>
                <a:gd name="T47" fmla="*/ 110050 h 4880"/>
                <a:gd name="T48" fmla="*/ 37625 w 5504"/>
                <a:gd name="T49" fmla="*/ 87125 h 4880"/>
                <a:gd name="T50" fmla="*/ 39450 w 5504"/>
                <a:gd name="T51" fmla="*/ 47700 h 4880"/>
                <a:gd name="T52" fmla="*/ 37625 w 5504"/>
                <a:gd name="T53" fmla="*/ 28450 h 4880"/>
                <a:gd name="T54" fmla="*/ 53200 w 5504"/>
                <a:gd name="T55" fmla="*/ 33025 h 4880"/>
                <a:gd name="T56" fmla="*/ 70625 w 5504"/>
                <a:gd name="T57" fmla="*/ 39450 h 4880"/>
                <a:gd name="T58" fmla="*/ 87150 w 5504"/>
                <a:gd name="T59" fmla="*/ 41275 h 4880"/>
                <a:gd name="T60" fmla="*/ 85300 w 5504"/>
                <a:gd name="T61" fmla="*/ 86225 h 4880"/>
                <a:gd name="T62" fmla="*/ 85300 w 5504"/>
                <a:gd name="T63" fmla="*/ 106400 h 4880"/>
                <a:gd name="T64" fmla="*/ 85300 w 5504"/>
                <a:gd name="T65" fmla="*/ 110050 h 4880"/>
                <a:gd name="T66" fmla="*/ 85300 w 5504"/>
                <a:gd name="T67" fmla="*/ 111900 h 4880"/>
                <a:gd name="T68" fmla="*/ 84400 w 5504"/>
                <a:gd name="T69" fmla="*/ 116475 h 4880"/>
                <a:gd name="T70" fmla="*/ 85300 w 5504"/>
                <a:gd name="T71" fmla="*/ 120150 h 4880"/>
                <a:gd name="T72" fmla="*/ 90800 w 5504"/>
                <a:gd name="T73" fmla="*/ 121975 h 4880"/>
                <a:gd name="T74" fmla="*/ 96325 w 5504"/>
                <a:gd name="T75" fmla="*/ 118300 h 4880"/>
                <a:gd name="T76" fmla="*/ 98150 w 5504"/>
                <a:gd name="T77" fmla="*/ 110975 h 4880"/>
                <a:gd name="T78" fmla="*/ 99075 w 5504"/>
                <a:gd name="T79" fmla="*/ 76125 h 4880"/>
                <a:gd name="T80" fmla="*/ 99075 w 5504"/>
                <a:gd name="T81" fmla="*/ 38525 h 4880"/>
                <a:gd name="T82" fmla="*/ 118325 w 5504"/>
                <a:gd name="T83" fmla="*/ 28450 h 4880"/>
                <a:gd name="T84" fmla="*/ 133000 w 5504"/>
                <a:gd name="T85" fmla="*/ 13775 h 4880"/>
                <a:gd name="T86" fmla="*/ 137575 w 5504"/>
                <a:gd name="T87" fmla="*/ 6425 h 4880"/>
                <a:gd name="T88" fmla="*/ 135750 w 5504"/>
                <a:gd name="T89" fmla="*/ 1850 h 4880"/>
                <a:gd name="T90" fmla="*/ 132075 w 5504"/>
                <a:gd name="T91" fmla="*/ 0 h 488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lnTo>
                    <a:pt x="517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6" name="Google Shape;350;p6">
              <a:extLst>
                <a:ext uri="{FF2B5EF4-FFF2-40B4-BE49-F238E27FC236}">
                  <a16:creationId xmlns:a16="http://schemas.microsoft.com/office/drawing/2014/main" id="{D7325E84-8E5A-4D4C-B379-2DA29B031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9325" y="4294925"/>
              <a:ext cx="344825" cy="254975"/>
            </a:xfrm>
            <a:custGeom>
              <a:avLst/>
              <a:gdLst>
                <a:gd name="T0" fmla="*/ 121050 w 13793"/>
                <a:gd name="T1" fmla="*/ 73375 h 10199"/>
                <a:gd name="T2" fmla="*/ 134825 w 13793"/>
                <a:gd name="T3" fmla="*/ 77975 h 10199"/>
                <a:gd name="T4" fmla="*/ 145825 w 13793"/>
                <a:gd name="T5" fmla="*/ 106400 h 10199"/>
                <a:gd name="T6" fmla="*/ 140325 w 13793"/>
                <a:gd name="T7" fmla="*/ 66050 h 10199"/>
                <a:gd name="T8" fmla="*/ 168750 w 13793"/>
                <a:gd name="T9" fmla="*/ 103650 h 10199"/>
                <a:gd name="T10" fmla="*/ 174250 w 13793"/>
                <a:gd name="T11" fmla="*/ 76125 h 10199"/>
                <a:gd name="T12" fmla="*/ 194425 w 13793"/>
                <a:gd name="T13" fmla="*/ 102725 h 10199"/>
                <a:gd name="T14" fmla="*/ 203600 w 13793"/>
                <a:gd name="T15" fmla="*/ 93550 h 10199"/>
                <a:gd name="T16" fmla="*/ 148575 w 13793"/>
                <a:gd name="T17" fmla="*/ 53200 h 10199"/>
                <a:gd name="T18" fmla="*/ 314550 w 13793"/>
                <a:gd name="T19" fmla="*/ 128400 h 10199"/>
                <a:gd name="T20" fmla="*/ 290725 w 13793"/>
                <a:gd name="T21" fmla="*/ 113725 h 10199"/>
                <a:gd name="T22" fmla="*/ 281550 w 13793"/>
                <a:gd name="T23" fmla="*/ 121975 h 10199"/>
                <a:gd name="T24" fmla="*/ 272375 w 13793"/>
                <a:gd name="T25" fmla="*/ 134825 h 10199"/>
                <a:gd name="T26" fmla="*/ 253125 w 13793"/>
                <a:gd name="T27" fmla="*/ 107300 h 10199"/>
                <a:gd name="T28" fmla="*/ 242100 w 13793"/>
                <a:gd name="T29" fmla="*/ 122900 h 10199"/>
                <a:gd name="T30" fmla="*/ 273300 w 13793"/>
                <a:gd name="T31" fmla="*/ 154075 h 10199"/>
                <a:gd name="T32" fmla="*/ 342975 w 13793"/>
                <a:gd name="T33" fmla="*/ 138500 h 10199"/>
                <a:gd name="T34" fmla="*/ 320975 w 13793"/>
                <a:gd name="T35" fmla="*/ 112825 h 10199"/>
                <a:gd name="T36" fmla="*/ 247625 w 13793"/>
                <a:gd name="T37" fmla="*/ 14700 h 10199"/>
                <a:gd name="T38" fmla="*/ 210025 w 13793"/>
                <a:gd name="T39" fmla="*/ 63300 h 10199"/>
                <a:gd name="T40" fmla="*/ 218275 w 13793"/>
                <a:gd name="T41" fmla="*/ 135750 h 10199"/>
                <a:gd name="T42" fmla="*/ 205425 w 13793"/>
                <a:gd name="T43" fmla="*/ 134825 h 10199"/>
                <a:gd name="T44" fmla="*/ 213675 w 13793"/>
                <a:gd name="T45" fmla="*/ 197175 h 10199"/>
                <a:gd name="T46" fmla="*/ 177000 w 13793"/>
                <a:gd name="T47" fmla="*/ 125650 h 10199"/>
                <a:gd name="T48" fmla="*/ 166000 w 13793"/>
                <a:gd name="T49" fmla="*/ 111900 h 10199"/>
                <a:gd name="T50" fmla="*/ 174250 w 13793"/>
                <a:gd name="T51" fmla="*/ 152250 h 10199"/>
                <a:gd name="T52" fmla="*/ 155000 w 13793"/>
                <a:gd name="T53" fmla="*/ 127475 h 10199"/>
                <a:gd name="T54" fmla="*/ 146750 w 13793"/>
                <a:gd name="T55" fmla="*/ 139400 h 10199"/>
                <a:gd name="T56" fmla="*/ 134825 w 13793"/>
                <a:gd name="T57" fmla="*/ 155925 h 10199"/>
                <a:gd name="T58" fmla="*/ 94475 w 13793"/>
                <a:gd name="T59" fmla="*/ 92650 h 10199"/>
                <a:gd name="T60" fmla="*/ 1850 w 13793"/>
                <a:gd name="T61" fmla="*/ 100900 h 10199"/>
                <a:gd name="T62" fmla="*/ 12850 w 13793"/>
                <a:gd name="T63" fmla="*/ 112825 h 10199"/>
                <a:gd name="T64" fmla="*/ 44025 w 13793"/>
                <a:gd name="T65" fmla="*/ 182500 h 10199"/>
                <a:gd name="T66" fmla="*/ 42200 w 13793"/>
                <a:gd name="T67" fmla="*/ 141250 h 10199"/>
                <a:gd name="T68" fmla="*/ 28450 w 13793"/>
                <a:gd name="T69" fmla="*/ 106400 h 10199"/>
                <a:gd name="T70" fmla="*/ 67875 w 13793"/>
                <a:gd name="T71" fmla="*/ 160500 h 10199"/>
                <a:gd name="T72" fmla="*/ 79800 w 13793"/>
                <a:gd name="T73" fmla="*/ 158675 h 10199"/>
                <a:gd name="T74" fmla="*/ 79800 w 13793"/>
                <a:gd name="T75" fmla="*/ 102725 h 10199"/>
                <a:gd name="T76" fmla="*/ 102725 w 13793"/>
                <a:gd name="T77" fmla="*/ 153150 h 10199"/>
                <a:gd name="T78" fmla="*/ 100875 w 13793"/>
                <a:gd name="T79" fmla="*/ 112825 h 10199"/>
                <a:gd name="T80" fmla="*/ 126575 w 13793"/>
                <a:gd name="T81" fmla="*/ 179750 h 10199"/>
                <a:gd name="T82" fmla="*/ 176075 w 13793"/>
                <a:gd name="T83" fmla="*/ 219200 h 10199"/>
                <a:gd name="T84" fmla="*/ 236600 w 13793"/>
                <a:gd name="T85" fmla="*/ 191675 h 10199"/>
                <a:gd name="T86" fmla="*/ 225600 w 13793"/>
                <a:gd name="T87" fmla="*/ 69700 h 10199"/>
                <a:gd name="T88" fmla="*/ 240275 w 13793"/>
                <a:gd name="T89" fmla="*/ 77975 h 10199"/>
                <a:gd name="T90" fmla="*/ 231100 w 13793"/>
                <a:gd name="T91" fmla="*/ 43125 h 10199"/>
                <a:gd name="T92" fmla="*/ 260450 w 13793"/>
                <a:gd name="T93" fmla="*/ 62375 h 10199"/>
                <a:gd name="T94" fmla="*/ 277875 w 13793"/>
                <a:gd name="T95" fmla="*/ 75225 h 10199"/>
                <a:gd name="T96" fmla="*/ 257700 w 13793"/>
                <a:gd name="T97" fmla="*/ 24775 h 10199"/>
                <a:gd name="T98" fmla="*/ 298975 w 13793"/>
                <a:gd name="T99" fmla="*/ 73375 h 10199"/>
                <a:gd name="T100" fmla="*/ 286125 w 13793"/>
                <a:gd name="T101" fmla="*/ 17450 h 10199"/>
                <a:gd name="T102" fmla="*/ 101800 w 13793"/>
                <a:gd name="T103" fmla="*/ 177000 h 10199"/>
                <a:gd name="T104" fmla="*/ 104550 w 13793"/>
                <a:gd name="T105" fmla="*/ 224700 h 10199"/>
                <a:gd name="T106" fmla="*/ 78875 w 13793"/>
                <a:gd name="T107" fmla="*/ 190750 h 10199"/>
                <a:gd name="T108" fmla="*/ 70625 w 13793"/>
                <a:gd name="T109" fmla="*/ 235700 h 10199"/>
                <a:gd name="T110" fmla="*/ 60525 w 13793"/>
                <a:gd name="T111" fmla="*/ 202675 h 10199"/>
                <a:gd name="T112" fmla="*/ 58700 w 13793"/>
                <a:gd name="T113" fmla="*/ 232950 h 10199"/>
                <a:gd name="T114" fmla="*/ 47700 w 13793"/>
                <a:gd name="T115" fmla="*/ 254025 h 10199"/>
                <a:gd name="T116" fmla="*/ 69700 w 13793"/>
                <a:gd name="T117" fmla="*/ 252200 h 10199"/>
                <a:gd name="T118" fmla="*/ 128400 w 13793"/>
                <a:gd name="T119" fmla="*/ 215525 h 10199"/>
                <a:gd name="T120" fmla="*/ 118300 w 13793"/>
                <a:gd name="T121" fmla="*/ 208175 h 1019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lnTo>
                    <a:pt x="5649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lnTo>
                    <a:pt x="12215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lnTo>
                    <a:pt x="4072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7" name="Google Shape;351;p6">
              <a:extLst>
                <a:ext uri="{FF2B5EF4-FFF2-40B4-BE49-F238E27FC236}">
                  <a16:creationId xmlns:a16="http://schemas.microsoft.com/office/drawing/2014/main" id="{D4FC6702-AD80-4E6A-A596-7026FDB42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4500" y="2324225"/>
              <a:ext cx="158675" cy="329225"/>
            </a:xfrm>
            <a:custGeom>
              <a:avLst/>
              <a:gdLst>
                <a:gd name="T0" fmla="*/ 39450 w 6347"/>
                <a:gd name="T1" fmla="*/ 22925 h 13169"/>
                <a:gd name="T2" fmla="*/ 50450 w 6347"/>
                <a:gd name="T3" fmla="*/ 61450 h 13169"/>
                <a:gd name="T4" fmla="*/ 34875 w 6347"/>
                <a:gd name="T5" fmla="*/ 36675 h 13169"/>
                <a:gd name="T6" fmla="*/ 40375 w 6347"/>
                <a:gd name="T7" fmla="*/ 66025 h 13169"/>
                <a:gd name="T8" fmla="*/ 23875 w 6347"/>
                <a:gd name="T9" fmla="*/ 43100 h 13169"/>
                <a:gd name="T10" fmla="*/ 98150 w 6347"/>
                <a:gd name="T11" fmla="*/ 71525 h 13169"/>
                <a:gd name="T12" fmla="*/ 142175 w 6347"/>
                <a:gd name="T13" fmla="*/ 91700 h 13169"/>
                <a:gd name="T14" fmla="*/ 134825 w 6347"/>
                <a:gd name="T15" fmla="*/ 97200 h 13169"/>
                <a:gd name="T16" fmla="*/ 76150 w 6347"/>
                <a:gd name="T17" fmla="*/ 99975 h 13169"/>
                <a:gd name="T18" fmla="*/ 63300 w 6347"/>
                <a:gd name="T19" fmla="*/ 91700 h 13169"/>
                <a:gd name="T20" fmla="*/ 101825 w 6347"/>
                <a:gd name="T21" fmla="*/ 102725 h 13169"/>
                <a:gd name="T22" fmla="*/ 108225 w 6347"/>
                <a:gd name="T23" fmla="*/ 92625 h 13169"/>
                <a:gd name="T24" fmla="*/ 71550 w 6347"/>
                <a:gd name="T25" fmla="*/ 80700 h 13169"/>
                <a:gd name="T26" fmla="*/ 43125 w 6347"/>
                <a:gd name="T27" fmla="*/ 143075 h 13169"/>
                <a:gd name="T28" fmla="*/ 54125 w 6347"/>
                <a:gd name="T29" fmla="*/ 143975 h 13169"/>
                <a:gd name="T30" fmla="*/ 84400 w 6347"/>
                <a:gd name="T31" fmla="*/ 149475 h 13169"/>
                <a:gd name="T32" fmla="*/ 33050 w 6347"/>
                <a:gd name="T33" fmla="*/ 154075 h 13169"/>
                <a:gd name="T34" fmla="*/ 16525 w 6347"/>
                <a:gd name="T35" fmla="*/ 143075 h 13169"/>
                <a:gd name="T36" fmla="*/ 78900 w 6347"/>
                <a:gd name="T37" fmla="*/ 199925 h 13169"/>
                <a:gd name="T38" fmla="*/ 55975 w 6347"/>
                <a:gd name="T39" fmla="*/ 166900 h 13169"/>
                <a:gd name="T40" fmla="*/ 48625 w 6347"/>
                <a:gd name="T41" fmla="*/ 220100 h 13169"/>
                <a:gd name="T42" fmla="*/ 22950 w 6347"/>
                <a:gd name="T43" fmla="*/ 174250 h 13169"/>
                <a:gd name="T44" fmla="*/ 71550 w 6347"/>
                <a:gd name="T45" fmla="*/ 260450 h 13169"/>
                <a:gd name="T46" fmla="*/ 69725 w 6347"/>
                <a:gd name="T47" fmla="*/ 244850 h 13169"/>
                <a:gd name="T48" fmla="*/ 50450 w 6347"/>
                <a:gd name="T49" fmla="*/ 252200 h 13169"/>
                <a:gd name="T50" fmla="*/ 39450 w 6347"/>
                <a:gd name="T51" fmla="*/ 257700 h 13169"/>
                <a:gd name="T52" fmla="*/ 44950 w 6347"/>
                <a:gd name="T53" fmla="*/ 268700 h 13169"/>
                <a:gd name="T54" fmla="*/ 38550 w 6347"/>
                <a:gd name="T55" fmla="*/ 276950 h 13169"/>
                <a:gd name="T56" fmla="*/ 58725 w 6347"/>
                <a:gd name="T57" fmla="*/ 290700 h 13169"/>
                <a:gd name="T58" fmla="*/ 63300 w 6347"/>
                <a:gd name="T59" fmla="*/ 269625 h 13169"/>
                <a:gd name="T60" fmla="*/ 68800 w 6347"/>
                <a:gd name="T61" fmla="*/ 304450 h 13169"/>
                <a:gd name="T62" fmla="*/ 44950 w 6347"/>
                <a:gd name="T63" fmla="*/ 314550 h 13169"/>
                <a:gd name="T64" fmla="*/ 28450 w 6347"/>
                <a:gd name="T65" fmla="*/ 283375 h 13169"/>
                <a:gd name="T66" fmla="*/ 8275 w 6347"/>
                <a:gd name="T67" fmla="*/ 2750 h 13169"/>
                <a:gd name="T68" fmla="*/ 7350 w 6347"/>
                <a:gd name="T69" fmla="*/ 21100 h 13169"/>
                <a:gd name="T70" fmla="*/ 29375 w 6347"/>
                <a:gd name="T71" fmla="*/ 75200 h 13169"/>
                <a:gd name="T72" fmla="*/ 43125 w 6347"/>
                <a:gd name="T73" fmla="*/ 109125 h 13169"/>
                <a:gd name="T74" fmla="*/ 28450 w 6347"/>
                <a:gd name="T75" fmla="*/ 132050 h 13169"/>
                <a:gd name="T76" fmla="*/ 2775 w 6347"/>
                <a:gd name="T77" fmla="*/ 142150 h 13169"/>
                <a:gd name="T78" fmla="*/ 950 w 6347"/>
                <a:gd name="T79" fmla="*/ 156825 h 13169"/>
                <a:gd name="T80" fmla="*/ 9200 w 6347"/>
                <a:gd name="T81" fmla="*/ 162325 h 13169"/>
                <a:gd name="T82" fmla="*/ 14700 w 6347"/>
                <a:gd name="T83" fmla="*/ 216425 h 13169"/>
                <a:gd name="T84" fmla="*/ 22025 w 6347"/>
                <a:gd name="T85" fmla="*/ 307225 h 13169"/>
                <a:gd name="T86" fmla="*/ 40375 w 6347"/>
                <a:gd name="T87" fmla="*/ 326475 h 13169"/>
                <a:gd name="T88" fmla="*/ 68800 w 6347"/>
                <a:gd name="T89" fmla="*/ 324625 h 13169"/>
                <a:gd name="T90" fmla="*/ 86225 w 6347"/>
                <a:gd name="T91" fmla="*/ 285200 h 13169"/>
                <a:gd name="T92" fmla="*/ 93575 w 6347"/>
                <a:gd name="T93" fmla="*/ 165075 h 13169"/>
                <a:gd name="T94" fmla="*/ 99075 w 6347"/>
                <a:gd name="T95" fmla="*/ 143075 h 13169"/>
                <a:gd name="T96" fmla="*/ 63300 w 6347"/>
                <a:gd name="T97" fmla="*/ 133900 h 13169"/>
                <a:gd name="T98" fmla="*/ 61475 w 6347"/>
                <a:gd name="T99" fmla="*/ 103625 h 13169"/>
                <a:gd name="T100" fmla="*/ 110075 w 6347"/>
                <a:gd name="T101" fmla="*/ 114625 h 13169"/>
                <a:gd name="T102" fmla="*/ 145825 w 6347"/>
                <a:gd name="T103" fmla="*/ 102725 h 13169"/>
                <a:gd name="T104" fmla="*/ 149500 w 6347"/>
                <a:gd name="T105" fmla="*/ 99050 h 13169"/>
                <a:gd name="T106" fmla="*/ 157750 w 6347"/>
                <a:gd name="T107" fmla="*/ 93550 h 13169"/>
                <a:gd name="T108" fmla="*/ 132075 w 6347"/>
                <a:gd name="T109" fmla="*/ 71525 h 13169"/>
                <a:gd name="T110" fmla="*/ 74300 w 6347"/>
                <a:gd name="T111" fmla="*/ 65125 h 13169"/>
                <a:gd name="T112" fmla="*/ 62375 w 6347"/>
                <a:gd name="T113" fmla="*/ 61450 h 13169"/>
                <a:gd name="T114" fmla="*/ 53225 w 6347"/>
                <a:gd name="T115" fmla="*/ 28425 h 13169"/>
                <a:gd name="T116" fmla="*/ 22025 w 6347"/>
                <a:gd name="T117" fmla="*/ 0 h 131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lnTo>
                    <a:pt x="1285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lnTo>
                    <a:pt x="1065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lnTo>
                    <a:pt x="62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8" name="Google Shape;352;p6">
              <a:extLst>
                <a:ext uri="{FF2B5EF4-FFF2-40B4-BE49-F238E27FC236}">
                  <a16:creationId xmlns:a16="http://schemas.microsoft.com/office/drawing/2014/main" id="{0D89FB31-B2DF-4147-9E40-9F6FE9475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5525" y="1405350"/>
              <a:ext cx="442025" cy="375100"/>
            </a:xfrm>
            <a:custGeom>
              <a:avLst/>
              <a:gdLst>
                <a:gd name="T0" fmla="*/ 175150 w 17681"/>
                <a:gd name="T1" fmla="*/ 54125 h 15004"/>
                <a:gd name="T2" fmla="*/ 139400 w 17681"/>
                <a:gd name="T3" fmla="*/ 78875 h 15004"/>
                <a:gd name="T4" fmla="*/ 171500 w 17681"/>
                <a:gd name="T5" fmla="*/ 108225 h 15004"/>
                <a:gd name="T6" fmla="*/ 108225 w 17681"/>
                <a:gd name="T7" fmla="*/ 171500 h 15004"/>
                <a:gd name="T8" fmla="*/ 105475 w 17681"/>
                <a:gd name="T9" fmla="*/ 126550 h 15004"/>
                <a:gd name="T10" fmla="*/ 146725 w 17681"/>
                <a:gd name="T11" fmla="*/ 170575 h 15004"/>
                <a:gd name="T12" fmla="*/ 88950 w 17681"/>
                <a:gd name="T13" fmla="*/ 132975 h 15004"/>
                <a:gd name="T14" fmla="*/ 290700 w 17681"/>
                <a:gd name="T15" fmla="*/ 179750 h 15004"/>
                <a:gd name="T16" fmla="*/ 81625 w 17681"/>
                <a:gd name="T17" fmla="*/ 193500 h 15004"/>
                <a:gd name="T18" fmla="*/ 149475 w 17681"/>
                <a:gd name="T19" fmla="*/ 131150 h 15004"/>
                <a:gd name="T20" fmla="*/ 54100 w 17681"/>
                <a:gd name="T21" fmla="*/ 190750 h 15004"/>
                <a:gd name="T22" fmla="*/ 351225 w 17681"/>
                <a:gd name="T23" fmla="*/ 204500 h 15004"/>
                <a:gd name="T24" fmla="*/ 178825 w 17681"/>
                <a:gd name="T25" fmla="*/ 164150 h 15004"/>
                <a:gd name="T26" fmla="*/ 195325 w 17681"/>
                <a:gd name="T27" fmla="*/ 210925 h 15004"/>
                <a:gd name="T28" fmla="*/ 199000 w 17681"/>
                <a:gd name="T29" fmla="*/ 170575 h 15004"/>
                <a:gd name="T30" fmla="*/ 37600 w 17681"/>
                <a:gd name="T31" fmla="*/ 185250 h 15004"/>
                <a:gd name="T32" fmla="*/ 63275 w 17681"/>
                <a:gd name="T33" fmla="*/ 184325 h 15004"/>
                <a:gd name="T34" fmla="*/ 354900 w 17681"/>
                <a:gd name="T35" fmla="*/ 215525 h 15004"/>
                <a:gd name="T36" fmla="*/ 336550 w 17681"/>
                <a:gd name="T37" fmla="*/ 208175 h 15004"/>
                <a:gd name="T38" fmla="*/ 375075 w 17681"/>
                <a:gd name="T39" fmla="*/ 177000 h 15004"/>
                <a:gd name="T40" fmla="*/ 154975 w 17681"/>
                <a:gd name="T41" fmla="*/ 226525 h 15004"/>
                <a:gd name="T42" fmla="*/ 156825 w 17681"/>
                <a:gd name="T43" fmla="*/ 208175 h 15004"/>
                <a:gd name="T44" fmla="*/ 231100 w 17681"/>
                <a:gd name="T45" fmla="*/ 84375 h 15004"/>
                <a:gd name="T46" fmla="*/ 219175 w 17681"/>
                <a:gd name="T47" fmla="*/ 235700 h 15004"/>
                <a:gd name="T48" fmla="*/ 115550 w 17681"/>
                <a:gd name="T49" fmla="*/ 242100 h 15004"/>
                <a:gd name="T50" fmla="*/ 14675 w 17681"/>
                <a:gd name="T51" fmla="*/ 174250 h 15004"/>
                <a:gd name="T52" fmla="*/ 96300 w 17681"/>
                <a:gd name="T53" fmla="*/ 41275 h 15004"/>
                <a:gd name="T54" fmla="*/ 143975 w 17681"/>
                <a:gd name="T55" fmla="*/ 41275 h 15004"/>
                <a:gd name="T56" fmla="*/ 265025 w 17681"/>
                <a:gd name="T57" fmla="*/ 236600 h 15004"/>
                <a:gd name="T58" fmla="*/ 359475 w 17681"/>
                <a:gd name="T59" fmla="*/ 256775 h 15004"/>
                <a:gd name="T60" fmla="*/ 106375 w 17681"/>
                <a:gd name="T61" fmla="*/ 25675 h 15004"/>
                <a:gd name="T62" fmla="*/ 32100 w 17681"/>
                <a:gd name="T63" fmla="*/ 126550 h 15004"/>
                <a:gd name="T64" fmla="*/ 26600 w 17681"/>
                <a:gd name="T65" fmla="*/ 245775 h 15004"/>
                <a:gd name="T66" fmla="*/ 140325 w 17681"/>
                <a:gd name="T67" fmla="*/ 259525 h 15004"/>
                <a:gd name="T68" fmla="*/ 237525 w 17681"/>
                <a:gd name="T69" fmla="*/ 229275 h 15004"/>
                <a:gd name="T70" fmla="*/ 242100 w 17681"/>
                <a:gd name="T71" fmla="*/ 88975 h 15004"/>
                <a:gd name="T72" fmla="*/ 319125 w 17681"/>
                <a:gd name="T73" fmla="*/ 269625 h 15004"/>
                <a:gd name="T74" fmla="*/ 332900 w 17681"/>
                <a:gd name="T75" fmla="*/ 286125 h 15004"/>
                <a:gd name="T76" fmla="*/ 305375 w 17681"/>
                <a:gd name="T77" fmla="*/ 288875 h 15004"/>
                <a:gd name="T78" fmla="*/ 325550 w 17681"/>
                <a:gd name="T79" fmla="*/ 310875 h 15004"/>
                <a:gd name="T80" fmla="*/ 378750 w 17681"/>
                <a:gd name="T81" fmla="*/ 152250 h 15004"/>
                <a:gd name="T82" fmla="*/ 356725 w 17681"/>
                <a:gd name="T83" fmla="*/ 320975 h 15004"/>
                <a:gd name="T84" fmla="*/ 295300 w 17681"/>
                <a:gd name="T85" fmla="*/ 269625 h 15004"/>
                <a:gd name="T86" fmla="*/ 332900 w 17681"/>
                <a:gd name="T87" fmla="*/ 142150 h 15004"/>
                <a:gd name="T88" fmla="*/ 320975 w 17681"/>
                <a:gd name="T89" fmla="*/ 110975 h 15004"/>
                <a:gd name="T90" fmla="*/ 310875 w 17681"/>
                <a:gd name="T91" fmla="*/ 147650 h 15004"/>
                <a:gd name="T92" fmla="*/ 288875 w 17681"/>
                <a:gd name="T93" fmla="*/ 172425 h 15004"/>
                <a:gd name="T94" fmla="*/ 288875 w 17681"/>
                <a:gd name="T95" fmla="*/ 214600 h 15004"/>
                <a:gd name="T96" fmla="*/ 257700 w 17681"/>
                <a:gd name="T97" fmla="*/ 241200 h 15004"/>
                <a:gd name="T98" fmla="*/ 253100 w 17681"/>
                <a:gd name="T99" fmla="*/ 283375 h 15004"/>
                <a:gd name="T100" fmla="*/ 257700 w 17681"/>
                <a:gd name="T101" fmla="*/ 331050 h 15004"/>
                <a:gd name="T102" fmla="*/ 287050 w 17681"/>
                <a:gd name="T103" fmla="*/ 356750 h 15004"/>
                <a:gd name="T104" fmla="*/ 296200 w 17681"/>
                <a:gd name="T105" fmla="*/ 371400 h 15004"/>
                <a:gd name="T106" fmla="*/ 335650 w 17681"/>
                <a:gd name="T107" fmla="*/ 374150 h 15004"/>
                <a:gd name="T108" fmla="*/ 369575 w 17681"/>
                <a:gd name="T109" fmla="*/ 353975 h 15004"/>
                <a:gd name="T110" fmla="*/ 381500 w 17681"/>
                <a:gd name="T111" fmla="*/ 314550 h 15004"/>
                <a:gd name="T112" fmla="*/ 415425 w 17681"/>
                <a:gd name="T113" fmla="*/ 283375 h 15004"/>
                <a:gd name="T114" fmla="*/ 431925 w 17681"/>
                <a:gd name="T115" fmla="*/ 250350 h 15004"/>
                <a:gd name="T116" fmla="*/ 441100 w 17681"/>
                <a:gd name="T117" fmla="*/ 212775 h 15004"/>
                <a:gd name="T118" fmla="*/ 435600 w 17681"/>
                <a:gd name="T119" fmla="*/ 176075 h 15004"/>
                <a:gd name="T120" fmla="*/ 422750 w 17681"/>
                <a:gd name="T121" fmla="*/ 144900 h 15004"/>
                <a:gd name="T122" fmla="*/ 398925 w 17681"/>
                <a:gd name="T123" fmla="*/ 121050 h 15004"/>
                <a:gd name="T124" fmla="*/ 348475 w 17681"/>
                <a:gd name="T125" fmla="*/ 124725 h 1500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lnTo>
                    <a:pt x="480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lnTo>
                    <a:pt x="4329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lnTo>
                    <a:pt x="176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lnTo>
                    <a:pt x="14233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lnTo>
                    <a:pt x="7410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lnTo>
                    <a:pt x="1651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lnTo>
                    <a:pt x="14233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lnTo>
                    <a:pt x="7630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lnTo>
                    <a:pt x="13903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lnTo>
                    <a:pt x="759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lnTo>
                    <a:pt x="12912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lnTo>
                    <a:pt x="13572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lnTo>
                    <a:pt x="12215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lnTo>
                    <a:pt x="1404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lnTo>
                    <a:pt x="1364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9" name="Google Shape;353;p6">
              <a:extLst>
                <a:ext uri="{FF2B5EF4-FFF2-40B4-BE49-F238E27FC236}">
                  <a16:creationId xmlns:a16="http://schemas.microsoft.com/office/drawing/2014/main" id="{F31E0F10-E505-407A-9F64-44DF92D40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9500" y="3516375"/>
              <a:ext cx="268700" cy="232025"/>
            </a:xfrm>
            <a:custGeom>
              <a:avLst/>
              <a:gdLst>
                <a:gd name="T0" fmla="*/ 130225 w 10748"/>
                <a:gd name="T1" fmla="*/ 34850 h 9281"/>
                <a:gd name="T2" fmla="*/ 101800 w 10748"/>
                <a:gd name="T3" fmla="*/ 13750 h 9281"/>
                <a:gd name="T4" fmla="*/ 33025 w 10748"/>
                <a:gd name="T5" fmla="*/ 77950 h 9281"/>
                <a:gd name="T6" fmla="*/ 124725 w 10748"/>
                <a:gd name="T7" fmla="*/ 96300 h 9281"/>
                <a:gd name="T8" fmla="*/ 95375 w 10748"/>
                <a:gd name="T9" fmla="*/ 13750 h 9281"/>
                <a:gd name="T10" fmla="*/ 56850 w 10748"/>
                <a:gd name="T11" fmla="*/ 63275 h 9281"/>
                <a:gd name="T12" fmla="*/ 48600 w 10748"/>
                <a:gd name="T13" fmla="*/ 84375 h 9281"/>
                <a:gd name="T14" fmla="*/ 67875 w 10748"/>
                <a:gd name="T15" fmla="*/ 40350 h 9281"/>
                <a:gd name="T16" fmla="*/ 71525 w 10748"/>
                <a:gd name="T17" fmla="*/ 73375 h 9281"/>
                <a:gd name="T18" fmla="*/ 91700 w 10748"/>
                <a:gd name="T19" fmla="*/ 36675 h 9281"/>
                <a:gd name="T20" fmla="*/ 113725 w 10748"/>
                <a:gd name="T21" fmla="*/ 121050 h 9281"/>
                <a:gd name="T22" fmla="*/ 192575 w 10748"/>
                <a:gd name="T23" fmla="*/ 123800 h 9281"/>
                <a:gd name="T24" fmla="*/ 177000 w 10748"/>
                <a:gd name="T25" fmla="*/ 131150 h 9281"/>
                <a:gd name="T26" fmla="*/ 200825 w 10748"/>
                <a:gd name="T27" fmla="*/ 135725 h 9281"/>
                <a:gd name="T28" fmla="*/ 208175 w 10748"/>
                <a:gd name="T29" fmla="*/ 142150 h 9281"/>
                <a:gd name="T30" fmla="*/ 203575 w 10748"/>
                <a:gd name="T31" fmla="*/ 154075 h 9281"/>
                <a:gd name="T32" fmla="*/ 221000 w 10748"/>
                <a:gd name="T33" fmla="*/ 160475 h 9281"/>
                <a:gd name="T34" fmla="*/ 245775 w 10748"/>
                <a:gd name="T35" fmla="*/ 126550 h 9281"/>
                <a:gd name="T36" fmla="*/ 254950 w 10748"/>
                <a:gd name="T37" fmla="*/ 152225 h 9281"/>
                <a:gd name="T38" fmla="*/ 215500 w 10748"/>
                <a:gd name="T39" fmla="*/ 132050 h 9281"/>
                <a:gd name="T40" fmla="*/ 33925 w 10748"/>
                <a:gd name="T41" fmla="*/ 104550 h 9281"/>
                <a:gd name="T42" fmla="*/ 108225 w 10748"/>
                <a:gd name="T43" fmla="*/ 132975 h 9281"/>
                <a:gd name="T44" fmla="*/ 85275 w 10748"/>
                <a:gd name="T45" fmla="*/ 129300 h 9281"/>
                <a:gd name="T46" fmla="*/ 100875 w 10748"/>
                <a:gd name="T47" fmla="*/ 147650 h 9281"/>
                <a:gd name="T48" fmla="*/ 77025 w 10748"/>
                <a:gd name="T49" fmla="*/ 137550 h 9281"/>
                <a:gd name="T50" fmla="*/ 79775 w 10748"/>
                <a:gd name="T51" fmla="*/ 150400 h 9281"/>
                <a:gd name="T52" fmla="*/ 93550 w 10748"/>
                <a:gd name="T53" fmla="*/ 165075 h 9281"/>
                <a:gd name="T54" fmla="*/ 66950 w 10748"/>
                <a:gd name="T55" fmla="*/ 163225 h 9281"/>
                <a:gd name="T56" fmla="*/ 73375 w 10748"/>
                <a:gd name="T57" fmla="*/ 177000 h 9281"/>
                <a:gd name="T58" fmla="*/ 66950 w 10748"/>
                <a:gd name="T59" fmla="*/ 185250 h 9281"/>
                <a:gd name="T60" fmla="*/ 46775 w 10748"/>
                <a:gd name="T61" fmla="*/ 194425 h 9281"/>
                <a:gd name="T62" fmla="*/ 55950 w 10748"/>
                <a:gd name="T63" fmla="*/ 207250 h 9281"/>
                <a:gd name="T64" fmla="*/ 25675 w 10748"/>
                <a:gd name="T65" fmla="*/ 196250 h 9281"/>
                <a:gd name="T66" fmla="*/ 15600 w 10748"/>
                <a:gd name="T67" fmla="*/ 137550 h 9281"/>
                <a:gd name="T68" fmla="*/ 176075 w 10748"/>
                <a:gd name="T69" fmla="*/ 149475 h 9281"/>
                <a:gd name="T70" fmla="*/ 207250 w 10748"/>
                <a:gd name="T71" fmla="*/ 196250 h 9281"/>
                <a:gd name="T72" fmla="*/ 221925 w 10748"/>
                <a:gd name="T73" fmla="*/ 199925 h 9281"/>
                <a:gd name="T74" fmla="*/ 228350 w 10748"/>
                <a:gd name="T75" fmla="*/ 191675 h 9281"/>
                <a:gd name="T76" fmla="*/ 228350 w 10748"/>
                <a:gd name="T77" fmla="*/ 180650 h 9281"/>
                <a:gd name="T78" fmla="*/ 231100 w 10748"/>
                <a:gd name="T79" fmla="*/ 176075 h 9281"/>
                <a:gd name="T80" fmla="*/ 201750 w 10748"/>
                <a:gd name="T81" fmla="*/ 216425 h 9281"/>
                <a:gd name="T82" fmla="*/ 166900 w 10748"/>
                <a:gd name="T83" fmla="*/ 207250 h 9281"/>
                <a:gd name="T84" fmla="*/ 152225 w 10748"/>
                <a:gd name="T85" fmla="*/ 157725 h 9281"/>
                <a:gd name="T86" fmla="*/ 88050 w 10748"/>
                <a:gd name="T87" fmla="*/ 925 h 9281"/>
                <a:gd name="T88" fmla="*/ 42175 w 10748"/>
                <a:gd name="T89" fmla="*/ 22000 h 9281"/>
                <a:gd name="T90" fmla="*/ 4575 w 10748"/>
                <a:gd name="T91" fmla="*/ 126550 h 9281"/>
                <a:gd name="T92" fmla="*/ 8250 w 10748"/>
                <a:gd name="T93" fmla="*/ 195325 h 9281"/>
                <a:gd name="T94" fmla="*/ 47700 w 10748"/>
                <a:gd name="T95" fmla="*/ 222850 h 9281"/>
                <a:gd name="T96" fmla="*/ 94450 w 10748"/>
                <a:gd name="T97" fmla="*/ 198075 h 9281"/>
                <a:gd name="T98" fmla="*/ 104550 w 10748"/>
                <a:gd name="T99" fmla="*/ 186150 h 9281"/>
                <a:gd name="T100" fmla="*/ 132050 w 10748"/>
                <a:gd name="T101" fmla="*/ 122875 h 9281"/>
                <a:gd name="T102" fmla="*/ 143975 w 10748"/>
                <a:gd name="T103" fmla="*/ 33925 h 9281"/>
                <a:gd name="T104" fmla="*/ 104550 w 10748"/>
                <a:gd name="T105" fmla="*/ 0 h 9281"/>
                <a:gd name="T106" fmla="*/ 183400 w 10748"/>
                <a:gd name="T107" fmla="*/ 114625 h 9281"/>
                <a:gd name="T108" fmla="*/ 140300 w 10748"/>
                <a:gd name="T109" fmla="*/ 151325 h 9281"/>
                <a:gd name="T110" fmla="*/ 143050 w 10748"/>
                <a:gd name="T111" fmla="*/ 197175 h 9281"/>
                <a:gd name="T112" fmla="*/ 177900 w 10748"/>
                <a:gd name="T113" fmla="*/ 229250 h 9281"/>
                <a:gd name="T114" fmla="*/ 234775 w 10748"/>
                <a:gd name="T115" fmla="*/ 213675 h 9281"/>
                <a:gd name="T116" fmla="*/ 267775 w 10748"/>
                <a:gd name="T117" fmla="*/ 158650 h 9281"/>
                <a:gd name="T118" fmla="*/ 251275 w 10748"/>
                <a:gd name="T119" fmla="*/ 110975 h 928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lnTo>
                    <a:pt x="902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lnTo>
                    <a:pt x="385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lnTo>
                    <a:pt x="873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30" name="Google Shape;354;p6">
              <a:extLst>
                <a:ext uri="{FF2B5EF4-FFF2-40B4-BE49-F238E27FC236}">
                  <a16:creationId xmlns:a16="http://schemas.microsoft.com/office/drawing/2014/main" id="{2001A2A2-1B7C-413F-B843-2A26FAAB0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5050" y="4208725"/>
              <a:ext cx="422775" cy="298975"/>
            </a:xfrm>
            <a:custGeom>
              <a:avLst/>
              <a:gdLst>
                <a:gd name="T0" fmla="*/ 284275 w 16911"/>
                <a:gd name="T1" fmla="*/ 226525 h 11959"/>
                <a:gd name="T2" fmla="*/ 247600 w 16911"/>
                <a:gd name="T3" fmla="*/ 261375 h 11959"/>
                <a:gd name="T4" fmla="*/ 263200 w 16911"/>
                <a:gd name="T5" fmla="*/ 30275 h 11959"/>
                <a:gd name="T6" fmla="*/ 255850 w 16911"/>
                <a:gd name="T7" fmla="*/ 41275 h 11959"/>
                <a:gd name="T8" fmla="*/ 242100 w 16911"/>
                <a:gd name="T9" fmla="*/ 44950 h 11959"/>
                <a:gd name="T10" fmla="*/ 246675 w 16911"/>
                <a:gd name="T11" fmla="*/ 128400 h 11959"/>
                <a:gd name="T12" fmla="*/ 300800 w 16911"/>
                <a:gd name="T13" fmla="*/ 113725 h 11959"/>
                <a:gd name="T14" fmla="*/ 274200 w 16911"/>
                <a:gd name="T15" fmla="*/ 84375 h 11959"/>
                <a:gd name="T16" fmla="*/ 320050 w 16911"/>
                <a:gd name="T17" fmla="*/ 23850 h 11959"/>
                <a:gd name="T18" fmla="*/ 278775 w 16911"/>
                <a:gd name="T19" fmla="*/ 93550 h 11959"/>
                <a:gd name="T20" fmla="*/ 339300 w 16911"/>
                <a:gd name="T21" fmla="*/ 77975 h 11959"/>
                <a:gd name="T22" fmla="*/ 374150 w 16911"/>
                <a:gd name="T23" fmla="*/ 121975 h 11959"/>
                <a:gd name="T24" fmla="*/ 313625 w 16911"/>
                <a:gd name="T25" fmla="*/ 188000 h 11959"/>
                <a:gd name="T26" fmla="*/ 327375 w 16911"/>
                <a:gd name="T27" fmla="*/ 177000 h 11959"/>
                <a:gd name="T28" fmla="*/ 393400 w 16911"/>
                <a:gd name="T29" fmla="*/ 116475 h 11959"/>
                <a:gd name="T30" fmla="*/ 364975 w 16911"/>
                <a:gd name="T31" fmla="*/ 154075 h 11959"/>
                <a:gd name="T32" fmla="*/ 376900 w 16911"/>
                <a:gd name="T33" fmla="*/ 181600 h 11959"/>
                <a:gd name="T34" fmla="*/ 381500 w 16911"/>
                <a:gd name="T35" fmla="*/ 243950 h 11959"/>
                <a:gd name="T36" fmla="*/ 399825 w 16911"/>
                <a:gd name="T37" fmla="*/ 196250 h 11959"/>
                <a:gd name="T38" fmla="*/ 382400 w 16911"/>
                <a:gd name="T39" fmla="*/ 216425 h 11959"/>
                <a:gd name="T40" fmla="*/ 347550 w 16911"/>
                <a:gd name="T41" fmla="*/ 235700 h 11959"/>
                <a:gd name="T42" fmla="*/ 300800 w 16911"/>
                <a:gd name="T43" fmla="*/ 214600 h 11959"/>
                <a:gd name="T44" fmla="*/ 204500 w 16911"/>
                <a:gd name="T45" fmla="*/ 232950 h 11959"/>
                <a:gd name="T46" fmla="*/ 263200 w 16911"/>
                <a:gd name="T47" fmla="*/ 172425 h 11959"/>
                <a:gd name="T48" fmla="*/ 271450 w 16911"/>
                <a:gd name="T49" fmla="*/ 180675 h 11959"/>
                <a:gd name="T50" fmla="*/ 194425 w 16911"/>
                <a:gd name="T51" fmla="*/ 221950 h 11959"/>
                <a:gd name="T52" fmla="*/ 159575 w 16911"/>
                <a:gd name="T53" fmla="*/ 203600 h 11959"/>
                <a:gd name="T54" fmla="*/ 215500 w 16911"/>
                <a:gd name="T55" fmla="*/ 142150 h 11959"/>
                <a:gd name="T56" fmla="*/ 132050 w 16911"/>
                <a:gd name="T57" fmla="*/ 232025 h 11959"/>
                <a:gd name="T58" fmla="*/ 110975 w 16911"/>
                <a:gd name="T59" fmla="*/ 188000 h 11959"/>
                <a:gd name="T60" fmla="*/ 58700 w 16911"/>
                <a:gd name="T61" fmla="*/ 196250 h 11959"/>
                <a:gd name="T62" fmla="*/ 98125 w 16911"/>
                <a:gd name="T63" fmla="*/ 188925 h 11959"/>
                <a:gd name="T64" fmla="*/ 41275 w 16911"/>
                <a:gd name="T65" fmla="*/ 207275 h 11959"/>
                <a:gd name="T66" fmla="*/ 103625 w 16911"/>
                <a:gd name="T67" fmla="*/ 137575 h 11959"/>
                <a:gd name="T68" fmla="*/ 37600 w 16911"/>
                <a:gd name="T69" fmla="*/ 118325 h 11959"/>
                <a:gd name="T70" fmla="*/ 96300 w 16911"/>
                <a:gd name="T71" fmla="*/ 105475 h 11959"/>
                <a:gd name="T72" fmla="*/ 31175 w 16911"/>
                <a:gd name="T73" fmla="*/ 171500 h 11959"/>
                <a:gd name="T74" fmla="*/ 47700 w 16911"/>
                <a:gd name="T75" fmla="*/ 92625 h 11959"/>
                <a:gd name="T76" fmla="*/ 128375 w 16911"/>
                <a:gd name="T77" fmla="*/ 58700 h 11959"/>
                <a:gd name="T78" fmla="*/ 120125 w 16911"/>
                <a:gd name="T79" fmla="*/ 166925 h 11959"/>
                <a:gd name="T80" fmla="*/ 201750 w 16911"/>
                <a:gd name="T81" fmla="*/ 106400 h 11959"/>
                <a:gd name="T82" fmla="*/ 128375 w 16911"/>
                <a:gd name="T83" fmla="*/ 155000 h 11959"/>
                <a:gd name="T84" fmla="*/ 132050 w 16911"/>
                <a:gd name="T85" fmla="*/ 47700 h 11959"/>
                <a:gd name="T86" fmla="*/ 176075 w 16911"/>
                <a:gd name="T87" fmla="*/ 35775 h 11959"/>
                <a:gd name="T88" fmla="*/ 181575 w 16911"/>
                <a:gd name="T89" fmla="*/ 97225 h 11959"/>
                <a:gd name="T90" fmla="*/ 215500 w 16911"/>
                <a:gd name="T91" fmla="*/ 99975 h 11959"/>
                <a:gd name="T92" fmla="*/ 189825 w 16911"/>
                <a:gd name="T93" fmla="*/ 44950 h 11959"/>
                <a:gd name="T94" fmla="*/ 236600 w 16911"/>
                <a:gd name="T95" fmla="*/ 12850 h 11959"/>
                <a:gd name="T96" fmla="*/ 272375 w 16911"/>
                <a:gd name="T97" fmla="*/ 271450 h 11959"/>
                <a:gd name="T98" fmla="*/ 340225 w 16911"/>
                <a:gd name="T99" fmla="*/ 279700 h 11959"/>
                <a:gd name="T100" fmla="*/ 287025 w 16911"/>
                <a:gd name="T101" fmla="*/ 286125 h 11959"/>
                <a:gd name="T102" fmla="*/ 185250 w 16911"/>
                <a:gd name="T103" fmla="*/ 15600 h 11959"/>
                <a:gd name="T104" fmla="*/ 89875 w 16911"/>
                <a:gd name="T105" fmla="*/ 41275 h 11959"/>
                <a:gd name="T106" fmla="*/ 1825 w 16911"/>
                <a:gd name="T107" fmla="*/ 126575 h 11959"/>
                <a:gd name="T108" fmla="*/ 35775 w 16911"/>
                <a:gd name="T109" fmla="*/ 220100 h 11959"/>
                <a:gd name="T110" fmla="*/ 111875 w 16911"/>
                <a:gd name="T111" fmla="*/ 248525 h 11959"/>
                <a:gd name="T112" fmla="*/ 233850 w 16911"/>
                <a:gd name="T113" fmla="*/ 254025 h 11959"/>
                <a:gd name="T114" fmla="*/ 358575 w 16911"/>
                <a:gd name="T115" fmla="*/ 288875 h 11959"/>
                <a:gd name="T116" fmla="*/ 422750 w 16911"/>
                <a:gd name="T117" fmla="*/ 144900 h 11959"/>
                <a:gd name="T118" fmla="*/ 359475 w 16911"/>
                <a:gd name="T119" fmla="*/ 45875 h 11959"/>
                <a:gd name="T120" fmla="*/ 253100 w 16911"/>
                <a:gd name="T121" fmla="*/ 3675 h 1195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lnTo>
                    <a:pt x="12215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lnTo>
                    <a:pt x="9464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31" name="Google Shape;355;p6">
              <a:extLst>
                <a:ext uri="{FF2B5EF4-FFF2-40B4-BE49-F238E27FC236}">
                  <a16:creationId xmlns:a16="http://schemas.microsoft.com/office/drawing/2014/main" id="{822ADE84-5B91-4E9D-9E40-6AF54E2AA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1425" y="2437925"/>
              <a:ext cx="246700" cy="315500"/>
            </a:xfrm>
            <a:custGeom>
              <a:avLst/>
              <a:gdLst>
                <a:gd name="T0" fmla="*/ 99050 w 9868"/>
                <a:gd name="T1" fmla="*/ 50450 h 12620"/>
                <a:gd name="T2" fmla="*/ 99975 w 9868"/>
                <a:gd name="T3" fmla="*/ 17450 h 12620"/>
                <a:gd name="T4" fmla="*/ 40350 w 9868"/>
                <a:gd name="T5" fmla="*/ 28450 h 12620"/>
                <a:gd name="T6" fmla="*/ 30275 w 9868"/>
                <a:gd name="T7" fmla="*/ 30275 h 12620"/>
                <a:gd name="T8" fmla="*/ 125650 w 9868"/>
                <a:gd name="T9" fmla="*/ 69725 h 12620"/>
                <a:gd name="T10" fmla="*/ 22925 w 9868"/>
                <a:gd name="T11" fmla="*/ 92650 h 12620"/>
                <a:gd name="T12" fmla="*/ 14675 w 9868"/>
                <a:gd name="T13" fmla="*/ 69725 h 12620"/>
                <a:gd name="T14" fmla="*/ 124725 w 9868"/>
                <a:gd name="T15" fmla="*/ 101800 h 12620"/>
                <a:gd name="T16" fmla="*/ 127475 w 9868"/>
                <a:gd name="T17" fmla="*/ 143075 h 12620"/>
                <a:gd name="T18" fmla="*/ 101800 w 9868"/>
                <a:gd name="T19" fmla="*/ 162325 h 12620"/>
                <a:gd name="T20" fmla="*/ 69700 w 9868"/>
                <a:gd name="T21" fmla="*/ 157750 h 12620"/>
                <a:gd name="T22" fmla="*/ 61450 w 9868"/>
                <a:gd name="T23" fmla="*/ 157750 h 12620"/>
                <a:gd name="T24" fmla="*/ 51375 w 9868"/>
                <a:gd name="T25" fmla="*/ 159575 h 12620"/>
                <a:gd name="T26" fmla="*/ 55950 w 9868"/>
                <a:gd name="T27" fmla="*/ 149500 h 12620"/>
                <a:gd name="T28" fmla="*/ 28450 w 9868"/>
                <a:gd name="T29" fmla="*/ 155000 h 12620"/>
                <a:gd name="T30" fmla="*/ 15600 w 9868"/>
                <a:gd name="T31" fmla="*/ 146750 h 12620"/>
                <a:gd name="T32" fmla="*/ 50450 w 9868"/>
                <a:gd name="T33" fmla="*/ 144000 h 12620"/>
                <a:gd name="T34" fmla="*/ 21100 w 9868"/>
                <a:gd name="T35" fmla="*/ 139400 h 12620"/>
                <a:gd name="T36" fmla="*/ 38525 w 9868"/>
                <a:gd name="T37" fmla="*/ 134825 h 12620"/>
                <a:gd name="T38" fmla="*/ 45875 w 9868"/>
                <a:gd name="T39" fmla="*/ 122900 h 12620"/>
                <a:gd name="T40" fmla="*/ 21100 w 9868"/>
                <a:gd name="T41" fmla="*/ 127475 h 12620"/>
                <a:gd name="T42" fmla="*/ 47700 w 9868"/>
                <a:gd name="T43" fmla="*/ 117400 h 12620"/>
                <a:gd name="T44" fmla="*/ 48625 w 9868"/>
                <a:gd name="T45" fmla="*/ 104550 h 12620"/>
                <a:gd name="T46" fmla="*/ 24775 w 9868"/>
                <a:gd name="T47" fmla="*/ 111900 h 12620"/>
                <a:gd name="T48" fmla="*/ 122900 w 9868"/>
                <a:gd name="T49" fmla="*/ 99975 h 12620"/>
                <a:gd name="T50" fmla="*/ 20175 w 9868"/>
                <a:gd name="T51" fmla="*/ 45875 h 12620"/>
                <a:gd name="T52" fmla="*/ 4600 w 9868"/>
                <a:gd name="T53" fmla="*/ 65125 h 12620"/>
                <a:gd name="T54" fmla="*/ 925 w 9868"/>
                <a:gd name="T55" fmla="*/ 97225 h 12620"/>
                <a:gd name="T56" fmla="*/ 4600 w 9868"/>
                <a:gd name="T57" fmla="*/ 153175 h 12620"/>
                <a:gd name="T58" fmla="*/ 27525 w 9868"/>
                <a:gd name="T59" fmla="*/ 171500 h 12620"/>
                <a:gd name="T60" fmla="*/ 65125 w 9868"/>
                <a:gd name="T61" fmla="*/ 197175 h 12620"/>
                <a:gd name="T62" fmla="*/ 80700 w 9868"/>
                <a:gd name="T63" fmla="*/ 302650 h 12620"/>
                <a:gd name="T64" fmla="*/ 118300 w 9868"/>
                <a:gd name="T65" fmla="*/ 314550 h 12620"/>
                <a:gd name="T66" fmla="*/ 139400 w 9868"/>
                <a:gd name="T67" fmla="*/ 289800 h 12620"/>
                <a:gd name="T68" fmla="*/ 141225 w 9868"/>
                <a:gd name="T69" fmla="*/ 223775 h 12620"/>
                <a:gd name="T70" fmla="*/ 156825 w 9868"/>
                <a:gd name="T71" fmla="*/ 195350 h 12620"/>
                <a:gd name="T72" fmla="*/ 165075 w 9868"/>
                <a:gd name="T73" fmla="*/ 211850 h 12620"/>
                <a:gd name="T74" fmla="*/ 169675 w 9868"/>
                <a:gd name="T75" fmla="*/ 251275 h 12620"/>
                <a:gd name="T76" fmla="*/ 226525 w 9868"/>
                <a:gd name="T77" fmla="*/ 257700 h 12620"/>
                <a:gd name="T78" fmla="*/ 244850 w 9868"/>
                <a:gd name="T79" fmla="*/ 243950 h 12620"/>
                <a:gd name="T80" fmla="*/ 193500 w 9868"/>
                <a:gd name="T81" fmla="*/ 245775 h 12620"/>
                <a:gd name="T82" fmla="*/ 177000 w 9868"/>
                <a:gd name="T83" fmla="*/ 230200 h 12620"/>
                <a:gd name="T84" fmla="*/ 176075 w 9868"/>
                <a:gd name="T85" fmla="*/ 196275 h 12620"/>
                <a:gd name="T86" fmla="*/ 155000 w 9868"/>
                <a:gd name="T87" fmla="*/ 182500 h 12620"/>
                <a:gd name="T88" fmla="*/ 132075 w 9868"/>
                <a:gd name="T89" fmla="*/ 207275 h 12620"/>
                <a:gd name="T90" fmla="*/ 126550 w 9868"/>
                <a:gd name="T91" fmla="*/ 284300 h 12620"/>
                <a:gd name="T92" fmla="*/ 116475 w 9868"/>
                <a:gd name="T93" fmla="*/ 300800 h 12620"/>
                <a:gd name="T94" fmla="*/ 89875 w 9868"/>
                <a:gd name="T95" fmla="*/ 293475 h 12620"/>
                <a:gd name="T96" fmla="*/ 76125 w 9868"/>
                <a:gd name="T97" fmla="*/ 187100 h 12620"/>
                <a:gd name="T98" fmla="*/ 115550 w 9868"/>
                <a:gd name="T99" fmla="*/ 171500 h 12620"/>
                <a:gd name="T100" fmla="*/ 138475 w 9868"/>
                <a:gd name="T101" fmla="*/ 147650 h 12620"/>
                <a:gd name="T102" fmla="*/ 139400 w 9868"/>
                <a:gd name="T103" fmla="*/ 77050 h 12620"/>
                <a:gd name="T104" fmla="*/ 129325 w 9868"/>
                <a:gd name="T105" fmla="*/ 55950 h 12620"/>
                <a:gd name="T106" fmla="*/ 114650 w 9868"/>
                <a:gd name="T107" fmla="*/ 13775 h 12620"/>
                <a:gd name="T108" fmla="*/ 101800 w 9868"/>
                <a:gd name="T109" fmla="*/ 5525 h 12620"/>
                <a:gd name="T110" fmla="*/ 87125 w 9868"/>
                <a:gd name="T111" fmla="*/ 33025 h 12620"/>
                <a:gd name="T112" fmla="*/ 50450 w 9868"/>
                <a:gd name="T113" fmla="*/ 12850 h 12620"/>
                <a:gd name="T114" fmla="*/ 37600 w 9868"/>
                <a:gd name="T115" fmla="*/ 25 h 1262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lnTo>
                    <a:pt x="418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lnTo>
                    <a:pt x="1541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lnTo>
                    <a:pt x="381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lnTo>
                    <a:pt x="1211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32" name="Google Shape;356;p6">
              <a:extLst>
                <a:ext uri="{FF2B5EF4-FFF2-40B4-BE49-F238E27FC236}">
                  <a16:creationId xmlns:a16="http://schemas.microsoft.com/office/drawing/2014/main" id="{26616A32-8E74-469F-8AE8-8D0279484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2250" y="3853825"/>
              <a:ext cx="332900" cy="376025"/>
            </a:xfrm>
            <a:custGeom>
              <a:avLst/>
              <a:gdLst>
                <a:gd name="T0" fmla="*/ 167825 w 13316"/>
                <a:gd name="T1" fmla="*/ 22025 h 15041"/>
                <a:gd name="T2" fmla="*/ 174250 w 13316"/>
                <a:gd name="T3" fmla="*/ 66050 h 15041"/>
                <a:gd name="T4" fmla="*/ 179750 w 13316"/>
                <a:gd name="T5" fmla="*/ 10100 h 15041"/>
                <a:gd name="T6" fmla="*/ 136650 w 13316"/>
                <a:gd name="T7" fmla="*/ 25 h 15041"/>
                <a:gd name="T8" fmla="*/ 199925 w 13316"/>
                <a:gd name="T9" fmla="*/ 119225 h 15041"/>
                <a:gd name="T10" fmla="*/ 228350 w 13316"/>
                <a:gd name="T11" fmla="*/ 101825 h 15041"/>
                <a:gd name="T12" fmla="*/ 0 w 13316"/>
                <a:gd name="T13" fmla="*/ 80725 h 15041"/>
                <a:gd name="T14" fmla="*/ 32100 w 13316"/>
                <a:gd name="T15" fmla="*/ 124750 h 15041"/>
                <a:gd name="T16" fmla="*/ 44025 w 13316"/>
                <a:gd name="T17" fmla="*/ 129325 h 15041"/>
                <a:gd name="T18" fmla="*/ 33925 w 13316"/>
                <a:gd name="T19" fmla="*/ 90800 h 15041"/>
                <a:gd name="T20" fmla="*/ 253100 w 13316"/>
                <a:gd name="T21" fmla="*/ 129325 h 15041"/>
                <a:gd name="T22" fmla="*/ 200825 w 13316"/>
                <a:gd name="T23" fmla="*/ 76125 h 15041"/>
                <a:gd name="T24" fmla="*/ 60525 w 13316"/>
                <a:gd name="T25" fmla="*/ 205450 h 15041"/>
                <a:gd name="T26" fmla="*/ 84375 w 13316"/>
                <a:gd name="T27" fmla="*/ 221950 h 15041"/>
                <a:gd name="T28" fmla="*/ 88950 w 13316"/>
                <a:gd name="T29" fmla="*/ 192600 h 15041"/>
                <a:gd name="T30" fmla="*/ 66025 w 13316"/>
                <a:gd name="T31" fmla="*/ 181600 h 15041"/>
                <a:gd name="T32" fmla="*/ 115550 w 13316"/>
                <a:gd name="T33" fmla="*/ 229275 h 15041"/>
                <a:gd name="T34" fmla="*/ 60525 w 13316"/>
                <a:gd name="T35" fmla="*/ 225625 h 15041"/>
                <a:gd name="T36" fmla="*/ 77025 w 13316"/>
                <a:gd name="T37" fmla="*/ 155000 h 15041"/>
                <a:gd name="T38" fmla="*/ 248525 w 13316"/>
                <a:gd name="T39" fmla="*/ 336575 h 15041"/>
                <a:gd name="T40" fmla="*/ 231100 w 13316"/>
                <a:gd name="T41" fmla="*/ 324650 h 15041"/>
                <a:gd name="T42" fmla="*/ 153150 w 13316"/>
                <a:gd name="T43" fmla="*/ 341150 h 15041"/>
                <a:gd name="T44" fmla="*/ 175150 w 13316"/>
                <a:gd name="T45" fmla="*/ 349425 h 15041"/>
                <a:gd name="T46" fmla="*/ 187075 w 13316"/>
                <a:gd name="T47" fmla="*/ 359500 h 15041"/>
                <a:gd name="T48" fmla="*/ 279700 w 13316"/>
                <a:gd name="T49" fmla="*/ 167850 h 15041"/>
                <a:gd name="T50" fmla="*/ 318225 w 13316"/>
                <a:gd name="T51" fmla="*/ 266875 h 15041"/>
                <a:gd name="T52" fmla="*/ 311800 w 13316"/>
                <a:gd name="T53" fmla="*/ 294400 h 15041"/>
                <a:gd name="T54" fmla="*/ 295300 w 13316"/>
                <a:gd name="T55" fmla="*/ 313650 h 15041"/>
                <a:gd name="T56" fmla="*/ 276950 w 13316"/>
                <a:gd name="T57" fmla="*/ 302650 h 15041"/>
                <a:gd name="T58" fmla="*/ 276950 w 13316"/>
                <a:gd name="T59" fmla="*/ 319150 h 15041"/>
                <a:gd name="T60" fmla="*/ 257700 w 13316"/>
                <a:gd name="T61" fmla="*/ 311825 h 15041"/>
                <a:gd name="T62" fmla="*/ 251275 w 13316"/>
                <a:gd name="T63" fmla="*/ 322825 h 15041"/>
                <a:gd name="T64" fmla="*/ 225600 w 13316"/>
                <a:gd name="T65" fmla="*/ 324650 h 15041"/>
                <a:gd name="T66" fmla="*/ 220100 w 13316"/>
                <a:gd name="T67" fmla="*/ 347575 h 15041"/>
                <a:gd name="T68" fmla="*/ 212750 w 13316"/>
                <a:gd name="T69" fmla="*/ 356750 h 15041"/>
                <a:gd name="T70" fmla="*/ 192575 w 13316"/>
                <a:gd name="T71" fmla="*/ 329250 h 15041"/>
                <a:gd name="T72" fmla="*/ 169650 w 13316"/>
                <a:gd name="T73" fmla="*/ 359500 h 15041"/>
                <a:gd name="T74" fmla="*/ 155900 w 13316"/>
                <a:gd name="T75" fmla="*/ 317325 h 15041"/>
                <a:gd name="T76" fmla="*/ 148575 w 13316"/>
                <a:gd name="T77" fmla="*/ 307225 h 15041"/>
                <a:gd name="T78" fmla="*/ 139400 w 13316"/>
                <a:gd name="T79" fmla="*/ 296225 h 15041"/>
                <a:gd name="T80" fmla="*/ 113725 w 13316"/>
                <a:gd name="T81" fmla="*/ 295300 h 15041"/>
                <a:gd name="T82" fmla="*/ 125650 w 13316"/>
                <a:gd name="T83" fmla="*/ 265050 h 15041"/>
                <a:gd name="T84" fmla="*/ 118300 w 13316"/>
                <a:gd name="T85" fmla="*/ 261375 h 15041"/>
                <a:gd name="T86" fmla="*/ 92625 w 13316"/>
                <a:gd name="T87" fmla="*/ 272375 h 15041"/>
                <a:gd name="T88" fmla="*/ 124725 w 13316"/>
                <a:gd name="T89" fmla="*/ 238450 h 15041"/>
                <a:gd name="T90" fmla="*/ 195325 w 13316"/>
                <a:gd name="T91" fmla="*/ 306325 h 15041"/>
                <a:gd name="T92" fmla="*/ 251275 w 13316"/>
                <a:gd name="T93" fmla="*/ 287050 h 15041"/>
                <a:gd name="T94" fmla="*/ 255850 w 13316"/>
                <a:gd name="T95" fmla="*/ 208200 h 15041"/>
                <a:gd name="T96" fmla="*/ 207250 w 13316"/>
                <a:gd name="T97" fmla="*/ 52300 h 15041"/>
                <a:gd name="T98" fmla="*/ 163225 w 13316"/>
                <a:gd name="T99" fmla="*/ 89900 h 15041"/>
                <a:gd name="T100" fmla="*/ 242100 w 13316"/>
                <a:gd name="T101" fmla="*/ 207275 h 15041"/>
                <a:gd name="T102" fmla="*/ 247600 w 13316"/>
                <a:gd name="T103" fmla="*/ 269625 h 15041"/>
                <a:gd name="T104" fmla="*/ 199925 w 13316"/>
                <a:gd name="T105" fmla="*/ 295300 h 15041"/>
                <a:gd name="T106" fmla="*/ 116475 w 13316"/>
                <a:gd name="T107" fmla="*/ 195350 h 15041"/>
                <a:gd name="T108" fmla="*/ 71525 w 13316"/>
                <a:gd name="T109" fmla="*/ 144000 h 15041"/>
                <a:gd name="T110" fmla="*/ 19250 w 13316"/>
                <a:gd name="T111" fmla="*/ 170600 h 15041"/>
                <a:gd name="T112" fmla="*/ 124725 w 13316"/>
                <a:gd name="T113" fmla="*/ 335650 h 15041"/>
                <a:gd name="T114" fmla="*/ 147650 w 13316"/>
                <a:gd name="T115" fmla="*/ 359500 h 15041"/>
                <a:gd name="T116" fmla="*/ 221925 w 13316"/>
                <a:gd name="T117" fmla="*/ 366825 h 15041"/>
                <a:gd name="T118" fmla="*/ 329225 w 13316"/>
                <a:gd name="T119" fmla="*/ 287975 h 15041"/>
                <a:gd name="T120" fmla="*/ 314550 w 13316"/>
                <a:gd name="T121" fmla="*/ 199025 h 1504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lnTo>
                    <a:pt x="546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lnTo>
                    <a:pt x="8840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lnTo>
                    <a:pt x="147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lnTo>
                    <a:pt x="2494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lnTo>
                    <a:pt x="8400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33" name="Google Shape;357;p6">
              <a:extLst>
                <a:ext uri="{FF2B5EF4-FFF2-40B4-BE49-F238E27FC236}">
                  <a16:creationId xmlns:a16="http://schemas.microsoft.com/office/drawing/2014/main" id="{FC4C8F17-381E-4FE9-9285-E5C8EBFCE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3725" y="3167900"/>
              <a:ext cx="340250" cy="227450"/>
            </a:xfrm>
            <a:custGeom>
              <a:avLst/>
              <a:gdLst>
                <a:gd name="T0" fmla="*/ 106400 w 13610"/>
                <a:gd name="T1" fmla="*/ 11000 h 9098"/>
                <a:gd name="T2" fmla="*/ 88050 w 13610"/>
                <a:gd name="T3" fmla="*/ 42200 h 9098"/>
                <a:gd name="T4" fmla="*/ 77950 w 13610"/>
                <a:gd name="T5" fmla="*/ 77025 h 9098"/>
                <a:gd name="T6" fmla="*/ 73375 w 13610"/>
                <a:gd name="T7" fmla="*/ 101800 h 9098"/>
                <a:gd name="T8" fmla="*/ 65125 w 13610"/>
                <a:gd name="T9" fmla="*/ 115550 h 9098"/>
                <a:gd name="T10" fmla="*/ 45875 w 13610"/>
                <a:gd name="T11" fmla="*/ 118300 h 9098"/>
                <a:gd name="T12" fmla="*/ 22025 w 13610"/>
                <a:gd name="T13" fmla="*/ 118300 h 9098"/>
                <a:gd name="T14" fmla="*/ 10100 w 13610"/>
                <a:gd name="T15" fmla="*/ 118300 h 9098"/>
                <a:gd name="T16" fmla="*/ 925 w 13610"/>
                <a:gd name="T17" fmla="*/ 123800 h 9098"/>
                <a:gd name="T18" fmla="*/ 925 w 13610"/>
                <a:gd name="T19" fmla="*/ 130225 h 9098"/>
                <a:gd name="T20" fmla="*/ 5525 w 13610"/>
                <a:gd name="T21" fmla="*/ 131150 h 9098"/>
                <a:gd name="T22" fmla="*/ 17425 w 13610"/>
                <a:gd name="T23" fmla="*/ 133900 h 9098"/>
                <a:gd name="T24" fmla="*/ 22950 w 13610"/>
                <a:gd name="T25" fmla="*/ 132050 h 9098"/>
                <a:gd name="T26" fmla="*/ 31200 w 13610"/>
                <a:gd name="T27" fmla="*/ 128400 h 9098"/>
                <a:gd name="T28" fmla="*/ 49525 w 13610"/>
                <a:gd name="T29" fmla="*/ 132050 h 9098"/>
                <a:gd name="T30" fmla="*/ 65125 w 13610"/>
                <a:gd name="T31" fmla="*/ 130225 h 9098"/>
                <a:gd name="T32" fmla="*/ 77050 w 13610"/>
                <a:gd name="T33" fmla="*/ 121975 h 9098"/>
                <a:gd name="T34" fmla="*/ 86225 w 13610"/>
                <a:gd name="T35" fmla="*/ 104550 h 9098"/>
                <a:gd name="T36" fmla="*/ 90800 w 13610"/>
                <a:gd name="T37" fmla="*/ 77950 h 9098"/>
                <a:gd name="T38" fmla="*/ 100875 w 13610"/>
                <a:gd name="T39" fmla="*/ 45850 h 9098"/>
                <a:gd name="T40" fmla="*/ 116475 w 13610"/>
                <a:gd name="T41" fmla="*/ 21100 h 9098"/>
                <a:gd name="T42" fmla="*/ 153150 w 13610"/>
                <a:gd name="T43" fmla="*/ 171500 h 9098"/>
                <a:gd name="T44" fmla="*/ 167825 w 13610"/>
                <a:gd name="T45" fmla="*/ 226525 h 9098"/>
                <a:gd name="T46" fmla="*/ 178825 w 13610"/>
                <a:gd name="T47" fmla="*/ 224675 h 9098"/>
                <a:gd name="T48" fmla="*/ 191675 w 13610"/>
                <a:gd name="T49" fmla="*/ 209100 h 9098"/>
                <a:gd name="T50" fmla="*/ 204525 w 13610"/>
                <a:gd name="T51" fmla="*/ 170575 h 9098"/>
                <a:gd name="T52" fmla="*/ 232950 w 13610"/>
                <a:gd name="T53" fmla="*/ 123800 h 9098"/>
                <a:gd name="T54" fmla="*/ 236600 w 13610"/>
                <a:gd name="T55" fmla="*/ 130225 h 9098"/>
                <a:gd name="T56" fmla="*/ 301725 w 13610"/>
                <a:gd name="T57" fmla="*/ 128400 h 9098"/>
                <a:gd name="T58" fmla="*/ 314550 w 13610"/>
                <a:gd name="T59" fmla="*/ 135725 h 9098"/>
                <a:gd name="T60" fmla="*/ 326475 w 13610"/>
                <a:gd name="T61" fmla="*/ 135725 h 9098"/>
                <a:gd name="T62" fmla="*/ 335650 w 13610"/>
                <a:gd name="T63" fmla="*/ 126550 h 9098"/>
                <a:gd name="T64" fmla="*/ 340225 w 13610"/>
                <a:gd name="T65" fmla="*/ 116475 h 9098"/>
                <a:gd name="T66" fmla="*/ 335650 w 13610"/>
                <a:gd name="T67" fmla="*/ 107300 h 9098"/>
                <a:gd name="T68" fmla="*/ 323725 w 13610"/>
                <a:gd name="T69" fmla="*/ 101800 h 9098"/>
                <a:gd name="T70" fmla="*/ 310900 w 13610"/>
                <a:gd name="T71" fmla="*/ 104550 h 9098"/>
                <a:gd name="T72" fmla="*/ 303550 w 13610"/>
                <a:gd name="T73" fmla="*/ 112800 h 9098"/>
                <a:gd name="T74" fmla="*/ 240275 w 13610"/>
                <a:gd name="T75" fmla="*/ 96300 h 9098"/>
                <a:gd name="T76" fmla="*/ 230200 w 13610"/>
                <a:gd name="T77" fmla="*/ 74275 h 9098"/>
                <a:gd name="T78" fmla="*/ 221025 w 13610"/>
                <a:gd name="T79" fmla="*/ 74275 h 9098"/>
                <a:gd name="T80" fmla="*/ 196250 w 13610"/>
                <a:gd name="T81" fmla="*/ 150400 h 9098"/>
                <a:gd name="T82" fmla="*/ 178825 w 13610"/>
                <a:gd name="T83" fmla="*/ 205425 h 9098"/>
                <a:gd name="T84" fmla="*/ 152250 w 13610"/>
                <a:gd name="T85" fmla="*/ 107300 h 9098"/>
                <a:gd name="T86" fmla="*/ 123825 w 13610"/>
                <a:gd name="T87" fmla="*/ 1850 h 909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34" name="Google Shape;358;p6">
              <a:extLst>
                <a:ext uri="{FF2B5EF4-FFF2-40B4-BE49-F238E27FC236}">
                  <a16:creationId xmlns:a16="http://schemas.microsoft.com/office/drawing/2014/main" id="{F338E263-9921-40B7-A598-D04C325E5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9500" y="3449425"/>
              <a:ext cx="154100" cy="165100"/>
            </a:xfrm>
            <a:custGeom>
              <a:avLst/>
              <a:gdLst>
                <a:gd name="T0" fmla="*/ 97225 w 6164"/>
                <a:gd name="T1" fmla="*/ 1850 h 6604"/>
                <a:gd name="T2" fmla="*/ 80725 w 6164"/>
                <a:gd name="T3" fmla="*/ 20175 h 6604"/>
                <a:gd name="T4" fmla="*/ 55025 w 6164"/>
                <a:gd name="T5" fmla="*/ 39450 h 6604"/>
                <a:gd name="T6" fmla="*/ 20200 w 6164"/>
                <a:gd name="T7" fmla="*/ 30275 h 6604"/>
                <a:gd name="T8" fmla="*/ 11025 w 6164"/>
                <a:gd name="T9" fmla="*/ 31200 h 6604"/>
                <a:gd name="T10" fmla="*/ 11925 w 6164"/>
                <a:gd name="T11" fmla="*/ 36700 h 6604"/>
                <a:gd name="T12" fmla="*/ 19275 w 6164"/>
                <a:gd name="T13" fmla="*/ 41275 h 6604"/>
                <a:gd name="T14" fmla="*/ 51375 w 6164"/>
                <a:gd name="T15" fmla="*/ 50450 h 6604"/>
                <a:gd name="T16" fmla="*/ 54125 w 6164"/>
                <a:gd name="T17" fmla="*/ 55950 h 6604"/>
                <a:gd name="T18" fmla="*/ 59625 w 6164"/>
                <a:gd name="T19" fmla="*/ 55950 h 6604"/>
                <a:gd name="T20" fmla="*/ 68800 w 6164"/>
                <a:gd name="T21" fmla="*/ 52275 h 6604"/>
                <a:gd name="T22" fmla="*/ 69700 w 6164"/>
                <a:gd name="T23" fmla="*/ 47700 h 6604"/>
                <a:gd name="T24" fmla="*/ 95375 w 6164"/>
                <a:gd name="T25" fmla="*/ 19275 h 6604"/>
                <a:gd name="T26" fmla="*/ 97225 w 6164"/>
                <a:gd name="T27" fmla="*/ 60525 h 6604"/>
                <a:gd name="T28" fmla="*/ 102725 w 6164"/>
                <a:gd name="T29" fmla="*/ 70625 h 6604"/>
                <a:gd name="T30" fmla="*/ 118300 w 6164"/>
                <a:gd name="T31" fmla="*/ 78875 h 6604"/>
                <a:gd name="T32" fmla="*/ 131150 w 6164"/>
                <a:gd name="T33" fmla="*/ 85300 h 6604"/>
                <a:gd name="T34" fmla="*/ 107300 w 6164"/>
                <a:gd name="T35" fmla="*/ 98125 h 6604"/>
                <a:gd name="T36" fmla="*/ 101800 w 6164"/>
                <a:gd name="T37" fmla="*/ 101800 h 6604"/>
                <a:gd name="T38" fmla="*/ 96300 w 6164"/>
                <a:gd name="T39" fmla="*/ 132075 h 6604"/>
                <a:gd name="T40" fmla="*/ 88975 w 6164"/>
                <a:gd name="T41" fmla="*/ 143075 h 6604"/>
                <a:gd name="T42" fmla="*/ 64200 w 6164"/>
                <a:gd name="T43" fmla="*/ 116475 h 6604"/>
                <a:gd name="T44" fmla="*/ 59625 w 6164"/>
                <a:gd name="T45" fmla="*/ 115550 h 6604"/>
                <a:gd name="T46" fmla="*/ 36700 w 6164"/>
                <a:gd name="T47" fmla="*/ 121050 h 6604"/>
                <a:gd name="T48" fmla="*/ 28450 w 6164"/>
                <a:gd name="T49" fmla="*/ 108225 h 6604"/>
                <a:gd name="T50" fmla="*/ 42200 w 6164"/>
                <a:gd name="T51" fmla="*/ 89875 h 6604"/>
                <a:gd name="T52" fmla="*/ 44950 w 6164"/>
                <a:gd name="T53" fmla="*/ 86200 h 6604"/>
                <a:gd name="T54" fmla="*/ 43125 w 6164"/>
                <a:gd name="T55" fmla="*/ 81625 h 6604"/>
                <a:gd name="T56" fmla="*/ 30275 w 6164"/>
                <a:gd name="T57" fmla="*/ 61450 h 6604"/>
                <a:gd name="T58" fmla="*/ 9175 w 6164"/>
                <a:gd name="T59" fmla="*/ 35775 h 6604"/>
                <a:gd name="T60" fmla="*/ 2775 w 6164"/>
                <a:gd name="T61" fmla="*/ 37600 h 6604"/>
                <a:gd name="T62" fmla="*/ 8275 w 6164"/>
                <a:gd name="T63" fmla="*/ 48625 h 6604"/>
                <a:gd name="T64" fmla="*/ 23850 w 6164"/>
                <a:gd name="T65" fmla="*/ 70625 h 6604"/>
                <a:gd name="T66" fmla="*/ 32100 w 6164"/>
                <a:gd name="T67" fmla="*/ 88050 h 6604"/>
                <a:gd name="T68" fmla="*/ 14675 w 6164"/>
                <a:gd name="T69" fmla="*/ 105475 h 6604"/>
                <a:gd name="T70" fmla="*/ 25 w 6164"/>
                <a:gd name="T71" fmla="*/ 129300 h 6604"/>
                <a:gd name="T72" fmla="*/ 4600 w 6164"/>
                <a:gd name="T73" fmla="*/ 134825 h 6604"/>
                <a:gd name="T74" fmla="*/ 45875 w 6164"/>
                <a:gd name="T75" fmla="*/ 131150 h 6604"/>
                <a:gd name="T76" fmla="*/ 69700 w 6164"/>
                <a:gd name="T77" fmla="*/ 139400 h 6604"/>
                <a:gd name="T78" fmla="*/ 90800 w 6164"/>
                <a:gd name="T79" fmla="*/ 162325 h 6604"/>
                <a:gd name="T80" fmla="*/ 100900 w 6164"/>
                <a:gd name="T81" fmla="*/ 163250 h 6604"/>
                <a:gd name="T82" fmla="*/ 109150 w 6164"/>
                <a:gd name="T83" fmla="*/ 163250 h 6604"/>
                <a:gd name="T84" fmla="*/ 110050 w 6164"/>
                <a:gd name="T85" fmla="*/ 157750 h 6604"/>
                <a:gd name="T86" fmla="*/ 107300 w 6164"/>
                <a:gd name="T87" fmla="*/ 151325 h 6604"/>
                <a:gd name="T88" fmla="*/ 106400 w 6164"/>
                <a:gd name="T89" fmla="*/ 119225 h 6604"/>
                <a:gd name="T90" fmla="*/ 111900 w 6164"/>
                <a:gd name="T91" fmla="*/ 109125 h 6604"/>
                <a:gd name="T92" fmla="*/ 115550 w 6164"/>
                <a:gd name="T93" fmla="*/ 105475 h 6604"/>
                <a:gd name="T94" fmla="*/ 142150 w 6164"/>
                <a:gd name="T95" fmla="*/ 89875 h 6604"/>
                <a:gd name="T96" fmla="*/ 152250 w 6164"/>
                <a:gd name="T97" fmla="*/ 86200 h 6604"/>
                <a:gd name="T98" fmla="*/ 154075 w 6164"/>
                <a:gd name="T99" fmla="*/ 80700 h 6604"/>
                <a:gd name="T100" fmla="*/ 149500 w 6164"/>
                <a:gd name="T101" fmla="*/ 75200 h 6604"/>
                <a:gd name="T102" fmla="*/ 119225 w 6164"/>
                <a:gd name="T103" fmla="*/ 66950 h 6604"/>
                <a:gd name="T104" fmla="*/ 108225 w 6164"/>
                <a:gd name="T105" fmla="*/ 50450 h 6604"/>
                <a:gd name="T106" fmla="*/ 105475 w 6164"/>
                <a:gd name="T107" fmla="*/ 13775 h 6604"/>
                <a:gd name="T108" fmla="*/ 106400 w 6164"/>
                <a:gd name="T109" fmla="*/ 2750 h 6604"/>
                <a:gd name="T110" fmla="*/ 99050 w 6164"/>
                <a:gd name="T111" fmla="*/ 0 h 660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lnTo>
                    <a:pt x="396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</p:grpSp>
      <p:cxnSp>
        <p:nvCxnSpPr>
          <p:cNvPr id="35" name="Google Shape;359;p6">
            <a:extLst>
              <a:ext uri="{FF2B5EF4-FFF2-40B4-BE49-F238E27FC236}">
                <a16:creationId xmlns:a16="http://schemas.microsoft.com/office/drawing/2014/main" id="{ECBFFE79-5FD8-461F-8B12-F9B7BB0BDBC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134534" y="1374775"/>
            <a:ext cx="8049684" cy="0"/>
          </a:xfrm>
          <a:prstGeom prst="straightConnector1">
            <a:avLst/>
          </a:prstGeom>
          <a:noFill/>
          <a:ln w="19050" cap="rnd">
            <a:solidFill>
              <a:srgbClr val="A4C2F4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26" name="Google Shape;326;p6"/>
          <p:cNvSpPr txBox="1">
            <a:spLocks noGrp="1"/>
          </p:cNvSpPr>
          <p:nvPr>
            <p:ph type="title"/>
          </p:nvPr>
        </p:nvSpPr>
        <p:spPr>
          <a:xfrm>
            <a:off x="997233" y="300033"/>
            <a:ext cx="8187200" cy="1143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27" name="Google Shape;327;p6"/>
          <p:cNvSpPr txBox="1">
            <a:spLocks noGrp="1"/>
          </p:cNvSpPr>
          <p:nvPr>
            <p:ph type="body" idx="1"/>
          </p:nvPr>
        </p:nvSpPr>
        <p:spPr>
          <a:xfrm>
            <a:off x="997233" y="1817537"/>
            <a:ext cx="4212000" cy="48144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marL="457200" lvl="0" indent="-368300"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marL="914400" lvl="1" indent="-36830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328" name="Google Shape;328;p6"/>
          <p:cNvSpPr txBox="1">
            <a:spLocks noGrp="1"/>
          </p:cNvSpPr>
          <p:nvPr>
            <p:ph type="body" idx="2"/>
          </p:nvPr>
        </p:nvSpPr>
        <p:spPr>
          <a:xfrm>
            <a:off x="5462797" y="1817537"/>
            <a:ext cx="4212000" cy="48144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marL="457200" lvl="0" indent="-368300"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marL="914400" lvl="1" indent="-36830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36" name="Google Shape;360;p6">
            <a:extLst>
              <a:ext uri="{FF2B5EF4-FFF2-40B4-BE49-F238E27FC236}">
                <a16:creationId xmlns:a16="http://schemas.microsoft.com/office/drawing/2014/main" id="{40520C7E-65BD-4AB0-928E-BEB9A30B1C6B}"/>
              </a:ext>
            </a:extLst>
          </p:cNvPr>
          <p:cNvSpPr txBox="1">
            <a:spLocks noGrp="1"/>
          </p:cNvSpPr>
          <p:nvPr>
            <p:ph type="sldNum" idx="10"/>
          </p:nvPr>
        </p:nvSpPr>
        <p:spPr/>
        <p:txBody>
          <a:bodyPr/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defRPr/>
            </a:pPr>
            <a:fld id="{3A8ABEB8-11C7-40D7-B6E2-431D3FFF5FC9}" type="slidenum">
              <a:rPr lang="en"/>
              <a:pPr>
                <a:defRPr/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74283980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 + 3 columns">
    <p:spTree>
      <p:nvGrpSpPr>
        <p:cNvPr id="1" name="Shape 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oogle Shape;366;p7">
            <a:extLst>
              <a:ext uri="{FF2B5EF4-FFF2-40B4-BE49-F238E27FC236}">
                <a16:creationId xmlns:a16="http://schemas.microsoft.com/office/drawing/2014/main" id="{4760B071-F01A-4E6D-A72B-21153F1E4378}"/>
              </a:ext>
            </a:extLst>
          </p:cNvPr>
          <p:cNvGrpSpPr>
            <a:grpSpLocks/>
          </p:cNvGrpSpPr>
          <p:nvPr/>
        </p:nvGrpSpPr>
        <p:grpSpPr bwMode="auto">
          <a:xfrm>
            <a:off x="9922933" y="-122238"/>
            <a:ext cx="2396067" cy="7108826"/>
            <a:chOff x="6023725" y="842300"/>
            <a:chExt cx="1358150" cy="4030375"/>
          </a:xfrm>
        </p:grpSpPr>
        <p:sp>
          <p:nvSpPr>
            <p:cNvPr id="7" name="Google Shape;367;p7">
              <a:extLst>
                <a:ext uri="{FF2B5EF4-FFF2-40B4-BE49-F238E27FC236}">
                  <a16:creationId xmlns:a16="http://schemas.microsoft.com/office/drawing/2014/main" id="{AA83A5C8-DCA2-4625-A80C-34C575211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1275" y="842300"/>
              <a:ext cx="397100" cy="492450"/>
            </a:xfrm>
            <a:custGeom>
              <a:avLst/>
              <a:gdLst>
                <a:gd name="T0" fmla="*/ 229275 w 15884"/>
                <a:gd name="T1" fmla="*/ 113725 h 19698"/>
                <a:gd name="T2" fmla="*/ 221025 w 15884"/>
                <a:gd name="T3" fmla="*/ 120125 h 19698"/>
                <a:gd name="T4" fmla="*/ 251300 w 15884"/>
                <a:gd name="T5" fmla="*/ 107300 h 19698"/>
                <a:gd name="T6" fmla="*/ 244875 w 15884"/>
                <a:gd name="T7" fmla="*/ 188900 h 19698"/>
                <a:gd name="T8" fmla="*/ 232950 w 15884"/>
                <a:gd name="T9" fmla="*/ 183400 h 19698"/>
                <a:gd name="T10" fmla="*/ 290725 w 15884"/>
                <a:gd name="T11" fmla="*/ 166900 h 19698"/>
                <a:gd name="T12" fmla="*/ 129325 w 15884"/>
                <a:gd name="T13" fmla="*/ 189825 h 19698"/>
                <a:gd name="T14" fmla="*/ 130250 w 15884"/>
                <a:gd name="T15" fmla="*/ 116475 h 19698"/>
                <a:gd name="T16" fmla="*/ 189850 w 15884"/>
                <a:gd name="T17" fmla="*/ 210925 h 19698"/>
                <a:gd name="T18" fmla="*/ 105475 w 15884"/>
                <a:gd name="T19" fmla="*/ 114625 h 19698"/>
                <a:gd name="T20" fmla="*/ 68800 w 15884"/>
                <a:gd name="T21" fmla="*/ 196250 h 19698"/>
                <a:gd name="T22" fmla="*/ 267800 w 15884"/>
                <a:gd name="T23" fmla="*/ 145800 h 19698"/>
                <a:gd name="T24" fmla="*/ 259550 w 15884"/>
                <a:gd name="T25" fmla="*/ 62350 h 19698"/>
                <a:gd name="T26" fmla="*/ 185275 w 15884"/>
                <a:gd name="T27" fmla="*/ 221925 h 19698"/>
                <a:gd name="T28" fmla="*/ 217350 w 15884"/>
                <a:gd name="T29" fmla="*/ 181575 h 19698"/>
                <a:gd name="T30" fmla="*/ 294400 w 15884"/>
                <a:gd name="T31" fmla="*/ 197175 h 19698"/>
                <a:gd name="T32" fmla="*/ 255875 w 15884"/>
                <a:gd name="T33" fmla="*/ 248525 h 19698"/>
                <a:gd name="T34" fmla="*/ 298975 w 15884"/>
                <a:gd name="T35" fmla="*/ 198075 h 19698"/>
                <a:gd name="T36" fmla="*/ 184350 w 15884"/>
                <a:gd name="T37" fmla="*/ 246675 h 19698"/>
                <a:gd name="T38" fmla="*/ 190775 w 15884"/>
                <a:gd name="T39" fmla="*/ 279700 h 19698"/>
                <a:gd name="T40" fmla="*/ 230200 w 15884"/>
                <a:gd name="T41" fmla="*/ 226500 h 19698"/>
                <a:gd name="T42" fmla="*/ 156825 w 15884"/>
                <a:gd name="T43" fmla="*/ 260450 h 19698"/>
                <a:gd name="T44" fmla="*/ 312725 w 15884"/>
                <a:gd name="T45" fmla="*/ 247600 h 19698"/>
                <a:gd name="T46" fmla="*/ 278800 w 15884"/>
                <a:gd name="T47" fmla="*/ 298025 h 19698"/>
                <a:gd name="T48" fmla="*/ 149500 w 15884"/>
                <a:gd name="T49" fmla="*/ 250350 h 19698"/>
                <a:gd name="T50" fmla="*/ 121075 w 15884"/>
                <a:gd name="T51" fmla="*/ 305375 h 19698"/>
                <a:gd name="T52" fmla="*/ 166925 w 15884"/>
                <a:gd name="T53" fmla="*/ 254025 h 19698"/>
                <a:gd name="T54" fmla="*/ 246700 w 15884"/>
                <a:gd name="T55" fmla="*/ 272350 h 19698"/>
                <a:gd name="T56" fmla="*/ 236625 w 15884"/>
                <a:gd name="T57" fmla="*/ 316375 h 19698"/>
                <a:gd name="T58" fmla="*/ 340250 w 15884"/>
                <a:gd name="T59" fmla="*/ 324625 h 19698"/>
                <a:gd name="T60" fmla="*/ 140325 w 15884"/>
                <a:gd name="T61" fmla="*/ 328300 h 19698"/>
                <a:gd name="T62" fmla="*/ 286150 w 15884"/>
                <a:gd name="T63" fmla="*/ 316375 h 19698"/>
                <a:gd name="T64" fmla="*/ 352175 w 15884"/>
                <a:gd name="T65" fmla="*/ 327375 h 19698"/>
                <a:gd name="T66" fmla="*/ 130250 w 15884"/>
                <a:gd name="T67" fmla="*/ 321875 h 19698"/>
                <a:gd name="T68" fmla="*/ 184350 w 15884"/>
                <a:gd name="T69" fmla="*/ 299875 h 19698"/>
                <a:gd name="T70" fmla="*/ 265975 w 15884"/>
                <a:gd name="T71" fmla="*/ 320975 h 19698"/>
                <a:gd name="T72" fmla="*/ 227450 w 15884"/>
                <a:gd name="T73" fmla="*/ 373225 h 19698"/>
                <a:gd name="T74" fmla="*/ 202675 w 15884"/>
                <a:gd name="T75" fmla="*/ 362225 h 19698"/>
                <a:gd name="T76" fmla="*/ 163250 w 15884"/>
                <a:gd name="T77" fmla="*/ 375075 h 19698"/>
                <a:gd name="T78" fmla="*/ 199925 w 15884"/>
                <a:gd name="T79" fmla="*/ 347550 h 19698"/>
                <a:gd name="T80" fmla="*/ 156825 w 15884"/>
                <a:gd name="T81" fmla="*/ 402575 h 19698"/>
                <a:gd name="T82" fmla="*/ 212775 w 15884"/>
                <a:gd name="T83" fmla="*/ 367725 h 19698"/>
                <a:gd name="T84" fmla="*/ 367750 w 15884"/>
                <a:gd name="T85" fmla="*/ 393400 h 19698"/>
                <a:gd name="T86" fmla="*/ 321900 w 15884"/>
                <a:gd name="T87" fmla="*/ 421825 h 19698"/>
                <a:gd name="T88" fmla="*/ 300800 w 15884"/>
                <a:gd name="T89" fmla="*/ 434675 h 19698"/>
                <a:gd name="T90" fmla="*/ 277875 w 15884"/>
                <a:gd name="T91" fmla="*/ 442925 h 19698"/>
                <a:gd name="T92" fmla="*/ 253125 w 15884"/>
                <a:gd name="T93" fmla="*/ 445675 h 19698"/>
                <a:gd name="T94" fmla="*/ 371425 w 15884"/>
                <a:gd name="T95" fmla="*/ 305375 h 19698"/>
                <a:gd name="T96" fmla="*/ 326500 w 15884"/>
                <a:gd name="T97" fmla="*/ 403500 h 19698"/>
                <a:gd name="T98" fmla="*/ 135750 w 15884"/>
                <a:gd name="T99" fmla="*/ 461275 h 19698"/>
                <a:gd name="T100" fmla="*/ 14700 w 15884"/>
                <a:gd name="T101" fmla="*/ 151300 h 19698"/>
                <a:gd name="T102" fmla="*/ 50450 w 15884"/>
                <a:gd name="T103" fmla="*/ 82525 h 19698"/>
                <a:gd name="T104" fmla="*/ 250375 w 15884"/>
                <a:gd name="T105" fmla="*/ 458525 h 19698"/>
                <a:gd name="T106" fmla="*/ 215525 w 15884"/>
                <a:gd name="T107" fmla="*/ 462175 h 19698"/>
                <a:gd name="T108" fmla="*/ 206350 w 15884"/>
                <a:gd name="T109" fmla="*/ 460350 h 19698"/>
                <a:gd name="T110" fmla="*/ 194425 w 15884"/>
                <a:gd name="T111" fmla="*/ 478700 h 19698"/>
                <a:gd name="T112" fmla="*/ 162325 w 15884"/>
                <a:gd name="T113" fmla="*/ 481450 h 19698"/>
                <a:gd name="T114" fmla="*/ 207275 w 15884"/>
                <a:gd name="T115" fmla="*/ 10075 h 19698"/>
                <a:gd name="T116" fmla="*/ 950 w 15884"/>
                <a:gd name="T117" fmla="*/ 122875 h 19698"/>
                <a:gd name="T118" fmla="*/ 110975 w 15884"/>
                <a:gd name="T119" fmla="*/ 445675 h 19698"/>
                <a:gd name="T120" fmla="*/ 187100 w 15884"/>
                <a:gd name="T121" fmla="*/ 490625 h 19698"/>
                <a:gd name="T122" fmla="*/ 388850 w 15884"/>
                <a:gd name="T123" fmla="*/ 394325 h 19698"/>
                <a:gd name="T124" fmla="*/ 294400 w 15884"/>
                <a:gd name="T125" fmla="*/ 57775 h 1969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lnTo>
                    <a:pt x="935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lnTo>
                    <a:pt x="11262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lnTo>
                    <a:pt x="11115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lnTo>
                    <a:pt x="8694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lnTo>
                    <a:pt x="11776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lnTo>
                    <a:pt x="8951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lnTo>
                    <a:pt x="6273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lnTo>
                    <a:pt x="9868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lnTo>
                    <a:pt x="1313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lnTo>
                    <a:pt x="13060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lnTo>
                    <a:pt x="1027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lnTo>
                    <a:pt x="1012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8" name="Google Shape;368;p7">
              <a:extLst>
                <a:ext uri="{FF2B5EF4-FFF2-40B4-BE49-F238E27FC236}">
                  <a16:creationId xmlns:a16="http://schemas.microsoft.com/office/drawing/2014/main" id="{03B684D0-8C49-46AD-A380-95497C4B5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1200" y="2879025"/>
              <a:ext cx="390675" cy="444800"/>
            </a:xfrm>
            <a:custGeom>
              <a:avLst/>
              <a:gdLst>
                <a:gd name="T0" fmla="*/ 243025 w 15627"/>
                <a:gd name="T1" fmla="*/ 57775 h 17792"/>
                <a:gd name="T2" fmla="*/ 255875 w 15627"/>
                <a:gd name="T3" fmla="*/ 49525 h 17792"/>
                <a:gd name="T4" fmla="*/ 88050 w 15627"/>
                <a:gd name="T5" fmla="*/ 26600 h 17792"/>
                <a:gd name="T6" fmla="*/ 114650 w 15627"/>
                <a:gd name="T7" fmla="*/ 71550 h 17792"/>
                <a:gd name="T8" fmla="*/ 130225 w 15627"/>
                <a:gd name="T9" fmla="*/ 67875 h 17792"/>
                <a:gd name="T10" fmla="*/ 110050 w 15627"/>
                <a:gd name="T11" fmla="*/ 40375 h 17792"/>
                <a:gd name="T12" fmla="*/ 374175 w 15627"/>
                <a:gd name="T13" fmla="*/ 106400 h 17792"/>
                <a:gd name="T14" fmla="*/ 348500 w 15627"/>
                <a:gd name="T15" fmla="*/ 121050 h 17792"/>
                <a:gd name="T16" fmla="*/ 366825 w 15627"/>
                <a:gd name="T17" fmla="*/ 125650 h 17792"/>
                <a:gd name="T18" fmla="*/ 390675 w 15627"/>
                <a:gd name="T19" fmla="*/ 111900 h 17792"/>
                <a:gd name="T20" fmla="*/ 55950 w 15627"/>
                <a:gd name="T21" fmla="*/ 186175 h 17792"/>
                <a:gd name="T22" fmla="*/ 25 w 15627"/>
                <a:gd name="T23" fmla="*/ 214600 h 17792"/>
                <a:gd name="T24" fmla="*/ 61450 w 15627"/>
                <a:gd name="T25" fmla="*/ 196250 h 17792"/>
                <a:gd name="T26" fmla="*/ 165075 w 15627"/>
                <a:gd name="T27" fmla="*/ 199000 h 17792"/>
                <a:gd name="T28" fmla="*/ 194425 w 15627"/>
                <a:gd name="T29" fmla="*/ 219175 h 17792"/>
                <a:gd name="T30" fmla="*/ 223775 w 15627"/>
                <a:gd name="T31" fmla="*/ 224675 h 17792"/>
                <a:gd name="T32" fmla="*/ 235700 w 15627"/>
                <a:gd name="T33" fmla="*/ 207275 h 17792"/>
                <a:gd name="T34" fmla="*/ 206350 w 15627"/>
                <a:gd name="T35" fmla="*/ 206350 h 17792"/>
                <a:gd name="T36" fmla="*/ 177925 w 15627"/>
                <a:gd name="T37" fmla="*/ 204500 h 17792"/>
                <a:gd name="T38" fmla="*/ 318225 w 15627"/>
                <a:gd name="T39" fmla="*/ 280625 h 17792"/>
                <a:gd name="T40" fmla="*/ 352150 w 15627"/>
                <a:gd name="T41" fmla="*/ 313650 h 17792"/>
                <a:gd name="T42" fmla="*/ 339325 w 15627"/>
                <a:gd name="T43" fmla="*/ 289800 h 17792"/>
                <a:gd name="T44" fmla="*/ 238450 w 15627"/>
                <a:gd name="T45" fmla="*/ 85300 h 17792"/>
                <a:gd name="T46" fmla="*/ 299900 w 15627"/>
                <a:gd name="T47" fmla="*/ 132975 h 17792"/>
                <a:gd name="T48" fmla="*/ 309975 w 15627"/>
                <a:gd name="T49" fmla="*/ 203600 h 17792"/>
                <a:gd name="T50" fmla="*/ 239375 w 15627"/>
                <a:gd name="T51" fmla="*/ 300800 h 17792"/>
                <a:gd name="T52" fmla="*/ 214600 w 15627"/>
                <a:gd name="T53" fmla="*/ 291625 h 17792"/>
                <a:gd name="T54" fmla="*/ 227450 w 15627"/>
                <a:gd name="T55" fmla="*/ 234775 h 17792"/>
                <a:gd name="T56" fmla="*/ 162325 w 15627"/>
                <a:gd name="T57" fmla="*/ 334725 h 17792"/>
                <a:gd name="T58" fmla="*/ 163250 w 15627"/>
                <a:gd name="T59" fmla="*/ 217350 h 17792"/>
                <a:gd name="T60" fmla="*/ 150400 w 15627"/>
                <a:gd name="T61" fmla="*/ 330150 h 17792"/>
                <a:gd name="T62" fmla="*/ 115575 w 15627"/>
                <a:gd name="T63" fmla="*/ 301725 h 17792"/>
                <a:gd name="T64" fmla="*/ 104550 w 15627"/>
                <a:gd name="T65" fmla="*/ 170575 h 17792"/>
                <a:gd name="T66" fmla="*/ 144900 w 15627"/>
                <a:gd name="T67" fmla="*/ 99975 h 17792"/>
                <a:gd name="T68" fmla="*/ 115575 w 15627"/>
                <a:gd name="T69" fmla="*/ 338400 h 17792"/>
                <a:gd name="T70" fmla="*/ 218275 w 15627"/>
                <a:gd name="T71" fmla="*/ 365900 h 17792"/>
                <a:gd name="T72" fmla="*/ 200850 w 15627"/>
                <a:gd name="T73" fmla="*/ 376000 h 17792"/>
                <a:gd name="T74" fmla="*/ 90800 w 15627"/>
                <a:gd name="T75" fmla="*/ 345725 h 17792"/>
                <a:gd name="T76" fmla="*/ 111900 w 15627"/>
                <a:gd name="T77" fmla="*/ 401675 h 17792"/>
                <a:gd name="T78" fmla="*/ 121975 w 15627"/>
                <a:gd name="T79" fmla="*/ 403500 h 17792"/>
                <a:gd name="T80" fmla="*/ 185250 w 15627"/>
                <a:gd name="T81" fmla="*/ 383325 h 17792"/>
                <a:gd name="T82" fmla="*/ 221025 w 15627"/>
                <a:gd name="T83" fmla="*/ 405350 h 17792"/>
                <a:gd name="T84" fmla="*/ 86225 w 15627"/>
                <a:gd name="T85" fmla="*/ 376000 h 17792"/>
                <a:gd name="T86" fmla="*/ 103650 w 15627"/>
                <a:gd name="T87" fmla="*/ 361325 h 17792"/>
                <a:gd name="T88" fmla="*/ 137575 w 15627"/>
                <a:gd name="T89" fmla="*/ 401675 h 17792"/>
                <a:gd name="T90" fmla="*/ 140325 w 15627"/>
                <a:gd name="T91" fmla="*/ 413600 h 17792"/>
                <a:gd name="T92" fmla="*/ 145825 w 15627"/>
                <a:gd name="T93" fmla="*/ 422775 h 17792"/>
                <a:gd name="T94" fmla="*/ 161425 w 15627"/>
                <a:gd name="T95" fmla="*/ 431025 h 17792"/>
                <a:gd name="T96" fmla="*/ 168750 w 15627"/>
                <a:gd name="T97" fmla="*/ 72450 h 17792"/>
                <a:gd name="T98" fmla="*/ 104550 w 15627"/>
                <a:gd name="T99" fmla="*/ 127475 h 17792"/>
                <a:gd name="T100" fmla="*/ 99050 w 15627"/>
                <a:gd name="T101" fmla="*/ 232950 h 17792"/>
                <a:gd name="T102" fmla="*/ 86225 w 15627"/>
                <a:gd name="T103" fmla="*/ 331975 h 17792"/>
                <a:gd name="T104" fmla="*/ 79800 w 15627"/>
                <a:gd name="T105" fmla="*/ 363150 h 17792"/>
                <a:gd name="T106" fmla="*/ 87125 w 15627"/>
                <a:gd name="T107" fmla="*/ 389750 h 17792"/>
                <a:gd name="T108" fmla="*/ 101800 w 15627"/>
                <a:gd name="T109" fmla="*/ 416350 h 17792"/>
                <a:gd name="T110" fmla="*/ 132075 w 15627"/>
                <a:gd name="T111" fmla="*/ 434700 h 17792"/>
                <a:gd name="T112" fmla="*/ 178850 w 15627"/>
                <a:gd name="T113" fmla="*/ 440200 h 17792"/>
                <a:gd name="T114" fmla="*/ 222850 w 15627"/>
                <a:gd name="T115" fmla="*/ 419100 h 17792"/>
                <a:gd name="T116" fmla="*/ 233850 w 15627"/>
                <a:gd name="T117" fmla="*/ 381500 h 17792"/>
                <a:gd name="T118" fmla="*/ 231100 w 15627"/>
                <a:gd name="T119" fmla="*/ 351250 h 17792"/>
                <a:gd name="T120" fmla="*/ 294375 w 15627"/>
                <a:gd name="T121" fmla="*/ 257700 h 17792"/>
                <a:gd name="T122" fmla="*/ 325575 w 15627"/>
                <a:gd name="T123" fmla="*/ 186175 h 17792"/>
                <a:gd name="T124" fmla="*/ 284300 w 15627"/>
                <a:gd name="T125" fmla="*/ 95375 h 1779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lnTo>
                    <a:pt x="10528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lnTo>
                    <a:pt x="3559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lnTo>
                    <a:pt x="6677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lnTo>
                    <a:pt x="12876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lnTo>
                    <a:pt x="3962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9" name="Google Shape;369;p7">
              <a:extLst>
                <a:ext uri="{FF2B5EF4-FFF2-40B4-BE49-F238E27FC236}">
                  <a16:creationId xmlns:a16="http://schemas.microsoft.com/office/drawing/2014/main" id="{04C10395-00E6-4E43-B493-121A0C1FE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4725" y="2547975"/>
              <a:ext cx="185275" cy="404450"/>
            </a:xfrm>
            <a:custGeom>
              <a:avLst/>
              <a:gdLst>
                <a:gd name="T0" fmla="*/ 77975 w 7411"/>
                <a:gd name="T1" fmla="*/ 132075 h 16178"/>
                <a:gd name="T2" fmla="*/ 86225 w 7411"/>
                <a:gd name="T3" fmla="*/ 146750 h 16178"/>
                <a:gd name="T4" fmla="*/ 88050 w 7411"/>
                <a:gd name="T5" fmla="*/ 20200 h 16178"/>
                <a:gd name="T6" fmla="*/ 40375 w 7411"/>
                <a:gd name="T7" fmla="*/ 3675 h 16178"/>
                <a:gd name="T8" fmla="*/ 44950 w 7411"/>
                <a:gd name="T9" fmla="*/ 159575 h 16178"/>
                <a:gd name="T10" fmla="*/ 54125 w 7411"/>
                <a:gd name="T11" fmla="*/ 149500 h 16178"/>
                <a:gd name="T12" fmla="*/ 44025 w 7411"/>
                <a:gd name="T13" fmla="*/ 925 h 16178"/>
                <a:gd name="T14" fmla="*/ 118325 w 7411"/>
                <a:gd name="T15" fmla="*/ 47700 h 16178"/>
                <a:gd name="T16" fmla="*/ 122900 w 7411"/>
                <a:gd name="T17" fmla="*/ 168750 h 16178"/>
                <a:gd name="T18" fmla="*/ 129325 w 7411"/>
                <a:gd name="T19" fmla="*/ 47700 h 16178"/>
                <a:gd name="T20" fmla="*/ 156825 w 7411"/>
                <a:gd name="T21" fmla="*/ 67875 h 16178"/>
                <a:gd name="T22" fmla="*/ 153175 w 7411"/>
                <a:gd name="T23" fmla="*/ 199000 h 16178"/>
                <a:gd name="T24" fmla="*/ 163250 w 7411"/>
                <a:gd name="T25" fmla="*/ 132075 h 16178"/>
                <a:gd name="T26" fmla="*/ 81625 w 7411"/>
                <a:gd name="T27" fmla="*/ 197175 h 16178"/>
                <a:gd name="T28" fmla="*/ 68800 w 7411"/>
                <a:gd name="T29" fmla="*/ 203600 h 16178"/>
                <a:gd name="T30" fmla="*/ 101800 w 7411"/>
                <a:gd name="T31" fmla="*/ 239350 h 16178"/>
                <a:gd name="T32" fmla="*/ 111900 w 7411"/>
                <a:gd name="T33" fmla="*/ 248525 h 16178"/>
                <a:gd name="T34" fmla="*/ 135750 w 7411"/>
                <a:gd name="T35" fmla="*/ 259525 h 16178"/>
                <a:gd name="T36" fmla="*/ 148575 w 7411"/>
                <a:gd name="T37" fmla="*/ 267775 h 16178"/>
                <a:gd name="T38" fmla="*/ 120150 w 7411"/>
                <a:gd name="T39" fmla="*/ 237525 h 16178"/>
                <a:gd name="T40" fmla="*/ 157750 w 7411"/>
                <a:gd name="T41" fmla="*/ 236600 h 16178"/>
                <a:gd name="T42" fmla="*/ 173350 w 7411"/>
                <a:gd name="T43" fmla="*/ 284300 h 16178"/>
                <a:gd name="T44" fmla="*/ 157750 w 7411"/>
                <a:gd name="T45" fmla="*/ 348475 h 16178"/>
                <a:gd name="T46" fmla="*/ 116475 w 7411"/>
                <a:gd name="T47" fmla="*/ 379675 h 16178"/>
                <a:gd name="T48" fmla="*/ 121075 w 7411"/>
                <a:gd name="T49" fmla="*/ 353075 h 16178"/>
                <a:gd name="T50" fmla="*/ 110975 w 7411"/>
                <a:gd name="T51" fmla="*/ 369575 h 16178"/>
                <a:gd name="T52" fmla="*/ 95400 w 7411"/>
                <a:gd name="T53" fmla="*/ 383325 h 16178"/>
                <a:gd name="T54" fmla="*/ 97225 w 7411"/>
                <a:gd name="T55" fmla="*/ 361325 h 16178"/>
                <a:gd name="T56" fmla="*/ 63300 w 7411"/>
                <a:gd name="T57" fmla="*/ 390675 h 16178"/>
                <a:gd name="T58" fmla="*/ 85300 w 7411"/>
                <a:gd name="T59" fmla="*/ 362250 h 16178"/>
                <a:gd name="T60" fmla="*/ 76125 w 7411"/>
                <a:gd name="T61" fmla="*/ 355825 h 16178"/>
                <a:gd name="T62" fmla="*/ 40375 w 7411"/>
                <a:gd name="T63" fmla="*/ 379675 h 16178"/>
                <a:gd name="T64" fmla="*/ 69725 w 7411"/>
                <a:gd name="T65" fmla="*/ 342075 h 16178"/>
                <a:gd name="T66" fmla="*/ 37625 w 7411"/>
                <a:gd name="T67" fmla="*/ 370500 h 16178"/>
                <a:gd name="T68" fmla="*/ 57800 w 7411"/>
                <a:gd name="T69" fmla="*/ 326475 h 16178"/>
                <a:gd name="T70" fmla="*/ 24775 w 7411"/>
                <a:gd name="T71" fmla="*/ 359500 h 16178"/>
                <a:gd name="T72" fmla="*/ 47700 w 7411"/>
                <a:gd name="T73" fmla="*/ 307225 h 16178"/>
                <a:gd name="T74" fmla="*/ 26625 w 7411"/>
                <a:gd name="T75" fmla="*/ 318225 h 16178"/>
                <a:gd name="T76" fmla="*/ 33025 w 7411"/>
                <a:gd name="T77" fmla="*/ 301725 h 16178"/>
                <a:gd name="T78" fmla="*/ 33950 w 7411"/>
                <a:gd name="T79" fmla="*/ 288875 h 16178"/>
                <a:gd name="T80" fmla="*/ 18350 w 7411"/>
                <a:gd name="T81" fmla="*/ 292550 h 16178"/>
                <a:gd name="T82" fmla="*/ 37625 w 7411"/>
                <a:gd name="T83" fmla="*/ 273300 h 16178"/>
                <a:gd name="T84" fmla="*/ 26625 w 7411"/>
                <a:gd name="T85" fmla="*/ 270550 h 16178"/>
                <a:gd name="T86" fmla="*/ 27525 w 7411"/>
                <a:gd name="T87" fmla="*/ 264125 h 16178"/>
                <a:gd name="T88" fmla="*/ 67875 w 7411"/>
                <a:gd name="T89" fmla="*/ 254025 h 16178"/>
                <a:gd name="T90" fmla="*/ 92650 w 7411"/>
                <a:gd name="T91" fmla="*/ 219175 h 16178"/>
                <a:gd name="T92" fmla="*/ 75225 w 7411"/>
                <a:gd name="T93" fmla="*/ 188925 h 16178"/>
                <a:gd name="T94" fmla="*/ 50450 w 7411"/>
                <a:gd name="T95" fmla="*/ 206350 h 16178"/>
                <a:gd name="T96" fmla="*/ 40375 w 7411"/>
                <a:gd name="T97" fmla="*/ 209100 h 16178"/>
                <a:gd name="T98" fmla="*/ 57800 w 7411"/>
                <a:gd name="T99" fmla="*/ 245775 h 16178"/>
                <a:gd name="T100" fmla="*/ 14700 w 7411"/>
                <a:gd name="T101" fmla="*/ 259525 h 16178"/>
                <a:gd name="T102" fmla="*/ 25 w 7411"/>
                <a:gd name="T103" fmla="*/ 313650 h 16178"/>
                <a:gd name="T104" fmla="*/ 27525 w 7411"/>
                <a:gd name="T105" fmla="*/ 383325 h 16178"/>
                <a:gd name="T106" fmla="*/ 87150 w 7411"/>
                <a:gd name="T107" fmla="*/ 403500 h 16178"/>
                <a:gd name="T108" fmla="*/ 143075 w 7411"/>
                <a:gd name="T109" fmla="*/ 375075 h 16178"/>
                <a:gd name="T110" fmla="*/ 180675 w 7411"/>
                <a:gd name="T111" fmla="*/ 323725 h 16178"/>
                <a:gd name="T112" fmla="*/ 181600 w 7411"/>
                <a:gd name="T113" fmla="*/ 260450 h 16178"/>
                <a:gd name="T114" fmla="*/ 149500 w 7411"/>
                <a:gd name="T115" fmla="*/ 214600 h 16178"/>
                <a:gd name="T116" fmla="*/ 98150 w 7411"/>
                <a:gd name="T117" fmla="*/ 207275 h 16178"/>
                <a:gd name="T118" fmla="*/ 87150 w 7411"/>
                <a:gd name="T119" fmla="*/ 219175 h 16178"/>
                <a:gd name="T120" fmla="*/ 55050 w 7411"/>
                <a:gd name="T121" fmla="*/ 221925 h 16178"/>
                <a:gd name="T122" fmla="*/ 81625 w 7411"/>
                <a:gd name="T123" fmla="*/ 211850 h 16178"/>
                <a:gd name="T124" fmla="*/ 91725 w 7411"/>
                <a:gd name="T125" fmla="*/ 187100 h 1617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lnTo>
                    <a:pt x="3339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lnTo>
                    <a:pt x="6273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lnTo>
                    <a:pt x="4879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lnTo>
                    <a:pt x="3265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0" name="Google Shape;370;p7">
              <a:extLst>
                <a:ext uri="{FF2B5EF4-FFF2-40B4-BE49-F238E27FC236}">
                  <a16:creationId xmlns:a16="http://schemas.microsoft.com/office/drawing/2014/main" id="{78F30914-5CA0-4967-B85A-EC115B8FE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3375" y="1978500"/>
              <a:ext cx="365025" cy="447525"/>
            </a:xfrm>
            <a:custGeom>
              <a:avLst/>
              <a:gdLst>
                <a:gd name="T0" fmla="*/ 172425 w 14601"/>
                <a:gd name="T1" fmla="*/ 86200 h 17901"/>
                <a:gd name="T2" fmla="*/ 155925 w 14601"/>
                <a:gd name="T3" fmla="*/ 126550 h 17901"/>
                <a:gd name="T4" fmla="*/ 144000 w 14601"/>
                <a:gd name="T5" fmla="*/ 91700 h 17901"/>
                <a:gd name="T6" fmla="*/ 189850 w 14601"/>
                <a:gd name="T7" fmla="*/ 108225 h 17901"/>
                <a:gd name="T8" fmla="*/ 90800 w 14601"/>
                <a:gd name="T9" fmla="*/ 99975 h 17901"/>
                <a:gd name="T10" fmla="*/ 87150 w 14601"/>
                <a:gd name="T11" fmla="*/ 132975 h 17901"/>
                <a:gd name="T12" fmla="*/ 39450 w 14601"/>
                <a:gd name="T13" fmla="*/ 143075 h 17901"/>
                <a:gd name="T14" fmla="*/ 287050 w 14601"/>
                <a:gd name="T15" fmla="*/ 198100 h 17901"/>
                <a:gd name="T16" fmla="*/ 276050 w 14601"/>
                <a:gd name="T17" fmla="*/ 216425 h 17901"/>
                <a:gd name="T18" fmla="*/ 247625 w 14601"/>
                <a:gd name="T19" fmla="*/ 122900 h 17901"/>
                <a:gd name="T20" fmla="*/ 258625 w 14601"/>
                <a:gd name="T21" fmla="*/ 149475 h 17901"/>
                <a:gd name="T22" fmla="*/ 267800 w 14601"/>
                <a:gd name="T23" fmla="*/ 166000 h 17901"/>
                <a:gd name="T24" fmla="*/ 250375 w 14601"/>
                <a:gd name="T25" fmla="*/ 189825 h 17901"/>
                <a:gd name="T26" fmla="*/ 229275 w 14601"/>
                <a:gd name="T27" fmla="*/ 198100 h 17901"/>
                <a:gd name="T28" fmla="*/ 212775 w 14601"/>
                <a:gd name="T29" fmla="*/ 197175 h 17901"/>
                <a:gd name="T30" fmla="*/ 169675 w 14601"/>
                <a:gd name="T31" fmla="*/ 183425 h 17901"/>
                <a:gd name="T32" fmla="*/ 166000 w 14601"/>
                <a:gd name="T33" fmla="*/ 166900 h 17901"/>
                <a:gd name="T34" fmla="*/ 274225 w 14601"/>
                <a:gd name="T35" fmla="*/ 240275 h 17901"/>
                <a:gd name="T36" fmla="*/ 49550 w 14601"/>
                <a:gd name="T37" fmla="*/ 214600 h 17901"/>
                <a:gd name="T38" fmla="*/ 13775 w 14601"/>
                <a:gd name="T39" fmla="*/ 210000 h 17901"/>
                <a:gd name="T40" fmla="*/ 178850 w 14601"/>
                <a:gd name="T41" fmla="*/ 240275 h 17901"/>
                <a:gd name="T42" fmla="*/ 157750 w 14601"/>
                <a:gd name="T43" fmla="*/ 246700 h 17901"/>
                <a:gd name="T44" fmla="*/ 146750 w 14601"/>
                <a:gd name="T45" fmla="*/ 216425 h 17901"/>
                <a:gd name="T46" fmla="*/ 213700 w 14601"/>
                <a:gd name="T47" fmla="*/ 270525 h 17901"/>
                <a:gd name="T48" fmla="*/ 227450 w 14601"/>
                <a:gd name="T49" fmla="*/ 296200 h 17901"/>
                <a:gd name="T50" fmla="*/ 232025 w 14601"/>
                <a:gd name="T51" fmla="*/ 95375 h 17901"/>
                <a:gd name="T52" fmla="*/ 213700 w 14601"/>
                <a:gd name="T53" fmla="*/ 113725 h 17901"/>
                <a:gd name="T54" fmla="*/ 170600 w 14601"/>
                <a:gd name="T55" fmla="*/ 175150 h 17901"/>
                <a:gd name="T56" fmla="*/ 159600 w 14601"/>
                <a:gd name="T57" fmla="*/ 204500 h 17901"/>
                <a:gd name="T58" fmla="*/ 207275 w 14601"/>
                <a:gd name="T59" fmla="*/ 218275 h 17901"/>
                <a:gd name="T60" fmla="*/ 224700 w 14601"/>
                <a:gd name="T61" fmla="*/ 247600 h 17901"/>
                <a:gd name="T62" fmla="*/ 121075 w 14601"/>
                <a:gd name="T63" fmla="*/ 215500 h 17901"/>
                <a:gd name="T64" fmla="*/ 152250 w 14601"/>
                <a:gd name="T65" fmla="*/ 260450 h 17901"/>
                <a:gd name="T66" fmla="*/ 176100 w 14601"/>
                <a:gd name="T67" fmla="*/ 320050 h 17901"/>
                <a:gd name="T68" fmla="*/ 131150 w 14601"/>
                <a:gd name="T69" fmla="*/ 292550 h 17901"/>
                <a:gd name="T70" fmla="*/ 107325 w 14601"/>
                <a:gd name="T71" fmla="*/ 300800 h 17901"/>
                <a:gd name="T72" fmla="*/ 95400 w 14601"/>
                <a:gd name="T73" fmla="*/ 289800 h 17901"/>
                <a:gd name="T74" fmla="*/ 67875 w 14601"/>
                <a:gd name="T75" fmla="*/ 298950 h 17901"/>
                <a:gd name="T76" fmla="*/ 69725 w 14601"/>
                <a:gd name="T77" fmla="*/ 232025 h 17901"/>
                <a:gd name="T78" fmla="*/ 20200 w 14601"/>
                <a:gd name="T79" fmla="*/ 150400 h 17901"/>
                <a:gd name="T80" fmla="*/ 61475 w 14601"/>
                <a:gd name="T81" fmla="*/ 180675 h 17901"/>
                <a:gd name="T82" fmla="*/ 140325 w 14601"/>
                <a:gd name="T83" fmla="*/ 136650 h 17901"/>
                <a:gd name="T84" fmla="*/ 85300 w 14601"/>
                <a:gd name="T85" fmla="*/ 80700 h 17901"/>
                <a:gd name="T86" fmla="*/ 130250 w 14601"/>
                <a:gd name="T87" fmla="*/ 404425 h 17901"/>
                <a:gd name="T88" fmla="*/ 117400 w 14601"/>
                <a:gd name="T89" fmla="*/ 416350 h 17901"/>
                <a:gd name="T90" fmla="*/ 226525 w 14601"/>
                <a:gd name="T91" fmla="*/ 7350 h 17901"/>
                <a:gd name="T92" fmla="*/ 115575 w 14601"/>
                <a:gd name="T93" fmla="*/ 60525 h 17901"/>
                <a:gd name="T94" fmla="*/ 950 w 14601"/>
                <a:gd name="T95" fmla="*/ 213675 h 17901"/>
                <a:gd name="T96" fmla="*/ 162350 w 14601"/>
                <a:gd name="T97" fmla="*/ 335650 h 17901"/>
                <a:gd name="T98" fmla="*/ 306325 w 14601"/>
                <a:gd name="T99" fmla="*/ 177000 h 17901"/>
                <a:gd name="T100" fmla="*/ 220100 w 14601"/>
                <a:gd name="T101" fmla="*/ 61450 h 17901"/>
                <a:gd name="T102" fmla="*/ 333825 w 14601"/>
                <a:gd name="T103" fmla="*/ 110975 h 17901"/>
                <a:gd name="T104" fmla="*/ 289800 w 14601"/>
                <a:gd name="T105" fmla="*/ 342075 h 17901"/>
                <a:gd name="T106" fmla="*/ 91725 w 14601"/>
                <a:gd name="T107" fmla="*/ 360400 h 17901"/>
                <a:gd name="T108" fmla="*/ 70625 w 14601"/>
                <a:gd name="T109" fmla="*/ 370500 h 17901"/>
                <a:gd name="T110" fmla="*/ 68800 w 14601"/>
                <a:gd name="T111" fmla="*/ 429175 h 17901"/>
                <a:gd name="T112" fmla="*/ 215525 w 14601"/>
                <a:gd name="T113" fmla="*/ 439275 h 17901"/>
                <a:gd name="T114" fmla="*/ 166000 w 14601"/>
                <a:gd name="T115" fmla="*/ 396175 h 17901"/>
                <a:gd name="T116" fmla="*/ 357675 w 14601"/>
                <a:gd name="T117" fmla="*/ 254950 h 17901"/>
                <a:gd name="T118" fmla="*/ 272375 w 14601"/>
                <a:gd name="T119" fmla="*/ 25675 h 1790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lnTo>
                    <a:pt x="689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lnTo>
                    <a:pt x="6457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lnTo>
                    <a:pt x="9135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lnTo>
                    <a:pt x="6970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lnTo>
                    <a:pt x="979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1" name="Google Shape;371;p7">
              <a:extLst>
                <a:ext uri="{FF2B5EF4-FFF2-40B4-BE49-F238E27FC236}">
                  <a16:creationId xmlns:a16="http://schemas.microsoft.com/office/drawing/2014/main" id="{49523605-395C-4370-8511-03F8B9F0F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1400" y="1791425"/>
              <a:ext cx="402625" cy="375100"/>
            </a:xfrm>
            <a:custGeom>
              <a:avLst/>
              <a:gdLst>
                <a:gd name="T0" fmla="*/ 329250 w 16105"/>
                <a:gd name="T1" fmla="*/ 70625 h 15004"/>
                <a:gd name="T2" fmla="*/ 231125 w 16105"/>
                <a:gd name="T3" fmla="*/ 85300 h 15004"/>
                <a:gd name="T4" fmla="*/ 361350 w 16105"/>
                <a:gd name="T5" fmla="*/ 11925 h 15004"/>
                <a:gd name="T6" fmla="*/ 356750 w 16105"/>
                <a:gd name="T7" fmla="*/ 94475 h 15004"/>
                <a:gd name="T8" fmla="*/ 365000 w 16105"/>
                <a:gd name="T9" fmla="*/ 55950 h 15004"/>
                <a:gd name="T10" fmla="*/ 309075 w 16105"/>
                <a:gd name="T11" fmla="*/ 18350 h 15004"/>
                <a:gd name="T12" fmla="*/ 330150 w 16105"/>
                <a:gd name="T13" fmla="*/ 101800 h 15004"/>
                <a:gd name="T14" fmla="*/ 391600 w 16105"/>
                <a:gd name="T15" fmla="*/ 23850 h 15004"/>
                <a:gd name="T16" fmla="*/ 175175 w 16105"/>
                <a:gd name="T17" fmla="*/ 91700 h 15004"/>
                <a:gd name="T18" fmla="*/ 169675 w 16105"/>
                <a:gd name="T19" fmla="*/ 131150 h 15004"/>
                <a:gd name="T20" fmla="*/ 161425 w 16105"/>
                <a:gd name="T21" fmla="*/ 85300 h 15004"/>
                <a:gd name="T22" fmla="*/ 162350 w 16105"/>
                <a:gd name="T23" fmla="*/ 134800 h 15004"/>
                <a:gd name="T24" fmla="*/ 183425 w 16105"/>
                <a:gd name="T25" fmla="*/ 89875 h 15004"/>
                <a:gd name="T26" fmla="*/ 271475 w 16105"/>
                <a:gd name="T27" fmla="*/ 167825 h 15004"/>
                <a:gd name="T28" fmla="*/ 265975 w 16105"/>
                <a:gd name="T29" fmla="*/ 178825 h 15004"/>
                <a:gd name="T30" fmla="*/ 324650 w 16105"/>
                <a:gd name="T31" fmla="*/ 202675 h 15004"/>
                <a:gd name="T32" fmla="*/ 287050 w 16105"/>
                <a:gd name="T33" fmla="*/ 203600 h 15004"/>
                <a:gd name="T34" fmla="*/ 233875 w 16105"/>
                <a:gd name="T35" fmla="*/ 212750 h 15004"/>
                <a:gd name="T36" fmla="*/ 225625 w 16105"/>
                <a:gd name="T37" fmla="*/ 198100 h 15004"/>
                <a:gd name="T38" fmla="*/ 207275 w 16105"/>
                <a:gd name="T39" fmla="*/ 165075 h 15004"/>
                <a:gd name="T40" fmla="*/ 265975 w 16105"/>
                <a:gd name="T41" fmla="*/ 144900 h 15004"/>
                <a:gd name="T42" fmla="*/ 299900 w 16105"/>
                <a:gd name="T43" fmla="*/ 206350 h 15004"/>
                <a:gd name="T44" fmla="*/ 309075 w 16105"/>
                <a:gd name="T45" fmla="*/ 252200 h 15004"/>
                <a:gd name="T46" fmla="*/ 287975 w 16105"/>
                <a:gd name="T47" fmla="*/ 263200 h 15004"/>
                <a:gd name="T48" fmla="*/ 293475 w 16105"/>
                <a:gd name="T49" fmla="*/ 298050 h 15004"/>
                <a:gd name="T50" fmla="*/ 251300 w 16105"/>
                <a:gd name="T51" fmla="*/ 306300 h 15004"/>
                <a:gd name="T52" fmla="*/ 248550 w 16105"/>
                <a:gd name="T53" fmla="*/ 276950 h 15004"/>
                <a:gd name="T54" fmla="*/ 232950 w 16105"/>
                <a:gd name="T55" fmla="*/ 307225 h 15004"/>
                <a:gd name="T56" fmla="*/ 173350 w 16105"/>
                <a:gd name="T57" fmla="*/ 253100 h 15004"/>
                <a:gd name="T58" fmla="*/ 46800 w 16105"/>
                <a:gd name="T59" fmla="*/ 201750 h 15004"/>
                <a:gd name="T60" fmla="*/ 30275 w 16105"/>
                <a:gd name="T61" fmla="*/ 291625 h 15004"/>
                <a:gd name="T62" fmla="*/ 242125 w 16105"/>
                <a:gd name="T63" fmla="*/ 331975 h 15004"/>
                <a:gd name="T64" fmla="*/ 106400 w 16105"/>
                <a:gd name="T65" fmla="*/ 162325 h 15004"/>
                <a:gd name="T66" fmla="*/ 97225 w 16105"/>
                <a:gd name="T67" fmla="*/ 178825 h 15004"/>
                <a:gd name="T68" fmla="*/ 99075 w 16105"/>
                <a:gd name="T69" fmla="*/ 250350 h 15004"/>
                <a:gd name="T70" fmla="*/ 48625 w 16105"/>
                <a:gd name="T71" fmla="*/ 281550 h 15004"/>
                <a:gd name="T72" fmla="*/ 33950 w 16105"/>
                <a:gd name="T73" fmla="*/ 181575 h 15004"/>
                <a:gd name="T74" fmla="*/ 229275 w 16105"/>
                <a:gd name="T75" fmla="*/ 351225 h 15004"/>
                <a:gd name="T76" fmla="*/ 219200 w 16105"/>
                <a:gd name="T77" fmla="*/ 81625 h 15004"/>
                <a:gd name="T78" fmla="*/ 243950 w 16105"/>
                <a:gd name="T79" fmla="*/ 90800 h 15004"/>
                <a:gd name="T80" fmla="*/ 254950 w 16105"/>
                <a:gd name="T81" fmla="*/ 113725 h 15004"/>
                <a:gd name="T82" fmla="*/ 193525 w 16105"/>
                <a:gd name="T83" fmla="*/ 168750 h 15004"/>
                <a:gd name="T84" fmla="*/ 218275 w 16105"/>
                <a:gd name="T85" fmla="*/ 193500 h 15004"/>
                <a:gd name="T86" fmla="*/ 230200 w 16105"/>
                <a:gd name="T87" fmla="*/ 223775 h 15004"/>
                <a:gd name="T88" fmla="*/ 232025 w 16105"/>
                <a:gd name="T89" fmla="*/ 229275 h 15004"/>
                <a:gd name="T90" fmla="*/ 167850 w 16105"/>
                <a:gd name="T91" fmla="*/ 277875 h 15004"/>
                <a:gd name="T92" fmla="*/ 188025 w 16105"/>
                <a:gd name="T93" fmla="*/ 304475 h 15004"/>
                <a:gd name="T94" fmla="*/ 196275 w 16105"/>
                <a:gd name="T95" fmla="*/ 338400 h 15004"/>
                <a:gd name="T96" fmla="*/ 149500 w 16105"/>
                <a:gd name="T97" fmla="*/ 341150 h 15004"/>
                <a:gd name="T98" fmla="*/ 102725 w 16105"/>
                <a:gd name="T99" fmla="*/ 354900 h 15004"/>
                <a:gd name="T100" fmla="*/ 131150 w 16105"/>
                <a:gd name="T101" fmla="*/ 276025 h 15004"/>
                <a:gd name="T102" fmla="*/ 97225 w 16105"/>
                <a:gd name="T103" fmla="*/ 188925 h 15004"/>
                <a:gd name="T104" fmla="*/ 116500 w 16105"/>
                <a:gd name="T105" fmla="*/ 161400 h 15004"/>
                <a:gd name="T106" fmla="*/ 72475 w 16105"/>
                <a:gd name="T107" fmla="*/ 124725 h 15004"/>
                <a:gd name="T108" fmla="*/ 178850 w 16105"/>
                <a:gd name="T109" fmla="*/ 73375 h 15004"/>
                <a:gd name="T110" fmla="*/ 160500 w 16105"/>
                <a:gd name="T111" fmla="*/ 350325 h 15004"/>
                <a:gd name="T112" fmla="*/ 125650 w 16105"/>
                <a:gd name="T113" fmla="*/ 67875 h 15004"/>
                <a:gd name="T114" fmla="*/ 1850 w 16105"/>
                <a:gd name="T115" fmla="*/ 256775 h 15004"/>
                <a:gd name="T116" fmla="*/ 97225 w 16105"/>
                <a:gd name="T117" fmla="*/ 368650 h 15004"/>
                <a:gd name="T118" fmla="*/ 324650 w 16105"/>
                <a:gd name="T119" fmla="*/ 268700 h 15004"/>
                <a:gd name="T120" fmla="*/ 272375 w 16105"/>
                <a:gd name="T121" fmla="*/ 91700 h 1500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lnTo>
                    <a:pt x="14123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lnTo>
                    <a:pt x="13757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lnTo>
                    <a:pt x="6530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lnTo>
                    <a:pt x="935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lnTo>
                    <a:pt x="7154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lnTo>
                    <a:pt x="7704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lnTo>
                    <a:pt x="6824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2" name="Google Shape;372;p7">
              <a:extLst>
                <a:ext uri="{FF2B5EF4-FFF2-40B4-BE49-F238E27FC236}">
                  <a16:creationId xmlns:a16="http://schemas.microsoft.com/office/drawing/2014/main" id="{B8178DDE-A15C-4BA8-A76E-FA2C642D2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2250" y="3951050"/>
              <a:ext cx="436525" cy="299875"/>
            </a:xfrm>
            <a:custGeom>
              <a:avLst/>
              <a:gdLst>
                <a:gd name="T0" fmla="*/ 251275 w 17461"/>
                <a:gd name="T1" fmla="*/ 63275 h 11995"/>
                <a:gd name="T2" fmla="*/ 242100 w 17461"/>
                <a:gd name="T3" fmla="*/ 87125 h 11995"/>
                <a:gd name="T4" fmla="*/ 244875 w 17461"/>
                <a:gd name="T5" fmla="*/ 79775 h 11995"/>
                <a:gd name="T6" fmla="*/ 286125 w 17461"/>
                <a:gd name="T7" fmla="*/ 89875 h 11995"/>
                <a:gd name="T8" fmla="*/ 385175 w 17461"/>
                <a:gd name="T9" fmla="*/ 46775 h 11995"/>
                <a:gd name="T10" fmla="*/ 342075 w 17461"/>
                <a:gd name="T11" fmla="*/ 63275 h 11995"/>
                <a:gd name="T12" fmla="*/ 223775 w 17461"/>
                <a:gd name="T13" fmla="*/ 91700 h 11995"/>
                <a:gd name="T14" fmla="*/ 408100 w 17461"/>
                <a:gd name="T15" fmla="*/ 27525 h 11995"/>
                <a:gd name="T16" fmla="*/ 358575 w 17461"/>
                <a:gd name="T17" fmla="*/ 88950 h 11995"/>
                <a:gd name="T18" fmla="*/ 263200 w 17461"/>
                <a:gd name="T19" fmla="*/ 99050 h 11995"/>
                <a:gd name="T20" fmla="*/ 269625 w 17461"/>
                <a:gd name="T21" fmla="*/ 107300 h 11995"/>
                <a:gd name="T22" fmla="*/ 420925 w 17461"/>
                <a:gd name="T23" fmla="*/ 18350 h 11995"/>
                <a:gd name="T24" fmla="*/ 350325 w 17461"/>
                <a:gd name="T25" fmla="*/ 110050 h 11995"/>
                <a:gd name="T26" fmla="*/ 418175 w 17461"/>
                <a:gd name="T27" fmla="*/ 17425 h 11995"/>
                <a:gd name="T28" fmla="*/ 233850 w 17461"/>
                <a:gd name="T29" fmla="*/ 104550 h 11995"/>
                <a:gd name="T30" fmla="*/ 241200 w 17461"/>
                <a:gd name="T31" fmla="*/ 110050 h 11995"/>
                <a:gd name="T32" fmla="*/ 330150 w 17461"/>
                <a:gd name="T33" fmla="*/ 174250 h 11995"/>
                <a:gd name="T34" fmla="*/ 305400 w 17461"/>
                <a:gd name="T35" fmla="*/ 182500 h 11995"/>
                <a:gd name="T36" fmla="*/ 310900 w 17461"/>
                <a:gd name="T37" fmla="*/ 190750 h 11995"/>
                <a:gd name="T38" fmla="*/ 316400 w 17461"/>
                <a:gd name="T39" fmla="*/ 210925 h 11995"/>
                <a:gd name="T40" fmla="*/ 322800 w 17461"/>
                <a:gd name="T41" fmla="*/ 200825 h 11995"/>
                <a:gd name="T42" fmla="*/ 290725 w 17461"/>
                <a:gd name="T43" fmla="*/ 67875 h 11995"/>
                <a:gd name="T44" fmla="*/ 152250 w 17461"/>
                <a:gd name="T45" fmla="*/ 201750 h 11995"/>
                <a:gd name="T46" fmla="*/ 124725 w 17461"/>
                <a:gd name="T47" fmla="*/ 210925 h 11995"/>
                <a:gd name="T48" fmla="*/ 148575 w 17461"/>
                <a:gd name="T49" fmla="*/ 167825 h 11995"/>
                <a:gd name="T50" fmla="*/ 143075 w 17461"/>
                <a:gd name="T51" fmla="*/ 148575 h 11995"/>
                <a:gd name="T52" fmla="*/ 131150 w 17461"/>
                <a:gd name="T53" fmla="*/ 134800 h 11995"/>
                <a:gd name="T54" fmla="*/ 115550 w 17461"/>
                <a:gd name="T55" fmla="*/ 143050 h 11995"/>
                <a:gd name="T56" fmla="*/ 166925 w 17461"/>
                <a:gd name="T57" fmla="*/ 80700 h 11995"/>
                <a:gd name="T58" fmla="*/ 335650 w 17461"/>
                <a:gd name="T59" fmla="*/ 109125 h 11995"/>
                <a:gd name="T60" fmla="*/ 122900 w 17461"/>
                <a:gd name="T61" fmla="*/ 232925 h 11995"/>
                <a:gd name="T62" fmla="*/ 99050 w 17461"/>
                <a:gd name="T63" fmla="*/ 225600 h 11995"/>
                <a:gd name="T64" fmla="*/ 99050 w 17461"/>
                <a:gd name="T65" fmla="*/ 199000 h 11995"/>
                <a:gd name="T66" fmla="*/ 161400 w 17461"/>
                <a:gd name="T67" fmla="*/ 239350 h 11995"/>
                <a:gd name="T68" fmla="*/ 318225 w 17461"/>
                <a:gd name="T69" fmla="*/ 134800 h 11995"/>
                <a:gd name="T70" fmla="*/ 54125 w 17461"/>
                <a:gd name="T71" fmla="*/ 246675 h 11995"/>
                <a:gd name="T72" fmla="*/ 88975 w 17461"/>
                <a:gd name="T73" fmla="*/ 253100 h 11995"/>
                <a:gd name="T74" fmla="*/ 67875 w 17461"/>
                <a:gd name="T75" fmla="*/ 220100 h 11995"/>
                <a:gd name="T76" fmla="*/ 323725 w 17461"/>
                <a:gd name="T77" fmla="*/ 232025 h 11995"/>
                <a:gd name="T78" fmla="*/ 279700 w 17461"/>
                <a:gd name="T79" fmla="*/ 270525 h 11995"/>
                <a:gd name="T80" fmla="*/ 279700 w 17461"/>
                <a:gd name="T81" fmla="*/ 236600 h 11995"/>
                <a:gd name="T82" fmla="*/ 251275 w 17461"/>
                <a:gd name="T83" fmla="*/ 258600 h 11995"/>
                <a:gd name="T84" fmla="*/ 237525 w 17461"/>
                <a:gd name="T85" fmla="*/ 278775 h 11995"/>
                <a:gd name="T86" fmla="*/ 234775 w 17461"/>
                <a:gd name="T87" fmla="*/ 251275 h 11995"/>
                <a:gd name="T88" fmla="*/ 199000 w 17461"/>
                <a:gd name="T89" fmla="*/ 280625 h 11995"/>
                <a:gd name="T90" fmla="*/ 219175 w 17461"/>
                <a:gd name="T91" fmla="*/ 235675 h 11995"/>
                <a:gd name="T92" fmla="*/ 189850 w 17461"/>
                <a:gd name="T93" fmla="*/ 277875 h 11995"/>
                <a:gd name="T94" fmla="*/ 175175 w 17461"/>
                <a:gd name="T95" fmla="*/ 254025 h 11995"/>
                <a:gd name="T96" fmla="*/ 291625 w 17461"/>
                <a:gd name="T97" fmla="*/ 177900 h 11995"/>
                <a:gd name="T98" fmla="*/ 33950 w 17461"/>
                <a:gd name="T99" fmla="*/ 276025 h 11995"/>
                <a:gd name="T100" fmla="*/ 55950 w 17461"/>
                <a:gd name="T101" fmla="*/ 279700 h 11995"/>
                <a:gd name="T102" fmla="*/ 24775 w 17461"/>
                <a:gd name="T103" fmla="*/ 265025 h 11995"/>
                <a:gd name="T104" fmla="*/ 307225 w 17461"/>
                <a:gd name="T105" fmla="*/ 61450 h 11995"/>
                <a:gd name="T106" fmla="*/ 222850 w 17461"/>
                <a:gd name="T107" fmla="*/ 45850 h 11995"/>
                <a:gd name="T108" fmla="*/ 110050 w 17461"/>
                <a:gd name="T109" fmla="*/ 119225 h 11995"/>
                <a:gd name="T110" fmla="*/ 55950 w 17461"/>
                <a:gd name="T111" fmla="*/ 216425 h 11995"/>
                <a:gd name="T112" fmla="*/ 4600 w 17461"/>
                <a:gd name="T113" fmla="*/ 295300 h 11995"/>
                <a:gd name="T114" fmla="*/ 133900 w 17461"/>
                <a:gd name="T115" fmla="*/ 264100 h 11995"/>
                <a:gd name="T116" fmla="*/ 205425 w 17461"/>
                <a:gd name="T117" fmla="*/ 295300 h 11995"/>
                <a:gd name="T118" fmla="*/ 272375 w 17461"/>
                <a:gd name="T119" fmla="*/ 288875 h 11995"/>
                <a:gd name="T120" fmla="*/ 342975 w 17461"/>
                <a:gd name="T121" fmla="*/ 227425 h 11995"/>
                <a:gd name="T122" fmla="*/ 359500 w 17461"/>
                <a:gd name="T123" fmla="*/ 135725 h 11995"/>
                <a:gd name="T124" fmla="*/ 436525 w 17461"/>
                <a:gd name="T125" fmla="*/ 31175 h 119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lnTo>
                    <a:pt x="9758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lnTo>
                    <a:pt x="9795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lnTo>
                    <a:pt x="8914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lnTo>
                    <a:pt x="10528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lnTo>
                    <a:pt x="9354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lnTo>
                    <a:pt x="13243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lnTo>
                    <a:pt x="12729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lnTo>
                    <a:pt x="10051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lnTo>
                    <a:pt x="16324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3" name="Google Shape;373;p7">
              <a:extLst>
                <a:ext uri="{FF2B5EF4-FFF2-40B4-BE49-F238E27FC236}">
                  <a16:creationId xmlns:a16="http://schemas.microsoft.com/office/drawing/2014/main" id="{BF38F790-E740-44A6-AA3A-738DF9EA9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5225" y="2154575"/>
              <a:ext cx="328325" cy="339325"/>
            </a:xfrm>
            <a:custGeom>
              <a:avLst/>
              <a:gdLst>
                <a:gd name="T0" fmla="*/ 75200 w 13133"/>
                <a:gd name="T1" fmla="*/ 58700 h 13573"/>
                <a:gd name="T2" fmla="*/ 51350 w 13133"/>
                <a:gd name="T3" fmla="*/ 85300 h 13573"/>
                <a:gd name="T4" fmla="*/ 47700 w 13133"/>
                <a:gd name="T5" fmla="*/ 70625 h 13573"/>
                <a:gd name="T6" fmla="*/ 56850 w 13133"/>
                <a:gd name="T7" fmla="*/ 96300 h 13573"/>
                <a:gd name="T8" fmla="*/ 163225 w 13133"/>
                <a:gd name="T9" fmla="*/ 74275 h 13573"/>
                <a:gd name="T10" fmla="*/ 33925 w 13133"/>
                <a:gd name="T11" fmla="*/ 110975 h 13573"/>
                <a:gd name="T12" fmla="*/ 105450 w 13133"/>
                <a:gd name="T13" fmla="*/ 78875 h 13573"/>
                <a:gd name="T14" fmla="*/ 142150 w 13133"/>
                <a:gd name="T15" fmla="*/ 154975 h 13573"/>
                <a:gd name="T16" fmla="*/ 94450 w 13133"/>
                <a:gd name="T17" fmla="*/ 153150 h 13573"/>
                <a:gd name="T18" fmla="*/ 160475 w 13133"/>
                <a:gd name="T19" fmla="*/ 187075 h 13573"/>
                <a:gd name="T20" fmla="*/ 126550 w 13133"/>
                <a:gd name="T21" fmla="*/ 117375 h 13573"/>
                <a:gd name="T22" fmla="*/ 230175 w 13133"/>
                <a:gd name="T23" fmla="*/ 230175 h 13573"/>
                <a:gd name="T24" fmla="*/ 213675 w 13133"/>
                <a:gd name="T25" fmla="*/ 232025 h 13573"/>
                <a:gd name="T26" fmla="*/ 214600 w 13133"/>
                <a:gd name="T27" fmla="*/ 236600 h 13573"/>
                <a:gd name="T28" fmla="*/ 199925 w 13133"/>
                <a:gd name="T29" fmla="*/ 237525 h 13573"/>
                <a:gd name="T30" fmla="*/ 246675 w 13133"/>
                <a:gd name="T31" fmla="*/ 274200 h 13573"/>
                <a:gd name="T32" fmla="*/ 241175 w 13133"/>
                <a:gd name="T33" fmla="*/ 222850 h 13573"/>
                <a:gd name="T34" fmla="*/ 14675 w 13133"/>
                <a:gd name="T35" fmla="*/ 279700 h 13573"/>
                <a:gd name="T36" fmla="*/ 253100 w 13133"/>
                <a:gd name="T37" fmla="*/ 221000 h 13573"/>
                <a:gd name="T38" fmla="*/ 253100 w 13133"/>
                <a:gd name="T39" fmla="*/ 273275 h 13573"/>
                <a:gd name="T40" fmla="*/ 201750 w 13133"/>
                <a:gd name="T41" fmla="*/ 266850 h 13573"/>
                <a:gd name="T42" fmla="*/ 222850 w 13133"/>
                <a:gd name="T43" fmla="*/ 204500 h 13573"/>
                <a:gd name="T44" fmla="*/ 177900 w 13133"/>
                <a:gd name="T45" fmla="*/ 245775 h 13573"/>
                <a:gd name="T46" fmla="*/ 243925 w 13133"/>
                <a:gd name="T47" fmla="*/ 298050 h 13573"/>
                <a:gd name="T48" fmla="*/ 274200 w 13133"/>
                <a:gd name="T49" fmla="*/ 242100 h 13573"/>
                <a:gd name="T50" fmla="*/ 219175 w 13133"/>
                <a:gd name="T51" fmla="*/ 194425 h 13573"/>
                <a:gd name="T52" fmla="*/ 143050 w 13133"/>
                <a:gd name="T53" fmla="*/ 53200 h 13573"/>
                <a:gd name="T54" fmla="*/ 94450 w 13133"/>
                <a:gd name="T55" fmla="*/ 60525 h 13573"/>
                <a:gd name="T56" fmla="*/ 63275 w 13133"/>
                <a:gd name="T57" fmla="*/ 55950 h 13573"/>
                <a:gd name="T58" fmla="*/ 73375 w 13133"/>
                <a:gd name="T59" fmla="*/ 81625 h 13573"/>
                <a:gd name="T60" fmla="*/ 15600 w 13133"/>
                <a:gd name="T61" fmla="*/ 48600 h 13573"/>
                <a:gd name="T62" fmla="*/ 44025 w 13133"/>
                <a:gd name="T63" fmla="*/ 113725 h 13573"/>
                <a:gd name="T64" fmla="*/ 9175 w 13133"/>
                <a:gd name="T65" fmla="*/ 108225 h 13573"/>
                <a:gd name="T66" fmla="*/ 33025 w 13133"/>
                <a:gd name="T67" fmla="*/ 173325 h 13573"/>
                <a:gd name="T68" fmla="*/ 34850 w 13133"/>
                <a:gd name="T69" fmla="*/ 230175 h 13573"/>
                <a:gd name="T70" fmla="*/ 24750 w 13133"/>
                <a:gd name="T71" fmla="*/ 289800 h 13573"/>
                <a:gd name="T72" fmla="*/ 193500 w 13133"/>
                <a:gd name="T73" fmla="*/ 324625 h 13573"/>
                <a:gd name="T74" fmla="*/ 310875 w 13133"/>
                <a:gd name="T75" fmla="*/ 331975 h 13573"/>
                <a:gd name="T76" fmla="*/ 279700 w 13133"/>
                <a:gd name="T77" fmla="*/ 327375 h 13573"/>
                <a:gd name="T78" fmla="*/ 150400 w 13133"/>
                <a:gd name="T79" fmla="*/ 282450 h 13573"/>
                <a:gd name="T80" fmla="*/ 72450 w 13133"/>
                <a:gd name="T81" fmla="*/ 129300 h 13573"/>
                <a:gd name="T82" fmla="*/ 117375 w 13133"/>
                <a:gd name="T83" fmla="*/ 91700 h 13573"/>
                <a:gd name="T84" fmla="*/ 145800 w 13133"/>
                <a:gd name="T85" fmla="*/ 82525 h 13573"/>
                <a:gd name="T86" fmla="*/ 154975 w 13133"/>
                <a:gd name="T87" fmla="*/ 82525 h 13573"/>
                <a:gd name="T88" fmla="*/ 147650 w 13133"/>
                <a:gd name="T89" fmla="*/ 119225 h 13573"/>
                <a:gd name="T90" fmla="*/ 163225 w 13133"/>
                <a:gd name="T91" fmla="*/ 127475 h 13573"/>
                <a:gd name="T92" fmla="*/ 177900 w 13133"/>
                <a:gd name="T93" fmla="*/ 128400 h 13573"/>
                <a:gd name="T94" fmla="*/ 196250 w 13133"/>
                <a:gd name="T95" fmla="*/ 117375 h 13573"/>
                <a:gd name="T96" fmla="*/ 214600 w 13133"/>
                <a:gd name="T97" fmla="*/ 126550 h 13573"/>
                <a:gd name="T98" fmla="*/ 213675 w 13133"/>
                <a:gd name="T99" fmla="*/ 164150 h 13573"/>
                <a:gd name="T100" fmla="*/ 222850 w 13133"/>
                <a:gd name="T101" fmla="*/ 170575 h 13573"/>
                <a:gd name="T102" fmla="*/ 240275 w 13133"/>
                <a:gd name="T103" fmla="*/ 175150 h 13573"/>
                <a:gd name="T104" fmla="*/ 265950 w 13133"/>
                <a:gd name="T105" fmla="*/ 180650 h 13573"/>
                <a:gd name="T106" fmla="*/ 282450 w 13133"/>
                <a:gd name="T107" fmla="*/ 192575 h 13573"/>
                <a:gd name="T108" fmla="*/ 295300 w 13133"/>
                <a:gd name="T109" fmla="*/ 199925 h 13573"/>
                <a:gd name="T110" fmla="*/ 295300 w 13133"/>
                <a:gd name="T111" fmla="*/ 235675 h 13573"/>
                <a:gd name="T112" fmla="*/ 298050 w 13133"/>
                <a:gd name="T113" fmla="*/ 265025 h 13573"/>
                <a:gd name="T114" fmla="*/ 306300 w 13133"/>
                <a:gd name="T115" fmla="*/ 285200 h 13573"/>
                <a:gd name="T116" fmla="*/ 310875 w 13133"/>
                <a:gd name="T117" fmla="*/ 309950 h 13573"/>
                <a:gd name="T118" fmla="*/ 328300 w 13133"/>
                <a:gd name="T119" fmla="*/ 265950 h 13573"/>
                <a:gd name="T120" fmla="*/ 276025 w 13133"/>
                <a:gd name="T121" fmla="*/ 158650 h 13573"/>
                <a:gd name="T122" fmla="*/ 225600 w 13133"/>
                <a:gd name="T123" fmla="*/ 0 h 1357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lnTo>
                    <a:pt x="4879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lnTo>
                    <a:pt x="8877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lnTo>
                    <a:pt x="8914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lnTo>
                    <a:pt x="876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lnTo>
                    <a:pt x="9024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4" name="Google Shape;374;p7">
              <a:extLst>
                <a:ext uri="{FF2B5EF4-FFF2-40B4-BE49-F238E27FC236}">
                  <a16:creationId xmlns:a16="http://schemas.microsoft.com/office/drawing/2014/main" id="{E3CD2E71-AAA2-46F1-822C-40AD890E2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7275" y="2750650"/>
              <a:ext cx="459450" cy="475050"/>
            </a:xfrm>
            <a:custGeom>
              <a:avLst/>
              <a:gdLst>
                <a:gd name="T0" fmla="*/ 345725 w 18378"/>
                <a:gd name="T1" fmla="*/ 141225 h 19002"/>
                <a:gd name="T2" fmla="*/ 328300 w 18378"/>
                <a:gd name="T3" fmla="*/ 165975 h 19002"/>
                <a:gd name="T4" fmla="*/ 310875 w 18378"/>
                <a:gd name="T5" fmla="*/ 174250 h 19002"/>
                <a:gd name="T6" fmla="*/ 319125 w 18378"/>
                <a:gd name="T7" fmla="*/ 169650 h 19002"/>
                <a:gd name="T8" fmla="*/ 441100 w 18378"/>
                <a:gd name="T9" fmla="*/ 180650 h 19002"/>
                <a:gd name="T10" fmla="*/ 438350 w 18378"/>
                <a:gd name="T11" fmla="*/ 181575 h 19002"/>
                <a:gd name="T12" fmla="*/ 279700 w 18378"/>
                <a:gd name="T13" fmla="*/ 224675 h 19002"/>
                <a:gd name="T14" fmla="*/ 409925 w 18378"/>
                <a:gd name="T15" fmla="*/ 240275 h 19002"/>
                <a:gd name="T16" fmla="*/ 395250 w 18378"/>
                <a:gd name="T17" fmla="*/ 243025 h 19002"/>
                <a:gd name="T18" fmla="*/ 154075 w 18378"/>
                <a:gd name="T19" fmla="*/ 162325 h 19002"/>
                <a:gd name="T20" fmla="*/ 265950 w 18378"/>
                <a:gd name="T21" fmla="*/ 254025 h 19002"/>
                <a:gd name="T22" fmla="*/ 299875 w 18378"/>
                <a:gd name="T23" fmla="*/ 250350 h 19002"/>
                <a:gd name="T24" fmla="*/ 276950 w 18378"/>
                <a:gd name="T25" fmla="*/ 232925 h 19002"/>
                <a:gd name="T26" fmla="*/ 251275 w 18378"/>
                <a:gd name="T27" fmla="*/ 218250 h 19002"/>
                <a:gd name="T28" fmla="*/ 223775 w 18378"/>
                <a:gd name="T29" fmla="*/ 204500 h 19002"/>
                <a:gd name="T30" fmla="*/ 188000 w 18378"/>
                <a:gd name="T31" fmla="*/ 174250 h 19002"/>
                <a:gd name="T32" fmla="*/ 189825 w 18378"/>
                <a:gd name="T33" fmla="*/ 143050 h 19002"/>
                <a:gd name="T34" fmla="*/ 273275 w 18378"/>
                <a:gd name="T35" fmla="*/ 121050 h 19002"/>
                <a:gd name="T36" fmla="*/ 286125 w 18378"/>
                <a:gd name="T37" fmla="*/ 206325 h 19002"/>
                <a:gd name="T38" fmla="*/ 368650 w 18378"/>
                <a:gd name="T39" fmla="*/ 205425 h 19002"/>
                <a:gd name="T40" fmla="*/ 313625 w 18378"/>
                <a:gd name="T41" fmla="*/ 202675 h 19002"/>
                <a:gd name="T42" fmla="*/ 286125 w 18378"/>
                <a:gd name="T43" fmla="*/ 124725 h 19002"/>
                <a:gd name="T44" fmla="*/ 236600 w 18378"/>
                <a:gd name="T45" fmla="*/ 79775 h 19002"/>
                <a:gd name="T46" fmla="*/ 386075 w 18378"/>
                <a:gd name="T47" fmla="*/ 272375 h 19002"/>
                <a:gd name="T48" fmla="*/ 367750 w 18378"/>
                <a:gd name="T49" fmla="*/ 276950 h 19002"/>
                <a:gd name="T50" fmla="*/ 351225 w 18378"/>
                <a:gd name="T51" fmla="*/ 300800 h 19002"/>
                <a:gd name="T52" fmla="*/ 231100 w 18378"/>
                <a:gd name="T53" fmla="*/ 284275 h 19002"/>
                <a:gd name="T54" fmla="*/ 256775 w 18378"/>
                <a:gd name="T55" fmla="*/ 290700 h 19002"/>
                <a:gd name="T56" fmla="*/ 26600 w 18378"/>
                <a:gd name="T57" fmla="*/ 319125 h 19002"/>
                <a:gd name="T58" fmla="*/ 66025 w 18378"/>
                <a:gd name="T59" fmla="*/ 273275 h 19002"/>
                <a:gd name="T60" fmla="*/ 153150 w 18378"/>
                <a:gd name="T61" fmla="*/ 326475 h 19002"/>
                <a:gd name="T62" fmla="*/ 342975 w 18378"/>
                <a:gd name="T63" fmla="*/ 315475 h 19002"/>
                <a:gd name="T64" fmla="*/ 106375 w 18378"/>
                <a:gd name="T65" fmla="*/ 221925 h 19002"/>
                <a:gd name="T66" fmla="*/ 248525 w 18378"/>
                <a:gd name="T67" fmla="*/ 336550 h 19002"/>
                <a:gd name="T68" fmla="*/ 170575 w 18378"/>
                <a:gd name="T69" fmla="*/ 256775 h 19002"/>
                <a:gd name="T70" fmla="*/ 39450 w 18378"/>
                <a:gd name="T71" fmla="*/ 333800 h 19002"/>
                <a:gd name="T72" fmla="*/ 330150 w 18378"/>
                <a:gd name="T73" fmla="*/ 323725 h 19002"/>
                <a:gd name="T74" fmla="*/ 88950 w 18378"/>
                <a:gd name="T75" fmla="*/ 245775 h 19002"/>
                <a:gd name="T76" fmla="*/ 244850 w 18378"/>
                <a:gd name="T77" fmla="*/ 363150 h 19002"/>
                <a:gd name="T78" fmla="*/ 119225 w 18378"/>
                <a:gd name="T79" fmla="*/ 260450 h 19002"/>
                <a:gd name="T80" fmla="*/ 78875 w 18378"/>
                <a:gd name="T81" fmla="*/ 353050 h 19002"/>
                <a:gd name="T82" fmla="*/ 110975 w 18378"/>
                <a:gd name="T83" fmla="*/ 380575 h 19002"/>
                <a:gd name="T84" fmla="*/ 288875 w 18378"/>
                <a:gd name="T85" fmla="*/ 392500 h 19002"/>
                <a:gd name="T86" fmla="*/ 123800 w 18378"/>
                <a:gd name="T87" fmla="*/ 391575 h 19002"/>
                <a:gd name="T88" fmla="*/ 282450 w 18378"/>
                <a:gd name="T89" fmla="*/ 381500 h 19002"/>
                <a:gd name="T90" fmla="*/ 268700 w 18378"/>
                <a:gd name="T91" fmla="*/ 413575 h 19002"/>
                <a:gd name="T92" fmla="*/ 166000 w 18378"/>
                <a:gd name="T93" fmla="*/ 425500 h 19002"/>
                <a:gd name="T94" fmla="*/ 399825 w 18378"/>
                <a:gd name="T95" fmla="*/ 121975 h 19002"/>
                <a:gd name="T96" fmla="*/ 425525 w 18378"/>
                <a:gd name="T97" fmla="*/ 188000 h 19002"/>
                <a:gd name="T98" fmla="*/ 219175 w 18378"/>
                <a:gd name="T99" fmla="*/ 433750 h 19002"/>
                <a:gd name="T100" fmla="*/ 15600 w 18378"/>
                <a:gd name="T101" fmla="*/ 295300 h 19002"/>
                <a:gd name="T102" fmla="*/ 202675 w 18378"/>
                <a:gd name="T103" fmla="*/ 442025 h 19002"/>
                <a:gd name="T104" fmla="*/ 228350 w 18378"/>
                <a:gd name="T105" fmla="*/ 453025 h 19002"/>
                <a:gd name="T106" fmla="*/ 223775 w 18378"/>
                <a:gd name="T107" fmla="*/ 6425 h 19002"/>
                <a:gd name="T108" fmla="*/ 925 w 18378"/>
                <a:gd name="T109" fmla="*/ 298950 h 19002"/>
                <a:gd name="T110" fmla="*/ 12850 w 18378"/>
                <a:gd name="T111" fmla="*/ 327375 h 19002"/>
                <a:gd name="T112" fmla="*/ 182500 w 18378"/>
                <a:gd name="T113" fmla="*/ 455775 h 19002"/>
                <a:gd name="T114" fmla="*/ 210000 w 18378"/>
                <a:gd name="T115" fmla="*/ 458525 h 19002"/>
                <a:gd name="T116" fmla="*/ 227425 w 18378"/>
                <a:gd name="T117" fmla="*/ 474100 h 19002"/>
                <a:gd name="T118" fmla="*/ 457600 w 18378"/>
                <a:gd name="T119" fmla="*/ 187075 h 19002"/>
                <a:gd name="T120" fmla="*/ 420000 w 18378"/>
                <a:gd name="T121" fmla="*/ 122875 h 19002"/>
                <a:gd name="T122" fmla="*/ 424600 w 18378"/>
                <a:gd name="T123" fmla="*/ 175150 h 19002"/>
                <a:gd name="T124" fmla="*/ 406250 w 18378"/>
                <a:gd name="T125" fmla="*/ 112800 h 1900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lnTo>
                    <a:pt x="1379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lnTo>
                    <a:pt x="12692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lnTo>
                    <a:pt x="9611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lnTo>
                    <a:pt x="4806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lnTo>
                    <a:pt x="271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lnTo>
                    <a:pt x="4402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lnTo>
                    <a:pt x="3595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lnTo>
                    <a:pt x="9464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lnTo>
                    <a:pt x="9831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lnTo>
                    <a:pt x="9464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5" name="Google Shape;375;p7">
              <a:extLst>
                <a:ext uri="{FF2B5EF4-FFF2-40B4-BE49-F238E27FC236}">
                  <a16:creationId xmlns:a16="http://schemas.microsoft.com/office/drawing/2014/main" id="{5CC04076-0E8D-4B7A-BD95-85799DA3D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5475" y="1544725"/>
              <a:ext cx="444800" cy="353100"/>
            </a:xfrm>
            <a:custGeom>
              <a:avLst/>
              <a:gdLst>
                <a:gd name="T0" fmla="*/ 190775 w 17792"/>
                <a:gd name="T1" fmla="*/ 101825 h 14124"/>
                <a:gd name="T2" fmla="*/ 27525 w 17792"/>
                <a:gd name="T3" fmla="*/ 56875 h 14124"/>
                <a:gd name="T4" fmla="*/ 6450 w 17792"/>
                <a:gd name="T5" fmla="*/ 73400 h 14124"/>
                <a:gd name="T6" fmla="*/ 24775 w 17792"/>
                <a:gd name="T7" fmla="*/ 83475 h 14124"/>
                <a:gd name="T8" fmla="*/ 243950 w 17792"/>
                <a:gd name="T9" fmla="*/ 104575 h 14124"/>
                <a:gd name="T10" fmla="*/ 291650 w 17792"/>
                <a:gd name="T11" fmla="*/ 74300 h 14124"/>
                <a:gd name="T12" fmla="*/ 281550 w 17792"/>
                <a:gd name="T13" fmla="*/ 114650 h 14124"/>
                <a:gd name="T14" fmla="*/ 236625 w 17792"/>
                <a:gd name="T15" fmla="*/ 115575 h 14124"/>
                <a:gd name="T16" fmla="*/ 125650 w 17792"/>
                <a:gd name="T17" fmla="*/ 237525 h 14124"/>
                <a:gd name="T18" fmla="*/ 126575 w 17792"/>
                <a:gd name="T19" fmla="*/ 243950 h 14124"/>
                <a:gd name="T20" fmla="*/ 132075 w 17792"/>
                <a:gd name="T21" fmla="*/ 256800 h 14124"/>
                <a:gd name="T22" fmla="*/ 363175 w 17792"/>
                <a:gd name="T23" fmla="*/ 272375 h 14124"/>
                <a:gd name="T24" fmla="*/ 324650 w 17792"/>
                <a:gd name="T25" fmla="*/ 122000 h 14124"/>
                <a:gd name="T26" fmla="*/ 134825 w 17792"/>
                <a:gd name="T27" fmla="*/ 206350 h 14124"/>
                <a:gd name="T28" fmla="*/ 328325 w 17792"/>
                <a:gd name="T29" fmla="*/ 130250 h 14124"/>
                <a:gd name="T30" fmla="*/ 188000 w 17792"/>
                <a:gd name="T31" fmla="*/ 204525 h 14124"/>
                <a:gd name="T32" fmla="*/ 285225 w 17792"/>
                <a:gd name="T33" fmla="*/ 175175 h 14124"/>
                <a:gd name="T34" fmla="*/ 280625 w 17792"/>
                <a:gd name="T35" fmla="*/ 199025 h 14124"/>
                <a:gd name="T36" fmla="*/ 137575 w 17792"/>
                <a:gd name="T37" fmla="*/ 252200 h 14124"/>
                <a:gd name="T38" fmla="*/ 298975 w 17792"/>
                <a:gd name="T39" fmla="*/ 198100 h 14124"/>
                <a:gd name="T40" fmla="*/ 254950 w 17792"/>
                <a:gd name="T41" fmla="*/ 231125 h 14124"/>
                <a:gd name="T42" fmla="*/ 167825 w 17792"/>
                <a:gd name="T43" fmla="*/ 270550 h 14124"/>
                <a:gd name="T44" fmla="*/ 360425 w 17792"/>
                <a:gd name="T45" fmla="*/ 199025 h 14124"/>
                <a:gd name="T46" fmla="*/ 182500 w 17792"/>
                <a:gd name="T47" fmla="*/ 281550 h 14124"/>
                <a:gd name="T48" fmla="*/ 70625 w 17792"/>
                <a:gd name="T49" fmla="*/ 275125 h 14124"/>
                <a:gd name="T50" fmla="*/ 146750 w 17792"/>
                <a:gd name="T51" fmla="*/ 177925 h 14124"/>
                <a:gd name="T52" fmla="*/ 55950 w 17792"/>
                <a:gd name="T53" fmla="*/ 950 h 14124"/>
                <a:gd name="T54" fmla="*/ 49550 w 17792"/>
                <a:gd name="T55" fmla="*/ 41300 h 14124"/>
                <a:gd name="T56" fmla="*/ 44025 w 17792"/>
                <a:gd name="T57" fmla="*/ 109150 h 14124"/>
                <a:gd name="T58" fmla="*/ 51375 w 17792"/>
                <a:gd name="T59" fmla="*/ 147675 h 14124"/>
                <a:gd name="T60" fmla="*/ 39450 w 17792"/>
                <a:gd name="T61" fmla="*/ 223775 h 14124"/>
                <a:gd name="T62" fmla="*/ 39450 w 17792"/>
                <a:gd name="T63" fmla="*/ 266875 h 14124"/>
                <a:gd name="T64" fmla="*/ 69725 w 17792"/>
                <a:gd name="T65" fmla="*/ 303575 h 14124"/>
                <a:gd name="T66" fmla="*/ 103650 w 17792"/>
                <a:gd name="T67" fmla="*/ 310900 h 14124"/>
                <a:gd name="T68" fmla="*/ 136650 w 17792"/>
                <a:gd name="T69" fmla="*/ 309075 h 14124"/>
                <a:gd name="T70" fmla="*/ 168750 w 17792"/>
                <a:gd name="T71" fmla="*/ 321900 h 14124"/>
                <a:gd name="T72" fmla="*/ 195350 w 17792"/>
                <a:gd name="T73" fmla="*/ 302650 h 14124"/>
                <a:gd name="T74" fmla="*/ 200850 w 17792"/>
                <a:gd name="T75" fmla="*/ 302650 h 14124"/>
                <a:gd name="T76" fmla="*/ 240275 w 17792"/>
                <a:gd name="T77" fmla="*/ 308150 h 14124"/>
                <a:gd name="T78" fmla="*/ 300800 w 17792"/>
                <a:gd name="T79" fmla="*/ 303575 h 14124"/>
                <a:gd name="T80" fmla="*/ 306300 w 17792"/>
                <a:gd name="T81" fmla="*/ 298975 h 14124"/>
                <a:gd name="T82" fmla="*/ 339325 w 17792"/>
                <a:gd name="T83" fmla="*/ 298050 h 14124"/>
                <a:gd name="T84" fmla="*/ 371425 w 17792"/>
                <a:gd name="T85" fmla="*/ 298975 h 14124"/>
                <a:gd name="T86" fmla="*/ 414525 w 17792"/>
                <a:gd name="T87" fmla="*/ 313650 h 14124"/>
                <a:gd name="T88" fmla="*/ 413600 w 17792"/>
                <a:gd name="T89" fmla="*/ 265975 h 14124"/>
                <a:gd name="T90" fmla="*/ 355825 w 17792"/>
                <a:gd name="T91" fmla="*/ 272375 h 14124"/>
                <a:gd name="T92" fmla="*/ 351250 w 17792"/>
                <a:gd name="T93" fmla="*/ 255875 h 14124"/>
                <a:gd name="T94" fmla="*/ 305400 w 17792"/>
                <a:gd name="T95" fmla="*/ 265975 h 14124"/>
                <a:gd name="T96" fmla="*/ 324650 w 17792"/>
                <a:gd name="T97" fmla="*/ 249450 h 14124"/>
                <a:gd name="T98" fmla="*/ 314575 w 17792"/>
                <a:gd name="T99" fmla="*/ 239375 h 14124"/>
                <a:gd name="T100" fmla="*/ 369575 w 17792"/>
                <a:gd name="T101" fmla="*/ 222875 h 14124"/>
                <a:gd name="T102" fmla="*/ 440200 w 17792"/>
                <a:gd name="T103" fmla="*/ 218275 h 14124"/>
                <a:gd name="T104" fmla="*/ 400775 w 17792"/>
                <a:gd name="T105" fmla="*/ 209100 h 14124"/>
                <a:gd name="T106" fmla="*/ 293475 w 17792"/>
                <a:gd name="T107" fmla="*/ 55050 h 14124"/>
                <a:gd name="T108" fmla="*/ 197175 w 17792"/>
                <a:gd name="T109" fmla="*/ 77975 h 14124"/>
                <a:gd name="T110" fmla="*/ 83475 w 17792"/>
                <a:gd name="T111" fmla="*/ 218275 h 14124"/>
                <a:gd name="T112" fmla="*/ 80725 w 17792"/>
                <a:gd name="T113" fmla="*/ 41300 h 14124"/>
                <a:gd name="T114" fmla="*/ 376925 w 17792"/>
                <a:gd name="T115" fmla="*/ 323750 h 14124"/>
                <a:gd name="T116" fmla="*/ 361325 w 17792"/>
                <a:gd name="T117" fmla="*/ 352175 h 14124"/>
                <a:gd name="T118" fmla="*/ 398025 w 17792"/>
                <a:gd name="T119" fmla="*/ 341175 h 14124"/>
                <a:gd name="T120" fmla="*/ 388850 w 17792"/>
                <a:gd name="T121" fmla="*/ 313650 h 1412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lnTo>
                    <a:pt x="1056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lnTo>
                    <a:pt x="1285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lnTo>
                    <a:pt x="1460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6" name="Google Shape;376;p7">
              <a:extLst>
                <a:ext uri="{FF2B5EF4-FFF2-40B4-BE49-F238E27FC236}">
                  <a16:creationId xmlns:a16="http://schemas.microsoft.com/office/drawing/2014/main" id="{8D2B6E82-C778-44D6-ABA8-937F966D3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4475" y="1037625"/>
              <a:ext cx="414525" cy="389750"/>
            </a:xfrm>
            <a:custGeom>
              <a:avLst/>
              <a:gdLst>
                <a:gd name="T0" fmla="*/ 340225 w 16581"/>
                <a:gd name="T1" fmla="*/ 69700 h 15590"/>
                <a:gd name="T2" fmla="*/ 235700 w 16581"/>
                <a:gd name="T3" fmla="*/ 92625 h 15590"/>
                <a:gd name="T4" fmla="*/ 327400 w 16581"/>
                <a:gd name="T5" fmla="*/ 62350 h 15590"/>
                <a:gd name="T6" fmla="*/ 344825 w 16581"/>
                <a:gd name="T7" fmla="*/ 95375 h 15590"/>
                <a:gd name="T8" fmla="*/ 253125 w 16581"/>
                <a:gd name="T9" fmla="*/ 99050 h 15590"/>
                <a:gd name="T10" fmla="*/ 65125 w 16581"/>
                <a:gd name="T11" fmla="*/ 167825 h 15590"/>
                <a:gd name="T12" fmla="*/ 56875 w 16581"/>
                <a:gd name="T13" fmla="*/ 174250 h 15590"/>
                <a:gd name="T14" fmla="*/ 216425 w 16581"/>
                <a:gd name="T15" fmla="*/ 165075 h 15590"/>
                <a:gd name="T16" fmla="*/ 202675 w 16581"/>
                <a:gd name="T17" fmla="*/ 188000 h 15590"/>
                <a:gd name="T18" fmla="*/ 198100 w 16581"/>
                <a:gd name="T19" fmla="*/ 168750 h 15590"/>
                <a:gd name="T20" fmla="*/ 121075 w 16581"/>
                <a:gd name="T21" fmla="*/ 101800 h 15590"/>
                <a:gd name="T22" fmla="*/ 75200 w 16581"/>
                <a:gd name="T23" fmla="*/ 188000 h 15590"/>
                <a:gd name="T24" fmla="*/ 76125 w 16581"/>
                <a:gd name="T25" fmla="*/ 161400 h 15590"/>
                <a:gd name="T26" fmla="*/ 44025 w 16581"/>
                <a:gd name="T27" fmla="*/ 167825 h 15590"/>
                <a:gd name="T28" fmla="*/ 18350 w 16581"/>
                <a:gd name="T29" fmla="*/ 98125 h 15590"/>
                <a:gd name="T30" fmla="*/ 307225 w 16581"/>
                <a:gd name="T31" fmla="*/ 172400 h 15590"/>
                <a:gd name="T32" fmla="*/ 199000 w 16581"/>
                <a:gd name="T33" fmla="*/ 207250 h 15590"/>
                <a:gd name="T34" fmla="*/ 191675 w 16581"/>
                <a:gd name="T35" fmla="*/ 155900 h 15590"/>
                <a:gd name="T36" fmla="*/ 164175 w 16581"/>
                <a:gd name="T37" fmla="*/ 198075 h 15590"/>
                <a:gd name="T38" fmla="*/ 206350 w 16581"/>
                <a:gd name="T39" fmla="*/ 219175 h 15590"/>
                <a:gd name="T40" fmla="*/ 241200 w 16581"/>
                <a:gd name="T41" fmla="*/ 171500 h 15590"/>
                <a:gd name="T42" fmla="*/ 126575 w 16581"/>
                <a:gd name="T43" fmla="*/ 177000 h 15590"/>
                <a:gd name="T44" fmla="*/ 259525 w 16581"/>
                <a:gd name="T45" fmla="*/ 146725 h 15590"/>
                <a:gd name="T46" fmla="*/ 202675 w 16581"/>
                <a:gd name="T47" fmla="*/ 260450 h 15590"/>
                <a:gd name="T48" fmla="*/ 280625 w 16581"/>
                <a:gd name="T49" fmla="*/ 254025 h 15590"/>
                <a:gd name="T50" fmla="*/ 331075 w 16581"/>
                <a:gd name="T51" fmla="*/ 187075 h 15590"/>
                <a:gd name="T52" fmla="*/ 404425 w 16581"/>
                <a:gd name="T53" fmla="*/ 276025 h 15590"/>
                <a:gd name="T54" fmla="*/ 314550 w 16581"/>
                <a:gd name="T55" fmla="*/ 284275 h 15590"/>
                <a:gd name="T56" fmla="*/ 186175 w 16581"/>
                <a:gd name="T57" fmla="*/ 267775 h 15590"/>
                <a:gd name="T58" fmla="*/ 118325 w 16581"/>
                <a:gd name="T59" fmla="*/ 235675 h 15590"/>
                <a:gd name="T60" fmla="*/ 92625 w 16581"/>
                <a:gd name="T61" fmla="*/ 324625 h 15590"/>
                <a:gd name="T62" fmla="*/ 54125 w 16581"/>
                <a:gd name="T63" fmla="*/ 284275 h 15590"/>
                <a:gd name="T64" fmla="*/ 207275 w 16581"/>
                <a:gd name="T65" fmla="*/ 351225 h 15590"/>
                <a:gd name="T66" fmla="*/ 196250 w 16581"/>
                <a:gd name="T67" fmla="*/ 353975 h 15590"/>
                <a:gd name="T68" fmla="*/ 274200 w 16581"/>
                <a:gd name="T69" fmla="*/ 335650 h 15590"/>
                <a:gd name="T70" fmla="*/ 221025 w 16581"/>
                <a:gd name="T71" fmla="*/ 376000 h 15590"/>
                <a:gd name="T72" fmla="*/ 213675 w 16581"/>
                <a:gd name="T73" fmla="*/ 341150 h 15590"/>
                <a:gd name="T74" fmla="*/ 177000 w 16581"/>
                <a:gd name="T75" fmla="*/ 331050 h 15590"/>
                <a:gd name="T76" fmla="*/ 140325 w 16581"/>
                <a:gd name="T77" fmla="*/ 24775 h 15590"/>
                <a:gd name="T78" fmla="*/ 59625 w 16581"/>
                <a:gd name="T79" fmla="*/ 68775 h 15590"/>
                <a:gd name="T80" fmla="*/ 1850 w 16581"/>
                <a:gd name="T81" fmla="*/ 102700 h 15590"/>
                <a:gd name="T82" fmla="*/ 30275 w 16581"/>
                <a:gd name="T83" fmla="*/ 171500 h 15590"/>
                <a:gd name="T84" fmla="*/ 54125 w 16581"/>
                <a:gd name="T85" fmla="*/ 202675 h 15590"/>
                <a:gd name="T86" fmla="*/ 43125 w 16581"/>
                <a:gd name="T87" fmla="*/ 274200 h 15590"/>
                <a:gd name="T88" fmla="*/ 69700 w 16581"/>
                <a:gd name="T89" fmla="*/ 331975 h 15590"/>
                <a:gd name="T90" fmla="*/ 147650 w 16581"/>
                <a:gd name="T91" fmla="*/ 323725 h 15590"/>
                <a:gd name="T92" fmla="*/ 180675 w 16581"/>
                <a:gd name="T93" fmla="*/ 376900 h 15590"/>
                <a:gd name="T94" fmla="*/ 211850 w 16581"/>
                <a:gd name="T95" fmla="*/ 385150 h 15590"/>
                <a:gd name="T96" fmla="*/ 276050 w 16581"/>
                <a:gd name="T97" fmla="*/ 364075 h 15590"/>
                <a:gd name="T98" fmla="*/ 337475 w 16581"/>
                <a:gd name="T99" fmla="*/ 298050 h 15590"/>
                <a:gd name="T100" fmla="*/ 412675 w 16581"/>
                <a:gd name="T101" fmla="*/ 283375 h 15590"/>
                <a:gd name="T102" fmla="*/ 380575 w 16581"/>
                <a:gd name="T103" fmla="*/ 214600 h 15590"/>
                <a:gd name="T104" fmla="*/ 357650 w 16581"/>
                <a:gd name="T105" fmla="*/ 90800 h 15590"/>
                <a:gd name="T106" fmla="*/ 356750 w 16581"/>
                <a:gd name="T107" fmla="*/ 48600 h 15590"/>
                <a:gd name="T108" fmla="*/ 300800 w 16581"/>
                <a:gd name="T109" fmla="*/ 55025 h 15590"/>
                <a:gd name="T110" fmla="*/ 206350 w 16581"/>
                <a:gd name="T111" fmla="*/ 28425 h 15590"/>
                <a:gd name="T112" fmla="*/ 166925 w 16581"/>
                <a:gd name="T113" fmla="*/ 26600 h 15590"/>
                <a:gd name="T114" fmla="*/ 196250 w 16581"/>
                <a:gd name="T115" fmla="*/ 105475 h 15590"/>
                <a:gd name="T116" fmla="*/ 153150 w 16581"/>
                <a:gd name="T117" fmla="*/ 21100 h 1559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lnTo>
                    <a:pt x="13096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lnTo>
                    <a:pt x="3155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lnTo>
                    <a:pt x="8181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lnTo>
                    <a:pt x="8291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lnTo>
                    <a:pt x="649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7" name="Google Shape;377;p7">
              <a:extLst>
                <a:ext uri="{FF2B5EF4-FFF2-40B4-BE49-F238E27FC236}">
                  <a16:creationId xmlns:a16="http://schemas.microsoft.com/office/drawing/2014/main" id="{85EC48DD-B9D4-4304-90C8-59AFB4370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3775" y="1840025"/>
              <a:ext cx="234775" cy="276975"/>
            </a:xfrm>
            <a:custGeom>
              <a:avLst/>
              <a:gdLst>
                <a:gd name="T0" fmla="*/ 121050 w 9391"/>
                <a:gd name="T1" fmla="*/ 28450 h 11079"/>
                <a:gd name="T2" fmla="*/ 109150 w 9391"/>
                <a:gd name="T3" fmla="*/ 16525 h 11079"/>
                <a:gd name="T4" fmla="*/ 83475 w 9391"/>
                <a:gd name="T5" fmla="*/ 163250 h 11079"/>
                <a:gd name="T6" fmla="*/ 135725 w 9391"/>
                <a:gd name="T7" fmla="*/ 108225 h 11079"/>
                <a:gd name="T8" fmla="*/ 155000 w 9391"/>
                <a:gd name="T9" fmla="*/ 137575 h 11079"/>
                <a:gd name="T10" fmla="*/ 141225 w 9391"/>
                <a:gd name="T11" fmla="*/ 164150 h 11079"/>
                <a:gd name="T12" fmla="*/ 133900 w 9391"/>
                <a:gd name="T13" fmla="*/ 166900 h 11079"/>
                <a:gd name="T14" fmla="*/ 131150 w 9391"/>
                <a:gd name="T15" fmla="*/ 160500 h 11079"/>
                <a:gd name="T16" fmla="*/ 119225 w 9391"/>
                <a:gd name="T17" fmla="*/ 176075 h 11079"/>
                <a:gd name="T18" fmla="*/ 124725 w 9391"/>
                <a:gd name="T19" fmla="*/ 147650 h 11079"/>
                <a:gd name="T20" fmla="*/ 110975 w 9391"/>
                <a:gd name="T21" fmla="*/ 155900 h 11079"/>
                <a:gd name="T22" fmla="*/ 96300 w 9391"/>
                <a:gd name="T23" fmla="*/ 171500 h 11079"/>
                <a:gd name="T24" fmla="*/ 95375 w 9391"/>
                <a:gd name="T25" fmla="*/ 159575 h 11079"/>
                <a:gd name="T26" fmla="*/ 90800 w 9391"/>
                <a:gd name="T27" fmla="*/ 153150 h 11079"/>
                <a:gd name="T28" fmla="*/ 110050 w 9391"/>
                <a:gd name="T29" fmla="*/ 132075 h 11079"/>
                <a:gd name="T30" fmla="*/ 83475 w 9391"/>
                <a:gd name="T31" fmla="*/ 144900 h 11079"/>
                <a:gd name="T32" fmla="*/ 107300 w 9391"/>
                <a:gd name="T33" fmla="*/ 116475 h 11079"/>
                <a:gd name="T34" fmla="*/ 78875 w 9391"/>
                <a:gd name="T35" fmla="*/ 133900 h 11079"/>
                <a:gd name="T36" fmla="*/ 116475 w 9391"/>
                <a:gd name="T37" fmla="*/ 107300 h 11079"/>
                <a:gd name="T38" fmla="*/ 28450 w 9391"/>
                <a:gd name="T39" fmla="*/ 223775 h 11079"/>
                <a:gd name="T40" fmla="*/ 23850 w 9391"/>
                <a:gd name="T41" fmla="*/ 231100 h 11079"/>
                <a:gd name="T42" fmla="*/ 212775 w 9391"/>
                <a:gd name="T43" fmla="*/ 216425 h 11079"/>
                <a:gd name="T44" fmla="*/ 225600 w 9391"/>
                <a:gd name="T45" fmla="*/ 228350 h 11079"/>
                <a:gd name="T46" fmla="*/ 208175 w 9391"/>
                <a:gd name="T47" fmla="*/ 232950 h 11079"/>
                <a:gd name="T48" fmla="*/ 125650 w 9391"/>
                <a:gd name="T49" fmla="*/ 237525 h 11079"/>
                <a:gd name="T50" fmla="*/ 121975 w 9391"/>
                <a:gd name="T51" fmla="*/ 256775 h 11079"/>
                <a:gd name="T52" fmla="*/ 108225 w 9391"/>
                <a:gd name="T53" fmla="*/ 247600 h 11079"/>
                <a:gd name="T54" fmla="*/ 103650 w 9391"/>
                <a:gd name="T55" fmla="*/ 6425 h 11079"/>
                <a:gd name="T56" fmla="*/ 92625 w 9391"/>
                <a:gd name="T57" fmla="*/ 33025 h 11079"/>
                <a:gd name="T58" fmla="*/ 108225 w 9391"/>
                <a:gd name="T59" fmla="*/ 63275 h 11079"/>
                <a:gd name="T60" fmla="*/ 93550 w 9391"/>
                <a:gd name="T61" fmla="*/ 104550 h 11079"/>
                <a:gd name="T62" fmla="*/ 68800 w 9391"/>
                <a:gd name="T63" fmla="*/ 132075 h 11079"/>
                <a:gd name="T64" fmla="*/ 72450 w 9391"/>
                <a:gd name="T65" fmla="*/ 166900 h 11079"/>
                <a:gd name="T66" fmla="*/ 15600 w 9391"/>
                <a:gd name="T67" fmla="*/ 208175 h 11079"/>
                <a:gd name="T68" fmla="*/ 0 w 9391"/>
                <a:gd name="T69" fmla="*/ 226525 h 11079"/>
                <a:gd name="T70" fmla="*/ 29350 w 9391"/>
                <a:gd name="T71" fmla="*/ 247600 h 11079"/>
                <a:gd name="T72" fmla="*/ 49525 w 9391"/>
                <a:gd name="T73" fmla="*/ 230175 h 11079"/>
                <a:gd name="T74" fmla="*/ 44025 w 9391"/>
                <a:gd name="T75" fmla="*/ 201750 h 11079"/>
                <a:gd name="T76" fmla="*/ 82550 w 9391"/>
                <a:gd name="T77" fmla="*/ 176075 h 11079"/>
                <a:gd name="T78" fmla="*/ 110975 w 9391"/>
                <a:gd name="T79" fmla="*/ 232950 h 11079"/>
                <a:gd name="T80" fmla="*/ 95375 w 9391"/>
                <a:gd name="T81" fmla="*/ 253125 h 11079"/>
                <a:gd name="T82" fmla="*/ 114650 w 9391"/>
                <a:gd name="T83" fmla="*/ 276950 h 11079"/>
                <a:gd name="T84" fmla="*/ 139400 w 9391"/>
                <a:gd name="T85" fmla="*/ 257700 h 11079"/>
                <a:gd name="T86" fmla="*/ 127475 w 9391"/>
                <a:gd name="T87" fmla="*/ 233850 h 11079"/>
                <a:gd name="T88" fmla="*/ 145825 w 9391"/>
                <a:gd name="T89" fmla="*/ 177925 h 11079"/>
                <a:gd name="T90" fmla="*/ 176075 w 9391"/>
                <a:gd name="T91" fmla="*/ 190750 h 11079"/>
                <a:gd name="T92" fmla="*/ 186175 w 9391"/>
                <a:gd name="T93" fmla="*/ 232025 h 11079"/>
                <a:gd name="T94" fmla="*/ 202675 w 9391"/>
                <a:gd name="T95" fmla="*/ 254025 h 11079"/>
                <a:gd name="T96" fmla="*/ 233850 w 9391"/>
                <a:gd name="T97" fmla="*/ 234775 h 11079"/>
                <a:gd name="T98" fmla="*/ 224675 w 9391"/>
                <a:gd name="T99" fmla="*/ 210925 h 11079"/>
                <a:gd name="T100" fmla="*/ 195350 w 9391"/>
                <a:gd name="T101" fmla="*/ 201750 h 11079"/>
                <a:gd name="T102" fmla="*/ 166000 w 9391"/>
                <a:gd name="T103" fmla="*/ 168750 h 11079"/>
                <a:gd name="T104" fmla="*/ 157750 w 9391"/>
                <a:gd name="T105" fmla="*/ 114650 h 11079"/>
                <a:gd name="T106" fmla="*/ 118300 w 9391"/>
                <a:gd name="T107" fmla="*/ 88050 h 11079"/>
                <a:gd name="T108" fmla="*/ 131150 w 9391"/>
                <a:gd name="T109" fmla="*/ 44025 h 11079"/>
                <a:gd name="T110" fmla="*/ 137575 w 9391"/>
                <a:gd name="T111" fmla="*/ 10100 h 11079"/>
                <a:gd name="T112" fmla="*/ 120150 w 9391"/>
                <a:gd name="T113" fmla="*/ 0 h 110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lnTo>
                    <a:pt x="4916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lnTo>
                    <a:pt x="5209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lnTo>
                    <a:pt x="4696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8" name="Google Shape;378;p7">
              <a:extLst>
                <a:ext uri="{FF2B5EF4-FFF2-40B4-BE49-F238E27FC236}">
                  <a16:creationId xmlns:a16="http://schemas.microsoft.com/office/drawing/2014/main" id="{19B67D30-A5F8-467C-978B-DEBB91FBB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8875" y="2550725"/>
              <a:ext cx="408125" cy="156850"/>
            </a:xfrm>
            <a:custGeom>
              <a:avLst/>
              <a:gdLst>
                <a:gd name="T0" fmla="*/ 354925 w 16325"/>
                <a:gd name="T1" fmla="*/ 5525 h 6274"/>
                <a:gd name="T2" fmla="*/ 351250 w 16325"/>
                <a:gd name="T3" fmla="*/ 14675 h 6274"/>
                <a:gd name="T4" fmla="*/ 374175 w 16325"/>
                <a:gd name="T5" fmla="*/ 11925 h 6274"/>
                <a:gd name="T6" fmla="*/ 353075 w 16325"/>
                <a:gd name="T7" fmla="*/ 44950 h 6274"/>
                <a:gd name="T8" fmla="*/ 381500 w 16325"/>
                <a:gd name="T9" fmla="*/ 51375 h 6274"/>
                <a:gd name="T10" fmla="*/ 407200 w 16325"/>
                <a:gd name="T11" fmla="*/ 36700 h 6274"/>
                <a:gd name="T12" fmla="*/ 370500 w 16325"/>
                <a:gd name="T13" fmla="*/ 40375 h 6274"/>
                <a:gd name="T14" fmla="*/ 387925 w 16325"/>
                <a:gd name="T15" fmla="*/ 10100 h 6274"/>
                <a:gd name="T16" fmla="*/ 367750 w 16325"/>
                <a:gd name="T17" fmla="*/ 25 h 6274"/>
                <a:gd name="T18" fmla="*/ 123825 w 16325"/>
                <a:gd name="T19" fmla="*/ 78875 h 6274"/>
                <a:gd name="T20" fmla="*/ 124750 w 16325"/>
                <a:gd name="T21" fmla="*/ 88050 h 6274"/>
                <a:gd name="T22" fmla="*/ 174250 w 16325"/>
                <a:gd name="T23" fmla="*/ 79800 h 6274"/>
                <a:gd name="T24" fmla="*/ 170600 w 16325"/>
                <a:gd name="T25" fmla="*/ 70625 h 6274"/>
                <a:gd name="T26" fmla="*/ 317325 w 16325"/>
                <a:gd name="T27" fmla="*/ 55025 h 6274"/>
                <a:gd name="T28" fmla="*/ 304475 w 16325"/>
                <a:gd name="T29" fmla="*/ 88050 h 6274"/>
                <a:gd name="T30" fmla="*/ 318225 w 16325"/>
                <a:gd name="T31" fmla="*/ 107300 h 6274"/>
                <a:gd name="T32" fmla="*/ 354925 w 16325"/>
                <a:gd name="T33" fmla="*/ 99975 h 6274"/>
                <a:gd name="T34" fmla="*/ 361325 w 16325"/>
                <a:gd name="T35" fmla="*/ 86225 h 6274"/>
                <a:gd name="T36" fmla="*/ 328325 w 16325"/>
                <a:gd name="T37" fmla="*/ 96300 h 6274"/>
                <a:gd name="T38" fmla="*/ 316400 w 16325"/>
                <a:gd name="T39" fmla="*/ 77950 h 6274"/>
                <a:gd name="T40" fmla="*/ 340250 w 16325"/>
                <a:gd name="T41" fmla="*/ 59625 h 6274"/>
                <a:gd name="T42" fmla="*/ 353075 w 16325"/>
                <a:gd name="T43" fmla="*/ 53200 h 6274"/>
                <a:gd name="T44" fmla="*/ 147675 w 16325"/>
                <a:gd name="T45" fmla="*/ 109150 h 6274"/>
                <a:gd name="T46" fmla="*/ 126575 w 16325"/>
                <a:gd name="T47" fmla="*/ 121075 h 6274"/>
                <a:gd name="T48" fmla="*/ 176100 w 16325"/>
                <a:gd name="T49" fmla="*/ 114650 h 6274"/>
                <a:gd name="T50" fmla="*/ 169675 w 16325"/>
                <a:gd name="T51" fmla="*/ 104550 h 6274"/>
                <a:gd name="T52" fmla="*/ 254950 w 16325"/>
                <a:gd name="T53" fmla="*/ 59625 h 6274"/>
                <a:gd name="T54" fmla="*/ 224700 w 16325"/>
                <a:gd name="T55" fmla="*/ 66950 h 6274"/>
                <a:gd name="T56" fmla="*/ 216450 w 16325"/>
                <a:gd name="T57" fmla="*/ 73375 h 6274"/>
                <a:gd name="T58" fmla="*/ 220100 w 16325"/>
                <a:gd name="T59" fmla="*/ 121975 h 6274"/>
                <a:gd name="T60" fmla="*/ 231125 w 16325"/>
                <a:gd name="T61" fmla="*/ 119225 h 6274"/>
                <a:gd name="T62" fmla="*/ 234775 w 16325"/>
                <a:gd name="T63" fmla="*/ 74300 h 6274"/>
                <a:gd name="T64" fmla="*/ 250375 w 16325"/>
                <a:gd name="T65" fmla="*/ 107300 h 6274"/>
                <a:gd name="T66" fmla="*/ 261375 w 16325"/>
                <a:gd name="T67" fmla="*/ 88975 h 6274"/>
                <a:gd name="T68" fmla="*/ 276975 w 16325"/>
                <a:gd name="T69" fmla="*/ 64200 h 6274"/>
                <a:gd name="T70" fmla="*/ 284300 w 16325"/>
                <a:gd name="T71" fmla="*/ 106400 h 6274"/>
                <a:gd name="T72" fmla="*/ 298050 w 16325"/>
                <a:gd name="T73" fmla="*/ 120150 h 6274"/>
                <a:gd name="T74" fmla="*/ 297150 w 16325"/>
                <a:gd name="T75" fmla="*/ 106400 h 6274"/>
                <a:gd name="T76" fmla="*/ 289800 w 16325"/>
                <a:gd name="T77" fmla="*/ 59625 h 6274"/>
                <a:gd name="T78" fmla="*/ 64225 w 16325"/>
                <a:gd name="T79" fmla="*/ 29350 h 6274"/>
                <a:gd name="T80" fmla="*/ 19275 w 16325"/>
                <a:gd name="T81" fmla="*/ 37600 h 6274"/>
                <a:gd name="T82" fmla="*/ 950 w 16325"/>
                <a:gd name="T83" fmla="*/ 50450 h 6274"/>
                <a:gd name="T84" fmla="*/ 3700 w 16325"/>
                <a:gd name="T85" fmla="*/ 149500 h 6274"/>
                <a:gd name="T86" fmla="*/ 21125 w 16325"/>
                <a:gd name="T87" fmla="*/ 156825 h 6274"/>
                <a:gd name="T88" fmla="*/ 72475 w 16325"/>
                <a:gd name="T89" fmla="*/ 145825 h 6274"/>
                <a:gd name="T90" fmla="*/ 63300 w 16325"/>
                <a:gd name="T91" fmla="*/ 134825 h 6274"/>
                <a:gd name="T92" fmla="*/ 16525 w 16325"/>
                <a:gd name="T93" fmla="*/ 123825 h 6274"/>
                <a:gd name="T94" fmla="*/ 62375 w 16325"/>
                <a:gd name="T95" fmla="*/ 94475 h 6274"/>
                <a:gd name="T96" fmla="*/ 72475 w 16325"/>
                <a:gd name="T97" fmla="*/ 87125 h 6274"/>
                <a:gd name="T98" fmla="*/ 35775 w 16325"/>
                <a:gd name="T99" fmla="*/ 86225 h 6274"/>
                <a:gd name="T100" fmla="*/ 13775 w 16325"/>
                <a:gd name="T101" fmla="*/ 52275 h 6274"/>
                <a:gd name="T102" fmla="*/ 55950 w 16325"/>
                <a:gd name="T103" fmla="*/ 47700 h 6274"/>
                <a:gd name="T104" fmla="*/ 77975 w 16325"/>
                <a:gd name="T105" fmla="*/ 39450 h 6274"/>
                <a:gd name="T106" fmla="*/ 67875 w 16325"/>
                <a:gd name="T107" fmla="*/ 28450 h 627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lnTo>
                    <a:pt x="14710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lnTo>
                    <a:pt x="6787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lnTo>
                    <a:pt x="2715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9" name="Google Shape;379;p7">
              <a:extLst>
                <a:ext uri="{FF2B5EF4-FFF2-40B4-BE49-F238E27FC236}">
                  <a16:creationId xmlns:a16="http://schemas.microsoft.com/office/drawing/2014/main" id="{1768677D-2E7A-43A4-97A9-9741F12FD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6425" y="4507675"/>
              <a:ext cx="520000" cy="365000"/>
            </a:xfrm>
            <a:custGeom>
              <a:avLst/>
              <a:gdLst>
                <a:gd name="T0" fmla="*/ 144000 w 20800"/>
                <a:gd name="T1" fmla="*/ 25700 h 14600"/>
                <a:gd name="T2" fmla="*/ 126575 w 20800"/>
                <a:gd name="T3" fmla="*/ 84375 h 14600"/>
                <a:gd name="T4" fmla="*/ 92650 w 20800"/>
                <a:gd name="T5" fmla="*/ 86225 h 14600"/>
                <a:gd name="T6" fmla="*/ 83475 w 20800"/>
                <a:gd name="T7" fmla="*/ 73375 h 14600"/>
                <a:gd name="T8" fmla="*/ 77050 w 20800"/>
                <a:gd name="T9" fmla="*/ 59625 h 14600"/>
                <a:gd name="T10" fmla="*/ 82550 w 20800"/>
                <a:gd name="T11" fmla="*/ 39450 h 14600"/>
                <a:gd name="T12" fmla="*/ 247625 w 20800"/>
                <a:gd name="T13" fmla="*/ 84375 h 14600"/>
                <a:gd name="T14" fmla="*/ 231125 w 20800"/>
                <a:gd name="T15" fmla="*/ 98150 h 14600"/>
                <a:gd name="T16" fmla="*/ 37625 w 20800"/>
                <a:gd name="T17" fmla="*/ 108225 h 14600"/>
                <a:gd name="T18" fmla="*/ 34875 w 20800"/>
                <a:gd name="T19" fmla="*/ 128400 h 14600"/>
                <a:gd name="T20" fmla="*/ 36700 w 20800"/>
                <a:gd name="T21" fmla="*/ 110975 h 14600"/>
                <a:gd name="T22" fmla="*/ 217350 w 20800"/>
                <a:gd name="T23" fmla="*/ 163250 h 14600"/>
                <a:gd name="T24" fmla="*/ 198100 w 20800"/>
                <a:gd name="T25" fmla="*/ 188000 h 14600"/>
                <a:gd name="T26" fmla="*/ 167850 w 20800"/>
                <a:gd name="T27" fmla="*/ 188925 h 14600"/>
                <a:gd name="T28" fmla="*/ 182525 w 20800"/>
                <a:gd name="T29" fmla="*/ 160500 h 14600"/>
                <a:gd name="T30" fmla="*/ 118325 w 20800"/>
                <a:gd name="T31" fmla="*/ 925 h 14600"/>
                <a:gd name="T32" fmla="*/ 63300 w 20800"/>
                <a:gd name="T33" fmla="*/ 77975 h 14600"/>
                <a:gd name="T34" fmla="*/ 1850 w 20800"/>
                <a:gd name="T35" fmla="*/ 121975 h 14600"/>
                <a:gd name="T36" fmla="*/ 42200 w 20800"/>
                <a:gd name="T37" fmla="*/ 151325 h 14600"/>
                <a:gd name="T38" fmla="*/ 62375 w 20800"/>
                <a:gd name="T39" fmla="*/ 95400 h 14600"/>
                <a:gd name="T40" fmla="*/ 138500 w 20800"/>
                <a:gd name="T41" fmla="*/ 105475 h 14600"/>
                <a:gd name="T42" fmla="*/ 145825 w 20800"/>
                <a:gd name="T43" fmla="*/ 177000 h 14600"/>
                <a:gd name="T44" fmla="*/ 179775 w 20800"/>
                <a:gd name="T45" fmla="*/ 210950 h 14600"/>
                <a:gd name="T46" fmla="*/ 228375 w 20800"/>
                <a:gd name="T47" fmla="*/ 155000 h 14600"/>
                <a:gd name="T48" fmla="*/ 269625 w 20800"/>
                <a:gd name="T49" fmla="*/ 99050 h 14600"/>
                <a:gd name="T50" fmla="*/ 216450 w 20800"/>
                <a:gd name="T51" fmla="*/ 82550 h 14600"/>
                <a:gd name="T52" fmla="*/ 199025 w 20800"/>
                <a:gd name="T53" fmla="*/ 137575 h 14600"/>
                <a:gd name="T54" fmla="*/ 143075 w 20800"/>
                <a:gd name="T55" fmla="*/ 90800 h 14600"/>
                <a:gd name="T56" fmla="*/ 156825 w 20800"/>
                <a:gd name="T57" fmla="*/ 13775 h 14600"/>
                <a:gd name="T58" fmla="*/ 396175 w 20800"/>
                <a:gd name="T59" fmla="*/ 179750 h 14600"/>
                <a:gd name="T60" fmla="*/ 379675 w 20800"/>
                <a:gd name="T61" fmla="*/ 230200 h 14600"/>
                <a:gd name="T62" fmla="*/ 366850 w 20800"/>
                <a:gd name="T63" fmla="*/ 220100 h 14600"/>
                <a:gd name="T64" fmla="*/ 360425 w 20800"/>
                <a:gd name="T65" fmla="*/ 207275 h 14600"/>
                <a:gd name="T66" fmla="*/ 365000 w 20800"/>
                <a:gd name="T67" fmla="*/ 193525 h 14600"/>
                <a:gd name="T68" fmla="*/ 365925 w 20800"/>
                <a:gd name="T69" fmla="*/ 177925 h 14600"/>
                <a:gd name="T70" fmla="*/ 146750 w 20800"/>
                <a:gd name="T71" fmla="*/ 236625 h 14600"/>
                <a:gd name="T72" fmla="*/ 132075 w 20800"/>
                <a:gd name="T73" fmla="*/ 238450 h 14600"/>
                <a:gd name="T74" fmla="*/ 158675 w 20800"/>
                <a:gd name="T75" fmla="*/ 201775 h 14600"/>
                <a:gd name="T76" fmla="*/ 101825 w 20800"/>
                <a:gd name="T77" fmla="*/ 237525 h 14600"/>
                <a:gd name="T78" fmla="*/ 155925 w 20800"/>
                <a:gd name="T79" fmla="*/ 251300 h 14600"/>
                <a:gd name="T80" fmla="*/ 158675 w 20800"/>
                <a:gd name="T81" fmla="*/ 200850 h 14600"/>
                <a:gd name="T82" fmla="*/ 495225 w 20800"/>
                <a:gd name="T83" fmla="*/ 297150 h 14600"/>
                <a:gd name="T84" fmla="*/ 493400 w 20800"/>
                <a:gd name="T85" fmla="*/ 276050 h 14600"/>
                <a:gd name="T86" fmla="*/ 486975 w 20800"/>
                <a:gd name="T87" fmla="*/ 265050 h 14600"/>
                <a:gd name="T88" fmla="*/ 401700 w 20800"/>
                <a:gd name="T89" fmla="*/ 349400 h 14600"/>
                <a:gd name="T90" fmla="*/ 433775 w 20800"/>
                <a:gd name="T91" fmla="*/ 348500 h 14600"/>
                <a:gd name="T92" fmla="*/ 428275 w 20800"/>
                <a:gd name="T93" fmla="*/ 335650 h 14600"/>
                <a:gd name="T94" fmla="*/ 407200 w 20800"/>
                <a:gd name="T95" fmla="*/ 322825 h 14600"/>
                <a:gd name="T96" fmla="*/ 378750 w 20800"/>
                <a:gd name="T97" fmla="*/ 311800 h 14600"/>
                <a:gd name="T98" fmla="*/ 323750 w 20800"/>
                <a:gd name="T99" fmla="*/ 179750 h 14600"/>
                <a:gd name="T100" fmla="*/ 228375 w 20800"/>
                <a:gd name="T101" fmla="*/ 202675 h 14600"/>
                <a:gd name="T102" fmla="*/ 309975 w 20800"/>
                <a:gd name="T103" fmla="*/ 235700 h 14600"/>
                <a:gd name="T104" fmla="*/ 373250 w 20800"/>
                <a:gd name="T105" fmla="*/ 261375 h 14600"/>
                <a:gd name="T106" fmla="*/ 364100 w 20800"/>
                <a:gd name="T107" fmla="*/ 317325 h 14600"/>
                <a:gd name="T108" fmla="*/ 420025 w 20800"/>
                <a:gd name="T109" fmla="*/ 365000 h 14600"/>
                <a:gd name="T110" fmla="*/ 464975 w 20800"/>
                <a:gd name="T111" fmla="*/ 296225 h 14600"/>
                <a:gd name="T112" fmla="*/ 519075 w 20800"/>
                <a:gd name="T113" fmla="*/ 266875 h 14600"/>
                <a:gd name="T114" fmla="*/ 464975 w 20800"/>
                <a:gd name="T115" fmla="*/ 266875 h 14600"/>
                <a:gd name="T116" fmla="*/ 405350 w 20800"/>
                <a:gd name="T117" fmla="*/ 287975 h 14600"/>
                <a:gd name="T118" fmla="*/ 411775 w 20800"/>
                <a:gd name="T119" fmla="*/ 232025 h 14600"/>
                <a:gd name="T120" fmla="*/ 376925 w 20800"/>
                <a:gd name="T121" fmla="*/ 157750 h 1460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lnTo>
                    <a:pt x="1505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lnTo>
                    <a:pt x="788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lnTo>
                    <a:pt x="495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lnTo>
                    <a:pt x="15114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lnTo>
                    <a:pt x="1999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lnTo>
                    <a:pt x="1665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lnTo>
                    <a:pt x="1485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" name="Google Shape;380;p7">
              <a:extLst>
                <a:ext uri="{FF2B5EF4-FFF2-40B4-BE49-F238E27FC236}">
                  <a16:creationId xmlns:a16="http://schemas.microsoft.com/office/drawing/2014/main" id="{19E7DF44-4F0C-4C9E-90A7-468F29B27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5400" y="3728200"/>
              <a:ext cx="342075" cy="360425"/>
            </a:xfrm>
            <a:custGeom>
              <a:avLst/>
              <a:gdLst>
                <a:gd name="T0" fmla="*/ 243025 w 13683"/>
                <a:gd name="T1" fmla="*/ 110050 h 14417"/>
                <a:gd name="T2" fmla="*/ 225600 w 13683"/>
                <a:gd name="T3" fmla="*/ 145825 h 14417"/>
                <a:gd name="T4" fmla="*/ 233850 w 13683"/>
                <a:gd name="T5" fmla="*/ 63300 h 14417"/>
                <a:gd name="T6" fmla="*/ 225600 w 13683"/>
                <a:gd name="T7" fmla="*/ 51375 h 14417"/>
                <a:gd name="T8" fmla="*/ 259525 w 13683"/>
                <a:gd name="T9" fmla="*/ 101800 h 14417"/>
                <a:gd name="T10" fmla="*/ 258600 w 13683"/>
                <a:gd name="T11" fmla="*/ 129325 h 14417"/>
                <a:gd name="T12" fmla="*/ 208175 w 13683"/>
                <a:gd name="T13" fmla="*/ 162325 h 14417"/>
                <a:gd name="T14" fmla="*/ 145800 w 13683"/>
                <a:gd name="T15" fmla="*/ 135725 h 14417"/>
                <a:gd name="T16" fmla="*/ 153150 w 13683"/>
                <a:gd name="T17" fmla="*/ 50450 h 14417"/>
                <a:gd name="T18" fmla="*/ 173325 w 13683"/>
                <a:gd name="T19" fmla="*/ 172425 h 14417"/>
                <a:gd name="T20" fmla="*/ 49525 w 13683"/>
                <a:gd name="T21" fmla="*/ 157750 h 14417"/>
                <a:gd name="T22" fmla="*/ 34850 w 13683"/>
                <a:gd name="T23" fmla="*/ 188925 h 14417"/>
                <a:gd name="T24" fmla="*/ 71525 w 13683"/>
                <a:gd name="T25" fmla="*/ 143075 h 14417"/>
                <a:gd name="T26" fmla="*/ 115550 w 13683"/>
                <a:gd name="T27" fmla="*/ 131150 h 14417"/>
                <a:gd name="T28" fmla="*/ 155900 w 13683"/>
                <a:gd name="T29" fmla="*/ 175175 h 14417"/>
                <a:gd name="T30" fmla="*/ 102700 w 13683"/>
                <a:gd name="T31" fmla="*/ 230200 h 14417"/>
                <a:gd name="T32" fmla="*/ 55950 w 13683"/>
                <a:gd name="T33" fmla="*/ 226525 h 14417"/>
                <a:gd name="T34" fmla="*/ 26600 w 13683"/>
                <a:gd name="T35" fmla="*/ 175175 h 14417"/>
                <a:gd name="T36" fmla="*/ 65100 w 13683"/>
                <a:gd name="T37" fmla="*/ 126575 h 14417"/>
                <a:gd name="T38" fmla="*/ 222850 w 13683"/>
                <a:gd name="T39" fmla="*/ 199925 h 14417"/>
                <a:gd name="T40" fmla="*/ 257700 w 13683"/>
                <a:gd name="T41" fmla="*/ 238450 h 14417"/>
                <a:gd name="T42" fmla="*/ 250350 w 13683"/>
                <a:gd name="T43" fmla="*/ 221025 h 14417"/>
                <a:gd name="T44" fmla="*/ 51350 w 13683"/>
                <a:gd name="T45" fmla="*/ 243025 h 14417"/>
                <a:gd name="T46" fmla="*/ 161400 w 13683"/>
                <a:gd name="T47" fmla="*/ 272375 h 14417"/>
                <a:gd name="T48" fmla="*/ 181575 w 13683"/>
                <a:gd name="T49" fmla="*/ 279700 h 14417"/>
                <a:gd name="T50" fmla="*/ 150400 w 13683"/>
                <a:gd name="T51" fmla="*/ 237525 h 14417"/>
                <a:gd name="T52" fmla="*/ 234775 w 13683"/>
                <a:gd name="T53" fmla="*/ 180675 h 14417"/>
                <a:gd name="T54" fmla="*/ 264100 w 13683"/>
                <a:gd name="T55" fmla="*/ 243950 h 14417"/>
                <a:gd name="T56" fmla="*/ 234775 w 13683"/>
                <a:gd name="T57" fmla="*/ 288875 h 14417"/>
                <a:gd name="T58" fmla="*/ 174250 w 13683"/>
                <a:gd name="T59" fmla="*/ 298975 h 14417"/>
                <a:gd name="T60" fmla="*/ 149475 w 13683"/>
                <a:gd name="T61" fmla="*/ 280625 h 14417"/>
                <a:gd name="T62" fmla="*/ 127475 w 13683"/>
                <a:gd name="T63" fmla="*/ 232950 h 14417"/>
                <a:gd name="T64" fmla="*/ 179750 w 13683"/>
                <a:gd name="T65" fmla="*/ 181575 h 14417"/>
                <a:gd name="T66" fmla="*/ 124725 w 13683"/>
                <a:gd name="T67" fmla="*/ 9175 h 14417"/>
                <a:gd name="T68" fmla="*/ 141225 w 13683"/>
                <a:gd name="T69" fmla="*/ 45875 h 14417"/>
                <a:gd name="T70" fmla="*/ 102700 w 13683"/>
                <a:gd name="T71" fmla="*/ 107300 h 14417"/>
                <a:gd name="T72" fmla="*/ 47675 w 13683"/>
                <a:gd name="T73" fmla="*/ 102725 h 14417"/>
                <a:gd name="T74" fmla="*/ 37600 w 13683"/>
                <a:gd name="T75" fmla="*/ 129325 h 14417"/>
                <a:gd name="T76" fmla="*/ 13750 w 13683"/>
                <a:gd name="T77" fmla="*/ 170575 h 14417"/>
                <a:gd name="T78" fmla="*/ 1825 w 13683"/>
                <a:gd name="T79" fmla="*/ 197175 h 14417"/>
                <a:gd name="T80" fmla="*/ 30275 w 13683"/>
                <a:gd name="T81" fmla="*/ 216425 h 14417"/>
                <a:gd name="T82" fmla="*/ 35775 w 13683"/>
                <a:gd name="T83" fmla="*/ 260450 h 14417"/>
                <a:gd name="T84" fmla="*/ 38525 w 13683"/>
                <a:gd name="T85" fmla="*/ 276950 h 14417"/>
                <a:gd name="T86" fmla="*/ 62350 w 13683"/>
                <a:gd name="T87" fmla="*/ 252200 h 14417"/>
                <a:gd name="T88" fmla="*/ 110975 w 13683"/>
                <a:gd name="T89" fmla="*/ 257700 h 14417"/>
                <a:gd name="T90" fmla="*/ 143975 w 13683"/>
                <a:gd name="T91" fmla="*/ 305375 h 14417"/>
                <a:gd name="T92" fmla="*/ 140300 w 13683"/>
                <a:gd name="T93" fmla="*/ 336575 h 14417"/>
                <a:gd name="T94" fmla="*/ 143975 w 13683"/>
                <a:gd name="T95" fmla="*/ 359500 h 14417"/>
                <a:gd name="T96" fmla="*/ 169650 w 13683"/>
                <a:gd name="T97" fmla="*/ 321900 h 14417"/>
                <a:gd name="T98" fmla="*/ 233850 w 13683"/>
                <a:gd name="T99" fmla="*/ 321900 h 14417"/>
                <a:gd name="T100" fmla="*/ 257700 w 13683"/>
                <a:gd name="T101" fmla="*/ 354000 h 14417"/>
                <a:gd name="T102" fmla="*/ 254025 w 13683"/>
                <a:gd name="T103" fmla="*/ 300800 h 14417"/>
                <a:gd name="T104" fmla="*/ 293450 w 13683"/>
                <a:gd name="T105" fmla="*/ 243950 h 14417"/>
                <a:gd name="T106" fmla="*/ 341150 w 13683"/>
                <a:gd name="T107" fmla="*/ 234775 h 14417"/>
                <a:gd name="T108" fmla="*/ 297125 w 13683"/>
                <a:gd name="T109" fmla="*/ 225600 h 14417"/>
                <a:gd name="T110" fmla="*/ 256775 w 13683"/>
                <a:gd name="T111" fmla="*/ 189850 h 14417"/>
                <a:gd name="T112" fmla="*/ 248525 w 13683"/>
                <a:gd name="T113" fmla="*/ 161400 h 14417"/>
                <a:gd name="T114" fmla="*/ 287950 w 13683"/>
                <a:gd name="T115" fmla="*/ 114650 h 14417"/>
                <a:gd name="T116" fmla="*/ 282450 w 13683"/>
                <a:gd name="T117" fmla="*/ 92625 h 14417"/>
                <a:gd name="T118" fmla="*/ 249425 w 13683"/>
                <a:gd name="T119" fmla="*/ 26600 h 14417"/>
                <a:gd name="T120" fmla="*/ 224675 w 13683"/>
                <a:gd name="T121" fmla="*/ 16525 h 14417"/>
                <a:gd name="T122" fmla="*/ 167825 w 13683"/>
                <a:gd name="T123" fmla="*/ 22025 h 14417"/>
                <a:gd name="T124" fmla="*/ 135725 w 13683"/>
                <a:gd name="T125" fmla="*/ 925 h 1441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lnTo>
                    <a:pt x="9281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lnTo>
                    <a:pt x="8877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lnTo>
                    <a:pt x="2128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lnTo>
                    <a:pt x="561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lnTo>
                    <a:pt x="8730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lnTo>
                    <a:pt x="4769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" name="Google Shape;381;p7">
              <a:extLst>
                <a:ext uri="{FF2B5EF4-FFF2-40B4-BE49-F238E27FC236}">
                  <a16:creationId xmlns:a16="http://schemas.microsoft.com/office/drawing/2014/main" id="{530830D0-C2EF-46BD-BE45-8B17FF684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9450" y="3384325"/>
              <a:ext cx="262300" cy="186175"/>
            </a:xfrm>
            <a:custGeom>
              <a:avLst/>
              <a:gdLst>
                <a:gd name="T0" fmla="*/ 172425 w 10492"/>
                <a:gd name="T1" fmla="*/ 45850 h 7447"/>
                <a:gd name="T2" fmla="*/ 159575 w 10492"/>
                <a:gd name="T3" fmla="*/ 53200 h 7447"/>
                <a:gd name="T4" fmla="*/ 155000 w 10492"/>
                <a:gd name="T5" fmla="*/ 63275 h 7447"/>
                <a:gd name="T6" fmla="*/ 159575 w 10492"/>
                <a:gd name="T7" fmla="*/ 66025 h 7447"/>
                <a:gd name="T8" fmla="*/ 171500 w 10492"/>
                <a:gd name="T9" fmla="*/ 59600 h 7447"/>
                <a:gd name="T10" fmla="*/ 187100 w 10492"/>
                <a:gd name="T11" fmla="*/ 56850 h 7447"/>
                <a:gd name="T12" fmla="*/ 198100 w 10492"/>
                <a:gd name="T13" fmla="*/ 61450 h 7447"/>
                <a:gd name="T14" fmla="*/ 199925 w 10492"/>
                <a:gd name="T15" fmla="*/ 68775 h 7447"/>
                <a:gd name="T16" fmla="*/ 191675 w 10492"/>
                <a:gd name="T17" fmla="*/ 83450 h 7447"/>
                <a:gd name="T18" fmla="*/ 142150 w 10492"/>
                <a:gd name="T19" fmla="*/ 146725 h 7447"/>
                <a:gd name="T20" fmla="*/ 142150 w 10492"/>
                <a:gd name="T21" fmla="*/ 155900 h 7447"/>
                <a:gd name="T22" fmla="*/ 146750 w 10492"/>
                <a:gd name="T23" fmla="*/ 157725 h 7447"/>
                <a:gd name="T24" fmla="*/ 200850 w 10492"/>
                <a:gd name="T25" fmla="*/ 158650 h 7447"/>
                <a:gd name="T26" fmla="*/ 218275 w 10492"/>
                <a:gd name="T27" fmla="*/ 159575 h 7447"/>
                <a:gd name="T28" fmla="*/ 221950 w 10492"/>
                <a:gd name="T29" fmla="*/ 152225 h 7447"/>
                <a:gd name="T30" fmla="*/ 211850 w 10492"/>
                <a:gd name="T31" fmla="*/ 146725 h 7447"/>
                <a:gd name="T32" fmla="*/ 161425 w 10492"/>
                <a:gd name="T33" fmla="*/ 143975 h 7447"/>
                <a:gd name="T34" fmla="*/ 203600 w 10492"/>
                <a:gd name="T35" fmla="*/ 89875 h 7447"/>
                <a:gd name="T36" fmla="*/ 211850 w 10492"/>
                <a:gd name="T37" fmla="*/ 73375 h 7447"/>
                <a:gd name="T38" fmla="*/ 210925 w 10492"/>
                <a:gd name="T39" fmla="*/ 57775 h 7447"/>
                <a:gd name="T40" fmla="*/ 201775 w 10492"/>
                <a:gd name="T41" fmla="*/ 47675 h 7447"/>
                <a:gd name="T42" fmla="*/ 187100 w 10492"/>
                <a:gd name="T43" fmla="*/ 44025 h 7447"/>
                <a:gd name="T44" fmla="*/ 19275 w 10492"/>
                <a:gd name="T45" fmla="*/ 925 h 7447"/>
                <a:gd name="T46" fmla="*/ 7350 w 10492"/>
                <a:gd name="T47" fmla="*/ 6425 h 7447"/>
                <a:gd name="T48" fmla="*/ 25 w 10492"/>
                <a:gd name="T49" fmla="*/ 14675 h 7447"/>
                <a:gd name="T50" fmla="*/ 4600 w 10492"/>
                <a:gd name="T51" fmla="*/ 21100 h 7447"/>
                <a:gd name="T52" fmla="*/ 16525 w 10492"/>
                <a:gd name="T53" fmla="*/ 16500 h 7447"/>
                <a:gd name="T54" fmla="*/ 24775 w 10492"/>
                <a:gd name="T55" fmla="*/ 15600 h 7447"/>
                <a:gd name="T56" fmla="*/ 27525 w 10492"/>
                <a:gd name="T57" fmla="*/ 36675 h 7447"/>
                <a:gd name="T58" fmla="*/ 58700 w 10492"/>
                <a:gd name="T59" fmla="*/ 183400 h 7447"/>
                <a:gd name="T60" fmla="*/ 66950 w 10492"/>
                <a:gd name="T61" fmla="*/ 186150 h 7447"/>
                <a:gd name="T62" fmla="*/ 71550 w 10492"/>
                <a:gd name="T63" fmla="*/ 181575 h 7447"/>
                <a:gd name="T64" fmla="*/ 161425 w 10492"/>
                <a:gd name="T65" fmla="*/ 22925 h 7447"/>
                <a:gd name="T66" fmla="*/ 241200 w 10492"/>
                <a:gd name="T67" fmla="*/ 24750 h 7447"/>
                <a:gd name="T68" fmla="*/ 259550 w 10492"/>
                <a:gd name="T69" fmla="*/ 22925 h 7447"/>
                <a:gd name="T70" fmla="*/ 262300 w 10492"/>
                <a:gd name="T71" fmla="*/ 18350 h 7447"/>
                <a:gd name="T72" fmla="*/ 257700 w 10492"/>
                <a:gd name="T73" fmla="*/ 11925 h 7447"/>
                <a:gd name="T74" fmla="*/ 228350 w 10492"/>
                <a:gd name="T75" fmla="*/ 8250 h 7447"/>
                <a:gd name="T76" fmla="*/ 125650 w 10492"/>
                <a:gd name="T77" fmla="*/ 10100 h 7447"/>
                <a:gd name="T78" fmla="*/ 120150 w 10492"/>
                <a:gd name="T79" fmla="*/ 13750 h 7447"/>
                <a:gd name="T80" fmla="*/ 53200 w 10492"/>
                <a:gd name="T81" fmla="*/ 92625 h 7447"/>
                <a:gd name="T82" fmla="*/ 36700 w 10492"/>
                <a:gd name="T83" fmla="*/ 21100 h 7447"/>
                <a:gd name="T84" fmla="*/ 35775 w 10492"/>
                <a:gd name="T85" fmla="*/ 13750 h 7447"/>
                <a:gd name="T86" fmla="*/ 37625 w 10492"/>
                <a:gd name="T87" fmla="*/ 9175 h 7447"/>
                <a:gd name="T88" fmla="*/ 34875 w 10492"/>
                <a:gd name="T89" fmla="*/ 1825 h 7447"/>
                <a:gd name="T90" fmla="*/ 23850 w 10492"/>
                <a:gd name="T91" fmla="*/ 0 h 74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lnTo>
                    <a:pt x="7300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lnTo>
                    <a:pt x="954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2" name="Google Shape;382;p7">
              <a:extLst>
                <a:ext uri="{FF2B5EF4-FFF2-40B4-BE49-F238E27FC236}">
                  <a16:creationId xmlns:a16="http://schemas.microsoft.com/office/drawing/2014/main" id="{EE7FDFB9-5ACC-45A9-BEFC-4690259A7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0850" y="4617725"/>
              <a:ext cx="254050" cy="162350"/>
            </a:xfrm>
            <a:custGeom>
              <a:avLst/>
              <a:gdLst>
                <a:gd name="T0" fmla="*/ 210025 w 10162"/>
                <a:gd name="T1" fmla="*/ 20200 h 6494"/>
                <a:gd name="T2" fmla="*/ 224700 w 10162"/>
                <a:gd name="T3" fmla="*/ 20200 h 6494"/>
                <a:gd name="T4" fmla="*/ 236625 w 10162"/>
                <a:gd name="T5" fmla="*/ 40375 h 6494"/>
                <a:gd name="T6" fmla="*/ 241200 w 10162"/>
                <a:gd name="T7" fmla="*/ 67875 h 6494"/>
                <a:gd name="T8" fmla="*/ 229275 w 10162"/>
                <a:gd name="T9" fmla="*/ 91725 h 6494"/>
                <a:gd name="T10" fmla="*/ 208175 w 10162"/>
                <a:gd name="T11" fmla="*/ 99975 h 6494"/>
                <a:gd name="T12" fmla="*/ 196275 w 10162"/>
                <a:gd name="T13" fmla="*/ 87125 h 6494"/>
                <a:gd name="T14" fmla="*/ 188925 w 10162"/>
                <a:gd name="T15" fmla="*/ 57775 h 6494"/>
                <a:gd name="T16" fmla="*/ 197175 w 10162"/>
                <a:gd name="T17" fmla="*/ 25700 h 6494"/>
                <a:gd name="T18" fmla="*/ 210025 w 10162"/>
                <a:gd name="T19" fmla="*/ 3675 h 6494"/>
                <a:gd name="T20" fmla="*/ 191675 w 10162"/>
                <a:gd name="T21" fmla="*/ 13775 h 6494"/>
                <a:gd name="T22" fmla="*/ 178850 w 10162"/>
                <a:gd name="T23" fmla="*/ 42200 h 6494"/>
                <a:gd name="T24" fmla="*/ 181600 w 10162"/>
                <a:gd name="T25" fmla="*/ 84375 h 6494"/>
                <a:gd name="T26" fmla="*/ 195350 w 10162"/>
                <a:gd name="T27" fmla="*/ 107300 h 6494"/>
                <a:gd name="T28" fmla="*/ 214600 w 10162"/>
                <a:gd name="T29" fmla="*/ 112800 h 6494"/>
                <a:gd name="T30" fmla="*/ 232950 w 10162"/>
                <a:gd name="T31" fmla="*/ 106400 h 6494"/>
                <a:gd name="T32" fmla="*/ 251275 w 10162"/>
                <a:gd name="T33" fmla="*/ 77950 h 6494"/>
                <a:gd name="T34" fmla="*/ 251275 w 10162"/>
                <a:gd name="T35" fmla="*/ 44025 h 6494"/>
                <a:gd name="T36" fmla="*/ 233850 w 10162"/>
                <a:gd name="T37" fmla="*/ 11025 h 6494"/>
                <a:gd name="T38" fmla="*/ 221025 w 10162"/>
                <a:gd name="T39" fmla="*/ 4600 h 6494"/>
                <a:gd name="T40" fmla="*/ 98150 w 10162"/>
                <a:gd name="T41" fmla="*/ 925 h 6494"/>
                <a:gd name="T42" fmla="*/ 92625 w 10162"/>
                <a:gd name="T43" fmla="*/ 33025 h 6494"/>
                <a:gd name="T44" fmla="*/ 34875 w 10162"/>
                <a:gd name="T45" fmla="*/ 60550 h 6494"/>
                <a:gd name="T46" fmla="*/ 14700 w 10162"/>
                <a:gd name="T47" fmla="*/ 61450 h 6494"/>
                <a:gd name="T48" fmla="*/ 10100 w 10162"/>
                <a:gd name="T49" fmla="*/ 13775 h 6494"/>
                <a:gd name="T50" fmla="*/ 2775 w 10162"/>
                <a:gd name="T51" fmla="*/ 4600 h 6494"/>
                <a:gd name="T52" fmla="*/ 925 w 10162"/>
                <a:gd name="T53" fmla="*/ 56875 h 6494"/>
                <a:gd name="T54" fmla="*/ 10100 w 10162"/>
                <a:gd name="T55" fmla="*/ 124725 h 6494"/>
                <a:gd name="T56" fmla="*/ 13775 w 10162"/>
                <a:gd name="T57" fmla="*/ 143075 h 6494"/>
                <a:gd name="T58" fmla="*/ 22025 w 10162"/>
                <a:gd name="T59" fmla="*/ 148575 h 6494"/>
                <a:gd name="T60" fmla="*/ 26600 w 10162"/>
                <a:gd name="T61" fmla="*/ 141250 h 6494"/>
                <a:gd name="T62" fmla="*/ 15600 w 10162"/>
                <a:gd name="T63" fmla="*/ 77050 h 6494"/>
                <a:gd name="T64" fmla="*/ 53200 w 10162"/>
                <a:gd name="T65" fmla="*/ 72450 h 6494"/>
                <a:gd name="T66" fmla="*/ 87125 w 10162"/>
                <a:gd name="T67" fmla="*/ 121075 h 6494"/>
                <a:gd name="T68" fmla="*/ 90800 w 10162"/>
                <a:gd name="T69" fmla="*/ 134825 h 6494"/>
                <a:gd name="T70" fmla="*/ 98150 w 10162"/>
                <a:gd name="T71" fmla="*/ 132975 h 6494"/>
                <a:gd name="T72" fmla="*/ 102725 w 10162"/>
                <a:gd name="T73" fmla="*/ 73375 h 6494"/>
                <a:gd name="T74" fmla="*/ 103650 w 10162"/>
                <a:gd name="T75" fmla="*/ 2775 h 6494"/>
                <a:gd name="T76" fmla="*/ 131150 w 10162"/>
                <a:gd name="T77" fmla="*/ 95375 h 6494"/>
                <a:gd name="T78" fmla="*/ 120150 w 10162"/>
                <a:gd name="T79" fmla="*/ 103650 h 6494"/>
                <a:gd name="T80" fmla="*/ 143075 w 10162"/>
                <a:gd name="T81" fmla="*/ 105475 h 6494"/>
                <a:gd name="T82" fmla="*/ 134825 w 10162"/>
                <a:gd name="T83" fmla="*/ 115550 h 6494"/>
                <a:gd name="T84" fmla="*/ 108225 w 10162"/>
                <a:gd name="T85" fmla="*/ 156825 h 6494"/>
                <a:gd name="T86" fmla="*/ 157750 w 10162"/>
                <a:gd name="T87" fmla="*/ 153150 h 6494"/>
                <a:gd name="T88" fmla="*/ 161425 w 10162"/>
                <a:gd name="T89" fmla="*/ 145825 h 6494"/>
                <a:gd name="T90" fmla="*/ 154075 w 10162"/>
                <a:gd name="T91" fmla="*/ 141250 h 6494"/>
                <a:gd name="T92" fmla="*/ 146750 w 10162"/>
                <a:gd name="T93" fmla="*/ 120150 h 6494"/>
                <a:gd name="T94" fmla="*/ 155000 w 10162"/>
                <a:gd name="T95" fmla="*/ 102725 h 6494"/>
                <a:gd name="T96" fmla="*/ 149500 w 10162"/>
                <a:gd name="T97" fmla="*/ 94475 h 649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lnTo>
                    <a:pt x="840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lnTo>
                    <a:pt x="5503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3" name="Google Shape;383;p7">
              <a:extLst>
                <a:ext uri="{FF2B5EF4-FFF2-40B4-BE49-F238E27FC236}">
                  <a16:creationId xmlns:a16="http://schemas.microsoft.com/office/drawing/2014/main" id="{707EDCE1-59D7-470E-8466-1D2296354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1225" y="1090800"/>
              <a:ext cx="285225" cy="283400"/>
            </a:xfrm>
            <a:custGeom>
              <a:avLst/>
              <a:gdLst>
                <a:gd name="T0" fmla="*/ 121075 w 11409"/>
                <a:gd name="T1" fmla="*/ 119225 h 11336"/>
                <a:gd name="T2" fmla="*/ 140325 w 11409"/>
                <a:gd name="T3" fmla="*/ 115575 h 11336"/>
                <a:gd name="T4" fmla="*/ 149500 w 11409"/>
                <a:gd name="T5" fmla="*/ 150400 h 11336"/>
                <a:gd name="T6" fmla="*/ 143075 w 11409"/>
                <a:gd name="T7" fmla="*/ 141250 h 11336"/>
                <a:gd name="T8" fmla="*/ 142175 w 11409"/>
                <a:gd name="T9" fmla="*/ 164175 h 11336"/>
                <a:gd name="T10" fmla="*/ 161425 w 11409"/>
                <a:gd name="T11" fmla="*/ 151325 h 11336"/>
                <a:gd name="T12" fmla="*/ 98150 w 11409"/>
                <a:gd name="T13" fmla="*/ 11025 h 11336"/>
                <a:gd name="T14" fmla="*/ 179775 w 11409"/>
                <a:gd name="T15" fmla="*/ 30275 h 11336"/>
                <a:gd name="T16" fmla="*/ 161425 w 11409"/>
                <a:gd name="T17" fmla="*/ 36700 h 11336"/>
                <a:gd name="T18" fmla="*/ 167850 w 11409"/>
                <a:gd name="T19" fmla="*/ 90800 h 11336"/>
                <a:gd name="T20" fmla="*/ 166000 w 11409"/>
                <a:gd name="T21" fmla="*/ 136650 h 11336"/>
                <a:gd name="T22" fmla="*/ 208200 w 11409"/>
                <a:gd name="T23" fmla="*/ 182500 h 11336"/>
                <a:gd name="T24" fmla="*/ 139425 w 11409"/>
                <a:gd name="T25" fmla="*/ 176100 h 11336"/>
                <a:gd name="T26" fmla="*/ 98150 w 11409"/>
                <a:gd name="T27" fmla="*/ 184350 h 11336"/>
                <a:gd name="T28" fmla="*/ 96325 w 11409"/>
                <a:gd name="T29" fmla="*/ 167825 h 11336"/>
                <a:gd name="T30" fmla="*/ 91725 w 11409"/>
                <a:gd name="T31" fmla="*/ 156825 h 11336"/>
                <a:gd name="T32" fmla="*/ 109150 w 11409"/>
                <a:gd name="T33" fmla="*/ 62375 h 11336"/>
                <a:gd name="T34" fmla="*/ 134825 w 11409"/>
                <a:gd name="T35" fmla="*/ 36700 h 11336"/>
                <a:gd name="T36" fmla="*/ 104575 w 11409"/>
                <a:gd name="T37" fmla="*/ 25700 h 11336"/>
                <a:gd name="T38" fmla="*/ 85300 w 11409"/>
                <a:gd name="T39" fmla="*/ 22025 h 11336"/>
                <a:gd name="T40" fmla="*/ 153175 w 11409"/>
                <a:gd name="T41" fmla="*/ 203600 h 11336"/>
                <a:gd name="T42" fmla="*/ 144000 w 11409"/>
                <a:gd name="T43" fmla="*/ 204525 h 11336"/>
                <a:gd name="T44" fmla="*/ 142175 w 11409"/>
                <a:gd name="T45" fmla="*/ 192600 h 11336"/>
                <a:gd name="T46" fmla="*/ 136675 w 11409"/>
                <a:gd name="T47" fmla="*/ 211850 h 11336"/>
                <a:gd name="T48" fmla="*/ 159600 w 11409"/>
                <a:gd name="T49" fmla="*/ 214600 h 11336"/>
                <a:gd name="T50" fmla="*/ 155000 w 11409"/>
                <a:gd name="T51" fmla="*/ 192600 h 11336"/>
                <a:gd name="T52" fmla="*/ 104575 w 11409"/>
                <a:gd name="T53" fmla="*/ 242125 h 11336"/>
                <a:gd name="T54" fmla="*/ 105475 w 11409"/>
                <a:gd name="T55" fmla="*/ 230200 h 11336"/>
                <a:gd name="T56" fmla="*/ 195350 w 11409"/>
                <a:gd name="T57" fmla="*/ 244875 h 11336"/>
                <a:gd name="T58" fmla="*/ 187100 w 11409"/>
                <a:gd name="T59" fmla="*/ 236600 h 11336"/>
                <a:gd name="T60" fmla="*/ 99975 w 11409"/>
                <a:gd name="T61" fmla="*/ 220100 h 11336"/>
                <a:gd name="T62" fmla="*/ 92650 w 11409"/>
                <a:gd name="T63" fmla="*/ 246700 h 11336"/>
                <a:gd name="T64" fmla="*/ 121075 w 11409"/>
                <a:gd name="T65" fmla="*/ 241200 h 11336"/>
                <a:gd name="T66" fmla="*/ 110975 w 11409"/>
                <a:gd name="T67" fmla="*/ 216450 h 11336"/>
                <a:gd name="T68" fmla="*/ 173350 w 11409"/>
                <a:gd name="T69" fmla="*/ 237525 h 11336"/>
                <a:gd name="T70" fmla="*/ 175175 w 11409"/>
                <a:gd name="T71" fmla="*/ 253125 h 11336"/>
                <a:gd name="T72" fmla="*/ 202700 w 11409"/>
                <a:gd name="T73" fmla="*/ 252200 h 11336"/>
                <a:gd name="T74" fmla="*/ 198100 w 11409"/>
                <a:gd name="T75" fmla="*/ 224700 h 11336"/>
                <a:gd name="T76" fmla="*/ 216450 w 11409"/>
                <a:gd name="T77" fmla="*/ 194425 h 11336"/>
                <a:gd name="T78" fmla="*/ 270550 w 11409"/>
                <a:gd name="T79" fmla="*/ 250375 h 11336"/>
                <a:gd name="T80" fmla="*/ 208200 w 11409"/>
                <a:gd name="T81" fmla="*/ 261375 h 11336"/>
                <a:gd name="T82" fmla="*/ 13775 w 11409"/>
                <a:gd name="T83" fmla="*/ 264125 h 11336"/>
                <a:gd name="T84" fmla="*/ 53200 w 11409"/>
                <a:gd name="T85" fmla="*/ 235700 h 11336"/>
                <a:gd name="T86" fmla="*/ 34875 w 11409"/>
                <a:gd name="T87" fmla="*/ 228350 h 11336"/>
                <a:gd name="T88" fmla="*/ 78900 w 11409"/>
                <a:gd name="T89" fmla="*/ 212775 h 11336"/>
                <a:gd name="T90" fmla="*/ 72475 w 11409"/>
                <a:gd name="T91" fmla="*/ 192600 h 11336"/>
                <a:gd name="T92" fmla="*/ 144925 w 11409"/>
                <a:gd name="T93" fmla="*/ 185250 h 11336"/>
                <a:gd name="T94" fmla="*/ 80725 w 11409"/>
                <a:gd name="T95" fmla="*/ 6425 h 11336"/>
                <a:gd name="T96" fmla="*/ 85300 w 11409"/>
                <a:gd name="T97" fmla="*/ 35775 h 11336"/>
                <a:gd name="T98" fmla="*/ 97225 w 11409"/>
                <a:gd name="T99" fmla="*/ 51375 h 11336"/>
                <a:gd name="T100" fmla="*/ 88975 w 11409"/>
                <a:gd name="T101" fmla="*/ 143075 h 11336"/>
                <a:gd name="T102" fmla="*/ 3700 w 11409"/>
                <a:gd name="T103" fmla="*/ 253125 h 11336"/>
                <a:gd name="T104" fmla="*/ 19275 w 11409"/>
                <a:gd name="T105" fmla="*/ 281550 h 11336"/>
                <a:gd name="T106" fmla="*/ 234775 w 11409"/>
                <a:gd name="T107" fmla="*/ 278800 h 11336"/>
                <a:gd name="T108" fmla="*/ 261375 w 11409"/>
                <a:gd name="T109" fmla="*/ 279725 h 11336"/>
                <a:gd name="T110" fmla="*/ 285225 w 11409"/>
                <a:gd name="T111" fmla="*/ 251275 h 11336"/>
                <a:gd name="T112" fmla="*/ 232950 w 11409"/>
                <a:gd name="T113" fmla="*/ 173325 h 11336"/>
                <a:gd name="T114" fmla="*/ 177925 w 11409"/>
                <a:gd name="T115" fmla="*/ 129325 h 11336"/>
                <a:gd name="T116" fmla="*/ 176100 w 11409"/>
                <a:gd name="T117" fmla="*/ 54125 h 11336"/>
                <a:gd name="T118" fmla="*/ 203600 w 11409"/>
                <a:gd name="T119" fmla="*/ 33950 h 11336"/>
                <a:gd name="T120" fmla="*/ 196275 w 11409"/>
                <a:gd name="T121" fmla="*/ 3675 h 113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lnTo>
                    <a:pt x="583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lnTo>
                    <a:pt x="7741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lnTo>
                    <a:pt x="7447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lnTo>
                    <a:pt x="6970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4" name="Google Shape;384;p7">
              <a:extLst>
                <a:ext uri="{FF2B5EF4-FFF2-40B4-BE49-F238E27FC236}">
                  <a16:creationId xmlns:a16="http://schemas.microsoft.com/office/drawing/2014/main" id="{46BC3F6A-5AAE-42F7-9F00-2B9405A74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9975" y="3631900"/>
              <a:ext cx="270550" cy="339350"/>
            </a:xfrm>
            <a:custGeom>
              <a:avLst/>
              <a:gdLst>
                <a:gd name="T0" fmla="*/ 255875 w 10822"/>
                <a:gd name="T1" fmla="*/ 33950 h 13574"/>
                <a:gd name="T2" fmla="*/ 245775 w 10822"/>
                <a:gd name="T3" fmla="*/ 53225 h 13574"/>
                <a:gd name="T4" fmla="*/ 241200 w 10822"/>
                <a:gd name="T5" fmla="*/ 90800 h 13574"/>
                <a:gd name="T6" fmla="*/ 247625 w 10822"/>
                <a:gd name="T7" fmla="*/ 76150 h 13574"/>
                <a:gd name="T8" fmla="*/ 239675 w 10822"/>
                <a:gd name="T9" fmla="*/ 50450 h 13574"/>
                <a:gd name="T10" fmla="*/ 233850 w 10822"/>
                <a:gd name="T11" fmla="*/ 99075 h 13574"/>
                <a:gd name="T12" fmla="*/ 202675 w 10822"/>
                <a:gd name="T13" fmla="*/ 89900 h 13574"/>
                <a:gd name="T14" fmla="*/ 219200 w 10822"/>
                <a:gd name="T15" fmla="*/ 102725 h 13574"/>
                <a:gd name="T16" fmla="*/ 216450 w 10822"/>
                <a:gd name="T17" fmla="*/ 77050 h 13574"/>
                <a:gd name="T18" fmla="*/ 208175 w 10822"/>
                <a:gd name="T19" fmla="*/ 88050 h 13574"/>
                <a:gd name="T20" fmla="*/ 185250 w 10822"/>
                <a:gd name="T21" fmla="*/ 134825 h 13574"/>
                <a:gd name="T22" fmla="*/ 176100 w 10822"/>
                <a:gd name="T23" fmla="*/ 112825 h 13574"/>
                <a:gd name="T24" fmla="*/ 167825 w 10822"/>
                <a:gd name="T25" fmla="*/ 144925 h 13574"/>
                <a:gd name="T26" fmla="*/ 161425 w 10822"/>
                <a:gd name="T27" fmla="*/ 140325 h 13574"/>
                <a:gd name="T28" fmla="*/ 151325 w 10822"/>
                <a:gd name="T29" fmla="*/ 144000 h 13574"/>
                <a:gd name="T30" fmla="*/ 140325 w 10822"/>
                <a:gd name="T31" fmla="*/ 168750 h 13574"/>
                <a:gd name="T32" fmla="*/ 233850 w 10822"/>
                <a:gd name="T33" fmla="*/ 22950 h 13574"/>
                <a:gd name="T34" fmla="*/ 221025 w 10822"/>
                <a:gd name="T35" fmla="*/ 54125 h 13574"/>
                <a:gd name="T36" fmla="*/ 191675 w 10822"/>
                <a:gd name="T37" fmla="*/ 85300 h 13574"/>
                <a:gd name="T38" fmla="*/ 96300 w 10822"/>
                <a:gd name="T39" fmla="*/ 164175 h 13574"/>
                <a:gd name="T40" fmla="*/ 57800 w 10822"/>
                <a:gd name="T41" fmla="*/ 161425 h 13574"/>
                <a:gd name="T42" fmla="*/ 77050 w 10822"/>
                <a:gd name="T43" fmla="*/ 155925 h 13574"/>
                <a:gd name="T44" fmla="*/ 77975 w 10822"/>
                <a:gd name="T45" fmla="*/ 144000 h 13574"/>
                <a:gd name="T46" fmla="*/ 86225 w 10822"/>
                <a:gd name="T47" fmla="*/ 132075 h 13574"/>
                <a:gd name="T48" fmla="*/ 97225 w 10822"/>
                <a:gd name="T49" fmla="*/ 128400 h 13574"/>
                <a:gd name="T50" fmla="*/ 106400 w 10822"/>
                <a:gd name="T51" fmla="*/ 112825 h 13574"/>
                <a:gd name="T52" fmla="*/ 121975 w 10822"/>
                <a:gd name="T53" fmla="*/ 115575 h 13574"/>
                <a:gd name="T54" fmla="*/ 126575 w 10822"/>
                <a:gd name="T55" fmla="*/ 90800 h 13574"/>
                <a:gd name="T56" fmla="*/ 142150 w 10822"/>
                <a:gd name="T57" fmla="*/ 98150 h 13574"/>
                <a:gd name="T58" fmla="*/ 155925 w 10822"/>
                <a:gd name="T59" fmla="*/ 79800 h 13574"/>
                <a:gd name="T60" fmla="*/ 175175 w 10822"/>
                <a:gd name="T61" fmla="*/ 43125 h 13574"/>
                <a:gd name="T62" fmla="*/ 190750 w 10822"/>
                <a:gd name="T63" fmla="*/ 62375 h 13574"/>
                <a:gd name="T64" fmla="*/ 193500 w 10822"/>
                <a:gd name="T65" fmla="*/ 27525 h 13574"/>
                <a:gd name="T66" fmla="*/ 82550 w 10822"/>
                <a:gd name="T67" fmla="*/ 183425 h 13574"/>
                <a:gd name="T68" fmla="*/ 115575 w 10822"/>
                <a:gd name="T69" fmla="*/ 171500 h 13574"/>
                <a:gd name="T70" fmla="*/ 107300 w 10822"/>
                <a:gd name="T71" fmla="*/ 190775 h 13574"/>
                <a:gd name="T72" fmla="*/ 95400 w 10822"/>
                <a:gd name="T73" fmla="*/ 187100 h 13574"/>
                <a:gd name="T74" fmla="*/ 44025 w 10822"/>
                <a:gd name="T75" fmla="*/ 161425 h 13574"/>
                <a:gd name="T76" fmla="*/ 87125 w 10822"/>
                <a:gd name="T77" fmla="*/ 207275 h 13574"/>
                <a:gd name="T78" fmla="*/ 75225 w 10822"/>
                <a:gd name="T79" fmla="*/ 211850 h 13574"/>
                <a:gd name="T80" fmla="*/ 218275 w 10822"/>
                <a:gd name="T81" fmla="*/ 25 h 13574"/>
                <a:gd name="T82" fmla="*/ 70625 w 10822"/>
                <a:gd name="T83" fmla="*/ 121075 h 13574"/>
                <a:gd name="T84" fmla="*/ 29350 w 10822"/>
                <a:gd name="T85" fmla="*/ 144000 h 13574"/>
                <a:gd name="T86" fmla="*/ 19275 w 10822"/>
                <a:gd name="T87" fmla="*/ 166000 h 13574"/>
                <a:gd name="T88" fmla="*/ 82550 w 10822"/>
                <a:gd name="T89" fmla="*/ 233875 h 13574"/>
                <a:gd name="T90" fmla="*/ 103650 w 10822"/>
                <a:gd name="T91" fmla="*/ 213700 h 13574"/>
                <a:gd name="T92" fmla="*/ 253125 w 10822"/>
                <a:gd name="T93" fmla="*/ 93575 h 13574"/>
                <a:gd name="T94" fmla="*/ 269625 w 10822"/>
                <a:gd name="T95" fmla="*/ 38550 h 13574"/>
                <a:gd name="T96" fmla="*/ 232025 w 10822"/>
                <a:gd name="T97" fmla="*/ 950 h 13574"/>
                <a:gd name="T98" fmla="*/ 46775 w 10822"/>
                <a:gd name="T99" fmla="*/ 316400 h 13574"/>
                <a:gd name="T100" fmla="*/ 60550 w 10822"/>
                <a:gd name="T101" fmla="*/ 310900 h 13574"/>
                <a:gd name="T102" fmla="*/ 46775 w 10822"/>
                <a:gd name="T103" fmla="*/ 304475 h 13574"/>
                <a:gd name="T104" fmla="*/ 44025 w 10822"/>
                <a:gd name="T105" fmla="*/ 299900 h 13574"/>
                <a:gd name="T106" fmla="*/ 22025 w 10822"/>
                <a:gd name="T107" fmla="*/ 318225 h 13574"/>
                <a:gd name="T108" fmla="*/ 28450 w 10822"/>
                <a:gd name="T109" fmla="*/ 295300 h 13574"/>
                <a:gd name="T110" fmla="*/ 28450 w 10822"/>
                <a:gd name="T111" fmla="*/ 290725 h 13574"/>
                <a:gd name="T112" fmla="*/ 31200 w 10822"/>
                <a:gd name="T113" fmla="*/ 268725 h 13574"/>
                <a:gd name="T114" fmla="*/ 38525 w 10822"/>
                <a:gd name="T115" fmla="*/ 219200 h 13574"/>
                <a:gd name="T116" fmla="*/ 7350 w 10822"/>
                <a:gd name="T117" fmla="*/ 285225 h 13574"/>
                <a:gd name="T118" fmla="*/ 11025 w 10822"/>
                <a:gd name="T119" fmla="*/ 329250 h 13574"/>
                <a:gd name="T120" fmla="*/ 35775 w 10822"/>
                <a:gd name="T121" fmla="*/ 338400 h 13574"/>
                <a:gd name="T122" fmla="*/ 67875 w 10822"/>
                <a:gd name="T123" fmla="*/ 324650 h 13574"/>
                <a:gd name="T124" fmla="*/ 51375 w 10822"/>
                <a:gd name="T125" fmla="*/ 226525 h 1357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lnTo>
                    <a:pt x="9134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lnTo>
                    <a:pt x="8731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lnTo>
                    <a:pt x="154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5" name="Google Shape;385;p7">
              <a:extLst>
                <a:ext uri="{FF2B5EF4-FFF2-40B4-BE49-F238E27FC236}">
                  <a16:creationId xmlns:a16="http://schemas.microsoft.com/office/drawing/2014/main" id="{30A24CAE-7422-4AF3-B2EE-F029C708E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1100" y="3281600"/>
              <a:ext cx="366850" cy="361350"/>
            </a:xfrm>
            <a:custGeom>
              <a:avLst/>
              <a:gdLst>
                <a:gd name="T0" fmla="*/ 207275 w 14674"/>
                <a:gd name="T1" fmla="*/ 132075 h 14454"/>
                <a:gd name="T2" fmla="*/ 119225 w 14674"/>
                <a:gd name="T3" fmla="*/ 146750 h 14454"/>
                <a:gd name="T4" fmla="*/ 165100 w 14674"/>
                <a:gd name="T5" fmla="*/ 189850 h 14454"/>
                <a:gd name="T6" fmla="*/ 160500 w 14674"/>
                <a:gd name="T7" fmla="*/ 191675 h 14454"/>
                <a:gd name="T8" fmla="*/ 131150 w 14674"/>
                <a:gd name="T9" fmla="*/ 202675 h 14454"/>
                <a:gd name="T10" fmla="*/ 254050 w 14674"/>
                <a:gd name="T11" fmla="*/ 246700 h 14454"/>
                <a:gd name="T12" fmla="*/ 241200 w 14674"/>
                <a:gd name="T13" fmla="*/ 228350 h 14454"/>
                <a:gd name="T14" fmla="*/ 207275 w 14674"/>
                <a:gd name="T15" fmla="*/ 277875 h 14454"/>
                <a:gd name="T16" fmla="*/ 254050 w 14674"/>
                <a:gd name="T17" fmla="*/ 33025 h 14454"/>
                <a:gd name="T18" fmla="*/ 221025 w 14674"/>
                <a:gd name="T19" fmla="*/ 105475 h 14454"/>
                <a:gd name="T20" fmla="*/ 192600 w 14674"/>
                <a:gd name="T21" fmla="*/ 85300 h 14454"/>
                <a:gd name="T22" fmla="*/ 177000 w 14674"/>
                <a:gd name="T23" fmla="*/ 119225 h 14454"/>
                <a:gd name="T24" fmla="*/ 112825 w 14674"/>
                <a:gd name="T25" fmla="*/ 115575 h 14454"/>
                <a:gd name="T26" fmla="*/ 95400 w 14674"/>
                <a:gd name="T27" fmla="*/ 146750 h 14454"/>
                <a:gd name="T28" fmla="*/ 55950 w 14674"/>
                <a:gd name="T29" fmla="*/ 165075 h 14454"/>
                <a:gd name="T30" fmla="*/ 109150 w 14674"/>
                <a:gd name="T31" fmla="*/ 170575 h 14454"/>
                <a:gd name="T32" fmla="*/ 133000 w 14674"/>
                <a:gd name="T33" fmla="*/ 144000 h 14454"/>
                <a:gd name="T34" fmla="*/ 205450 w 14674"/>
                <a:gd name="T35" fmla="*/ 145825 h 14454"/>
                <a:gd name="T36" fmla="*/ 248550 w 14674"/>
                <a:gd name="T37" fmla="*/ 102725 h 14454"/>
                <a:gd name="T38" fmla="*/ 289800 w 14674"/>
                <a:gd name="T39" fmla="*/ 165075 h 14454"/>
                <a:gd name="T40" fmla="*/ 199925 w 14674"/>
                <a:gd name="T41" fmla="*/ 204525 h 14454"/>
                <a:gd name="T42" fmla="*/ 290725 w 14674"/>
                <a:gd name="T43" fmla="*/ 224700 h 14454"/>
                <a:gd name="T44" fmla="*/ 245800 w 14674"/>
                <a:gd name="T45" fmla="*/ 217350 h 14454"/>
                <a:gd name="T46" fmla="*/ 222850 w 14674"/>
                <a:gd name="T47" fmla="*/ 230200 h 14454"/>
                <a:gd name="T48" fmla="*/ 200850 w 14674"/>
                <a:gd name="T49" fmla="*/ 237525 h 14454"/>
                <a:gd name="T50" fmla="*/ 177925 w 14674"/>
                <a:gd name="T51" fmla="*/ 249450 h 14454"/>
                <a:gd name="T52" fmla="*/ 95400 w 14674"/>
                <a:gd name="T53" fmla="*/ 235700 h 14454"/>
                <a:gd name="T54" fmla="*/ 149500 w 14674"/>
                <a:gd name="T55" fmla="*/ 243950 h 14454"/>
                <a:gd name="T56" fmla="*/ 167850 w 14674"/>
                <a:gd name="T57" fmla="*/ 233850 h 14454"/>
                <a:gd name="T58" fmla="*/ 177000 w 14674"/>
                <a:gd name="T59" fmla="*/ 188000 h 14454"/>
                <a:gd name="T60" fmla="*/ 149500 w 14674"/>
                <a:gd name="T61" fmla="*/ 187100 h 14454"/>
                <a:gd name="T62" fmla="*/ 147675 w 14674"/>
                <a:gd name="T63" fmla="*/ 212775 h 14454"/>
                <a:gd name="T64" fmla="*/ 116475 w 14674"/>
                <a:gd name="T65" fmla="*/ 203600 h 14454"/>
                <a:gd name="T66" fmla="*/ 34875 w 14674"/>
                <a:gd name="T67" fmla="*/ 117400 h 14454"/>
                <a:gd name="T68" fmla="*/ 243950 w 14674"/>
                <a:gd name="T69" fmla="*/ 37625 h 14454"/>
                <a:gd name="T70" fmla="*/ 287975 w 14674"/>
                <a:gd name="T71" fmla="*/ 264125 h 14454"/>
                <a:gd name="T72" fmla="*/ 93550 w 14674"/>
                <a:gd name="T73" fmla="*/ 297125 h 14454"/>
                <a:gd name="T74" fmla="*/ 202675 w 14674"/>
                <a:gd name="T75" fmla="*/ 289800 h 14454"/>
                <a:gd name="T76" fmla="*/ 219200 w 14674"/>
                <a:gd name="T77" fmla="*/ 263200 h 14454"/>
                <a:gd name="T78" fmla="*/ 262300 w 14674"/>
                <a:gd name="T79" fmla="*/ 265950 h 14454"/>
                <a:gd name="T80" fmla="*/ 330150 w 14674"/>
                <a:gd name="T81" fmla="*/ 266875 h 14454"/>
                <a:gd name="T82" fmla="*/ 210950 w 14674"/>
                <a:gd name="T83" fmla="*/ 304475 h 14454"/>
                <a:gd name="T84" fmla="*/ 287050 w 14674"/>
                <a:gd name="T85" fmla="*/ 71550 h 14454"/>
                <a:gd name="T86" fmla="*/ 339325 w 14674"/>
                <a:gd name="T87" fmla="*/ 257700 h 14454"/>
                <a:gd name="T88" fmla="*/ 296225 w 14674"/>
                <a:gd name="T89" fmla="*/ 106400 h 14454"/>
                <a:gd name="T90" fmla="*/ 261375 w 14674"/>
                <a:gd name="T91" fmla="*/ 22950 h 14454"/>
                <a:gd name="T92" fmla="*/ 44050 w 14674"/>
                <a:gd name="T93" fmla="*/ 87125 h 14454"/>
                <a:gd name="T94" fmla="*/ 34875 w 14674"/>
                <a:gd name="T95" fmla="*/ 160500 h 14454"/>
                <a:gd name="T96" fmla="*/ 87150 w 14674"/>
                <a:gd name="T97" fmla="*/ 343000 h 14454"/>
                <a:gd name="T98" fmla="*/ 43125 w 14674"/>
                <a:gd name="T99" fmla="*/ 203600 h 14454"/>
                <a:gd name="T100" fmla="*/ 137575 w 14674"/>
                <a:gd name="T101" fmla="*/ 55050 h 14454"/>
                <a:gd name="T102" fmla="*/ 199925 w 14674"/>
                <a:gd name="T103" fmla="*/ 20200 h 14454"/>
                <a:gd name="T104" fmla="*/ 25 w 14674"/>
                <a:gd name="T105" fmla="*/ 90800 h 14454"/>
                <a:gd name="T106" fmla="*/ 61475 w 14674"/>
                <a:gd name="T107" fmla="*/ 321900 h 14454"/>
                <a:gd name="T108" fmla="*/ 167850 w 14674"/>
                <a:gd name="T109" fmla="*/ 340250 h 14454"/>
                <a:gd name="T110" fmla="*/ 359500 w 14674"/>
                <a:gd name="T111" fmla="*/ 275125 h 14454"/>
                <a:gd name="T112" fmla="*/ 311825 w 14674"/>
                <a:gd name="T113" fmla="*/ 100900 h 14454"/>
                <a:gd name="T114" fmla="*/ 261375 w 14674"/>
                <a:gd name="T115" fmla="*/ 25 h 1445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lnTo>
                    <a:pt x="5283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6" name="Google Shape;386;p7">
              <a:extLst>
                <a:ext uri="{FF2B5EF4-FFF2-40B4-BE49-F238E27FC236}">
                  <a16:creationId xmlns:a16="http://schemas.microsoft.com/office/drawing/2014/main" id="{4C7A0466-0D8E-4267-B76D-8EF233956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6250" y="3040425"/>
              <a:ext cx="137600" cy="122000"/>
            </a:xfrm>
            <a:custGeom>
              <a:avLst/>
              <a:gdLst>
                <a:gd name="T0" fmla="*/ 126575 w 5504"/>
                <a:gd name="T1" fmla="*/ 925 h 4880"/>
                <a:gd name="T2" fmla="*/ 119250 w 5504"/>
                <a:gd name="T3" fmla="*/ 10100 h 4880"/>
                <a:gd name="T4" fmla="*/ 105475 w 5504"/>
                <a:gd name="T5" fmla="*/ 21100 h 4880"/>
                <a:gd name="T6" fmla="*/ 93550 w 5504"/>
                <a:gd name="T7" fmla="*/ 26600 h 4880"/>
                <a:gd name="T8" fmla="*/ 80725 w 5504"/>
                <a:gd name="T9" fmla="*/ 27525 h 4880"/>
                <a:gd name="T10" fmla="*/ 63300 w 5504"/>
                <a:gd name="T11" fmla="*/ 22925 h 4880"/>
                <a:gd name="T12" fmla="*/ 47700 w 5504"/>
                <a:gd name="T13" fmla="*/ 18350 h 4880"/>
                <a:gd name="T14" fmla="*/ 31200 w 5504"/>
                <a:gd name="T15" fmla="*/ 15600 h 4880"/>
                <a:gd name="T16" fmla="*/ 15625 w 5504"/>
                <a:gd name="T17" fmla="*/ 19275 h 4880"/>
                <a:gd name="T18" fmla="*/ 9200 w 5504"/>
                <a:gd name="T19" fmla="*/ 23850 h 4880"/>
                <a:gd name="T20" fmla="*/ 3700 w 5504"/>
                <a:gd name="T21" fmla="*/ 30275 h 4880"/>
                <a:gd name="T22" fmla="*/ 2775 w 5504"/>
                <a:gd name="T23" fmla="*/ 33025 h 4880"/>
                <a:gd name="T24" fmla="*/ 6450 w 5504"/>
                <a:gd name="T25" fmla="*/ 36700 h 4880"/>
                <a:gd name="T26" fmla="*/ 17450 w 5504"/>
                <a:gd name="T27" fmla="*/ 32100 h 4880"/>
                <a:gd name="T28" fmla="*/ 25700 w 5504"/>
                <a:gd name="T29" fmla="*/ 63275 h 4880"/>
                <a:gd name="T30" fmla="*/ 22025 w 5504"/>
                <a:gd name="T31" fmla="*/ 98125 h 4880"/>
                <a:gd name="T32" fmla="*/ 13775 w 5504"/>
                <a:gd name="T33" fmla="*/ 93550 h 4880"/>
                <a:gd name="T34" fmla="*/ 4600 w 5504"/>
                <a:gd name="T35" fmla="*/ 88050 h 4880"/>
                <a:gd name="T36" fmla="*/ 950 w 5504"/>
                <a:gd name="T37" fmla="*/ 89875 h 4880"/>
                <a:gd name="T38" fmla="*/ 25 w 5504"/>
                <a:gd name="T39" fmla="*/ 94475 h 4880"/>
                <a:gd name="T40" fmla="*/ 3700 w 5504"/>
                <a:gd name="T41" fmla="*/ 103625 h 4880"/>
                <a:gd name="T42" fmla="*/ 12850 w 5504"/>
                <a:gd name="T43" fmla="*/ 110050 h 4880"/>
                <a:gd name="T44" fmla="*/ 29375 w 5504"/>
                <a:gd name="T45" fmla="*/ 111900 h 4880"/>
                <a:gd name="T46" fmla="*/ 33025 w 5504"/>
                <a:gd name="T47" fmla="*/ 110050 h 4880"/>
                <a:gd name="T48" fmla="*/ 37625 w 5504"/>
                <a:gd name="T49" fmla="*/ 87125 h 4880"/>
                <a:gd name="T50" fmla="*/ 39450 w 5504"/>
                <a:gd name="T51" fmla="*/ 47700 h 4880"/>
                <a:gd name="T52" fmla="*/ 37625 w 5504"/>
                <a:gd name="T53" fmla="*/ 28450 h 4880"/>
                <a:gd name="T54" fmla="*/ 53200 w 5504"/>
                <a:gd name="T55" fmla="*/ 33025 h 4880"/>
                <a:gd name="T56" fmla="*/ 70625 w 5504"/>
                <a:gd name="T57" fmla="*/ 39450 h 4880"/>
                <a:gd name="T58" fmla="*/ 87150 w 5504"/>
                <a:gd name="T59" fmla="*/ 41275 h 4880"/>
                <a:gd name="T60" fmla="*/ 85300 w 5504"/>
                <a:gd name="T61" fmla="*/ 86225 h 4880"/>
                <a:gd name="T62" fmla="*/ 85300 w 5504"/>
                <a:gd name="T63" fmla="*/ 106400 h 4880"/>
                <a:gd name="T64" fmla="*/ 85300 w 5504"/>
                <a:gd name="T65" fmla="*/ 110050 h 4880"/>
                <a:gd name="T66" fmla="*/ 85300 w 5504"/>
                <a:gd name="T67" fmla="*/ 111900 h 4880"/>
                <a:gd name="T68" fmla="*/ 84400 w 5504"/>
                <a:gd name="T69" fmla="*/ 116475 h 4880"/>
                <a:gd name="T70" fmla="*/ 85300 w 5504"/>
                <a:gd name="T71" fmla="*/ 120150 h 4880"/>
                <a:gd name="T72" fmla="*/ 90800 w 5504"/>
                <a:gd name="T73" fmla="*/ 121975 h 4880"/>
                <a:gd name="T74" fmla="*/ 96325 w 5504"/>
                <a:gd name="T75" fmla="*/ 118300 h 4880"/>
                <a:gd name="T76" fmla="*/ 98150 w 5504"/>
                <a:gd name="T77" fmla="*/ 110975 h 4880"/>
                <a:gd name="T78" fmla="*/ 99075 w 5504"/>
                <a:gd name="T79" fmla="*/ 76125 h 4880"/>
                <a:gd name="T80" fmla="*/ 99075 w 5504"/>
                <a:gd name="T81" fmla="*/ 38525 h 4880"/>
                <a:gd name="T82" fmla="*/ 118325 w 5504"/>
                <a:gd name="T83" fmla="*/ 28450 h 4880"/>
                <a:gd name="T84" fmla="*/ 133000 w 5504"/>
                <a:gd name="T85" fmla="*/ 13775 h 4880"/>
                <a:gd name="T86" fmla="*/ 137575 w 5504"/>
                <a:gd name="T87" fmla="*/ 6425 h 4880"/>
                <a:gd name="T88" fmla="*/ 135750 w 5504"/>
                <a:gd name="T89" fmla="*/ 1850 h 4880"/>
                <a:gd name="T90" fmla="*/ 132075 w 5504"/>
                <a:gd name="T91" fmla="*/ 0 h 488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lnTo>
                    <a:pt x="517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7" name="Google Shape;387;p7">
              <a:extLst>
                <a:ext uri="{FF2B5EF4-FFF2-40B4-BE49-F238E27FC236}">
                  <a16:creationId xmlns:a16="http://schemas.microsoft.com/office/drawing/2014/main" id="{B615C9B6-7FFE-4530-9875-A1F49D653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9325" y="4294925"/>
              <a:ext cx="344825" cy="254975"/>
            </a:xfrm>
            <a:custGeom>
              <a:avLst/>
              <a:gdLst>
                <a:gd name="T0" fmla="*/ 121050 w 13793"/>
                <a:gd name="T1" fmla="*/ 73375 h 10199"/>
                <a:gd name="T2" fmla="*/ 134825 w 13793"/>
                <a:gd name="T3" fmla="*/ 77975 h 10199"/>
                <a:gd name="T4" fmla="*/ 145825 w 13793"/>
                <a:gd name="T5" fmla="*/ 106400 h 10199"/>
                <a:gd name="T6" fmla="*/ 140325 w 13793"/>
                <a:gd name="T7" fmla="*/ 66050 h 10199"/>
                <a:gd name="T8" fmla="*/ 168750 w 13793"/>
                <a:gd name="T9" fmla="*/ 103650 h 10199"/>
                <a:gd name="T10" fmla="*/ 174250 w 13793"/>
                <a:gd name="T11" fmla="*/ 76125 h 10199"/>
                <a:gd name="T12" fmla="*/ 194425 w 13793"/>
                <a:gd name="T13" fmla="*/ 102725 h 10199"/>
                <a:gd name="T14" fmla="*/ 203600 w 13793"/>
                <a:gd name="T15" fmla="*/ 93550 h 10199"/>
                <a:gd name="T16" fmla="*/ 148575 w 13793"/>
                <a:gd name="T17" fmla="*/ 53200 h 10199"/>
                <a:gd name="T18" fmla="*/ 314550 w 13793"/>
                <a:gd name="T19" fmla="*/ 128400 h 10199"/>
                <a:gd name="T20" fmla="*/ 290725 w 13793"/>
                <a:gd name="T21" fmla="*/ 113725 h 10199"/>
                <a:gd name="T22" fmla="*/ 281550 w 13793"/>
                <a:gd name="T23" fmla="*/ 121975 h 10199"/>
                <a:gd name="T24" fmla="*/ 272375 w 13793"/>
                <a:gd name="T25" fmla="*/ 134825 h 10199"/>
                <a:gd name="T26" fmla="*/ 253125 w 13793"/>
                <a:gd name="T27" fmla="*/ 107300 h 10199"/>
                <a:gd name="T28" fmla="*/ 242100 w 13793"/>
                <a:gd name="T29" fmla="*/ 122900 h 10199"/>
                <a:gd name="T30" fmla="*/ 273300 w 13793"/>
                <a:gd name="T31" fmla="*/ 154075 h 10199"/>
                <a:gd name="T32" fmla="*/ 342975 w 13793"/>
                <a:gd name="T33" fmla="*/ 138500 h 10199"/>
                <a:gd name="T34" fmla="*/ 320975 w 13793"/>
                <a:gd name="T35" fmla="*/ 112825 h 10199"/>
                <a:gd name="T36" fmla="*/ 247625 w 13793"/>
                <a:gd name="T37" fmla="*/ 14700 h 10199"/>
                <a:gd name="T38" fmla="*/ 210025 w 13793"/>
                <a:gd name="T39" fmla="*/ 63300 h 10199"/>
                <a:gd name="T40" fmla="*/ 218275 w 13793"/>
                <a:gd name="T41" fmla="*/ 135750 h 10199"/>
                <a:gd name="T42" fmla="*/ 205425 w 13793"/>
                <a:gd name="T43" fmla="*/ 134825 h 10199"/>
                <a:gd name="T44" fmla="*/ 213675 w 13793"/>
                <a:gd name="T45" fmla="*/ 197175 h 10199"/>
                <a:gd name="T46" fmla="*/ 177000 w 13793"/>
                <a:gd name="T47" fmla="*/ 125650 h 10199"/>
                <a:gd name="T48" fmla="*/ 166000 w 13793"/>
                <a:gd name="T49" fmla="*/ 111900 h 10199"/>
                <a:gd name="T50" fmla="*/ 174250 w 13793"/>
                <a:gd name="T51" fmla="*/ 152250 h 10199"/>
                <a:gd name="T52" fmla="*/ 155000 w 13793"/>
                <a:gd name="T53" fmla="*/ 127475 h 10199"/>
                <a:gd name="T54" fmla="*/ 146750 w 13793"/>
                <a:gd name="T55" fmla="*/ 139400 h 10199"/>
                <a:gd name="T56" fmla="*/ 134825 w 13793"/>
                <a:gd name="T57" fmla="*/ 155925 h 10199"/>
                <a:gd name="T58" fmla="*/ 94475 w 13793"/>
                <a:gd name="T59" fmla="*/ 92650 h 10199"/>
                <a:gd name="T60" fmla="*/ 1850 w 13793"/>
                <a:gd name="T61" fmla="*/ 100900 h 10199"/>
                <a:gd name="T62" fmla="*/ 12850 w 13793"/>
                <a:gd name="T63" fmla="*/ 112825 h 10199"/>
                <a:gd name="T64" fmla="*/ 44025 w 13793"/>
                <a:gd name="T65" fmla="*/ 182500 h 10199"/>
                <a:gd name="T66" fmla="*/ 42200 w 13793"/>
                <a:gd name="T67" fmla="*/ 141250 h 10199"/>
                <a:gd name="T68" fmla="*/ 28450 w 13793"/>
                <a:gd name="T69" fmla="*/ 106400 h 10199"/>
                <a:gd name="T70" fmla="*/ 67875 w 13793"/>
                <a:gd name="T71" fmla="*/ 160500 h 10199"/>
                <a:gd name="T72" fmla="*/ 79800 w 13793"/>
                <a:gd name="T73" fmla="*/ 158675 h 10199"/>
                <a:gd name="T74" fmla="*/ 79800 w 13793"/>
                <a:gd name="T75" fmla="*/ 102725 h 10199"/>
                <a:gd name="T76" fmla="*/ 102725 w 13793"/>
                <a:gd name="T77" fmla="*/ 153150 h 10199"/>
                <a:gd name="T78" fmla="*/ 100875 w 13793"/>
                <a:gd name="T79" fmla="*/ 112825 h 10199"/>
                <a:gd name="T80" fmla="*/ 126575 w 13793"/>
                <a:gd name="T81" fmla="*/ 179750 h 10199"/>
                <a:gd name="T82" fmla="*/ 176075 w 13793"/>
                <a:gd name="T83" fmla="*/ 219200 h 10199"/>
                <a:gd name="T84" fmla="*/ 236600 w 13793"/>
                <a:gd name="T85" fmla="*/ 191675 h 10199"/>
                <a:gd name="T86" fmla="*/ 225600 w 13793"/>
                <a:gd name="T87" fmla="*/ 69700 h 10199"/>
                <a:gd name="T88" fmla="*/ 240275 w 13793"/>
                <a:gd name="T89" fmla="*/ 77975 h 10199"/>
                <a:gd name="T90" fmla="*/ 231100 w 13793"/>
                <a:gd name="T91" fmla="*/ 43125 h 10199"/>
                <a:gd name="T92" fmla="*/ 260450 w 13793"/>
                <a:gd name="T93" fmla="*/ 62375 h 10199"/>
                <a:gd name="T94" fmla="*/ 277875 w 13793"/>
                <a:gd name="T95" fmla="*/ 75225 h 10199"/>
                <a:gd name="T96" fmla="*/ 257700 w 13793"/>
                <a:gd name="T97" fmla="*/ 24775 h 10199"/>
                <a:gd name="T98" fmla="*/ 298975 w 13793"/>
                <a:gd name="T99" fmla="*/ 73375 h 10199"/>
                <a:gd name="T100" fmla="*/ 286125 w 13793"/>
                <a:gd name="T101" fmla="*/ 17450 h 10199"/>
                <a:gd name="T102" fmla="*/ 101800 w 13793"/>
                <a:gd name="T103" fmla="*/ 177000 h 10199"/>
                <a:gd name="T104" fmla="*/ 104550 w 13793"/>
                <a:gd name="T105" fmla="*/ 224700 h 10199"/>
                <a:gd name="T106" fmla="*/ 78875 w 13793"/>
                <a:gd name="T107" fmla="*/ 190750 h 10199"/>
                <a:gd name="T108" fmla="*/ 70625 w 13793"/>
                <a:gd name="T109" fmla="*/ 235700 h 10199"/>
                <a:gd name="T110" fmla="*/ 60525 w 13793"/>
                <a:gd name="T111" fmla="*/ 202675 h 10199"/>
                <a:gd name="T112" fmla="*/ 58700 w 13793"/>
                <a:gd name="T113" fmla="*/ 232950 h 10199"/>
                <a:gd name="T114" fmla="*/ 47700 w 13793"/>
                <a:gd name="T115" fmla="*/ 254025 h 10199"/>
                <a:gd name="T116" fmla="*/ 69700 w 13793"/>
                <a:gd name="T117" fmla="*/ 252200 h 10199"/>
                <a:gd name="T118" fmla="*/ 128400 w 13793"/>
                <a:gd name="T119" fmla="*/ 215525 h 10199"/>
                <a:gd name="T120" fmla="*/ 118300 w 13793"/>
                <a:gd name="T121" fmla="*/ 208175 h 1019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lnTo>
                    <a:pt x="5649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lnTo>
                    <a:pt x="12215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lnTo>
                    <a:pt x="4072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8" name="Google Shape;388;p7">
              <a:extLst>
                <a:ext uri="{FF2B5EF4-FFF2-40B4-BE49-F238E27FC236}">
                  <a16:creationId xmlns:a16="http://schemas.microsoft.com/office/drawing/2014/main" id="{A436D460-32FC-498E-8E7D-0C6C0C2D1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4500" y="2324225"/>
              <a:ext cx="158675" cy="329225"/>
            </a:xfrm>
            <a:custGeom>
              <a:avLst/>
              <a:gdLst>
                <a:gd name="T0" fmla="*/ 39450 w 6347"/>
                <a:gd name="T1" fmla="*/ 22925 h 13169"/>
                <a:gd name="T2" fmla="*/ 50450 w 6347"/>
                <a:gd name="T3" fmla="*/ 61450 h 13169"/>
                <a:gd name="T4" fmla="*/ 34875 w 6347"/>
                <a:gd name="T5" fmla="*/ 36675 h 13169"/>
                <a:gd name="T6" fmla="*/ 40375 w 6347"/>
                <a:gd name="T7" fmla="*/ 66025 h 13169"/>
                <a:gd name="T8" fmla="*/ 23875 w 6347"/>
                <a:gd name="T9" fmla="*/ 43100 h 13169"/>
                <a:gd name="T10" fmla="*/ 98150 w 6347"/>
                <a:gd name="T11" fmla="*/ 71525 h 13169"/>
                <a:gd name="T12" fmla="*/ 142175 w 6347"/>
                <a:gd name="T13" fmla="*/ 91700 h 13169"/>
                <a:gd name="T14" fmla="*/ 134825 w 6347"/>
                <a:gd name="T15" fmla="*/ 97200 h 13169"/>
                <a:gd name="T16" fmla="*/ 76150 w 6347"/>
                <a:gd name="T17" fmla="*/ 99975 h 13169"/>
                <a:gd name="T18" fmla="*/ 63300 w 6347"/>
                <a:gd name="T19" fmla="*/ 91700 h 13169"/>
                <a:gd name="T20" fmla="*/ 101825 w 6347"/>
                <a:gd name="T21" fmla="*/ 102725 h 13169"/>
                <a:gd name="T22" fmla="*/ 108225 w 6347"/>
                <a:gd name="T23" fmla="*/ 92625 h 13169"/>
                <a:gd name="T24" fmla="*/ 71550 w 6347"/>
                <a:gd name="T25" fmla="*/ 80700 h 13169"/>
                <a:gd name="T26" fmla="*/ 43125 w 6347"/>
                <a:gd name="T27" fmla="*/ 143075 h 13169"/>
                <a:gd name="T28" fmla="*/ 54125 w 6347"/>
                <a:gd name="T29" fmla="*/ 143975 h 13169"/>
                <a:gd name="T30" fmla="*/ 84400 w 6347"/>
                <a:gd name="T31" fmla="*/ 149475 h 13169"/>
                <a:gd name="T32" fmla="*/ 33050 w 6347"/>
                <a:gd name="T33" fmla="*/ 154075 h 13169"/>
                <a:gd name="T34" fmla="*/ 16525 w 6347"/>
                <a:gd name="T35" fmla="*/ 143075 h 13169"/>
                <a:gd name="T36" fmla="*/ 78900 w 6347"/>
                <a:gd name="T37" fmla="*/ 199925 h 13169"/>
                <a:gd name="T38" fmla="*/ 55975 w 6347"/>
                <a:gd name="T39" fmla="*/ 166900 h 13169"/>
                <a:gd name="T40" fmla="*/ 48625 w 6347"/>
                <a:gd name="T41" fmla="*/ 220100 h 13169"/>
                <a:gd name="T42" fmla="*/ 22950 w 6347"/>
                <a:gd name="T43" fmla="*/ 174250 h 13169"/>
                <a:gd name="T44" fmla="*/ 71550 w 6347"/>
                <a:gd name="T45" fmla="*/ 260450 h 13169"/>
                <a:gd name="T46" fmla="*/ 69725 w 6347"/>
                <a:gd name="T47" fmla="*/ 244850 h 13169"/>
                <a:gd name="T48" fmla="*/ 50450 w 6347"/>
                <a:gd name="T49" fmla="*/ 252200 h 13169"/>
                <a:gd name="T50" fmla="*/ 39450 w 6347"/>
                <a:gd name="T51" fmla="*/ 257700 h 13169"/>
                <a:gd name="T52" fmla="*/ 44950 w 6347"/>
                <a:gd name="T53" fmla="*/ 268700 h 13169"/>
                <a:gd name="T54" fmla="*/ 38550 w 6347"/>
                <a:gd name="T55" fmla="*/ 276950 h 13169"/>
                <a:gd name="T56" fmla="*/ 58725 w 6347"/>
                <a:gd name="T57" fmla="*/ 290700 h 13169"/>
                <a:gd name="T58" fmla="*/ 63300 w 6347"/>
                <a:gd name="T59" fmla="*/ 269625 h 13169"/>
                <a:gd name="T60" fmla="*/ 68800 w 6347"/>
                <a:gd name="T61" fmla="*/ 304450 h 13169"/>
                <a:gd name="T62" fmla="*/ 44950 w 6347"/>
                <a:gd name="T63" fmla="*/ 314550 h 13169"/>
                <a:gd name="T64" fmla="*/ 28450 w 6347"/>
                <a:gd name="T65" fmla="*/ 283375 h 13169"/>
                <a:gd name="T66" fmla="*/ 8275 w 6347"/>
                <a:gd name="T67" fmla="*/ 2750 h 13169"/>
                <a:gd name="T68" fmla="*/ 7350 w 6347"/>
                <a:gd name="T69" fmla="*/ 21100 h 13169"/>
                <a:gd name="T70" fmla="*/ 29375 w 6347"/>
                <a:gd name="T71" fmla="*/ 75200 h 13169"/>
                <a:gd name="T72" fmla="*/ 43125 w 6347"/>
                <a:gd name="T73" fmla="*/ 109125 h 13169"/>
                <a:gd name="T74" fmla="*/ 28450 w 6347"/>
                <a:gd name="T75" fmla="*/ 132050 h 13169"/>
                <a:gd name="T76" fmla="*/ 2775 w 6347"/>
                <a:gd name="T77" fmla="*/ 142150 h 13169"/>
                <a:gd name="T78" fmla="*/ 950 w 6347"/>
                <a:gd name="T79" fmla="*/ 156825 h 13169"/>
                <a:gd name="T80" fmla="*/ 9200 w 6347"/>
                <a:gd name="T81" fmla="*/ 162325 h 13169"/>
                <a:gd name="T82" fmla="*/ 14700 w 6347"/>
                <a:gd name="T83" fmla="*/ 216425 h 13169"/>
                <a:gd name="T84" fmla="*/ 22025 w 6347"/>
                <a:gd name="T85" fmla="*/ 307225 h 13169"/>
                <a:gd name="T86" fmla="*/ 40375 w 6347"/>
                <a:gd name="T87" fmla="*/ 326475 h 13169"/>
                <a:gd name="T88" fmla="*/ 68800 w 6347"/>
                <a:gd name="T89" fmla="*/ 324625 h 13169"/>
                <a:gd name="T90" fmla="*/ 86225 w 6347"/>
                <a:gd name="T91" fmla="*/ 285200 h 13169"/>
                <a:gd name="T92" fmla="*/ 93575 w 6347"/>
                <a:gd name="T93" fmla="*/ 165075 h 13169"/>
                <a:gd name="T94" fmla="*/ 99075 w 6347"/>
                <a:gd name="T95" fmla="*/ 143075 h 13169"/>
                <a:gd name="T96" fmla="*/ 63300 w 6347"/>
                <a:gd name="T97" fmla="*/ 133900 h 13169"/>
                <a:gd name="T98" fmla="*/ 61475 w 6347"/>
                <a:gd name="T99" fmla="*/ 103625 h 13169"/>
                <a:gd name="T100" fmla="*/ 110075 w 6347"/>
                <a:gd name="T101" fmla="*/ 114625 h 13169"/>
                <a:gd name="T102" fmla="*/ 145825 w 6347"/>
                <a:gd name="T103" fmla="*/ 102725 h 13169"/>
                <a:gd name="T104" fmla="*/ 149500 w 6347"/>
                <a:gd name="T105" fmla="*/ 99050 h 13169"/>
                <a:gd name="T106" fmla="*/ 157750 w 6347"/>
                <a:gd name="T107" fmla="*/ 93550 h 13169"/>
                <a:gd name="T108" fmla="*/ 132075 w 6347"/>
                <a:gd name="T109" fmla="*/ 71525 h 13169"/>
                <a:gd name="T110" fmla="*/ 74300 w 6347"/>
                <a:gd name="T111" fmla="*/ 65125 h 13169"/>
                <a:gd name="T112" fmla="*/ 62375 w 6347"/>
                <a:gd name="T113" fmla="*/ 61450 h 13169"/>
                <a:gd name="T114" fmla="*/ 53225 w 6347"/>
                <a:gd name="T115" fmla="*/ 28425 h 13169"/>
                <a:gd name="T116" fmla="*/ 22025 w 6347"/>
                <a:gd name="T117" fmla="*/ 0 h 131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lnTo>
                    <a:pt x="1285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lnTo>
                    <a:pt x="1065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lnTo>
                    <a:pt x="62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9" name="Google Shape;389;p7">
              <a:extLst>
                <a:ext uri="{FF2B5EF4-FFF2-40B4-BE49-F238E27FC236}">
                  <a16:creationId xmlns:a16="http://schemas.microsoft.com/office/drawing/2014/main" id="{7ADB31F3-AF19-4862-B06C-8BE949E2C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5525" y="1405350"/>
              <a:ext cx="442025" cy="375100"/>
            </a:xfrm>
            <a:custGeom>
              <a:avLst/>
              <a:gdLst>
                <a:gd name="T0" fmla="*/ 175150 w 17681"/>
                <a:gd name="T1" fmla="*/ 54125 h 15004"/>
                <a:gd name="T2" fmla="*/ 139400 w 17681"/>
                <a:gd name="T3" fmla="*/ 78875 h 15004"/>
                <a:gd name="T4" fmla="*/ 171500 w 17681"/>
                <a:gd name="T5" fmla="*/ 108225 h 15004"/>
                <a:gd name="T6" fmla="*/ 108225 w 17681"/>
                <a:gd name="T7" fmla="*/ 171500 h 15004"/>
                <a:gd name="T8" fmla="*/ 105475 w 17681"/>
                <a:gd name="T9" fmla="*/ 126550 h 15004"/>
                <a:gd name="T10" fmla="*/ 146725 w 17681"/>
                <a:gd name="T11" fmla="*/ 170575 h 15004"/>
                <a:gd name="T12" fmla="*/ 88950 w 17681"/>
                <a:gd name="T13" fmla="*/ 132975 h 15004"/>
                <a:gd name="T14" fmla="*/ 290700 w 17681"/>
                <a:gd name="T15" fmla="*/ 179750 h 15004"/>
                <a:gd name="T16" fmla="*/ 81625 w 17681"/>
                <a:gd name="T17" fmla="*/ 193500 h 15004"/>
                <a:gd name="T18" fmla="*/ 149475 w 17681"/>
                <a:gd name="T19" fmla="*/ 131150 h 15004"/>
                <a:gd name="T20" fmla="*/ 54100 w 17681"/>
                <a:gd name="T21" fmla="*/ 190750 h 15004"/>
                <a:gd name="T22" fmla="*/ 351225 w 17681"/>
                <a:gd name="T23" fmla="*/ 204500 h 15004"/>
                <a:gd name="T24" fmla="*/ 178825 w 17681"/>
                <a:gd name="T25" fmla="*/ 164150 h 15004"/>
                <a:gd name="T26" fmla="*/ 195325 w 17681"/>
                <a:gd name="T27" fmla="*/ 210925 h 15004"/>
                <a:gd name="T28" fmla="*/ 199000 w 17681"/>
                <a:gd name="T29" fmla="*/ 170575 h 15004"/>
                <a:gd name="T30" fmla="*/ 37600 w 17681"/>
                <a:gd name="T31" fmla="*/ 185250 h 15004"/>
                <a:gd name="T32" fmla="*/ 63275 w 17681"/>
                <a:gd name="T33" fmla="*/ 184325 h 15004"/>
                <a:gd name="T34" fmla="*/ 354900 w 17681"/>
                <a:gd name="T35" fmla="*/ 215525 h 15004"/>
                <a:gd name="T36" fmla="*/ 336550 w 17681"/>
                <a:gd name="T37" fmla="*/ 208175 h 15004"/>
                <a:gd name="T38" fmla="*/ 375075 w 17681"/>
                <a:gd name="T39" fmla="*/ 177000 h 15004"/>
                <a:gd name="T40" fmla="*/ 154975 w 17681"/>
                <a:gd name="T41" fmla="*/ 226525 h 15004"/>
                <a:gd name="T42" fmla="*/ 156825 w 17681"/>
                <a:gd name="T43" fmla="*/ 208175 h 15004"/>
                <a:gd name="T44" fmla="*/ 231100 w 17681"/>
                <a:gd name="T45" fmla="*/ 84375 h 15004"/>
                <a:gd name="T46" fmla="*/ 219175 w 17681"/>
                <a:gd name="T47" fmla="*/ 235700 h 15004"/>
                <a:gd name="T48" fmla="*/ 115550 w 17681"/>
                <a:gd name="T49" fmla="*/ 242100 h 15004"/>
                <a:gd name="T50" fmla="*/ 14675 w 17681"/>
                <a:gd name="T51" fmla="*/ 174250 h 15004"/>
                <a:gd name="T52" fmla="*/ 96300 w 17681"/>
                <a:gd name="T53" fmla="*/ 41275 h 15004"/>
                <a:gd name="T54" fmla="*/ 143975 w 17681"/>
                <a:gd name="T55" fmla="*/ 41275 h 15004"/>
                <a:gd name="T56" fmla="*/ 265025 w 17681"/>
                <a:gd name="T57" fmla="*/ 236600 h 15004"/>
                <a:gd name="T58" fmla="*/ 359475 w 17681"/>
                <a:gd name="T59" fmla="*/ 256775 h 15004"/>
                <a:gd name="T60" fmla="*/ 106375 w 17681"/>
                <a:gd name="T61" fmla="*/ 25675 h 15004"/>
                <a:gd name="T62" fmla="*/ 32100 w 17681"/>
                <a:gd name="T63" fmla="*/ 126550 h 15004"/>
                <a:gd name="T64" fmla="*/ 26600 w 17681"/>
                <a:gd name="T65" fmla="*/ 245775 h 15004"/>
                <a:gd name="T66" fmla="*/ 140325 w 17681"/>
                <a:gd name="T67" fmla="*/ 259525 h 15004"/>
                <a:gd name="T68" fmla="*/ 237525 w 17681"/>
                <a:gd name="T69" fmla="*/ 229275 h 15004"/>
                <a:gd name="T70" fmla="*/ 242100 w 17681"/>
                <a:gd name="T71" fmla="*/ 88975 h 15004"/>
                <a:gd name="T72" fmla="*/ 319125 w 17681"/>
                <a:gd name="T73" fmla="*/ 269625 h 15004"/>
                <a:gd name="T74" fmla="*/ 332900 w 17681"/>
                <a:gd name="T75" fmla="*/ 286125 h 15004"/>
                <a:gd name="T76" fmla="*/ 305375 w 17681"/>
                <a:gd name="T77" fmla="*/ 288875 h 15004"/>
                <a:gd name="T78" fmla="*/ 325550 w 17681"/>
                <a:gd name="T79" fmla="*/ 310875 h 15004"/>
                <a:gd name="T80" fmla="*/ 378750 w 17681"/>
                <a:gd name="T81" fmla="*/ 152250 h 15004"/>
                <a:gd name="T82" fmla="*/ 356725 w 17681"/>
                <a:gd name="T83" fmla="*/ 320975 h 15004"/>
                <a:gd name="T84" fmla="*/ 295300 w 17681"/>
                <a:gd name="T85" fmla="*/ 269625 h 15004"/>
                <a:gd name="T86" fmla="*/ 332900 w 17681"/>
                <a:gd name="T87" fmla="*/ 142150 h 15004"/>
                <a:gd name="T88" fmla="*/ 320975 w 17681"/>
                <a:gd name="T89" fmla="*/ 110975 h 15004"/>
                <a:gd name="T90" fmla="*/ 310875 w 17681"/>
                <a:gd name="T91" fmla="*/ 147650 h 15004"/>
                <a:gd name="T92" fmla="*/ 288875 w 17681"/>
                <a:gd name="T93" fmla="*/ 172425 h 15004"/>
                <a:gd name="T94" fmla="*/ 288875 w 17681"/>
                <a:gd name="T95" fmla="*/ 214600 h 15004"/>
                <a:gd name="T96" fmla="*/ 257700 w 17681"/>
                <a:gd name="T97" fmla="*/ 241200 h 15004"/>
                <a:gd name="T98" fmla="*/ 253100 w 17681"/>
                <a:gd name="T99" fmla="*/ 283375 h 15004"/>
                <a:gd name="T100" fmla="*/ 257700 w 17681"/>
                <a:gd name="T101" fmla="*/ 331050 h 15004"/>
                <a:gd name="T102" fmla="*/ 287050 w 17681"/>
                <a:gd name="T103" fmla="*/ 356750 h 15004"/>
                <a:gd name="T104" fmla="*/ 296200 w 17681"/>
                <a:gd name="T105" fmla="*/ 371400 h 15004"/>
                <a:gd name="T106" fmla="*/ 335650 w 17681"/>
                <a:gd name="T107" fmla="*/ 374150 h 15004"/>
                <a:gd name="T108" fmla="*/ 369575 w 17681"/>
                <a:gd name="T109" fmla="*/ 353975 h 15004"/>
                <a:gd name="T110" fmla="*/ 381500 w 17681"/>
                <a:gd name="T111" fmla="*/ 314550 h 15004"/>
                <a:gd name="T112" fmla="*/ 415425 w 17681"/>
                <a:gd name="T113" fmla="*/ 283375 h 15004"/>
                <a:gd name="T114" fmla="*/ 431925 w 17681"/>
                <a:gd name="T115" fmla="*/ 250350 h 15004"/>
                <a:gd name="T116" fmla="*/ 441100 w 17681"/>
                <a:gd name="T117" fmla="*/ 212775 h 15004"/>
                <a:gd name="T118" fmla="*/ 435600 w 17681"/>
                <a:gd name="T119" fmla="*/ 176075 h 15004"/>
                <a:gd name="T120" fmla="*/ 422750 w 17681"/>
                <a:gd name="T121" fmla="*/ 144900 h 15004"/>
                <a:gd name="T122" fmla="*/ 398925 w 17681"/>
                <a:gd name="T123" fmla="*/ 121050 h 15004"/>
                <a:gd name="T124" fmla="*/ 348475 w 17681"/>
                <a:gd name="T125" fmla="*/ 124725 h 1500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lnTo>
                    <a:pt x="480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lnTo>
                    <a:pt x="4329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lnTo>
                    <a:pt x="176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lnTo>
                    <a:pt x="14233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lnTo>
                    <a:pt x="7410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lnTo>
                    <a:pt x="1651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lnTo>
                    <a:pt x="14233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lnTo>
                    <a:pt x="7630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lnTo>
                    <a:pt x="13903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lnTo>
                    <a:pt x="759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lnTo>
                    <a:pt x="12912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lnTo>
                    <a:pt x="13572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lnTo>
                    <a:pt x="12215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lnTo>
                    <a:pt x="1404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lnTo>
                    <a:pt x="1364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30" name="Google Shape;390;p7">
              <a:extLst>
                <a:ext uri="{FF2B5EF4-FFF2-40B4-BE49-F238E27FC236}">
                  <a16:creationId xmlns:a16="http://schemas.microsoft.com/office/drawing/2014/main" id="{D9F683CD-2BFE-454B-BAAE-702560BA8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9500" y="3516375"/>
              <a:ext cx="268700" cy="232025"/>
            </a:xfrm>
            <a:custGeom>
              <a:avLst/>
              <a:gdLst>
                <a:gd name="T0" fmla="*/ 130225 w 10748"/>
                <a:gd name="T1" fmla="*/ 34850 h 9281"/>
                <a:gd name="T2" fmla="*/ 101800 w 10748"/>
                <a:gd name="T3" fmla="*/ 13750 h 9281"/>
                <a:gd name="T4" fmla="*/ 33025 w 10748"/>
                <a:gd name="T5" fmla="*/ 77950 h 9281"/>
                <a:gd name="T6" fmla="*/ 124725 w 10748"/>
                <a:gd name="T7" fmla="*/ 96300 h 9281"/>
                <a:gd name="T8" fmla="*/ 95375 w 10748"/>
                <a:gd name="T9" fmla="*/ 13750 h 9281"/>
                <a:gd name="T10" fmla="*/ 56850 w 10748"/>
                <a:gd name="T11" fmla="*/ 63275 h 9281"/>
                <a:gd name="T12" fmla="*/ 48600 w 10748"/>
                <a:gd name="T13" fmla="*/ 84375 h 9281"/>
                <a:gd name="T14" fmla="*/ 67875 w 10748"/>
                <a:gd name="T15" fmla="*/ 40350 h 9281"/>
                <a:gd name="T16" fmla="*/ 71525 w 10748"/>
                <a:gd name="T17" fmla="*/ 73375 h 9281"/>
                <a:gd name="T18" fmla="*/ 91700 w 10748"/>
                <a:gd name="T19" fmla="*/ 36675 h 9281"/>
                <a:gd name="T20" fmla="*/ 113725 w 10748"/>
                <a:gd name="T21" fmla="*/ 121050 h 9281"/>
                <a:gd name="T22" fmla="*/ 192575 w 10748"/>
                <a:gd name="T23" fmla="*/ 123800 h 9281"/>
                <a:gd name="T24" fmla="*/ 177000 w 10748"/>
                <a:gd name="T25" fmla="*/ 131150 h 9281"/>
                <a:gd name="T26" fmla="*/ 200825 w 10748"/>
                <a:gd name="T27" fmla="*/ 135725 h 9281"/>
                <a:gd name="T28" fmla="*/ 208175 w 10748"/>
                <a:gd name="T29" fmla="*/ 142150 h 9281"/>
                <a:gd name="T30" fmla="*/ 203575 w 10748"/>
                <a:gd name="T31" fmla="*/ 154075 h 9281"/>
                <a:gd name="T32" fmla="*/ 221000 w 10748"/>
                <a:gd name="T33" fmla="*/ 160475 h 9281"/>
                <a:gd name="T34" fmla="*/ 245775 w 10748"/>
                <a:gd name="T35" fmla="*/ 126550 h 9281"/>
                <a:gd name="T36" fmla="*/ 254950 w 10748"/>
                <a:gd name="T37" fmla="*/ 152225 h 9281"/>
                <a:gd name="T38" fmla="*/ 215500 w 10748"/>
                <a:gd name="T39" fmla="*/ 132050 h 9281"/>
                <a:gd name="T40" fmla="*/ 33925 w 10748"/>
                <a:gd name="T41" fmla="*/ 104550 h 9281"/>
                <a:gd name="T42" fmla="*/ 108225 w 10748"/>
                <a:gd name="T43" fmla="*/ 132975 h 9281"/>
                <a:gd name="T44" fmla="*/ 85275 w 10748"/>
                <a:gd name="T45" fmla="*/ 129300 h 9281"/>
                <a:gd name="T46" fmla="*/ 100875 w 10748"/>
                <a:gd name="T47" fmla="*/ 147650 h 9281"/>
                <a:gd name="T48" fmla="*/ 77025 w 10748"/>
                <a:gd name="T49" fmla="*/ 137550 h 9281"/>
                <a:gd name="T50" fmla="*/ 79775 w 10748"/>
                <a:gd name="T51" fmla="*/ 150400 h 9281"/>
                <a:gd name="T52" fmla="*/ 93550 w 10748"/>
                <a:gd name="T53" fmla="*/ 165075 h 9281"/>
                <a:gd name="T54" fmla="*/ 66950 w 10748"/>
                <a:gd name="T55" fmla="*/ 163225 h 9281"/>
                <a:gd name="T56" fmla="*/ 73375 w 10748"/>
                <a:gd name="T57" fmla="*/ 177000 h 9281"/>
                <a:gd name="T58" fmla="*/ 66950 w 10748"/>
                <a:gd name="T59" fmla="*/ 185250 h 9281"/>
                <a:gd name="T60" fmla="*/ 46775 w 10748"/>
                <a:gd name="T61" fmla="*/ 194425 h 9281"/>
                <a:gd name="T62" fmla="*/ 55950 w 10748"/>
                <a:gd name="T63" fmla="*/ 207250 h 9281"/>
                <a:gd name="T64" fmla="*/ 25675 w 10748"/>
                <a:gd name="T65" fmla="*/ 196250 h 9281"/>
                <a:gd name="T66" fmla="*/ 15600 w 10748"/>
                <a:gd name="T67" fmla="*/ 137550 h 9281"/>
                <a:gd name="T68" fmla="*/ 176075 w 10748"/>
                <a:gd name="T69" fmla="*/ 149475 h 9281"/>
                <a:gd name="T70" fmla="*/ 207250 w 10748"/>
                <a:gd name="T71" fmla="*/ 196250 h 9281"/>
                <a:gd name="T72" fmla="*/ 221925 w 10748"/>
                <a:gd name="T73" fmla="*/ 199925 h 9281"/>
                <a:gd name="T74" fmla="*/ 228350 w 10748"/>
                <a:gd name="T75" fmla="*/ 191675 h 9281"/>
                <a:gd name="T76" fmla="*/ 228350 w 10748"/>
                <a:gd name="T77" fmla="*/ 180650 h 9281"/>
                <a:gd name="T78" fmla="*/ 231100 w 10748"/>
                <a:gd name="T79" fmla="*/ 176075 h 9281"/>
                <a:gd name="T80" fmla="*/ 201750 w 10748"/>
                <a:gd name="T81" fmla="*/ 216425 h 9281"/>
                <a:gd name="T82" fmla="*/ 166900 w 10748"/>
                <a:gd name="T83" fmla="*/ 207250 h 9281"/>
                <a:gd name="T84" fmla="*/ 152225 w 10748"/>
                <a:gd name="T85" fmla="*/ 157725 h 9281"/>
                <a:gd name="T86" fmla="*/ 88050 w 10748"/>
                <a:gd name="T87" fmla="*/ 925 h 9281"/>
                <a:gd name="T88" fmla="*/ 42175 w 10748"/>
                <a:gd name="T89" fmla="*/ 22000 h 9281"/>
                <a:gd name="T90" fmla="*/ 4575 w 10748"/>
                <a:gd name="T91" fmla="*/ 126550 h 9281"/>
                <a:gd name="T92" fmla="*/ 8250 w 10748"/>
                <a:gd name="T93" fmla="*/ 195325 h 9281"/>
                <a:gd name="T94" fmla="*/ 47700 w 10748"/>
                <a:gd name="T95" fmla="*/ 222850 h 9281"/>
                <a:gd name="T96" fmla="*/ 94450 w 10748"/>
                <a:gd name="T97" fmla="*/ 198075 h 9281"/>
                <a:gd name="T98" fmla="*/ 104550 w 10748"/>
                <a:gd name="T99" fmla="*/ 186150 h 9281"/>
                <a:gd name="T100" fmla="*/ 132050 w 10748"/>
                <a:gd name="T101" fmla="*/ 122875 h 9281"/>
                <a:gd name="T102" fmla="*/ 143975 w 10748"/>
                <a:gd name="T103" fmla="*/ 33925 h 9281"/>
                <a:gd name="T104" fmla="*/ 104550 w 10748"/>
                <a:gd name="T105" fmla="*/ 0 h 9281"/>
                <a:gd name="T106" fmla="*/ 183400 w 10748"/>
                <a:gd name="T107" fmla="*/ 114625 h 9281"/>
                <a:gd name="T108" fmla="*/ 140300 w 10748"/>
                <a:gd name="T109" fmla="*/ 151325 h 9281"/>
                <a:gd name="T110" fmla="*/ 143050 w 10748"/>
                <a:gd name="T111" fmla="*/ 197175 h 9281"/>
                <a:gd name="T112" fmla="*/ 177900 w 10748"/>
                <a:gd name="T113" fmla="*/ 229250 h 9281"/>
                <a:gd name="T114" fmla="*/ 234775 w 10748"/>
                <a:gd name="T115" fmla="*/ 213675 h 9281"/>
                <a:gd name="T116" fmla="*/ 267775 w 10748"/>
                <a:gd name="T117" fmla="*/ 158650 h 9281"/>
                <a:gd name="T118" fmla="*/ 251275 w 10748"/>
                <a:gd name="T119" fmla="*/ 110975 h 928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lnTo>
                    <a:pt x="902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lnTo>
                    <a:pt x="385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lnTo>
                    <a:pt x="873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31" name="Google Shape;391;p7">
              <a:extLst>
                <a:ext uri="{FF2B5EF4-FFF2-40B4-BE49-F238E27FC236}">
                  <a16:creationId xmlns:a16="http://schemas.microsoft.com/office/drawing/2014/main" id="{6D6C7F3D-52B7-43EC-9E02-F4AC8A3C9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5050" y="4208725"/>
              <a:ext cx="422775" cy="298975"/>
            </a:xfrm>
            <a:custGeom>
              <a:avLst/>
              <a:gdLst>
                <a:gd name="T0" fmla="*/ 284275 w 16911"/>
                <a:gd name="T1" fmla="*/ 226525 h 11959"/>
                <a:gd name="T2" fmla="*/ 247600 w 16911"/>
                <a:gd name="T3" fmla="*/ 261375 h 11959"/>
                <a:gd name="T4" fmla="*/ 263200 w 16911"/>
                <a:gd name="T5" fmla="*/ 30275 h 11959"/>
                <a:gd name="T6" fmla="*/ 255850 w 16911"/>
                <a:gd name="T7" fmla="*/ 41275 h 11959"/>
                <a:gd name="T8" fmla="*/ 242100 w 16911"/>
                <a:gd name="T9" fmla="*/ 44950 h 11959"/>
                <a:gd name="T10" fmla="*/ 246675 w 16911"/>
                <a:gd name="T11" fmla="*/ 128400 h 11959"/>
                <a:gd name="T12" fmla="*/ 300800 w 16911"/>
                <a:gd name="T13" fmla="*/ 113725 h 11959"/>
                <a:gd name="T14" fmla="*/ 274200 w 16911"/>
                <a:gd name="T15" fmla="*/ 84375 h 11959"/>
                <a:gd name="T16" fmla="*/ 320050 w 16911"/>
                <a:gd name="T17" fmla="*/ 23850 h 11959"/>
                <a:gd name="T18" fmla="*/ 278775 w 16911"/>
                <a:gd name="T19" fmla="*/ 93550 h 11959"/>
                <a:gd name="T20" fmla="*/ 339300 w 16911"/>
                <a:gd name="T21" fmla="*/ 77975 h 11959"/>
                <a:gd name="T22" fmla="*/ 374150 w 16911"/>
                <a:gd name="T23" fmla="*/ 121975 h 11959"/>
                <a:gd name="T24" fmla="*/ 313625 w 16911"/>
                <a:gd name="T25" fmla="*/ 188000 h 11959"/>
                <a:gd name="T26" fmla="*/ 327375 w 16911"/>
                <a:gd name="T27" fmla="*/ 177000 h 11959"/>
                <a:gd name="T28" fmla="*/ 393400 w 16911"/>
                <a:gd name="T29" fmla="*/ 116475 h 11959"/>
                <a:gd name="T30" fmla="*/ 364975 w 16911"/>
                <a:gd name="T31" fmla="*/ 154075 h 11959"/>
                <a:gd name="T32" fmla="*/ 376900 w 16911"/>
                <a:gd name="T33" fmla="*/ 181600 h 11959"/>
                <a:gd name="T34" fmla="*/ 381500 w 16911"/>
                <a:gd name="T35" fmla="*/ 243950 h 11959"/>
                <a:gd name="T36" fmla="*/ 399825 w 16911"/>
                <a:gd name="T37" fmla="*/ 196250 h 11959"/>
                <a:gd name="T38" fmla="*/ 382400 w 16911"/>
                <a:gd name="T39" fmla="*/ 216425 h 11959"/>
                <a:gd name="T40" fmla="*/ 347550 w 16911"/>
                <a:gd name="T41" fmla="*/ 235700 h 11959"/>
                <a:gd name="T42" fmla="*/ 300800 w 16911"/>
                <a:gd name="T43" fmla="*/ 214600 h 11959"/>
                <a:gd name="T44" fmla="*/ 204500 w 16911"/>
                <a:gd name="T45" fmla="*/ 232950 h 11959"/>
                <a:gd name="T46" fmla="*/ 263200 w 16911"/>
                <a:gd name="T47" fmla="*/ 172425 h 11959"/>
                <a:gd name="T48" fmla="*/ 271450 w 16911"/>
                <a:gd name="T49" fmla="*/ 180675 h 11959"/>
                <a:gd name="T50" fmla="*/ 194425 w 16911"/>
                <a:gd name="T51" fmla="*/ 221950 h 11959"/>
                <a:gd name="T52" fmla="*/ 159575 w 16911"/>
                <a:gd name="T53" fmla="*/ 203600 h 11959"/>
                <a:gd name="T54" fmla="*/ 215500 w 16911"/>
                <a:gd name="T55" fmla="*/ 142150 h 11959"/>
                <a:gd name="T56" fmla="*/ 132050 w 16911"/>
                <a:gd name="T57" fmla="*/ 232025 h 11959"/>
                <a:gd name="T58" fmla="*/ 110975 w 16911"/>
                <a:gd name="T59" fmla="*/ 188000 h 11959"/>
                <a:gd name="T60" fmla="*/ 58700 w 16911"/>
                <a:gd name="T61" fmla="*/ 196250 h 11959"/>
                <a:gd name="T62" fmla="*/ 98125 w 16911"/>
                <a:gd name="T63" fmla="*/ 188925 h 11959"/>
                <a:gd name="T64" fmla="*/ 41275 w 16911"/>
                <a:gd name="T65" fmla="*/ 207275 h 11959"/>
                <a:gd name="T66" fmla="*/ 103625 w 16911"/>
                <a:gd name="T67" fmla="*/ 137575 h 11959"/>
                <a:gd name="T68" fmla="*/ 37600 w 16911"/>
                <a:gd name="T69" fmla="*/ 118325 h 11959"/>
                <a:gd name="T70" fmla="*/ 96300 w 16911"/>
                <a:gd name="T71" fmla="*/ 105475 h 11959"/>
                <a:gd name="T72" fmla="*/ 31175 w 16911"/>
                <a:gd name="T73" fmla="*/ 171500 h 11959"/>
                <a:gd name="T74" fmla="*/ 47700 w 16911"/>
                <a:gd name="T75" fmla="*/ 92625 h 11959"/>
                <a:gd name="T76" fmla="*/ 128375 w 16911"/>
                <a:gd name="T77" fmla="*/ 58700 h 11959"/>
                <a:gd name="T78" fmla="*/ 120125 w 16911"/>
                <a:gd name="T79" fmla="*/ 166925 h 11959"/>
                <a:gd name="T80" fmla="*/ 201750 w 16911"/>
                <a:gd name="T81" fmla="*/ 106400 h 11959"/>
                <a:gd name="T82" fmla="*/ 128375 w 16911"/>
                <a:gd name="T83" fmla="*/ 155000 h 11959"/>
                <a:gd name="T84" fmla="*/ 132050 w 16911"/>
                <a:gd name="T85" fmla="*/ 47700 h 11959"/>
                <a:gd name="T86" fmla="*/ 176075 w 16911"/>
                <a:gd name="T87" fmla="*/ 35775 h 11959"/>
                <a:gd name="T88" fmla="*/ 181575 w 16911"/>
                <a:gd name="T89" fmla="*/ 97225 h 11959"/>
                <a:gd name="T90" fmla="*/ 215500 w 16911"/>
                <a:gd name="T91" fmla="*/ 99975 h 11959"/>
                <a:gd name="T92" fmla="*/ 189825 w 16911"/>
                <a:gd name="T93" fmla="*/ 44950 h 11959"/>
                <a:gd name="T94" fmla="*/ 236600 w 16911"/>
                <a:gd name="T95" fmla="*/ 12850 h 11959"/>
                <a:gd name="T96" fmla="*/ 272375 w 16911"/>
                <a:gd name="T97" fmla="*/ 271450 h 11959"/>
                <a:gd name="T98" fmla="*/ 340225 w 16911"/>
                <a:gd name="T99" fmla="*/ 279700 h 11959"/>
                <a:gd name="T100" fmla="*/ 287025 w 16911"/>
                <a:gd name="T101" fmla="*/ 286125 h 11959"/>
                <a:gd name="T102" fmla="*/ 185250 w 16911"/>
                <a:gd name="T103" fmla="*/ 15600 h 11959"/>
                <a:gd name="T104" fmla="*/ 89875 w 16911"/>
                <a:gd name="T105" fmla="*/ 41275 h 11959"/>
                <a:gd name="T106" fmla="*/ 1825 w 16911"/>
                <a:gd name="T107" fmla="*/ 126575 h 11959"/>
                <a:gd name="T108" fmla="*/ 35775 w 16911"/>
                <a:gd name="T109" fmla="*/ 220100 h 11959"/>
                <a:gd name="T110" fmla="*/ 111875 w 16911"/>
                <a:gd name="T111" fmla="*/ 248525 h 11959"/>
                <a:gd name="T112" fmla="*/ 233850 w 16911"/>
                <a:gd name="T113" fmla="*/ 254025 h 11959"/>
                <a:gd name="T114" fmla="*/ 358575 w 16911"/>
                <a:gd name="T115" fmla="*/ 288875 h 11959"/>
                <a:gd name="T116" fmla="*/ 422750 w 16911"/>
                <a:gd name="T117" fmla="*/ 144900 h 11959"/>
                <a:gd name="T118" fmla="*/ 359475 w 16911"/>
                <a:gd name="T119" fmla="*/ 45875 h 11959"/>
                <a:gd name="T120" fmla="*/ 253100 w 16911"/>
                <a:gd name="T121" fmla="*/ 3675 h 1195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lnTo>
                    <a:pt x="12215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lnTo>
                    <a:pt x="9464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32" name="Google Shape;392;p7">
              <a:extLst>
                <a:ext uri="{FF2B5EF4-FFF2-40B4-BE49-F238E27FC236}">
                  <a16:creationId xmlns:a16="http://schemas.microsoft.com/office/drawing/2014/main" id="{0330CA96-EFE3-4859-B94E-575B1ED60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1425" y="2437925"/>
              <a:ext cx="246700" cy="315500"/>
            </a:xfrm>
            <a:custGeom>
              <a:avLst/>
              <a:gdLst>
                <a:gd name="T0" fmla="*/ 99050 w 9868"/>
                <a:gd name="T1" fmla="*/ 50450 h 12620"/>
                <a:gd name="T2" fmla="*/ 99975 w 9868"/>
                <a:gd name="T3" fmla="*/ 17450 h 12620"/>
                <a:gd name="T4" fmla="*/ 40350 w 9868"/>
                <a:gd name="T5" fmla="*/ 28450 h 12620"/>
                <a:gd name="T6" fmla="*/ 30275 w 9868"/>
                <a:gd name="T7" fmla="*/ 30275 h 12620"/>
                <a:gd name="T8" fmla="*/ 125650 w 9868"/>
                <a:gd name="T9" fmla="*/ 69725 h 12620"/>
                <a:gd name="T10" fmla="*/ 22925 w 9868"/>
                <a:gd name="T11" fmla="*/ 92650 h 12620"/>
                <a:gd name="T12" fmla="*/ 14675 w 9868"/>
                <a:gd name="T13" fmla="*/ 69725 h 12620"/>
                <a:gd name="T14" fmla="*/ 124725 w 9868"/>
                <a:gd name="T15" fmla="*/ 101800 h 12620"/>
                <a:gd name="T16" fmla="*/ 127475 w 9868"/>
                <a:gd name="T17" fmla="*/ 143075 h 12620"/>
                <a:gd name="T18" fmla="*/ 101800 w 9868"/>
                <a:gd name="T19" fmla="*/ 162325 h 12620"/>
                <a:gd name="T20" fmla="*/ 69700 w 9868"/>
                <a:gd name="T21" fmla="*/ 157750 h 12620"/>
                <a:gd name="T22" fmla="*/ 61450 w 9868"/>
                <a:gd name="T23" fmla="*/ 157750 h 12620"/>
                <a:gd name="T24" fmla="*/ 51375 w 9868"/>
                <a:gd name="T25" fmla="*/ 159575 h 12620"/>
                <a:gd name="T26" fmla="*/ 55950 w 9868"/>
                <a:gd name="T27" fmla="*/ 149500 h 12620"/>
                <a:gd name="T28" fmla="*/ 28450 w 9868"/>
                <a:gd name="T29" fmla="*/ 155000 h 12620"/>
                <a:gd name="T30" fmla="*/ 15600 w 9868"/>
                <a:gd name="T31" fmla="*/ 146750 h 12620"/>
                <a:gd name="T32" fmla="*/ 50450 w 9868"/>
                <a:gd name="T33" fmla="*/ 144000 h 12620"/>
                <a:gd name="T34" fmla="*/ 21100 w 9868"/>
                <a:gd name="T35" fmla="*/ 139400 h 12620"/>
                <a:gd name="T36" fmla="*/ 38525 w 9868"/>
                <a:gd name="T37" fmla="*/ 134825 h 12620"/>
                <a:gd name="T38" fmla="*/ 45875 w 9868"/>
                <a:gd name="T39" fmla="*/ 122900 h 12620"/>
                <a:gd name="T40" fmla="*/ 21100 w 9868"/>
                <a:gd name="T41" fmla="*/ 127475 h 12620"/>
                <a:gd name="T42" fmla="*/ 47700 w 9868"/>
                <a:gd name="T43" fmla="*/ 117400 h 12620"/>
                <a:gd name="T44" fmla="*/ 48625 w 9868"/>
                <a:gd name="T45" fmla="*/ 104550 h 12620"/>
                <a:gd name="T46" fmla="*/ 24775 w 9868"/>
                <a:gd name="T47" fmla="*/ 111900 h 12620"/>
                <a:gd name="T48" fmla="*/ 122900 w 9868"/>
                <a:gd name="T49" fmla="*/ 99975 h 12620"/>
                <a:gd name="T50" fmla="*/ 20175 w 9868"/>
                <a:gd name="T51" fmla="*/ 45875 h 12620"/>
                <a:gd name="T52" fmla="*/ 4600 w 9868"/>
                <a:gd name="T53" fmla="*/ 65125 h 12620"/>
                <a:gd name="T54" fmla="*/ 925 w 9868"/>
                <a:gd name="T55" fmla="*/ 97225 h 12620"/>
                <a:gd name="T56" fmla="*/ 4600 w 9868"/>
                <a:gd name="T57" fmla="*/ 153175 h 12620"/>
                <a:gd name="T58" fmla="*/ 27525 w 9868"/>
                <a:gd name="T59" fmla="*/ 171500 h 12620"/>
                <a:gd name="T60" fmla="*/ 65125 w 9868"/>
                <a:gd name="T61" fmla="*/ 197175 h 12620"/>
                <a:gd name="T62" fmla="*/ 80700 w 9868"/>
                <a:gd name="T63" fmla="*/ 302650 h 12620"/>
                <a:gd name="T64" fmla="*/ 118300 w 9868"/>
                <a:gd name="T65" fmla="*/ 314550 h 12620"/>
                <a:gd name="T66" fmla="*/ 139400 w 9868"/>
                <a:gd name="T67" fmla="*/ 289800 h 12620"/>
                <a:gd name="T68" fmla="*/ 141225 w 9868"/>
                <a:gd name="T69" fmla="*/ 223775 h 12620"/>
                <a:gd name="T70" fmla="*/ 156825 w 9868"/>
                <a:gd name="T71" fmla="*/ 195350 h 12620"/>
                <a:gd name="T72" fmla="*/ 165075 w 9868"/>
                <a:gd name="T73" fmla="*/ 211850 h 12620"/>
                <a:gd name="T74" fmla="*/ 169675 w 9868"/>
                <a:gd name="T75" fmla="*/ 251275 h 12620"/>
                <a:gd name="T76" fmla="*/ 226525 w 9868"/>
                <a:gd name="T77" fmla="*/ 257700 h 12620"/>
                <a:gd name="T78" fmla="*/ 244850 w 9868"/>
                <a:gd name="T79" fmla="*/ 243950 h 12620"/>
                <a:gd name="T80" fmla="*/ 193500 w 9868"/>
                <a:gd name="T81" fmla="*/ 245775 h 12620"/>
                <a:gd name="T82" fmla="*/ 177000 w 9868"/>
                <a:gd name="T83" fmla="*/ 230200 h 12620"/>
                <a:gd name="T84" fmla="*/ 176075 w 9868"/>
                <a:gd name="T85" fmla="*/ 196275 h 12620"/>
                <a:gd name="T86" fmla="*/ 155000 w 9868"/>
                <a:gd name="T87" fmla="*/ 182500 h 12620"/>
                <a:gd name="T88" fmla="*/ 132075 w 9868"/>
                <a:gd name="T89" fmla="*/ 207275 h 12620"/>
                <a:gd name="T90" fmla="*/ 126550 w 9868"/>
                <a:gd name="T91" fmla="*/ 284300 h 12620"/>
                <a:gd name="T92" fmla="*/ 116475 w 9868"/>
                <a:gd name="T93" fmla="*/ 300800 h 12620"/>
                <a:gd name="T94" fmla="*/ 89875 w 9868"/>
                <a:gd name="T95" fmla="*/ 293475 h 12620"/>
                <a:gd name="T96" fmla="*/ 76125 w 9868"/>
                <a:gd name="T97" fmla="*/ 187100 h 12620"/>
                <a:gd name="T98" fmla="*/ 115550 w 9868"/>
                <a:gd name="T99" fmla="*/ 171500 h 12620"/>
                <a:gd name="T100" fmla="*/ 138475 w 9868"/>
                <a:gd name="T101" fmla="*/ 147650 h 12620"/>
                <a:gd name="T102" fmla="*/ 139400 w 9868"/>
                <a:gd name="T103" fmla="*/ 77050 h 12620"/>
                <a:gd name="T104" fmla="*/ 129325 w 9868"/>
                <a:gd name="T105" fmla="*/ 55950 h 12620"/>
                <a:gd name="T106" fmla="*/ 114650 w 9868"/>
                <a:gd name="T107" fmla="*/ 13775 h 12620"/>
                <a:gd name="T108" fmla="*/ 101800 w 9868"/>
                <a:gd name="T109" fmla="*/ 5525 h 12620"/>
                <a:gd name="T110" fmla="*/ 87125 w 9868"/>
                <a:gd name="T111" fmla="*/ 33025 h 12620"/>
                <a:gd name="T112" fmla="*/ 50450 w 9868"/>
                <a:gd name="T113" fmla="*/ 12850 h 12620"/>
                <a:gd name="T114" fmla="*/ 37600 w 9868"/>
                <a:gd name="T115" fmla="*/ 25 h 1262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lnTo>
                    <a:pt x="418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lnTo>
                    <a:pt x="1541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lnTo>
                    <a:pt x="381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lnTo>
                    <a:pt x="1211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33" name="Google Shape;393;p7">
              <a:extLst>
                <a:ext uri="{FF2B5EF4-FFF2-40B4-BE49-F238E27FC236}">
                  <a16:creationId xmlns:a16="http://schemas.microsoft.com/office/drawing/2014/main" id="{139A8EB7-6BC1-47F0-B7E1-3D9ACA60D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2250" y="3853825"/>
              <a:ext cx="332900" cy="376025"/>
            </a:xfrm>
            <a:custGeom>
              <a:avLst/>
              <a:gdLst>
                <a:gd name="T0" fmla="*/ 167825 w 13316"/>
                <a:gd name="T1" fmla="*/ 22025 h 15041"/>
                <a:gd name="T2" fmla="*/ 174250 w 13316"/>
                <a:gd name="T3" fmla="*/ 66050 h 15041"/>
                <a:gd name="T4" fmla="*/ 179750 w 13316"/>
                <a:gd name="T5" fmla="*/ 10100 h 15041"/>
                <a:gd name="T6" fmla="*/ 136650 w 13316"/>
                <a:gd name="T7" fmla="*/ 25 h 15041"/>
                <a:gd name="T8" fmla="*/ 199925 w 13316"/>
                <a:gd name="T9" fmla="*/ 119225 h 15041"/>
                <a:gd name="T10" fmla="*/ 228350 w 13316"/>
                <a:gd name="T11" fmla="*/ 101825 h 15041"/>
                <a:gd name="T12" fmla="*/ 0 w 13316"/>
                <a:gd name="T13" fmla="*/ 80725 h 15041"/>
                <a:gd name="T14" fmla="*/ 32100 w 13316"/>
                <a:gd name="T15" fmla="*/ 124750 h 15041"/>
                <a:gd name="T16" fmla="*/ 44025 w 13316"/>
                <a:gd name="T17" fmla="*/ 129325 h 15041"/>
                <a:gd name="T18" fmla="*/ 33925 w 13316"/>
                <a:gd name="T19" fmla="*/ 90800 h 15041"/>
                <a:gd name="T20" fmla="*/ 253100 w 13316"/>
                <a:gd name="T21" fmla="*/ 129325 h 15041"/>
                <a:gd name="T22" fmla="*/ 200825 w 13316"/>
                <a:gd name="T23" fmla="*/ 76125 h 15041"/>
                <a:gd name="T24" fmla="*/ 60525 w 13316"/>
                <a:gd name="T25" fmla="*/ 205450 h 15041"/>
                <a:gd name="T26" fmla="*/ 84375 w 13316"/>
                <a:gd name="T27" fmla="*/ 221950 h 15041"/>
                <a:gd name="T28" fmla="*/ 88950 w 13316"/>
                <a:gd name="T29" fmla="*/ 192600 h 15041"/>
                <a:gd name="T30" fmla="*/ 66025 w 13316"/>
                <a:gd name="T31" fmla="*/ 181600 h 15041"/>
                <a:gd name="T32" fmla="*/ 115550 w 13316"/>
                <a:gd name="T33" fmla="*/ 229275 h 15041"/>
                <a:gd name="T34" fmla="*/ 60525 w 13316"/>
                <a:gd name="T35" fmla="*/ 225625 h 15041"/>
                <a:gd name="T36" fmla="*/ 77025 w 13316"/>
                <a:gd name="T37" fmla="*/ 155000 h 15041"/>
                <a:gd name="T38" fmla="*/ 248525 w 13316"/>
                <a:gd name="T39" fmla="*/ 336575 h 15041"/>
                <a:gd name="T40" fmla="*/ 231100 w 13316"/>
                <a:gd name="T41" fmla="*/ 324650 h 15041"/>
                <a:gd name="T42" fmla="*/ 153150 w 13316"/>
                <a:gd name="T43" fmla="*/ 341150 h 15041"/>
                <a:gd name="T44" fmla="*/ 175150 w 13316"/>
                <a:gd name="T45" fmla="*/ 349425 h 15041"/>
                <a:gd name="T46" fmla="*/ 187075 w 13316"/>
                <a:gd name="T47" fmla="*/ 359500 h 15041"/>
                <a:gd name="T48" fmla="*/ 279700 w 13316"/>
                <a:gd name="T49" fmla="*/ 167850 h 15041"/>
                <a:gd name="T50" fmla="*/ 318225 w 13316"/>
                <a:gd name="T51" fmla="*/ 266875 h 15041"/>
                <a:gd name="T52" fmla="*/ 311800 w 13316"/>
                <a:gd name="T53" fmla="*/ 294400 h 15041"/>
                <a:gd name="T54" fmla="*/ 295300 w 13316"/>
                <a:gd name="T55" fmla="*/ 313650 h 15041"/>
                <a:gd name="T56" fmla="*/ 276950 w 13316"/>
                <a:gd name="T57" fmla="*/ 302650 h 15041"/>
                <a:gd name="T58" fmla="*/ 276950 w 13316"/>
                <a:gd name="T59" fmla="*/ 319150 h 15041"/>
                <a:gd name="T60" fmla="*/ 257700 w 13316"/>
                <a:gd name="T61" fmla="*/ 311825 h 15041"/>
                <a:gd name="T62" fmla="*/ 251275 w 13316"/>
                <a:gd name="T63" fmla="*/ 322825 h 15041"/>
                <a:gd name="T64" fmla="*/ 225600 w 13316"/>
                <a:gd name="T65" fmla="*/ 324650 h 15041"/>
                <a:gd name="T66" fmla="*/ 220100 w 13316"/>
                <a:gd name="T67" fmla="*/ 347575 h 15041"/>
                <a:gd name="T68" fmla="*/ 212750 w 13316"/>
                <a:gd name="T69" fmla="*/ 356750 h 15041"/>
                <a:gd name="T70" fmla="*/ 192575 w 13316"/>
                <a:gd name="T71" fmla="*/ 329250 h 15041"/>
                <a:gd name="T72" fmla="*/ 169650 w 13316"/>
                <a:gd name="T73" fmla="*/ 359500 h 15041"/>
                <a:gd name="T74" fmla="*/ 155900 w 13316"/>
                <a:gd name="T75" fmla="*/ 317325 h 15041"/>
                <a:gd name="T76" fmla="*/ 148575 w 13316"/>
                <a:gd name="T77" fmla="*/ 307225 h 15041"/>
                <a:gd name="T78" fmla="*/ 139400 w 13316"/>
                <a:gd name="T79" fmla="*/ 296225 h 15041"/>
                <a:gd name="T80" fmla="*/ 113725 w 13316"/>
                <a:gd name="T81" fmla="*/ 295300 h 15041"/>
                <a:gd name="T82" fmla="*/ 125650 w 13316"/>
                <a:gd name="T83" fmla="*/ 265050 h 15041"/>
                <a:gd name="T84" fmla="*/ 118300 w 13316"/>
                <a:gd name="T85" fmla="*/ 261375 h 15041"/>
                <a:gd name="T86" fmla="*/ 92625 w 13316"/>
                <a:gd name="T87" fmla="*/ 272375 h 15041"/>
                <a:gd name="T88" fmla="*/ 124725 w 13316"/>
                <a:gd name="T89" fmla="*/ 238450 h 15041"/>
                <a:gd name="T90" fmla="*/ 195325 w 13316"/>
                <a:gd name="T91" fmla="*/ 306325 h 15041"/>
                <a:gd name="T92" fmla="*/ 251275 w 13316"/>
                <a:gd name="T93" fmla="*/ 287050 h 15041"/>
                <a:gd name="T94" fmla="*/ 255850 w 13316"/>
                <a:gd name="T95" fmla="*/ 208200 h 15041"/>
                <a:gd name="T96" fmla="*/ 207250 w 13316"/>
                <a:gd name="T97" fmla="*/ 52300 h 15041"/>
                <a:gd name="T98" fmla="*/ 163225 w 13316"/>
                <a:gd name="T99" fmla="*/ 89900 h 15041"/>
                <a:gd name="T100" fmla="*/ 242100 w 13316"/>
                <a:gd name="T101" fmla="*/ 207275 h 15041"/>
                <a:gd name="T102" fmla="*/ 247600 w 13316"/>
                <a:gd name="T103" fmla="*/ 269625 h 15041"/>
                <a:gd name="T104" fmla="*/ 199925 w 13316"/>
                <a:gd name="T105" fmla="*/ 295300 h 15041"/>
                <a:gd name="T106" fmla="*/ 116475 w 13316"/>
                <a:gd name="T107" fmla="*/ 195350 h 15041"/>
                <a:gd name="T108" fmla="*/ 71525 w 13316"/>
                <a:gd name="T109" fmla="*/ 144000 h 15041"/>
                <a:gd name="T110" fmla="*/ 19250 w 13316"/>
                <a:gd name="T111" fmla="*/ 170600 h 15041"/>
                <a:gd name="T112" fmla="*/ 124725 w 13316"/>
                <a:gd name="T113" fmla="*/ 335650 h 15041"/>
                <a:gd name="T114" fmla="*/ 147650 w 13316"/>
                <a:gd name="T115" fmla="*/ 359500 h 15041"/>
                <a:gd name="T116" fmla="*/ 221925 w 13316"/>
                <a:gd name="T117" fmla="*/ 366825 h 15041"/>
                <a:gd name="T118" fmla="*/ 329225 w 13316"/>
                <a:gd name="T119" fmla="*/ 287975 h 15041"/>
                <a:gd name="T120" fmla="*/ 314550 w 13316"/>
                <a:gd name="T121" fmla="*/ 199025 h 1504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lnTo>
                    <a:pt x="546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lnTo>
                    <a:pt x="8840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lnTo>
                    <a:pt x="147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lnTo>
                    <a:pt x="2494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lnTo>
                    <a:pt x="8400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34" name="Google Shape;394;p7">
              <a:extLst>
                <a:ext uri="{FF2B5EF4-FFF2-40B4-BE49-F238E27FC236}">
                  <a16:creationId xmlns:a16="http://schemas.microsoft.com/office/drawing/2014/main" id="{4D74DC36-C021-4EF1-9864-4437426B1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3725" y="3167900"/>
              <a:ext cx="340250" cy="227450"/>
            </a:xfrm>
            <a:custGeom>
              <a:avLst/>
              <a:gdLst>
                <a:gd name="T0" fmla="*/ 106400 w 13610"/>
                <a:gd name="T1" fmla="*/ 11000 h 9098"/>
                <a:gd name="T2" fmla="*/ 88050 w 13610"/>
                <a:gd name="T3" fmla="*/ 42200 h 9098"/>
                <a:gd name="T4" fmla="*/ 77950 w 13610"/>
                <a:gd name="T5" fmla="*/ 77025 h 9098"/>
                <a:gd name="T6" fmla="*/ 73375 w 13610"/>
                <a:gd name="T7" fmla="*/ 101800 h 9098"/>
                <a:gd name="T8" fmla="*/ 65125 w 13610"/>
                <a:gd name="T9" fmla="*/ 115550 h 9098"/>
                <a:gd name="T10" fmla="*/ 45875 w 13610"/>
                <a:gd name="T11" fmla="*/ 118300 h 9098"/>
                <a:gd name="T12" fmla="*/ 22025 w 13610"/>
                <a:gd name="T13" fmla="*/ 118300 h 9098"/>
                <a:gd name="T14" fmla="*/ 10100 w 13610"/>
                <a:gd name="T15" fmla="*/ 118300 h 9098"/>
                <a:gd name="T16" fmla="*/ 925 w 13610"/>
                <a:gd name="T17" fmla="*/ 123800 h 9098"/>
                <a:gd name="T18" fmla="*/ 925 w 13610"/>
                <a:gd name="T19" fmla="*/ 130225 h 9098"/>
                <a:gd name="T20" fmla="*/ 5525 w 13610"/>
                <a:gd name="T21" fmla="*/ 131150 h 9098"/>
                <a:gd name="T22" fmla="*/ 17425 w 13610"/>
                <a:gd name="T23" fmla="*/ 133900 h 9098"/>
                <a:gd name="T24" fmla="*/ 22950 w 13610"/>
                <a:gd name="T25" fmla="*/ 132050 h 9098"/>
                <a:gd name="T26" fmla="*/ 31200 w 13610"/>
                <a:gd name="T27" fmla="*/ 128400 h 9098"/>
                <a:gd name="T28" fmla="*/ 49525 w 13610"/>
                <a:gd name="T29" fmla="*/ 132050 h 9098"/>
                <a:gd name="T30" fmla="*/ 65125 w 13610"/>
                <a:gd name="T31" fmla="*/ 130225 h 9098"/>
                <a:gd name="T32" fmla="*/ 77050 w 13610"/>
                <a:gd name="T33" fmla="*/ 121975 h 9098"/>
                <a:gd name="T34" fmla="*/ 86225 w 13610"/>
                <a:gd name="T35" fmla="*/ 104550 h 9098"/>
                <a:gd name="T36" fmla="*/ 90800 w 13610"/>
                <a:gd name="T37" fmla="*/ 77950 h 9098"/>
                <a:gd name="T38" fmla="*/ 100875 w 13610"/>
                <a:gd name="T39" fmla="*/ 45850 h 9098"/>
                <a:gd name="T40" fmla="*/ 116475 w 13610"/>
                <a:gd name="T41" fmla="*/ 21100 h 9098"/>
                <a:gd name="T42" fmla="*/ 153150 w 13610"/>
                <a:gd name="T43" fmla="*/ 171500 h 9098"/>
                <a:gd name="T44" fmla="*/ 167825 w 13610"/>
                <a:gd name="T45" fmla="*/ 226525 h 9098"/>
                <a:gd name="T46" fmla="*/ 178825 w 13610"/>
                <a:gd name="T47" fmla="*/ 224675 h 9098"/>
                <a:gd name="T48" fmla="*/ 191675 w 13610"/>
                <a:gd name="T49" fmla="*/ 209100 h 9098"/>
                <a:gd name="T50" fmla="*/ 204525 w 13610"/>
                <a:gd name="T51" fmla="*/ 170575 h 9098"/>
                <a:gd name="T52" fmla="*/ 232950 w 13610"/>
                <a:gd name="T53" fmla="*/ 123800 h 9098"/>
                <a:gd name="T54" fmla="*/ 236600 w 13610"/>
                <a:gd name="T55" fmla="*/ 130225 h 9098"/>
                <a:gd name="T56" fmla="*/ 301725 w 13610"/>
                <a:gd name="T57" fmla="*/ 128400 h 9098"/>
                <a:gd name="T58" fmla="*/ 314550 w 13610"/>
                <a:gd name="T59" fmla="*/ 135725 h 9098"/>
                <a:gd name="T60" fmla="*/ 326475 w 13610"/>
                <a:gd name="T61" fmla="*/ 135725 h 9098"/>
                <a:gd name="T62" fmla="*/ 335650 w 13610"/>
                <a:gd name="T63" fmla="*/ 126550 h 9098"/>
                <a:gd name="T64" fmla="*/ 340225 w 13610"/>
                <a:gd name="T65" fmla="*/ 116475 h 9098"/>
                <a:gd name="T66" fmla="*/ 335650 w 13610"/>
                <a:gd name="T67" fmla="*/ 107300 h 9098"/>
                <a:gd name="T68" fmla="*/ 323725 w 13610"/>
                <a:gd name="T69" fmla="*/ 101800 h 9098"/>
                <a:gd name="T70" fmla="*/ 310900 w 13610"/>
                <a:gd name="T71" fmla="*/ 104550 h 9098"/>
                <a:gd name="T72" fmla="*/ 303550 w 13610"/>
                <a:gd name="T73" fmla="*/ 112800 h 9098"/>
                <a:gd name="T74" fmla="*/ 240275 w 13610"/>
                <a:gd name="T75" fmla="*/ 96300 h 9098"/>
                <a:gd name="T76" fmla="*/ 230200 w 13610"/>
                <a:gd name="T77" fmla="*/ 74275 h 9098"/>
                <a:gd name="T78" fmla="*/ 221025 w 13610"/>
                <a:gd name="T79" fmla="*/ 74275 h 9098"/>
                <a:gd name="T80" fmla="*/ 196250 w 13610"/>
                <a:gd name="T81" fmla="*/ 150400 h 9098"/>
                <a:gd name="T82" fmla="*/ 178825 w 13610"/>
                <a:gd name="T83" fmla="*/ 205425 h 9098"/>
                <a:gd name="T84" fmla="*/ 152250 w 13610"/>
                <a:gd name="T85" fmla="*/ 107300 h 9098"/>
                <a:gd name="T86" fmla="*/ 123825 w 13610"/>
                <a:gd name="T87" fmla="*/ 1850 h 909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35" name="Google Shape;395;p7">
              <a:extLst>
                <a:ext uri="{FF2B5EF4-FFF2-40B4-BE49-F238E27FC236}">
                  <a16:creationId xmlns:a16="http://schemas.microsoft.com/office/drawing/2014/main" id="{5A701846-11A5-48F2-AD84-3564B30C6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9500" y="3449425"/>
              <a:ext cx="154100" cy="165100"/>
            </a:xfrm>
            <a:custGeom>
              <a:avLst/>
              <a:gdLst>
                <a:gd name="T0" fmla="*/ 97225 w 6164"/>
                <a:gd name="T1" fmla="*/ 1850 h 6604"/>
                <a:gd name="T2" fmla="*/ 80725 w 6164"/>
                <a:gd name="T3" fmla="*/ 20175 h 6604"/>
                <a:gd name="T4" fmla="*/ 55025 w 6164"/>
                <a:gd name="T5" fmla="*/ 39450 h 6604"/>
                <a:gd name="T6" fmla="*/ 20200 w 6164"/>
                <a:gd name="T7" fmla="*/ 30275 h 6604"/>
                <a:gd name="T8" fmla="*/ 11025 w 6164"/>
                <a:gd name="T9" fmla="*/ 31200 h 6604"/>
                <a:gd name="T10" fmla="*/ 11925 w 6164"/>
                <a:gd name="T11" fmla="*/ 36700 h 6604"/>
                <a:gd name="T12" fmla="*/ 19275 w 6164"/>
                <a:gd name="T13" fmla="*/ 41275 h 6604"/>
                <a:gd name="T14" fmla="*/ 51375 w 6164"/>
                <a:gd name="T15" fmla="*/ 50450 h 6604"/>
                <a:gd name="T16" fmla="*/ 54125 w 6164"/>
                <a:gd name="T17" fmla="*/ 55950 h 6604"/>
                <a:gd name="T18" fmla="*/ 59625 w 6164"/>
                <a:gd name="T19" fmla="*/ 55950 h 6604"/>
                <a:gd name="T20" fmla="*/ 68800 w 6164"/>
                <a:gd name="T21" fmla="*/ 52275 h 6604"/>
                <a:gd name="T22" fmla="*/ 69700 w 6164"/>
                <a:gd name="T23" fmla="*/ 47700 h 6604"/>
                <a:gd name="T24" fmla="*/ 95375 w 6164"/>
                <a:gd name="T25" fmla="*/ 19275 h 6604"/>
                <a:gd name="T26" fmla="*/ 97225 w 6164"/>
                <a:gd name="T27" fmla="*/ 60525 h 6604"/>
                <a:gd name="T28" fmla="*/ 102725 w 6164"/>
                <a:gd name="T29" fmla="*/ 70625 h 6604"/>
                <a:gd name="T30" fmla="*/ 118300 w 6164"/>
                <a:gd name="T31" fmla="*/ 78875 h 6604"/>
                <a:gd name="T32" fmla="*/ 131150 w 6164"/>
                <a:gd name="T33" fmla="*/ 85300 h 6604"/>
                <a:gd name="T34" fmla="*/ 107300 w 6164"/>
                <a:gd name="T35" fmla="*/ 98125 h 6604"/>
                <a:gd name="T36" fmla="*/ 101800 w 6164"/>
                <a:gd name="T37" fmla="*/ 101800 h 6604"/>
                <a:gd name="T38" fmla="*/ 96300 w 6164"/>
                <a:gd name="T39" fmla="*/ 132075 h 6604"/>
                <a:gd name="T40" fmla="*/ 88975 w 6164"/>
                <a:gd name="T41" fmla="*/ 143075 h 6604"/>
                <a:gd name="T42" fmla="*/ 64200 w 6164"/>
                <a:gd name="T43" fmla="*/ 116475 h 6604"/>
                <a:gd name="T44" fmla="*/ 59625 w 6164"/>
                <a:gd name="T45" fmla="*/ 115550 h 6604"/>
                <a:gd name="T46" fmla="*/ 36700 w 6164"/>
                <a:gd name="T47" fmla="*/ 121050 h 6604"/>
                <a:gd name="T48" fmla="*/ 28450 w 6164"/>
                <a:gd name="T49" fmla="*/ 108225 h 6604"/>
                <a:gd name="T50" fmla="*/ 42200 w 6164"/>
                <a:gd name="T51" fmla="*/ 89875 h 6604"/>
                <a:gd name="T52" fmla="*/ 44950 w 6164"/>
                <a:gd name="T53" fmla="*/ 86200 h 6604"/>
                <a:gd name="T54" fmla="*/ 43125 w 6164"/>
                <a:gd name="T55" fmla="*/ 81625 h 6604"/>
                <a:gd name="T56" fmla="*/ 30275 w 6164"/>
                <a:gd name="T57" fmla="*/ 61450 h 6604"/>
                <a:gd name="T58" fmla="*/ 9175 w 6164"/>
                <a:gd name="T59" fmla="*/ 35775 h 6604"/>
                <a:gd name="T60" fmla="*/ 2775 w 6164"/>
                <a:gd name="T61" fmla="*/ 37600 h 6604"/>
                <a:gd name="T62" fmla="*/ 8275 w 6164"/>
                <a:gd name="T63" fmla="*/ 48625 h 6604"/>
                <a:gd name="T64" fmla="*/ 23850 w 6164"/>
                <a:gd name="T65" fmla="*/ 70625 h 6604"/>
                <a:gd name="T66" fmla="*/ 32100 w 6164"/>
                <a:gd name="T67" fmla="*/ 88050 h 6604"/>
                <a:gd name="T68" fmla="*/ 14675 w 6164"/>
                <a:gd name="T69" fmla="*/ 105475 h 6604"/>
                <a:gd name="T70" fmla="*/ 25 w 6164"/>
                <a:gd name="T71" fmla="*/ 129300 h 6604"/>
                <a:gd name="T72" fmla="*/ 4600 w 6164"/>
                <a:gd name="T73" fmla="*/ 134825 h 6604"/>
                <a:gd name="T74" fmla="*/ 45875 w 6164"/>
                <a:gd name="T75" fmla="*/ 131150 h 6604"/>
                <a:gd name="T76" fmla="*/ 69700 w 6164"/>
                <a:gd name="T77" fmla="*/ 139400 h 6604"/>
                <a:gd name="T78" fmla="*/ 90800 w 6164"/>
                <a:gd name="T79" fmla="*/ 162325 h 6604"/>
                <a:gd name="T80" fmla="*/ 100900 w 6164"/>
                <a:gd name="T81" fmla="*/ 163250 h 6604"/>
                <a:gd name="T82" fmla="*/ 109150 w 6164"/>
                <a:gd name="T83" fmla="*/ 163250 h 6604"/>
                <a:gd name="T84" fmla="*/ 110050 w 6164"/>
                <a:gd name="T85" fmla="*/ 157750 h 6604"/>
                <a:gd name="T86" fmla="*/ 107300 w 6164"/>
                <a:gd name="T87" fmla="*/ 151325 h 6604"/>
                <a:gd name="T88" fmla="*/ 106400 w 6164"/>
                <a:gd name="T89" fmla="*/ 119225 h 6604"/>
                <a:gd name="T90" fmla="*/ 111900 w 6164"/>
                <a:gd name="T91" fmla="*/ 109125 h 6604"/>
                <a:gd name="T92" fmla="*/ 115550 w 6164"/>
                <a:gd name="T93" fmla="*/ 105475 h 6604"/>
                <a:gd name="T94" fmla="*/ 142150 w 6164"/>
                <a:gd name="T95" fmla="*/ 89875 h 6604"/>
                <a:gd name="T96" fmla="*/ 152250 w 6164"/>
                <a:gd name="T97" fmla="*/ 86200 h 6604"/>
                <a:gd name="T98" fmla="*/ 154075 w 6164"/>
                <a:gd name="T99" fmla="*/ 80700 h 6604"/>
                <a:gd name="T100" fmla="*/ 149500 w 6164"/>
                <a:gd name="T101" fmla="*/ 75200 h 6604"/>
                <a:gd name="T102" fmla="*/ 119225 w 6164"/>
                <a:gd name="T103" fmla="*/ 66950 h 6604"/>
                <a:gd name="T104" fmla="*/ 108225 w 6164"/>
                <a:gd name="T105" fmla="*/ 50450 h 6604"/>
                <a:gd name="T106" fmla="*/ 105475 w 6164"/>
                <a:gd name="T107" fmla="*/ 13775 h 6604"/>
                <a:gd name="T108" fmla="*/ 106400 w 6164"/>
                <a:gd name="T109" fmla="*/ 2750 h 6604"/>
                <a:gd name="T110" fmla="*/ 99050 w 6164"/>
                <a:gd name="T111" fmla="*/ 0 h 660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lnTo>
                    <a:pt x="396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</p:grpSp>
      <p:cxnSp>
        <p:nvCxnSpPr>
          <p:cNvPr id="36" name="Google Shape;396;p7">
            <a:extLst>
              <a:ext uri="{FF2B5EF4-FFF2-40B4-BE49-F238E27FC236}">
                <a16:creationId xmlns:a16="http://schemas.microsoft.com/office/drawing/2014/main" id="{DDBA95E4-E295-448F-BB47-7B24B8AEAB8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134534" y="1374775"/>
            <a:ext cx="8049684" cy="0"/>
          </a:xfrm>
          <a:prstGeom prst="straightConnector1">
            <a:avLst/>
          </a:prstGeom>
          <a:noFill/>
          <a:ln w="19050" cap="rnd">
            <a:solidFill>
              <a:srgbClr val="A4C2F4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62" name="Google Shape;362;p7"/>
          <p:cNvSpPr txBox="1">
            <a:spLocks noGrp="1"/>
          </p:cNvSpPr>
          <p:nvPr>
            <p:ph type="title"/>
          </p:nvPr>
        </p:nvSpPr>
        <p:spPr>
          <a:xfrm>
            <a:off x="997233" y="300033"/>
            <a:ext cx="8187200" cy="1143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63" name="Google Shape;363;p7"/>
          <p:cNvSpPr txBox="1">
            <a:spLocks noGrp="1"/>
          </p:cNvSpPr>
          <p:nvPr>
            <p:ph type="body" idx="1"/>
          </p:nvPr>
        </p:nvSpPr>
        <p:spPr>
          <a:xfrm>
            <a:off x="997233" y="1745167"/>
            <a:ext cx="2797200" cy="48228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364" name="Google Shape;364;p7"/>
          <p:cNvSpPr txBox="1">
            <a:spLocks noGrp="1"/>
          </p:cNvSpPr>
          <p:nvPr>
            <p:ph type="body" idx="2"/>
          </p:nvPr>
        </p:nvSpPr>
        <p:spPr>
          <a:xfrm>
            <a:off x="3937449" y="1745167"/>
            <a:ext cx="2797200" cy="48228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365" name="Google Shape;365;p7"/>
          <p:cNvSpPr txBox="1">
            <a:spLocks noGrp="1"/>
          </p:cNvSpPr>
          <p:nvPr>
            <p:ph type="body" idx="3"/>
          </p:nvPr>
        </p:nvSpPr>
        <p:spPr>
          <a:xfrm>
            <a:off x="6877664" y="1745167"/>
            <a:ext cx="2797200" cy="48228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37" name="Google Shape;397;p7">
            <a:extLst>
              <a:ext uri="{FF2B5EF4-FFF2-40B4-BE49-F238E27FC236}">
                <a16:creationId xmlns:a16="http://schemas.microsoft.com/office/drawing/2014/main" id="{61086EE1-076B-43EC-AD13-2B97DF777565}"/>
              </a:ext>
            </a:extLst>
          </p:cNvPr>
          <p:cNvSpPr txBox="1">
            <a:spLocks noGrp="1"/>
          </p:cNvSpPr>
          <p:nvPr>
            <p:ph type="sldNum" idx="10"/>
          </p:nvPr>
        </p:nvSpPr>
        <p:spPr/>
        <p:txBody>
          <a:bodyPr/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defRPr/>
            </a:pPr>
            <a:fld id="{B2C87A46-C5FA-4B61-8E56-FCA0BEBD0157}" type="slidenum">
              <a:rPr lang="en"/>
              <a:pPr>
                <a:defRPr/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42697768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 userDrawn="1"/>
        </p:nvGrpSpPr>
        <p:grpSpPr>
          <a:xfrm>
            <a:off x="3791744" y="502830"/>
            <a:ext cx="4608512" cy="4620329"/>
            <a:chOff x="1115616" y="1275607"/>
            <a:chExt cx="2585656" cy="2592286"/>
          </a:xfrm>
        </p:grpSpPr>
        <p:pic>
          <p:nvPicPr>
            <p:cNvPr id="5" name="Picture 2" descr="E:\002-KIMS BUSINESS\007-02-Googleslidesppt\02-GSppt-Contents-Kim\20170215\03-abs\item01-png.png"/>
            <p:cNvPicPr>
              <a:picLocks noChangeAspect="1" noChangeArrowheads="1"/>
            </p:cNvPicPr>
            <p:nvPr userDrawn="1"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15616" y="1275607"/>
              <a:ext cx="2585656" cy="25922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" name="Oval 5"/>
            <p:cNvSpPr/>
            <p:nvPr userDrawn="1"/>
          </p:nvSpPr>
          <p:spPr>
            <a:xfrm>
              <a:off x="1796376" y="1959682"/>
              <a:ext cx="1224136" cy="122413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innerShdw blurRad="63500" dist="38100" dir="18900000">
                <a:prstClr val="black">
                  <a:alpha val="29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</p:grpSp>
      <p:sp>
        <p:nvSpPr>
          <p:cNvPr id="7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772131" y="5106393"/>
            <a:ext cx="4608512" cy="76808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Welcome!!</a:t>
            </a:r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771933" y="5925277"/>
            <a:ext cx="4608512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410915115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400;p8">
            <a:extLst>
              <a:ext uri="{FF2B5EF4-FFF2-40B4-BE49-F238E27FC236}">
                <a16:creationId xmlns:a16="http://schemas.microsoft.com/office/drawing/2014/main" id="{F8F2F45C-0A0D-4CC4-A065-824977B4FAE0}"/>
              </a:ext>
            </a:extLst>
          </p:cNvPr>
          <p:cNvGrpSpPr>
            <a:grpSpLocks/>
          </p:cNvGrpSpPr>
          <p:nvPr/>
        </p:nvGrpSpPr>
        <p:grpSpPr bwMode="auto">
          <a:xfrm>
            <a:off x="9922933" y="-122238"/>
            <a:ext cx="2396067" cy="7108826"/>
            <a:chOff x="6023725" y="842300"/>
            <a:chExt cx="1358150" cy="4030375"/>
          </a:xfrm>
        </p:grpSpPr>
        <p:sp>
          <p:nvSpPr>
            <p:cNvPr id="4" name="Google Shape;401;p8">
              <a:extLst>
                <a:ext uri="{FF2B5EF4-FFF2-40B4-BE49-F238E27FC236}">
                  <a16:creationId xmlns:a16="http://schemas.microsoft.com/office/drawing/2014/main" id="{842F1C82-AE3F-4192-9A68-3D2221924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1275" y="842300"/>
              <a:ext cx="397100" cy="492450"/>
            </a:xfrm>
            <a:custGeom>
              <a:avLst/>
              <a:gdLst>
                <a:gd name="T0" fmla="*/ 229275 w 15884"/>
                <a:gd name="T1" fmla="*/ 113725 h 19698"/>
                <a:gd name="T2" fmla="*/ 221025 w 15884"/>
                <a:gd name="T3" fmla="*/ 120125 h 19698"/>
                <a:gd name="T4" fmla="*/ 251300 w 15884"/>
                <a:gd name="T5" fmla="*/ 107300 h 19698"/>
                <a:gd name="T6" fmla="*/ 244875 w 15884"/>
                <a:gd name="T7" fmla="*/ 188900 h 19698"/>
                <a:gd name="T8" fmla="*/ 232950 w 15884"/>
                <a:gd name="T9" fmla="*/ 183400 h 19698"/>
                <a:gd name="T10" fmla="*/ 290725 w 15884"/>
                <a:gd name="T11" fmla="*/ 166900 h 19698"/>
                <a:gd name="T12" fmla="*/ 129325 w 15884"/>
                <a:gd name="T13" fmla="*/ 189825 h 19698"/>
                <a:gd name="T14" fmla="*/ 130250 w 15884"/>
                <a:gd name="T15" fmla="*/ 116475 h 19698"/>
                <a:gd name="T16" fmla="*/ 189850 w 15884"/>
                <a:gd name="T17" fmla="*/ 210925 h 19698"/>
                <a:gd name="T18" fmla="*/ 105475 w 15884"/>
                <a:gd name="T19" fmla="*/ 114625 h 19698"/>
                <a:gd name="T20" fmla="*/ 68800 w 15884"/>
                <a:gd name="T21" fmla="*/ 196250 h 19698"/>
                <a:gd name="T22" fmla="*/ 267800 w 15884"/>
                <a:gd name="T23" fmla="*/ 145800 h 19698"/>
                <a:gd name="T24" fmla="*/ 259550 w 15884"/>
                <a:gd name="T25" fmla="*/ 62350 h 19698"/>
                <a:gd name="T26" fmla="*/ 185275 w 15884"/>
                <a:gd name="T27" fmla="*/ 221925 h 19698"/>
                <a:gd name="T28" fmla="*/ 217350 w 15884"/>
                <a:gd name="T29" fmla="*/ 181575 h 19698"/>
                <a:gd name="T30" fmla="*/ 294400 w 15884"/>
                <a:gd name="T31" fmla="*/ 197175 h 19698"/>
                <a:gd name="T32" fmla="*/ 255875 w 15884"/>
                <a:gd name="T33" fmla="*/ 248525 h 19698"/>
                <a:gd name="T34" fmla="*/ 298975 w 15884"/>
                <a:gd name="T35" fmla="*/ 198075 h 19698"/>
                <a:gd name="T36" fmla="*/ 184350 w 15884"/>
                <a:gd name="T37" fmla="*/ 246675 h 19698"/>
                <a:gd name="T38" fmla="*/ 190775 w 15884"/>
                <a:gd name="T39" fmla="*/ 279700 h 19698"/>
                <a:gd name="T40" fmla="*/ 230200 w 15884"/>
                <a:gd name="T41" fmla="*/ 226500 h 19698"/>
                <a:gd name="T42" fmla="*/ 156825 w 15884"/>
                <a:gd name="T43" fmla="*/ 260450 h 19698"/>
                <a:gd name="T44" fmla="*/ 312725 w 15884"/>
                <a:gd name="T45" fmla="*/ 247600 h 19698"/>
                <a:gd name="T46" fmla="*/ 278800 w 15884"/>
                <a:gd name="T47" fmla="*/ 298025 h 19698"/>
                <a:gd name="T48" fmla="*/ 149500 w 15884"/>
                <a:gd name="T49" fmla="*/ 250350 h 19698"/>
                <a:gd name="T50" fmla="*/ 121075 w 15884"/>
                <a:gd name="T51" fmla="*/ 305375 h 19698"/>
                <a:gd name="T52" fmla="*/ 166925 w 15884"/>
                <a:gd name="T53" fmla="*/ 254025 h 19698"/>
                <a:gd name="T54" fmla="*/ 246700 w 15884"/>
                <a:gd name="T55" fmla="*/ 272350 h 19698"/>
                <a:gd name="T56" fmla="*/ 236625 w 15884"/>
                <a:gd name="T57" fmla="*/ 316375 h 19698"/>
                <a:gd name="T58" fmla="*/ 340250 w 15884"/>
                <a:gd name="T59" fmla="*/ 324625 h 19698"/>
                <a:gd name="T60" fmla="*/ 140325 w 15884"/>
                <a:gd name="T61" fmla="*/ 328300 h 19698"/>
                <a:gd name="T62" fmla="*/ 286150 w 15884"/>
                <a:gd name="T63" fmla="*/ 316375 h 19698"/>
                <a:gd name="T64" fmla="*/ 352175 w 15884"/>
                <a:gd name="T65" fmla="*/ 327375 h 19698"/>
                <a:gd name="T66" fmla="*/ 130250 w 15884"/>
                <a:gd name="T67" fmla="*/ 321875 h 19698"/>
                <a:gd name="T68" fmla="*/ 184350 w 15884"/>
                <a:gd name="T69" fmla="*/ 299875 h 19698"/>
                <a:gd name="T70" fmla="*/ 265975 w 15884"/>
                <a:gd name="T71" fmla="*/ 320975 h 19698"/>
                <a:gd name="T72" fmla="*/ 227450 w 15884"/>
                <a:gd name="T73" fmla="*/ 373225 h 19698"/>
                <a:gd name="T74" fmla="*/ 202675 w 15884"/>
                <a:gd name="T75" fmla="*/ 362225 h 19698"/>
                <a:gd name="T76" fmla="*/ 163250 w 15884"/>
                <a:gd name="T77" fmla="*/ 375075 h 19698"/>
                <a:gd name="T78" fmla="*/ 199925 w 15884"/>
                <a:gd name="T79" fmla="*/ 347550 h 19698"/>
                <a:gd name="T80" fmla="*/ 156825 w 15884"/>
                <a:gd name="T81" fmla="*/ 402575 h 19698"/>
                <a:gd name="T82" fmla="*/ 212775 w 15884"/>
                <a:gd name="T83" fmla="*/ 367725 h 19698"/>
                <a:gd name="T84" fmla="*/ 367750 w 15884"/>
                <a:gd name="T85" fmla="*/ 393400 h 19698"/>
                <a:gd name="T86" fmla="*/ 321900 w 15884"/>
                <a:gd name="T87" fmla="*/ 421825 h 19698"/>
                <a:gd name="T88" fmla="*/ 300800 w 15884"/>
                <a:gd name="T89" fmla="*/ 434675 h 19698"/>
                <a:gd name="T90" fmla="*/ 277875 w 15884"/>
                <a:gd name="T91" fmla="*/ 442925 h 19698"/>
                <a:gd name="T92" fmla="*/ 253125 w 15884"/>
                <a:gd name="T93" fmla="*/ 445675 h 19698"/>
                <a:gd name="T94" fmla="*/ 371425 w 15884"/>
                <a:gd name="T95" fmla="*/ 305375 h 19698"/>
                <a:gd name="T96" fmla="*/ 326500 w 15884"/>
                <a:gd name="T97" fmla="*/ 403500 h 19698"/>
                <a:gd name="T98" fmla="*/ 135750 w 15884"/>
                <a:gd name="T99" fmla="*/ 461275 h 19698"/>
                <a:gd name="T100" fmla="*/ 14700 w 15884"/>
                <a:gd name="T101" fmla="*/ 151300 h 19698"/>
                <a:gd name="T102" fmla="*/ 50450 w 15884"/>
                <a:gd name="T103" fmla="*/ 82525 h 19698"/>
                <a:gd name="T104" fmla="*/ 250375 w 15884"/>
                <a:gd name="T105" fmla="*/ 458525 h 19698"/>
                <a:gd name="T106" fmla="*/ 215525 w 15884"/>
                <a:gd name="T107" fmla="*/ 462175 h 19698"/>
                <a:gd name="T108" fmla="*/ 206350 w 15884"/>
                <a:gd name="T109" fmla="*/ 460350 h 19698"/>
                <a:gd name="T110" fmla="*/ 194425 w 15884"/>
                <a:gd name="T111" fmla="*/ 478700 h 19698"/>
                <a:gd name="T112" fmla="*/ 162325 w 15884"/>
                <a:gd name="T113" fmla="*/ 481450 h 19698"/>
                <a:gd name="T114" fmla="*/ 207275 w 15884"/>
                <a:gd name="T115" fmla="*/ 10075 h 19698"/>
                <a:gd name="T116" fmla="*/ 950 w 15884"/>
                <a:gd name="T117" fmla="*/ 122875 h 19698"/>
                <a:gd name="T118" fmla="*/ 110975 w 15884"/>
                <a:gd name="T119" fmla="*/ 445675 h 19698"/>
                <a:gd name="T120" fmla="*/ 187100 w 15884"/>
                <a:gd name="T121" fmla="*/ 490625 h 19698"/>
                <a:gd name="T122" fmla="*/ 388850 w 15884"/>
                <a:gd name="T123" fmla="*/ 394325 h 19698"/>
                <a:gd name="T124" fmla="*/ 294400 w 15884"/>
                <a:gd name="T125" fmla="*/ 57775 h 1969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lnTo>
                    <a:pt x="935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lnTo>
                    <a:pt x="11262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lnTo>
                    <a:pt x="11115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lnTo>
                    <a:pt x="8694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lnTo>
                    <a:pt x="11776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lnTo>
                    <a:pt x="8951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lnTo>
                    <a:pt x="6273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lnTo>
                    <a:pt x="9868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lnTo>
                    <a:pt x="1313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lnTo>
                    <a:pt x="13060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lnTo>
                    <a:pt x="1027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lnTo>
                    <a:pt x="1012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5" name="Google Shape;402;p8">
              <a:extLst>
                <a:ext uri="{FF2B5EF4-FFF2-40B4-BE49-F238E27FC236}">
                  <a16:creationId xmlns:a16="http://schemas.microsoft.com/office/drawing/2014/main" id="{2231754C-D53C-499D-A85E-15FC07C58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1200" y="2879025"/>
              <a:ext cx="390675" cy="444800"/>
            </a:xfrm>
            <a:custGeom>
              <a:avLst/>
              <a:gdLst>
                <a:gd name="T0" fmla="*/ 243025 w 15627"/>
                <a:gd name="T1" fmla="*/ 57775 h 17792"/>
                <a:gd name="T2" fmla="*/ 255875 w 15627"/>
                <a:gd name="T3" fmla="*/ 49525 h 17792"/>
                <a:gd name="T4" fmla="*/ 88050 w 15627"/>
                <a:gd name="T5" fmla="*/ 26600 h 17792"/>
                <a:gd name="T6" fmla="*/ 114650 w 15627"/>
                <a:gd name="T7" fmla="*/ 71550 h 17792"/>
                <a:gd name="T8" fmla="*/ 130225 w 15627"/>
                <a:gd name="T9" fmla="*/ 67875 h 17792"/>
                <a:gd name="T10" fmla="*/ 110050 w 15627"/>
                <a:gd name="T11" fmla="*/ 40375 h 17792"/>
                <a:gd name="T12" fmla="*/ 374175 w 15627"/>
                <a:gd name="T13" fmla="*/ 106400 h 17792"/>
                <a:gd name="T14" fmla="*/ 348500 w 15627"/>
                <a:gd name="T15" fmla="*/ 121050 h 17792"/>
                <a:gd name="T16" fmla="*/ 366825 w 15627"/>
                <a:gd name="T17" fmla="*/ 125650 h 17792"/>
                <a:gd name="T18" fmla="*/ 390675 w 15627"/>
                <a:gd name="T19" fmla="*/ 111900 h 17792"/>
                <a:gd name="T20" fmla="*/ 55950 w 15627"/>
                <a:gd name="T21" fmla="*/ 186175 h 17792"/>
                <a:gd name="T22" fmla="*/ 25 w 15627"/>
                <a:gd name="T23" fmla="*/ 214600 h 17792"/>
                <a:gd name="T24" fmla="*/ 61450 w 15627"/>
                <a:gd name="T25" fmla="*/ 196250 h 17792"/>
                <a:gd name="T26" fmla="*/ 165075 w 15627"/>
                <a:gd name="T27" fmla="*/ 199000 h 17792"/>
                <a:gd name="T28" fmla="*/ 194425 w 15627"/>
                <a:gd name="T29" fmla="*/ 219175 h 17792"/>
                <a:gd name="T30" fmla="*/ 223775 w 15627"/>
                <a:gd name="T31" fmla="*/ 224675 h 17792"/>
                <a:gd name="T32" fmla="*/ 235700 w 15627"/>
                <a:gd name="T33" fmla="*/ 207275 h 17792"/>
                <a:gd name="T34" fmla="*/ 206350 w 15627"/>
                <a:gd name="T35" fmla="*/ 206350 h 17792"/>
                <a:gd name="T36" fmla="*/ 177925 w 15627"/>
                <a:gd name="T37" fmla="*/ 204500 h 17792"/>
                <a:gd name="T38" fmla="*/ 318225 w 15627"/>
                <a:gd name="T39" fmla="*/ 280625 h 17792"/>
                <a:gd name="T40" fmla="*/ 352150 w 15627"/>
                <a:gd name="T41" fmla="*/ 313650 h 17792"/>
                <a:gd name="T42" fmla="*/ 339325 w 15627"/>
                <a:gd name="T43" fmla="*/ 289800 h 17792"/>
                <a:gd name="T44" fmla="*/ 238450 w 15627"/>
                <a:gd name="T45" fmla="*/ 85300 h 17792"/>
                <a:gd name="T46" fmla="*/ 299900 w 15627"/>
                <a:gd name="T47" fmla="*/ 132975 h 17792"/>
                <a:gd name="T48" fmla="*/ 309975 w 15627"/>
                <a:gd name="T49" fmla="*/ 203600 h 17792"/>
                <a:gd name="T50" fmla="*/ 239375 w 15627"/>
                <a:gd name="T51" fmla="*/ 300800 h 17792"/>
                <a:gd name="T52" fmla="*/ 214600 w 15627"/>
                <a:gd name="T53" fmla="*/ 291625 h 17792"/>
                <a:gd name="T54" fmla="*/ 227450 w 15627"/>
                <a:gd name="T55" fmla="*/ 234775 h 17792"/>
                <a:gd name="T56" fmla="*/ 162325 w 15627"/>
                <a:gd name="T57" fmla="*/ 334725 h 17792"/>
                <a:gd name="T58" fmla="*/ 163250 w 15627"/>
                <a:gd name="T59" fmla="*/ 217350 h 17792"/>
                <a:gd name="T60" fmla="*/ 150400 w 15627"/>
                <a:gd name="T61" fmla="*/ 330150 h 17792"/>
                <a:gd name="T62" fmla="*/ 115575 w 15627"/>
                <a:gd name="T63" fmla="*/ 301725 h 17792"/>
                <a:gd name="T64" fmla="*/ 104550 w 15627"/>
                <a:gd name="T65" fmla="*/ 170575 h 17792"/>
                <a:gd name="T66" fmla="*/ 144900 w 15627"/>
                <a:gd name="T67" fmla="*/ 99975 h 17792"/>
                <a:gd name="T68" fmla="*/ 115575 w 15627"/>
                <a:gd name="T69" fmla="*/ 338400 h 17792"/>
                <a:gd name="T70" fmla="*/ 218275 w 15627"/>
                <a:gd name="T71" fmla="*/ 365900 h 17792"/>
                <a:gd name="T72" fmla="*/ 200850 w 15627"/>
                <a:gd name="T73" fmla="*/ 376000 h 17792"/>
                <a:gd name="T74" fmla="*/ 90800 w 15627"/>
                <a:gd name="T75" fmla="*/ 345725 h 17792"/>
                <a:gd name="T76" fmla="*/ 111900 w 15627"/>
                <a:gd name="T77" fmla="*/ 401675 h 17792"/>
                <a:gd name="T78" fmla="*/ 121975 w 15627"/>
                <a:gd name="T79" fmla="*/ 403500 h 17792"/>
                <a:gd name="T80" fmla="*/ 185250 w 15627"/>
                <a:gd name="T81" fmla="*/ 383325 h 17792"/>
                <a:gd name="T82" fmla="*/ 221025 w 15627"/>
                <a:gd name="T83" fmla="*/ 405350 h 17792"/>
                <a:gd name="T84" fmla="*/ 86225 w 15627"/>
                <a:gd name="T85" fmla="*/ 376000 h 17792"/>
                <a:gd name="T86" fmla="*/ 103650 w 15627"/>
                <a:gd name="T87" fmla="*/ 361325 h 17792"/>
                <a:gd name="T88" fmla="*/ 137575 w 15627"/>
                <a:gd name="T89" fmla="*/ 401675 h 17792"/>
                <a:gd name="T90" fmla="*/ 140325 w 15627"/>
                <a:gd name="T91" fmla="*/ 413600 h 17792"/>
                <a:gd name="T92" fmla="*/ 145825 w 15627"/>
                <a:gd name="T93" fmla="*/ 422775 h 17792"/>
                <a:gd name="T94" fmla="*/ 161425 w 15627"/>
                <a:gd name="T95" fmla="*/ 431025 h 17792"/>
                <a:gd name="T96" fmla="*/ 168750 w 15627"/>
                <a:gd name="T97" fmla="*/ 72450 h 17792"/>
                <a:gd name="T98" fmla="*/ 104550 w 15627"/>
                <a:gd name="T99" fmla="*/ 127475 h 17792"/>
                <a:gd name="T100" fmla="*/ 99050 w 15627"/>
                <a:gd name="T101" fmla="*/ 232950 h 17792"/>
                <a:gd name="T102" fmla="*/ 86225 w 15627"/>
                <a:gd name="T103" fmla="*/ 331975 h 17792"/>
                <a:gd name="T104" fmla="*/ 79800 w 15627"/>
                <a:gd name="T105" fmla="*/ 363150 h 17792"/>
                <a:gd name="T106" fmla="*/ 87125 w 15627"/>
                <a:gd name="T107" fmla="*/ 389750 h 17792"/>
                <a:gd name="T108" fmla="*/ 101800 w 15627"/>
                <a:gd name="T109" fmla="*/ 416350 h 17792"/>
                <a:gd name="T110" fmla="*/ 132075 w 15627"/>
                <a:gd name="T111" fmla="*/ 434700 h 17792"/>
                <a:gd name="T112" fmla="*/ 178850 w 15627"/>
                <a:gd name="T113" fmla="*/ 440200 h 17792"/>
                <a:gd name="T114" fmla="*/ 222850 w 15627"/>
                <a:gd name="T115" fmla="*/ 419100 h 17792"/>
                <a:gd name="T116" fmla="*/ 233850 w 15627"/>
                <a:gd name="T117" fmla="*/ 381500 h 17792"/>
                <a:gd name="T118" fmla="*/ 231100 w 15627"/>
                <a:gd name="T119" fmla="*/ 351250 h 17792"/>
                <a:gd name="T120" fmla="*/ 294375 w 15627"/>
                <a:gd name="T121" fmla="*/ 257700 h 17792"/>
                <a:gd name="T122" fmla="*/ 325575 w 15627"/>
                <a:gd name="T123" fmla="*/ 186175 h 17792"/>
                <a:gd name="T124" fmla="*/ 284300 w 15627"/>
                <a:gd name="T125" fmla="*/ 95375 h 1779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lnTo>
                    <a:pt x="10528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lnTo>
                    <a:pt x="3559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lnTo>
                    <a:pt x="6677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lnTo>
                    <a:pt x="12876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lnTo>
                    <a:pt x="3962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6" name="Google Shape;403;p8">
              <a:extLst>
                <a:ext uri="{FF2B5EF4-FFF2-40B4-BE49-F238E27FC236}">
                  <a16:creationId xmlns:a16="http://schemas.microsoft.com/office/drawing/2014/main" id="{A99E3F33-F33F-4F7B-8103-F98563AF7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4725" y="2547975"/>
              <a:ext cx="185275" cy="404450"/>
            </a:xfrm>
            <a:custGeom>
              <a:avLst/>
              <a:gdLst>
                <a:gd name="T0" fmla="*/ 77975 w 7411"/>
                <a:gd name="T1" fmla="*/ 132075 h 16178"/>
                <a:gd name="T2" fmla="*/ 86225 w 7411"/>
                <a:gd name="T3" fmla="*/ 146750 h 16178"/>
                <a:gd name="T4" fmla="*/ 88050 w 7411"/>
                <a:gd name="T5" fmla="*/ 20200 h 16178"/>
                <a:gd name="T6" fmla="*/ 40375 w 7411"/>
                <a:gd name="T7" fmla="*/ 3675 h 16178"/>
                <a:gd name="T8" fmla="*/ 44950 w 7411"/>
                <a:gd name="T9" fmla="*/ 159575 h 16178"/>
                <a:gd name="T10" fmla="*/ 54125 w 7411"/>
                <a:gd name="T11" fmla="*/ 149500 h 16178"/>
                <a:gd name="T12" fmla="*/ 44025 w 7411"/>
                <a:gd name="T13" fmla="*/ 925 h 16178"/>
                <a:gd name="T14" fmla="*/ 118325 w 7411"/>
                <a:gd name="T15" fmla="*/ 47700 h 16178"/>
                <a:gd name="T16" fmla="*/ 122900 w 7411"/>
                <a:gd name="T17" fmla="*/ 168750 h 16178"/>
                <a:gd name="T18" fmla="*/ 129325 w 7411"/>
                <a:gd name="T19" fmla="*/ 47700 h 16178"/>
                <a:gd name="T20" fmla="*/ 156825 w 7411"/>
                <a:gd name="T21" fmla="*/ 67875 h 16178"/>
                <a:gd name="T22" fmla="*/ 153175 w 7411"/>
                <a:gd name="T23" fmla="*/ 199000 h 16178"/>
                <a:gd name="T24" fmla="*/ 163250 w 7411"/>
                <a:gd name="T25" fmla="*/ 132075 h 16178"/>
                <a:gd name="T26" fmla="*/ 81625 w 7411"/>
                <a:gd name="T27" fmla="*/ 197175 h 16178"/>
                <a:gd name="T28" fmla="*/ 68800 w 7411"/>
                <a:gd name="T29" fmla="*/ 203600 h 16178"/>
                <a:gd name="T30" fmla="*/ 101800 w 7411"/>
                <a:gd name="T31" fmla="*/ 239350 h 16178"/>
                <a:gd name="T32" fmla="*/ 111900 w 7411"/>
                <a:gd name="T33" fmla="*/ 248525 h 16178"/>
                <a:gd name="T34" fmla="*/ 135750 w 7411"/>
                <a:gd name="T35" fmla="*/ 259525 h 16178"/>
                <a:gd name="T36" fmla="*/ 148575 w 7411"/>
                <a:gd name="T37" fmla="*/ 267775 h 16178"/>
                <a:gd name="T38" fmla="*/ 120150 w 7411"/>
                <a:gd name="T39" fmla="*/ 237525 h 16178"/>
                <a:gd name="T40" fmla="*/ 157750 w 7411"/>
                <a:gd name="T41" fmla="*/ 236600 h 16178"/>
                <a:gd name="T42" fmla="*/ 173350 w 7411"/>
                <a:gd name="T43" fmla="*/ 284300 h 16178"/>
                <a:gd name="T44" fmla="*/ 157750 w 7411"/>
                <a:gd name="T45" fmla="*/ 348475 h 16178"/>
                <a:gd name="T46" fmla="*/ 116475 w 7411"/>
                <a:gd name="T47" fmla="*/ 379675 h 16178"/>
                <a:gd name="T48" fmla="*/ 121075 w 7411"/>
                <a:gd name="T49" fmla="*/ 353075 h 16178"/>
                <a:gd name="T50" fmla="*/ 110975 w 7411"/>
                <a:gd name="T51" fmla="*/ 369575 h 16178"/>
                <a:gd name="T52" fmla="*/ 95400 w 7411"/>
                <a:gd name="T53" fmla="*/ 383325 h 16178"/>
                <a:gd name="T54" fmla="*/ 97225 w 7411"/>
                <a:gd name="T55" fmla="*/ 361325 h 16178"/>
                <a:gd name="T56" fmla="*/ 63300 w 7411"/>
                <a:gd name="T57" fmla="*/ 390675 h 16178"/>
                <a:gd name="T58" fmla="*/ 85300 w 7411"/>
                <a:gd name="T59" fmla="*/ 362250 h 16178"/>
                <a:gd name="T60" fmla="*/ 76125 w 7411"/>
                <a:gd name="T61" fmla="*/ 355825 h 16178"/>
                <a:gd name="T62" fmla="*/ 40375 w 7411"/>
                <a:gd name="T63" fmla="*/ 379675 h 16178"/>
                <a:gd name="T64" fmla="*/ 69725 w 7411"/>
                <a:gd name="T65" fmla="*/ 342075 h 16178"/>
                <a:gd name="T66" fmla="*/ 37625 w 7411"/>
                <a:gd name="T67" fmla="*/ 370500 h 16178"/>
                <a:gd name="T68" fmla="*/ 57800 w 7411"/>
                <a:gd name="T69" fmla="*/ 326475 h 16178"/>
                <a:gd name="T70" fmla="*/ 24775 w 7411"/>
                <a:gd name="T71" fmla="*/ 359500 h 16178"/>
                <a:gd name="T72" fmla="*/ 47700 w 7411"/>
                <a:gd name="T73" fmla="*/ 307225 h 16178"/>
                <a:gd name="T74" fmla="*/ 26625 w 7411"/>
                <a:gd name="T75" fmla="*/ 318225 h 16178"/>
                <a:gd name="T76" fmla="*/ 33025 w 7411"/>
                <a:gd name="T77" fmla="*/ 301725 h 16178"/>
                <a:gd name="T78" fmla="*/ 33950 w 7411"/>
                <a:gd name="T79" fmla="*/ 288875 h 16178"/>
                <a:gd name="T80" fmla="*/ 18350 w 7411"/>
                <a:gd name="T81" fmla="*/ 292550 h 16178"/>
                <a:gd name="T82" fmla="*/ 37625 w 7411"/>
                <a:gd name="T83" fmla="*/ 273300 h 16178"/>
                <a:gd name="T84" fmla="*/ 26625 w 7411"/>
                <a:gd name="T85" fmla="*/ 270550 h 16178"/>
                <a:gd name="T86" fmla="*/ 27525 w 7411"/>
                <a:gd name="T87" fmla="*/ 264125 h 16178"/>
                <a:gd name="T88" fmla="*/ 67875 w 7411"/>
                <a:gd name="T89" fmla="*/ 254025 h 16178"/>
                <a:gd name="T90" fmla="*/ 92650 w 7411"/>
                <a:gd name="T91" fmla="*/ 219175 h 16178"/>
                <a:gd name="T92" fmla="*/ 75225 w 7411"/>
                <a:gd name="T93" fmla="*/ 188925 h 16178"/>
                <a:gd name="T94" fmla="*/ 50450 w 7411"/>
                <a:gd name="T95" fmla="*/ 206350 h 16178"/>
                <a:gd name="T96" fmla="*/ 40375 w 7411"/>
                <a:gd name="T97" fmla="*/ 209100 h 16178"/>
                <a:gd name="T98" fmla="*/ 57800 w 7411"/>
                <a:gd name="T99" fmla="*/ 245775 h 16178"/>
                <a:gd name="T100" fmla="*/ 14700 w 7411"/>
                <a:gd name="T101" fmla="*/ 259525 h 16178"/>
                <a:gd name="T102" fmla="*/ 25 w 7411"/>
                <a:gd name="T103" fmla="*/ 313650 h 16178"/>
                <a:gd name="T104" fmla="*/ 27525 w 7411"/>
                <a:gd name="T105" fmla="*/ 383325 h 16178"/>
                <a:gd name="T106" fmla="*/ 87150 w 7411"/>
                <a:gd name="T107" fmla="*/ 403500 h 16178"/>
                <a:gd name="T108" fmla="*/ 143075 w 7411"/>
                <a:gd name="T109" fmla="*/ 375075 h 16178"/>
                <a:gd name="T110" fmla="*/ 180675 w 7411"/>
                <a:gd name="T111" fmla="*/ 323725 h 16178"/>
                <a:gd name="T112" fmla="*/ 181600 w 7411"/>
                <a:gd name="T113" fmla="*/ 260450 h 16178"/>
                <a:gd name="T114" fmla="*/ 149500 w 7411"/>
                <a:gd name="T115" fmla="*/ 214600 h 16178"/>
                <a:gd name="T116" fmla="*/ 98150 w 7411"/>
                <a:gd name="T117" fmla="*/ 207275 h 16178"/>
                <a:gd name="T118" fmla="*/ 87150 w 7411"/>
                <a:gd name="T119" fmla="*/ 219175 h 16178"/>
                <a:gd name="T120" fmla="*/ 55050 w 7411"/>
                <a:gd name="T121" fmla="*/ 221925 h 16178"/>
                <a:gd name="T122" fmla="*/ 81625 w 7411"/>
                <a:gd name="T123" fmla="*/ 211850 h 16178"/>
                <a:gd name="T124" fmla="*/ 91725 w 7411"/>
                <a:gd name="T125" fmla="*/ 187100 h 1617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lnTo>
                    <a:pt x="3339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lnTo>
                    <a:pt x="6273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lnTo>
                    <a:pt x="4879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lnTo>
                    <a:pt x="3265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7" name="Google Shape;404;p8">
              <a:extLst>
                <a:ext uri="{FF2B5EF4-FFF2-40B4-BE49-F238E27FC236}">
                  <a16:creationId xmlns:a16="http://schemas.microsoft.com/office/drawing/2014/main" id="{5382F9B3-8A16-4DD9-8F12-6BB11B61D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3375" y="1978500"/>
              <a:ext cx="365025" cy="447525"/>
            </a:xfrm>
            <a:custGeom>
              <a:avLst/>
              <a:gdLst>
                <a:gd name="T0" fmla="*/ 172425 w 14601"/>
                <a:gd name="T1" fmla="*/ 86200 h 17901"/>
                <a:gd name="T2" fmla="*/ 155925 w 14601"/>
                <a:gd name="T3" fmla="*/ 126550 h 17901"/>
                <a:gd name="T4" fmla="*/ 144000 w 14601"/>
                <a:gd name="T5" fmla="*/ 91700 h 17901"/>
                <a:gd name="T6" fmla="*/ 189850 w 14601"/>
                <a:gd name="T7" fmla="*/ 108225 h 17901"/>
                <a:gd name="T8" fmla="*/ 90800 w 14601"/>
                <a:gd name="T9" fmla="*/ 99975 h 17901"/>
                <a:gd name="T10" fmla="*/ 87150 w 14601"/>
                <a:gd name="T11" fmla="*/ 132975 h 17901"/>
                <a:gd name="T12" fmla="*/ 39450 w 14601"/>
                <a:gd name="T13" fmla="*/ 143075 h 17901"/>
                <a:gd name="T14" fmla="*/ 287050 w 14601"/>
                <a:gd name="T15" fmla="*/ 198100 h 17901"/>
                <a:gd name="T16" fmla="*/ 276050 w 14601"/>
                <a:gd name="T17" fmla="*/ 216425 h 17901"/>
                <a:gd name="T18" fmla="*/ 247625 w 14601"/>
                <a:gd name="T19" fmla="*/ 122900 h 17901"/>
                <a:gd name="T20" fmla="*/ 258625 w 14601"/>
                <a:gd name="T21" fmla="*/ 149475 h 17901"/>
                <a:gd name="T22" fmla="*/ 267800 w 14601"/>
                <a:gd name="T23" fmla="*/ 166000 h 17901"/>
                <a:gd name="T24" fmla="*/ 250375 w 14601"/>
                <a:gd name="T25" fmla="*/ 189825 h 17901"/>
                <a:gd name="T26" fmla="*/ 229275 w 14601"/>
                <a:gd name="T27" fmla="*/ 198100 h 17901"/>
                <a:gd name="T28" fmla="*/ 212775 w 14601"/>
                <a:gd name="T29" fmla="*/ 197175 h 17901"/>
                <a:gd name="T30" fmla="*/ 169675 w 14601"/>
                <a:gd name="T31" fmla="*/ 183425 h 17901"/>
                <a:gd name="T32" fmla="*/ 166000 w 14601"/>
                <a:gd name="T33" fmla="*/ 166900 h 17901"/>
                <a:gd name="T34" fmla="*/ 274225 w 14601"/>
                <a:gd name="T35" fmla="*/ 240275 h 17901"/>
                <a:gd name="T36" fmla="*/ 49550 w 14601"/>
                <a:gd name="T37" fmla="*/ 214600 h 17901"/>
                <a:gd name="T38" fmla="*/ 13775 w 14601"/>
                <a:gd name="T39" fmla="*/ 210000 h 17901"/>
                <a:gd name="T40" fmla="*/ 178850 w 14601"/>
                <a:gd name="T41" fmla="*/ 240275 h 17901"/>
                <a:gd name="T42" fmla="*/ 157750 w 14601"/>
                <a:gd name="T43" fmla="*/ 246700 h 17901"/>
                <a:gd name="T44" fmla="*/ 146750 w 14601"/>
                <a:gd name="T45" fmla="*/ 216425 h 17901"/>
                <a:gd name="T46" fmla="*/ 213700 w 14601"/>
                <a:gd name="T47" fmla="*/ 270525 h 17901"/>
                <a:gd name="T48" fmla="*/ 227450 w 14601"/>
                <a:gd name="T49" fmla="*/ 296200 h 17901"/>
                <a:gd name="T50" fmla="*/ 232025 w 14601"/>
                <a:gd name="T51" fmla="*/ 95375 h 17901"/>
                <a:gd name="T52" fmla="*/ 213700 w 14601"/>
                <a:gd name="T53" fmla="*/ 113725 h 17901"/>
                <a:gd name="T54" fmla="*/ 170600 w 14601"/>
                <a:gd name="T55" fmla="*/ 175150 h 17901"/>
                <a:gd name="T56" fmla="*/ 159600 w 14601"/>
                <a:gd name="T57" fmla="*/ 204500 h 17901"/>
                <a:gd name="T58" fmla="*/ 207275 w 14601"/>
                <a:gd name="T59" fmla="*/ 218275 h 17901"/>
                <a:gd name="T60" fmla="*/ 224700 w 14601"/>
                <a:gd name="T61" fmla="*/ 247600 h 17901"/>
                <a:gd name="T62" fmla="*/ 121075 w 14601"/>
                <a:gd name="T63" fmla="*/ 215500 h 17901"/>
                <a:gd name="T64" fmla="*/ 152250 w 14601"/>
                <a:gd name="T65" fmla="*/ 260450 h 17901"/>
                <a:gd name="T66" fmla="*/ 176100 w 14601"/>
                <a:gd name="T67" fmla="*/ 320050 h 17901"/>
                <a:gd name="T68" fmla="*/ 131150 w 14601"/>
                <a:gd name="T69" fmla="*/ 292550 h 17901"/>
                <a:gd name="T70" fmla="*/ 107325 w 14601"/>
                <a:gd name="T71" fmla="*/ 300800 h 17901"/>
                <a:gd name="T72" fmla="*/ 95400 w 14601"/>
                <a:gd name="T73" fmla="*/ 289800 h 17901"/>
                <a:gd name="T74" fmla="*/ 67875 w 14601"/>
                <a:gd name="T75" fmla="*/ 298950 h 17901"/>
                <a:gd name="T76" fmla="*/ 69725 w 14601"/>
                <a:gd name="T77" fmla="*/ 232025 h 17901"/>
                <a:gd name="T78" fmla="*/ 20200 w 14601"/>
                <a:gd name="T79" fmla="*/ 150400 h 17901"/>
                <a:gd name="T80" fmla="*/ 61475 w 14601"/>
                <a:gd name="T81" fmla="*/ 180675 h 17901"/>
                <a:gd name="T82" fmla="*/ 140325 w 14601"/>
                <a:gd name="T83" fmla="*/ 136650 h 17901"/>
                <a:gd name="T84" fmla="*/ 85300 w 14601"/>
                <a:gd name="T85" fmla="*/ 80700 h 17901"/>
                <a:gd name="T86" fmla="*/ 130250 w 14601"/>
                <a:gd name="T87" fmla="*/ 404425 h 17901"/>
                <a:gd name="T88" fmla="*/ 117400 w 14601"/>
                <a:gd name="T89" fmla="*/ 416350 h 17901"/>
                <a:gd name="T90" fmla="*/ 226525 w 14601"/>
                <a:gd name="T91" fmla="*/ 7350 h 17901"/>
                <a:gd name="T92" fmla="*/ 115575 w 14601"/>
                <a:gd name="T93" fmla="*/ 60525 h 17901"/>
                <a:gd name="T94" fmla="*/ 950 w 14601"/>
                <a:gd name="T95" fmla="*/ 213675 h 17901"/>
                <a:gd name="T96" fmla="*/ 162350 w 14601"/>
                <a:gd name="T97" fmla="*/ 335650 h 17901"/>
                <a:gd name="T98" fmla="*/ 306325 w 14601"/>
                <a:gd name="T99" fmla="*/ 177000 h 17901"/>
                <a:gd name="T100" fmla="*/ 220100 w 14601"/>
                <a:gd name="T101" fmla="*/ 61450 h 17901"/>
                <a:gd name="T102" fmla="*/ 333825 w 14601"/>
                <a:gd name="T103" fmla="*/ 110975 h 17901"/>
                <a:gd name="T104" fmla="*/ 289800 w 14601"/>
                <a:gd name="T105" fmla="*/ 342075 h 17901"/>
                <a:gd name="T106" fmla="*/ 91725 w 14601"/>
                <a:gd name="T107" fmla="*/ 360400 h 17901"/>
                <a:gd name="T108" fmla="*/ 70625 w 14601"/>
                <a:gd name="T109" fmla="*/ 370500 h 17901"/>
                <a:gd name="T110" fmla="*/ 68800 w 14601"/>
                <a:gd name="T111" fmla="*/ 429175 h 17901"/>
                <a:gd name="T112" fmla="*/ 215525 w 14601"/>
                <a:gd name="T113" fmla="*/ 439275 h 17901"/>
                <a:gd name="T114" fmla="*/ 166000 w 14601"/>
                <a:gd name="T115" fmla="*/ 396175 h 17901"/>
                <a:gd name="T116" fmla="*/ 357675 w 14601"/>
                <a:gd name="T117" fmla="*/ 254950 h 17901"/>
                <a:gd name="T118" fmla="*/ 272375 w 14601"/>
                <a:gd name="T119" fmla="*/ 25675 h 1790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lnTo>
                    <a:pt x="689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lnTo>
                    <a:pt x="6457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lnTo>
                    <a:pt x="9135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lnTo>
                    <a:pt x="6970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lnTo>
                    <a:pt x="979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8" name="Google Shape;405;p8">
              <a:extLst>
                <a:ext uri="{FF2B5EF4-FFF2-40B4-BE49-F238E27FC236}">
                  <a16:creationId xmlns:a16="http://schemas.microsoft.com/office/drawing/2014/main" id="{C81F883E-EFA6-444A-A5EB-A23FFFEF5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1400" y="1791425"/>
              <a:ext cx="402625" cy="375100"/>
            </a:xfrm>
            <a:custGeom>
              <a:avLst/>
              <a:gdLst>
                <a:gd name="T0" fmla="*/ 329250 w 16105"/>
                <a:gd name="T1" fmla="*/ 70625 h 15004"/>
                <a:gd name="T2" fmla="*/ 231125 w 16105"/>
                <a:gd name="T3" fmla="*/ 85300 h 15004"/>
                <a:gd name="T4" fmla="*/ 361350 w 16105"/>
                <a:gd name="T5" fmla="*/ 11925 h 15004"/>
                <a:gd name="T6" fmla="*/ 356750 w 16105"/>
                <a:gd name="T7" fmla="*/ 94475 h 15004"/>
                <a:gd name="T8" fmla="*/ 365000 w 16105"/>
                <a:gd name="T9" fmla="*/ 55950 h 15004"/>
                <a:gd name="T10" fmla="*/ 309075 w 16105"/>
                <a:gd name="T11" fmla="*/ 18350 h 15004"/>
                <a:gd name="T12" fmla="*/ 330150 w 16105"/>
                <a:gd name="T13" fmla="*/ 101800 h 15004"/>
                <a:gd name="T14" fmla="*/ 391600 w 16105"/>
                <a:gd name="T15" fmla="*/ 23850 h 15004"/>
                <a:gd name="T16" fmla="*/ 175175 w 16105"/>
                <a:gd name="T17" fmla="*/ 91700 h 15004"/>
                <a:gd name="T18" fmla="*/ 169675 w 16105"/>
                <a:gd name="T19" fmla="*/ 131150 h 15004"/>
                <a:gd name="T20" fmla="*/ 161425 w 16105"/>
                <a:gd name="T21" fmla="*/ 85300 h 15004"/>
                <a:gd name="T22" fmla="*/ 162350 w 16105"/>
                <a:gd name="T23" fmla="*/ 134800 h 15004"/>
                <a:gd name="T24" fmla="*/ 183425 w 16105"/>
                <a:gd name="T25" fmla="*/ 89875 h 15004"/>
                <a:gd name="T26" fmla="*/ 271475 w 16105"/>
                <a:gd name="T27" fmla="*/ 167825 h 15004"/>
                <a:gd name="T28" fmla="*/ 265975 w 16105"/>
                <a:gd name="T29" fmla="*/ 178825 h 15004"/>
                <a:gd name="T30" fmla="*/ 324650 w 16105"/>
                <a:gd name="T31" fmla="*/ 202675 h 15004"/>
                <a:gd name="T32" fmla="*/ 287050 w 16105"/>
                <a:gd name="T33" fmla="*/ 203600 h 15004"/>
                <a:gd name="T34" fmla="*/ 233875 w 16105"/>
                <a:gd name="T35" fmla="*/ 212750 h 15004"/>
                <a:gd name="T36" fmla="*/ 225625 w 16105"/>
                <a:gd name="T37" fmla="*/ 198100 h 15004"/>
                <a:gd name="T38" fmla="*/ 207275 w 16105"/>
                <a:gd name="T39" fmla="*/ 165075 h 15004"/>
                <a:gd name="T40" fmla="*/ 265975 w 16105"/>
                <a:gd name="T41" fmla="*/ 144900 h 15004"/>
                <a:gd name="T42" fmla="*/ 299900 w 16105"/>
                <a:gd name="T43" fmla="*/ 206350 h 15004"/>
                <a:gd name="T44" fmla="*/ 309075 w 16105"/>
                <a:gd name="T45" fmla="*/ 252200 h 15004"/>
                <a:gd name="T46" fmla="*/ 287975 w 16105"/>
                <a:gd name="T47" fmla="*/ 263200 h 15004"/>
                <a:gd name="T48" fmla="*/ 293475 w 16105"/>
                <a:gd name="T49" fmla="*/ 298050 h 15004"/>
                <a:gd name="T50" fmla="*/ 251300 w 16105"/>
                <a:gd name="T51" fmla="*/ 306300 h 15004"/>
                <a:gd name="T52" fmla="*/ 248550 w 16105"/>
                <a:gd name="T53" fmla="*/ 276950 h 15004"/>
                <a:gd name="T54" fmla="*/ 232950 w 16105"/>
                <a:gd name="T55" fmla="*/ 307225 h 15004"/>
                <a:gd name="T56" fmla="*/ 173350 w 16105"/>
                <a:gd name="T57" fmla="*/ 253100 h 15004"/>
                <a:gd name="T58" fmla="*/ 46800 w 16105"/>
                <a:gd name="T59" fmla="*/ 201750 h 15004"/>
                <a:gd name="T60" fmla="*/ 30275 w 16105"/>
                <a:gd name="T61" fmla="*/ 291625 h 15004"/>
                <a:gd name="T62" fmla="*/ 242125 w 16105"/>
                <a:gd name="T63" fmla="*/ 331975 h 15004"/>
                <a:gd name="T64" fmla="*/ 106400 w 16105"/>
                <a:gd name="T65" fmla="*/ 162325 h 15004"/>
                <a:gd name="T66" fmla="*/ 97225 w 16105"/>
                <a:gd name="T67" fmla="*/ 178825 h 15004"/>
                <a:gd name="T68" fmla="*/ 99075 w 16105"/>
                <a:gd name="T69" fmla="*/ 250350 h 15004"/>
                <a:gd name="T70" fmla="*/ 48625 w 16105"/>
                <a:gd name="T71" fmla="*/ 281550 h 15004"/>
                <a:gd name="T72" fmla="*/ 33950 w 16105"/>
                <a:gd name="T73" fmla="*/ 181575 h 15004"/>
                <a:gd name="T74" fmla="*/ 229275 w 16105"/>
                <a:gd name="T75" fmla="*/ 351225 h 15004"/>
                <a:gd name="T76" fmla="*/ 219200 w 16105"/>
                <a:gd name="T77" fmla="*/ 81625 h 15004"/>
                <a:gd name="T78" fmla="*/ 243950 w 16105"/>
                <a:gd name="T79" fmla="*/ 90800 h 15004"/>
                <a:gd name="T80" fmla="*/ 254950 w 16105"/>
                <a:gd name="T81" fmla="*/ 113725 h 15004"/>
                <a:gd name="T82" fmla="*/ 193525 w 16105"/>
                <a:gd name="T83" fmla="*/ 168750 h 15004"/>
                <a:gd name="T84" fmla="*/ 218275 w 16105"/>
                <a:gd name="T85" fmla="*/ 193500 h 15004"/>
                <a:gd name="T86" fmla="*/ 230200 w 16105"/>
                <a:gd name="T87" fmla="*/ 223775 h 15004"/>
                <a:gd name="T88" fmla="*/ 232025 w 16105"/>
                <a:gd name="T89" fmla="*/ 229275 h 15004"/>
                <a:gd name="T90" fmla="*/ 167850 w 16105"/>
                <a:gd name="T91" fmla="*/ 277875 h 15004"/>
                <a:gd name="T92" fmla="*/ 188025 w 16105"/>
                <a:gd name="T93" fmla="*/ 304475 h 15004"/>
                <a:gd name="T94" fmla="*/ 196275 w 16105"/>
                <a:gd name="T95" fmla="*/ 338400 h 15004"/>
                <a:gd name="T96" fmla="*/ 149500 w 16105"/>
                <a:gd name="T97" fmla="*/ 341150 h 15004"/>
                <a:gd name="T98" fmla="*/ 102725 w 16105"/>
                <a:gd name="T99" fmla="*/ 354900 h 15004"/>
                <a:gd name="T100" fmla="*/ 131150 w 16105"/>
                <a:gd name="T101" fmla="*/ 276025 h 15004"/>
                <a:gd name="T102" fmla="*/ 97225 w 16105"/>
                <a:gd name="T103" fmla="*/ 188925 h 15004"/>
                <a:gd name="T104" fmla="*/ 116500 w 16105"/>
                <a:gd name="T105" fmla="*/ 161400 h 15004"/>
                <a:gd name="T106" fmla="*/ 72475 w 16105"/>
                <a:gd name="T107" fmla="*/ 124725 h 15004"/>
                <a:gd name="T108" fmla="*/ 178850 w 16105"/>
                <a:gd name="T109" fmla="*/ 73375 h 15004"/>
                <a:gd name="T110" fmla="*/ 160500 w 16105"/>
                <a:gd name="T111" fmla="*/ 350325 h 15004"/>
                <a:gd name="T112" fmla="*/ 125650 w 16105"/>
                <a:gd name="T113" fmla="*/ 67875 h 15004"/>
                <a:gd name="T114" fmla="*/ 1850 w 16105"/>
                <a:gd name="T115" fmla="*/ 256775 h 15004"/>
                <a:gd name="T116" fmla="*/ 97225 w 16105"/>
                <a:gd name="T117" fmla="*/ 368650 h 15004"/>
                <a:gd name="T118" fmla="*/ 324650 w 16105"/>
                <a:gd name="T119" fmla="*/ 268700 h 15004"/>
                <a:gd name="T120" fmla="*/ 272375 w 16105"/>
                <a:gd name="T121" fmla="*/ 91700 h 1500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lnTo>
                    <a:pt x="14123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lnTo>
                    <a:pt x="13757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lnTo>
                    <a:pt x="6530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lnTo>
                    <a:pt x="935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lnTo>
                    <a:pt x="7154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lnTo>
                    <a:pt x="7704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lnTo>
                    <a:pt x="6824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9" name="Google Shape;406;p8">
              <a:extLst>
                <a:ext uri="{FF2B5EF4-FFF2-40B4-BE49-F238E27FC236}">
                  <a16:creationId xmlns:a16="http://schemas.microsoft.com/office/drawing/2014/main" id="{FE54E715-7839-4493-8383-FF251B937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2250" y="3951050"/>
              <a:ext cx="436525" cy="299875"/>
            </a:xfrm>
            <a:custGeom>
              <a:avLst/>
              <a:gdLst>
                <a:gd name="T0" fmla="*/ 251275 w 17461"/>
                <a:gd name="T1" fmla="*/ 63275 h 11995"/>
                <a:gd name="T2" fmla="*/ 242100 w 17461"/>
                <a:gd name="T3" fmla="*/ 87125 h 11995"/>
                <a:gd name="T4" fmla="*/ 244875 w 17461"/>
                <a:gd name="T5" fmla="*/ 79775 h 11995"/>
                <a:gd name="T6" fmla="*/ 286125 w 17461"/>
                <a:gd name="T7" fmla="*/ 89875 h 11995"/>
                <a:gd name="T8" fmla="*/ 385175 w 17461"/>
                <a:gd name="T9" fmla="*/ 46775 h 11995"/>
                <a:gd name="T10" fmla="*/ 342075 w 17461"/>
                <a:gd name="T11" fmla="*/ 63275 h 11995"/>
                <a:gd name="T12" fmla="*/ 223775 w 17461"/>
                <a:gd name="T13" fmla="*/ 91700 h 11995"/>
                <a:gd name="T14" fmla="*/ 408100 w 17461"/>
                <a:gd name="T15" fmla="*/ 27525 h 11995"/>
                <a:gd name="T16" fmla="*/ 358575 w 17461"/>
                <a:gd name="T17" fmla="*/ 88950 h 11995"/>
                <a:gd name="T18" fmla="*/ 263200 w 17461"/>
                <a:gd name="T19" fmla="*/ 99050 h 11995"/>
                <a:gd name="T20" fmla="*/ 269625 w 17461"/>
                <a:gd name="T21" fmla="*/ 107300 h 11995"/>
                <a:gd name="T22" fmla="*/ 420925 w 17461"/>
                <a:gd name="T23" fmla="*/ 18350 h 11995"/>
                <a:gd name="T24" fmla="*/ 350325 w 17461"/>
                <a:gd name="T25" fmla="*/ 110050 h 11995"/>
                <a:gd name="T26" fmla="*/ 418175 w 17461"/>
                <a:gd name="T27" fmla="*/ 17425 h 11995"/>
                <a:gd name="T28" fmla="*/ 233850 w 17461"/>
                <a:gd name="T29" fmla="*/ 104550 h 11995"/>
                <a:gd name="T30" fmla="*/ 241200 w 17461"/>
                <a:gd name="T31" fmla="*/ 110050 h 11995"/>
                <a:gd name="T32" fmla="*/ 330150 w 17461"/>
                <a:gd name="T33" fmla="*/ 174250 h 11995"/>
                <a:gd name="T34" fmla="*/ 305400 w 17461"/>
                <a:gd name="T35" fmla="*/ 182500 h 11995"/>
                <a:gd name="T36" fmla="*/ 310900 w 17461"/>
                <a:gd name="T37" fmla="*/ 190750 h 11995"/>
                <a:gd name="T38" fmla="*/ 316400 w 17461"/>
                <a:gd name="T39" fmla="*/ 210925 h 11995"/>
                <a:gd name="T40" fmla="*/ 322800 w 17461"/>
                <a:gd name="T41" fmla="*/ 200825 h 11995"/>
                <a:gd name="T42" fmla="*/ 290725 w 17461"/>
                <a:gd name="T43" fmla="*/ 67875 h 11995"/>
                <a:gd name="T44" fmla="*/ 152250 w 17461"/>
                <a:gd name="T45" fmla="*/ 201750 h 11995"/>
                <a:gd name="T46" fmla="*/ 124725 w 17461"/>
                <a:gd name="T47" fmla="*/ 210925 h 11995"/>
                <a:gd name="T48" fmla="*/ 148575 w 17461"/>
                <a:gd name="T49" fmla="*/ 167825 h 11995"/>
                <a:gd name="T50" fmla="*/ 143075 w 17461"/>
                <a:gd name="T51" fmla="*/ 148575 h 11995"/>
                <a:gd name="T52" fmla="*/ 131150 w 17461"/>
                <a:gd name="T53" fmla="*/ 134800 h 11995"/>
                <a:gd name="T54" fmla="*/ 115550 w 17461"/>
                <a:gd name="T55" fmla="*/ 143050 h 11995"/>
                <a:gd name="T56" fmla="*/ 166925 w 17461"/>
                <a:gd name="T57" fmla="*/ 80700 h 11995"/>
                <a:gd name="T58" fmla="*/ 335650 w 17461"/>
                <a:gd name="T59" fmla="*/ 109125 h 11995"/>
                <a:gd name="T60" fmla="*/ 122900 w 17461"/>
                <a:gd name="T61" fmla="*/ 232925 h 11995"/>
                <a:gd name="T62" fmla="*/ 99050 w 17461"/>
                <a:gd name="T63" fmla="*/ 225600 h 11995"/>
                <a:gd name="T64" fmla="*/ 99050 w 17461"/>
                <a:gd name="T65" fmla="*/ 199000 h 11995"/>
                <a:gd name="T66" fmla="*/ 161400 w 17461"/>
                <a:gd name="T67" fmla="*/ 239350 h 11995"/>
                <a:gd name="T68" fmla="*/ 318225 w 17461"/>
                <a:gd name="T69" fmla="*/ 134800 h 11995"/>
                <a:gd name="T70" fmla="*/ 54125 w 17461"/>
                <a:gd name="T71" fmla="*/ 246675 h 11995"/>
                <a:gd name="T72" fmla="*/ 88975 w 17461"/>
                <a:gd name="T73" fmla="*/ 253100 h 11995"/>
                <a:gd name="T74" fmla="*/ 67875 w 17461"/>
                <a:gd name="T75" fmla="*/ 220100 h 11995"/>
                <a:gd name="T76" fmla="*/ 323725 w 17461"/>
                <a:gd name="T77" fmla="*/ 232025 h 11995"/>
                <a:gd name="T78" fmla="*/ 279700 w 17461"/>
                <a:gd name="T79" fmla="*/ 270525 h 11995"/>
                <a:gd name="T80" fmla="*/ 279700 w 17461"/>
                <a:gd name="T81" fmla="*/ 236600 h 11995"/>
                <a:gd name="T82" fmla="*/ 251275 w 17461"/>
                <a:gd name="T83" fmla="*/ 258600 h 11995"/>
                <a:gd name="T84" fmla="*/ 237525 w 17461"/>
                <a:gd name="T85" fmla="*/ 278775 h 11995"/>
                <a:gd name="T86" fmla="*/ 234775 w 17461"/>
                <a:gd name="T87" fmla="*/ 251275 h 11995"/>
                <a:gd name="T88" fmla="*/ 199000 w 17461"/>
                <a:gd name="T89" fmla="*/ 280625 h 11995"/>
                <a:gd name="T90" fmla="*/ 219175 w 17461"/>
                <a:gd name="T91" fmla="*/ 235675 h 11995"/>
                <a:gd name="T92" fmla="*/ 189850 w 17461"/>
                <a:gd name="T93" fmla="*/ 277875 h 11995"/>
                <a:gd name="T94" fmla="*/ 175175 w 17461"/>
                <a:gd name="T95" fmla="*/ 254025 h 11995"/>
                <a:gd name="T96" fmla="*/ 291625 w 17461"/>
                <a:gd name="T97" fmla="*/ 177900 h 11995"/>
                <a:gd name="T98" fmla="*/ 33950 w 17461"/>
                <a:gd name="T99" fmla="*/ 276025 h 11995"/>
                <a:gd name="T100" fmla="*/ 55950 w 17461"/>
                <a:gd name="T101" fmla="*/ 279700 h 11995"/>
                <a:gd name="T102" fmla="*/ 24775 w 17461"/>
                <a:gd name="T103" fmla="*/ 265025 h 11995"/>
                <a:gd name="T104" fmla="*/ 307225 w 17461"/>
                <a:gd name="T105" fmla="*/ 61450 h 11995"/>
                <a:gd name="T106" fmla="*/ 222850 w 17461"/>
                <a:gd name="T107" fmla="*/ 45850 h 11995"/>
                <a:gd name="T108" fmla="*/ 110050 w 17461"/>
                <a:gd name="T109" fmla="*/ 119225 h 11995"/>
                <a:gd name="T110" fmla="*/ 55950 w 17461"/>
                <a:gd name="T111" fmla="*/ 216425 h 11995"/>
                <a:gd name="T112" fmla="*/ 4600 w 17461"/>
                <a:gd name="T113" fmla="*/ 295300 h 11995"/>
                <a:gd name="T114" fmla="*/ 133900 w 17461"/>
                <a:gd name="T115" fmla="*/ 264100 h 11995"/>
                <a:gd name="T116" fmla="*/ 205425 w 17461"/>
                <a:gd name="T117" fmla="*/ 295300 h 11995"/>
                <a:gd name="T118" fmla="*/ 272375 w 17461"/>
                <a:gd name="T119" fmla="*/ 288875 h 11995"/>
                <a:gd name="T120" fmla="*/ 342975 w 17461"/>
                <a:gd name="T121" fmla="*/ 227425 h 11995"/>
                <a:gd name="T122" fmla="*/ 359500 w 17461"/>
                <a:gd name="T123" fmla="*/ 135725 h 11995"/>
                <a:gd name="T124" fmla="*/ 436525 w 17461"/>
                <a:gd name="T125" fmla="*/ 31175 h 119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lnTo>
                    <a:pt x="9758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lnTo>
                    <a:pt x="9795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lnTo>
                    <a:pt x="8914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lnTo>
                    <a:pt x="10528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lnTo>
                    <a:pt x="9354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lnTo>
                    <a:pt x="13243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lnTo>
                    <a:pt x="12729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lnTo>
                    <a:pt x="10051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lnTo>
                    <a:pt x="16324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0" name="Google Shape;407;p8">
              <a:extLst>
                <a:ext uri="{FF2B5EF4-FFF2-40B4-BE49-F238E27FC236}">
                  <a16:creationId xmlns:a16="http://schemas.microsoft.com/office/drawing/2014/main" id="{2D417FD0-D24F-4B09-8EFD-7C377E38C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5225" y="2154575"/>
              <a:ext cx="328325" cy="339325"/>
            </a:xfrm>
            <a:custGeom>
              <a:avLst/>
              <a:gdLst>
                <a:gd name="T0" fmla="*/ 75200 w 13133"/>
                <a:gd name="T1" fmla="*/ 58700 h 13573"/>
                <a:gd name="T2" fmla="*/ 51350 w 13133"/>
                <a:gd name="T3" fmla="*/ 85300 h 13573"/>
                <a:gd name="T4" fmla="*/ 47700 w 13133"/>
                <a:gd name="T5" fmla="*/ 70625 h 13573"/>
                <a:gd name="T6" fmla="*/ 56850 w 13133"/>
                <a:gd name="T7" fmla="*/ 96300 h 13573"/>
                <a:gd name="T8" fmla="*/ 163225 w 13133"/>
                <a:gd name="T9" fmla="*/ 74275 h 13573"/>
                <a:gd name="T10" fmla="*/ 33925 w 13133"/>
                <a:gd name="T11" fmla="*/ 110975 h 13573"/>
                <a:gd name="T12" fmla="*/ 105450 w 13133"/>
                <a:gd name="T13" fmla="*/ 78875 h 13573"/>
                <a:gd name="T14" fmla="*/ 142150 w 13133"/>
                <a:gd name="T15" fmla="*/ 154975 h 13573"/>
                <a:gd name="T16" fmla="*/ 94450 w 13133"/>
                <a:gd name="T17" fmla="*/ 153150 h 13573"/>
                <a:gd name="T18" fmla="*/ 160475 w 13133"/>
                <a:gd name="T19" fmla="*/ 187075 h 13573"/>
                <a:gd name="T20" fmla="*/ 126550 w 13133"/>
                <a:gd name="T21" fmla="*/ 117375 h 13573"/>
                <a:gd name="T22" fmla="*/ 230175 w 13133"/>
                <a:gd name="T23" fmla="*/ 230175 h 13573"/>
                <a:gd name="T24" fmla="*/ 213675 w 13133"/>
                <a:gd name="T25" fmla="*/ 232025 h 13573"/>
                <a:gd name="T26" fmla="*/ 214600 w 13133"/>
                <a:gd name="T27" fmla="*/ 236600 h 13573"/>
                <a:gd name="T28" fmla="*/ 199925 w 13133"/>
                <a:gd name="T29" fmla="*/ 237525 h 13573"/>
                <a:gd name="T30" fmla="*/ 246675 w 13133"/>
                <a:gd name="T31" fmla="*/ 274200 h 13573"/>
                <a:gd name="T32" fmla="*/ 241175 w 13133"/>
                <a:gd name="T33" fmla="*/ 222850 h 13573"/>
                <a:gd name="T34" fmla="*/ 14675 w 13133"/>
                <a:gd name="T35" fmla="*/ 279700 h 13573"/>
                <a:gd name="T36" fmla="*/ 253100 w 13133"/>
                <a:gd name="T37" fmla="*/ 221000 h 13573"/>
                <a:gd name="T38" fmla="*/ 253100 w 13133"/>
                <a:gd name="T39" fmla="*/ 273275 h 13573"/>
                <a:gd name="T40" fmla="*/ 201750 w 13133"/>
                <a:gd name="T41" fmla="*/ 266850 h 13573"/>
                <a:gd name="T42" fmla="*/ 222850 w 13133"/>
                <a:gd name="T43" fmla="*/ 204500 h 13573"/>
                <a:gd name="T44" fmla="*/ 177900 w 13133"/>
                <a:gd name="T45" fmla="*/ 245775 h 13573"/>
                <a:gd name="T46" fmla="*/ 243925 w 13133"/>
                <a:gd name="T47" fmla="*/ 298050 h 13573"/>
                <a:gd name="T48" fmla="*/ 274200 w 13133"/>
                <a:gd name="T49" fmla="*/ 242100 h 13573"/>
                <a:gd name="T50" fmla="*/ 219175 w 13133"/>
                <a:gd name="T51" fmla="*/ 194425 h 13573"/>
                <a:gd name="T52" fmla="*/ 143050 w 13133"/>
                <a:gd name="T53" fmla="*/ 53200 h 13573"/>
                <a:gd name="T54" fmla="*/ 94450 w 13133"/>
                <a:gd name="T55" fmla="*/ 60525 h 13573"/>
                <a:gd name="T56" fmla="*/ 63275 w 13133"/>
                <a:gd name="T57" fmla="*/ 55950 h 13573"/>
                <a:gd name="T58" fmla="*/ 73375 w 13133"/>
                <a:gd name="T59" fmla="*/ 81625 h 13573"/>
                <a:gd name="T60" fmla="*/ 15600 w 13133"/>
                <a:gd name="T61" fmla="*/ 48600 h 13573"/>
                <a:gd name="T62" fmla="*/ 44025 w 13133"/>
                <a:gd name="T63" fmla="*/ 113725 h 13573"/>
                <a:gd name="T64" fmla="*/ 9175 w 13133"/>
                <a:gd name="T65" fmla="*/ 108225 h 13573"/>
                <a:gd name="T66" fmla="*/ 33025 w 13133"/>
                <a:gd name="T67" fmla="*/ 173325 h 13573"/>
                <a:gd name="T68" fmla="*/ 34850 w 13133"/>
                <a:gd name="T69" fmla="*/ 230175 h 13573"/>
                <a:gd name="T70" fmla="*/ 24750 w 13133"/>
                <a:gd name="T71" fmla="*/ 289800 h 13573"/>
                <a:gd name="T72" fmla="*/ 193500 w 13133"/>
                <a:gd name="T73" fmla="*/ 324625 h 13573"/>
                <a:gd name="T74" fmla="*/ 310875 w 13133"/>
                <a:gd name="T75" fmla="*/ 331975 h 13573"/>
                <a:gd name="T76" fmla="*/ 279700 w 13133"/>
                <a:gd name="T77" fmla="*/ 327375 h 13573"/>
                <a:gd name="T78" fmla="*/ 150400 w 13133"/>
                <a:gd name="T79" fmla="*/ 282450 h 13573"/>
                <a:gd name="T80" fmla="*/ 72450 w 13133"/>
                <a:gd name="T81" fmla="*/ 129300 h 13573"/>
                <a:gd name="T82" fmla="*/ 117375 w 13133"/>
                <a:gd name="T83" fmla="*/ 91700 h 13573"/>
                <a:gd name="T84" fmla="*/ 145800 w 13133"/>
                <a:gd name="T85" fmla="*/ 82525 h 13573"/>
                <a:gd name="T86" fmla="*/ 154975 w 13133"/>
                <a:gd name="T87" fmla="*/ 82525 h 13573"/>
                <a:gd name="T88" fmla="*/ 147650 w 13133"/>
                <a:gd name="T89" fmla="*/ 119225 h 13573"/>
                <a:gd name="T90" fmla="*/ 163225 w 13133"/>
                <a:gd name="T91" fmla="*/ 127475 h 13573"/>
                <a:gd name="T92" fmla="*/ 177900 w 13133"/>
                <a:gd name="T93" fmla="*/ 128400 h 13573"/>
                <a:gd name="T94" fmla="*/ 196250 w 13133"/>
                <a:gd name="T95" fmla="*/ 117375 h 13573"/>
                <a:gd name="T96" fmla="*/ 214600 w 13133"/>
                <a:gd name="T97" fmla="*/ 126550 h 13573"/>
                <a:gd name="T98" fmla="*/ 213675 w 13133"/>
                <a:gd name="T99" fmla="*/ 164150 h 13573"/>
                <a:gd name="T100" fmla="*/ 222850 w 13133"/>
                <a:gd name="T101" fmla="*/ 170575 h 13573"/>
                <a:gd name="T102" fmla="*/ 240275 w 13133"/>
                <a:gd name="T103" fmla="*/ 175150 h 13573"/>
                <a:gd name="T104" fmla="*/ 265950 w 13133"/>
                <a:gd name="T105" fmla="*/ 180650 h 13573"/>
                <a:gd name="T106" fmla="*/ 282450 w 13133"/>
                <a:gd name="T107" fmla="*/ 192575 h 13573"/>
                <a:gd name="T108" fmla="*/ 295300 w 13133"/>
                <a:gd name="T109" fmla="*/ 199925 h 13573"/>
                <a:gd name="T110" fmla="*/ 295300 w 13133"/>
                <a:gd name="T111" fmla="*/ 235675 h 13573"/>
                <a:gd name="T112" fmla="*/ 298050 w 13133"/>
                <a:gd name="T113" fmla="*/ 265025 h 13573"/>
                <a:gd name="T114" fmla="*/ 306300 w 13133"/>
                <a:gd name="T115" fmla="*/ 285200 h 13573"/>
                <a:gd name="T116" fmla="*/ 310875 w 13133"/>
                <a:gd name="T117" fmla="*/ 309950 h 13573"/>
                <a:gd name="T118" fmla="*/ 328300 w 13133"/>
                <a:gd name="T119" fmla="*/ 265950 h 13573"/>
                <a:gd name="T120" fmla="*/ 276025 w 13133"/>
                <a:gd name="T121" fmla="*/ 158650 h 13573"/>
                <a:gd name="T122" fmla="*/ 225600 w 13133"/>
                <a:gd name="T123" fmla="*/ 0 h 1357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lnTo>
                    <a:pt x="4879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lnTo>
                    <a:pt x="8877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lnTo>
                    <a:pt x="8914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lnTo>
                    <a:pt x="876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lnTo>
                    <a:pt x="9024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1" name="Google Shape;408;p8">
              <a:extLst>
                <a:ext uri="{FF2B5EF4-FFF2-40B4-BE49-F238E27FC236}">
                  <a16:creationId xmlns:a16="http://schemas.microsoft.com/office/drawing/2014/main" id="{5C9B18DC-A158-49CF-B592-FC4F1E5CE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7275" y="2750650"/>
              <a:ext cx="459450" cy="475050"/>
            </a:xfrm>
            <a:custGeom>
              <a:avLst/>
              <a:gdLst>
                <a:gd name="T0" fmla="*/ 345725 w 18378"/>
                <a:gd name="T1" fmla="*/ 141225 h 19002"/>
                <a:gd name="T2" fmla="*/ 328300 w 18378"/>
                <a:gd name="T3" fmla="*/ 165975 h 19002"/>
                <a:gd name="T4" fmla="*/ 310875 w 18378"/>
                <a:gd name="T5" fmla="*/ 174250 h 19002"/>
                <a:gd name="T6" fmla="*/ 319125 w 18378"/>
                <a:gd name="T7" fmla="*/ 169650 h 19002"/>
                <a:gd name="T8" fmla="*/ 441100 w 18378"/>
                <a:gd name="T9" fmla="*/ 180650 h 19002"/>
                <a:gd name="T10" fmla="*/ 438350 w 18378"/>
                <a:gd name="T11" fmla="*/ 181575 h 19002"/>
                <a:gd name="T12" fmla="*/ 279700 w 18378"/>
                <a:gd name="T13" fmla="*/ 224675 h 19002"/>
                <a:gd name="T14" fmla="*/ 409925 w 18378"/>
                <a:gd name="T15" fmla="*/ 240275 h 19002"/>
                <a:gd name="T16" fmla="*/ 395250 w 18378"/>
                <a:gd name="T17" fmla="*/ 243025 h 19002"/>
                <a:gd name="T18" fmla="*/ 154075 w 18378"/>
                <a:gd name="T19" fmla="*/ 162325 h 19002"/>
                <a:gd name="T20" fmla="*/ 265950 w 18378"/>
                <a:gd name="T21" fmla="*/ 254025 h 19002"/>
                <a:gd name="T22" fmla="*/ 299875 w 18378"/>
                <a:gd name="T23" fmla="*/ 250350 h 19002"/>
                <a:gd name="T24" fmla="*/ 276950 w 18378"/>
                <a:gd name="T25" fmla="*/ 232925 h 19002"/>
                <a:gd name="T26" fmla="*/ 251275 w 18378"/>
                <a:gd name="T27" fmla="*/ 218250 h 19002"/>
                <a:gd name="T28" fmla="*/ 223775 w 18378"/>
                <a:gd name="T29" fmla="*/ 204500 h 19002"/>
                <a:gd name="T30" fmla="*/ 188000 w 18378"/>
                <a:gd name="T31" fmla="*/ 174250 h 19002"/>
                <a:gd name="T32" fmla="*/ 189825 w 18378"/>
                <a:gd name="T33" fmla="*/ 143050 h 19002"/>
                <a:gd name="T34" fmla="*/ 273275 w 18378"/>
                <a:gd name="T35" fmla="*/ 121050 h 19002"/>
                <a:gd name="T36" fmla="*/ 286125 w 18378"/>
                <a:gd name="T37" fmla="*/ 206325 h 19002"/>
                <a:gd name="T38" fmla="*/ 368650 w 18378"/>
                <a:gd name="T39" fmla="*/ 205425 h 19002"/>
                <a:gd name="T40" fmla="*/ 313625 w 18378"/>
                <a:gd name="T41" fmla="*/ 202675 h 19002"/>
                <a:gd name="T42" fmla="*/ 286125 w 18378"/>
                <a:gd name="T43" fmla="*/ 124725 h 19002"/>
                <a:gd name="T44" fmla="*/ 236600 w 18378"/>
                <a:gd name="T45" fmla="*/ 79775 h 19002"/>
                <a:gd name="T46" fmla="*/ 386075 w 18378"/>
                <a:gd name="T47" fmla="*/ 272375 h 19002"/>
                <a:gd name="T48" fmla="*/ 367750 w 18378"/>
                <a:gd name="T49" fmla="*/ 276950 h 19002"/>
                <a:gd name="T50" fmla="*/ 351225 w 18378"/>
                <a:gd name="T51" fmla="*/ 300800 h 19002"/>
                <a:gd name="T52" fmla="*/ 231100 w 18378"/>
                <a:gd name="T53" fmla="*/ 284275 h 19002"/>
                <a:gd name="T54" fmla="*/ 256775 w 18378"/>
                <a:gd name="T55" fmla="*/ 290700 h 19002"/>
                <a:gd name="T56" fmla="*/ 26600 w 18378"/>
                <a:gd name="T57" fmla="*/ 319125 h 19002"/>
                <a:gd name="T58" fmla="*/ 66025 w 18378"/>
                <a:gd name="T59" fmla="*/ 273275 h 19002"/>
                <a:gd name="T60" fmla="*/ 153150 w 18378"/>
                <a:gd name="T61" fmla="*/ 326475 h 19002"/>
                <a:gd name="T62" fmla="*/ 342975 w 18378"/>
                <a:gd name="T63" fmla="*/ 315475 h 19002"/>
                <a:gd name="T64" fmla="*/ 106375 w 18378"/>
                <a:gd name="T65" fmla="*/ 221925 h 19002"/>
                <a:gd name="T66" fmla="*/ 248525 w 18378"/>
                <a:gd name="T67" fmla="*/ 336550 h 19002"/>
                <a:gd name="T68" fmla="*/ 170575 w 18378"/>
                <a:gd name="T69" fmla="*/ 256775 h 19002"/>
                <a:gd name="T70" fmla="*/ 39450 w 18378"/>
                <a:gd name="T71" fmla="*/ 333800 h 19002"/>
                <a:gd name="T72" fmla="*/ 330150 w 18378"/>
                <a:gd name="T73" fmla="*/ 323725 h 19002"/>
                <a:gd name="T74" fmla="*/ 88950 w 18378"/>
                <a:gd name="T75" fmla="*/ 245775 h 19002"/>
                <a:gd name="T76" fmla="*/ 244850 w 18378"/>
                <a:gd name="T77" fmla="*/ 363150 h 19002"/>
                <a:gd name="T78" fmla="*/ 119225 w 18378"/>
                <a:gd name="T79" fmla="*/ 260450 h 19002"/>
                <a:gd name="T80" fmla="*/ 78875 w 18378"/>
                <a:gd name="T81" fmla="*/ 353050 h 19002"/>
                <a:gd name="T82" fmla="*/ 110975 w 18378"/>
                <a:gd name="T83" fmla="*/ 380575 h 19002"/>
                <a:gd name="T84" fmla="*/ 288875 w 18378"/>
                <a:gd name="T85" fmla="*/ 392500 h 19002"/>
                <a:gd name="T86" fmla="*/ 123800 w 18378"/>
                <a:gd name="T87" fmla="*/ 391575 h 19002"/>
                <a:gd name="T88" fmla="*/ 282450 w 18378"/>
                <a:gd name="T89" fmla="*/ 381500 h 19002"/>
                <a:gd name="T90" fmla="*/ 268700 w 18378"/>
                <a:gd name="T91" fmla="*/ 413575 h 19002"/>
                <a:gd name="T92" fmla="*/ 166000 w 18378"/>
                <a:gd name="T93" fmla="*/ 425500 h 19002"/>
                <a:gd name="T94" fmla="*/ 399825 w 18378"/>
                <a:gd name="T95" fmla="*/ 121975 h 19002"/>
                <a:gd name="T96" fmla="*/ 425525 w 18378"/>
                <a:gd name="T97" fmla="*/ 188000 h 19002"/>
                <a:gd name="T98" fmla="*/ 219175 w 18378"/>
                <a:gd name="T99" fmla="*/ 433750 h 19002"/>
                <a:gd name="T100" fmla="*/ 15600 w 18378"/>
                <a:gd name="T101" fmla="*/ 295300 h 19002"/>
                <a:gd name="T102" fmla="*/ 202675 w 18378"/>
                <a:gd name="T103" fmla="*/ 442025 h 19002"/>
                <a:gd name="T104" fmla="*/ 228350 w 18378"/>
                <a:gd name="T105" fmla="*/ 453025 h 19002"/>
                <a:gd name="T106" fmla="*/ 223775 w 18378"/>
                <a:gd name="T107" fmla="*/ 6425 h 19002"/>
                <a:gd name="T108" fmla="*/ 925 w 18378"/>
                <a:gd name="T109" fmla="*/ 298950 h 19002"/>
                <a:gd name="T110" fmla="*/ 12850 w 18378"/>
                <a:gd name="T111" fmla="*/ 327375 h 19002"/>
                <a:gd name="T112" fmla="*/ 182500 w 18378"/>
                <a:gd name="T113" fmla="*/ 455775 h 19002"/>
                <a:gd name="T114" fmla="*/ 210000 w 18378"/>
                <a:gd name="T115" fmla="*/ 458525 h 19002"/>
                <a:gd name="T116" fmla="*/ 227425 w 18378"/>
                <a:gd name="T117" fmla="*/ 474100 h 19002"/>
                <a:gd name="T118" fmla="*/ 457600 w 18378"/>
                <a:gd name="T119" fmla="*/ 187075 h 19002"/>
                <a:gd name="T120" fmla="*/ 420000 w 18378"/>
                <a:gd name="T121" fmla="*/ 122875 h 19002"/>
                <a:gd name="T122" fmla="*/ 424600 w 18378"/>
                <a:gd name="T123" fmla="*/ 175150 h 19002"/>
                <a:gd name="T124" fmla="*/ 406250 w 18378"/>
                <a:gd name="T125" fmla="*/ 112800 h 1900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lnTo>
                    <a:pt x="1379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lnTo>
                    <a:pt x="12692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lnTo>
                    <a:pt x="9611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lnTo>
                    <a:pt x="4806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lnTo>
                    <a:pt x="271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lnTo>
                    <a:pt x="4402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lnTo>
                    <a:pt x="3595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lnTo>
                    <a:pt x="9464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lnTo>
                    <a:pt x="9831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lnTo>
                    <a:pt x="9464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2" name="Google Shape;409;p8">
              <a:extLst>
                <a:ext uri="{FF2B5EF4-FFF2-40B4-BE49-F238E27FC236}">
                  <a16:creationId xmlns:a16="http://schemas.microsoft.com/office/drawing/2014/main" id="{B2D9DCFD-1DED-45D6-9376-DC112E21B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5475" y="1544725"/>
              <a:ext cx="444800" cy="353100"/>
            </a:xfrm>
            <a:custGeom>
              <a:avLst/>
              <a:gdLst>
                <a:gd name="T0" fmla="*/ 190775 w 17792"/>
                <a:gd name="T1" fmla="*/ 101825 h 14124"/>
                <a:gd name="T2" fmla="*/ 27525 w 17792"/>
                <a:gd name="T3" fmla="*/ 56875 h 14124"/>
                <a:gd name="T4" fmla="*/ 6450 w 17792"/>
                <a:gd name="T5" fmla="*/ 73400 h 14124"/>
                <a:gd name="T6" fmla="*/ 24775 w 17792"/>
                <a:gd name="T7" fmla="*/ 83475 h 14124"/>
                <a:gd name="T8" fmla="*/ 243950 w 17792"/>
                <a:gd name="T9" fmla="*/ 104575 h 14124"/>
                <a:gd name="T10" fmla="*/ 291650 w 17792"/>
                <a:gd name="T11" fmla="*/ 74300 h 14124"/>
                <a:gd name="T12" fmla="*/ 281550 w 17792"/>
                <a:gd name="T13" fmla="*/ 114650 h 14124"/>
                <a:gd name="T14" fmla="*/ 236625 w 17792"/>
                <a:gd name="T15" fmla="*/ 115575 h 14124"/>
                <a:gd name="T16" fmla="*/ 125650 w 17792"/>
                <a:gd name="T17" fmla="*/ 237525 h 14124"/>
                <a:gd name="T18" fmla="*/ 126575 w 17792"/>
                <a:gd name="T19" fmla="*/ 243950 h 14124"/>
                <a:gd name="T20" fmla="*/ 132075 w 17792"/>
                <a:gd name="T21" fmla="*/ 256800 h 14124"/>
                <a:gd name="T22" fmla="*/ 363175 w 17792"/>
                <a:gd name="T23" fmla="*/ 272375 h 14124"/>
                <a:gd name="T24" fmla="*/ 324650 w 17792"/>
                <a:gd name="T25" fmla="*/ 122000 h 14124"/>
                <a:gd name="T26" fmla="*/ 134825 w 17792"/>
                <a:gd name="T27" fmla="*/ 206350 h 14124"/>
                <a:gd name="T28" fmla="*/ 328325 w 17792"/>
                <a:gd name="T29" fmla="*/ 130250 h 14124"/>
                <a:gd name="T30" fmla="*/ 188000 w 17792"/>
                <a:gd name="T31" fmla="*/ 204525 h 14124"/>
                <a:gd name="T32" fmla="*/ 285225 w 17792"/>
                <a:gd name="T33" fmla="*/ 175175 h 14124"/>
                <a:gd name="T34" fmla="*/ 280625 w 17792"/>
                <a:gd name="T35" fmla="*/ 199025 h 14124"/>
                <a:gd name="T36" fmla="*/ 137575 w 17792"/>
                <a:gd name="T37" fmla="*/ 252200 h 14124"/>
                <a:gd name="T38" fmla="*/ 298975 w 17792"/>
                <a:gd name="T39" fmla="*/ 198100 h 14124"/>
                <a:gd name="T40" fmla="*/ 254950 w 17792"/>
                <a:gd name="T41" fmla="*/ 231125 h 14124"/>
                <a:gd name="T42" fmla="*/ 167825 w 17792"/>
                <a:gd name="T43" fmla="*/ 270550 h 14124"/>
                <a:gd name="T44" fmla="*/ 360425 w 17792"/>
                <a:gd name="T45" fmla="*/ 199025 h 14124"/>
                <a:gd name="T46" fmla="*/ 182500 w 17792"/>
                <a:gd name="T47" fmla="*/ 281550 h 14124"/>
                <a:gd name="T48" fmla="*/ 70625 w 17792"/>
                <a:gd name="T49" fmla="*/ 275125 h 14124"/>
                <a:gd name="T50" fmla="*/ 146750 w 17792"/>
                <a:gd name="T51" fmla="*/ 177925 h 14124"/>
                <a:gd name="T52" fmla="*/ 55950 w 17792"/>
                <a:gd name="T53" fmla="*/ 950 h 14124"/>
                <a:gd name="T54" fmla="*/ 49550 w 17792"/>
                <a:gd name="T55" fmla="*/ 41300 h 14124"/>
                <a:gd name="T56" fmla="*/ 44025 w 17792"/>
                <a:gd name="T57" fmla="*/ 109150 h 14124"/>
                <a:gd name="T58" fmla="*/ 51375 w 17792"/>
                <a:gd name="T59" fmla="*/ 147675 h 14124"/>
                <a:gd name="T60" fmla="*/ 39450 w 17792"/>
                <a:gd name="T61" fmla="*/ 223775 h 14124"/>
                <a:gd name="T62" fmla="*/ 39450 w 17792"/>
                <a:gd name="T63" fmla="*/ 266875 h 14124"/>
                <a:gd name="T64" fmla="*/ 69725 w 17792"/>
                <a:gd name="T65" fmla="*/ 303575 h 14124"/>
                <a:gd name="T66" fmla="*/ 103650 w 17792"/>
                <a:gd name="T67" fmla="*/ 310900 h 14124"/>
                <a:gd name="T68" fmla="*/ 136650 w 17792"/>
                <a:gd name="T69" fmla="*/ 309075 h 14124"/>
                <a:gd name="T70" fmla="*/ 168750 w 17792"/>
                <a:gd name="T71" fmla="*/ 321900 h 14124"/>
                <a:gd name="T72" fmla="*/ 195350 w 17792"/>
                <a:gd name="T73" fmla="*/ 302650 h 14124"/>
                <a:gd name="T74" fmla="*/ 200850 w 17792"/>
                <a:gd name="T75" fmla="*/ 302650 h 14124"/>
                <a:gd name="T76" fmla="*/ 240275 w 17792"/>
                <a:gd name="T77" fmla="*/ 308150 h 14124"/>
                <a:gd name="T78" fmla="*/ 300800 w 17792"/>
                <a:gd name="T79" fmla="*/ 303575 h 14124"/>
                <a:gd name="T80" fmla="*/ 306300 w 17792"/>
                <a:gd name="T81" fmla="*/ 298975 h 14124"/>
                <a:gd name="T82" fmla="*/ 339325 w 17792"/>
                <a:gd name="T83" fmla="*/ 298050 h 14124"/>
                <a:gd name="T84" fmla="*/ 371425 w 17792"/>
                <a:gd name="T85" fmla="*/ 298975 h 14124"/>
                <a:gd name="T86" fmla="*/ 414525 w 17792"/>
                <a:gd name="T87" fmla="*/ 313650 h 14124"/>
                <a:gd name="T88" fmla="*/ 413600 w 17792"/>
                <a:gd name="T89" fmla="*/ 265975 h 14124"/>
                <a:gd name="T90" fmla="*/ 355825 w 17792"/>
                <a:gd name="T91" fmla="*/ 272375 h 14124"/>
                <a:gd name="T92" fmla="*/ 351250 w 17792"/>
                <a:gd name="T93" fmla="*/ 255875 h 14124"/>
                <a:gd name="T94" fmla="*/ 305400 w 17792"/>
                <a:gd name="T95" fmla="*/ 265975 h 14124"/>
                <a:gd name="T96" fmla="*/ 324650 w 17792"/>
                <a:gd name="T97" fmla="*/ 249450 h 14124"/>
                <a:gd name="T98" fmla="*/ 314575 w 17792"/>
                <a:gd name="T99" fmla="*/ 239375 h 14124"/>
                <a:gd name="T100" fmla="*/ 369575 w 17792"/>
                <a:gd name="T101" fmla="*/ 222875 h 14124"/>
                <a:gd name="T102" fmla="*/ 440200 w 17792"/>
                <a:gd name="T103" fmla="*/ 218275 h 14124"/>
                <a:gd name="T104" fmla="*/ 400775 w 17792"/>
                <a:gd name="T105" fmla="*/ 209100 h 14124"/>
                <a:gd name="T106" fmla="*/ 293475 w 17792"/>
                <a:gd name="T107" fmla="*/ 55050 h 14124"/>
                <a:gd name="T108" fmla="*/ 197175 w 17792"/>
                <a:gd name="T109" fmla="*/ 77975 h 14124"/>
                <a:gd name="T110" fmla="*/ 83475 w 17792"/>
                <a:gd name="T111" fmla="*/ 218275 h 14124"/>
                <a:gd name="T112" fmla="*/ 80725 w 17792"/>
                <a:gd name="T113" fmla="*/ 41300 h 14124"/>
                <a:gd name="T114" fmla="*/ 376925 w 17792"/>
                <a:gd name="T115" fmla="*/ 323750 h 14124"/>
                <a:gd name="T116" fmla="*/ 361325 w 17792"/>
                <a:gd name="T117" fmla="*/ 352175 h 14124"/>
                <a:gd name="T118" fmla="*/ 398025 w 17792"/>
                <a:gd name="T119" fmla="*/ 341175 h 14124"/>
                <a:gd name="T120" fmla="*/ 388850 w 17792"/>
                <a:gd name="T121" fmla="*/ 313650 h 1412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lnTo>
                    <a:pt x="1056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lnTo>
                    <a:pt x="1285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lnTo>
                    <a:pt x="1460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3" name="Google Shape;410;p8">
              <a:extLst>
                <a:ext uri="{FF2B5EF4-FFF2-40B4-BE49-F238E27FC236}">
                  <a16:creationId xmlns:a16="http://schemas.microsoft.com/office/drawing/2014/main" id="{3FFD870D-FF5E-4760-8CAE-D83483D77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4475" y="1037625"/>
              <a:ext cx="414525" cy="389750"/>
            </a:xfrm>
            <a:custGeom>
              <a:avLst/>
              <a:gdLst>
                <a:gd name="T0" fmla="*/ 340225 w 16581"/>
                <a:gd name="T1" fmla="*/ 69700 h 15590"/>
                <a:gd name="T2" fmla="*/ 235700 w 16581"/>
                <a:gd name="T3" fmla="*/ 92625 h 15590"/>
                <a:gd name="T4" fmla="*/ 327400 w 16581"/>
                <a:gd name="T5" fmla="*/ 62350 h 15590"/>
                <a:gd name="T6" fmla="*/ 344825 w 16581"/>
                <a:gd name="T7" fmla="*/ 95375 h 15590"/>
                <a:gd name="T8" fmla="*/ 253125 w 16581"/>
                <a:gd name="T9" fmla="*/ 99050 h 15590"/>
                <a:gd name="T10" fmla="*/ 65125 w 16581"/>
                <a:gd name="T11" fmla="*/ 167825 h 15590"/>
                <a:gd name="T12" fmla="*/ 56875 w 16581"/>
                <a:gd name="T13" fmla="*/ 174250 h 15590"/>
                <a:gd name="T14" fmla="*/ 216425 w 16581"/>
                <a:gd name="T15" fmla="*/ 165075 h 15590"/>
                <a:gd name="T16" fmla="*/ 202675 w 16581"/>
                <a:gd name="T17" fmla="*/ 188000 h 15590"/>
                <a:gd name="T18" fmla="*/ 198100 w 16581"/>
                <a:gd name="T19" fmla="*/ 168750 h 15590"/>
                <a:gd name="T20" fmla="*/ 121075 w 16581"/>
                <a:gd name="T21" fmla="*/ 101800 h 15590"/>
                <a:gd name="T22" fmla="*/ 75200 w 16581"/>
                <a:gd name="T23" fmla="*/ 188000 h 15590"/>
                <a:gd name="T24" fmla="*/ 76125 w 16581"/>
                <a:gd name="T25" fmla="*/ 161400 h 15590"/>
                <a:gd name="T26" fmla="*/ 44025 w 16581"/>
                <a:gd name="T27" fmla="*/ 167825 h 15590"/>
                <a:gd name="T28" fmla="*/ 18350 w 16581"/>
                <a:gd name="T29" fmla="*/ 98125 h 15590"/>
                <a:gd name="T30" fmla="*/ 307225 w 16581"/>
                <a:gd name="T31" fmla="*/ 172400 h 15590"/>
                <a:gd name="T32" fmla="*/ 199000 w 16581"/>
                <a:gd name="T33" fmla="*/ 207250 h 15590"/>
                <a:gd name="T34" fmla="*/ 191675 w 16581"/>
                <a:gd name="T35" fmla="*/ 155900 h 15590"/>
                <a:gd name="T36" fmla="*/ 164175 w 16581"/>
                <a:gd name="T37" fmla="*/ 198075 h 15590"/>
                <a:gd name="T38" fmla="*/ 206350 w 16581"/>
                <a:gd name="T39" fmla="*/ 219175 h 15590"/>
                <a:gd name="T40" fmla="*/ 241200 w 16581"/>
                <a:gd name="T41" fmla="*/ 171500 h 15590"/>
                <a:gd name="T42" fmla="*/ 126575 w 16581"/>
                <a:gd name="T43" fmla="*/ 177000 h 15590"/>
                <a:gd name="T44" fmla="*/ 259525 w 16581"/>
                <a:gd name="T45" fmla="*/ 146725 h 15590"/>
                <a:gd name="T46" fmla="*/ 202675 w 16581"/>
                <a:gd name="T47" fmla="*/ 260450 h 15590"/>
                <a:gd name="T48" fmla="*/ 280625 w 16581"/>
                <a:gd name="T49" fmla="*/ 254025 h 15590"/>
                <a:gd name="T50" fmla="*/ 331075 w 16581"/>
                <a:gd name="T51" fmla="*/ 187075 h 15590"/>
                <a:gd name="T52" fmla="*/ 404425 w 16581"/>
                <a:gd name="T53" fmla="*/ 276025 h 15590"/>
                <a:gd name="T54" fmla="*/ 314550 w 16581"/>
                <a:gd name="T55" fmla="*/ 284275 h 15590"/>
                <a:gd name="T56" fmla="*/ 186175 w 16581"/>
                <a:gd name="T57" fmla="*/ 267775 h 15590"/>
                <a:gd name="T58" fmla="*/ 118325 w 16581"/>
                <a:gd name="T59" fmla="*/ 235675 h 15590"/>
                <a:gd name="T60" fmla="*/ 92625 w 16581"/>
                <a:gd name="T61" fmla="*/ 324625 h 15590"/>
                <a:gd name="T62" fmla="*/ 54125 w 16581"/>
                <a:gd name="T63" fmla="*/ 284275 h 15590"/>
                <a:gd name="T64" fmla="*/ 207275 w 16581"/>
                <a:gd name="T65" fmla="*/ 351225 h 15590"/>
                <a:gd name="T66" fmla="*/ 196250 w 16581"/>
                <a:gd name="T67" fmla="*/ 353975 h 15590"/>
                <a:gd name="T68" fmla="*/ 274200 w 16581"/>
                <a:gd name="T69" fmla="*/ 335650 h 15590"/>
                <a:gd name="T70" fmla="*/ 221025 w 16581"/>
                <a:gd name="T71" fmla="*/ 376000 h 15590"/>
                <a:gd name="T72" fmla="*/ 213675 w 16581"/>
                <a:gd name="T73" fmla="*/ 341150 h 15590"/>
                <a:gd name="T74" fmla="*/ 177000 w 16581"/>
                <a:gd name="T75" fmla="*/ 331050 h 15590"/>
                <a:gd name="T76" fmla="*/ 140325 w 16581"/>
                <a:gd name="T77" fmla="*/ 24775 h 15590"/>
                <a:gd name="T78" fmla="*/ 59625 w 16581"/>
                <a:gd name="T79" fmla="*/ 68775 h 15590"/>
                <a:gd name="T80" fmla="*/ 1850 w 16581"/>
                <a:gd name="T81" fmla="*/ 102700 h 15590"/>
                <a:gd name="T82" fmla="*/ 30275 w 16581"/>
                <a:gd name="T83" fmla="*/ 171500 h 15590"/>
                <a:gd name="T84" fmla="*/ 54125 w 16581"/>
                <a:gd name="T85" fmla="*/ 202675 h 15590"/>
                <a:gd name="T86" fmla="*/ 43125 w 16581"/>
                <a:gd name="T87" fmla="*/ 274200 h 15590"/>
                <a:gd name="T88" fmla="*/ 69700 w 16581"/>
                <a:gd name="T89" fmla="*/ 331975 h 15590"/>
                <a:gd name="T90" fmla="*/ 147650 w 16581"/>
                <a:gd name="T91" fmla="*/ 323725 h 15590"/>
                <a:gd name="T92" fmla="*/ 180675 w 16581"/>
                <a:gd name="T93" fmla="*/ 376900 h 15590"/>
                <a:gd name="T94" fmla="*/ 211850 w 16581"/>
                <a:gd name="T95" fmla="*/ 385150 h 15590"/>
                <a:gd name="T96" fmla="*/ 276050 w 16581"/>
                <a:gd name="T97" fmla="*/ 364075 h 15590"/>
                <a:gd name="T98" fmla="*/ 337475 w 16581"/>
                <a:gd name="T99" fmla="*/ 298050 h 15590"/>
                <a:gd name="T100" fmla="*/ 412675 w 16581"/>
                <a:gd name="T101" fmla="*/ 283375 h 15590"/>
                <a:gd name="T102" fmla="*/ 380575 w 16581"/>
                <a:gd name="T103" fmla="*/ 214600 h 15590"/>
                <a:gd name="T104" fmla="*/ 357650 w 16581"/>
                <a:gd name="T105" fmla="*/ 90800 h 15590"/>
                <a:gd name="T106" fmla="*/ 356750 w 16581"/>
                <a:gd name="T107" fmla="*/ 48600 h 15590"/>
                <a:gd name="T108" fmla="*/ 300800 w 16581"/>
                <a:gd name="T109" fmla="*/ 55025 h 15590"/>
                <a:gd name="T110" fmla="*/ 206350 w 16581"/>
                <a:gd name="T111" fmla="*/ 28425 h 15590"/>
                <a:gd name="T112" fmla="*/ 166925 w 16581"/>
                <a:gd name="T113" fmla="*/ 26600 h 15590"/>
                <a:gd name="T114" fmla="*/ 196250 w 16581"/>
                <a:gd name="T115" fmla="*/ 105475 h 15590"/>
                <a:gd name="T116" fmla="*/ 153150 w 16581"/>
                <a:gd name="T117" fmla="*/ 21100 h 1559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lnTo>
                    <a:pt x="13096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lnTo>
                    <a:pt x="3155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lnTo>
                    <a:pt x="8181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lnTo>
                    <a:pt x="8291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lnTo>
                    <a:pt x="649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4" name="Google Shape;411;p8">
              <a:extLst>
                <a:ext uri="{FF2B5EF4-FFF2-40B4-BE49-F238E27FC236}">
                  <a16:creationId xmlns:a16="http://schemas.microsoft.com/office/drawing/2014/main" id="{1441FBE7-AEDC-4390-A255-E76C23D0B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3775" y="1840025"/>
              <a:ext cx="234775" cy="276975"/>
            </a:xfrm>
            <a:custGeom>
              <a:avLst/>
              <a:gdLst>
                <a:gd name="T0" fmla="*/ 121050 w 9391"/>
                <a:gd name="T1" fmla="*/ 28450 h 11079"/>
                <a:gd name="T2" fmla="*/ 109150 w 9391"/>
                <a:gd name="T3" fmla="*/ 16525 h 11079"/>
                <a:gd name="T4" fmla="*/ 83475 w 9391"/>
                <a:gd name="T5" fmla="*/ 163250 h 11079"/>
                <a:gd name="T6" fmla="*/ 135725 w 9391"/>
                <a:gd name="T7" fmla="*/ 108225 h 11079"/>
                <a:gd name="T8" fmla="*/ 155000 w 9391"/>
                <a:gd name="T9" fmla="*/ 137575 h 11079"/>
                <a:gd name="T10" fmla="*/ 141225 w 9391"/>
                <a:gd name="T11" fmla="*/ 164150 h 11079"/>
                <a:gd name="T12" fmla="*/ 133900 w 9391"/>
                <a:gd name="T13" fmla="*/ 166900 h 11079"/>
                <a:gd name="T14" fmla="*/ 131150 w 9391"/>
                <a:gd name="T15" fmla="*/ 160500 h 11079"/>
                <a:gd name="T16" fmla="*/ 119225 w 9391"/>
                <a:gd name="T17" fmla="*/ 176075 h 11079"/>
                <a:gd name="T18" fmla="*/ 124725 w 9391"/>
                <a:gd name="T19" fmla="*/ 147650 h 11079"/>
                <a:gd name="T20" fmla="*/ 110975 w 9391"/>
                <a:gd name="T21" fmla="*/ 155900 h 11079"/>
                <a:gd name="T22" fmla="*/ 96300 w 9391"/>
                <a:gd name="T23" fmla="*/ 171500 h 11079"/>
                <a:gd name="T24" fmla="*/ 95375 w 9391"/>
                <a:gd name="T25" fmla="*/ 159575 h 11079"/>
                <a:gd name="T26" fmla="*/ 90800 w 9391"/>
                <a:gd name="T27" fmla="*/ 153150 h 11079"/>
                <a:gd name="T28" fmla="*/ 110050 w 9391"/>
                <a:gd name="T29" fmla="*/ 132075 h 11079"/>
                <a:gd name="T30" fmla="*/ 83475 w 9391"/>
                <a:gd name="T31" fmla="*/ 144900 h 11079"/>
                <a:gd name="T32" fmla="*/ 107300 w 9391"/>
                <a:gd name="T33" fmla="*/ 116475 h 11079"/>
                <a:gd name="T34" fmla="*/ 78875 w 9391"/>
                <a:gd name="T35" fmla="*/ 133900 h 11079"/>
                <a:gd name="T36" fmla="*/ 116475 w 9391"/>
                <a:gd name="T37" fmla="*/ 107300 h 11079"/>
                <a:gd name="T38" fmla="*/ 28450 w 9391"/>
                <a:gd name="T39" fmla="*/ 223775 h 11079"/>
                <a:gd name="T40" fmla="*/ 23850 w 9391"/>
                <a:gd name="T41" fmla="*/ 231100 h 11079"/>
                <a:gd name="T42" fmla="*/ 212775 w 9391"/>
                <a:gd name="T43" fmla="*/ 216425 h 11079"/>
                <a:gd name="T44" fmla="*/ 225600 w 9391"/>
                <a:gd name="T45" fmla="*/ 228350 h 11079"/>
                <a:gd name="T46" fmla="*/ 208175 w 9391"/>
                <a:gd name="T47" fmla="*/ 232950 h 11079"/>
                <a:gd name="T48" fmla="*/ 125650 w 9391"/>
                <a:gd name="T49" fmla="*/ 237525 h 11079"/>
                <a:gd name="T50" fmla="*/ 121975 w 9391"/>
                <a:gd name="T51" fmla="*/ 256775 h 11079"/>
                <a:gd name="T52" fmla="*/ 108225 w 9391"/>
                <a:gd name="T53" fmla="*/ 247600 h 11079"/>
                <a:gd name="T54" fmla="*/ 103650 w 9391"/>
                <a:gd name="T55" fmla="*/ 6425 h 11079"/>
                <a:gd name="T56" fmla="*/ 92625 w 9391"/>
                <a:gd name="T57" fmla="*/ 33025 h 11079"/>
                <a:gd name="T58" fmla="*/ 108225 w 9391"/>
                <a:gd name="T59" fmla="*/ 63275 h 11079"/>
                <a:gd name="T60" fmla="*/ 93550 w 9391"/>
                <a:gd name="T61" fmla="*/ 104550 h 11079"/>
                <a:gd name="T62" fmla="*/ 68800 w 9391"/>
                <a:gd name="T63" fmla="*/ 132075 h 11079"/>
                <a:gd name="T64" fmla="*/ 72450 w 9391"/>
                <a:gd name="T65" fmla="*/ 166900 h 11079"/>
                <a:gd name="T66" fmla="*/ 15600 w 9391"/>
                <a:gd name="T67" fmla="*/ 208175 h 11079"/>
                <a:gd name="T68" fmla="*/ 0 w 9391"/>
                <a:gd name="T69" fmla="*/ 226525 h 11079"/>
                <a:gd name="T70" fmla="*/ 29350 w 9391"/>
                <a:gd name="T71" fmla="*/ 247600 h 11079"/>
                <a:gd name="T72" fmla="*/ 49525 w 9391"/>
                <a:gd name="T73" fmla="*/ 230175 h 11079"/>
                <a:gd name="T74" fmla="*/ 44025 w 9391"/>
                <a:gd name="T75" fmla="*/ 201750 h 11079"/>
                <a:gd name="T76" fmla="*/ 82550 w 9391"/>
                <a:gd name="T77" fmla="*/ 176075 h 11079"/>
                <a:gd name="T78" fmla="*/ 110975 w 9391"/>
                <a:gd name="T79" fmla="*/ 232950 h 11079"/>
                <a:gd name="T80" fmla="*/ 95375 w 9391"/>
                <a:gd name="T81" fmla="*/ 253125 h 11079"/>
                <a:gd name="T82" fmla="*/ 114650 w 9391"/>
                <a:gd name="T83" fmla="*/ 276950 h 11079"/>
                <a:gd name="T84" fmla="*/ 139400 w 9391"/>
                <a:gd name="T85" fmla="*/ 257700 h 11079"/>
                <a:gd name="T86" fmla="*/ 127475 w 9391"/>
                <a:gd name="T87" fmla="*/ 233850 h 11079"/>
                <a:gd name="T88" fmla="*/ 145825 w 9391"/>
                <a:gd name="T89" fmla="*/ 177925 h 11079"/>
                <a:gd name="T90" fmla="*/ 176075 w 9391"/>
                <a:gd name="T91" fmla="*/ 190750 h 11079"/>
                <a:gd name="T92" fmla="*/ 186175 w 9391"/>
                <a:gd name="T93" fmla="*/ 232025 h 11079"/>
                <a:gd name="T94" fmla="*/ 202675 w 9391"/>
                <a:gd name="T95" fmla="*/ 254025 h 11079"/>
                <a:gd name="T96" fmla="*/ 233850 w 9391"/>
                <a:gd name="T97" fmla="*/ 234775 h 11079"/>
                <a:gd name="T98" fmla="*/ 224675 w 9391"/>
                <a:gd name="T99" fmla="*/ 210925 h 11079"/>
                <a:gd name="T100" fmla="*/ 195350 w 9391"/>
                <a:gd name="T101" fmla="*/ 201750 h 11079"/>
                <a:gd name="T102" fmla="*/ 166000 w 9391"/>
                <a:gd name="T103" fmla="*/ 168750 h 11079"/>
                <a:gd name="T104" fmla="*/ 157750 w 9391"/>
                <a:gd name="T105" fmla="*/ 114650 h 11079"/>
                <a:gd name="T106" fmla="*/ 118300 w 9391"/>
                <a:gd name="T107" fmla="*/ 88050 h 11079"/>
                <a:gd name="T108" fmla="*/ 131150 w 9391"/>
                <a:gd name="T109" fmla="*/ 44025 h 11079"/>
                <a:gd name="T110" fmla="*/ 137575 w 9391"/>
                <a:gd name="T111" fmla="*/ 10100 h 11079"/>
                <a:gd name="T112" fmla="*/ 120150 w 9391"/>
                <a:gd name="T113" fmla="*/ 0 h 110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lnTo>
                    <a:pt x="4916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lnTo>
                    <a:pt x="5209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lnTo>
                    <a:pt x="4696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5" name="Google Shape;412;p8">
              <a:extLst>
                <a:ext uri="{FF2B5EF4-FFF2-40B4-BE49-F238E27FC236}">
                  <a16:creationId xmlns:a16="http://schemas.microsoft.com/office/drawing/2014/main" id="{9D649EF5-6855-4528-99F5-0FAF45DB4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8875" y="2550725"/>
              <a:ext cx="408125" cy="156850"/>
            </a:xfrm>
            <a:custGeom>
              <a:avLst/>
              <a:gdLst>
                <a:gd name="T0" fmla="*/ 354925 w 16325"/>
                <a:gd name="T1" fmla="*/ 5525 h 6274"/>
                <a:gd name="T2" fmla="*/ 351250 w 16325"/>
                <a:gd name="T3" fmla="*/ 14675 h 6274"/>
                <a:gd name="T4" fmla="*/ 374175 w 16325"/>
                <a:gd name="T5" fmla="*/ 11925 h 6274"/>
                <a:gd name="T6" fmla="*/ 353075 w 16325"/>
                <a:gd name="T7" fmla="*/ 44950 h 6274"/>
                <a:gd name="T8" fmla="*/ 381500 w 16325"/>
                <a:gd name="T9" fmla="*/ 51375 h 6274"/>
                <a:gd name="T10" fmla="*/ 407200 w 16325"/>
                <a:gd name="T11" fmla="*/ 36700 h 6274"/>
                <a:gd name="T12" fmla="*/ 370500 w 16325"/>
                <a:gd name="T13" fmla="*/ 40375 h 6274"/>
                <a:gd name="T14" fmla="*/ 387925 w 16325"/>
                <a:gd name="T15" fmla="*/ 10100 h 6274"/>
                <a:gd name="T16" fmla="*/ 367750 w 16325"/>
                <a:gd name="T17" fmla="*/ 25 h 6274"/>
                <a:gd name="T18" fmla="*/ 123825 w 16325"/>
                <a:gd name="T19" fmla="*/ 78875 h 6274"/>
                <a:gd name="T20" fmla="*/ 124750 w 16325"/>
                <a:gd name="T21" fmla="*/ 88050 h 6274"/>
                <a:gd name="T22" fmla="*/ 174250 w 16325"/>
                <a:gd name="T23" fmla="*/ 79800 h 6274"/>
                <a:gd name="T24" fmla="*/ 170600 w 16325"/>
                <a:gd name="T25" fmla="*/ 70625 h 6274"/>
                <a:gd name="T26" fmla="*/ 317325 w 16325"/>
                <a:gd name="T27" fmla="*/ 55025 h 6274"/>
                <a:gd name="T28" fmla="*/ 304475 w 16325"/>
                <a:gd name="T29" fmla="*/ 88050 h 6274"/>
                <a:gd name="T30" fmla="*/ 318225 w 16325"/>
                <a:gd name="T31" fmla="*/ 107300 h 6274"/>
                <a:gd name="T32" fmla="*/ 354925 w 16325"/>
                <a:gd name="T33" fmla="*/ 99975 h 6274"/>
                <a:gd name="T34" fmla="*/ 361325 w 16325"/>
                <a:gd name="T35" fmla="*/ 86225 h 6274"/>
                <a:gd name="T36" fmla="*/ 328325 w 16325"/>
                <a:gd name="T37" fmla="*/ 96300 h 6274"/>
                <a:gd name="T38" fmla="*/ 316400 w 16325"/>
                <a:gd name="T39" fmla="*/ 77950 h 6274"/>
                <a:gd name="T40" fmla="*/ 340250 w 16325"/>
                <a:gd name="T41" fmla="*/ 59625 h 6274"/>
                <a:gd name="T42" fmla="*/ 353075 w 16325"/>
                <a:gd name="T43" fmla="*/ 53200 h 6274"/>
                <a:gd name="T44" fmla="*/ 147675 w 16325"/>
                <a:gd name="T45" fmla="*/ 109150 h 6274"/>
                <a:gd name="T46" fmla="*/ 126575 w 16325"/>
                <a:gd name="T47" fmla="*/ 121075 h 6274"/>
                <a:gd name="T48" fmla="*/ 176100 w 16325"/>
                <a:gd name="T49" fmla="*/ 114650 h 6274"/>
                <a:gd name="T50" fmla="*/ 169675 w 16325"/>
                <a:gd name="T51" fmla="*/ 104550 h 6274"/>
                <a:gd name="T52" fmla="*/ 254950 w 16325"/>
                <a:gd name="T53" fmla="*/ 59625 h 6274"/>
                <a:gd name="T54" fmla="*/ 224700 w 16325"/>
                <a:gd name="T55" fmla="*/ 66950 h 6274"/>
                <a:gd name="T56" fmla="*/ 216450 w 16325"/>
                <a:gd name="T57" fmla="*/ 73375 h 6274"/>
                <a:gd name="T58" fmla="*/ 220100 w 16325"/>
                <a:gd name="T59" fmla="*/ 121975 h 6274"/>
                <a:gd name="T60" fmla="*/ 231125 w 16325"/>
                <a:gd name="T61" fmla="*/ 119225 h 6274"/>
                <a:gd name="T62" fmla="*/ 234775 w 16325"/>
                <a:gd name="T63" fmla="*/ 74300 h 6274"/>
                <a:gd name="T64" fmla="*/ 250375 w 16325"/>
                <a:gd name="T65" fmla="*/ 107300 h 6274"/>
                <a:gd name="T66" fmla="*/ 261375 w 16325"/>
                <a:gd name="T67" fmla="*/ 88975 h 6274"/>
                <a:gd name="T68" fmla="*/ 276975 w 16325"/>
                <a:gd name="T69" fmla="*/ 64200 h 6274"/>
                <a:gd name="T70" fmla="*/ 284300 w 16325"/>
                <a:gd name="T71" fmla="*/ 106400 h 6274"/>
                <a:gd name="T72" fmla="*/ 298050 w 16325"/>
                <a:gd name="T73" fmla="*/ 120150 h 6274"/>
                <a:gd name="T74" fmla="*/ 297150 w 16325"/>
                <a:gd name="T75" fmla="*/ 106400 h 6274"/>
                <a:gd name="T76" fmla="*/ 289800 w 16325"/>
                <a:gd name="T77" fmla="*/ 59625 h 6274"/>
                <a:gd name="T78" fmla="*/ 64225 w 16325"/>
                <a:gd name="T79" fmla="*/ 29350 h 6274"/>
                <a:gd name="T80" fmla="*/ 19275 w 16325"/>
                <a:gd name="T81" fmla="*/ 37600 h 6274"/>
                <a:gd name="T82" fmla="*/ 950 w 16325"/>
                <a:gd name="T83" fmla="*/ 50450 h 6274"/>
                <a:gd name="T84" fmla="*/ 3700 w 16325"/>
                <a:gd name="T85" fmla="*/ 149500 h 6274"/>
                <a:gd name="T86" fmla="*/ 21125 w 16325"/>
                <a:gd name="T87" fmla="*/ 156825 h 6274"/>
                <a:gd name="T88" fmla="*/ 72475 w 16325"/>
                <a:gd name="T89" fmla="*/ 145825 h 6274"/>
                <a:gd name="T90" fmla="*/ 63300 w 16325"/>
                <a:gd name="T91" fmla="*/ 134825 h 6274"/>
                <a:gd name="T92" fmla="*/ 16525 w 16325"/>
                <a:gd name="T93" fmla="*/ 123825 h 6274"/>
                <a:gd name="T94" fmla="*/ 62375 w 16325"/>
                <a:gd name="T95" fmla="*/ 94475 h 6274"/>
                <a:gd name="T96" fmla="*/ 72475 w 16325"/>
                <a:gd name="T97" fmla="*/ 87125 h 6274"/>
                <a:gd name="T98" fmla="*/ 35775 w 16325"/>
                <a:gd name="T99" fmla="*/ 86225 h 6274"/>
                <a:gd name="T100" fmla="*/ 13775 w 16325"/>
                <a:gd name="T101" fmla="*/ 52275 h 6274"/>
                <a:gd name="T102" fmla="*/ 55950 w 16325"/>
                <a:gd name="T103" fmla="*/ 47700 h 6274"/>
                <a:gd name="T104" fmla="*/ 77975 w 16325"/>
                <a:gd name="T105" fmla="*/ 39450 h 6274"/>
                <a:gd name="T106" fmla="*/ 67875 w 16325"/>
                <a:gd name="T107" fmla="*/ 28450 h 627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lnTo>
                    <a:pt x="14710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lnTo>
                    <a:pt x="6787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lnTo>
                    <a:pt x="2715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6" name="Google Shape;413;p8">
              <a:extLst>
                <a:ext uri="{FF2B5EF4-FFF2-40B4-BE49-F238E27FC236}">
                  <a16:creationId xmlns:a16="http://schemas.microsoft.com/office/drawing/2014/main" id="{2D4A4911-F2F5-442A-9D0E-40A63B11E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6425" y="4507675"/>
              <a:ext cx="520000" cy="365000"/>
            </a:xfrm>
            <a:custGeom>
              <a:avLst/>
              <a:gdLst>
                <a:gd name="T0" fmla="*/ 144000 w 20800"/>
                <a:gd name="T1" fmla="*/ 25700 h 14600"/>
                <a:gd name="T2" fmla="*/ 126575 w 20800"/>
                <a:gd name="T3" fmla="*/ 84375 h 14600"/>
                <a:gd name="T4" fmla="*/ 92650 w 20800"/>
                <a:gd name="T5" fmla="*/ 86225 h 14600"/>
                <a:gd name="T6" fmla="*/ 83475 w 20800"/>
                <a:gd name="T7" fmla="*/ 73375 h 14600"/>
                <a:gd name="T8" fmla="*/ 77050 w 20800"/>
                <a:gd name="T9" fmla="*/ 59625 h 14600"/>
                <a:gd name="T10" fmla="*/ 82550 w 20800"/>
                <a:gd name="T11" fmla="*/ 39450 h 14600"/>
                <a:gd name="T12" fmla="*/ 247625 w 20800"/>
                <a:gd name="T13" fmla="*/ 84375 h 14600"/>
                <a:gd name="T14" fmla="*/ 231125 w 20800"/>
                <a:gd name="T15" fmla="*/ 98150 h 14600"/>
                <a:gd name="T16" fmla="*/ 37625 w 20800"/>
                <a:gd name="T17" fmla="*/ 108225 h 14600"/>
                <a:gd name="T18" fmla="*/ 34875 w 20800"/>
                <a:gd name="T19" fmla="*/ 128400 h 14600"/>
                <a:gd name="T20" fmla="*/ 36700 w 20800"/>
                <a:gd name="T21" fmla="*/ 110975 h 14600"/>
                <a:gd name="T22" fmla="*/ 217350 w 20800"/>
                <a:gd name="T23" fmla="*/ 163250 h 14600"/>
                <a:gd name="T24" fmla="*/ 198100 w 20800"/>
                <a:gd name="T25" fmla="*/ 188000 h 14600"/>
                <a:gd name="T26" fmla="*/ 167850 w 20800"/>
                <a:gd name="T27" fmla="*/ 188925 h 14600"/>
                <a:gd name="T28" fmla="*/ 182525 w 20800"/>
                <a:gd name="T29" fmla="*/ 160500 h 14600"/>
                <a:gd name="T30" fmla="*/ 118325 w 20800"/>
                <a:gd name="T31" fmla="*/ 925 h 14600"/>
                <a:gd name="T32" fmla="*/ 63300 w 20800"/>
                <a:gd name="T33" fmla="*/ 77975 h 14600"/>
                <a:gd name="T34" fmla="*/ 1850 w 20800"/>
                <a:gd name="T35" fmla="*/ 121975 h 14600"/>
                <a:gd name="T36" fmla="*/ 42200 w 20800"/>
                <a:gd name="T37" fmla="*/ 151325 h 14600"/>
                <a:gd name="T38" fmla="*/ 62375 w 20800"/>
                <a:gd name="T39" fmla="*/ 95400 h 14600"/>
                <a:gd name="T40" fmla="*/ 138500 w 20800"/>
                <a:gd name="T41" fmla="*/ 105475 h 14600"/>
                <a:gd name="T42" fmla="*/ 145825 w 20800"/>
                <a:gd name="T43" fmla="*/ 177000 h 14600"/>
                <a:gd name="T44" fmla="*/ 179775 w 20800"/>
                <a:gd name="T45" fmla="*/ 210950 h 14600"/>
                <a:gd name="T46" fmla="*/ 228375 w 20800"/>
                <a:gd name="T47" fmla="*/ 155000 h 14600"/>
                <a:gd name="T48" fmla="*/ 269625 w 20800"/>
                <a:gd name="T49" fmla="*/ 99050 h 14600"/>
                <a:gd name="T50" fmla="*/ 216450 w 20800"/>
                <a:gd name="T51" fmla="*/ 82550 h 14600"/>
                <a:gd name="T52" fmla="*/ 199025 w 20800"/>
                <a:gd name="T53" fmla="*/ 137575 h 14600"/>
                <a:gd name="T54" fmla="*/ 143075 w 20800"/>
                <a:gd name="T55" fmla="*/ 90800 h 14600"/>
                <a:gd name="T56" fmla="*/ 156825 w 20800"/>
                <a:gd name="T57" fmla="*/ 13775 h 14600"/>
                <a:gd name="T58" fmla="*/ 396175 w 20800"/>
                <a:gd name="T59" fmla="*/ 179750 h 14600"/>
                <a:gd name="T60" fmla="*/ 379675 w 20800"/>
                <a:gd name="T61" fmla="*/ 230200 h 14600"/>
                <a:gd name="T62" fmla="*/ 366850 w 20800"/>
                <a:gd name="T63" fmla="*/ 220100 h 14600"/>
                <a:gd name="T64" fmla="*/ 360425 w 20800"/>
                <a:gd name="T65" fmla="*/ 207275 h 14600"/>
                <a:gd name="T66" fmla="*/ 365000 w 20800"/>
                <a:gd name="T67" fmla="*/ 193525 h 14600"/>
                <a:gd name="T68" fmla="*/ 365925 w 20800"/>
                <a:gd name="T69" fmla="*/ 177925 h 14600"/>
                <a:gd name="T70" fmla="*/ 146750 w 20800"/>
                <a:gd name="T71" fmla="*/ 236625 h 14600"/>
                <a:gd name="T72" fmla="*/ 132075 w 20800"/>
                <a:gd name="T73" fmla="*/ 238450 h 14600"/>
                <a:gd name="T74" fmla="*/ 158675 w 20800"/>
                <a:gd name="T75" fmla="*/ 201775 h 14600"/>
                <a:gd name="T76" fmla="*/ 101825 w 20800"/>
                <a:gd name="T77" fmla="*/ 237525 h 14600"/>
                <a:gd name="T78" fmla="*/ 155925 w 20800"/>
                <a:gd name="T79" fmla="*/ 251300 h 14600"/>
                <a:gd name="T80" fmla="*/ 158675 w 20800"/>
                <a:gd name="T81" fmla="*/ 200850 h 14600"/>
                <a:gd name="T82" fmla="*/ 495225 w 20800"/>
                <a:gd name="T83" fmla="*/ 297150 h 14600"/>
                <a:gd name="T84" fmla="*/ 493400 w 20800"/>
                <a:gd name="T85" fmla="*/ 276050 h 14600"/>
                <a:gd name="T86" fmla="*/ 486975 w 20800"/>
                <a:gd name="T87" fmla="*/ 265050 h 14600"/>
                <a:gd name="T88" fmla="*/ 401700 w 20800"/>
                <a:gd name="T89" fmla="*/ 349400 h 14600"/>
                <a:gd name="T90" fmla="*/ 433775 w 20800"/>
                <a:gd name="T91" fmla="*/ 348500 h 14600"/>
                <a:gd name="T92" fmla="*/ 428275 w 20800"/>
                <a:gd name="T93" fmla="*/ 335650 h 14600"/>
                <a:gd name="T94" fmla="*/ 407200 w 20800"/>
                <a:gd name="T95" fmla="*/ 322825 h 14600"/>
                <a:gd name="T96" fmla="*/ 378750 w 20800"/>
                <a:gd name="T97" fmla="*/ 311800 h 14600"/>
                <a:gd name="T98" fmla="*/ 323750 w 20800"/>
                <a:gd name="T99" fmla="*/ 179750 h 14600"/>
                <a:gd name="T100" fmla="*/ 228375 w 20800"/>
                <a:gd name="T101" fmla="*/ 202675 h 14600"/>
                <a:gd name="T102" fmla="*/ 309975 w 20800"/>
                <a:gd name="T103" fmla="*/ 235700 h 14600"/>
                <a:gd name="T104" fmla="*/ 373250 w 20800"/>
                <a:gd name="T105" fmla="*/ 261375 h 14600"/>
                <a:gd name="T106" fmla="*/ 364100 w 20800"/>
                <a:gd name="T107" fmla="*/ 317325 h 14600"/>
                <a:gd name="T108" fmla="*/ 420025 w 20800"/>
                <a:gd name="T109" fmla="*/ 365000 h 14600"/>
                <a:gd name="T110" fmla="*/ 464975 w 20800"/>
                <a:gd name="T111" fmla="*/ 296225 h 14600"/>
                <a:gd name="T112" fmla="*/ 519075 w 20800"/>
                <a:gd name="T113" fmla="*/ 266875 h 14600"/>
                <a:gd name="T114" fmla="*/ 464975 w 20800"/>
                <a:gd name="T115" fmla="*/ 266875 h 14600"/>
                <a:gd name="T116" fmla="*/ 405350 w 20800"/>
                <a:gd name="T117" fmla="*/ 287975 h 14600"/>
                <a:gd name="T118" fmla="*/ 411775 w 20800"/>
                <a:gd name="T119" fmla="*/ 232025 h 14600"/>
                <a:gd name="T120" fmla="*/ 376925 w 20800"/>
                <a:gd name="T121" fmla="*/ 157750 h 1460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lnTo>
                    <a:pt x="1505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lnTo>
                    <a:pt x="788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lnTo>
                    <a:pt x="495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lnTo>
                    <a:pt x="15114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lnTo>
                    <a:pt x="1999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lnTo>
                    <a:pt x="1665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lnTo>
                    <a:pt x="1485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7" name="Google Shape;414;p8">
              <a:extLst>
                <a:ext uri="{FF2B5EF4-FFF2-40B4-BE49-F238E27FC236}">
                  <a16:creationId xmlns:a16="http://schemas.microsoft.com/office/drawing/2014/main" id="{429CA25B-14B7-4379-9C48-178BC12B4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5400" y="3728200"/>
              <a:ext cx="342075" cy="360425"/>
            </a:xfrm>
            <a:custGeom>
              <a:avLst/>
              <a:gdLst>
                <a:gd name="T0" fmla="*/ 243025 w 13683"/>
                <a:gd name="T1" fmla="*/ 110050 h 14417"/>
                <a:gd name="T2" fmla="*/ 225600 w 13683"/>
                <a:gd name="T3" fmla="*/ 145825 h 14417"/>
                <a:gd name="T4" fmla="*/ 233850 w 13683"/>
                <a:gd name="T5" fmla="*/ 63300 h 14417"/>
                <a:gd name="T6" fmla="*/ 225600 w 13683"/>
                <a:gd name="T7" fmla="*/ 51375 h 14417"/>
                <a:gd name="T8" fmla="*/ 259525 w 13683"/>
                <a:gd name="T9" fmla="*/ 101800 h 14417"/>
                <a:gd name="T10" fmla="*/ 258600 w 13683"/>
                <a:gd name="T11" fmla="*/ 129325 h 14417"/>
                <a:gd name="T12" fmla="*/ 208175 w 13683"/>
                <a:gd name="T13" fmla="*/ 162325 h 14417"/>
                <a:gd name="T14" fmla="*/ 145800 w 13683"/>
                <a:gd name="T15" fmla="*/ 135725 h 14417"/>
                <a:gd name="T16" fmla="*/ 153150 w 13683"/>
                <a:gd name="T17" fmla="*/ 50450 h 14417"/>
                <a:gd name="T18" fmla="*/ 173325 w 13683"/>
                <a:gd name="T19" fmla="*/ 172425 h 14417"/>
                <a:gd name="T20" fmla="*/ 49525 w 13683"/>
                <a:gd name="T21" fmla="*/ 157750 h 14417"/>
                <a:gd name="T22" fmla="*/ 34850 w 13683"/>
                <a:gd name="T23" fmla="*/ 188925 h 14417"/>
                <a:gd name="T24" fmla="*/ 71525 w 13683"/>
                <a:gd name="T25" fmla="*/ 143075 h 14417"/>
                <a:gd name="T26" fmla="*/ 115550 w 13683"/>
                <a:gd name="T27" fmla="*/ 131150 h 14417"/>
                <a:gd name="T28" fmla="*/ 155900 w 13683"/>
                <a:gd name="T29" fmla="*/ 175175 h 14417"/>
                <a:gd name="T30" fmla="*/ 102700 w 13683"/>
                <a:gd name="T31" fmla="*/ 230200 h 14417"/>
                <a:gd name="T32" fmla="*/ 55950 w 13683"/>
                <a:gd name="T33" fmla="*/ 226525 h 14417"/>
                <a:gd name="T34" fmla="*/ 26600 w 13683"/>
                <a:gd name="T35" fmla="*/ 175175 h 14417"/>
                <a:gd name="T36" fmla="*/ 65100 w 13683"/>
                <a:gd name="T37" fmla="*/ 126575 h 14417"/>
                <a:gd name="T38" fmla="*/ 222850 w 13683"/>
                <a:gd name="T39" fmla="*/ 199925 h 14417"/>
                <a:gd name="T40" fmla="*/ 257700 w 13683"/>
                <a:gd name="T41" fmla="*/ 238450 h 14417"/>
                <a:gd name="T42" fmla="*/ 250350 w 13683"/>
                <a:gd name="T43" fmla="*/ 221025 h 14417"/>
                <a:gd name="T44" fmla="*/ 51350 w 13683"/>
                <a:gd name="T45" fmla="*/ 243025 h 14417"/>
                <a:gd name="T46" fmla="*/ 161400 w 13683"/>
                <a:gd name="T47" fmla="*/ 272375 h 14417"/>
                <a:gd name="T48" fmla="*/ 181575 w 13683"/>
                <a:gd name="T49" fmla="*/ 279700 h 14417"/>
                <a:gd name="T50" fmla="*/ 150400 w 13683"/>
                <a:gd name="T51" fmla="*/ 237525 h 14417"/>
                <a:gd name="T52" fmla="*/ 234775 w 13683"/>
                <a:gd name="T53" fmla="*/ 180675 h 14417"/>
                <a:gd name="T54" fmla="*/ 264100 w 13683"/>
                <a:gd name="T55" fmla="*/ 243950 h 14417"/>
                <a:gd name="T56" fmla="*/ 234775 w 13683"/>
                <a:gd name="T57" fmla="*/ 288875 h 14417"/>
                <a:gd name="T58" fmla="*/ 174250 w 13683"/>
                <a:gd name="T59" fmla="*/ 298975 h 14417"/>
                <a:gd name="T60" fmla="*/ 149475 w 13683"/>
                <a:gd name="T61" fmla="*/ 280625 h 14417"/>
                <a:gd name="T62" fmla="*/ 127475 w 13683"/>
                <a:gd name="T63" fmla="*/ 232950 h 14417"/>
                <a:gd name="T64" fmla="*/ 179750 w 13683"/>
                <a:gd name="T65" fmla="*/ 181575 h 14417"/>
                <a:gd name="T66" fmla="*/ 124725 w 13683"/>
                <a:gd name="T67" fmla="*/ 9175 h 14417"/>
                <a:gd name="T68" fmla="*/ 141225 w 13683"/>
                <a:gd name="T69" fmla="*/ 45875 h 14417"/>
                <a:gd name="T70" fmla="*/ 102700 w 13683"/>
                <a:gd name="T71" fmla="*/ 107300 h 14417"/>
                <a:gd name="T72" fmla="*/ 47675 w 13683"/>
                <a:gd name="T73" fmla="*/ 102725 h 14417"/>
                <a:gd name="T74" fmla="*/ 37600 w 13683"/>
                <a:gd name="T75" fmla="*/ 129325 h 14417"/>
                <a:gd name="T76" fmla="*/ 13750 w 13683"/>
                <a:gd name="T77" fmla="*/ 170575 h 14417"/>
                <a:gd name="T78" fmla="*/ 1825 w 13683"/>
                <a:gd name="T79" fmla="*/ 197175 h 14417"/>
                <a:gd name="T80" fmla="*/ 30275 w 13683"/>
                <a:gd name="T81" fmla="*/ 216425 h 14417"/>
                <a:gd name="T82" fmla="*/ 35775 w 13683"/>
                <a:gd name="T83" fmla="*/ 260450 h 14417"/>
                <a:gd name="T84" fmla="*/ 38525 w 13683"/>
                <a:gd name="T85" fmla="*/ 276950 h 14417"/>
                <a:gd name="T86" fmla="*/ 62350 w 13683"/>
                <a:gd name="T87" fmla="*/ 252200 h 14417"/>
                <a:gd name="T88" fmla="*/ 110975 w 13683"/>
                <a:gd name="T89" fmla="*/ 257700 h 14417"/>
                <a:gd name="T90" fmla="*/ 143975 w 13683"/>
                <a:gd name="T91" fmla="*/ 305375 h 14417"/>
                <a:gd name="T92" fmla="*/ 140300 w 13683"/>
                <a:gd name="T93" fmla="*/ 336575 h 14417"/>
                <a:gd name="T94" fmla="*/ 143975 w 13683"/>
                <a:gd name="T95" fmla="*/ 359500 h 14417"/>
                <a:gd name="T96" fmla="*/ 169650 w 13683"/>
                <a:gd name="T97" fmla="*/ 321900 h 14417"/>
                <a:gd name="T98" fmla="*/ 233850 w 13683"/>
                <a:gd name="T99" fmla="*/ 321900 h 14417"/>
                <a:gd name="T100" fmla="*/ 257700 w 13683"/>
                <a:gd name="T101" fmla="*/ 354000 h 14417"/>
                <a:gd name="T102" fmla="*/ 254025 w 13683"/>
                <a:gd name="T103" fmla="*/ 300800 h 14417"/>
                <a:gd name="T104" fmla="*/ 293450 w 13683"/>
                <a:gd name="T105" fmla="*/ 243950 h 14417"/>
                <a:gd name="T106" fmla="*/ 341150 w 13683"/>
                <a:gd name="T107" fmla="*/ 234775 h 14417"/>
                <a:gd name="T108" fmla="*/ 297125 w 13683"/>
                <a:gd name="T109" fmla="*/ 225600 h 14417"/>
                <a:gd name="T110" fmla="*/ 256775 w 13683"/>
                <a:gd name="T111" fmla="*/ 189850 h 14417"/>
                <a:gd name="T112" fmla="*/ 248525 w 13683"/>
                <a:gd name="T113" fmla="*/ 161400 h 14417"/>
                <a:gd name="T114" fmla="*/ 287950 w 13683"/>
                <a:gd name="T115" fmla="*/ 114650 h 14417"/>
                <a:gd name="T116" fmla="*/ 282450 w 13683"/>
                <a:gd name="T117" fmla="*/ 92625 h 14417"/>
                <a:gd name="T118" fmla="*/ 249425 w 13683"/>
                <a:gd name="T119" fmla="*/ 26600 h 14417"/>
                <a:gd name="T120" fmla="*/ 224675 w 13683"/>
                <a:gd name="T121" fmla="*/ 16525 h 14417"/>
                <a:gd name="T122" fmla="*/ 167825 w 13683"/>
                <a:gd name="T123" fmla="*/ 22025 h 14417"/>
                <a:gd name="T124" fmla="*/ 135725 w 13683"/>
                <a:gd name="T125" fmla="*/ 925 h 1441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lnTo>
                    <a:pt x="9281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lnTo>
                    <a:pt x="8877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lnTo>
                    <a:pt x="2128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lnTo>
                    <a:pt x="561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lnTo>
                    <a:pt x="8730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lnTo>
                    <a:pt x="4769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8" name="Google Shape;415;p8">
              <a:extLst>
                <a:ext uri="{FF2B5EF4-FFF2-40B4-BE49-F238E27FC236}">
                  <a16:creationId xmlns:a16="http://schemas.microsoft.com/office/drawing/2014/main" id="{8E3C96CD-286B-4033-928E-6B9C71D53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9450" y="3384325"/>
              <a:ext cx="262300" cy="186175"/>
            </a:xfrm>
            <a:custGeom>
              <a:avLst/>
              <a:gdLst>
                <a:gd name="T0" fmla="*/ 172425 w 10492"/>
                <a:gd name="T1" fmla="*/ 45850 h 7447"/>
                <a:gd name="T2" fmla="*/ 159575 w 10492"/>
                <a:gd name="T3" fmla="*/ 53200 h 7447"/>
                <a:gd name="T4" fmla="*/ 155000 w 10492"/>
                <a:gd name="T5" fmla="*/ 63275 h 7447"/>
                <a:gd name="T6" fmla="*/ 159575 w 10492"/>
                <a:gd name="T7" fmla="*/ 66025 h 7447"/>
                <a:gd name="T8" fmla="*/ 171500 w 10492"/>
                <a:gd name="T9" fmla="*/ 59600 h 7447"/>
                <a:gd name="T10" fmla="*/ 187100 w 10492"/>
                <a:gd name="T11" fmla="*/ 56850 h 7447"/>
                <a:gd name="T12" fmla="*/ 198100 w 10492"/>
                <a:gd name="T13" fmla="*/ 61450 h 7447"/>
                <a:gd name="T14" fmla="*/ 199925 w 10492"/>
                <a:gd name="T15" fmla="*/ 68775 h 7447"/>
                <a:gd name="T16" fmla="*/ 191675 w 10492"/>
                <a:gd name="T17" fmla="*/ 83450 h 7447"/>
                <a:gd name="T18" fmla="*/ 142150 w 10492"/>
                <a:gd name="T19" fmla="*/ 146725 h 7447"/>
                <a:gd name="T20" fmla="*/ 142150 w 10492"/>
                <a:gd name="T21" fmla="*/ 155900 h 7447"/>
                <a:gd name="T22" fmla="*/ 146750 w 10492"/>
                <a:gd name="T23" fmla="*/ 157725 h 7447"/>
                <a:gd name="T24" fmla="*/ 200850 w 10492"/>
                <a:gd name="T25" fmla="*/ 158650 h 7447"/>
                <a:gd name="T26" fmla="*/ 218275 w 10492"/>
                <a:gd name="T27" fmla="*/ 159575 h 7447"/>
                <a:gd name="T28" fmla="*/ 221950 w 10492"/>
                <a:gd name="T29" fmla="*/ 152225 h 7447"/>
                <a:gd name="T30" fmla="*/ 211850 w 10492"/>
                <a:gd name="T31" fmla="*/ 146725 h 7447"/>
                <a:gd name="T32" fmla="*/ 161425 w 10492"/>
                <a:gd name="T33" fmla="*/ 143975 h 7447"/>
                <a:gd name="T34" fmla="*/ 203600 w 10492"/>
                <a:gd name="T35" fmla="*/ 89875 h 7447"/>
                <a:gd name="T36" fmla="*/ 211850 w 10492"/>
                <a:gd name="T37" fmla="*/ 73375 h 7447"/>
                <a:gd name="T38" fmla="*/ 210925 w 10492"/>
                <a:gd name="T39" fmla="*/ 57775 h 7447"/>
                <a:gd name="T40" fmla="*/ 201775 w 10492"/>
                <a:gd name="T41" fmla="*/ 47675 h 7447"/>
                <a:gd name="T42" fmla="*/ 187100 w 10492"/>
                <a:gd name="T43" fmla="*/ 44025 h 7447"/>
                <a:gd name="T44" fmla="*/ 19275 w 10492"/>
                <a:gd name="T45" fmla="*/ 925 h 7447"/>
                <a:gd name="T46" fmla="*/ 7350 w 10492"/>
                <a:gd name="T47" fmla="*/ 6425 h 7447"/>
                <a:gd name="T48" fmla="*/ 25 w 10492"/>
                <a:gd name="T49" fmla="*/ 14675 h 7447"/>
                <a:gd name="T50" fmla="*/ 4600 w 10492"/>
                <a:gd name="T51" fmla="*/ 21100 h 7447"/>
                <a:gd name="T52" fmla="*/ 16525 w 10492"/>
                <a:gd name="T53" fmla="*/ 16500 h 7447"/>
                <a:gd name="T54" fmla="*/ 24775 w 10492"/>
                <a:gd name="T55" fmla="*/ 15600 h 7447"/>
                <a:gd name="T56" fmla="*/ 27525 w 10492"/>
                <a:gd name="T57" fmla="*/ 36675 h 7447"/>
                <a:gd name="T58" fmla="*/ 58700 w 10492"/>
                <a:gd name="T59" fmla="*/ 183400 h 7447"/>
                <a:gd name="T60" fmla="*/ 66950 w 10492"/>
                <a:gd name="T61" fmla="*/ 186150 h 7447"/>
                <a:gd name="T62" fmla="*/ 71550 w 10492"/>
                <a:gd name="T63" fmla="*/ 181575 h 7447"/>
                <a:gd name="T64" fmla="*/ 161425 w 10492"/>
                <a:gd name="T65" fmla="*/ 22925 h 7447"/>
                <a:gd name="T66" fmla="*/ 241200 w 10492"/>
                <a:gd name="T67" fmla="*/ 24750 h 7447"/>
                <a:gd name="T68" fmla="*/ 259550 w 10492"/>
                <a:gd name="T69" fmla="*/ 22925 h 7447"/>
                <a:gd name="T70" fmla="*/ 262300 w 10492"/>
                <a:gd name="T71" fmla="*/ 18350 h 7447"/>
                <a:gd name="T72" fmla="*/ 257700 w 10492"/>
                <a:gd name="T73" fmla="*/ 11925 h 7447"/>
                <a:gd name="T74" fmla="*/ 228350 w 10492"/>
                <a:gd name="T75" fmla="*/ 8250 h 7447"/>
                <a:gd name="T76" fmla="*/ 125650 w 10492"/>
                <a:gd name="T77" fmla="*/ 10100 h 7447"/>
                <a:gd name="T78" fmla="*/ 120150 w 10492"/>
                <a:gd name="T79" fmla="*/ 13750 h 7447"/>
                <a:gd name="T80" fmla="*/ 53200 w 10492"/>
                <a:gd name="T81" fmla="*/ 92625 h 7447"/>
                <a:gd name="T82" fmla="*/ 36700 w 10492"/>
                <a:gd name="T83" fmla="*/ 21100 h 7447"/>
                <a:gd name="T84" fmla="*/ 35775 w 10492"/>
                <a:gd name="T85" fmla="*/ 13750 h 7447"/>
                <a:gd name="T86" fmla="*/ 37625 w 10492"/>
                <a:gd name="T87" fmla="*/ 9175 h 7447"/>
                <a:gd name="T88" fmla="*/ 34875 w 10492"/>
                <a:gd name="T89" fmla="*/ 1825 h 7447"/>
                <a:gd name="T90" fmla="*/ 23850 w 10492"/>
                <a:gd name="T91" fmla="*/ 0 h 74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lnTo>
                    <a:pt x="7300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lnTo>
                    <a:pt x="954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19" name="Google Shape;416;p8">
              <a:extLst>
                <a:ext uri="{FF2B5EF4-FFF2-40B4-BE49-F238E27FC236}">
                  <a16:creationId xmlns:a16="http://schemas.microsoft.com/office/drawing/2014/main" id="{A7D9B81F-8F23-4FFA-B4D4-6CC583A56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0850" y="4617725"/>
              <a:ext cx="254050" cy="162350"/>
            </a:xfrm>
            <a:custGeom>
              <a:avLst/>
              <a:gdLst>
                <a:gd name="T0" fmla="*/ 210025 w 10162"/>
                <a:gd name="T1" fmla="*/ 20200 h 6494"/>
                <a:gd name="T2" fmla="*/ 224700 w 10162"/>
                <a:gd name="T3" fmla="*/ 20200 h 6494"/>
                <a:gd name="T4" fmla="*/ 236625 w 10162"/>
                <a:gd name="T5" fmla="*/ 40375 h 6494"/>
                <a:gd name="T6" fmla="*/ 241200 w 10162"/>
                <a:gd name="T7" fmla="*/ 67875 h 6494"/>
                <a:gd name="T8" fmla="*/ 229275 w 10162"/>
                <a:gd name="T9" fmla="*/ 91725 h 6494"/>
                <a:gd name="T10" fmla="*/ 208175 w 10162"/>
                <a:gd name="T11" fmla="*/ 99975 h 6494"/>
                <a:gd name="T12" fmla="*/ 196275 w 10162"/>
                <a:gd name="T13" fmla="*/ 87125 h 6494"/>
                <a:gd name="T14" fmla="*/ 188925 w 10162"/>
                <a:gd name="T15" fmla="*/ 57775 h 6494"/>
                <a:gd name="T16" fmla="*/ 197175 w 10162"/>
                <a:gd name="T17" fmla="*/ 25700 h 6494"/>
                <a:gd name="T18" fmla="*/ 210025 w 10162"/>
                <a:gd name="T19" fmla="*/ 3675 h 6494"/>
                <a:gd name="T20" fmla="*/ 191675 w 10162"/>
                <a:gd name="T21" fmla="*/ 13775 h 6494"/>
                <a:gd name="T22" fmla="*/ 178850 w 10162"/>
                <a:gd name="T23" fmla="*/ 42200 h 6494"/>
                <a:gd name="T24" fmla="*/ 181600 w 10162"/>
                <a:gd name="T25" fmla="*/ 84375 h 6494"/>
                <a:gd name="T26" fmla="*/ 195350 w 10162"/>
                <a:gd name="T27" fmla="*/ 107300 h 6494"/>
                <a:gd name="T28" fmla="*/ 214600 w 10162"/>
                <a:gd name="T29" fmla="*/ 112800 h 6494"/>
                <a:gd name="T30" fmla="*/ 232950 w 10162"/>
                <a:gd name="T31" fmla="*/ 106400 h 6494"/>
                <a:gd name="T32" fmla="*/ 251275 w 10162"/>
                <a:gd name="T33" fmla="*/ 77950 h 6494"/>
                <a:gd name="T34" fmla="*/ 251275 w 10162"/>
                <a:gd name="T35" fmla="*/ 44025 h 6494"/>
                <a:gd name="T36" fmla="*/ 233850 w 10162"/>
                <a:gd name="T37" fmla="*/ 11025 h 6494"/>
                <a:gd name="T38" fmla="*/ 221025 w 10162"/>
                <a:gd name="T39" fmla="*/ 4600 h 6494"/>
                <a:gd name="T40" fmla="*/ 98150 w 10162"/>
                <a:gd name="T41" fmla="*/ 925 h 6494"/>
                <a:gd name="T42" fmla="*/ 92625 w 10162"/>
                <a:gd name="T43" fmla="*/ 33025 h 6494"/>
                <a:gd name="T44" fmla="*/ 34875 w 10162"/>
                <a:gd name="T45" fmla="*/ 60550 h 6494"/>
                <a:gd name="T46" fmla="*/ 14700 w 10162"/>
                <a:gd name="T47" fmla="*/ 61450 h 6494"/>
                <a:gd name="T48" fmla="*/ 10100 w 10162"/>
                <a:gd name="T49" fmla="*/ 13775 h 6494"/>
                <a:gd name="T50" fmla="*/ 2775 w 10162"/>
                <a:gd name="T51" fmla="*/ 4600 h 6494"/>
                <a:gd name="T52" fmla="*/ 925 w 10162"/>
                <a:gd name="T53" fmla="*/ 56875 h 6494"/>
                <a:gd name="T54" fmla="*/ 10100 w 10162"/>
                <a:gd name="T55" fmla="*/ 124725 h 6494"/>
                <a:gd name="T56" fmla="*/ 13775 w 10162"/>
                <a:gd name="T57" fmla="*/ 143075 h 6494"/>
                <a:gd name="T58" fmla="*/ 22025 w 10162"/>
                <a:gd name="T59" fmla="*/ 148575 h 6494"/>
                <a:gd name="T60" fmla="*/ 26600 w 10162"/>
                <a:gd name="T61" fmla="*/ 141250 h 6494"/>
                <a:gd name="T62" fmla="*/ 15600 w 10162"/>
                <a:gd name="T63" fmla="*/ 77050 h 6494"/>
                <a:gd name="T64" fmla="*/ 53200 w 10162"/>
                <a:gd name="T65" fmla="*/ 72450 h 6494"/>
                <a:gd name="T66" fmla="*/ 87125 w 10162"/>
                <a:gd name="T67" fmla="*/ 121075 h 6494"/>
                <a:gd name="T68" fmla="*/ 90800 w 10162"/>
                <a:gd name="T69" fmla="*/ 134825 h 6494"/>
                <a:gd name="T70" fmla="*/ 98150 w 10162"/>
                <a:gd name="T71" fmla="*/ 132975 h 6494"/>
                <a:gd name="T72" fmla="*/ 102725 w 10162"/>
                <a:gd name="T73" fmla="*/ 73375 h 6494"/>
                <a:gd name="T74" fmla="*/ 103650 w 10162"/>
                <a:gd name="T75" fmla="*/ 2775 h 6494"/>
                <a:gd name="T76" fmla="*/ 131150 w 10162"/>
                <a:gd name="T77" fmla="*/ 95375 h 6494"/>
                <a:gd name="T78" fmla="*/ 120150 w 10162"/>
                <a:gd name="T79" fmla="*/ 103650 h 6494"/>
                <a:gd name="T80" fmla="*/ 143075 w 10162"/>
                <a:gd name="T81" fmla="*/ 105475 h 6494"/>
                <a:gd name="T82" fmla="*/ 134825 w 10162"/>
                <a:gd name="T83" fmla="*/ 115550 h 6494"/>
                <a:gd name="T84" fmla="*/ 108225 w 10162"/>
                <a:gd name="T85" fmla="*/ 156825 h 6494"/>
                <a:gd name="T86" fmla="*/ 157750 w 10162"/>
                <a:gd name="T87" fmla="*/ 153150 h 6494"/>
                <a:gd name="T88" fmla="*/ 161425 w 10162"/>
                <a:gd name="T89" fmla="*/ 145825 h 6494"/>
                <a:gd name="T90" fmla="*/ 154075 w 10162"/>
                <a:gd name="T91" fmla="*/ 141250 h 6494"/>
                <a:gd name="T92" fmla="*/ 146750 w 10162"/>
                <a:gd name="T93" fmla="*/ 120150 h 6494"/>
                <a:gd name="T94" fmla="*/ 155000 w 10162"/>
                <a:gd name="T95" fmla="*/ 102725 h 6494"/>
                <a:gd name="T96" fmla="*/ 149500 w 10162"/>
                <a:gd name="T97" fmla="*/ 94475 h 649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lnTo>
                    <a:pt x="840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lnTo>
                    <a:pt x="5503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" name="Google Shape;417;p8">
              <a:extLst>
                <a:ext uri="{FF2B5EF4-FFF2-40B4-BE49-F238E27FC236}">
                  <a16:creationId xmlns:a16="http://schemas.microsoft.com/office/drawing/2014/main" id="{72829B3E-C469-49B6-ADB6-78FDDF6A7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1225" y="1090800"/>
              <a:ext cx="285225" cy="283400"/>
            </a:xfrm>
            <a:custGeom>
              <a:avLst/>
              <a:gdLst>
                <a:gd name="T0" fmla="*/ 121075 w 11409"/>
                <a:gd name="T1" fmla="*/ 119225 h 11336"/>
                <a:gd name="T2" fmla="*/ 140325 w 11409"/>
                <a:gd name="T3" fmla="*/ 115575 h 11336"/>
                <a:gd name="T4" fmla="*/ 149500 w 11409"/>
                <a:gd name="T5" fmla="*/ 150400 h 11336"/>
                <a:gd name="T6" fmla="*/ 143075 w 11409"/>
                <a:gd name="T7" fmla="*/ 141250 h 11336"/>
                <a:gd name="T8" fmla="*/ 142175 w 11409"/>
                <a:gd name="T9" fmla="*/ 164175 h 11336"/>
                <a:gd name="T10" fmla="*/ 161425 w 11409"/>
                <a:gd name="T11" fmla="*/ 151325 h 11336"/>
                <a:gd name="T12" fmla="*/ 98150 w 11409"/>
                <a:gd name="T13" fmla="*/ 11025 h 11336"/>
                <a:gd name="T14" fmla="*/ 179775 w 11409"/>
                <a:gd name="T15" fmla="*/ 30275 h 11336"/>
                <a:gd name="T16" fmla="*/ 161425 w 11409"/>
                <a:gd name="T17" fmla="*/ 36700 h 11336"/>
                <a:gd name="T18" fmla="*/ 167850 w 11409"/>
                <a:gd name="T19" fmla="*/ 90800 h 11336"/>
                <a:gd name="T20" fmla="*/ 166000 w 11409"/>
                <a:gd name="T21" fmla="*/ 136650 h 11336"/>
                <a:gd name="T22" fmla="*/ 208200 w 11409"/>
                <a:gd name="T23" fmla="*/ 182500 h 11336"/>
                <a:gd name="T24" fmla="*/ 139425 w 11409"/>
                <a:gd name="T25" fmla="*/ 176100 h 11336"/>
                <a:gd name="T26" fmla="*/ 98150 w 11409"/>
                <a:gd name="T27" fmla="*/ 184350 h 11336"/>
                <a:gd name="T28" fmla="*/ 96325 w 11409"/>
                <a:gd name="T29" fmla="*/ 167825 h 11336"/>
                <a:gd name="T30" fmla="*/ 91725 w 11409"/>
                <a:gd name="T31" fmla="*/ 156825 h 11336"/>
                <a:gd name="T32" fmla="*/ 109150 w 11409"/>
                <a:gd name="T33" fmla="*/ 62375 h 11336"/>
                <a:gd name="T34" fmla="*/ 134825 w 11409"/>
                <a:gd name="T35" fmla="*/ 36700 h 11336"/>
                <a:gd name="T36" fmla="*/ 104575 w 11409"/>
                <a:gd name="T37" fmla="*/ 25700 h 11336"/>
                <a:gd name="T38" fmla="*/ 85300 w 11409"/>
                <a:gd name="T39" fmla="*/ 22025 h 11336"/>
                <a:gd name="T40" fmla="*/ 153175 w 11409"/>
                <a:gd name="T41" fmla="*/ 203600 h 11336"/>
                <a:gd name="T42" fmla="*/ 144000 w 11409"/>
                <a:gd name="T43" fmla="*/ 204525 h 11336"/>
                <a:gd name="T44" fmla="*/ 142175 w 11409"/>
                <a:gd name="T45" fmla="*/ 192600 h 11336"/>
                <a:gd name="T46" fmla="*/ 136675 w 11409"/>
                <a:gd name="T47" fmla="*/ 211850 h 11336"/>
                <a:gd name="T48" fmla="*/ 159600 w 11409"/>
                <a:gd name="T49" fmla="*/ 214600 h 11336"/>
                <a:gd name="T50" fmla="*/ 155000 w 11409"/>
                <a:gd name="T51" fmla="*/ 192600 h 11336"/>
                <a:gd name="T52" fmla="*/ 104575 w 11409"/>
                <a:gd name="T53" fmla="*/ 242125 h 11336"/>
                <a:gd name="T54" fmla="*/ 105475 w 11409"/>
                <a:gd name="T55" fmla="*/ 230200 h 11336"/>
                <a:gd name="T56" fmla="*/ 195350 w 11409"/>
                <a:gd name="T57" fmla="*/ 244875 h 11336"/>
                <a:gd name="T58" fmla="*/ 187100 w 11409"/>
                <a:gd name="T59" fmla="*/ 236600 h 11336"/>
                <a:gd name="T60" fmla="*/ 99975 w 11409"/>
                <a:gd name="T61" fmla="*/ 220100 h 11336"/>
                <a:gd name="T62" fmla="*/ 92650 w 11409"/>
                <a:gd name="T63" fmla="*/ 246700 h 11336"/>
                <a:gd name="T64" fmla="*/ 121075 w 11409"/>
                <a:gd name="T65" fmla="*/ 241200 h 11336"/>
                <a:gd name="T66" fmla="*/ 110975 w 11409"/>
                <a:gd name="T67" fmla="*/ 216450 h 11336"/>
                <a:gd name="T68" fmla="*/ 173350 w 11409"/>
                <a:gd name="T69" fmla="*/ 237525 h 11336"/>
                <a:gd name="T70" fmla="*/ 175175 w 11409"/>
                <a:gd name="T71" fmla="*/ 253125 h 11336"/>
                <a:gd name="T72" fmla="*/ 202700 w 11409"/>
                <a:gd name="T73" fmla="*/ 252200 h 11336"/>
                <a:gd name="T74" fmla="*/ 198100 w 11409"/>
                <a:gd name="T75" fmla="*/ 224700 h 11336"/>
                <a:gd name="T76" fmla="*/ 216450 w 11409"/>
                <a:gd name="T77" fmla="*/ 194425 h 11336"/>
                <a:gd name="T78" fmla="*/ 270550 w 11409"/>
                <a:gd name="T79" fmla="*/ 250375 h 11336"/>
                <a:gd name="T80" fmla="*/ 208200 w 11409"/>
                <a:gd name="T81" fmla="*/ 261375 h 11336"/>
                <a:gd name="T82" fmla="*/ 13775 w 11409"/>
                <a:gd name="T83" fmla="*/ 264125 h 11336"/>
                <a:gd name="T84" fmla="*/ 53200 w 11409"/>
                <a:gd name="T85" fmla="*/ 235700 h 11336"/>
                <a:gd name="T86" fmla="*/ 34875 w 11409"/>
                <a:gd name="T87" fmla="*/ 228350 h 11336"/>
                <a:gd name="T88" fmla="*/ 78900 w 11409"/>
                <a:gd name="T89" fmla="*/ 212775 h 11336"/>
                <a:gd name="T90" fmla="*/ 72475 w 11409"/>
                <a:gd name="T91" fmla="*/ 192600 h 11336"/>
                <a:gd name="T92" fmla="*/ 144925 w 11409"/>
                <a:gd name="T93" fmla="*/ 185250 h 11336"/>
                <a:gd name="T94" fmla="*/ 80725 w 11409"/>
                <a:gd name="T95" fmla="*/ 6425 h 11336"/>
                <a:gd name="T96" fmla="*/ 85300 w 11409"/>
                <a:gd name="T97" fmla="*/ 35775 h 11336"/>
                <a:gd name="T98" fmla="*/ 97225 w 11409"/>
                <a:gd name="T99" fmla="*/ 51375 h 11336"/>
                <a:gd name="T100" fmla="*/ 88975 w 11409"/>
                <a:gd name="T101" fmla="*/ 143075 h 11336"/>
                <a:gd name="T102" fmla="*/ 3700 w 11409"/>
                <a:gd name="T103" fmla="*/ 253125 h 11336"/>
                <a:gd name="T104" fmla="*/ 19275 w 11409"/>
                <a:gd name="T105" fmla="*/ 281550 h 11336"/>
                <a:gd name="T106" fmla="*/ 234775 w 11409"/>
                <a:gd name="T107" fmla="*/ 278800 h 11336"/>
                <a:gd name="T108" fmla="*/ 261375 w 11409"/>
                <a:gd name="T109" fmla="*/ 279725 h 11336"/>
                <a:gd name="T110" fmla="*/ 285225 w 11409"/>
                <a:gd name="T111" fmla="*/ 251275 h 11336"/>
                <a:gd name="T112" fmla="*/ 232950 w 11409"/>
                <a:gd name="T113" fmla="*/ 173325 h 11336"/>
                <a:gd name="T114" fmla="*/ 177925 w 11409"/>
                <a:gd name="T115" fmla="*/ 129325 h 11336"/>
                <a:gd name="T116" fmla="*/ 176100 w 11409"/>
                <a:gd name="T117" fmla="*/ 54125 h 11336"/>
                <a:gd name="T118" fmla="*/ 203600 w 11409"/>
                <a:gd name="T119" fmla="*/ 33950 h 11336"/>
                <a:gd name="T120" fmla="*/ 196275 w 11409"/>
                <a:gd name="T121" fmla="*/ 3675 h 113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lnTo>
                    <a:pt x="583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lnTo>
                    <a:pt x="7741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lnTo>
                    <a:pt x="7447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lnTo>
                    <a:pt x="6970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" name="Google Shape;418;p8">
              <a:extLst>
                <a:ext uri="{FF2B5EF4-FFF2-40B4-BE49-F238E27FC236}">
                  <a16:creationId xmlns:a16="http://schemas.microsoft.com/office/drawing/2014/main" id="{760F30B5-4169-4A35-8FE1-49F519CC5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9975" y="3631900"/>
              <a:ext cx="270550" cy="339350"/>
            </a:xfrm>
            <a:custGeom>
              <a:avLst/>
              <a:gdLst>
                <a:gd name="T0" fmla="*/ 255875 w 10822"/>
                <a:gd name="T1" fmla="*/ 33950 h 13574"/>
                <a:gd name="T2" fmla="*/ 245775 w 10822"/>
                <a:gd name="T3" fmla="*/ 53225 h 13574"/>
                <a:gd name="T4" fmla="*/ 241200 w 10822"/>
                <a:gd name="T5" fmla="*/ 90800 h 13574"/>
                <a:gd name="T6" fmla="*/ 247625 w 10822"/>
                <a:gd name="T7" fmla="*/ 76150 h 13574"/>
                <a:gd name="T8" fmla="*/ 239675 w 10822"/>
                <a:gd name="T9" fmla="*/ 50450 h 13574"/>
                <a:gd name="T10" fmla="*/ 233850 w 10822"/>
                <a:gd name="T11" fmla="*/ 99075 h 13574"/>
                <a:gd name="T12" fmla="*/ 202675 w 10822"/>
                <a:gd name="T13" fmla="*/ 89900 h 13574"/>
                <a:gd name="T14" fmla="*/ 219200 w 10822"/>
                <a:gd name="T15" fmla="*/ 102725 h 13574"/>
                <a:gd name="T16" fmla="*/ 216450 w 10822"/>
                <a:gd name="T17" fmla="*/ 77050 h 13574"/>
                <a:gd name="T18" fmla="*/ 208175 w 10822"/>
                <a:gd name="T19" fmla="*/ 88050 h 13574"/>
                <a:gd name="T20" fmla="*/ 185250 w 10822"/>
                <a:gd name="T21" fmla="*/ 134825 h 13574"/>
                <a:gd name="T22" fmla="*/ 176100 w 10822"/>
                <a:gd name="T23" fmla="*/ 112825 h 13574"/>
                <a:gd name="T24" fmla="*/ 167825 w 10822"/>
                <a:gd name="T25" fmla="*/ 144925 h 13574"/>
                <a:gd name="T26" fmla="*/ 161425 w 10822"/>
                <a:gd name="T27" fmla="*/ 140325 h 13574"/>
                <a:gd name="T28" fmla="*/ 151325 w 10822"/>
                <a:gd name="T29" fmla="*/ 144000 h 13574"/>
                <a:gd name="T30" fmla="*/ 140325 w 10822"/>
                <a:gd name="T31" fmla="*/ 168750 h 13574"/>
                <a:gd name="T32" fmla="*/ 233850 w 10822"/>
                <a:gd name="T33" fmla="*/ 22950 h 13574"/>
                <a:gd name="T34" fmla="*/ 221025 w 10822"/>
                <a:gd name="T35" fmla="*/ 54125 h 13574"/>
                <a:gd name="T36" fmla="*/ 191675 w 10822"/>
                <a:gd name="T37" fmla="*/ 85300 h 13574"/>
                <a:gd name="T38" fmla="*/ 96300 w 10822"/>
                <a:gd name="T39" fmla="*/ 164175 h 13574"/>
                <a:gd name="T40" fmla="*/ 57800 w 10822"/>
                <a:gd name="T41" fmla="*/ 161425 h 13574"/>
                <a:gd name="T42" fmla="*/ 77050 w 10822"/>
                <a:gd name="T43" fmla="*/ 155925 h 13574"/>
                <a:gd name="T44" fmla="*/ 77975 w 10822"/>
                <a:gd name="T45" fmla="*/ 144000 h 13574"/>
                <a:gd name="T46" fmla="*/ 86225 w 10822"/>
                <a:gd name="T47" fmla="*/ 132075 h 13574"/>
                <a:gd name="T48" fmla="*/ 97225 w 10822"/>
                <a:gd name="T49" fmla="*/ 128400 h 13574"/>
                <a:gd name="T50" fmla="*/ 106400 w 10822"/>
                <a:gd name="T51" fmla="*/ 112825 h 13574"/>
                <a:gd name="T52" fmla="*/ 121975 w 10822"/>
                <a:gd name="T53" fmla="*/ 115575 h 13574"/>
                <a:gd name="T54" fmla="*/ 126575 w 10822"/>
                <a:gd name="T55" fmla="*/ 90800 h 13574"/>
                <a:gd name="T56" fmla="*/ 142150 w 10822"/>
                <a:gd name="T57" fmla="*/ 98150 h 13574"/>
                <a:gd name="T58" fmla="*/ 155925 w 10822"/>
                <a:gd name="T59" fmla="*/ 79800 h 13574"/>
                <a:gd name="T60" fmla="*/ 175175 w 10822"/>
                <a:gd name="T61" fmla="*/ 43125 h 13574"/>
                <a:gd name="T62" fmla="*/ 190750 w 10822"/>
                <a:gd name="T63" fmla="*/ 62375 h 13574"/>
                <a:gd name="T64" fmla="*/ 193500 w 10822"/>
                <a:gd name="T65" fmla="*/ 27525 h 13574"/>
                <a:gd name="T66" fmla="*/ 82550 w 10822"/>
                <a:gd name="T67" fmla="*/ 183425 h 13574"/>
                <a:gd name="T68" fmla="*/ 115575 w 10822"/>
                <a:gd name="T69" fmla="*/ 171500 h 13574"/>
                <a:gd name="T70" fmla="*/ 107300 w 10822"/>
                <a:gd name="T71" fmla="*/ 190775 h 13574"/>
                <a:gd name="T72" fmla="*/ 95400 w 10822"/>
                <a:gd name="T73" fmla="*/ 187100 h 13574"/>
                <a:gd name="T74" fmla="*/ 44025 w 10822"/>
                <a:gd name="T75" fmla="*/ 161425 h 13574"/>
                <a:gd name="T76" fmla="*/ 87125 w 10822"/>
                <a:gd name="T77" fmla="*/ 207275 h 13574"/>
                <a:gd name="T78" fmla="*/ 75225 w 10822"/>
                <a:gd name="T79" fmla="*/ 211850 h 13574"/>
                <a:gd name="T80" fmla="*/ 218275 w 10822"/>
                <a:gd name="T81" fmla="*/ 25 h 13574"/>
                <a:gd name="T82" fmla="*/ 70625 w 10822"/>
                <a:gd name="T83" fmla="*/ 121075 h 13574"/>
                <a:gd name="T84" fmla="*/ 29350 w 10822"/>
                <a:gd name="T85" fmla="*/ 144000 h 13574"/>
                <a:gd name="T86" fmla="*/ 19275 w 10822"/>
                <a:gd name="T87" fmla="*/ 166000 h 13574"/>
                <a:gd name="T88" fmla="*/ 82550 w 10822"/>
                <a:gd name="T89" fmla="*/ 233875 h 13574"/>
                <a:gd name="T90" fmla="*/ 103650 w 10822"/>
                <a:gd name="T91" fmla="*/ 213700 h 13574"/>
                <a:gd name="T92" fmla="*/ 253125 w 10822"/>
                <a:gd name="T93" fmla="*/ 93575 h 13574"/>
                <a:gd name="T94" fmla="*/ 269625 w 10822"/>
                <a:gd name="T95" fmla="*/ 38550 h 13574"/>
                <a:gd name="T96" fmla="*/ 232025 w 10822"/>
                <a:gd name="T97" fmla="*/ 950 h 13574"/>
                <a:gd name="T98" fmla="*/ 46775 w 10822"/>
                <a:gd name="T99" fmla="*/ 316400 h 13574"/>
                <a:gd name="T100" fmla="*/ 60550 w 10822"/>
                <a:gd name="T101" fmla="*/ 310900 h 13574"/>
                <a:gd name="T102" fmla="*/ 46775 w 10822"/>
                <a:gd name="T103" fmla="*/ 304475 h 13574"/>
                <a:gd name="T104" fmla="*/ 44025 w 10822"/>
                <a:gd name="T105" fmla="*/ 299900 h 13574"/>
                <a:gd name="T106" fmla="*/ 22025 w 10822"/>
                <a:gd name="T107" fmla="*/ 318225 h 13574"/>
                <a:gd name="T108" fmla="*/ 28450 w 10822"/>
                <a:gd name="T109" fmla="*/ 295300 h 13574"/>
                <a:gd name="T110" fmla="*/ 28450 w 10822"/>
                <a:gd name="T111" fmla="*/ 290725 h 13574"/>
                <a:gd name="T112" fmla="*/ 31200 w 10822"/>
                <a:gd name="T113" fmla="*/ 268725 h 13574"/>
                <a:gd name="T114" fmla="*/ 38525 w 10822"/>
                <a:gd name="T115" fmla="*/ 219200 h 13574"/>
                <a:gd name="T116" fmla="*/ 7350 w 10822"/>
                <a:gd name="T117" fmla="*/ 285225 h 13574"/>
                <a:gd name="T118" fmla="*/ 11025 w 10822"/>
                <a:gd name="T119" fmla="*/ 329250 h 13574"/>
                <a:gd name="T120" fmla="*/ 35775 w 10822"/>
                <a:gd name="T121" fmla="*/ 338400 h 13574"/>
                <a:gd name="T122" fmla="*/ 67875 w 10822"/>
                <a:gd name="T123" fmla="*/ 324650 h 13574"/>
                <a:gd name="T124" fmla="*/ 51375 w 10822"/>
                <a:gd name="T125" fmla="*/ 226525 h 1357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lnTo>
                    <a:pt x="9134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lnTo>
                    <a:pt x="8731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lnTo>
                    <a:pt x="154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2" name="Google Shape;419;p8">
              <a:extLst>
                <a:ext uri="{FF2B5EF4-FFF2-40B4-BE49-F238E27FC236}">
                  <a16:creationId xmlns:a16="http://schemas.microsoft.com/office/drawing/2014/main" id="{24C34DE6-ECE5-4002-A9C5-05645675C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1100" y="3281600"/>
              <a:ext cx="366850" cy="361350"/>
            </a:xfrm>
            <a:custGeom>
              <a:avLst/>
              <a:gdLst>
                <a:gd name="T0" fmla="*/ 207275 w 14674"/>
                <a:gd name="T1" fmla="*/ 132075 h 14454"/>
                <a:gd name="T2" fmla="*/ 119225 w 14674"/>
                <a:gd name="T3" fmla="*/ 146750 h 14454"/>
                <a:gd name="T4" fmla="*/ 165100 w 14674"/>
                <a:gd name="T5" fmla="*/ 189850 h 14454"/>
                <a:gd name="T6" fmla="*/ 160500 w 14674"/>
                <a:gd name="T7" fmla="*/ 191675 h 14454"/>
                <a:gd name="T8" fmla="*/ 131150 w 14674"/>
                <a:gd name="T9" fmla="*/ 202675 h 14454"/>
                <a:gd name="T10" fmla="*/ 254050 w 14674"/>
                <a:gd name="T11" fmla="*/ 246700 h 14454"/>
                <a:gd name="T12" fmla="*/ 241200 w 14674"/>
                <a:gd name="T13" fmla="*/ 228350 h 14454"/>
                <a:gd name="T14" fmla="*/ 207275 w 14674"/>
                <a:gd name="T15" fmla="*/ 277875 h 14454"/>
                <a:gd name="T16" fmla="*/ 254050 w 14674"/>
                <a:gd name="T17" fmla="*/ 33025 h 14454"/>
                <a:gd name="T18" fmla="*/ 221025 w 14674"/>
                <a:gd name="T19" fmla="*/ 105475 h 14454"/>
                <a:gd name="T20" fmla="*/ 192600 w 14674"/>
                <a:gd name="T21" fmla="*/ 85300 h 14454"/>
                <a:gd name="T22" fmla="*/ 177000 w 14674"/>
                <a:gd name="T23" fmla="*/ 119225 h 14454"/>
                <a:gd name="T24" fmla="*/ 112825 w 14674"/>
                <a:gd name="T25" fmla="*/ 115575 h 14454"/>
                <a:gd name="T26" fmla="*/ 95400 w 14674"/>
                <a:gd name="T27" fmla="*/ 146750 h 14454"/>
                <a:gd name="T28" fmla="*/ 55950 w 14674"/>
                <a:gd name="T29" fmla="*/ 165075 h 14454"/>
                <a:gd name="T30" fmla="*/ 109150 w 14674"/>
                <a:gd name="T31" fmla="*/ 170575 h 14454"/>
                <a:gd name="T32" fmla="*/ 133000 w 14674"/>
                <a:gd name="T33" fmla="*/ 144000 h 14454"/>
                <a:gd name="T34" fmla="*/ 205450 w 14674"/>
                <a:gd name="T35" fmla="*/ 145825 h 14454"/>
                <a:gd name="T36" fmla="*/ 248550 w 14674"/>
                <a:gd name="T37" fmla="*/ 102725 h 14454"/>
                <a:gd name="T38" fmla="*/ 289800 w 14674"/>
                <a:gd name="T39" fmla="*/ 165075 h 14454"/>
                <a:gd name="T40" fmla="*/ 199925 w 14674"/>
                <a:gd name="T41" fmla="*/ 204525 h 14454"/>
                <a:gd name="T42" fmla="*/ 290725 w 14674"/>
                <a:gd name="T43" fmla="*/ 224700 h 14454"/>
                <a:gd name="T44" fmla="*/ 245800 w 14674"/>
                <a:gd name="T45" fmla="*/ 217350 h 14454"/>
                <a:gd name="T46" fmla="*/ 222850 w 14674"/>
                <a:gd name="T47" fmla="*/ 230200 h 14454"/>
                <a:gd name="T48" fmla="*/ 200850 w 14674"/>
                <a:gd name="T49" fmla="*/ 237525 h 14454"/>
                <a:gd name="T50" fmla="*/ 177925 w 14674"/>
                <a:gd name="T51" fmla="*/ 249450 h 14454"/>
                <a:gd name="T52" fmla="*/ 95400 w 14674"/>
                <a:gd name="T53" fmla="*/ 235700 h 14454"/>
                <a:gd name="T54" fmla="*/ 149500 w 14674"/>
                <a:gd name="T55" fmla="*/ 243950 h 14454"/>
                <a:gd name="T56" fmla="*/ 167850 w 14674"/>
                <a:gd name="T57" fmla="*/ 233850 h 14454"/>
                <a:gd name="T58" fmla="*/ 177000 w 14674"/>
                <a:gd name="T59" fmla="*/ 188000 h 14454"/>
                <a:gd name="T60" fmla="*/ 149500 w 14674"/>
                <a:gd name="T61" fmla="*/ 187100 h 14454"/>
                <a:gd name="T62" fmla="*/ 147675 w 14674"/>
                <a:gd name="T63" fmla="*/ 212775 h 14454"/>
                <a:gd name="T64" fmla="*/ 116475 w 14674"/>
                <a:gd name="T65" fmla="*/ 203600 h 14454"/>
                <a:gd name="T66" fmla="*/ 34875 w 14674"/>
                <a:gd name="T67" fmla="*/ 117400 h 14454"/>
                <a:gd name="T68" fmla="*/ 243950 w 14674"/>
                <a:gd name="T69" fmla="*/ 37625 h 14454"/>
                <a:gd name="T70" fmla="*/ 287975 w 14674"/>
                <a:gd name="T71" fmla="*/ 264125 h 14454"/>
                <a:gd name="T72" fmla="*/ 93550 w 14674"/>
                <a:gd name="T73" fmla="*/ 297125 h 14454"/>
                <a:gd name="T74" fmla="*/ 202675 w 14674"/>
                <a:gd name="T75" fmla="*/ 289800 h 14454"/>
                <a:gd name="T76" fmla="*/ 219200 w 14674"/>
                <a:gd name="T77" fmla="*/ 263200 h 14454"/>
                <a:gd name="T78" fmla="*/ 262300 w 14674"/>
                <a:gd name="T79" fmla="*/ 265950 h 14454"/>
                <a:gd name="T80" fmla="*/ 330150 w 14674"/>
                <a:gd name="T81" fmla="*/ 266875 h 14454"/>
                <a:gd name="T82" fmla="*/ 210950 w 14674"/>
                <a:gd name="T83" fmla="*/ 304475 h 14454"/>
                <a:gd name="T84" fmla="*/ 287050 w 14674"/>
                <a:gd name="T85" fmla="*/ 71550 h 14454"/>
                <a:gd name="T86" fmla="*/ 339325 w 14674"/>
                <a:gd name="T87" fmla="*/ 257700 h 14454"/>
                <a:gd name="T88" fmla="*/ 296225 w 14674"/>
                <a:gd name="T89" fmla="*/ 106400 h 14454"/>
                <a:gd name="T90" fmla="*/ 261375 w 14674"/>
                <a:gd name="T91" fmla="*/ 22950 h 14454"/>
                <a:gd name="T92" fmla="*/ 44050 w 14674"/>
                <a:gd name="T93" fmla="*/ 87125 h 14454"/>
                <a:gd name="T94" fmla="*/ 34875 w 14674"/>
                <a:gd name="T95" fmla="*/ 160500 h 14454"/>
                <a:gd name="T96" fmla="*/ 87150 w 14674"/>
                <a:gd name="T97" fmla="*/ 343000 h 14454"/>
                <a:gd name="T98" fmla="*/ 43125 w 14674"/>
                <a:gd name="T99" fmla="*/ 203600 h 14454"/>
                <a:gd name="T100" fmla="*/ 137575 w 14674"/>
                <a:gd name="T101" fmla="*/ 55050 h 14454"/>
                <a:gd name="T102" fmla="*/ 199925 w 14674"/>
                <a:gd name="T103" fmla="*/ 20200 h 14454"/>
                <a:gd name="T104" fmla="*/ 25 w 14674"/>
                <a:gd name="T105" fmla="*/ 90800 h 14454"/>
                <a:gd name="T106" fmla="*/ 61475 w 14674"/>
                <a:gd name="T107" fmla="*/ 321900 h 14454"/>
                <a:gd name="T108" fmla="*/ 167850 w 14674"/>
                <a:gd name="T109" fmla="*/ 340250 h 14454"/>
                <a:gd name="T110" fmla="*/ 359500 w 14674"/>
                <a:gd name="T111" fmla="*/ 275125 h 14454"/>
                <a:gd name="T112" fmla="*/ 311825 w 14674"/>
                <a:gd name="T113" fmla="*/ 100900 h 14454"/>
                <a:gd name="T114" fmla="*/ 261375 w 14674"/>
                <a:gd name="T115" fmla="*/ 25 h 1445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lnTo>
                    <a:pt x="5283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3" name="Google Shape;420;p8">
              <a:extLst>
                <a:ext uri="{FF2B5EF4-FFF2-40B4-BE49-F238E27FC236}">
                  <a16:creationId xmlns:a16="http://schemas.microsoft.com/office/drawing/2014/main" id="{8C3FAA40-64D0-4C3B-9B36-41912DA6C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6250" y="3040425"/>
              <a:ext cx="137600" cy="122000"/>
            </a:xfrm>
            <a:custGeom>
              <a:avLst/>
              <a:gdLst>
                <a:gd name="T0" fmla="*/ 126575 w 5504"/>
                <a:gd name="T1" fmla="*/ 925 h 4880"/>
                <a:gd name="T2" fmla="*/ 119250 w 5504"/>
                <a:gd name="T3" fmla="*/ 10100 h 4880"/>
                <a:gd name="T4" fmla="*/ 105475 w 5504"/>
                <a:gd name="T5" fmla="*/ 21100 h 4880"/>
                <a:gd name="T6" fmla="*/ 93550 w 5504"/>
                <a:gd name="T7" fmla="*/ 26600 h 4880"/>
                <a:gd name="T8" fmla="*/ 80725 w 5504"/>
                <a:gd name="T9" fmla="*/ 27525 h 4880"/>
                <a:gd name="T10" fmla="*/ 63300 w 5504"/>
                <a:gd name="T11" fmla="*/ 22925 h 4880"/>
                <a:gd name="T12" fmla="*/ 47700 w 5504"/>
                <a:gd name="T13" fmla="*/ 18350 h 4880"/>
                <a:gd name="T14" fmla="*/ 31200 w 5504"/>
                <a:gd name="T15" fmla="*/ 15600 h 4880"/>
                <a:gd name="T16" fmla="*/ 15625 w 5504"/>
                <a:gd name="T17" fmla="*/ 19275 h 4880"/>
                <a:gd name="T18" fmla="*/ 9200 w 5504"/>
                <a:gd name="T19" fmla="*/ 23850 h 4880"/>
                <a:gd name="T20" fmla="*/ 3700 w 5504"/>
                <a:gd name="T21" fmla="*/ 30275 h 4880"/>
                <a:gd name="T22" fmla="*/ 2775 w 5504"/>
                <a:gd name="T23" fmla="*/ 33025 h 4880"/>
                <a:gd name="T24" fmla="*/ 6450 w 5504"/>
                <a:gd name="T25" fmla="*/ 36700 h 4880"/>
                <a:gd name="T26" fmla="*/ 17450 w 5504"/>
                <a:gd name="T27" fmla="*/ 32100 h 4880"/>
                <a:gd name="T28" fmla="*/ 25700 w 5504"/>
                <a:gd name="T29" fmla="*/ 63275 h 4880"/>
                <a:gd name="T30" fmla="*/ 22025 w 5504"/>
                <a:gd name="T31" fmla="*/ 98125 h 4880"/>
                <a:gd name="T32" fmla="*/ 13775 w 5504"/>
                <a:gd name="T33" fmla="*/ 93550 h 4880"/>
                <a:gd name="T34" fmla="*/ 4600 w 5504"/>
                <a:gd name="T35" fmla="*/ 88050 h 4880"/>
                <a:gd name="T36" fmla="*/ 950 w 5504"/>
                <a:gd name="T37" fmla="*/ 89875 h 4880"/>
                <a:gd name="T38" fmla="*/ 25 w 5504"/>
                <a:gd name="T39" fmla="*/ 94475 h 4880"/>
                <a:gd name="T40" fmla="*/ 3700 w 5504"/>
                <a:gd name="T41" fmla="*/ 103625 h 4880"/>
                <a:gd name="T42" fmla="*/ 12850 w 5504"/>
                <a:gd name="T43" fmla="*/ 110050 h 4880"/>
                <a:gd name="T44" fmla="*/ 29375 w 5504"/>
                <a:gd name="T45" fmla="*/ 111900 h 4880"/>
                <a:gd name="T46" fmla="*/ 33025 w 5504"/>
                <a:gd name="T47" fmla="*/ 110050 h 4880"/>
                <a:gd name="T48" fmla="*/ 37625 w 5504"/>
                <a:gd name="T49" fmla="*/ 87125 h 4880"/>
                <a:gd name="T50" fmla="*/ 39450 w 5504"/>
                <a:gd name="T51" fmla="*/ 47700 h 4880"/>
                <a:gd name="T52" fmla="*/ 37625 w 5504"/>
                <a:gd name="T53" fmla="*/ 28450 h 4880"/>
                <a:gd name="T54" fmla="*/ 53200 w 5504"/>
                <a:gd name="T55" fmla="*/ 33025 h 4880"/>
                <a:gd name="T56" fmla="*/ 70625 w 5504"/>
                <a:gd name="T57" fmla="*/ 39450 h 4880"/>
                <a:gd name="T58" fmla="*/ 87150 w 5504"/>
                <a:gd name="T59" fmla="*/ 41275 h 4880"/>
                <a:gd name="T60" fmla="*/ 85300 w 5504"/>
                <a:gd name="T61" fmla="*/ 86225 h 4880"/>
                <a:gd name="T62" fmla="*/ 85300 w 5504"/>
                <a:gd name="T63" fmla="*/ 106400 h 4880"/>
                <a:gd name="T64" fmla="*/ 85300 w 5504"/>
                <a:gd name="T65" fmla="*/ 110050 h 4880"/>
                <a:gd name="T66" fmla="*/ 85300 w 5504"/>
                <a:gd name="T67" fmla="*/ 111900 h 4880"/>
                <a:gd name="T68" fmla="*/ 84400 w 5504"/>
                <a:gd name="T69" fmla="*/ 116475 h 4880"/>
                <a:gd name="T70" fmla="*/ 85300 w 5504"/>
                <a:gd name="T71" fmla="*/ 120150 h 4880"/>
                <a:gd name="T72" fmla="*/ 90800 w 5504"/>
                <a:gd name="T73" fmla="*/ 121975 h 4880"/>
                <a:gd name="T74" fmla="*/ 96325 w 5504"/>
                <a:gd name="T75" fmla="*/ 118300 h 4880"/>
                <a:gd name="T76" fmla="*/ 98150 w 5504"/>
                <a:gd name="T77" fmla="*/ 110975 h 4880"/>
                <a:gd name="T78" fmla="*/ 99075 w 5504"/>
                <a:gd name="T79" fmla="*/ 76125 h 4880"/>
                <a:gd name="T80" fmla="*/ 99075 w 5504"/>
                <a:gd name="T81" fmla="*/ 38525 h 4880"/>
                <a:gd name="T82" fmla="*/ 118325 w 5504"/>
                <a:gd name="T83" fmla="*/ 28450 h 4880"/>
                <a:gd name="T84" fmla="*/ 133000 w 5504"/>
                <a:gd name="T85" fmla="*/ 13775 h 4880"/>
                <a:gd name="T86" fmla="*/ 137575 w 5504"/>
                <a:gd name="T87" fmla="*/ 6425 h 4880"/>
                <a:gd name="T88" fmla="*/ 135750 w 5504"/>
                <a:gd name="T89" fmla="*/ 1850 h 4880"/>
                <a:gd name="T90" fmla="*/ 132075 w 5504"/>
                <a:gd name="T91" fmla="*/ 0 h 488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lnTo>
                    <a:pt x="517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4" name="Google Shape;421;p8">
              <a:extLst>
                <a:ext uri="{FF2B5EF4-FFF2-40B4-BE49-F238E27FC236}">
                  <a16:creationId xmlns:a16="http://schemas.microsoft.com/office/drawing/2014/main" id="{EAC8BE31-C479-4D1A-90CE-D0B8C14E4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9325" y="4294925"/>
              <a:ext cx="344825" cy="254975"/>
            </a:xfrm>
            <a:custGeom>
              <a:avLst/>
              <a:gdLst>
                <a:gd name="T0" fmla="*/ 121050 w 13793"/>
                <a:gd name="T1" fmla="*/ 73375 h 10199"/>
                <a:gd name="T2" fmla="*/ 134825 w 13793"/>
                <a:gd name="T3" fmla="*/ 77975 h 10199"/>
                <a:gd name="T4" fmla="*/ 145825 w 13793"/>
                <a:gd name="T5" fmla="*/ 106400 h 10199"/>
                <a:gd name="T6" fmla="*/ 140325 w 13793"/>
                <a:gd name="T7" fmla="*/ 66050 h 10199"/>
                <a:gd name="T8" fmla="*/ 168750 w 13793"/>
                <a:gd name="T9" fmla="*/ 103650 h 10199"/>
                <a:gd name="T10" fmla="*/ 174250 w 13793"/>
                <a:gd name="T11" fmla="*/ 76125 h 10199"/>
                <a:gd name="T12" fmla="*/ 194425 w 13793"/>
                <a:gd name="T13" fmla="*/ 102725 h 10199"/>
                <a:gd name="T14" fmla="*/ 203600 w 13793"/>
                <a:gd name="T15" fmla="*/ 93550 h 10199"/>
                <a:gd name="T16" fmla="*/ 148575 w 13793"/>
                <a:gd name="T17" fmla="*/ 53200 h 10199"/>
                <a:gd name="T18" fmla="*/ 314550 w 13793"/>
                <a:gd name="T19" fmla="*/ 128400 h 10199"/>
                <a:gd name="T20" fmla="*/ 290725 w 13793"/>
                <a:gd name="T21" fmla="*/ 113725 h 10199"/>
                <a:gd name="T22" fmla="*/ 281550 w 13793"/>
                <a:gd name="T23" fmla="*/ 121975 h 10199"/>
                <a:gd name="T24" fmla="*/ 272375 w 13793"/>
                <a:gd name="T25" fmla="*/ 134825 h 10199"/>
                <a:gd name="T26" fmla="*/ 253125 w 13793"/>
                <a:gd name="T27" fmla="*/ 107300 h 10199"/>
                <a:gd name="T28" fmla="*/ 242100 w 13793"/>
                <a:gd name="T29" fmla="*/ 122900 h 10199"/>
                <a:gd name="T30" fmla="*/ 273300 w 13793"/>
                <a:gd name="T31" fmla="*/ 154075 h 10199"/>
                <a:gd name="T32" fmla="*/ 342975 w 13793"/>
                <a:gd name="T33" fmla="*/ 138500 h 10199"/>
                <a:gd name="T34" fmla="*/ 320975 w 13793"/>
                <a:gd name="T35" fmla="*/ 112825 h 10199"/>
                <a:gd name="T36" fmla="*/ 247625 w 13793"/>
                <a:gd name="T37" fmla="*/ 14700 h 10199"/>
                <a:gd name="T38" fmla="*/ 210025 w 13793"/>
                <a:gd name="T39" fmla="*/ 63300 h 10199"/>
                <a:gd name="T40" fmla="*/ 218275 w 13793"/>
                <a:gd name="T41" fmla="*/ 135750 h 10199"/>
                <a:gd name="T42" fmla="*/ 205425 w 13793"/>
                <a:gd name="T43" fmla="*/ 134825 h 10199"/>
                <a:gd name="T44" fmla="*/ 213675 w 13793"/>
                <a:gd name="T45" fmla="*/ 197175 h 10199"/>
                <a:gd name="T46" fmla="*/ 177000 w 13793"/>
                <a:gd name="T47" fmla="*/ 125650 h 10199"/>
                <a:gd name="T48" fmla="*/ 166000 w 13793"/>
                <a:gd name="T49" fmla="*/ 111900 h 10199"/>
                <a:gd name="T50" fmla="*/ 174250 w 13793"/>
                <a:gd name="T51" fmla="*/ 152250 h 10199"/>
                <a:gd name="T52" fmla="*/ 155000 w 13793"/>
                <a:gd name="T53" fmla="*/ 127475 h 10199"/>
                <a:gd name="T54" fmla="*/ 146750 w 13793"/>
                <a:gd name="T55" fmla="*/ 139400 h 10199"/>
                <a:gd name="T56" fmla="*/ 134825 w 13793"/>
                <a:gd name="T57" fmla="*/ 155925 h 10199"/>
                <a:gd name="T58" fmla="*/ 94475 w 13793"/>
                <a:gd name="T59" fmla="*/ 92650 h 10199"/>
                <a:gd name="T60" fmla="*/ 1850 w 13793"/>
                <a:gd name="T61" fmla="*/ 100900 h 10199"/>
                <a:gd name="T62" fmla="*/ 12850 w 13793"/>
                <a:gd name="T63" fmla="*/ 112825 h 10199"/>
                <a:gd name="T64" fmla="*/ 44025 w 13793"/>
                <a:gd name="T65" fmla="*/ 182500 h 10199"/>
                <a:gd name="T66" fmla="*/ 42200 w 13793"/>
                <a:gd name="T67" fmla="*/ 141250 h 10199"/>
                <a:gd name="T68" fmla="*/ 28450 w 13793"/>
                <a:gd name="T69" fmla="*/ 106400 h 10199"/>
                <a:gd name="T70" fmla="*/ 67875 w 13793"/>
                <a:gd name="T71" fmla="*/ 160500 h 10199"/>
                <a:gd name="T72" fmla="*/ 79800 w 13793"/>
                <a:gd name="T73" fmla="*/ 158675 h 10199"/>
                <a:gd name="T74" fmla="*/ 79800 w 13793"/>
                <a:gd name="T75" fmla="*/ 102725 h 10199"/>
                <a:gd name="T76" fmla="*/ 102725 w 13793"/>
                <a:gd name="T77" fmla="*/ 153150 h 10199"/>
                <a:gd name="T78" fmla="*/ 100875 w 13793"/>
                <a:gd name="T79" fmla="*/ 112825 h 10199"/>
                <a:gd name="T80" fmla="*/ 126575 w 13793"/>
                <a:gd name="T81" fmla="*/ 179750 h 10199"/>
                <a:gd name="T82" fmla="*/ 176075 w 13793"/>
                <a:gd name="T83" fmla="*/ 219200 h 10199"/>
                <a:gd name="T84" fmla="*/ 236600 w 13793"/>
                <a:gd name="T85" fmla="*/ 191675 h 10199"/>
                <a:gd name="T86" fmla="*/ 225600 w 13793"/>
                <a:gd name="T87" fmla="*/ 69700 h 10199"/>
                <a:gd name="T88" fmla="*/ 240275 w 13793"/>
                <a:gd name="T89" fmla="*/ 77975 h 10199"/>
                <a:gd name="T90" fmla="*/ 231100 w 13793"/>
                <a:gd name="T91" fmla="*/ 43125 h 10199"/>
                <a:gd name="T92" fmla="*/ 260450 w 13793"/>
                <a:gd name="T93" fmla="*/ 62375 h 10199"/>
                <a:gd name="T94" fmla="*/ 277875 w 13793"/>
                <a:gd name="T95" fmla="*/ 75225 h 10199"/>
                <a:gd name="T96" fmla="*/ 257700 w 13793"/>
                <a:gd name="T97" fmla="*/ 24775 h 10199"/>
                <a:gd name="T98" fmla="*/ 298975 w 13793"/>
                <a:gd name="T99" fmla="*/ 73375 h 10199"/>
                <a:gd name="T100" fmla="*/ 286125 w 13793"/>
                <a:gd name="T101" fmla="*/ 17450 h 10199"/>
                <a:gd name="T102" fmla="*/ 101800 w 13793"/>
                <a:gd name="T103" fmla="*/ 177000 h 10199"/>
                <a:gd name="T104" fmla="*/ 104550 w 13793"/>
                <a:gd name="T105" fmla="*/ 224700 h 10199"/>
                <a:gd name="T106" fmla="*/ 78875 w 13793"/>
                <a:gd name="T107" fmla="*/ 190750 h 10199"/>
                <a:gd name="T108" fmla="*/ 70625 w 13793"/>
                <a:gd name="T109" fmla="*/ 235700 h 10199"/>
                <a:gd name="T110" fmla="*/ 60525 w 13793"/>
                <a:gd name="T111" fmla="*/ 202675 h 10199"/>
                <a:gd name="T112" fmla="*/ 58700 w 13793"/>
                <a:gd name="T113" fmla="*/ 232950 h 10199"/>
                <a:gd name="T114" fmla="*/ 47700 w 13793"/>
                <a:gd name="T115" fmla="*/ 254025 h 10199"/>
                <a:gd name="T116" fmla="*/ 69700 w 13793"/>
                <a:gd name="T117" fmla="*/ 252200 h 10199"/>
                <a:gd name="T118" fmla="*/ 128400 w 13793"/>
                <a:gd name="T119" fmla="*/ 215525 h 10199"/>
                <a:gd name="T120" fmla="*/ 118300 w 13793"/>
                <a:gd name="T121" fmla="*/ 208175 h 1019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lnTo>
                    <a:pt x="5649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lnTo>
                    <a:pt x="12215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lnTo>
                    <a:pt x="4072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5" name="Google Shape;422;p8">
              <a:extLst>
                <a:ext uri="{FF2B5EF4-FFF2-40B4-BE49-F238E27FC236}">
                  <a16:creationId xmlns:a16="http://schemas.microsoft.com/office/drawing/2014/main" id="{F31B7A2C-BBD1-435C-82C2-678A39886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4500" y="2324225"/>
              <a:ext cx="158675" cy="329225"/>
            </a:xfrm>
            <a:custGeom>
              <a:avLst/>
              <a:gdLst>
                <a:gd name="T0" fmla="*/ 39450 w 6347"/>
                <a:gd name="T1" fmla="*/ 22925 h 13169"/>
                <a:gd name="T2" fmla="*/ 50450 w 6347"/>
                <a:gd name="T3" fmla="*/ 61450 h 13169"/>
                <a:gd name="T4" fmla="*/ 34875 w 6347"/>
                <a:gd name="T5" fmla="*/ 36675 h 13169"/>
                <a:gd name="T6" fmla="*/ 40375 w 6347"/>
                <a:gd name="T7" fmla="*/ 66025 h 13169"/>
                <a:gd name="T8" fmla="*/ 23875 w 6347"/>
                <a:gd name="T9" fmla="*/ 43100 h 13169"/>
                <a:gd name="T10" fmla="*/ 98150 w 6347"/>
                <a:gd name="T11" fmla="*/ 71525 h 13169"/>
                <a:gd name="T12" fmla="*/ 142175 w 6347"/>
                <a:gd name="T13" fmla="*/ 91700 h 13169"/>
                <a:gd name="T14" fmla="*/ 134825 w 6347"/>
                <a:gd name="T15" fmla="*/ 97200 h 13169"/>
                <a:gd name="T16" fmla="*/ 76150 w 6347"/>
                <a:gd name="T17" fmla="*/ 99975 h 13169"/>
                <a:gd name="T18" fmla="*/ 63300 w 6347"/>
                <a:gd name="T19" fmla="*/ 91700 h 13169"/>
                <a:gd name="T20" fmla="*/ 101825 w 6347"/>
                <a:gd name="T21" fmla="*/ 102725 h 13169"/>
                <a:gd name="T22" fmla="*/ 108225 w 6347"/>
                <a:gd name="T23" fmla="*/ 92625 h 13169"/>
                <a:gd name="T24" fmla="*/ 71550 w 6347"/>
                <a:gd name="T25" fmla="*/ 80700 h 13169"/>
                <a:gd name="T26" fmla="*/ 43125 w 6347"/>
                <a:gd name="T27" fmla="*/ 143075 h 13169"/>
                <a:gd name="T28" fmla="*/ 54125 w 6347"/>
                <a:gd name="T29" fmla="*/ 143975 h 13169"/>
                <a:gd name="T30" fmla="*/ 84400 w 6347"/>
                <a:gd name="T31" fmla="*/ 149475 h 13169"/>
                <a:gd name="T32" fmla="*/ 33050 w 6347"/>
                <a:gd name="T33" fmla="*/ 154075 h 13169"/>
                <a:gd name="T34" fmla="*/ 16525 w 6347"/>
                <a:gd name="T35" fmla="*/ 143075 h 13169"/>
                <a:gd name="T36" fmla="*/ 78900 w 6347"/>
                <a:gd name="T37" fmla="*/ 199925 h 13169"/>
                <a:gd name="T38" fmla="*/ 55975 w 6347"/>
                <a:gd name="T39" fmla="*/ 166900 h 13169"/>
                <a:gd name="T40" fmla="*/ 48625 w 6347"/>
                <a:gd name="T41" fmla="*/ 220100 h 13169"/>
                <a:gd name="T42" fmla="*/ 22950 w 6347"/>
                <a:gd name="T43" fmla="*/ 174250 h 13169"/>
                <a:gd name="T44" fmla="*/ 71550 w 6347"/>
                <a:gd name="T45" fmla="*/ 260450 h 13169"/>
                <a:gd name="T46" fmla="*/ 69725 w 6347"/>
                <a:gd name="T47" fmla="*/ 244850 h 13169"/>
                <a:gd name="T48" fmla="*/ 50450 w 6347"/>
                <a:gd name="T49" fmla="*/ 252200 h 13169"/>
                <a:gd name="T50" fmla="*/ 39450 w 6347"/>
                <a:gd name="T51" fmla="*/ 257700 h 13169"/>
                <a:gd name="T52" fmla="*/ 44950 w 6347"/>
                <a:gd name="T53" fmla="*/ 268700 h 13169"/>
                <a:gd name="T54" fmla="*/ 38550 w 6347"/>
                <a:gd name="T55" fmla="*/ 276950 h 13169"/>
                <a:gd name="T56" fmla="*/ 58725 w 6347"/>
                <a:gd name="T57" fmla="*/ 290700 h 13169"/>
                <a:gd name="T58" fmla="*/ 63300 w 6347"/>
                <a:gd name="T59" fmla="*/ 269625 h 13169"/>
                <a:gd name="T60" fmla="*/ 68800 w 6347"/>
                <a:gd name="T61" fmla="*/ 304450 h 13169"/>
                <a:gd name="T62" fmla="*/ 44950 w 6347"/>
                <a:gd name="T63" fmla="*/ 314550 h 13169"/>
                <a:gd name="T64" fmla="*/ 28450 w 6347"/>
                <a:gd name="T65" fmla="*/ 283375 h 13169"/>
                <a:gd name="T66" fmla="*/ 8275 w 6347"/>
                <a:gd name="T67" fmla="*/ 2750 h 13169"/>
                <a:gd name="T68" fmla="*/ 7350 w 6347"/>
                <a:gd name="T69" fmla="*/ 21100 h 13169"/>
                <a:gd name="T70" fmla="*/ 29375 w 6347"/>
                <a:gd name="T71" fmla="*/ 75200 h 13169"/>
                <a:gd name="T72" fmla="*/ 43125 w 6347"/>
                <a:gd name="T73" fmla="*/ 109125 h 13169"/>
                <a:gd name="T74" fmla="*/ 28450 w 6347"/>
                <a:gd name="T75" fmla="*/ 132050 h 13169"/>
                <a:gd name="T76" fmla="*/ 2775 w 6347"/>
                <a:gd name="T77" fmla="*/ 142150 h 13169"/>
                <a:gd name="T78" fmla="*/ 950 w 6347"/>
                <a:gd name="T79" fmla="*/ 156825 h 13169"/>
                <a:gd name="T80" fmla="*/ 9200 w 6347"/>
                <a:gd name="T81" fmla="*/ 162325 h 13169"/>
                <a:gd name="T82" fmla="*/ 14700 w 6347"/>
                <a:gd name="T83" fmla="*/ 216425 h 13169"/>
                <a:gd name="T84" fmla="*/ 22025 w 6347"/>
                <a:gd name="T85" fmla="*/ 307225 h 13169"/>
                <a:gd name="T86" fmla="*/ 40375 w 6347"/>
                <a:gd name="T87" fmla="*/ 326475 h 13169"/>
                <a:gd name="T88" fmla="*/ 68800 w 6347"/>
                <a:gd name="T89" fmla="*/ 324625 h 13169"/>
                <a:gd name="T90" fmla="*/ 86225 w 6347"/>
                <a:gd name="T91" fmla="*/ 285200 h 13169"/>
                <a:gd name="T92" fmla="*/ 93575 w 6347"/>
                <a:gd name="T93" fmla="*/ 165075 h 13169"/>
                <a:gd name="T94" fmla="*/ 99075 w 6347"/>
                <a:gd name="T95" fmla="*/ 143075 h 13169"/>
                <a:gd name="T96" fmla="*/ 63300 w 6347"/>
                <a:gd name="T97" fmla="*/ 133900 h 13169"/>
                <a:gd name="T98" fmla="*/ 61475 w 6347"/>
                <a:gd name="T99" fmla="*/ 103625 h 13169"/>
                <a:gd name="T100" fmla="*/ 110075 w 6347"/>
                <a:gd name="T101" fmla="*/ 114625 h 13169"/>
                <a:gd name="T102" fmla="*/ 145825 w 6347"/>
                <a:gd name="T103" fmla="*/ 102725 h 13169"/>
                <a:gd name="T104" fmla="*/ 149500 w 6347"/>
                <a:gd name="T105" fmla="*/ 99050 h 13169"/>
                <a:gd name="T106" fmla="*/ 157750 w 6347"/>
                <a:gd name="T107" fmla="*/ 93550 h 13169"/>
                <a:gd name="T108" fmla="*/ 132075 w 6347"/>
                <a:gd name="T109" fmla="*/ 71525 h 13169"/>
                <a:gd name="T110" fmla="*/ 74300 w 6347"/>
                <a:gd name="T111" fmla="*/ 65125 h 13169"/>
                <a:gd name="T112" fmla="*/ 62375 w 6347"/>
                <a:gd name="T113" fmla="*/ 61450 h 13169"/>
                <a:gd name="T114" fmla="*/ 53225 w 6347"/>
                <a:gd name="T115" fmla="*/ 28425 h 13169"/>
                <a:gd name="T116" fmla="*/ 22025 w 6347"/>
                <a:gd name="T117" fmla="*/ 0 h 1316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lnTo>
                    <a:pt x="1285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lnTo>
                    <a:pt x="1065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lnTo>
                    <a:pt x="62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6" name="Google Shape;423;p8">
              <a:extLst>
                <a:ext uri="{FF2B5EF4-FFF2-40B4-BE49-F238E27FC236}">
                  <a16:creationId xmlns:a16="http://schemas.microsoft.com/office/drawing/2014/main" id="{477A73C2-8DAD-48FD-9D22-94E0323AD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5525" y="1405350"/>
              <a:ext cx="442025" cy="375100"/>
            </a:xfrm>
            <a:custGeom>
              <a:avLst/>
              <a:gdLst>
                <a:gd name="T0" fmla="*/ 175150 w 17681"/>
                <a:gd name="T1" fmla="*/ 54125 h 15004"/>
                <a:gd name="T2" fmla="*/ 139400 w 17681"/>
                <a:gd name="T3" fmla="*/ 78875 h 15004"/>
                <a:gd name="T4" fmla="*/ 171500 w 17681"/>
                <a:gd name="T5" fmla="*/ 108225 h 15004"/>
                <a:gd name="T6" fmla="*/ 108225 w 17681"/>
                <a:gd name="T7" fmla="*/ 171500 h 15004"/>
                <a:gd name="T8" fmla="*/ 105475 w 17681"/>
                <a:gd name="T9" fmla="*/ 126550 h 15004"/>
                <a:gd name="T10" fmla="*/ 146725 w 17681"/>
                <a:gd name="T11" fmla="*/ 170575 h 15004"/>
                <a:gd name="T12" fmla="*/ 88950 w 17681"/>
                <a:gd name="T13" fmla="*/ 132975 h 15004"/>
                <a:gd name="T14" fmla="*/ 290700 w 17681"/>
                <a:gd name="T15" fmla="*/ 179750 h 15004"/>
                <a:gd name="T16" fmla="*/ 81625 w 17681"/>
                <a:gd name="T17" fmla="*/ 193500 h 15004"/>
                <a:gd name="T18" fmla="*/ 149475 w 17681"/>
                <a:gd name="T19" fmla="*/ 131150 h 15004"/>
                <a:gd name="T20" fmla="*/ 54100 w 17681"/>
                <a:gd name="T21" fmla="*/ 190750 h 15004"/>
                <a:gd name="T22" fmla="*/ 351225 w 17681"/>
                <a:gd name="T23" fmla="*/ 204500 h 15004"/>
                <a:gd name="T24" fmla="*/ 178825 w 17681"/>
                <a:gd name="T25" fmla="*/ 164150 h 15004"/>
                <a:gd name="T26" fmla="*/ 195325 w 17681"/>
                <a:gd name="T27" fmla="*/ 210925 h 15004"/>
                <a:gd name="T28" fmla="*/ 199000 w 17681"/>
                <a:gd name="T29" fmla="*/ 170575 h 15004"/>
                <a:gd name="T30" fmla="*/ 37600 w 17681"/>
                <a:gd name="T31" fmla="*/ 185250 h 15004"/>
                <a:gd name="T32" fmla="*/ 63275 w 17681"/>
                <a:gd name="T33" fmla="*/ 184325 h 15004"/>
                <a:gd name="T34" fmla="*/ 354900 w 17681"/>
                <a:gd name="T35" fmla="*/ 215525 h 15004"/>
                <a:gd name="T36" fmla="*/ 336550 w 17681"/>
                <a:gd name="T37" fmla="*/ 208175 h 15004"/>
                <a:gd name="T38" fmla="*/ 375075 w 17681"/>
                <a:gd name="T39" fmla="*/ 177000 h 15004"/>
                <a:gd name="T40" fmla="*/ 154975 w 17681"/>
                <a:gd name="T41" fmla="*/ 226525 h 15004"/>
                <a:gd name="T42" fmla="*/ 156825 w 17681"/>
                <a:gd name="T43" fmla="*/ 208175 h 15004"/>
                <a:gd name="T44" fmla="*/ 231100 w 17681"/>
                <a:gd name="T45" fmla="*/ 84375 h 15004"/>
                <a:gd name="T46" fmla="*/ 219175 w 17681"/>
                <a:gd name="T47" fmla="*/ 235700 h 15004"/>
                <a:gd name="T48" fmla="*/ 115550 w 17681"/>
                <a:gd name="T49" fmla="*/ 242100 h 15004"/>
                <a:gd name="T50" fmla="*/ 14675 w 17681"/>
                <a:gd name="T51" fmla="*/ 174250 h 15004"/>
                <a:gd name="T52" fmla="*/ 96300 w 17681"/>
                <a:gd name="T53" fmla="*/ 41275 h 15004"/>
                <a:gd name="T54" fmla="*/ 143975 w 17681"/>
                <a:gd name="T55" fmla="*/ 41275 h 15004"/>
                <a:gd name="T56" fmla="*/ 265025 w 17681"/>
                <a:gd name="T57" fmla="*/ 236600 h 15004"/>
                <a:gd name="T58" fmla="*/ 359475 w 17681"/>
                <a:gd name="T59" fmla="*/ 256775 h 15004"/>
                <a:gd name="T60" fmla="*/ 106375 w 17681"/>
                <a:gd name="T61" fmla="*/ 25675 h 15004"/>
                <a:gd name="T62" fmla="*/ 32100 w 17681"/>
                <a:gd name="T63" fmla="*/ 126550 h 15004"/>
                <a:gd name="T64" fmla="*/ 26600 w 17681"/>
                <a:gd name="T65" fmla="*/ 245775 h 15004"/>
                <a:gd name="T66" fmla="*/ 140325 w 17681"/>
                <a:gd name="T67" fmla="*/ 259525 h 15004"/>
                <a:gd name="T68" fmla="*/ 237525 w 17681"/>
                <a:gd name="T69" fmla="*/ 229275 h 15004"/>
                <a:gd name="T70" fmla="*/ 242100 w 17681"/>
                <a:gd name="T71" fmla="*/ 88975 h 15004"/>
                <a:gd name="T72" fmla="*/ 319125 w 17681"/>
                <a:gd name="T73" fmla="*/ 269625 h 15004"/>
                <a:gd name="T74" fmla="*/ 332900 w 17681"/>
                <a:gd name="T75" fmla="*/ 286125 h 15004"/>
                <a:gd name="T76" fmla="*/ 305375 w 17681"/>
                <a:gd name="T77" fmla="*/ 288875 h 15004"/>
                <a:gd name="T78" fmla="*/ 325550 w 17681"/>
                <a:gd name="T79" fmla="*/ 310875 h 15004"/>
                <a:gd name="T80" fmla="*/ 378750 w 17681"/>
                <a:gd name="T81" fmla="*/ 152250 h 15004"/>
                <a:gd name="T82" fmla="*/ 356725 w 17681"/>
                <a:gd name="T83" fmla="*/ 320975 h 15004"/>
                <a:gd name="T84" fmla="*/ 295300 w 17681"/>
                <a:gd name="T85" fmla="*/ 269625 h 15004"/>
                <a:gd name="T86" fmla="*/ 332900 w 17681"/>
                <a:gd name="T87" fmla="*/ 142150 h 15004"/>
                <a:gd name="T88" fmla="*/ 320975 w 17681"/>
                <a:gd name="T89" fmla="*/ 110975 h 15004"/>
                <a:gd name="T90" fmla="*/ 310875 w 17681"/>
                <a:gd name="T91" fmla="*/ 147650 h 15004"/>
                <a:gd name="T92" fmla="*/ 288875 w 17681"/>
                <a:gd name="T93" fmla="*/ 172425 h 15004"/>
                <a:gd name="T94" fmla="*/ 288875 w 17681"/>
                <a:gd name="T95" fmla="*/ 214600 h 15004"/>
                <a:gd name="T96" fmla="*/ 257700 w 17681"/>
                <a:gd name="T97" fmla="*/ 241200 h 15004"/>
                <a:gd name="T98" fmla="*/ 253100 w 17681"/>
                <a:gd name="T99" fmla="*/ 283375 h 15004"/>
                <a:gd name="T100" fmla="*/ 257700 w 17681"/>
                <a:gd name="T101" fmla="*/ 331050 h 15004"/>
                <a:gd name="T102" fmla="*/ 287050 w 17681"/>
                <a:gd name="T103" fmla="*/ 356750 h 15004"/>
                <a:gd name="T104" fmla="*/ 296200 w 17681"/>
                <a:gd name="T105" fmla="*/ 371400 h 15004"/>
                <a:gd name="T106" fmla="*/ 335650 w 17681"/>
                <a:gd name="T107" fmla="*/ 374150 h 15004"/>
                <a:gd name="T108" fmla="*/ 369575 w 17681"/>
                <a:gd name="T109" fmla="*/ 353975 h 15004"/>
                <a:gd name="T110" fmla="*/ 381500 w 17681"/>
                <a:gd name="T111" fmla="*/ 314550 h 15004"/>
                <a:gd name="T112" fmla="*/ 415425 w 17681"/>
                <a:gd name="T113" fmla="*/ 283375 h 15004"/>
                <a:gd name="T114" fmla="*/ 431925 w 17681"/>
                <a:gd name="T115" fmla="*/ 250350 h 15004"/>
                <a:gd name="T116" fmla="*/ 441100 w 17681"/>
                <a:gd name="T117" fmla="*/ 212775 h 15004"/>
                <a:gd name="T118" fmla="*/ 435600 w 17681"/>
                <a:gd name="T119" fmla="*/ 176075 h 15004"/>
                <a:gd name="T120" fmla="*/ 422750 w 17681"/>
                <a:gd name="T121" fmla="*/ 144900 h 15004"/>
                <a:gd name="T122" fmla="*/ 398925 w 17681"/>
                <a:gd name="T123" fmla="*/ 121050 h 15004"/>
                <a:gd name="T124" fmla="*/ 348475 w 17681"/>
                <a:gd name="T125" fmla="*/ 124725 h 1500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lnTo>
                    <a:pt x="480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lnTo>
                    <a:pt x="4329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lnTo>
                    <a:pt x="176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lnTo>
                    <a:pt x="14233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lnTo>
                    <a:pt x="7410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lnTo>
                    <a:pt x="1651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lnTo>
                    <a:pt x="14233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lnTo>
                    <a:pt x="7630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lnTo>
                    <a:pt x="13903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lnTo>
                    <a:pt x="759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lnTo>
                    <a:pt x="12912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lnTo>
                    <a:pt x="13572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lnTo>
                    <a:pt x="12215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lnTo>
                    <a:pt x="1404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lnTo>
                    <a:pt x="1364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7" name="Google Shape;424;p8">
              <a:extLst>
                <a:ext uri="{FF2B5EF4-FFF2-40B4-BE49-F238E27FC236}">
                  <a16:creationId xmlns:a16="http://schemas.microsoft.com/office/drawing/2014/main" id="{7CF613F5-3395-4BCB-973E-9B01FE9116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9500" y="3516375"/>
              <a:ext cx="268700" cy="232025"/>
            </a:xfrm>
            <a:custGeom>
              <a:avLst/>
              <a:gdLst>
                <a:gd name="T0" fmla="*/ 130225 w 10748"/>
                <a:gd name="T1" fmla="*/ 34850 h 9281"/>
                <a:gd name="T2" fmla="*/ 101800 w 10748"/>
                <a:gd name="T3" fmla="*/ 13750 h 9281"/>
                <a:gd name="T4" fmla="*/ 33025 w 10748"/>
                <a:gd name="T5" fmla="*/ 77950 h 9281"/>
                <a:gd name="T6" fmla="*/ 124725 w 10748"/>
                <a:gd name="T7" fmla="*/ 96300 h 9281"/>
                <a:gd name="T8" fmla="*/ 95375 w 10748"/>
                <a:gd name="T9" fmla="*/ 13750 h 9281"/>
                <a:gd name="T10" fmla="*/ 56850 w 10748"/>
                <a:gd name="T11" fmla="*/ 63275 h 9281"/>
                <a:gd name="T12" fmla="*/ 48600 w 10748"/>
                <a:gd name="T13" fmla="*/ 84375 h 9281"/>
                <a:gd name="T14" fmla="*/ 67875 w 10748"/>
                <a:gd name="T15" fmla="*/ 40350 h 9281"/>
                <a:gd name="T16" fmla="*/ 71525 w 10748"/>
                <a:gd name="T17" fmla="*/ 73375 h 9281"/>
                <a:gd name="T18" fmla="*/ 91700 w 10748"/>
                <a:gd name="T19" fmla="*/ 36675 h 9281"/>
                <a:gd name="T20" fmla="*/ 113725 w 10748"/>
                <a:gd name="T21" fmla="*/ 121050 h 9281"/>
                <a:gd name="T22" fmla="*/ 192575 w 10748"/>
                <a:gd name="T23" fmla="*/ 123800 h 9281"/>
                <a:gd name="T24" fmla="*/ 177000 w 10748"/>
                <a:gd name="T25" fmla="*/ 131150 h 9281"/>
                <a:gd name="T26" fmla="*/ 200825 w 10748"/>
                <a:gd name="T27" fmla="*/ 135725 h 9281"/>
                <a:gd name="T28" fmla="*/ 208175 w 10748"/>
                <a:gd name="T29" fmla="*/ 142150 h 9281"/>
                <a:gd name="T30" fmla="*/ 203575 w 10748"/>
                <a:gd name="T31" fmla="*/ 154075 h 9281"/>
                <a:gd name="T32" fmla="*/ 221000 w 10748"/>
                <a:gd name="T33" fmla="*/ 160475 h 9281"/>
                <a:gd name="T34" fmla="*/ 245775 w 10748"/>
                <a:gd name="T35" fmla="*/ 126550 h 9281"/>
                <a:gd name="T36" fmla="*/ 254950 w 10748"/>
                <a:gd name="T37" fmla="*/ 152225 h 9281"/>
                <a:gd name="T38" fmla="*/ 215500 w 10748"/>
                <a:gd name="T39" fmla="*/ 132050 h 9281"/>
                <a:gd name="T40" fmla="*/ 33925 w 10748"/>
                <a:gd name="T41" fmla="*/ 104550 h 9281"/>
                <a:gd name="T42" fmla="*/ 108225 w 10748"/>
                <a:gd name="T43" fmla="*/ 132975 h 9281"/>
                <a:gd name="T44" fmla="*/ 85275 w 10748"/>
                <a:gd name="T45" fmla="*/ 129300 h 9281"/>
                <a:gd name="T46" fmla="*/ 100875 w 10748"/>
                <a:gd name="T47" fmla="*/ 147650 h 9281"/>
                <a:gd name="T48" fmla="*/ 77025 w 10748"/>
                <a:gd name="T49" fmla="*/ 137550 h 9281"/>
                <a:gd name="T50" fmla="*/ 79775 w 10748"/>
                <a:gd name="T51" fmla="*/ 150400 h 9281"/>
                <a:gd name="T52" fmla="*/ 93550 w 10748"/>
                <a:gd name="T53" fmla="*/ 165075 h 9281"/>
                <a:gd name="T54" fmla="*/ 66950 w 10748"/>
                <a:gd name="T55" fmla="*/ 163225 h 9281"/>
                <a:gd name="T56" fmla="*/ 73375 w 10748"/>
                <a:gd name="T57" fmla="*/ 177000 h 9281"/>
                <a:gd name="T58" fmla="*/ 66950 w 10748"/>
                <a:gd name="T59" fmla="*/ 185250 h 9281"/>
                <a:gd name="T60" fmla="*/ 46775 w 10748"/>
                <a:gd name="T61" fmla="*/ 194425 h 9281"/>
                <a:gd name="T62" fmla="*/ 55950 w 10748"/>
                <a:gd name="T63" fmla="*/ 207250 h 9281"/>
                <a:gd name="T64" fmla="*/ 25675 w 10748"/>
                <a:gd name="T65" fmla="*/ 196250 h 9281"/>
                <a:gd name="T66" fmla="*/ 15600 w 10748"/>
                <a:gd name="T67" fmla="*/ 137550 h 9281"/>
                <a:gd name="T68" fmla="*/ 176075 w 10748"/>
                <a:gd name="T69" fmla="*/ 149475 h 9281"/>
                <a:gd name="T70" fmla="*/ 207250 w 10748"/>
                <a:gd name="T71" fmla="*/ 196250 h 9281"/>
                <a:gd name="T72" fmla="*/ 221925 w 10748"/>
                <a:gd name="T73" fmla="*/ 199925 h 9281"/>
                <a:gd name="T74" fmla="*/ 228350 w 10748"/>
                <a:gd name="T75" fmla="*/ 191675 h 9281"/>
                <a:gd name="T76" fmla="*/ 228350 w 10748"/>
                <a:gd name="T77" fmla="*/ 180650 h 9281"/>
                <a:gd name="T78" fmla="*/ 231100 w 10748"/>
                <a:gd name="T79" fmla="*/ 176075 h 9281"/>
                <a:gd name="T80" fmla="*/ 201750 w 10748"/>
                <a:gd name="T81" fmla="*/ 216425 h 9281"/>
                <a:gd name="T82" fmla="*/ 166900 w 10748"/>
                <a:gd name="T83" fmla="*/ 207250 h 9281"/>
                <a:gd name="T84" fmla="*/ 152225 w 10748"/>
                <a:gd name="T85" fmla="*/ 157725 h 9281"/>
                <a:gd name="T86" fmla="*/ 88050 w 10748"/>
                <a:gd name="T87" fmla="*/ 925 h 9281"/>
                <a:gd name="T88" fmla="*/ 42175 w 10748"/>
                <a:gd name="T89" fmla="*/ 22000 h 9281"/>
                <a:gd name="T90" fmla="*/ 4575 w 10748"/>
                <a:gd name="T91" fmla="*/ 126550 h 9281"/>
                <a:gd name="T92" fmla="*/ 8250 w 10748"/>
                <a:gd name="T93" fmla="*/ 195325 h 9281"/>
                <a:gd name="T94" fmla="*/ 47700 w 10748"/>
                <a:gd name="T95" fmla="*/ 222850 h 9281"/>
                <a:gd name="T96" fmla="*/ 94450 w 10748"/>
                <a:gd name="T97" fmla="*/ 198075 h 9281"/>
                <a:gd name="T98" fmla="*/ 104550 w 10748"/>
                <a:gd name="T99" fmla="*/ 186150 h 9281"/>
                <a:gd name="T100" fmla="*/ 132050 w 10748"/>
                <a:gd name="T101" fmla="*/ 122875 h 9281"/>
                <a:gd name="T102" fmla="*/ 143975 w 10748"/>
                <a:gd name="T103" fmla="*/ 33925 h 9281"/>
                <a:gd name="T104" fmla="*/ 104550 w 10748"/>
                <a:gd name="T105" fmla="*/ 0 h 9281"/>
                <a:gd name="T106" fmla="*/ 183400 w 10748"/>
                <a:gd name="T107" fmla="*/ 114625 h 9281"/>
                <a:gd name="T108" fmla="*/ 140300 w 10748"/>
                <a:gd name="T109" fmla="*/ 151325 h 9281"/>
                <a:gd name="T110" fmla="*/ 143050 w 10748"/>
                <a:gd name="T111" fmla="*/ 197175 h 9281"/>
                <a:gd name="T112" fmla="*/ 177900 w 10748"/>
                <a:gd name="T113" fmla="*/ 229250 h 9281"/>
                <a:gd name="T114" fmla="*/ 234775 w 10748"/>
                <a:gd name="T115" fmla="*/ 213675 h 9281"/>
                <a:gd name="T116" fmla="*/ 267775 w 10748"/>
                <a:gd name="T117" fmla="*/ 158650 h 9281"/>
                <a:gd name="T118" fmla="*/ 251275 w 10748"/>
                <a:gd name="T119" fmla="*/ 110975 h 928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lnTo>
                    <a:pt x="902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lnTo>
                    <a:pt x="385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lnTo>
                    <a:pt x="873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8" name="Google Shape;425;p8">
              <a:extLst>
                <a:ext uri="{FF2B5EF4-FFF2-40B4-BE49-F238E27FC236}">
                  <a16:creationId xmlns:a16="http://schemas.microsoft.com/office/drawing/2014/main" id="{E4B86BA7-1FFB-422B-81DD-31955FE87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5050" y="4208725"/>
              <a:ext cx="422775" cy="298975"/>
            </a:xfrm>
            <a:custGeom>
              <a:avLst/>
              <a:gdLst>
                <a:gd name="T0" fmla="*/ 284275 w 16911"/>
                <a:gd name="T1" fmla="*/ 226525 h 11959"/>
                <a:gd name="T2" fmla="*/ 247600 w 16911"/>
                <a:gd name="T3" fmla="*/ 261375 h 11959"/>
                <a:gd name="T4" fmla="*/ 263200 w 16911"/>
                <a:gd name="T5" fmla="*/ 30275 h 11959"/>
                <a:gd name="T6" fmla="*/ 255850 w 16911"/>
                <a:gd name="T7" fmla="*/ 41275 h 11959"/>
                <a:gd name="T8" fmla="*/ 242100 w 16911"/>
                <a:gd name="T9" fmla="*/ 44950 h 11959"/>
                <a:gd name="T10" fmla="*/ 246675 w 16911"/>
                <a:gd name="T11" fmla="*/ 128400 h 11959"/>
                <a:gd name="T12" fmla="*/ 300800 w 16911"/>
                <a:gd name="T13" fmla="*/ 113725 h 11959"/>
                <a:gd name="T14" fmla="*/ 274200 w 16911"/>
                <a:gd name="T15" fmla="*/ 84375 h 11959"/>
                <a:gd name="T16" fmla="*/ 320050 w 16911"/>
                <a:gd name="T17" fmla="*/ 23850 h 11959"/>
                <a:gd name="T18" fmla="*/ 278775 w 16911"/>
                <a:gd name="T19" fmla="*/ 93550 h 11959"/>
                <a:gd name="T20" fmla="*/ 339300 w 16911"/>
                <a:gd name="T21" fmla="*/ 77975 h 11959"/>
                <a:gd name="T22" fmla="*/ 374150 w 16911"/>
                <a:gd name="T23" fmla="*/ 121975 h 11959"/>
                <a:gd name="T24" fmla="*/ 313625 w 16911"/>
                <a:gd name="T25" fmla="*/ 188000 h 11959"/>
                <a:gd name="T26" fmla="*/ 327375 w 16911"/>
                <a:gd name="T27" fmla="*/ 177000 h 11959"/>
                <a:gd name="T28" fmla="*/ 393400 w 16911"/>
                <a:gd name="T29" fmla="*/ 116475 h 11959"/>
                <a:gd name="T30" fmla="*/ 364975 w 16911"/>
                <a:gd name="T31" fmla="*/ 154075 h 11959"/>
                <a:gd name="T32" fmla="*/ 376900 w 16911"/>
                <a:gd name="T33" fmla="*/ 181600 h 11959"/>
                <a:gd name="T34" fmla="*/ 381500 w 16911"/>
                <a:gd name="T35" fmla="*/ 243950 h 11959"/>
                <a:gd name="T36" fmla="*/ 399825 w 16911"/>
                <a:gd name="T37" fmla="*/ 196250 h 11959"/>
                <a:gd name="T38" fmla="*/ 382400 w 16911"/>
                <a:gd name="T39" fmla="*/ 216425 h 11959"/>
                <a:gd name="T40" fmla="*/ 347550 w 16911"/>
                <a:gd name="T41" fmla="*/ 235700 h 11959"/>
                <a:gd name="T42" fmla="*/ 300800 w 16911"/>
                <a:gd name="T43" fmla="*/ 214600 h 11959"/>
                <a:gd name="T44" fmla="*/ 204500 w 16911"/>
                <a:gd name="T45" fmla="*/ 232950 h 11959"/>
                <a:gd name="T46" fmla="*/ 263200 w 16911"/>
                <a:gd name="T47" fmla="*/ 172425 h 11959"/>
                <a:gd name="T48" fmla="*/ 271450 w 16911"/>
                <a:gd name="T49" fmla="*/ 180675 h 11959"/>
                <a:gd name="T50" fmla="*/ 194425 w 16911"/>
                <a:gd name="T51" fmla="*/ 221950 h 11959"/>
                <a:gd name="T52" fmla="*/ 159575 w 16911"/>
                <a:gd name="T53" fmla="*/ 203600 h 11959"/>
                <a:gd name="T54" fmla="*/ 215500 w 16911"/>
                <a:gd name="T55" fmla="*/ 142150 h 11959"/>
                <a:gd name="T56" fmla="*/ 132050 w 16911"/>
                <a:gd name="T57" fmla="*/ 232025 h 11959"/>
                <a:gd name="T58" fmla="*/ 110975 w 16911"/>
                <a:gd name="T59" fmla="*/ 188000 h 11959"/>
                <a:gd name="T60" fmla="*/ 58700 w 16911"/>
                <a:gd name="T61" fmla="*/ 196250 h 11959"/>
                <a:gd name="T62" fmla="*/ 98125 w 16911"/>
                <a:gd name="T63" fmla="*/ 188925 h 11959"/>
                <a:gd name="T64" fmla="*/ 41275 w 16911"/>
                <a:gd name="T65" fmla="*/ 207275 h 11959"/>
                <a:gd name="T66" fmla="*/ 103625 w 16911"/>
                <a:gd name="T67" fmla="*/ 137575 h 11959"/>
                <a:gd name="T68" fmla="*/ 37600 w 16911"/>
                <a:gd name="T69" fmla="*/ 118325 h 11959"/>
                <a:gd name="T70" fmla="*/ 96300 w 16911"/>
                <a:gd name="T71" fmla="*/ 105475 h 11959"/>
                <a:gd name="T72" fmla="*/ 31175 w 16911"/>
                <a:gd name="T73" fmla="*/ 171500 h 11959"/>
                <a:gd name="T74" fmla="*/ 47700 w 16911"/>
                <a:gd name="T75" fmla="*/ 92625 h 11959"/>
                <a:gd name="T76" fmla="*/ 128375 w 16911"/>
                <a:gd name="T77" fmla="*/ 58700 h 11959"/>
                <a:gd name="T78" fmla="*/ 120125 w 16911"/>
                <a:gd name="T79" fmla="*/ 166925 h 11959"/>
                <a:gd name="T80" fmla="*/ 201750 w 16911"/>
                <a:gd name="T81" fmla="*/ 106400 h 11959"/>
                <a:gd name="T82" fmla="*/ 128375 w 16911"/>
                <a:gd name="T83" fmla="*/ 155000 h 11959"/>
                <a:gd name="T84" fmla="*/ 132050 w 16911"/>
                <a:gd name="T85" fmla="*/ 47700 h 11959"/>
                <a:gd name="T86" fmla="*/ 176075 w 16911"/>
                <a:gd name="T87" fmla="*/ 35775 h 11959"/>
                <a:gd name="T88" fmla="*/ 181575 w 16911"/>
                <a:gd name="T89" fmla="*/ 97225 h 11959"/>
                <a:gd name="T90" fmla="*/ 215500 w 16911"/>
                <a:gd name="T91" fmla="*/ 99975 h 11959"/>
                <a:gd name="T92" fmla="*/ 189825 w 16911"/>
                <a:gd name="T93" fmla="*/ 44950 h 11959"/>
                <a:gd name="T94" fmla="*/ 236600 w 16911"/>
                <a:gd name="T95" fmla="*/ 12850 h 11959"/>
                <a:gd name="T96" fmla="*/ 272375 w 16911"/>
                <a:gd name="T97" fmla="*/ 271450 h 11959"/>
                <a:gd name="T98" fmla="*/ 340225 w 16911"/>
                <a:gd name="T99" fmla="*/ 279700 h 11959"/>
                <a:gd name="T100" fmla="*/ 287025 w 16911"/>
                <a:gd name="T101" fmla="*/ 286125 h 11959"/>
                <a:gd name="T102" fmla="*/ 185250 w 16911"/>
                <a:gd name="T103" fmla="*/ 15600 h 11959"/>
                <a:gd name="T104" fmla="*/ 89875 w 16911"/>
                <a:gd name="T105" fmla="*/ 41275 h 11959"/>
                <a:gd name="T106" fmla="*/ 1825 w 16911"/>
                <a:gd name="T107" fmla="*/ 126575 h 11959"/>
                <a:gd name="T108" fmla="*/ 35775 w 16911"/>
                <a:gd name="T109" fmla="*/ 220100 h 11959"/>
                <a:gd name="T110" fmla="*/ 111875 w 16911"/>
                <a:gd name="T111" fmla="*/ 248525 h 11959"/>
                <a:gd name="T112" fmla="*/ 233850 w 16911"/>
                <a:gd name="T113" fmla="*/ 254025 h 11959"/>
                <a:gd name="T114" fmla="*/ 358575 w 16911"/>
                <a:gd name="T115" fmla="*/ 288875 h 11959"/>
                <a:gd name="T116" fmla="*/ 422750 w 16911"/>
                <a:gd name="T117" fmla="*/ 144900 h 11959"/>
                <a:gd name="T118" fmla="*/ 359475 w 16911"/>
                <a:gd name="T119" fmla="*/ 45875 h 11959"/>
                <a:gd name="T120" fmla="*/ 253100 w 16911"/>
                <a:gd name="T121" fmla="*/ 3675 h 1195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lnTo>
                    <a:pt x="12215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lnTo>
                    <a:pt x="9464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9" name="Google Shape;426;p8">
              <a:extLst>
                <a:ext uri="{FF2B5EF4-FFF2-40B4-BE49-F238E27FC236}">
                  <a16:creationId xmlns:a16="http://schemas.microsoft.com/office/drawing/2014/main" id="{E736F584-7DC7-4C52-947C-51108C5C0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1425" y="2437925"/>
              <a:ext cx="246700" cy="315500"/>
            </a:xfrm>
            <a:custGeom>
              <a:avLst/>
              <a:gdLst>
                <a:gd name="T0" fmla="*/ 99050 w 9868"/>
                <a:gd name="T1" fmla="*/ 50450 h 12620"/>
                <a:gd name="T2" fmla="*/ 99975 w 9868"/>
                <a:gd name="T3" fmla="*/ 17450 h 12620"/>
                <a:gd name="T4" fmla="*/ 40350 w 9868"/>
                <a:gd name="T5" fmla="*/ 28450 h 12620"/>
                <a:gd name="T6" fmla="*/ 30275 w 9868"/>
                <a:gd name="T7" fmla="*/ 30275 h 12620"/>
                <a:gd name="T8" fmla="*/ 125650 w 9868"/>
                <a:gd name="T9" fmla="*/ 69725 h 12620"/>
                <a:gd name="T10" fmla="*/ 22925 w 9868"/>
                <a:gd name="T11" fmla="*/ 92650 h 12620"/>
                <a:gd name="T12" fmla="*/ 14675 w 9868"/>
                <a:gd name="T13" fmla="*/ 69725 h 12620"/>
                <a:gd name="T14" fmla="*/ 124725 w 9868"/>
                <a:gd name="T15" fmla="*/ 101800 h 12620"/>
                <a:gd name="T16" fmla="*/ 127475 w 9868"/>
                <a:gd name="T17" fmla="*/ 143075 h 12620"/>
                <a:gd name="T18" fmla="*/ 101800 w 9868"/>
                <a:gd name="T19" fmla="*/ 162325 h 12620"/>
                <a:gd name="T20" fmla="*/ 69700 w 9868"/>
                <a:gd name="T21" fmla="*/ 157750 h 12620"/>
                <a:gd name="T22" fmla="*/ 61450 w 9868"/>
                <a:gd name="T23" fmla="*/ 157750 h 12620"/>
                <a:gd name="T24" fmla="*/ 51375 w 9868"/>
                <a:gd name="T25" fmla="*/ 159575 h 12620"/>
                <a:gd name="T26" fmla="*/ 55950 w 9868"/>
                <a:gd name="T27" fmla="*/ 149500 h 12620"/>
                <a:gd name="T28" fmla="*/ 28450 w 9868"/>
                <a:gd name="T29" fmla="*/ 155000 h 12620"/>
                <a:gd name="T30" fmla="*/ 15600 w 9868"/>
                <a:gd name="T31" fmla="*/ 146750 h 12620"/>
                <a:gd name="T32" fmla="*/ 50450 w 9868"/>
                <a:gd name="T33" fmla="*/ 144000 h 12620"/>
                <a:gd name="T34" fmla="*/ 21100 w 9868"/>
                <a:gd name="T35" fmla="*/ 139400 h 12620"/>
                <a:gd name="T36" fmla="*/ 38525 w 9868"/>
                <a:gd name="T37" fmla="*/ 134825 h 12620"/>
                <a:gd name="T38" fmla="*/ 45875 w 9868"/>
                <a:gd name="T39" fmla="*/ 122900 h 12620"/>
                <a:gd name="T40" fmla="*/ 21100 w 9868"/>
                <a:gd name="T41" fmla="*/ 127475 h 12620"/>
                <a:gd name="T42" fmla="*/ 47700 w 9868"/>
                <a:gd name="T43" fmla="*/ 117400 h 12620"/>
                <a:gd name="T44" fmla="*/ 48625 w 9868"/>
                <a:gd name="T45" fmla="*/ 104550 h 12620"/>
                <a:gd name="T46" fmla="*/ 24775 w 9868"/>
                <a:gd name="T47" fmla="*/ 111900 h 12620"/>
                <a:gd name="T48" fmla="*/ 122900 w 9868"/>
                <a:gd name="T49" fmla="*/ 99975 h 12620"/>
                <a:gd name="T50" fmla="*/ 20175 w 9868"/>
                <a:gd name="T51" fmla="*/ 45875 h 12620"/>
                <a:gd name="T52" fmla="*/ 4600 w 9868"/>
                <a:gd name="T53" fmla="*/ 65125 h 12620"/>
                <a:gd name="T54" fmla="*/ 925 w 9868"/>
                <a:gd name="T55" fmla="*/ 97225 h 12620"/>
                <a:gd name="T56" fmla="*/ 4600 w 9868"/>
                <a:gd name="T57" fmla="*/ 153175 h 12620"/>
                <a:gd name="T58" fmla="*/ 27525 w 9868"/>
                <a:gd name="T59" fmla="*/ 171500 h 12620"/>
                <a:gd name="T60" fmla="*/ 65125 w 9868"/>
                <a:gd name="T61" fmla="*/ 197175 h 12620"/>
                <a:gd name="T62" fmla="*/ 80700 w 9868"/>
                <a:gd name="T63" fmla="*/ 302650 h 12620"/>
                <a:gd name="T64" fmla="*/ 118300 w 9868"/>
                <a:gd name="T65" fmla="*/ 314550 h 12620"/>
                <a:gd name="T66" fmla="*/ 139400 w 9868"/>
                <a:gd name="T67" fmla="*/ 289800 h 12620"/>
                <a:gd name="T68" fmla="*/ 141225 w 9868"/>
                <a:gd name="T69" fmla="*/ 223775 h 12620"/>
                <a:gd name="T70" fmla="*/ 156825 w 9868"/>
                <a:gd name="T71" fmla="*/ 195350 h 12620"/>
                <a:gd name="T72" fmla="*/ 165075 w 9868"/>
                <a:gd name="T73" fmla="*/ 211850 h 12620"/>
                <a:gd name="T74" fmla="*/ 169675 w 9868"/>
                <a:gd name="T75" fmla="*/ 251275 h 12620"/>
                <a:gd name="T76" fmla="*/ 226525 w 9868"/>
                <a:gd name="T77" fmla="*/ 257700 h 12620"/>
                <a:gd name="T78" fmla="*/ 244850 w 9868"/>
                <a:gd name="T79" fmla="*/ 243950 h 12620"/>
                <a:gd name="T80" fmla="*/ 193500 w 9868"/>
                <a:gd name="T81" fmla="*/ 245775 h 12620"/>
                <a:gd name="T82" fmla="*/ 177000 w 9868"/>
                <a:gd name="T83" fmla="*/ 230200 h 12620"/>
                <a:gd name="T84" fmla="*/ 176075 w 9868"/>
                <a:gd name="T85" fmla="*/ 196275 h 12620"/>
                <a:gd name="T86" fmla="*/ 155000 w 9868"/>
                <a:gd name="T87" fmla="*/ 182500 h 12620"/>
                <a:gd name="T88" fmla="*/ 132075 w 9868"/>
                <a:gd name="T89" fmla="*/ 207275 h 12620"/>
                <a:gd name="T90" fmla="*/ 126550 w 9868"/>
                <a:gd name="T91" fmla="*/ 284300 h 12620"/>
                <a:gd name="T92" fmla="*/ 116475 w 9868"/>
                <a:gd name="T93" fmla="*/ 300800 h 12620"/>
                <a:gd name="T94" fmla="*/ 89875 w 9868"/>
                <a:gd name="T95" fmla="*/ 293475 h 12620"/>
                <a:gd name="T96" fmla="*/ 76125 w 9868"/>
                <a:gd name="T97" fmla="*/ 187100 h 12620"/>
                <a:gd name="T98" fmla="*/ 115550 w 9868"/>
                <a:gd name="T99" fmla="*/ 171500 h 12620"/>
                <a:gd name="T100" fmla="*/ 138475 w 9868"/>
                <a:gd name="T101" fmla="*/ 147650 h 12620"/>
                <a:gd name="T102" fmla="*/ 139400 w 9868"/>
                <a:gd name="T103" fmla="*/ 77050 h 12620"/>
                <a:gd name="T104" fmla="*/ 129325 w 9868"/>
                <a:gd name="T105" fmla="*/ 55950 h 12620"/>
                <a:gd name="T106" fmla="*/ 114650 w 9868"/>
                <a:gd name="T107" fmla="*/ 13775 h 12620"/>
                <a:gd name="T108" fmla="*/ 101800 w 9868"/>
                <a:gd name="T109" fmla="*/ 5525 h 12620"/>
                <a:gd name="T110" fmla="*/ 87125 w 9868"/>
                <a:gd name="T111" fmla="*/ 33025 h 12620"/>
                <a:gd name="T112" fmla="*/ 50450 w 9868"/>
                <a:gd name="T113" fmla="*/ 12850 h 12620"/>
                <a:gd name="T114" fmla="*/ 37600 w 9868"/>
                <a:gd name="T115" fmla="*/ 25 h 1262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lnTo>
                    <a:pt x="418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lnTo>
                    <a:pt x="1541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lnTo>
                    <a:pt x="381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lnTo>
                    <a:pt x="1211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30" name="Google Shape;427;p8">
              <a:extLst>
                <a:ext uri="{FF2B5EF4-FFF2-40B4-BE49-F238E27FC236}">
                  <a16:creationId xmlns:a16="http://schemas.microsoft.com/office/drawing/2014/main" id="{4DC3B65F-F5BE-4DCE-ADCD-1A655469A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2250" y="3853825"/>
              <a:ext cx="332900" cy="376025"/>
            </a:xfrm>
            <a:custGeom>
              <a:avLst/>
              <a:gdLst>
                <a:gd name="T0" fmla="*/ 167825 w 13316"/>
                <a:gd name="T1" fmla="*/ 22025 h 15041"/>
                <a:gd name="T2" fmla="*/ 174250 w 13316"/>
                <a:gd name="T3" fmla="*/ 66050 h 15041"/>
                <a:gd name="T4" fmla="*/ 179750 w 13316"/>
                <a:gd name="T5" fmla="*/ 10100 h 15041"/>
                <a:gd name="T6" fmla="*/ 136650 w 13316"/>
                <a:gd name="T7" fmla="*/ 25 h 15041"/>
                <a:gd name="T8" fmla="*/ 199925 w 13316"/>
                <a:gd name="T9" fmla="*/ 119225 h 15041"/>
                <a:gd name="T10" fmla="*/ 228350 w 13316"/>
                <a:gd name="T11" fmla="*/ 101825 h 15041"/>
                <a:gd name="T12" fmla="*/ 0 w 13316"/>
                <a:gd name="T13" fmla="*/ 80725 h 15041"/>
                <a:gd name="T14" fmla="*/ 32100 w 13316"/>
                <a:gd name="T15" fmla="*/ 124750 h 15041"/>
                <a:gd name="T16" fmla="*/ 44025 w 13316"/>
                <a:gd name="T17" fmla="*/ 129325 h 15041"/>
                <a:gd name="T18" fmla="*/ 33925 w 13316"/>
                <a:gd name="T19" fmla="*/ 90800 h 15041"/>
                <a:gd name="T20" fmla="*/ 253100 w 13316"/>
                <a:gd name="T21" fmla="*/ 129325 h 15041"/>
                <a:gd name="T22" fmla="*/ 200825 w 13316"/>
                <a:gd name="T23" fmla="*/ 76125 h 15041"/>
                <a:gd name="T24" fmla="*/ 60525 w 13316"/>
                <a:gd name="T25" fmla="*/ 205450 h 15041"/>
                <a:gd name="T26" fmla="*/ 84375 w 13316"/>
                <a:gd name="T27" fmla="*/ 221950 h 15041"/>
                <a:gd name="T28" fmla="*/ 88950 w 13316"/>
                <a:gd name="T29" fmla="*/ 192600 h 15041"/>
                <a:gd name="T30" fmla="*/ 66025 w 13316"/>
                <a:gd name="T31" fmla="*/ 181600 h 15041"/>
                <a:gd name="T32" fmla="*/ 115550 w 13316"/>
                <a:gd name="T33" fmla="*/ 229275 h 15041"/>
                <a:gd name="T34" fmla="*/ 60525 w 13316"/>
                <a:gd name="T35" fmla="*/ 225625 h 15041"/>
                <a:gd name="T36" fmla="*/ 77025 w 13316"/>
                <a:gd name="T37" fmla="*/ 155000 h 15041"/>
                <a:gd name="T38" fmla="*/ 248525 w 13316"/>
                <a:gd name="T39" fmla="*/ 336575 h 15041"/>
                <a:gd name="T40" fmla="*/ 231100 w 13316"/>
                <a:gd name="T41" fmla="*/ 324650 h 15041"/>
                <a:gd name="T42" fmla="*/ 153150 w 13316"/>
                <a:gd name="T43" fmla="*/ 341150 h 15041"/>
                <a:gd name="T44" fmla="*/ 175150 w 13316"/>
                <a:gd name="T45" fmla="*/ 349425 h 15041"/>
                <a:gd name="T46" fmla="*/ 187075 w 13316"/>
                <a:gd name="T47" fmla="*/ 359500 h 15041"/>
                <a:gd name="T48" fmla="*/ 279700 w 13316"/>
                <a:gd name="T49" fmla="*/ 167850 h 15041"/>
                <a:gd name="T50" fmla="*/ 318225 w 13316"/>
                <a:gd name="T51" fmla="*/ 266875 h 15041"/>
                <a:gd name="T52" fmla="*/ 311800 w 13316"/>
                <a:gd name="T53" fmla="*/ 294400 h 15041"/>
                <a:gd name="T54" fmla="*/ 295300 w 13316"/>
                <a:gd name="T55" fmla="*/ 313650 h 15041"/>
                <a:gd name="T56" fmla="*/ 276950 w 13316"/>
                <a:gd name="T57" fmla="*/ 302650 h 15041"/>
                <a:gd name="T58" fmla="*/ 276950 w 13316"/>
                <a:gd name="T59" fmla="*/ 319150 h 15041"/>
                <a:gd name="T60" fmla="*/ 257700 w 13316"/>
                <a:gd name="T61" fmla="*/ 311825 h 15041"/>
                <a:gd name="T62" fmla="*/ 251275 w 13316"/>
                <a:gd name="T63" fmla="*/ 322825 h 15041"/>
                <a:gd name="T64" fmla="*/ 225600 w 13316"/>
                <a:gd name="T65" fmla="*/ 324650 h 15041"/>
                <a:gd name="T66" fmla="*/ 220100 w 13316"/>
                <a:gd name="T67" fmla="*/ 347575 h 15041"/>
                <a:gd name="T68" fmla="*/ 212750 w 13316"/>
                <a:gd name="T69" fmla="*/ 356750 h 15041"/>
                <a:gd name="T70" fmla="*/ 192575 w 13316"/>
                <a:gd name="T71" fmla="*/ 329250 h 15041"/>
                <a:gd name="T72" fmla="*/ 169650 w 13316"/>
                <a:gd name="T73" fmla="*/ 359500 h 15041"/>
                <a:gd name="T74" fmla="*/ 155900 w 13316"/>
                <a:gd name="T75" fmla="*/ 317325 h 15041"/>
                <a:gd name="T76" fmla="*/ 148575 w 13316"/>
                <a:gd name="T77" fmla="*/ 307225 h 15041"/>
                <a:gd name="T78" fmla="*/ 139400 w 13316"/>
                <a:gd name="T79" fmla="*/ 296225 h 15041"/>
                <a:gd name="T80" fmla="*/ 113725 w 13316"/>
                <a:gd name="T81" fmla="*/ 295300 h 15041"/>
                <a:gd name="T82" fmla="*/ 125650 w 13316"/>
                <a:gd name="T83" fmla="*/ 265050 h 15041"/>
                <a:gd name="T84" fmla="*/ 118300 w 13316"/>
                <a:gd name="T85" fmla="*/ 261375 h 15041"/>
                <a:gd name="T86" fmla="*/ 92625 w 13316"/>
                <a:gd name="T87" fmla="*/ 272375 h 15041"/>
                <a:gd name="T88" fmla="*/ 124725 w 13316"/>
                <a:gd name="T89" fmla="*/ 238450 h 15041"/>
                <a:gd name="T90" fmla="*/ 195325 w 13316"/>
                <a:gd name="T91" fmla="*/ 306325 h 15041"/>
                <a:gd name="T92" fmla="*/ 251275 w 13316"/>
                <a:gd name="T93" fmla="*/ 287050 h 15041"/>
                <a:gd name="T94" fmla="*/ 255850 w 13316"/>
                <a:gd name="T95" fmla="*/ 208200 h 15041"/>
                <a:gd name="T96" fmla="*/ 207250 w 13316"/>
                <a:gd name="T97" fmla="*/ 52300 h 15041"/>
                <a:gd name="T98" fmla="*/ 163225 w 13316"/>
                <a:gd name="T99" fmla="*/ 89900 h 15041"/>
                <a:gd name="T100" fmla="*/ 242100 w 13316"/>
                <a:gd name="T101" fmla="*/ 207275 h 15041"/>
                <a:gd name="T102" fmla="*/ 247600 w 13316"/>
                <a:gd name="T103" fmla="*/ 269625 h 15041"/>
                <a:gd name="T104" fmla="*/ 199925 w 13316"/>
                <a:gd name="T105" fmla="*/ 295300 h 15041"/>
                <a:gd name="T106" fmla="*/ 116475 w 13316"/>
                <a:gd name="T107" fmla="*/ 195350 h 15041"/>
                <a:gd name="T108" fmla="*/ 71525 w 13316"/>
                <a:gd name="T109" fmla="*/ 144000 h 15041"/>
                <a:gd name="T110" fmla="*/ 19250 w 13316"/>
                <a:gd name="T111" fmla="*/ 170600 h 15041"/>
                <a:gd name="T112" fmla="*/ 124725 w 13316"/>
                <a:gd name="T113" fmla="*/ 335650 h 15041"/>
                <a:gd name="T114" fmla="*/ 147650 w 13316"/>
                <a:gd name="T115" fmla="*/ 359500 h 15041"/>
                <a:gd name="T116" fmla="*/ 221925 w 13316"/>
                <a:gd name="T117" fmla="*/ 366825 h 15041"/>
                <a:gd name="T118" fmla="*/ 329225 w 13316"/>
                <a:gd name="T119" fmla="*/ 287975 h 15041"/>
                <a:gd name="T120" fmla="*/ 314550 w 13316"/>
                <a:gd name="T121" fmla="*/ 199025 h 1504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lnTo>
                    <a:pt x="546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lnTo>
                    <a:pt x="8840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lnTo>
                    <a:pt x="147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lnTo>
                    <a:pt x="2494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lnTo>
                    <a:pt x="8400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31" name="Google Shape;428;p8">
              <a:extLst>
                <a:ext uri="{FF2B5EF4-FFF2-40B4-BE49-F238E27FC236}">
                  <a16:creationId xmlns:a16="http://schemas.microsoft.com/office/drawing/2014/main" id="{9D94D42F-96DB-4EAC-8A2E-1E27A850A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3725" y="3167900"/>
              <a:ext cx="340250" cy="227450"/>
            </a:xfrm>
            <a:custGeom>
              <a:avLst/>
              <a:gdLst>
                <a:gd name="T0" fmla="*/ 106400 w 13610"/>
                <a:gd name="T1" fmla="*/ 11000 h 9098"/>
                <a:gd name="T2" fmla="*/ 88050 w 13610"/>
                <a:gd name="T3" fmla="*/ 42200 h 9098"/>
                <a:gd name="T4" fmla="*/ 77950 w 13610"/>
                <a:gd name="T5" fmla="*/ 77025 h 9098"/>
                <a:gd name="T6" fmla="*/ 73375 w 13610"/>
                <a:gd name="T7" fmla="*/ 101800 h 9098"/>
                <a:gd name="T8" fmla="*/ 65125 w 13610"/>
                <a:gd name="T9" fmla="*/ 115550 h 9098"/>
                <a:gd name="T10" fmla="*/ 45875 w 13610"/>
                <a:gd name="T11" fmla="*/ 118300 h 9098"/>
                <a:gd name="T12" fmla="*/ 22025 w 13610"/>
                <a:gd name="T13" fmla="*/ 118300 h 9098"/>
                <a:gd name="T14" fmla="*/ 10100 w 13610"/>
                <a:gd name="T15" fmla="*/ 118300 h 9098"/>
                <a:gd name="T16" fmla="*/ 925 w 13610"/>
                <a:gd name="T17" fmla="*/ 123800 h 9098"/>
                <a:gd name="T18" fmla="*/ 925 w 13610"/>
                <a:gd name="T19" fmla="*/ 130225 h 9098"/>
                <a:gd name="T20" fmla="*/ 5525 w 13610"/>
                <a:gd name="T21" fmla="*/ 131150 h 9098"/>
                <a:gd name="T22" fmla="*/ 17425 w 13610"/>
                <a:gd name="T23" fmla="*/ 133900 h 9098"/>
                <a:gd name="T24" fmla="*/ 22950 w 13610"/>
                <a:gd name="T25" fmla="*/ 132050 h 9098"/>
                <a:gd name="T26" fmla="*/ 31200 w 13610"/>
                <a:gd name="T27" fmla="*/ 128400 h 9098"/>
                <a:gd name="T28" fmla="*/ 49525 w 13610"/>
                <a:gd name="T29" fmla="*/ 132050 h 9098"/>
                <a:gd name="T30" fmla="*/ 65125 w 13610"/>
                <a:gd name="T31" fmla="*/ 130225 h 9098"/>
                <a:gd name="T32" fmla="*/ 77050 w 13610"/>
                <a:gd name="T33" fmla="*/ 121975 h 9098"/>
                <a:gd name="T34" fmla="*/ 86225 w 13610"/>
                <a:gd name="T35" fmla="*/ 104550 h 9098"/>
                <a:gd name="T36" fmla="*/ 90800 w 13610"/>
                <a:gd name="T37" fmla="*/ 77950 h 9098"/>
                <a:gd name="T38" fmla="*/ 100875 w 13610"/>
                <a:gd name="T39" fmla="*/ 45850 h 9098"/>
                <a:gd name="T40" fmla="*/ 116475 w 13610"/>
                <a:gd name="T41" fmla="*/ 21100 h 9098"/>
                <a:gd name="T42" fmla="*/ 153150 w 13610"/>
                <a:gd name="T43" fmla="*/ 171500 h 9098"/>
                <a:gd name="T44" fmla="*/ 167825 w 13610"/>
                <a:gd name="T45" fmla="*/ 226525 h 9098"/>
                <a:gd name="T46" fmla="*/ 178825 w 13610"/>
                <a:gd name="T47" fmla="*/ 224675 h 9098"/>
                <a:gd name="T48" fmla="*/ 191675 w 13610"/>
                <a:gd name="T49" fmla="*/ 209100 h 9098"/>
                <a:gd name="T50" fmla="*/ 204525 w 13610"/>
                <a:gd name="T51" fmla="*/ 170575 h 9098"/>
                <a:gd name="T52" fmla="*/ 232950 w 13610"/>
                <a:gd name="T53" fmla="*/ 123800 h 9098"/>
                <a:gd name="T54" fmla="*/ 236600 w 13610"/>
                <a:gd name="T55" fmla="*/ 130225 h 9098"/>
                <a:gd name="T56" fmla="*/ 301725 w 13610"/>
                <a:gd name="T57" fmla="*/ 128400 h 9098"/>
                <a:gd name="T58" fmla="*/ 314550 w 13610"/>
                <a:gd name="T59" fmla="*/ 135725 h 9098"/>
                <a:gd name="T60" fmla="*/ 326475 w 13610"/>
                <a:gd name="T61" fmla="*/ 135725 h 9098"/>
                <a:gd name="T62" fmla="*/ 335650 w 13610"/>
                <a:gd name="T63" fmla="*/ 126550 h 9098"/>
                <a:gd name="T64" fmla="*/ 340225 w 13610"/>
                <a:gd name="T65" fmla="*/ 116475 h 9098"/>
                <a:gd name="T66" fmla="*/ 335650 w 13610"/>
                <a:gd name="T67" fmla="*/ 107300 h 9098"/>
                <a:gd name="T68" fmla="*/ 323725 w 13610"/>
                <a:gd name="T69" fmla="*/ 101800 h 9098"/>
                <a:gd name="T70" fmla="*/ 310900 w 13610"/>
                <a:gd name="T71" fmla="*/ 104550 h 9098"/>
                <a:gd name="T72" fmla="*/ 303550 w 13610"/>
                <a:gd name="T73" fmla="*/ 112800 h 9098"/>
                <a:gd name="T74" fmla="*/ 240275 w 13610"/>
                <a:gd name="T75" fmla="*/ 96300 h 9098"/>
                <a:gd name="T76" fmla="*/ 230200 w 13610"/>
                <a:gd name="T77" fmla="*/ 74275 h 9098"/>
                <a:gd name="T78" fmla="*/ 221025 w 13610"/>
                <a:gd name="T79" fmla="*/ 74275 h 9098"/>
                <a:gd name="T80" fmla="*/ 196250 w 13610"/>
                <a:gd name="T81" fmla="*/ 150400 h 9098"/>
                <a:gd name="T82" fmla="*/ 178825 w 13610"/>
                <a:gd name="T83" fmla="*/ 205425 h 9098"/>
                <a:gd name="T84" fmla="*/ 152250 w 13610"/>
                <a:gd name="T85" fmla="*/ 107300 h 9098"/>
                <a:gd name="T86" fmla="*/ 123825 w 13610"/>
                <a:gd name="T87" fmla="*/ 1850 h 909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32" name="Google Shape;429;p8">
              <a:extLst>
                <a:ext uri="{FF2B5EF4-FFF2-40B4-BE49-F238E27FC236}">
                  <a16:creationId xmlns:a16="http://schemas.microsoft.com/office/drawing/2014/main" id="{3E39CE93-3273-451B-8E42-171507DD9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9500" y="3449425"/>
              <a:ext cx="154100" cy="165100"/>
            </a:xfrm>
            <a:custGeom>
              <a:avLst/>
              <a:gdLst>
                <a:gd name="T0" fmla="*/ 97225 w 6164"/>
                <a:gd name="T1" fmla="*/ 1850 h 6604"/>
                <a:gd name="T2" fmla="*/ 80725 w 6164"/>
                <a:gd name="T3" fmla="*/ 20175 h 6604"/>
                <a:gd name="T4" fmla="*/ 55025 w 6164"/>
                <a:gd name="T5" fmla="*/ 39450 h 6604"/>
                <a:gd name="T6" fmla="*/ 20200 w 6164"/>
                <a:gd name="T7" fmla="*/ 30275 h 6604"/>
                <a:gd name="T8" fmla="*/ 11025 w 6164"/>
                <a:gd name="T9" fmla="*/ 31200 h 6604"/>
                <a:gd name="T10" fmla="*/ 11925 w 6164"/>
                <a:gd name="T11" fmla="*/ 36700 h 6604"/>
                <a:gd name="T12" fmla="*/ 19275 w 6164"/>
                <a:gd name="T13" fmla="*/ 41275 h 6604"/>
                <a:gd name="T14" fmla="*/ 51375 w 6164"/>
                <a:gd name="T15" fmla="*/ 50450 h 6604"/>
                <a:gd name="T16" fmla="*/ 54125 w 6164"/>
                <a:gd name="T17" fmla="*/ 55950 h 6604"/>
                <a:gd name="T18" fmla="*/ 59625 w 6164"/>
                <a:gd name="T19" fmla="*/ 55950 h 6604"/>
                <a:gd name="T20" fmla="*/ 68800 w 6164"/>
                <a:gd name="T21" fmla="*/ 52275 h 6604"/>
                <a:gd name="T22" fmla="*/ 69700 w 6164"/>
                <a:gd name="T23" fmla="*/ 47700 h 6604"/>
                <a:gd name="T24" fmla="*/ 95375 w 6164"/>
                <a:gd name="T25" fmla="*/ 19275 h 6604"/>
                <a:gd name="T26" fmla="*/ 97225 w 6164"/>
                <a:gd name="T27" fmla="*/ 60525 h 6604"/>
                <a:gd name="T28" fmla="*/ 102725 w 6164"/>
                <a:gd name="T29" fmla="*/ 70625 h 6604"/>
                <a:gd name="T30" fmla="*/ 118300 w 6164"/>
                <a:gd name="T31" fmla="*/ 78875 h 6604"/>
                <a:gd name="T32" fmla="*/ 131150 w 6164"/>
                <a:gd name="T33" fmla="*/ 85300 h 6604"/>
                <a:gd name="T34" fmla="*/ 107300 w 6164"/>
                <a:gd name="T35" fmla="*/ 98125 h 6604"/>
                <a:gd name="T36" fmla="*/ 101800 w 6164"/>
                <a:gd name="T37" fmla="*/ 101800 h 6604"/>
                <a:gd name="T38" fmla="*/ 96300 w 6164"/>
                <a:gd name="T39" fmla="*/ 132075 h 6604"/>
                <a:gd name="T40" fmla="*/ 88975 w 6164"/>
                <a:gd name="T41" fmla="*/ 143075 h 6604"/>
                <a:gd name="T42" fmla="*/ 64200 w 6164"/>
                <a:gd name="T43" fmla="*/ 116475 h 6604"/>
                <a:gd name="T44" fmla="*/ 59625 w 6164"/>
                <a:gd name="T45" fmla="*/ 115550 h 6604"/>
                <a:gd name="T46" fmla="*/ 36700 w 6164"/>
                <a:gd name="T47" fmla="*/ 121050 h 6604"/>
                <a:gd name="T48" fmla="*/ 28450 w 6164"/>
                <a:gd name="T49" fmla="*/ 108225 h 6604"/>
                <a:gd name="T50" fmla="*/ 42200 w 6164"/>
                <a:gd name="T51" fmla="*/ 89875 h 6604"/>
                <a:gd name="T52" fmla="*/ 44950 w 6164"/>
                <a:gd name="T53" fmla="*/ 86200 h 6604"/>
                <a:gd name="T54" fmla="*/ 43125 w 6164"/>
                <a:gd name="T55" fmla="*/ 81625 h 6604"/>
                <a:gd name="T56" fmla="*/ 30275 w 6164"/>
                <a:gd name="T57" fmla="*/ 61450 h 6604"/>
                <a:gd name="T58" fmla="*/ 9175 w 6164"/>
                <a:gd name="T59" fmla="*/ 35775 h 6604"/>
                <a:gd name="T60" fmla="*/ 2775 w 6164"/>
                <a:gd name="T61" fmla="*/ 37600 h 6604"/>
                <a:gd name="T62" fmla="*/ 8275 w 6164"/>
                <a:gd name="T63" fmla="*/ 48625 h 6604"/>
                <a:gd name="T64" fmla="*/ 23850 w 6164"/>
                <a:gd name="T65" fmla="*/ 70625 h 6604"/>
                <a:gd name="T66" fmla="*/ 32100 w 6164"/>
                <a:gd name="T67" fmla="*/ 88050 h 6604"/>
                <a:gd name="T68" fmla="*/ 14675 w 6164"/>
                <a:gd name="T69" fmla="*/ 105475 h 6604"/>
                <a:gd name="T70" fmla="*/ 25 w 6164"/>
                <a:gd name="T71" fmla="*/ 129300 h 6604"/>
                <a:gd name="T72" fmla="*/ 4600 w 6164"/>
                <a:gd name="T73" fmla="*/ 134825 h 6604"/>
                <a:gd name="T74" fmla="*/ 45875 w 6164"/>
                <a:gd name="T75" fmla="*/ 131150 h 6604"/>
                <a:gd name="T76" fmla="*/ 69700 w 6164"/>
                <a:gd name="T77" fmla="*/ 139400 h 6604"/>
                <a:gd name="T78" fmla="*/ 90800 w 6164"/>
                <a:gd name="T79" fmla="*/ 162325 h 6604"/>
                <a:gd name="T80" fmla="*/ 100900 w 6164"/>
                <a:gd name="T81" fmla="*/ 163250 h 6604"/>
                <a:gd name="T82" fmla="*/ 109150 w 6164"/>
                <a:gd name="T83" fmla="*/ 163250 h 6604"/>
                <a:gd name="T84" fmla="*/ 110050 w 6164"/>
                <a:gd name="T85" fmla="*/ 157750 h 6604"/>
                <a:gd name="T86" fmla="*/ 107300 w 6164"/>
                <a:gd name="T87" fmla="*/ 151325 h 6604"/>
                <a:gd name="T88" fmla="*/ 106400 w 6164"/>
                <a:gd name="T89" fmla="*/ 119225 h 6604"/>
                <a:gd name="T90" fmla="*/ 111900 w 6164"/>
                <a:gd name="T91" fmla="*/ 109125 h 6604"/>
                <a:gd name="T92" fmla="*/ 115550 w 6164"/>
                <a:gd name="T93" fmla="*/ 105475 h 6604"/>
                <a:gd name="T94" fmla="*/ 142150 w 6164"/>
                <a:gd name="T95" fmla="*/ 89875 h 6604"/>
                <a:gd name="T96" fmla="*/ 152250 w 6164"/>
                <a:gd name="T97" fmla="*/ 86200 h 6604"/>
                <a:gd name="T98" fmla="*/ 154075 w 6164"/>
                <a:gd name="T99" fmla="*/ 80700 h 6604"/>
                <a:gd name="T100" fmla="*/ 149500 w 6164"/>
                <a:gd name="T101" fmla="*/ 75200 h 6604"/>
                <a:gd name="T102" fmla="*/ 119225 w 6164"/>
                <a:gd name="T103" fmla="*/ 66950 h 6604"/>
                <a:gd name="T104" fmla="*/ 108225 w 6164"/>
                <a:gd name="T105" fmla="*/ 50450 h 6604"/>
                <a:gd name="T106" fmla="*/ 105475 w 6164"/>
                <a:gd name="T107" fmla="*/ 13775 h 6604"/>
                <a:gd name="T108" fmla="*/ 106400 w 6164"/>
                <a:gd name="T109" fmla="*/ 2750 h 6604"/>
                <a:gd name="T110" fmla="*/ 99050 w 6164"/>
                <a:gd name="T111" fmla="*/ 0 h 660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lnTo>
                    <a:pt x="396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</p:grpSp>
      <p:cxnSp>
        <p:nvCxnSpPr>
          <p:cNvPr id="33" name="Google Shape;430;p8">
            <a:extLst>
              <a:ext uri="{FF2B5EF4-FFF2-40B4-BE49-F238E27FC236}">
                <a16:creationId xmlns:a16="http://schemas.microsoft.com/office/drawing/2014/main" id="{917CE1E9-06DA-4F92-906E-8179CA1FAF3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134534" y="1374775"/>
            <a:ext cx="8049684" cy="0"/>
          </a:xfrm>
          <a:prstGeom prst="straightConnector1">
            <a:avLst/>
          </a:prstGeom>
          <a:noFill/>
          <a:ln w="19050" cap="rnd">
            <a:solidFill>
              <a:srgbClr val="A4C2F4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99" name="Google Shape;399;p8"/>
          <p:cNvSpPr txBox="1">
            <a:spLocks noGrp="1"/>
          </p:cNvSpPr>
          <p:nvPr>
            <p:ph type="title"/>
          </p:nvPr>
        </p:nvSpPr>
        <p:spPr>
          <a:xfrm>
            <a:off x="997233" y="300033"/>
            <a:ext cx="8187200" cy="1143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4" name="Google Shape;431;p8">
            <a:extLst>
              <a:ext uri="{FF2B5EF4-FFF2-40B4-BE49-F238E27FC236}">
                <a16:creationId xmlns:a16="http://schemas.microsoft.com/office/drawing/2014/main" id="{C6C3CC18-8EBF-4BF1-B52F-67053FE50C4F}"/>
              </a:ext>
            </a:extLst>
          </p:cNvPr>
          <p:cNvSpPr txBox="1">
            <a:spLocks noGrp="1"/>
          </p:cNvSpPr>
          <p:nvPr>
            <p:ph type="sldNum" idx="10"/>
          </p:nvPr>
        </p:nvSpPr>
        <p:spPr/>
        <p:txBody>
          <a:bodyPr/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defRPr/>
            </a:pPr>
            <a:fld id="{734A28E3-9F28-4018-A71F-3EE14AE7AFEF}" type="slidenum">
              <a:rPr lang="en"/>
              <a:pPr>
                <a:defRPr/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12878050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434;p9">
            <a:extLst>
              <a:ext uri="{FF2B5EF4-FFF2-40B4-BE49-F238E27FC236}">
                <a16:creationId xmlns:a16="http://schemas.microsoft.com/office/drawing/2014/main" id="{056A2939-429F-4916-B636-31CF32D6B48B}"/>
              </a:ext>
            </a:extLst>
          </p:cNvPr>
          <p:cNvSpPr>
            <a:spLocks/>
          </p:cNvSpPr>
          <p:nvPr/>
        </p:nvSpPr>
        <p:spPr bwMode="auto">
          <a:xfrm>
            <a:off x="9736667" y="-392113"/>
            <a:ext cx="601133" cy="744538"/>
          </a:xfrm>
          <a:custGeom>
            <a:avLst/>
            <a:gdLst>
              <a:gd name="T0" fmla="*/ 260309 w 15884"/>
              <a:gd name="T1" fmla="*/ 171941 h 19698"/>
              <a:gd name="T2" fmla="*/ 250942 w 15884"/>
              <a:gd name="T3" fmla="*/ 181618 h 19698"/>
              <a:gd name="T4" fmla="*/ 285315 w 15884"/>
              <a:gd name="T5" fmla="*/ 162227 h 19698"/>
              <a:gd name="T6" fmla="*/ 278020 w 15884"/>
              <a:gd name="T7" fmla="*/ 285599 h 19698"/>
              <a:gd name="T8" fmla="*/ 264481 w 15884"/>
              <a:gd name="T9" fmla="*/ 277284 h 19698"/>
              <a:gd name="T10" fmla="*/ 330076 w 15884"/>
              <a:gd name="T11" fmla="*/ 252337 h 19698"/>
              <a:gd name="T12" fmla="*/ 146830 w 15884"/>
              <a:gd name="T13" fmla="*/ 286998 h 19698"/>
              <a:gd name="T14" fmla="*/ 147880 w 15884"/>
              <a:gd name="T15" fmla="*/ 176099 h 19698"/>
              <a:gd name="T16" fmla="*/ 215547 w 15884"/>
              <a:gd name="T17" fmla="*/ 318899 h 19698"/>
              <a:gd name="T18" fmla="*/ 119752 w 15884"/>
              <a:gd name="T19" fmla="*/ 173302 h 19698"/>
              <a:gd name="T20" fmla="*/ 78113 w 15884"/>
              <a:gd name="T21" fmla="*/ 296712 h 19698"/>
              <a:gd name="T22" fmla="*/ 304048 w 15884"/>
              <a:gd name="T23" fmla="*/ 220436 h 19698"/>
              <a:gd name="T24" fmla="*/ 294682 w 15884"/>
              <a:gd name="T25" fmla="*/ 94267 h 19698"/>
              <a:gd name="T26" fmla="*/ 210353 w 15884"/>
              <a:gd name="T27" fmla="*/ 335530 h 19698"/>
              <a:gd name="T28" fmla="*/ 246770 w 15884"/>
              <a:gd name="T29" fmla="*/ 274524 h 19698"/>
              <a:gd name="T30" fmla="*/ 334249 w 15884"/>
              <a:gd name="T31" fmla="*/ 298110 h 19698"/>
              <a:gd name="T32" fmla="*/ 290509 w 15884"/>
              <a:gd name="T33" fmla="*/ 375746 h 19698"/>
              <a:gd name="T34" fmla="*/ 339443 w 15884"/>
              <a:gd name="T35" fmla="*/ 299471 h 19698"/>
              <a:gd name="T36" fmla="*/ 209303 w 15884"/>
              <a:gd name="T37" fmla="*/ 372949 h 19698"/>
              <a:gd name="T38" fmla="*/ 216598 w 15884"/>
              <a:gd name="T39" fmla="*/ 422880 h 19698"/>
              <a:gd name="T40" fmla="*/ 261359 w 15884"/>
              <a:gd name="T41" fmla="*/ 342447 h 19698"/>
              <a:gd name="T42" fmla="*/ 178052 w 15884"/>
              <a:gd name="T43" fmla="*/ 393776 h 19698"/>
              <a:gd name="T44" fmla="*/ 355054 w 15884"/>
              <a:gd name="T45" fmla="*/ 374348 h 19698"/>
              <a:gd name="T46" fmla="*/ 316537 w 15884"/>
              <a:gd name="T47" fmla="*/ 450586 h 19698"/>
              <a:gd name="T48" fmla="*/ 169736 w 15884"/>
              <a:gd name="T49" fmla="*/ 378506 h 19698"/>
              <a:gd name="T50" fmla="*/ 137463 w 15884"/>
              <a:gd name="T51" fmla="*/ 461698 h 19698"/>
              <a:gd name="T52" fmla="*/ 189519 w 15884"/>
              <a:gd name="T53" fmla="*/ 384062 h 19698"/>
              <a:gd name="T54" fmla="*/ 280092 w 15884"/>
              <a:gd name="T55" fmla="*/ 411768 h 19698"/>
              <a:gd name="T56" fmla="*/ 268654 w 15884"/>
              <a:gd name="T57" fmla="*/ 478329 h 19698"/>
              <a:gd name="T58" fmla="*/ 386305 w 15884"/>
              <a:gd name="T59" fmla="*/ 490802 h 19698"/>
              <a:gd name="T60" fmla="*/ 159319 w 15884"/>
              <a:gd name="T61" fmla="*/ 496359 h 19698"/>
              <a:gd name="T62" fmla="*/ 324882 w 15884"/>
              <a:gd name="T63" fmla="*/ 478329 h 19698"/>
              <a:gd name="T64" fmla="*/ 399844 w 15884"/>
              <a:gd name="T65" fmla="*/ 494960 h 19698"/>
              <a:gd name="T66" fmla="*/ 147880 w 15884"/>
              <a:gd name="T67" fmla="*/ 486645 h 19698"/>
              <a:gd name="T68" fmla="*/ 209303 w 15884"/>
              <a:gd name="T69" fmla="*/ 453383 h 19698"/>
              <a:gd name="T70" fmla="*/ 301976 w 15884"/>
              <a:gd name="T71" fmla="*/ 485284 h 19698"/>
              <a:gd name="T72" fmla="*/ 258237 w 15884"/>
              <a:gd name="T73" fmla="*/ 564281 h 19698"/>
              <a:gd name="T74" fmla="*/ 230108 w 15884"/>
              <a:gd name="T75" fmla="*/ 547650 h 19698"/>
              <a:gd name="T76" fmla="*/ 185347 w 15884"/>
              <a:gd name="T77" fmla="*/ 567078 h 19698"/>
              <a:gd name="T78" fmla="*/ 226986 w 15884"/>
              <a:gd name="T79" fmla="*/ 525463 h 19698"/>
              <a:gd name="T80" fmla="*/ 178052 w 15884"/>
              <a:gd name="T81" fmla="*/ 608655 h 19698"/>
              <a:gd name="T82" fmla="*/ 241575 w 15884"/>
              <a:gd name="T83" fmla="*/ 555966 h 19698"/>
              <a:gd name="T84" fmla="*/ 417527 w 15884"/>
              <a:gd name="T85" fmla="*/ 594784 h 19698"/>
              <a:gd name="T86" fmla="*/ 365471 w 15884"/>
              <a:gd name="T87" fmla="*/ 637760 h 19698"/>
              <a:gd name="T88" fmla="*/ 341515 w 15884"/>
              <a:gd name="T89" fmla="*/ 657188 h 19698"/>
              <a:gd name="T90" fmla="*/ 315487 w 15884"/>
              <a:gd name="T91" fmla="*/ 669661 h 19698"/>
              <a:gd name="T92" fmla="*/ 287387 w 15884"/>
              <a:gd name="T93" fmla="*/ 673819 h 19698"/>
              <a:gd name="T94" fmla="*/ 421700 w 15884"/>
              <a:gd name="T95" fmla="*/ 461698 h 19698"/>
              <a:gd name="T96" fmla="*/ 370694 w 15884"/>
              <a:gd name="T97" fmla="*/ 610054 h 19698"/>
              <a:gd name="T98" fmla="*/ 154125 w 15884"/>
              <a:gd name="T99" fmla="*/ 697404 h 19698"/>
              <a:gd name="T100" fmla="*/ 16690 w 15884"/>
              <a:gd name="T101" fmla="*/ 228751 h 19698"/>
              <a:gd name="T102" fmla="*/ 57279 w 15884"/>
              <a:gd name="T103" fmla="*/ 124770 h 19698"/>
              <a:gd name="T104" fmla="*/ 284265 w 15884"/>
              <a:gd name="T105" fmla="*/ 693247 h 19698"/>
              <a:gd name="T106" fmla="*/ 244698 w 15884"/>
              <a:gd name="T107" fmla="*/ 698765 h 19698"/>
              <a:gd name="T108" fmla="*/ 234281 w 15884"/>
              <a:gd name="T109" fmla="*/ 696006 h 19698"/>
              <a:gd name="T110" fmla="*/ 220742 w 15884"/>
              <a:gd name="T111" fmla="*/ 723749 h 19698"/>
              <a:gd name="T112" fmla="*/ 184297 w 15884"/>
              <a:gd name="T113" fmla="*/ 727907 h 19698"/>
              <a:gd name="T114" fmla="*/ 235331 w 15884"/>
              <a:gd name="T115" fmla="*/ 15232 h 19698"/>
              <a:gd name="T116" fmla="*/ 1079 w 15884"/>
              <a:gd name="T117" fmla="*/ 185775 h 19698"/>
              <a:gd name="T118" fmla="*/ 125996 w 15884"/>
              <a:gd name="T119" fmla="*/ 673819 h 19698"/>
              <a:gd name="T120" fmla="*/ 212425 w 15884"/>
              <a:gd name="T121" fmla="*/ 741779 h 19698"/>
              <a:gd name="T122" fmla="*/ 441483 w 15884"/>
              <a:gd name="T123" fmla="*/ 596182 h 19698"/>
              <a:gd name="T124" fmla="*/ 334249 w 15884"/>
              <a:gd name="T125" fmla="*/ 87350 h 1969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lnTo>
                  <a:pt x="935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lnTo>
                  <a:pt x="11262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lnTo>
                  <a:pt x="11115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lnTo>
                  <a:pt x="8694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lnTo>
                  <a:pt x="11776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lnTo>
                  <a:pt x="8951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lnTo>
                  <a:pt x="6273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lnTo>
                  <a:pt x="9868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lnTo>
                  <a:pt x="1313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lnTo>
                  <a:pt x="13060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lnTo>
                  <a:pt x="1027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lnTo>
                  <a:pt x="1012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4" name="Google Shape;435;p9">
            <a:extLst>
              <a:ext uri="{FF2B5EF4-FFF2-40B4-BE49-F238E27FC236}">
                <a16:creationId xmlns:a16="http://schemas.microsoft.com/office/drawing/2014/main" id="{832AEFD8-4BF4-4C95-9B03-6B1CAED745A7}"/>
              </a:ext>
            </a:extLst>
          </p:cNvPr>
          <p:cNvSpPr>
            <a:spLocks/>
          </p:cNvSpPr>
          <p:nvPr/>
        </p:nvSpPr>
        <p:spPr bwMode="auto">
          <a:xfrm>
            <a:off x="-46566" y="4489450"/>
            <a:ext cx="590551" cy="673100"/>
          </a:xfrm>
          <a:custGeom>
            <a:avLst/>
            <a:gdLst>
              <a:gd name="T0" fmla="*/ 275520 w 15627"/>
              <a:gd name="T1" fmla="*/ 87429 h 17792"/>
              <a:gd name="T2" fmla="*/ 290089 w 15627"/>
              <a:gd name="T3" fmla="*/ 74944 h 17792"/>
              <a:gd name="T4" fmla="*/ 99823 w 15627"/>
              <a:gd name="T5" fmla="*/ 40253 h 17792"/>
              <a:gd name="T6" fmla="*/ 129980 w 15627"/>
              <a:gd name="T7" fmla="*/ 108274 h 17792"/>
              <a:gd name="T8" fmla="*/ 147638 w 15627"/>
              <a:gd name="T9" fmla="*/ 102713 h 17792"/>
              <a:gd name="T10" fmla="*/ 124765 w 15627"/>
              <a:gd name="T11" fmla="*/ 61098 h 17792"/>
              <a:gd name="T12" fmla="*/ 424207 w 15627"/>
              <a:gd name="T13" fmla="*/ 161011 h 17792"/>
              <a:gd name="T14" fmla="*/ 395099 w 15627"/>
              <a:gd name="T15" fmla="*/ 183181 h 17792"/>
              <a:gd name="T16" fmla="*/ 415874 w 15627"/>
              <a:gd name="T17" fmla="*/ 190142 h 17792"/>
              <a:gd name="T18" fmla="*/ 442913 w 15627"/>
              <a:gd name="T19" fmla="*/ 169334 h 17792"/>
              <a:gd name="T20" fmla="*/ 63431 w 15627"/>
              <a:gd name="T21" fmla="*/ 281732 h 17792"/>
              <a:gd name="T22" fmla="*/ 28 w 15627"/>
              <a:gd name="T23" fmla="*/ 324747 h 17792"/>
              <a:gd name="T24" fmla="*/ 69667 w 15627"/>
              <a:gd name="T25" fmla="*/ 296978 h 17792"/>
              <a:gd name="T26" fmla="*/ 187148 w 15627"/>
              <a:gd name="T27" fmla="*/ 301140 h 17792"/>
              <a:gd name="T28" fmla="*/ 220422 w 15627"/>
              <a:gd name="T29" fmla="*/ 331670 h 17792"/>
              <a:gd name="T30" fmla="*/ 253696 w 15627"/>
              <a:gd name="T31" fmla="*/ 339993 h 17792"/>
              <a:gd name="T32" fmla="*/ 267216 w 15627"/>
              <a:gd name="T33" fmla="*/ 313662 h 17792"/>
              <a:gd name="T34" fmla="*/ 233942 w 15627"/>
              <a:gd name="T35" fmla="*/ 312262 h 17792"/>
              <a:gd name="T36" fmla="*/ 201716 w 15627"/>
              <a:gd name="T37" fmla="*/ 309463 h 17792"/>
              <a:gd name="T38" fmla="*/ 360776 w 15627"/>
              <a:gd name="T39" fmla="*/ 424660 h 17792"/>
              <a:gd name="T40" fmla="*/ 399237 w 15627"/>
              <a:gd name="T41" fmla="*/ 474635 h 17792"/>
              <a:gd name="T42" fmla="*/ 384697 w 15627"/>
              <a:gd name="T43" fmla="*/ 438544 h 17792"/>
              <a:gd name="T44" fmla="*/ 270334 w 15627"/>
              <a:gd name="T45" fmla="*/ 129081 h 17792"/>
              <a:gd name="T46" fmla="*/ 340000 w 15627"/>
              <a:gd name="T47" fmla="*/ 201226 h 17792"/>
              <a:gd name="T48" fmla="*/ 351422 w 15627"/>
              <a:gd name="T49" fmla="*/ 308101 h 17792"/>
              <a:gd name="T50" fmla="*/ 271382 w 15627"/>
              <a:gd name="T51" fmla="*/ 455190 h 17792"/>
              <a:gd name="T52" fmla="*/ 243295 w 15627"/>
              <a:gd name="T53" fmla="*/ 441306 h 17792"/>
              <a:gd name="T54" fmla="*/ 257863 w 15627"/>
              <a:gd name="T55" fmla="*/ 355277 h 17792"/>
              <a:gd name="T56" fmla="*/ 184030 w 15627"/>
              <a:gd name="T57" fmla="*/ 506527 h 17792"/>
              <a:gd name="T58" fmla="*/ 185079 w 15627"/>
              <a:gd name="T59" fmla="*/ 328908 h 17792"/>
              <a:gd name="T60" fmla="*/ 170510 w 15627"/>
              <a:gd name="T61" fmla="*/ 499604 h 17792"/>
              <a:gd name="T62" fmla="*/ 131029 w 15627"/>
              <a:gd name="T63" fmla="*/ 456590 h 17792"/>
              <a:gd name="T64" fmla="*/ 118530 w 15627"/>
              <a:gd name="T65" fmla="*/ 258125 h 17792"/>
              <a:gd name="T66" fmla="*/ 164275 w 15627"/>
              <a:gd name="T67" fmla="*/ 151289 h 17792"/>
              <a:gd name="T68" fmla="*/ 131029 w 15627"/>
              <a:gd name="T69" fmla="*/ 512089 h 17792"/>
              <a:gd name="T70" fmla="*/ 247461 w 15627"/>
              <a:gd name="T71" fmla="*/ 553703 h 17792"/>
              <a:gd name="T72" fmla="*/ 227706 w 15627"/>
              <a:gd name="T73" fmla="*/ 568987 h 17792"/>
              <a:gd name="T74" fmla="*/ 102941 w 15627"/>
              <a:gd name="T75" fmla="*/ 523173 h 17792"/>
              <a:gd name="T76" fmla="*/ 126862 w 15627"/>
              <a:gd name="T77" fmla="*/ 607840 h 17792"/>
              <a:gd name="T78" fmla="*/ 138285 w 15627"/>
              <a:gd name="T79" fmla="*/ 610602 h 17792"/>
              <a:gd name="T80" fmla="*/ 210020 w 15627"/>
              <a:gd name="T81" fmla="*/ 580072 h 17792"/>
              <a:gd name="T82" fmla="*/ 250579 w 15627"/>
              <a:gd name="T83" fmla="*/ 613402 h 17792"/>
              <a:gd name="T84" fmla="*/ 97754 w 15627"/>
              <a:gd name="T85" fmla="*/ 568987 h 17792"/>
              <a:gd name="T86" fmla="*/ 117509 w 15627"/>
              <a:gd name="T87" fmla="*/ 546780 h 17792"/>
              <a:gd name="T88" fmla="*/ 155970 w 15627"/>
              <a:gd name="T89" fmla="*/ 607840 h 17792"/>
              <a:gd name="T90" fmla="*/ 159088 w 15627"/>
              <a:gd name="T91" fmla="*/ 625886 h 17792"/>
              <a:gd name="T92" fmla="*/ 165324 w 15627"/>
              <a:gd name="T93" fmla="*/ 639770 h 17792"/>
              <a:gd name="T94" fmla="*/ 183009 w 15627"/>
              <a:gd name="T95" fmla="*/ 652255 h 17792"/>
              <a:gd name="T96" fmla="*/ 191314 w 15627"/>
              <a:gd name="T97" fmla="*/ 109636 h 17792"/>
              <a:gd name="T98" fmla="*/ 118530 w 15627"/>
              <a:gd name="T99" fmla="*/ 192903 h 17792"/>
              <a:gd name="T100" fmla="*/ 112294 w 15627"/>
              <a:gd name="T101" fmla="*/ 352515 h 17792"/>
              <a:gd name="T102" fmla="*/ 97754 w 15627"/>
              <a:gd name="T103" fmla="*/ 502366 h 17792"/>
              <a:gd name="T104" fmla="*/ 90470 w 15627"/>
              <a:gd name="T105" fmla="*/ 549542 h 17792"/>
              <a:gd name="T106" fmla="*/ 98775 w 15627"/>
              <a:gd name="T107" fmla="*/ 589795 h 17792"/>
              <a:gd name="T108" fmla="*/ 115412 w 15627"/>
              <a:gd name="T109" fmla="*/ 630048 h 17792"/>
              <a:gd name="T110" fmla="*/ 149735 w 15627"/>
              <a:gd name="T111" fmla="*/ 657816 h 17792"/>
              <a:gd name="T112" fmla="*/ 202764 w 15627"/>
              <a:gd name="T113" fmla="*/ 666139 h 17792"/>
              <a:gd name="T114" fmla="*/ 252648 w 15627"/>
              <a:gd name="T115" fmla="*/ 634209 h 17792"/>
              <a:gd name="T116" fmla="*/ 265119 w 15627"/>
              <a:gd name="T117" fmla="*/ 577310 h 17792"/>
              <a:gd name="T118" fmla="*/ 262001 w 15627"/>
              <a:gd name="T119" fmla="*/ 531534 h 17792"/>
              <a:gd name="T120" fmla="*/ 333737 w 15627"/>
              <a:gd name="T121" fmla="*/ 389968 h 17792"/>
              <a:gd name="T122" fmla="*/ 369108 w 15627"/>
              <a:gd name="T123" fmla="*/ 281732 h 17792"/>
              <a:gd name="T124" fmla="*/ 322314 w 15627"/>
              <a:gd name="T125" fmla="*/ 144328 h 1779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lnTo>
                  <a:pt x="10528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lnTo>
                  <a:pt x="3559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lnTo>
                  <a:pt x="6677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lnTo>
                  <a:pt x="12876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lnTo>
                  <a:pt x="3962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5" name="Google Shape;436;p9">
            <a:extLst>
              <a:ext uri="{FF2B5EF4-FFF2-40B4-BE49-F238E27FC236}">
                <a16:creationId xmlns:a16="http://schemas.microsoft.com/office/drawing/2014/main" id="{F1203783-81C1-4805-9292-0D4EA6CC8740}"/>
              </a:ext>
            </a:extLst>
          </p:cNvPr>
          <p:cNvSpPr>
            <a:spLocks/>
          </p:cNvSpPr>
          <p:nvPr/>
        </p:nvSpPr>
        <p:spPr bwMode="auto">
          <a:xfrm>
            <a:off x="11758084" y="4586289"/>
            <a:ext cx="550333" cy="676275"/>
          </a:xfrm>
          <a:custGeom>
            <a:avLst/>
            <a:gdLst>
              <a:gd name="T0" fmla="*/ 194969 w 14601"/>
              <a:gd name="T1" fmla="*/ 130261 h 17901"/>
              <a:gd name="T2" fmla="*/ 176311 w 14601"/>
              <a:gd name="T3" fmla="*/ 191235 h 17901"/>
              <a:gd name="T4" fmla="*/ 162827 w 14601"/>
              <a:gd name="T5" fmla="*/ 138572 h 17901"/>
              <a:gd name="T6" fmla="*/ 214672 w 14601"/>
              <a:gd name="T7" fmla="*/ 163544 h 17901"/>
              <a:gd name="T8" fmla="*/ 102672 w 14601"/>
              <a:gd name="T9" fmla="*/ 151077 h 17901"/>
              <a:gd name="T10" fmla="*/ 98544 w 14601"/>
              <a:gd name="T11" fmla="*/ 200944 h 17901"/>
              <a:gd name="T12" fmla="*/ 44608 w 14601"/>
              <a:gd name="T13" fmla="*/ 216207 h 17901"/>
              <a:gd name="T14" fmla="*/ 324580 w 14601"/>
              <a:gd name="T15" fmla="*/ 299358 h 17901"/>
              <a:gd name="T16" fmla="*/ 312142 w 14601"/>
              <a:gd name="T17" fmla="*/ 327049 h 17901"/>
              <a:gd name="T18" fmla="*/ 280001 w 14601"/>
              <a:gd name="T19" fmla="*/ 185720 h 17901"/>
              <a:gd name="T20" fmla="*/ 292439 w 14601"/>
              <a:gd name="T21" fmla="*/ 225878 h 17901"/>
              <a:gd name="T22" fmla="*/ 302813 w 14601"/>
              <a:gd name="T23" fmla="*/ 250850 h 17901"/>
              <a:gd name="T24" fmla="*/ 283110 w 14601"/>
              <a:gd name="T25" fmla="*/ 286853 h 17901"/>
              <a:gd name="T26" fmla="*/ 259251 w 14601"/>
              <a:gd name="T27" fmla="*/ 299358 h 17901"/>
              <a:gd name="T28" fmla="*/ 240594 w 14601"/>
              <a:gd name="T29" fmla="*/ 297960 h 17901"/>
              <a:gd name="T30" fmla="*/ 191859 w 14601"/>
              <a:gd name="T31" fmla="*/ 277182 h 17901"/>
              <a:gd name="T32" fmla="*/ 187704 w 14601"/>
              <a:gd name="T33" fmla="*/ 252210 h 17901"/>
              <a:gd name="T34" fmla="*/ 310078 w 14601"/>
              <a:gd name="T35" fmla="*/ 363090 h 17901"/>
              <a:gd name="T36" fmla="*/ 56028 w 14601"/>
              <a:gd name="T37" fmla="*/ 324292 h 17901"/>
              <a:gd name="T38" fmla="*/ 15576 w 14601"/>
              <a:gd name="T39" fmla="*/ 317340 h 17901"/>
              <a:gd name="T40" fmla="*/ 202234 w 14601"/>
              <a:gd name="T41" fmla="*/ 363090 h 17901"/>
              <a:gd name="T42" fmla="*/ 178375 w 14601"/>
              <a:gd name="T43" fmla="*/ 372799 h 17901"/>
              <a:gd name="T44" fmla="*/ 165937 w 14601"/>
              <a:gd name="T45" fmla="*/ 327049 h 17901"/>
              <a:gd name="T46" fmla="*/ 241640 w 14601"/>
              <a:gd name="T47" fmla="*/ 408802 h 17901"/>
              <a:gd name="T48" fmla="*/ 257188 w 14601"/>
              <a:gd name="T49" fmla="*/ 447601 h 17901"/>
              <a:gd name="T50" fmla="*/ 262361 w 14601"/>
              <a:gd name="T51" fmla="*/ 144125 h 17901"/>
              <a:gd name="T52" fmla="*/ 241640 w 14601"/>
              <a:gd name="T53" fmla="*/ 171855 h 17901"/>
              <a:gd name="T54" fmla="*/ 192905 w 14601"/>
              <a:gd name="T55" fmla="*/ 264677 h 17901"/>
              <a:gd name="T56" fmla="*/ 180467 w 14601"/>
              <a:gd name="T57" fmla="*/ 309029 h 17901"/>
              <a:gd name="T58" fmla="*/ 234375 w 14601"/>
              <a:gd name="T59" fmla="*/ 329845 h 17901"/>
              <a:gd name="T60" fmla="*/ 254078 w 14601"/>
              <a:gd name="T61" fmla="*/ 374159 h 17901"/>
              <a:gd name="T62" fmla="*/ 136905 w 14601"/>
              <a:gd name="T63" fmla="*/ 325652 h 17901"/>
              <a:gd name="T64" fmla="*/ 172156 w 14601"/>
              <a:gd name="T65" fmla="*/ 393578 h 17901"/>
              <a:gd name="T66" fmla="*/ 199124 w 14601"/>
              <a:gd name="T67" fmla="*/ 483642 h 17901"/>
              <a:gd name="T68" fmla="*/ 148297 w 14601"/>
              <a:gd name="T69" fmla="*/ 442085 h 17901"/>
              <a:gd name="T70" fmla="*/ 121357 w 14601"/>
              <a:gd name="T71" fmla="*/ 454552 h 17901"/>
              <a:gd name="T72" fmla="*/ 107873 w 14601"/>
              <a:gd name="T73" fmla="*/ 437930 h 17901"/>
              <a:gd name="T74" fmla="*/ 76749 w 14601"/>
              <a:gd name="T75" fmla="*/ 451757 h 17901"/>
              <a:gd name="T76" fmla="*/ 78841 w 14601"/>
              <a:gd name="T77" fmla="*/ 350623 h 17901"/>
              <a:gd name="T78" fmla="*/ 22841 w 14601"/>
              <a:gd name="T79" fmla="*/ 227276 h 17901"/>
              <a:gd name="T80" fmla="*/ 69513 w 14601"/>
              <a:gd name="T81" fmla="*/ 273026 h 17901"/>
              <a:gd name="T82" fmla="*/ 158672 w 14601"/>
              <a:gd name="T83" fmla="*/ 206498 h 17901"/>
              <a:gd name="T84" fmla="*/ 96453 w 14601"/>
              <a:gd name="T85" fmla="*/ 121949 h 17901"/>
              <a:gd name="T86" fmla="*/ 147279 w 14601"/>
              <a:gd name="T87" fmla="*/ 611145 h 17901"/>
              <a:gd name="T88" fmla="*/ 132749 w 14601"/>
              <a:gd name="T89" fmla="*/ 629165 h 17901"/>
              <a:gd name="T90" fmla="*/ 256142 w 14601"/>
              <a:gd name="T91" fmla="*/ 11107 h 17901"/>
              <a:gd name="T92" fmla="*/ 130686 w 14601"/>
              <a:gd name="T93" fmla="*/ 91462 h 17901"/>
              <a:gd name="T94" fmla="*/ 1074 w 14601"/>
              <a:gd name="T95" fmla="*/ 322894 h 17901"/>
              <a:gd name="T96" fmla="*/ 183576 w 14601"/>
              <a:gd name="T97" fmla="*/ 507216 h 17901"/>
              <a:gd name="T98" fmla="*/ 346375 w 14601"/>
              <a:gd name="T99" fmla="*/ 267473 h 17901"/>
              <a:gd name="T100" fmla="*/ 248877 w 14601"/>
              <a:gd name="T101" fmla="*/ 92860 h 17901"/>
              <a:gd name="T102" fmla="*/ 377471 w 14601"/>
              <a:gd name="T103" fmla="*/ 167699 h 17901"/>
              <a:gd name="T104" fmla="*/ 327690 w 14601"/>
              <a:gd name="T105" fmla="*/ 516925 h 17901"/>
              <a:gd name="T106" fmla="*/ 103718 w 14601"/>
              <a:gd name="T107" fmla="*/ 544617 h 17901"/>
              <a:gd name="T108" fmla="*/ 79859 w 14601"/>
              <a:gd name="T109" fmla="*/ 559879 h 17901"/>
              <a:gd name="T110" fmla="*/ 77795 w 14601"/>
              <a:gd name="T111" fmla="*/ 648545 h 17901"/>
              <a:gd name="T112" fmla="*/ 243704 w 14601"/>
              <a:gd name="T113" fmla="*/ 663808 h 17901"/>
              <a:gd name="T114" fmla="*/ 187704 w 14601"/>
              <a:gd name="T115" fmla="*/ 598678 h 17901"/>
              <a:gd name="T116" fmla="*/ 404439 w 14601"/>
              <a:gd name="T117" fmla="*/ 385266 h 17901"/>
              <a:gd name="T118" fmla="*/ 307987 w 14601"/>
              <a:gd name="T119" fmla="*/ 38799 h 1790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lnTo>
                  <a:pt x="689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lnTo>
                  <a:pt x="6457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lnTo>
                  <a:pt x="9135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lnTo>
                  <a:pt x="6970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lnTo>
                  <a:pt x="979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6" name="Google Shape;437;p9">
            <a:extLst>
              <a:ext uri="{FF2B5EF4-FFF2-40B4-BE49-F238E27FC236}">
                <a16:creationId xmlns:a16="http://schemas.microsoft.com/office/drawing/2014/main" id="{8778F5DD-32C6-4B44-92AD-6B5A2FDB7A73}"/>
              </a:ext>
            </a:extLst>
          </p:cNvPr>
          <p:cNvSpPr>
            <a:spLocks/>
          </p:cNvSpPr>
          <p:nvPr/>
        </p:nvSpPr>
        <p:spPr bwMode="auto">
          <a:xfrm>
            <a:off x="11656484" y="5556250"/>
            <a:ext cx="660400" cy="452438"/>
          </a:xfrm>
          <a:custGeom>
            <a:avLst/>
            <a:gdLst>
              <a:gd name="T0" fmla="*/ 285107 w 17461"/>
              <a:gd name="T1" fmla="*/ 95466 h 11995"/>
              <a:gd name="T2" fmla="*/ 274697 w 17461"/>
              <a:gd name="T3" fmla="*/ 131450 h 11995"/>
              <a:gd name="T4" fmla="*/ 277846 w 17461"/>
              <a:gd name="T5" fmla="*/ 120361 h 11995"/>
              <a:gd name="T6" fmla="*/ 324650 w 17461"/>
              <a:gd name="T7" fmla="*/ 135599 h 11995"/>
              <a:gd name="T8" fmla="*/ 437036 w 17461"/>
              <a:gd name="T9" fmla="*/ 70572 h 11995"/>
              <a:gd name="T10" fmla="*/ 388133 w 17461"/>
              <a:gd name="T11" fmla="*/ 95466 h 11995"/>
              <a:gd name="T12" fmla="*/ 253905 w 17461"/>
              <a:gd name="T13" fmla="*/ 138353 h 11995"/>
              <a:gd name="T14" fmla="*/ 463048 w 17461"/>
              <a:gd name="T15" fmla="*/ 41528 h 11995"/>
              <a:gd name="T16" fmla="*/ 406855 w 17461"/>
              <a:gd name="T17" fmla="*/ 134204 h 11995"/>
              <a:gd name="T18" fmla="*/ 298638 w 17461"/>
              <a:gd name="T19" fmla="*/ 149442 h 11995"/>
              <a:gd name="T20" fmla="*/ 305928 w 17461"/>
              <a:gd name="T21" fmla="*/ 161889 h 11995"/>
              <a:gd name="T22" fmla="*/ 477600 w 17461"/>
              <a:gd name="T23" fmla="*/ 27686 h 11995"/>
              <a:gd name="T24" fmla="*/ 397494 w 17461"/>
              <a:gd name="T25" fmla="*/ 166039 h 11995"/>
              <a:gd name="T26" fmla="*/ 474479 w 17461"/>
              <a:gd name="T27" fmla="*/ 26290 h 11995"/>
              <a:gd name="T28" fmla="*/ 265336 w 17461"/>
              <a:gd name="T29" fmla="*/ 157740 h 11995"/>
              <a:gd name="T30" fmla="*/ 273676 w 17461"/>
              <a:gd name="T31" fmla="*/ 166039 h 11995"/>
              <a:gd name="T32" fmla="*/ 374602 w 17461"/>
              <a:gd name="T33" fmla="*/ 262901 h 11995"/>
              <a:gd name="T34" fmla="*/ 346520 w 17461"/>
              <a:gd name="T35" fmla="*/ 275348 h 11995"/>
              <a:gd name="T36" fmla="*/ 352760 w 17461"/>
              <a:gd name="T37" fmla="*/ 287795 h 11995"/>
              <a:gd name="T38" fmla="*/ 359001 w 17461"/>
              <a:gd name="T39" fmla="*/ 318234 h 11995"/>
              <a:gd name="T40" fmla="*/ 366263 w 17461"/>
              <a:gd name="T41" fmla="*/ 302996 h 11995"/>
              <a:gd name="T42" fmla="*/ 329869 w 17461"/>
              <a:gd name="T43" fmla="*/ 102407 h 11995"/>
              <a:gd name="T44" fmla="*/ 172749 w 17461"/>
              <a:gd name="T45" fmla="*/ 304391 h 11995"/>
              <a:gd name="T46" fmla="*/ 141518 w 17461"/>
              <a:gd name="T47" fmla="*/ 318234 h 11995"/>
              <a:gd name="T48" fmla="*/ 168580 w 17461"/>
              <a:gd name="T49" fmla="*/ 253207 h 11995"/>
              <a:gd name="T50" fmla="*/ 162339 w 17461"/>
              <a:gd name="T51" fmla="*/ 224163 h 11995"/>
              <a:gd name="T52" fmla="*/ 148808 w 17461"/>
              <a:gd name="T53" fmla="*/ 203380 h 11995"/>
              <a:gd name="T54" fmla="*/ 131108 w 17461"/>
              <a:gd name="T55" fmla="*/ 215827 h 11995"/>
              <a:gd name="T56" fmla="*/ 189400 w 17461"/>
              <a:gd name="T57" fmla="*/ 121757 h 11995"/>
              <a:gd name="T58" fmla="*/ 380843 w 17461"/>
              <a:gd name="T59" fmla="*/ 164643 h 11995"/>
              <a:gd name="T60" fmla="*/ 139448 w 17461"/>
              <a:gd name="T61" fmla="*/ 351427 h 11995"/>
              <a:gd name="T62" fmla="*/ 112386 w 17461"/>
              <a:gd name="T63" fmla="*/ 340375 h 11995"/>
              <a:gd name="T64" fmla="*/ 112386 w 17461"/>
              <a:gd name="T65" fmla="*/ 300242 h 11995"/>
              <a:gd name="T66" fmla="*/ 183131 w 17461"/>
              <a:gd name="T67" fmla="*/ 361121 h 11995"/>
              <a:gd name="T68" fmla="*/ 361072 w 17461"/>
              <a:gd name="T69" fmla="*/ 203380 h 11995"/>
              <a:gd name="T70" fmla="*/ 61413 w 17461"/>
              <a:gd name="T71" fmla="*/ 372172 h 11995"/>
              <a:gd name="T72" fmla="*/ 100955 w 17461"/>
              <a:gd name="T73" fmla="*/ 381866 h 11995"/>
              <a:gd name="T74" fmla="*/ 77014 w 17461"/>
              <a:gd name="T75" fmla="*/ 332077 h 11995"/>
              <a:gd name="T76" fmla="*/ 367312 w 17461"/>
              <a:gd name="T77" fmla="*/ 350069 h 11995"/>
              <a:gd name="T78" fmla="*/ 317360 w 17461"/>
              <a:gd name="T79" fmla="*/ 408156 h 11995"/>
              <a:gd name="T80" fmla="*/ 317360 w 17461"/>
              <a:gd name="T81" fmla="*/ 356972 h 11995"/>
              <a:gd name="T82" fmla="*/ 285107 w 17461"/>
              <a:gd name="T83" fmla="*/ 390164 h 11995"/>
              <a:gd name="T84" fmla="*/ 269506 w 17461"/>
              <a:gd name="T85" fmla="*/ 420603 h 11995"/>
              <a:gd name="T86" fmla="*/ 266386 w 17461"/>
              <a:gd name="T87" fmla="*/ 379112 h 11995"/>
              <a:gd name="T88" fmla="*/ 225794 w 17461"/>
              <a:gd name="T89" fmla="*/ 423394 h 11995"/>
              <a:gd name="T90" fmla="*/ 248685 w 17461"/>
              <a:gd name="T91" fmla="*/ 355576 h 11995"/>
              <a:gd name="T92" fmla="*/ 215412 w 17461"/>
              <a:gd name="T93" fmla="*/ 419245 h 11995"/>
              <a:gd name="T94" fmla="*/ 198761 w 17461"/>
              <a:gd name="T95" fmla="*/ 383262 h 11995"/>
              <a:gd name="T96" fmla="*/ 330890 w 17461"/>
              <a:gd name="T97" fmla="*/ 268408 h 11995"/>
              <a:gd name="T98" fmla="*/ 38521 w 17461"/>
              <a:gd name="T99" fmla="*/ 416454 h 11995"/>
              <a:gd name="T100" fmla="*/ 63483 w 17461"/>
              <a:gd name="T101" fmla="*/ 421999 h 11995"/>
              <a:gd name="T102" fmla="*/ 28111 w 17461"/>
              <a:gd name="T103" fmla="*/ 399858 h 11995"/>
              <a:gd name="T104" fmla="*/ 348591 w 17461"/>
              <a:gd name="T105" fmla="*/ 92713 h 11995"/>
              <a:gd name="T106" fmla="*/ 252855 w 17461"/>
              <a:gd name="T107" fmla="*/ 69176 h 11995"/>
              <a:gd name="T108" fmla="*/ 124867 w 17461"/>
              <a:gd name="T109" fmla="*/ 179881 h 11995"/>
              <a:gd name="T110" fmla="*/ 63483 w 17461"/>
              <a:gd name="T111" fmla="*/ 326532 h 11995"/>
              <a:gd name="T112" fmla="*/ 5219 w 17461"/>
              <a:gd name="T113" fmla="*/ 445535 h 11995"/>
              <a:gd name="T114" fmla="*/ 151929 w 17461"/>
              <a:gd name="T115" fmla="*/ 398462 h 11995"/>
              <a:gd name="T116" fmla="*/ 233084 w 17461"/>
              <a:gd name="T117" fmla="*/ 445535 h 11995"/>
              <a:gd name="T118" fmla="*/ 309048 w 17461"/>
              <a:gd name="T119" fmla="*/ 435842 h 11995"/>
              <a:gd name="T120" fmla="*/ 389154 w 17461"/>
              <a:gd name="T121" fmla="*/ 343129 h 11995"/>
              <a:gd name="T122" fmla="*/ 407904 w 17461"/>
              <a:gd name="T123" fmla="*/ 204776 h 11995"/>
              <a:gd name="T124" fmla="*/ 495300 w 17461"/>
              <a:gd name="T125" fmla="*/ 47035 h 1199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lnTo>
                  <a:pt x="9758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lnTo>
                  <a:pt x="9795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lnTo>
                  <a:pt x="8914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lnTo>
                  <a:pt x="10528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lnTo>
                  <a:pt x="9354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lnTo>
                  <a:pt x="13243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lnTo>
                  <a:pt x="12729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lnTo>
                  <a:pt x="10051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lnTo>
                  <a:pt x="16324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7" name="Google Shape;438;p9">
            <a:extLst>
              <a:ext uri="{FF2B5EF4-FFF2-40B4-BE49-F238E27FC236}">
                <a16:creationId xmlns:a16="http://schemas.microsoft.com/office/drawing/2014/main" id="{F547E4CF-FAB2-4B2C-9D70-28B0402ADC29}"/>
              </a:ext>
            </a:extLst>
          </p:cNvPr>
          <p:cNvSpPr>
            <a:spLocks/>
          </p:cNvSpPr>
          <p:nvPr/>
        </p:nvSpPr>
        <p:spPr bwMode="auto">
          <a:xfrm>
            <a:off x="11148485" y="6008688"/>
            <a:ext cx="495300" cy="514350"/>
          </a:xfrm>
          <a:custGeom>
            <a:avLst/>
            <a:gdLst>
              <a:gd name="T0" fmla="*/ 85083 w 13133"/>
              <a:gd name="T1" fmla="*/ 88978 h 13573"/>
              <a:gd name="T2" fmla="*/ 58099 w 13133"/>
              <a:gd name="T3" fmla="*/ 129298 h 13573"/>
              <a:gd name="T4" fmla="*/ 53969 w 13133"/>
              <a:gd name="T5" fmla="*/ 107054 h 13573"/>
              <a:gd name="T6" fmla="*/ 64321 w 13133"/>
              <a:gd name="T7" fmla="*/ 145972 h 13573"/>
              <a:gd name="T8" fmla="*/ 184677 w 13133"/>
              <a:gd name="T9" fmla="*/ 112586 h 13573"/>
              <a:gd name="T10" fmla="*/ 38384 w 13133"/>
              <a:gd name="T11" fmla="*/ 168216 h 13573"/>
              <a:gd name="T12" fmla="*/ 119309 w 13133"/>
              <a:gd name="T13" fmla="*/ 119559 h 13573"/>
              <a:gd name="T14" fmla="*/ 160832 w 13133"/>
              <a:gd name="T15" fmla="*/ 234912 h 13573"/>
              <a:gd name="T16" fmla="*/ 106863 w 13133"/>
              <a:gd name="T17" fmla="*/ 232145 h 13573"/>
              <a:gd name="T18" fmla="*/ 181565 w 13133"/>
              <a:gd name="T19" fmla="*/ 283569 h 13573"/>
              <a:gd name="T20" fmla="*/ 143182 w 13133"/>
              <a:gd name="T21" fmla="*/ 177917 h 13573"/>
              <a:gd name="T22" fmla="*/ 260426 w 13133"/>
              <a:gd name="T23" fmla="*/ 348900 h 13573"/>
              <a:gd name="T24" fmla="*/ 241757 w 13133"/>
              <a:gd name="T25" fmla="*/ 351704 h 13573"/>
              <a:gd name="T26" fmla="*/ 242804 w 13133"/>
              <a:gd name="T27" fmla="*/ 358639 h 13573"/>
              <a:gd name="T28" fmla="*/ 226200 w 13133"/>
              <a:gd name="T29" fmla="*/ 360041 h 13573"/>
              <a:gd name="T30" fmla="*/ 279094 w 13133"/>
              <a:gd name="T31" fmla="*/ 415633 h 13573"/>
              <a:gd name="T32" fmla="*/ 272871 w 13133"/>
              <a:gd name="T33" fmla="*/ 337797 h 13573"/>
              <a:gd name="T34" fmla="*/ 16604 w 13133"/>
              <a:gd name="T35" fmla="*/ 423970 h 13573"/>
              <a:gd name="T36" fmla="*/ 286364 w 13133"/>
              <a:gd name="T37" fmla="*/ 334993 h 13573"/>
              <a:gd name="T38" fmla="*/ 286364 w 13133"/>
              <a:gd name="T39" fmla="*/ 414231 h 13573"/>
              <a:gd name="T40" fmla="*/ 228265 w 13133"/>
              <a:gd name="T41" fmla="*/ 404492 h 13573"/>
              <a:gd name="T42" fmla="*/ 252138 w 13133"/>
              <a:gd name="T43" fmla="*/ 309982 h 13573"/>
              <a:gd name="T44" fmla="*/ 201280 w 13133"/>
              <a:gd name="T45" fmla="*/ 372547 h 13573"/>
              <a:gd name="T46" fmla="*/ 275983 w 13133"/>
              <a:gd name="T47" fmla="*/ 451785 h 13573"/>
              <a:gd name="T48" fmla="*/ 310237 w 13133"/>
              <a:gd name="T49" fmla="*/ 366976 h 13573"/>
              <a:gd name="T50" fmla="*/ 247980 w 13133"/>
              <a:gd name="T51" fmla="*/ 294710 h 13573"/>
              <a:gd name="T52" fmla="*/ 161850 w 13133"/>
              <a:gd name="T53" fmla="*/ 80641 h 13573"/>
              <a:gd name="T54" fmla="*/ 106863 w 13133"/>
              <a:gd name="T55" fmla="*/ 91744 h 13573"/>
              <a:gd name="T56" fmla="*/ 71591 w 13133"/>
              <a:gd name="T57" fmla="*/ 84809 h 13573"/>
              <a:gd name="T58" fmla="*/ 83018 w 13133"/>
              <a:gd name="T59" fmla="*/ 123727 h 13573"/>
              <a:gd name="T60" fmla="*/ 17650 w 13133"/>
              <a:gd name="T61" fmla="*/ 73668 h 13573"/>
              <a:gd name="T62" fmla="*/ 49811 w 13133"/>
              <a:gd name="T63" fmla="*/ 172385 h 13573"/>
              <a:gd name="T64" fmla="*/ 10381 w 13133"/>
              <a:gd name="T65" fmla="*/ 164048 h 13573"/>
              <a:gd name="T66" fmla="*/ 37365 w 13133"/>
              <a:gd name="T67" fmla="*/ 262727 h 13573"/>
              <a:gd name="T68" fmla="*/ 39430 w 13133"/>
              <a:gd name="T69" fmla="*/ 348900 h 13573"/>
              <a:gd name="T70" fmla="*/ 28003 w 13133"/>
              <a:gd name="T71" fmla="*/ 439280 h 13573"/>
              <a:gd name="T72" fmla="*/ 218931 w 13133"/>
              <a:gd name="T73" fmla="*/ 492068 h 13573"/>
              <a:gd name="T74" fmla="*/ 351732 w 13133"/>
              <a:gd name="T75" fmla="*/ 503209 h 13573"/>
              <a:gd name="T76" fmla="*/ 316459 w 13133"/>
              <a:gd name="T77" fmla="*/ 496236 h 13573"/>
              <a:gd name="T78" fmla="*/ 170166 w 13133"/>
              <a:gd name="T79" fmla="*/ 428139 h 13573"/>
              <a:gd name="T80" fmla="*/ 81972 w 13133"/>
              <a:gd name="T81" fmla="*/ 195993 h 13573"/>
              <a:gd name="T82" fmla="*/ 132801 w 13133"/>
              <a:gd name="T83" fmla="*/ 138999 h 13573"/>
              <a:gd name="T84" fmla="*/ 164962 w 13133"/>
              <a:gd name="T85" fmla="*/ 125092 h 13573"/>
              <a:gd name="T86" fmla="*/ 175343 w 13133"/>
              <a:gd name="T87" fmla="*/ 125092 h 13573"/>
              <a:gd name="T88" fmla="*/ 167055 w 13133"/>
              <a:gd name="T89" fmla="*/ 180722 h 13573"/>
              <a:gd name="T90" fmla="*/ 184677 w 13133"/>
              <a:gd name="T91" fmla="*/ 193227 h 13573"/>
              <a:gd name="T92" fmla="*/ 201280 w 13133"/>
              <a:gd name="T93" fmla="*/ 194629 h 13573"/>
              <a:gd name="T94" fmla="*/ 222042 w 13133"/>
              <a:gd name="T95" fmla="*/ 177917 h 13573"/>
              <a:gd name="T96" fmla="*/ 242804 w 13133"/>
              <a:gd name="T97" fmla="*/ 191825 h 13573"/>
              <a:gd name="T98" fmla="*/ 241757 w 13133"/>
              <a:gd name="T99" fmla="*/ 248819 h 13573"/>
              <a:gd name="T100" fmla="*/ 252138 w 13133"/>
              <a:gd name="T101" fmla="*/ 258558 h 13573"/>
              <a:gd name="T102" fmla="*/ 271853 w 13133"/>
              <a:gd name="T103" fmla="*/ 265493 h 13573"/>
              <a:gd name="T104" fmla="*/ 300902 w 13133"/>
              <a:gd name="T105" fmla="*/ 273830 h 13573"/>
              <a:gd name="T106" fmla="*/ 319571 w 13133"/>
              <a:gd name="T107" fmla="*/ 291906 h 13573"/>
              <a:gd name="T108" fmla="*/ 334110 w 13133"/>
              <a:gd name="T109" fmla="*/ 303047 h 13573"/>
              <a:gd name="T110" fmla="*/ 334110 w 13133"/>
              <a:gd name="T111" fmla="*/ 357237 h 13573"/>
              <a:gd name="T112" fmla="*/ 337221 w 13133"/>
              <a:gd name="T113" fmla="*/ 401726 h 13573"/>
              <a:gd name="T114" fmla="*/ 346555 w 13133"/>
              <a:gd name="T115" fmla="*/ 432307 h 13573"/>
              <a:gd name="T116" fmla="*/ 351732 w 13133"/>
              <a:gd name="T117" fmla="*/ 469823 h 13573"/>
              <a:gd name="T118" fmla="*/ 371447 w 13133"/>
              <a:gd name="T119" fmla="*/ 403128 h 13573"/>
              <a:gd name="T120" fmla="*/ 312301 w 13133"/>
              <a:gd name="T121" fmla="*/ 240482 h 13573"/>
              <a:gd name="T122" fmla="*/ 255249 w 13133"/>
              <a:gd name="T123" fmla="*/ 0 h 1357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lnTo>
                  <a:pt x="4879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lnTo>
                  <a:pt x="8877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lnTo>
                  <a:pt x="8914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lnTo>
                  <a:pt x="876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lnTo>
                  <a:pt x="9024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8" name="Google Shape;439;p9">
            <a:extLst>
              <a:ext uri="{FF2B5EF4-FFF2-40B4-BE49-F238E27FC236}">
                <a16:creationId xmlns:a16="http://schemas.microsoft.com/office/drawing/2014/main" id="{A2072268-FC8C-46F3-B1C5-1EC85227253B}"/>
              </a:ext>
            </a:extLst>
          </p:cNvPr>
          <p:cNvSpPr>
            <a:spLocks/>
          </p:cNvSpPr>
          <p:nvPr/>
        </p:nvSpPr>
        <p:spPr bwMode="auto">
          <a:xfrm>
            <a:off x="-103717" y="1984375"/>
            <a:ext cx="452968" cy="533400"/>
          </a:xfrm>
          <a:custGeom>
            <a:avLst/>
            <a:gdLst>
              <a:gd name="T0" fmla="*/ 175163 w 9391"/>
              <a:gd name="T1" fmla="*/ 54789 h 11079"/>
              <a:gd name="T2" fmla="*/ 157943 w 9391"/>
              <a:gd name="T3" fmla="*/ 31824 h 11079"/>
              <a:gd name="T4" fmla="*/ 120791 w 9391"/>
              <a:gd name="T5" fmla="*/ 314388 h 11079"/>
              <a:gd name="T6" fmla="*/ 196398 w 9391"/>
              <a:gd name="T7" fmla="*/ 208420 h 11079"/>
              <a:gd name="T8" fmla="*/ 224289 w 9391"/>
              <a:gd name="T9" fmla="*/ 264943 h 11079"/>
              <a:gd name="T10" fmla="*/ 204357 w 9391"/>
              <a:gd name="T11" fmla="*/ 316121 h 11079"/>
              <a:gd name="T12" fmla="*/ 193757 w 9391"/>
              <a:gd name="T13" fmla="*/ 321417 h 11079"/>
              <a:gd name="T14" fmla="*/ 189778 w 9391"/>
              <a:gd name="T15" fmla="*/ 309092 h 11079"/>
              <a:gd name="T16" fmla="*/ 172522 w 9391"/>
              <a:gd name="T17" fmla="*/ 339086 h 11079"/>
              <a:gd name="T18" fmla="*/ 180481 w 9391"/>
              <a:gd name="T19" fmla="*/ 284345 h 11079"/>
              <a:gd name="T20" fmla="*/ 160584 w 9391"/>
              <a:gd name="T21" fmla="*/ 300233 h 11079"/>
              <a:gd name="T22" fmla="*/ 139349 w 9391"/>
              <a:gd name="T23" fmla="*/ 330276 h 11079"/>
              <a:gd name="T24" fmla="*/ 138010 w 9391"/>
              <a:gd name="T25" fmla="*/ 307310 h 11079"/>
              <a:gd name="T26" fmla="*/ 131390 w 9391"/>
              <a:gd name="T27" fmla="*/ 294937 h 11079"/>
              <a:gd name="T28" fmla="*/ 159245 w 9391"/>
              <a:gd name="T29" fmla="*/ 254351 h 11079"/>
              <a:gd name="T30" fmla="*/ 120791 w 9391"/>
              <a:gd name="T31" fmla="*/ 279049 h 11079"/>
              <a:gd name="T32" fmla="*/ 155266 w 9391"/>
              <a:gd name="T33" fmla="*/ 224308 h 11079"/>
              <a:gd name="T34" fmla="*/ 114134 w 9391"/>
              <a:gd name="T35" fmla="*/ 257865 h 11079"/>
              <a:gd name="T36" fmla="*/ 168543 w 9391"/>
              <a:gd name="T37" fmla="*/ 206639 h 11079"/>
              <a:gd name="T38" fmla="*/ 41168 w 9391"/>
              <a:gd name="T39" fmla="*/ 430947 h 11079"/>
              <a:gd name="T40" fmla="*/ 34512 w 9391"/>
              <a:gd name="T41" fmla="*/ 445054 h 11079"/>
              <a:gd name="T42" fmla="*/ 307891 w 9391"/>
              <a:gd name="T43" fmla="*/ 416792 h 11079"/>
              <a:gd name="T44" fmla="*/ 326450 w 9391"/>
              <a:gd name="T45" fmla="*/ 439758 h 11079"/>
              <a:gd name="T46" fmla="*/ 301235 w 9391"/>
              <a:gd name="T47" fmla="*/ 448616 h 11079"/>
              <a:gd name="T48" fmla="*/ 181819 w 9391"/>
              <a:gd name="T49" fmla="*/ 457427 h 11079"/>
              <a:gd name="T50" fmla="*/ 176501 w 9391"/>
              <a:gd name="T51" fmla="*/ 494499 h 11079"/>
              <a:gd name="T52" fmla="*/ 156605 w 9391"/>
              <a:gd name="T53" fmla="*/ 476829 h 11079"/>
              <a:gd name="T54" fmla="*/ 149984 w 9391"/>
              <a:gd name="T55" fmla="*/ 12373 h 11079"/>
              <a:gd name="T56" fmla="*/ 134031 w 9391"/>
              <a:gd name="T57" fmla="*/ 63600 h 11079"/>
              <a:gd name="T58" fmla="*/ 156605 w 9391"/>
              <a:gd name="T59" fmla="*/ 121855 h 11079"/>
              <a:gd name="T60" fmla="*/ 135369 w 9391"/>
              <a:gd name="T61" fmla="*/ 201343 h 11079"/>
              <a:gd name="T62" fmla="*/ 99556 w 9391"/>
              <a:gd name="T63" fmla="*/ 254351 h 11079"/>
              <a:gd name="T64" fmla="*/ 104837 w 9391"/>
              <a:gd name="T65" fmla="*/ 321417 h 11079"/>
              <a:gd name="T66" fmla="*/ 22574 w 9391"/>
              <a:gd name="T67" fmla="*/ 400905 h 11079"/>
              <a:gd name="T68" fmla="*/ 0 w 9391"/>
              <a:gd name="T69" fmla="*/ 436243 h 11079"/>
              <a:gd name="T70" fmla="*/ 42470 w 9391"/>
              <a:gd name="T71" fmla="*/ 476829 h 11079"/>
              <a:gd name="T72" fmla="*/ 71664 w 9391"/>
              <a:gd name="T73" fmla="*/ 443272 h 11079"/>
              <a:gd name="T74" fmla="*/ 63705 w 9391"/>
              <a:gd name="T75" fmla="*/ 388531 h 11079"/>
              <a:gd name="T76" fmla="*/ 119452 w 9391"/>
              <a:gd name="T77" fmla="*/ 339086 h 11079"/>
              <a:gd name="T78" fmla="*/ 160584 w 9391"/>
              <a:gd name="T79" fmla="*/ 448616 h 11079"/>
              <a:gd name="T80" fmla="*/ 138010 w 9391"/>
              <a:gd name="T81" fmla="*/ 487470 h 11079"/>
              <a:gd name="T82" fmla="*/ 165902 w 9391"/>
              <a:gd name="T83" fmla="*/ 533352 h 11079"/>
              <a:gd name="T84" fmla="*/ 201716 w 9391"/>
              <a:gd name="T85" fmla="*/ 496280 h 11079"/>
              <a:gd name="T86" fmla="*/ 184460 w 9391"/>
              <a:gd name="T87" fmla="*/ 450350 h 11079"/>
              <a:gd name="T88" fmla="*/ 211013 w 9391"/>
              <a:gd name="T89" fmla="*/ 342649 h 11079"/>
              <a:gd name="T90" fmla="*/ 254785 w 9391"/>
              <a:gd name="T91" fmla="*/ 367347 h 11079"/>
              <a:gd name="T92" fmla="*/ 269400 w 9391"/>
              <a:gd name="T93" fmla="*/ 446835 h 11079"/>
              <a:gd name="T94" fmla="*/ 293276 w 9391"/>
              <a:gd name="T95" fmla="*/ 489203 h 11079"/>
              <a:gd name="T96" fmla="*/ 338387 w 9391"/>
              <a:gd name="T97" fmla="*/ 452131 h 11079"/>
              <a:gd name="T98" fmla="*/ 325111 w 9391"/>
              <a:gd name="T99" fmla="*/ 406201 h 11079"/>
              <a:gd name="T100" fmla="*/ 282677 w 9391"/>
              <a:gd name="T101" fmla="*/ 388531 h 11079"/>
              <a:gd name="T102" fmla="*/ 240207 w 9391"/>
              <a:gd name="T103" fmla="*/ 324980 h 11079"/>
              <a:gd name="T104" fmla="*/ 228269 w 9391"/>
              <a:gd name="T105" fmla="*/ 220794 h 11079"/>
              <a:gd name="T106" fmla="*/ 171183 w 9391"/>
              <a:gd name="T107" fmla="*/ 169567 h 11079"/>
              <a:gd name="T108" fmla="*/ 189778 w 9391"/>
              <a:gd name="T109" fmla="*/ 84784 h 11079"/>
              <a:gd name="T110" fmla="*/ 199075 w 9391"/>
              <a:gd name="T111" fmla="*/ 19451 h 11079"/>
              <a:gd name="T112" fmla="*/ 173860 w 9391"/>
              <a:gd name="T113" fmla="*/ 0 h 110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lnTo>
                  <a:pt x="4916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lnTo>
                  <a:pt x="5209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lnTo>
                  <a:pt x="4696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9" name="Google Shape;440;p9">
            <a:extLst>
              <a:ext uri="{FF2B5EF4-FFF2-40B4-BE49-F238E27FC236}">
                <a16:creationId xmlns:a16="http://schemas.microsoft.com/office/drawing/2014/main" id="{57E6DAB3-751E-4E35-81BE-0F5F5E81E3AE}"/>
              </a:ext>
            </a:extLst>
          </p:cNvPr>
          <p:cNvSpPr>
            <a:spLocks/>
          </p:cNvSpPr>
          <p:nvPr/>
        </p:nvSpPr>
        <p:spPr bwMode="auto">
          <a:xfrm>
            <a:off x="10735733" y="6434138"/>
            <a:ext cx="787400" cy="552450"/>
          </a:xfrm>
          <a:custGeom>
            <a:avLst/>
            <a:gdLst>
              <a:gd name="T0" fmla="*/ 163537 w 20800"/>
              <a:gd name="T1" fmla="*/ 38899 h 14600"/>
              <a:gd name="T2" fmla="*/ 143748 w 20800"/>
              <a:gd name="T3" fmla="*/ 127707 h 14600"/>
              <a:gd name="T4" fmla="*/ 105220 w 20800"/>
              <a:gd name="T5" fmla="*/ 130507 h 14600"/>
              <a:gd name="T6" fmla="*/ 94800 w 20800"/>
              <a:gd name="T7" fmla="*/ 111058 h 14600"/>
              <a:gd name="T8" fmla="*/ 87504 w 20800"/>
              <a:gd name="T9" fmla="*/ 90246 h 14600"/>
              <a:gd name="T10" fmla="*/ 93750 w 20800"/>
              <a:gd name="T11" fmla="*/ 59710 h 14600"/>
              <a:gd name="T12" fmla="*/ 281221 w 20800"/>
              <a:gd name="T13" fmla="*/ 127707 h 14600"/>
              <a:gd name="T14" fmla="*/ 262482 w 20800"/>
              <a:gd name="T15" fmla="*/ 148556 h 14600"/>
              <a:gd name="T16" fmla="*/ 42730 w 20800"/>
              <a:gd name="T17" fmla="*/ 163805 h 14600"/>
              <a:gd name="T18" fmla="*/ 39607 w 20800"/>
              <a:gd name="T19" fmla="*/ 194341 h 14600"/>
              <a:gd name="T20" fmla="*/ 41679 w 20800"/>
              <a:gd name="T21" fmla="*/ 167968 h 14600"/>
              <a:gd name="T22" fmla="*/ 246839 w 20800"/>
              <a:gd name="T23" fmla="*/ 247089 h 14600"/>
              <a:gd name="T24" fmla="*/ 224977 w 20800"/>
              <a:gd name="T25" fmla="*/ 284550 h 14600"/>
              <a:gd name="T26" fmla="*/ 190623 w 20800"/>
              <a:gd name="T27" fmla="*/ 285950 h 14600"/>
              <a:gd name="T28" fmla="*/ 207289 w 20800"/>
              <a:gd name="T29" fmla="*/ 242927 h 14600"/>
              <a:gd name="T30" fmla="*/ 134379 w 20800"/>
              <a:gd name="T31" fmla="*/ 1400 h 14600"/>
              <a:gd name="T32" fmla="*/ 71888 w 20800"/>
              <a:gd name="T33" fmla="*/ 118020 h 14600"/>
              <a:gd name="T34" fmla="*/ 2101 w 20800"/>
              <a:gd name="T35" fmla="*/ 184617 h 14600"/>
              <a:gd name="T36" fmla="*/ 47925 w 20800"/>
              <a:gd name="T37" fmla="*/ 229040 h 14600"/>
              <a:gd name="T38" fmla="*/ 70838 w 20800"/>
              <a:gd name="T39" fmla="*/ 144394 h 14600"/>
              <a:gd name="T40" fmla="*/ 157291 w 20800"/>
              <a:gd name="T41" fmla="*/ 159643 h 14600"/>
              <a:gd name="T42" fmla="*/ 165610 w 20800"/>
              <a:gd name="T43" fmla="*/ 267900 h 14600"/>
              <a:gd name="T44" fmla="*/ 204166 w 20800"/>
              <a:gd name="T45" fmla="*/ 319286 h 14600"/>
              <a:gd name="T46" fmla="*/ 259359 w 20800"/>
              <a:gd name="T47" fmla="*/ 234602 h 14600"/>
              <a:gd name="T48" fmla="*/ 306206 w 20800"/>
              <a:gd name="T49" fmla="*/ 149918 h 14600"/>
              <a:gd name="T50" fmla="*/ 245816 w 20800"/>
              <a:gd name="T51" fmla="*/ 124945 h 14600"/>
              <a:gd name="T52" fmla="*/ 226027 w 20800"/>
              <a:gd name="T53" fmla="*/ 208228 h 14600"/>
              <a:gd name="T54" fmla="*/ 162486 w 20800"/>
              <a:gd name="T55" fmla="*/ 137431 h 14600"/>
              <a:gd name="T56" fmla="*/ 178102 w 20800"/>
              <a:gd name="T57" fmla="*/ 20849 h 14600"/>
              <a:gd name="T58" fmla="*/ 449925 w 20800"/>
              <a:gd name="T59" fmla="*/ 272063 h 14600"/>
              <a:gd name="T60" fmla="*/ 431187 w 20800"/>
              <a:gd name="T61" fmla="*/ 348422 h 14600"/>
              <a:gd name="T62" fmla="*/ 416622 w 20800"/>
              <a:gd name="T63" fmla="*/ 333135 h 14600"/>
              <a:gd name="T64" fmla="*/ 409325 w 20800"/>
              <a:gd name="T65" fmla="*/ 313723 h 14600"/>
              <a:gd name="T66" fmla="*/ 414521 w 20800"/>
              <a:gd name="T67" fmla="*/ 292912 h 14600"/>
              <a:gd name="T68" fmla="*/ 415571 w 20800"/>
              <a:gd name="T69" fmla="*/ 269300 h 14600"/>
              <a:gd name="T70" fmla="*/ 166660 w 20800"/>
              <a:gd name="T71" fmla="*/ 358147 h 14600"/>
              <a:gd name="T72" fmla="*/ 149994 w 20800"/>
              <a:gd name="T73" fmla="*/ 360909 h 14600"/>
              <a:gd name="T74" fmla="*/ 180203 w 20800"/>
              <a:gd name="T75" fmla="*/ 305399 h 14600"/>
              <a:gd name="T76" fmla="*/ 115640 w 20800"/>
              <a:gd name="T77" fmla="*/ 359509 h 14600"/>
              <a:gd name="T78" fmla="*/ 177080 w 20800"/>
              <a:gd name="T79" fmla="*/ 380358 h 14600"/>
              <a:gd name="T80" fmla="*/ 180203 w 20800"/>
              <a:gd name="T81" fmla="*/ 303999 h 14600"/>
              <a:gd name="T82" fmla="*/ 562414 w 20800"/>
              <a:gd name="T83" fmla="*/ 449755 h 14600"/>
              <a:gd name="T84" fmla="*/ 560341 w 20800"/>
              <a:gd name="T85" fmla="*/ 417819 h 14600"/>
              <a:gd name="T86" fmla="*/ 553044 w 20800"/>
              <a:gd name="T87" fmla="*/ 401170 h 14600"/>
              <a:gd name="T88" fmla="*/ 456200 w 20800"/>
              <a:gd name="T89" fmla="*/ 528838 h 14600"/>
              <a:gd name="T90" fmla="*/ 492627 w 20800"/>
              <a:gd name="T91" fmla="*/ 527476 h 14600"/>
              <a:gd name="T92" fmla="*/ 486380 w 20800"/>
              <a:gd name="T93" fmla="*/ 508027 h 14600"/>
              <a:gd name="T94" fmla="*/ 462446 w 20800"/>
              <a:gd name="T95" fmla="*/ 488616 h 14600"/>
              <a:gd name="T96" fmla="*/ 430136 w 20800"/>
              <a:gd name="T97" fmla="*/ 471929 h 14600"/>
              <a:gd name="T98" fmla="*/ 367674 w 20800"/>
              <a:gd name="T99" fmla="*/ 272063 h 14600"/>
              <a:gd name="T100" fmla="*/ 259359 w 20800"/>
              <a:gd name="T101" fmla="*/ 306761 h 14600"/>
              <a:gd name="T102" fmla="*/ 352030 w 20800"/>
              <a:gd name="T103" fmla="*/ 356746 h 14600"/>
              <a:gd name="T104" fmla="*/ 423890 w 20800"/>
              <a:gd name="T105" fmla="*/ 395607 h 14600"/>
              <a:gd name="T106" fmla="*/ 413499 w 20800"/>
              <a:gd name="T107" fmla="*/ 480291 h 14600"/>
              <a:gd name="T108" fmla="*/ 477011 w 20800"/>
              <a:gd name="T109" fmla="*/ 552450 h 14600"/>
              <a:gd name="T110" fmla="*/ 528060 w 20800"/>
              <a:gd name="T111" fmla="*/ 448355 h 14600"/>
              <a:gd name="T112" fmla="*/ 589500 w 20800"/>
              <a:gd name="T113" fmla="*/ 403932 h 14600"/>
              <a:gd name="T114" fmla="*/ 528060 w 20800"/>
              <a:gd name="T115" fmla="*/ 403932 h 14600"/>
              <a:gd name="T116" fmla="*/ 460345 w 20800"/>
              <a:gd name="T117" fmla="*/ 435868 h 14600"/>
              <a:gd name="T118" fmla="*/ 467642 w 20800"/>
              <a:gd name="T119" fmla="*/ 351184 h 14600"/>
              <a:gd name="T120" fmla="*/ 428064 w 20800"/>
              <a:gd name="T121" fmla="*/ 238764 h 1460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lnTo>
                  <a:pt x="1505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lnTo>
                  <a:pt x="788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lnTo>
                  <a:pt x="495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lnTo>
                  <a:pt x="15114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lnTo>
                  <a:pt x="1999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lnTo>
                  <a:pt x="1665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lnTo>
                  <a:pt x="1485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10" name="Google Shape;441;p9">
            <a:extLst>
              <a:ext uri="{FF2B5EF4-FFF2-40B4-BE49-F238E27FC236}">
                <a16:creationId xmlns:a16="http://schemas.microsoft.com/office/drawing/2014/main" id="{97E427A2-9CDA-42DC-864A-280C131AB725}"/>
              </a:ext>
            </a:extLst>
          </p:cNvPr>
          <p:cNvSpPr>
            <a:spLocks/>
          </p:cNvSpPr>
          <p:nvPr/>
        </p:nvSpPr>
        <p:spPr bwMode="auto">
          <a:xfrm>
            <a:off x="10735733" y="5510213"/>
            <a:ext cx="518584" cy="544512"/>
          </a:xfrm>
          <a:custGeom>
            <a:avLst/>
            <a:gdLst>
              <a:gd name="T0" fmla="*/ 276319 w 13683"/>
              <a:gd name="T1" fmla="*/ 166258 h 14417"/>
              <a:gd name="T2" fmla="*/ 256506 w 13683"/>
              <a:gd name="T3" fmla="*/ 220305 h 14417"/>
              <a:gd name="T4" fmla="*/ 265887 w 13683"/>
              <a:gd name="T5" fmla="*/ 95630 h 14417"/>
              <a:gd name="T6" fmla="*/ 256506 w 13683"/>
              <a:gd name="T7" fmla="*/ 77615 h 14417"/>
              <a:gd name="T8" fmla="*/ 295079 w 13683"/>
              <a:gd name="T9" fmla="*/ 153794 h 14417"/>
              <a:gd name="T10" fmla="*/ 294027 w 13683"/>
              <a:gd name="T11" fmla="*/ 195378 h 14417"/>
              <a:gd name="T12" fmla="*/ 236694 w 13683"/>
              <a:gd name="T13" fmla="*/ 245232 h 14417"/>
              <a:gd name="T14" fmla="*/ 165774 w 13683"/>
              <a:gd name="T15" fmla="*/ 205047 h 14417"/>
              <a:gd name="T16" fmla="*/ 174131 w 13683"/>
              <a:gd name="T17" fmla="*/ 76217 h 14417"/>
              <a:gd name="T18" fmla="*/ 197070 w 13683"/>
              <a:gd name="T19" fmla="*/ 260491 h 14417"/>
              <a:gd name="T20" fmla="*/ 56310 w 13683"/>
              <a:gd name="T21" fmla="*/ 238321 h 14417"/>
              <a:gd name="T22" fmla="*/ 39624 w 13683"/>
              <a:gd name="T23" fmla="*/ 285418 h 14417"/>
              <a:gd name="T24" fmla="*/ 81324 w 13683"/>
              <a:gd name="T25" fmla="*/ 216151 h 14417"/>
              <a:gd name="T26" fmla="*/ 131380 w 13683"/>
              <a:gd name="T27" fmla="*/ 198135 h 14417"/>
              <a:gd name="T28" fmla="*/ 177258 w 13683"/>
              <a:gd name="T29" fmla="*/ 264646 h 14417"/>
              <a:gd name="T30" fmla="*/ 116770 w 13683"/>
              <a:gd name="T31" fmla="*/ 347775 h 14417"/>
              <a:gd name="T32" fmla="*/ 63615 w 13683"/>
              <a:gd name="T33" fmla="*/ 342223 h 14417"/>
              <a:gd name="T34" fmla="*/ 30244 w 13683"/>
              <a:gd name="T35" fmla="*/ 264646 h 14417"/>
              <a:gd name="T36" fmla="*/ 74018 w 13683"/>
              <a:gd name="T37" fmla="*/ 191223 h 14417"/>
              <a:gd name="T38" fmla="*/ 253380 w 13683"/>
              <a:gd name="T39" fmla="*/ 302037 h 14417"/>
              <a:gd name="T40" fmla="*/ 293004 w 13683"/>
              <a:gd name="T41" fmla="*/ 360238 h 14417"/>
              <a:gd name="T42" fmla="*/ 284647 w 13683"/>
              <a:gd name="T43" fmla="*/ 333913 h 14417"/>
              <a:gd name="T44" fmla="*/ 58385 w 13683"/>
              <a:gd name="T45" fmla="*/ 367150 h 14417"/>
              <a:gd name="T46" fmla="*/ 183511 w 13683"/>
              <a:gd name="T47" fmla="*/ 411490 h 14417"/>
              <a:gd name="T48" fmla="*/ 206450 w 13683"/>
              <a:gd name="T49" fmla="*/ 422557 h 14417"/>
              <a:gd name="T50" fmla="*/ 171004 w 13683"/>
              <a:gd name="T51" fmla="*/ 358841 h 14417"/>
              <a:gd name="T52" fmla="*/ 266938 w 13683"/>
              <a:gd name="T53" fmla="*/ 272955 h 14417"/>
              <a:gd name="T54" fmla="*/ 300281 w 13683"/>
              <a:gd name="T55" fmla="*/ 368547 h 14417"/>
              <a:gd name="T56" fmla="*/ 266938 w 13683"/>
              <a:gd name="T57" fmla="*/ 436418 h 14417"/>
              <a:gd name="T58" fmla="*/ 198122 w 13683"/>
              <a:gd name="T59" fmla="*/ 451676 h 14417"/>
              <a:gd name="T60" fmla="*/ 169953 w 13683"/>
              <a:gd name="T61" fmla="*/ 423954 h 14417"/>
              <a:gd name="T62" fmla="*/ 144939 w 13683"/>
              <a:gd name="T63" fmla="*/ 351929 h 14417"/>
              <a:gd name="T64" fmla="*/ 204375 w 13683"/>
              <a:gd name="T65" fmla="*/ 274314 h 14417"/>
              <a:gd name="T66" fmla="*/ 141812 w 13683"/>
              <a:gd name="T67" fmla="*/ 13861 h 14417"/>
              <a:gd name="T68" fmla="*/ 160572 w 13683"/>
              <a:gd name="T69" fmla="*/ 69306 h 14417"/>
              <a:gd name="T70" fmla="*/ 116770 w 13683"/>
              <a:gd name="T71" fmla="*/ 162103 h 14417"/>
              <a:gd name="T72" fmla="*/ 54206 w 13683"/>
              <a:gd name="T73" fmla="*/ 155192 h 14417"/>
              <a:gd name="T74" fmla="*/ 42751 w 13683"/>
              <a:gd name="T75" fmla="*/ 195378 h 14417"/>
              <a:gd name="T76" fmla="*/ 15634 w 13683"/>
              <a:gd name="T77" fmla="*/ 257696 h 14417"/>
              <a:gd name="T78" fmla="*/ 2075 w 13683"/>
              <a:gd name="T79" fmla="*/ 297882 h 14417"/>
              <a:gd name="T80" fmla="*/ 34423 w 13683"/>
              <a:gd name="T81" fmla="*/ 326964 h 14417"/>
              <a:gd name="T82" fmla="*/ 40676 w 13683"/>
              <a:gd name="T83" fmla="*/ 393475 h 14417"/>
              <a:gd name="T84" fmla="*/ 43803 w 13683"/>
              <a:gd name="T85" fmla="*/ 418402 h 14417"/>
              <a:gd name="T86" fmla="*/ 70892 w 13683"/>
              <a:gd name="T87" fmla="*/ 381011 h 14417"/>
              <a:gd name="T88" fmla="*/ 126178 w 13683"/>
              <a:gd name="T89" fmla="*/ 389320 h 14417"/>
              <a:gd name="T90" fmla="*/ 163699 w 13683"/>
              <a:gd name="T91" fmla="*/ 461345 h 14417"/>
              <a:gd name="T92" fmla="*/ 159521 w 13683"/>
              <a:gd name="T93" fmla="*/ 508481 h 14417"/>
              <a:gd name="T94" fmla="*/ 163699 w 13683"/>
              <a:gd name="T95" fmla="*/ 543115 h 14417"/>
              <a:gd name="T96" fmla="*/ 192891 w 13683"/>
              <a:gd name="T97" fmla="*/ 486310 h 14417"/>
              <a:gd name="T98" fmla="*/ 265887 w 13683"/>
              <a:gd name="T99" fmla="*/ 486310 h 14417"/>
              <a:gd name="T100" fmla="*/ 293004 w 13683"/>
              <a:gd name="T101" fmla="*/ 534805 h 14417"/>
              <a:gd name="T102" fmla="*/ 288825 w 13683"/>
              <a:gd name="T103" fmla="*/ 454434 h 14417"/>
              <a:gd name="T104" fmla="*/ 333652 w 13683"/>
              <a:gd name="T105" fmla="*/ 368547 h 14417"/>
              <a:gd name="T106" fmla="*/ 387886 w 13683"/>
              <a:gd name="T107" fmla="*/ 354686 h 14417"/>
              <a:gd name="T108" fmla="*/ 337830 w 13683"/>
              <a:gd name="T109" fmla="*/ 340825 h 14417"/>
              <a:gd name="T110" fmla="*/ 291952 w 13683"/>
              <a:gd name="T111" fmla="*/ 286816 h 14417"/>
              <a:gd name="T112" fmla="*/ 282572 w 13683"/>
              <a:gd name="T113" fmla="*/ 243835 h 14417"/>
              <a:gd name="T114" fmla="*/ 327398 w 13683"/>
              <a:gd name="T115" fmla="*/ 173207 h 14417"/>
              <a:gd name="T116" fmla="*/ 321145 w 13683"/>
              <a:gd name="T117" fmla="*/ 139933 h 14417"/>
              <a:gd name="T118" fmla="*/ 283595 w 13683"/>
              <a:gd name="T119" fmla="*/ 40186 h 14417"/>
              <a:gd name="T120" fmla="*/ 255455 w 13683"/>
              <a:gd name="T121" fmla="*/ 24965 h 14417"/>
              <a:gd name="T122" fmla="*/ 190816 w 13683"/>
              <a:gd name="T123" fmla="*/ 33274 h 14417"/>
              <a:gd name="T124" fmla="*/ 154319 w 13683"/>
              <a:gd name="T125" fmla="*/ 1397 h 1441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lnTo>
                  <a:pt x="9281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lnTo>
                  <a:pt x="8877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lnTo>
                  <a:pt x="2128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lnTo>
                  <a:pt x="561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lnTo>
                  <a:pt x="8730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lnTo>
                  <a:pt x="4769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11" name="Google Shape;442;p9">
            <a:extLst>
              <a:ext uri="{FF2B5EF4-FFF2-40B4-BE49-F238E27FC236}">
                <a16:creationId xmlns:a16="http://schemas.microsoft.com/office/drawing/2014/main" id="{50566B71-0D27-4889-9522-62F99BED77C6}"/>
              </a:ext>
            </a:extLst>
          </p:cNvPr>
          <p:cNvSpPr>
            <a:spLocks/>
          </p:cNvSpPr>
          <p:nvPr/>
        </p:nvSpPr>
        <p:spPr bwMode="auto">
          <a:xfrm>
            <a:off x="9908117" y="6497639"/>
            <a:ext cx="395816" cy="280987"/>
          </a:xfrm>
          <a:custGeom>
            <a:avLst/>
            <a:gdLst>
              <a:gd name="T0" fmla="*/ 195145 w 10492"/>
              <a:gd name="T1" fmla="*/ 69200 h 7447"/>
              <a:gd name="T2" fmla="*/ 180601 w 10492"/>
              <a:gd name="T3" fmla="*/ 80293 h 7447"/>
              <a:gd name="T4" fmla="*/ 175424 w 10492"/>
              <a:gd name="T5" fmla="*/ 95499 h 7447"/>
              <a:gd name="T6" fmla="*/ 180601 w 10492"/>
              <a:gd name="T7" fmla="*/ 99649 h 7447"/>
              <a:gd name="T8" fmla="*/ 194098 w 10492"/>
              <a:gd name="T9" fmla="*/ 89952 h 7447"/>
              <a:gd name="T10" fmla="*/ 211753 w 10492"/>
              <a:gd name="T11" fmla="*/ 85802 h 7447"/>
              <a:gd name="T12" fmla="*/ 224203 w 10492"/>
              <a:gd name="T13" fmla="*/ 92744 h 7447"/>
              <a:gd name="T14" fmla="*/ 226268 w 10492"/>
              <a:gd name="T15" fmla="*/ 103800 h 7447"/>
              <a:gd name="T16" fmla="*/ 216931 w 10492"/>
              <a:gd name="T17" fmla="*/ 125948 h 7447"/>
              <a:gd name="T18" fmla="*/ 160880 w 10492"/>
              <a:gd name="T19" fmla="*/ 221447 h 7447"/>
              <a:gd name="T20" fmla="*/ 160880 w 10492"/>
              <a:gd name="T21" fmla="*/ 235294 h 7447"/>
              <a:gd name="T22" fmla="*/ 166087 w 10492"/>
              <a:gd name="T23" fmla="*/ 238048 h 7447"/>
              <a:gd name="T24" fmla="*/ 227315 w 10492"/>
              <a:gd name="T25" fmla="*/ 239445 h 7447"/>
              <a:gd name="T26" fmla="*/ 247036 w 10492"/>
              <a:gd name="T27" fmla="*/ 240841 h 7447"/>
              <a:gd name="T28" fmla="*/ 251195 w 10492"/>
              <a:gd name="T29" fmla="*/ 229748 h 7447"/>
              <a:gd name="T30" fmla="*/ 239764 w 10492"/>
              <a:gd name="T31" fmla="*/ 221447 h 7447"/>
              <a:gd name="T32" fmla="*/ 182695 w 10492"/>
              <a:gd name="T33" fmla="*/ 217296 h 7447"/>
              <a:gd name="T34" fmla="*/ 230427 w 10492"/>
              <a:gd name="T35" fmla="*/ 135645 h 7447"/>
              <a:gd name="T36" fmla="*/ 239764 w 10492"/>
              <a:gd name="T37" fmla="*/ 110742 h 7447"/>
              <a:gd name="T38" fmla="*/ 238718 w 10492"/>
              <a:gd name="T39" fmla="*/ 87198 h 7447"/>
              <a:gd name="T40" fmla="*/ 228362 w 10492"/>
              <a:gd name="T41" fmla="*/ 71954 h 7447"/>
              <a:gd name="T42" fmla="*/ 211753 w 10492"/>
              <a:gd name="T43" fmla="*/ 66445 h 7447"/>
              <a:gd name="T44" fmla="*/ 21815 w 10492"/>
              <a:gd name="T45" fmla="*/ 1396 h 7447"/>
              <a:gd name="T46" fmla="*/ 8318 w 10492"/>
              <a:gd name="T47" fmla="*/ 9697 h 7447"/>
              <a:gd name="T48" fmla="*/ 28 w 10492"/>
              <a:gd name="T49" fmla="*/ 22148 h 7447"/>
              <a:gd name="T50" fmla="*/ 5206 w 10492"/>
              <a:gd name="T51" fmla="*/ 31845 h 7447"/>
              <a:gd name="T52" fmla="*/ 18702 w 10492"/>
              <a:gd name="T53" fmla="*/ 24903 h 7447"/>
              <a:gd name="T54" fmla="*/ 28039 w 10492"/>
              <a:gd name="T55" fmla="*/ 23544 h 7447"/>
              <a:gd name="T56" fmla="*/ 31152 w 10492"/>
              <a:gd name="T57" fmla="*/ 55352 h 7447"/>
              <a:gd name="T58" fmla="*/ 66435 w 10492"/>
              <a:gd name="T59" fmla="*/ 276799 h 7447"/>
              <a:gd name="T60" fmla="*/ 75772 w 10492"/>
              <a:gd name="T61" fmla="*/ 280949 h 7447"/>
              <a:gd name="T62" fmla="*/ 80978 w 10492"/>
              <a:gd name="T63" fmla="*/ 274044 h 7447"/>
              <a:gd name="T64" fmla="*/ 182695 w 10492"/>
              <a:gd name="T65" fmla="*/ 34600 h 7447"/>
              <a:gd name="T66" fmla="*/ 272982 w 10492"/>
              <a:gd name="T67" fmla="*/ 37354 h 7447"/>
              <a:gd name="T68" fmla="*/ 293750 w 10492"/>
              <a:gd name="T69" fmla="*/ 34600 h 7447"/>
              <a:gd name="T70" fmla="*/ 296862 w 10492"/>
              <a:gd name="T71" fmla="*/ 27695 h 7447"/>
              <a:gd name="T72" fmla="*/ 291656 w 10492"/>
              <a:gd name="T73" fmla="*/ 17998 h 7447"/>
              <a:gd name="T74" fmla="*/ 258439 w 10492"/>
              <a:gd name="T75" fmla="*/ 12451 h 7447"/>
              <a:gd name="T76" fmla="*/ 142206 w 10492"/>
              <a:gd name="T77" fmla="*/ 15244 h 7447"/>
              <a:gd name="T78" fmla="*/ 135982 w 10492"/>
              <a:gd name="T79" fmla="*/ 20752 h 7447"/>
              <a:gd name="T80" fmla="*/ 60210 w 10492"/>
              <a:gd name="T81" fmla="*/ 139795 h 7447"/>
              <a:gd name="T82" fmla="*/ 41536 w 10492"/>
              <a:gd name="T83" fmla="*/ 31845 h 7447"/>
              <a:gd name="T84" fmla="*/ 40489 w 10492"/>
              <a:gd name="T85" fmla="*/ 20752 h 7447"/>
              <a:gd name="T86" fmla="*/ 42583 w 10492"/>
              <a:gd name="T87" fmla="*/ 13847 h 7447"/>
              <a:gd name="T88" fmla="*/ 39470 w 10492"/>
              <a:gd name="T89" fmla="*/ 2754 h 7447"/>
              <a:gd name="T90" fmla="*/ 26993 w 10492"/>
              <a:gd name="T91" fmla="*/ 0 h 744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lnTo>
                  <a:pt x="7300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lnTo>
                  <a:pt x="954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12" name="Google Shape;443;p9">
            <a:extLst>
              <a:ext uri="{FF2B5EF4-FFF2-40B4-BE49-F238E27FC236}">
                <a16:creationId xmlns:a16="http://schemas.microsoft.com/office/drawing/2014/main" id="{FD94E7BE-197A-4F52-B898-8264A83E6BAE}"/>
              </a:ext>
            </a:extLst>
          </p:cNvPr>
          <p:cNvSpPr>
            <a:spLocks/>
          </p:cNvSpPr>
          <p:nvPr/>
        </p:nvSpPr>
        <p:spPr bwMode="auto">
          <a:xfrm>
            <a:off x="11667067" y="6600826"/>
            <a:ext cx="383117" cy="244475"/>
          </a:xfrm>
          <a:custGeom>
            <a:avLst/>
            <a:gdLst>
              <a:gd name="T0" fmla="*/ 237544 w 10162"/>
              <a:gd name="T1" fmla="*/ 30418 h 6494"/>
              <a:gd name="T2" fmla="*/ 254142 w 10162"/>
              <a:gd name="T3" fmla="*/ 30418 h 6494"/>
              <a:gd name="T4" fmla="*/ 267630 w 10162"/>
              <a:gd name="T5" fmla="*/ 60799 h 6494"/>
              <a:gd name="T6" fmla="*/ 272804 w 10162"/>
              <a:gd name="T7" fmla="*/ 102210 h 6494"/>
              <a:gd name="T8" fmla="*/ 259317 w 10162"/>
              <a:gd name="T9" fmla="*/ 138124 h 6494"/>
              <a:gd name="T10" fmla="*/ 235452 w 10162"/>
              <a:gd name="T11" fmla="*/ 150548 h 6494"/>
              <a:gd name="T12" fmla="*/ 221993 w 10162"/>
              <a:gd name="T13" fmla="*/ 131197 h 6494"/>
              <a:gd name="T14" fmla="*/ 213680 w 10162"/>
              <a:gd name="T15" fmla="*/ 87001 h 6494"/>
              <a:gd name="T16" fmla="*/ 223011 w 10162"/>
              <a:gd name="T17" fmla="*/ 38700 h 6494"/>
              <a:gd name="T18" fmla="*/ 237544 w 10162"/>
              <a:gd name="T19" fmla="*/ 5534 h 6494"/>
              <a:gd name="T20" fmla="*/ 216790 w 10162"/>
              <a:gd name="T21" fmla="*/ 20743 h 6494"/>
              <a:gd name="T22" fmla="*/ 202285 w 10162"/>
              <a:gd name="T23" fmla="*/ 63547 h 6494"/>
              <a:gd name="T24" fmla="*/ 205395 w 10162"/>
              <a:gd name="T25" fmla="*/ 127056 h 6494"/>
              <a:gd name="T26" fmla="*/ 220947 w 10162"/>
              <a:gd name="T27" fmla="*/ 161578 h 6494"/>
              <a:gd name="T28" fmla="*/ 242719 w 10162"/>
              <a:gd name="T29" fmla="*/ 169860 h 6494"/>
              <a:gd name="T30" fmla="*/ 263473 w 10162"/>
              <a:gd name="T31" fmla="*/ 160223 h 6494"/>
              <a:gd name="T32" fmla="*/ 284199 w 10162"/>
              <a:gd name="T33" fmla="*/ 117381 h 6494"/>
              <a:gd name="T34" fmla="*/ 284199 w 10162"/>
              <a:gd name="T35" fmla="*/ 66295 h 6494"/>
              <a:gd name="T36" fmla="*/ 264491 w 10162"/>
              <a:gd name="T37" fmla="*/ 16602 h 6494"/>
              <a:gd name="T38" fmla="*/ 249986 w 10162"/>
              <a:gd name="T39" fmla="*/ 6927 h 6494"/>
              <a:gd name="T40" fmla="*/ 111011 w 10162"/>
              <a:gd name="T41" fmla="*/ 1393 h 6494"/>
              <a:gd name="T42" fmla="*/ 104762 w 10162"/>
              <a:gd name="T43" fmla="*/ 49731 h 6494"/>
              <a:gd name="T44" fmla="*/ 39445 w 10162"/>
              <a:gd name="T45" fmla="*/ 91179 h 6494"/>
              <a:gd name="T46" fmla="*/ 16626 w 10162"/>
              <a:gd name="T47" fmla="*/ 92535 h 6494"/>
              <a:gd name="T48" fmla="*/ 11423 w 10162"/>
              <a:gd name="T49" fmla="*/ 20743 h 6494"/>
              <a:gd name="T50" fmla="*/ 3139 w 10162"/>
              <a:gd name="T51" fmla="*/ 6927 h 6494"/>
              <a:gd name="T52" fmla="*/ 1046 w 10162"/>
              <a:gd name="T53" fmla="*/ 85645 h 6494"/>
              <a:gd name="T54" fmla="*/ 11423 w 10162"/>
              <a:gd name="T55" fmla="*/ 187817 h 6494"/>
              <a:gd name="T56" fmla="*/ 15580 w 10162"/>
              <a:gd name="T57" fmla="*/ 215450 h 6494"/>
              <a:gd name="T58" fmla="*/ 24911 w 10162"/>
              <a:gd name="T59" fmla="*/ 223732 h 6494"/>
              <a:gd name="T60" fmla="*/ 30085 w 10162"/>
              <a:gd name="T61" fmla="*/ 212702 h 6494"/>
              <a:gd name="T62" fmla="*/ 17644 w 10162"/>
              <a:gd name="T63" fmla="*/ 116026 h 6494"/>
              <a:gd name="T64" fmla="*/ 60171 w 10162"/>
              <a:gd name="T65" fmla="*/ 109099 h 6494"/>
              <a:gd name="T66" fmla="*/ 98541 w 10162"/>
              <a:gd name="T67" fmla="*/ 182321 h 6494"/>
              <a:gd name="T68" fmla="*/ 102697 w 10162"/>
              <a:gd name="T69" fmla="*/ 203026 h 6494"/>
              <a:gd name="T70" fmla="*/ 111011 w 10162"/>
              <a:gd name="T71" fmla="*/ 200241 h 6494"/>
              <a:gd name="T72" fmla="*/ 116185 w 10162"/>
              <a:gd name="T73" fmla="*/ 110492 h 6494"/>
              <a:gd name="T74" fmla="*/ 117231 w 10162"/>
              <a:gd name="T75" fmla="*/ 4179 h 6494"/>
              <a:gd name="T76" fmla="*/ 148334 w 10162"/>
              <a:gd name="T77" fmla="*/ 143621 h 6494"/>
              <a:gd name="T78" fmla="*/ 135893 w 10162"/>
              <a:gd name="T79" fmla="*/ 156082 h 6494"/>
              <a:gd name="T80" fmla="*/ 161822 w 10162"/>
              <a:gd name="T81" fmla="*/ 158830 h 6494"/>
              <a:gd name="T82" fmla="*/ 152491 w 10162"/>
              <a:gd name="T83" fmla="*/ 174001 h 6494"/>
              <a:gd name="T84" fmla="*/ 122406 w 10162"/>
              <a:gd name="T85" fmla="*/ 236155 h 6494"/>
              <a:gd name="T86" fmla="*/ 178420 w 10162"/>
              <a:gd name="T87" fmla="*/ 230621 h 6494"/>
              <a:gd name="T88" fmla="*/ 182576 w 10162"/>
              <a:gd name="T89" fmla="*/ 219591 h 6494"/>
              <a:gd name="T90" fmla="*/ 174263 w 10162"/>
              <a:gd name="T91" fmla="*/ 212702 h 6494"/>
              <a:gd name="T92" fmla="*/ 165979 w 10162"/>
              <a:gd name="T93" fmla="*/ 180928 h 6494"/>
              <a:gd name="T94" fmla="*/ 175310 w 10162"/>
              <a:gd name="T95" fmla="*/ 154689 h 6494"/>
              <a:gd name="T96" fmla="*/ 169089 w 10162"/>
              <a:gd name="T97" fmla="*/ 142265 h 649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lnTo>
                  <a:pt x="840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lnTo>
                  <a:pt x="5503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13" name="Google Shape;444;p9">
            <a:extLst>
              <a:ext uri="{FF2B5EF4-FFF2-40B4-BE49-F238E27FC236}">
                <a16:creationId xmlns:a16="http://schemas.microsoft.com/office/drawing/2014/main" id="{7C58CEBE-01E8-4FB3-B05F-95AA6F4F39C3}"/>
              </a:ext>
            </a:extLst>
          </p:cNvPr>
          <p:cNvSpPr>
            <a:spLocks/>
          </p:cNvSpPr>
          <p:nvPr/>
        </p:nvSpPr>
        <p:spPr bwMode="auto">
          <a:xfrm>
            <a:off x="11362268" y="5334001"/>
            <a:ext cx="410633" cy="512763"/>
          </a:xfrm>
          <a:custGeom>
            <a:avLst/>
            <a:gdLst>
              <a:gd name="T0" fmla="*/ 291270 w 10822"/>
              <a:gd name="T1" fmla="*/ 51299 h 13574"/>
              <a:gd name="T2" fmla="*/ 279773 w 10822"/>
              <a:gd name="T3" fmla="*/ 80424 h 13574"/>
              <a:gd name="T4" fmla="*/ 274565 w 10822"/>
              <a:gd name="T5" fmla="*/ 137200 h 13574"/>
              <a:gd name="T6" fmla="*/ 281879 w 10822"/>
              <a:gd name="T7" fmla="*/ 115064 h 13574"/>
              <a:gd name="T8" fmla="*/ 272829 w 10822"/>
              <a:gd name="T9" fmla="*/ 76231 h 13574"/>
              <a:gd name="T10" fmla="*/ 266198 w 10822"/>
              <a:gd name="T11" fmla="*/ 149704 h 13574"/>
              <a:gd name="T12" fmla="*/ 230711 w 10822"/>
              <a:gd name="T13" fmla="*/ 135840 h 13574"/>
              <a:gd name="T14" fmla="*/ 249522 w 10822"/>
              <a:gd name="T15" fmla="*/ 155219 h 13574"/>
              <a:gd name="T16" fmla="*/ 246391 w 10822"/>
              <a:gd name="T17" fmla="*/ 116424 h 13574"/>
              <a:gd name="T18" fmla="*/ 236972 w 10822"/>
              <a:gd name="T19" fmla="*/ 133045 h 13574"/>
              <a:gd name="T20" fmla="*/ 210876 w 10822"/>
              <a:gd name="T21" fmla="*/ 203723 h 13574"/>
              <a:gd name="T22" fmla="*/ 200460 w 10822"/>
              <a:gd name="T23" fmla="*/ 170480 h 13574"/>
              <a:gd name="T24" fmla="*/ 191040 w 10822"/>
              <a:gd name="T25" fmla="*/ 218984 h 13574"/>
              <a:gd name="T26" fmla="*/ 183755 w 10822"/>
              <a:gd name="T27" fmla="*/ 212033 h 13574"/>
              <a:gd name="T28" fmla="*/ 172258 w 10822"/>
              <a:gd name="T29" fmla="*/ 217586 h 13574"/>
              <a:gd name="T30" fmla="*/ 159736 w 10822"/>
              <a:gd name="T31" fmla="*/ 254984 h 13574"/>
              <a:gd name="T32" fmla="*/ 266198 w 10822"/>
              <a:gd name="T33" fmla="*/ 34678 h 13574"/>
              <a:gd name="T34" fmla="*/ 251599 w 10822"/>
              <a:gd name="T35" fmla="*/ 81784 h 13574"/>
              <a:gd name="T36" fmla="*/ 218189 w 10822"/>
              <a:gd name="T37" fmla="*/ 128890 h 13574"/>
              <a:gd name="T38" fmla="*/ 109621 w 10822"/>
              <a:gd name="T39" fmla="*/ 248071 h 13574"/>
              <a:gd name="T40" fmla="*/ 65795 w 10822"/>
              <a:gd name="T41" fmla="*/ 243916 h 13574"/>
              <a:gd name="T42" fmla="*/ 87708 w 10822"/>
              <a:gd name="T43" fmla="*/ 235605 h 13574"/>
              <a:gd name="T44" fmla="*/ 88761 w 10822"/>
              <a:gd name="T45" fmla="*/ 217586 h 13574"/>
              <a:gd name="T46" fmla="*/ 98152 w 10822"/>
              <a:gd name="T47" fmla="*/ 199567 h 13574"/>
              <a:gd name="T48" fmla="*/ 110674 w 10822"/>
              <a:gd name="T49" fmla="*/ 194014 h 13574"/>
              <a:gd name="T50" fmla="*/ 121118 w 10822"/>
              <a:gd name="T51" fmla="*/ 170480 h 13574"/>
              <a:gd name="T52" fmla="*/ 138848 w 10822"/>
              <a:gd name="T53" fmla="*/ 174636 h 13574"/>
              <a:gd name="T54" fmla="*/ 144084 w 10822"/>
              <a:gd name="T55" fmla="*/ 137200 h 13574"/>
              <a:gd name="T56" fmla="*/ 161814 w 10822"/>
              <a:gd name="T57" fmla="*/ 148306 h 13574"/>
              <a:gd name="T58" fmla="*/ 177494 w 10822"/>
              <a:gd name="T59" fmla="*/ 120579 h 13574"/>
              <a:gd name="T60" fmla="*/ 199407 w 10822"/>
              <a:gd name="T61" fmla="*/ 65163 h 13574"/>
              <a:gd name="T62" fmla="*/ 217136 w 10822"/>
              <a:gd name="T63" fmla="*/ 94250 h 13574"/>
              <a:gd name="T64" fmla="*/ 220267 w 10822"/>
              <a:gd name="T65" fmla="*/ 41591 h 13574"/>
              <a:gd name="T66" fmla="*/ 93969 w 10822"/>
              <a:gd name="T67" fmla="*/ 277158 h 13574"/>
              <a:gd name="T68" fmla="*/ 131562 w 10822"/>
              <a:gd name="T69" fmla="*/ 259139 h 13574"/>
              <a:gd name="T70" fmla="*/ 122143 w 10822"/>
              <a:gd name="T71" fmla="*/ 288264 h 13574"/>
              <a:gd name="T72" fmla="*/ 108597 w 10822"/>
              <a:gd name="T73" fmla="*/ 282711 h 13574"/>
              <a:gd name="T74" fmla="*/ 50115 w 10822"/>
              <a:gd name="T75" fmla="*/ 243916 h 13574"/>
              <a:gd name="T76" fmla="*/ 99177 w 10822"/>
              <a:gd name="T77" fmla="*/ 313196 h 13574"/>
              <a:gd name="T78" fmla="*/ 85631 w 10822"/>
              <a:gd name="T79" fmla="*/ 320109 h 13574"/>
              <a:gd name="T80" fmla="*/ 248469 w 10822"/>
              <a:gd name="T81" fmla="*/ 38 h 13574"/>
              <a:gd name="T82" fmla="*/ 80395 w 10822"/>
              <a:gd name="T83" fmla="*/ 182946 h 13574"/>
              <a:gd name="T84" fmla="*/ 33410 w 10822"/>
              <a:gd name="T85" fmla="*/ 217586 h 13574"/>
              <a:gd name="T86" fmla="*/ 21941 w 10822"/>
              <a:gd name="T87" fmla="*/ 250829 h 13574"/>
              <a:gd name="T88" fmla="*/ 93969 w 10822"/>
              <a:gd name="T89" fmla="*/ 353389 h 13574"/>
              <a:gd name="T90" fmla="*/ 117988 w 10822"/>
              <a:gd name="T91" fmla="*/ 322904 h 13574"/>
              <a:gd name="T92" fmla="*/ 288140 w 10822"/>
              <a:gd name="T93" fmla="*/ 141393 h 13574"/>
              <a:gd name="T94" fmla="*/ 306922 w 10822"/>
              <a:gd name="T95" fmla="*/ 58250 h 13574"/>
              <a:gd name="T96" fmla="*/ 264121 w 10822"/>
              <a:gd name="T97" fmla="*/ 1435 h 13574"/>
              <a:gd name="T98" fmla="*/ 53245 w 10822"/>
              <a:gd name="T99" fmla="*/ 478085 h 13574"/>
              <a:gd name="T100" fmla="*/ 68926 w 10822"/>
              <a:gd name="T101" fmla="*/ 469775 h 13574"/>
              <a:gd name="T102" fmla="*/ 53245 w 10822"/>
              <a:gd name="T103" fmla="*/ 460066 h 13574"/>
              <a:gd name="T104" fmla="*/ 50115 w 10822"/>
              <a:gd name="T105" fmla="*/ 453153 h 13574"/>
              <a:gd name="T106" fmla="*/ 25072 w 10822"/>
              <a:gd name="T107" fmla="*/ 480843 h 13574"/>
              <a:gd name="T108" fmla="*/ 32385 w 10822"/>
              <a:gd name="T109" fmla="*/ 446203 h 13574"/>
              <a:gd name="T110" fmla="*/ 32385 w 10822"/>
              <a:gd name="T111" fmla="*/ 439290 h 13574"/>
              <a:gd name="T112" fmla="*/ 35516 w 10822"/>
              <a:gd name="T113" fmla="*/ 406048 h 13574"/>
              <a:gd name="T114" fmla="*/ 43854 w 10822"/>
              <a:gd name="T115" fmla="*/ 331215 h 13574"/>
              <a:gd name="T116" fmla="*/ 8367 w 10822"/>
              <a:gd name="T117" fmla="*/ 430979 h 13574"/>
              <a:gd name="T118" fmla="*/ 12550 w 10822"/>
              <a:gd name="T119" fmla="*/ 497502 h 13574"/>
              <a:gd name="T120" fmla="*/ 40724 w 10822"/>
              <a:gd name="T121" fmla="*/ 511328 h 13574"/>
              <a:gd name="T122" fmla="*/ 77264 w 10822"/>
              <a:gd name="T123" fmla="*/ 490551 h 13574"/>
              <a:gd name="T124" fmla="*/ 58482 w 10822"/>
              <a:gd name="T125" fmla="*/ 342283 h 1357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lnTo>
                  <a:pt x="9134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lnTo>
                  <a:pt x="8731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lnTo>
                  <a:pt x="154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14" name="Google Shape;445;p9">
            <a:extLst>
              <a:ext uri="{FF2B5EF4-FFF2-40B4-BE49-F238E27FC236}">
                <a16:creationId xmlns:a16="http://schemas.microsoft.com/office/drawing/2014/main" id="{99A9AE77-BCA7-44D1-ADDB-8837479603A5}"/>
              </a:ext>
            </a:extLst>
          </p:cNvPr>
          <p:cNvSpPr>
            <a:spLocks/>
          </p:cNvSpPr>
          <p:nvPr/>
        </p:nvSpPr>
        <p:spPr bwMode="auto">
          <a:xfrm>
            <a:off x="11772901" y="6111876"/>
            <a:ext cx="520700" cy="385763"/>
          </a:xfrm>
          <a:custGeom>
            <a:avLst/>
            <a:gdLst>
              <a:gd name="T0" fmla="*/ 137093 w 13793"/>
              <a:gd name="T1" fmla="*/ 111012 h 10199"/>
              <a:gd name="T2" fmla="*/ 152693 w 13793"/>
              <a:gd name="T3" fmla="*/ 117972 h 10199"/>
              <a:gd name="T4" fmla="*/ 165151 w 13793"/>
              <a:gd name="T5" fmla="*/ 160977 h 10199"/>
              <a:gd name="T6" fmla="*/ 158922 w 13793"/>
              <a:gd name="T7" fmla="*/ 99930 h 10199"/>
              <a:gd name="T8" fmla="*/ 191115 w 13793"/>
              <a:gd name="T9" fmla="*/ 156817 h 10199"/>
              <a:gd name="T10" fmla="*/ 197344 w 13793"/>
              <a:gd name="T11" fmla="*/ 115173 h 10199"/>
              <a:gd name="T12" fmla="*/ 220192 w 13793"/>
              <a:gd name="T13" fmla="*/ 155417 h 10199"/>
              <a:gd name="T14" fmla="*/ 230583 w 13793"/>
              <a:gd name="T15" fmla="*/ 141536 h 10199"/>
              <a:gd name="T16" fmla="*/ 168266 w 13793"/>
              <a:gd name="T17" fmla="*/ 80489 h 10199"/>
              <a:gd name="T18" fmla="*/ 356238 w 13793"/>
              <a:gd name="T19" fmla="*/ 194262 h 10199"/>
              <a:gd name="T20" fmla="*/ 329255 w 13793"/>
              <a:gd name="T21" fmla="*/ 172060 h 10199"/>
              <a:gd name="T22" fmla="*/ 318864 w 13793"/>
              <a:gd name="T23" fmla="*/ 184541 h 10199"/>
              <a:gd name="T24" fmla="*/ 308473 w 13793"/>
              <a:gd name="T25" fmla="*/ 203983 h 10199"/>
              <a:gd name="T26" fmla="*/ 286672 w 13793"/>
              <a:gd name="T27" fmla="*/ 162339 h 10199"/>
              <a:gd name="T28" fmla="*/ 274186 w 13793"/>
              <a:gd name="T29" fmla="*/ 185941 h 10199"/>
              <a:gd name="T30" fmla="*/ 309521 w 13793"/>
              <a:gd name="T31" fmla="*/ 233107 h 10199"/>
              <a:gd name="T32" fmla="*/ 388430 w 13793"/>
              <a:gd name="T33" fmla="*/ 209543 h 10199"/>
              <a:gd name="T34" fmla="*/ 363514 w 13793"/>
              <a:gd name="T35" fmla="*/ 170698 h 10199"/>
              <a:gd name="T36" fmla="*/ 280443 w 13793"/>
              <a:gd name="T37" fmla="*/ 22240 h 10199"/>
              <a:gd name="T38" fmla="*/ 237860 w 13793"/>
              <a:gd name="T39" fmla="*/ 95769 h 10199"/>
              <a:gd name="T40" fmla="*/ 247203 w 13793"/>
              <a:gd name="T41" fmla="*/ 205382 h 10199"/>
              <a:gd name="T42" fmla="*/ 232650 w 13793"/>
              <a:gd name="T43" fmla="*/ 203983 h 10199"/>
              <a:gd name="T44" fmla="*/ 241994 w 13793"/>
              <a:gd name="T45" fmla="*/ 298315 h 10199"/>
              <a:gd name="T46" fmla="*/ 200458 w 13793"/>
              <a:gd name="T47" fmla="*/ 190101 h 10199"/>
              <a:gd name="T48" fmla="*/ 188000 w 13793"/>
              <a:gd name="T49" fmla="*/ 169298 h 10199"/>
              <a:gd name="T50" fmla="*/ 197344 w 13793"/>
              <a:gd name="T51" fmla="*/ 230346 h 10199"/>
              <a:gd name="T52" fmla="*/ 175542 w 13793"/>
              <a:gd name="T53" fmla="*/ 192863 h 10199"/>
              <a:gd name="T54" fmla="*/ 166199 w 13793"/>
              <a:gd name="T55" fmla="*/ 210904 h 10199"/>
              <a:gd name="T56" fmla="*/ 152693 w 13793"/>
              <a:gd name="T57" fmla="*/ 235906 h 10199"/>
              <a:gd name="T58" fmla="*/ 106996 w 13793"/>
              <a:gd name="T59" fmla="*/ 140174 h 10199"/>
              <a:gd name="T60" fmla="*/ 2095 w 13793"/>
              <a:gd name="T61" fmla="*/ 152656 h 10199"/>
              <a:gd name="T62" fmla="*/ 14553 w 13793"/>
              <a:gd name="T63" fmla="*/ 170698 h 10199"/>
              <a:gd name="T64" fmla="*/ 49860 w 13793"/>
              <a:gd name="T65" fmla="*/ 276112 h 10199"/>
              <a:gd name="T66" fmla="*/ 47793 w 13793"/>
              <a:gd name="T67" fmla="*/ 213703 h 10199"/>
              <a:gd name="T68" fmla="*/ 32221 w 13793"/>
              <a:gd name="T69" fmla="*/ 160977 h 10199"/>
              <a:gd name="T70" fmla="*/ 76871 w 13793"/>
              <a:gd name="T71" fmla="*/ 242828 h 10199"/>
              <a:gd name="T72" fmla="*/ 90376 w 13793"/>
              <a:gd name="T73" fmla="*/ 240066 h 10199"/>
              <a:gd name="T74" fmla="*/ 90376 w 13793"/>
              <a:gd name="T75" fmla="*/ 155417 h 10199"/>
              <a:gd name="T76" fmla="*/ 116339 w 13793"/>
              <a:gd name="T77" fmla="*/ 231707 h 10199"/>
              <a:gd name="T78" fmla="*/ 114244 w 13793"/>
              <a:gd name="T79" fmla="*/ 170698 h 10199"/>
              <a:gd name="T80" fmla="*/ 143350 w 13793"/>
              <a:gd name="T81" fmla="*/ 271952 h 10199"/>
              <a:gd name="T82" fmla="*/ 199410 w 13793"/>
              <a:gd name="T83" fmla="*/ 331637 h 10199"/>
              <a:gd name="T84" fmla="*/ 267957 w 13793"/>
              <a:gd name="T85" fmla="*/ 289994 h 10199"/>
              <a:gd name="T86" fmla="*/ 255499 w 13793"/>
              <a:gd name="T87" fmla="*/ 105452 h 10199"/>
              <a:gd name="T88" fmla="*/ 272119 w 13793"/>
              <a:gd name="T89" fmla="*/ 117972 h 10199"/>
              <a:gd name="T90" fmla="*/ 261728 w 13793"/>
              <a:gd name="T91" fmla="*/ 65246 h 10199"/>
              <a:gd name="T92" fmla="*/ 294968 w 13793"/>
              <a:gd name="T93" fmla="*/ 94370 h 10199"/>
              <a:gd name="T94" fmla="*/ 314702 w 13793"/>
              <a:gd name="T95" fmla="*/ 113811 h 10199"/>
              <a:gd name="T96" fmla="*/ 291853 w 13793"/>
              <a:gd name="T97" fmla="*/ 37483 h 10199"/>
              <a:gd name="T98" fmla="*/ 338598 w 13793"/>
              <a:gd name="T99" fmla="*/ 111012 h 10199"/>
              <a:gd name="T100" fmla="*/ 324045 w 13793"/>
              <a:gd name="T101" fmla="*/ 26401 h 10199"/>
              <a:gd name="T102" fmla="*/ 115292 w 13793"/>
              <a:gd name="T103" fmla="*/ 267791 h 10199"/>
              <a:gd name="T104" fmla="*/ 118406 w 13793"/>
              <a:gd name="T105" fmla="*/ 339959 h 10199"/>
              <a:gd name="T106" fmla="*/ 89328 w 13793"/>
              <a:gd name="T107" fmla="*/ 288594 h 10199"/>
              <a:gd name="T108" fmla="*/ 79985 w 13793"/>
              <a:gd name="T109" fmla="*/ 356601 h 10199"/>
              <a:gd name="T110" fmla="*/ 68546 w 13793"/>
              <a:gd name="T111" fmla="*/ 306636 h 10199"/>
              <a:gd name="T112" fmla="*/ 66480 w 13793"/>
              <a:gd name="T113" fmla="*/ 352440 h 10199"/>
              <a:gd name="T114" fmla="*/ 54022 w 13793"/>
              <a:gd name="T115" fmla="*/ 384326 h 10199"/>
              <a:gd name="T116" fmla="*/ 78937 w 13793"/>
              <a:gd name="T117" fmla="*/ 381565 h 10199"/>
              <a:gd name="T118" fmla="*/ 145417 w 13793"/>
              <a:gd name="T119" fmla="*/ 326077 h 10199"/>
              <a:gd name="T120" fmla="*/ 133978 w 13793"/>
              <a:gd name="T121" fmla="*/ 314957 h 1019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lnTo>
                  <a:pt x="5649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lnTo>
                  <a:pt x="12215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lnTo>
                  <a:pt x="4072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15" name="Google Shape;446;p9">
            <a:extLst>
              <a:ext uri="{FF2B5EF4-FFF2-40B4-BE49-F238E27FC236}">
                <a16:creationId xmlns:a16="http://schemas.microsoft.com/office/drawing/2014/main" id="{15010729-D911-4253-BC4F-9A5A41465A76}"/>
              </a:ext>
            </a:extLst>
          </p:cNvPr>
          <p:cNvSpPr>
            <a:spLocks/>
          </p:cNvSpPr>
          <p:nvPr/>
        </p:nvSpPr>
        <p:spPr bwMode="auto">
          <a:xfrm>
            <a:off x="11952818" y="1784351"/>
            <a:ext cx="239183" cy="498475"/>
          </a:xfrm>
          <a:custGeom>
            <a:avLst/>
            <a:gdLst>
              <a:gd name="T0" fmla="*/ 44599 w 6347"/>
              <a:gd name="T1" fmla="*/ 34710 h 13169"/>
              <a:gd name="T2" fmla="*/ 57035 w 6347"/>
              <a:gd name="T3" fmla="*/ 93041 h 13169"/>
              <a:gd name="T4" fmla="*/ 39427 w 6347"/>
              <a:gd name="T5" fmla="*/ 55529 h 13169"/>
              <a:gd name="T6" fmla="*/ 45645 w 6347"/>
              <a:gd name="T7" fmla="*/ 99968 h 13169"/>
              <a:gd name="T8" fmla="*/ 26991 w 6347"/>
              <a:gd name="T9" fmla="*/ 65257 h 13169"/>
              <a:gd name="T10" fmla="*/ 110962 w 6347"/>
              <a:gd name="T11" fmla="*/ 108295 h 13169"/>
              <a:gd name="T12" fmla="*/ 160733 w 6347"/>
              <a:gd name="T13" fmla="*/ 138842 h 13169"/>
              <a:gd name="T14" fmla="*/ 152424 w 6347"/>
              <a:gd name="T15" fmla="*/ 147169 h 13169"/>
              <a:gd name="T16" fmla="*/ 86090 w 6347"/>
              <a:gd name="T17" fmla="*/ 151371 h 13169"/>
              <a:gd name="T18" fmla="*/ 71563 w 6347"/>
              <a:gd name="T19" fmla="*/ 138842 h 13169"/>
              <a:gd name="T20" fmla="*/ 115116 w 6347"/>
              <a:gd name="T21" fmla="*/ 155534 h 13169"/>
              <a:gd name="T22" fmla="*/ 122352 w 6347"/>
              <a:gd name="T23" fmla="*/ 140242 h 13169"/>
              <a:gd name="T24" fmla="*/ 80889 w 6347"/>
              <a:gd name="T25" fmla="*/ 122187 h 13169"/>
              <a:gd name="T26" fmla="*/ 48754 w 6347"/>
              <a:gd name="T27" fmla="*/ 216628 h 13169"/>
              <a:gd name="T28" fmla="*/ 61190 w 6347"/>
              <a:gd name="T29" fmla="*/ 217991 h 13169"/>
              <a:gd name="T30" fmla="*/ 95417 w 6347"/>
              <a:gd name="T31" fmla="*/ 226318 h 13169"/>
              <a:gd name="T32" fmla="*/ 37364 w 6347"/>
              <a:gd name="T33" fmla="*/ 233283 h 13169"/>
              <a:gd name="T34" fmla="*/ 18682 w 6347"/>
              <a:gd name="T35" fmla="*/ 216628 h 13169"/>
              <a:gd name="T36" fmla="*/ 89199 w 6347"/>
              <a:gd name="T37" fmla="*/ 302704 h 13169"/>
              <a:gd name="T38" fmla="*/ 63281 w 6347"/>
              <a:gd name="T39" fmla="*/ 252701 h 13169"/>
              <a:gd name="T40" fmla="*/ 54972 w 6347"/>
              <a:gd name="T41" fmla="*/ 333250 h 13169"/>
              <a:gd name="T42" fmla="*/ 25946 w 6347"/>
              <a:gd name="T43" fmla="*/ 263830 h 13169"/>
              <a:gd name="T44" fmla="*/ 80889 w 6347"/>
              <a:gd name="T45" fmla="*/ 394344 h 13169"/>
              <a:gd name="T46" fmla="*/ 78826 w 6347"/>
              <a:gd name="T47" fmla="*/ 370724 h 13169"/>
              <a:gd name="T48" fmla="*/ 57035 w 6347"/>
              <a:gd name="T49" fmla="*/ 381853 h 13169"/>
              <a:gd name="T50" fmla="*/ 44599 w 6347"/>
              <a:gd name="T51" fmla="*/ 390180 h 13169"/>
              <a:gd name="T52" fmla="*/ 50817 w 6347"/>
              <a:gd name="T53" fmla="*/ 406835 h 13169"/>
              <a:gd name="T54" fmla="*/ 43582 w 6347"/>
              <a:gd name="T55" fmla="*/ 419326 h 13169"/>
              <a:gd name="T56" fmla="*/ 66390 w 6347"/>
              <a:gd name="T57" fmla="*/ 440145 h 13169"/>
              <a:gd name="T58" fmla="*/ 71563 w 6347"/>
              <a:gd name="T59" fmla="*/ 408235 h 13169"/>
              <a:gd name="T60" fmla="*/ 77781 w 6347"/>
              <a:gd name="T61" fmla="*/ 460964 h 13169"/>
              <a:gd name="T62" fmla="*/ 50817 w 6347"/>
              <a:gd name="T63" fmla="*/ 476256 h 13169"/>
              <a:gd name="T64" fmla="*/ 32164 w 6347"/>
              <a:gd name="T65" fmla="*/ 429054 h 13169"/>
              <a:gd name="T66" fmla="*/ 9355 w 6347"/>
              <a:gd name="T67" fmla="*/ 4164 h 13169"/>
              <a:gd name="T68" fmla="*/ 8309 w 6347"/>
              <a:gd name="T69" fmla="*/ 31947 h 13169"/>
              <a:gd name="T70" fmla="*/ 33209 w 6347"/>
              <a:gd name="T71" fmla="*/ 113859 h 13169"/>
              <a:gd name="T72" fmla="*/ 48754 w 6347"/>
              <a:gd name="T73" fmla="*/ 165225 h 13169"/>
              <a:gd name="T74" fmla="*/ 32164 w 6347"/>
              <a:gd name="T75" fmla="*/ 199935 h 13169"/>
              <a:gd name="T76" fmla="*/ 3137 w 6347"/>
              <a:gd name="T77" fmla="*/ 215227 h 13169"/>
              <a:gd name="T78" fmla="*/ 1074 w 6347"/>
              <a:gd name="T79" fmla="*/ 237447 h 13169"/>
              <a:gd name="T80" fmla="*/ 10401 w 6347"/>
              <a:gd name="T81" fmla="*/ 245774 h 13169"/>
              <a:gd name="T82" fmla="*/ 16619 w 6347"/>
              <a:gd name="T83" fmla="*/ 327686 h 13169"/>
              <a:gd name="T84" fmla="*/ 24900 w 6347"/>
              <a:gd name="T85" fmla="*/ 465165 h 13169"/>
              <a:gd name="T86" fmla="*/ 45645 w 6347"/>
              <a:gd name="T87" fmla="*/ 494311 h 13169"/>
              <a:gd name="T88" fmla="*/ 77781 w 6347"/>
              <a:gd name="T89" fmla="*/ 491510 h 13169"/>
              <a:gd name="T90" fmla="*/ 97480 w 6347"/>
              <a:gd name="T91" fmla="*/ 431817 h 13169"/>
              <a:gd name="T92" fmla="*/ 105789 w 6347"/>
              <a:gd name="T93" fmla="*/ 249938 h 13169"/>
              <a:gd name="T94" fmla="*/ 112007 w 6347"/>
              <a:gd name="T95" fmla="*/ 216628 h 13169"/>
              <a:gd name="T96" fmla="*/ 71563 w 6347"/>
              <a:gd name="T97" fmla="*/ 202736 h 13169"/>
              <a:gd name="T98" fmla="*/ 69499 w 6347"/>
              <a:gd name="T99" fmla="*/ 156897 h 13169"/>
              <a:gd name="T100" fmla="*/ 124443 w 6347"/>
              <a:gd name="T101" fmla="*/ 173552 h 13169"/>
              <a:gd name="T102" fmla="*/ 164860 w 6347"/>
              <a:gd name="T103" fmla="*/ 155534 h 13169"/>
              <a:gd name="T104" fmla="*/ 169014 w 6347"/>
              <a:gd name="T105" fmla="*/ 149970 h 13169"/>
              <a:gd name="T106" fmla="*/ 178341 w 6347"/>
              <a:gd name="T107" fmla="*/ 141643 h 13169"/>
              <a:gd name="T108" fmla="*/ 149315 w 6347"/>
              <a:gd name="T109" fmla="*/ 108295 h 13169"/>
              <a:gd name="T110" fmla="*/ 83998 w 6347"/>
              <a:gd name="T111" fmla="*/ 98605 h 13169"/>
              <a:gd name="T112" fmla="*/ 70517 w 6347"/>
              <a:gd name="T113" fmla="*/ 93041 h 13169"/>
              <a:gd name="T114" fmla="*/ 60173 w 6347"/>
              <a:gd name="T115" fmla="*/ 43038 h 13169"/>
              <a:gd name="T116" fmla="*/ 24900 w 6347"/>
              <a:gd name="T117" fmla="*/ 0 h 1316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lnTo>
                  <a:pt x="1285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lnTo>
                  <a:pt x="1065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lnTo>
                  <a:pt x="62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16" name="Google Shape;447;p9">
            <a:extLst>
              <a:ext uri="{FF2B5EF4-FFF2-40B4-BE49-F238E27FC236}">
                <a16:creationId xmlns:a16="http://schemas.microsoft.com/office/drawing/2014/main" id="{AF1C5565-4F02-4D13-B545-E080BE3AF293}"/>
              </a:ext>
            </a:extLst>
          </p:cNvPr>
          <p:cNvSpPr>
            <a:spLocks/>
          </p:cNvSpPr>
          <p:nvPr/>
        </p:nvSpPr>
        <p:spPr bwMode="auto">
          <a:xfrm rot="19173880">
            <a:off x="9480551" y="6502400"/>
            <a:ext cx="372533" cy="477838"/>
          </a:xfrm>
          <a:custGeom>
            <a:avLst/>
            <a:gdLst>
              <a:gd name="T0" fmla="*/ 112179 w 9868"/>
              <a:gd name="T1" fmla="*/ 76409 h 12620"/>
              <a:gd name="T2" fmla="*/ 113227 w 9868"/>
              <a:gd name="T3" fmla="*/ 26429 h 12620"/>
              <a:gd name="T4" fmla="*/ 45698 w 9868"/>
              <a:gd name="T5" fmla="*/ 43089 h 12620"/>
              <a:gd name="T6" fmla="*/ 34288 w 9868"/>
              <a:gd name="T7" fmla="*/ 45853 h 12620"/>
              <a:gd name="T8" fmla="*/ 142305 w 9868"/>
              <a:gd name="T9" fmla="*/ 105601 h 12620"/>
              <a:gd name="T10" fmla="*/ 25964 w 9868"/>
              <a:gd name="T11" fmla="*/ 140322 h 12620"/>
              <a:gd name="T12" fmla="*/ 16620 w 9868"/>
              <a:gd name="T13" fmla="*/ 105601 h 12620"/>
              <a:gd name="T14" fmla="*/ 141257 w 9868"/>
              <a:gd name="T15" fmla="*/ 154180 h 12620"/>
              <a:gd name="T16" fmla="*/ 144372 w 9868"/>
              <a:gd name="T17" fmla="*/ 216693 h 12620"/>
              <a:gd name="T18" fmla="*/ 115294 w 9868"/>
              <a:gd name="T19" fmla="*/ 245848 h 12620"/>
              <a:gd name="T20" fmla="*/ 78939 w 9868"/>
              <a:gd name="T21" fmla="*/ 238919 h 12620"/>
              <a:gd name="T22" fmla="*/ 69595 w 9868"/>
              <a:gd name="T23" fmla="*/ 238919 h 12620"/>
              <a:gd name="T24" fmla="*/ 58185 w 9868"/>
              <a:gd name="T25" fmla="*/ 241683 h 12620"/>
              <a:gd name="T26" fmla="*/ 63366 w 9868"/>
              <a:gd name="T27" fmla="*/ 226424 h 12620"/>
              <a:gd name="T28" fmla="*/ 32221 w 9868"/>
              <a:gd name="T29" fmla="*/ 234754 h 12620"/>
              <a:gd name="T30" fmla="*/ 17668 w 9868"/>
              <a:gd name="T31" fmla="*/ 222259 h 12620"/>
              <a:gd name="T32" fmla="*/ 57137 w 9868"/>
              <a:gd name="T33" fmla="*/ 218094 h 12620"/>
              <a:gd name="T34" fmla="*/ 23897 w 9868"/>
              <a:gd name="T35" fmla="*/ 211127 h 12620"/>
              <a:gd name="T36" fmla="*/ 43631 w 9868"/>
              <a:gd name="T37" fmla="*/ 204198 h 12620"/>
              <a:gd name="T38" fmla="*/ 51956 w 9868"/>
              <a:gd name="T39" fmla="*/ 186137 h 12620"/>
              <a:gd name="T40" fmla="*/ 23897 w 9868"/>
              <a:gd name="T41" fmla="*/ 193066 h 12620"/>
              <a:gd name="T42" fmla="*/ 54023 w 9868"/>
              <a:gd name="T43" fmla="*/ 177807 h 12620"/>
              <a:gd name="T44" fmla="*/ 55070 w 9868"/>
              <a:gd name="T45" fmla="*/ 158345 h 12620"/>
              <a:gd name="T46" fmla="*/ 28059 w 9868"/>
              <a:gd name="T47" fmla="*/ 169477 h 12620"/>
              <a:gd name="T48" fmla="*/ 139190 w 9868"/>
              <a:gd name="T49" fmla="*/ 151416 h 12620"/>
              <a:gd name="T50" fmla="*/ 22849 w 9868"/>
              <a:gd name="T51" fmla="*/ 69480 h 12620"/>
              <a:gd name="T52" fmla="*/ 5210 w 9868"/>
              <a:gd name="T53" fmla="*/ 98635 h 12620"/>
              <a:gd name="T54" fmla="*/ 1048 w 9868"/>
              <a:gd name="T55" fmla="*/ 147251 h 12620"/>
              <a:gd name="T56" fmla="*/ 5210 w 9868"/>
              <a:gd name="T57" fmla="*/ 231990 h 12620"/>
              <a:gd name="T58" fmla="*/ 31173 w 9868"/>
              <a:gd name="T59" fmla="*/ 259744 h 12620"/>
              <a:gd name="T60" fmla="*/ 73757 w 9868"/>
              <a:gd name="T61" fmla="*/ 298630 h 12620"/>
              <a:gd name="T62" fmla="*/ 91397 w 9868"/>
              <a:gd name="T63" fmla="*/ 458376 h 12620"/>
              <a:gd name="T64" fmla="*/ 133981 w 9868"/>
              <a:gd name="T65" fmla="*/ 476399 h 12620"/>
              <a:gd name="T66" fmla="*/ 157877 w 9868"/>
              <a:gd name="T67" fmla="*/ 438914 h 12620"/>
              <a:gd name="T68" fmla="*/ 159944 w 9868"/>
              <a:gd name="T69" fmla="*/ 338917 h 12620"/>
              <a:gd name="T70" fmla="*/ 177612 w 9868"/>
              <a:gd name="T71" fmla="*/ 295866 h 12620"/>
              <a:gd name="T72" fmla="*/ 186956 w 9868"/>
              <a:gd name="T73" fmla="*/ 320856 h 12620"/>
              <a:gd name="T74" fmla="*/ 192165 w 9868"/>
              <a:gd name="T75" fmla="*/ 380567 h 12620"/>
              <a:gd name="T76" fmla="*/ 256551 w 9868"/>
              <a:gd name="T77" fmla="*/ 390297 h 12620"/>
              <a:gd name="T78" fmla="*/ 277305 w 9868"/>
              <a:gd name="T79" fmla="*/ 369473 h 12620"/>
              <a:gd name="T80" fmla="*/ 219148 w 9868"/>
              <a:gd name="T81" fmla="*/ 372237 h 12620"/>
              <a:gd name="T82" fmla="*/ 200461 w 9868"/>
              <a:gd name="T83" fmla="*/ 348648 h 12620"/>
              <a:gd name="T84" fmla="*/ 199414 w 9868"/>
              <a:gd name="T85" fmla="*/ 297267 h 12620"/>
              <a:gd name="T86" fmla="*/ 175545 w 9868"/>
              <a:gd name="T87" fmla="*/ 276404 h 12620"/>
              <a:gd name="T88" fmla="*/ 149581 w 9868"/>
              <a:gd name="T89" fmla="*/ 313927 h 12620"/>
              <a:gd name="T90" fmla="*/ 143324 w 9868"/>
              <a:gd name="T91" fmla="*/ 430584 h 12620"/>
              <a:gd name="T92" fmla="*/ 131914 w 9868"/>
              <a:gd name="T93" fmla="*/ 455574 h 12620"/>
              <a:gd name="T94" fmla="*/ 101788 w 9868"/>
              <a:gd name="T95" fmla="*/ 444480 h 12620"/>
              <a:gd name="T96" fmla="*/ 86215 w 9868"/>
              <a:gd name="T97" fmla="*/ 283371 h 12620"/>
              <a:gd name="T98" fmla="*/ 130866 w 9868"/>
              <a:gd name="T99" fmla="*/ 259744 h 12620"/>
              <a:gd name="T100" fmla="*/ 156830 w 9868"/>
              <a:gd name="T101" fmla="*/ 223622 h 12620"/>
              <a:gd name="T102" fmla="*/ 157877 w 9868"/>
              <a:gd name="T103" fmla="*/ 116695 h 12620"/>
              <a:gd name="T104" fmla="*/ 146467 w 9868"/>
              <a:gd name="T105" fmla="*/ 84739 h 12620"/>
              <a:gd name="T106" fmla="*/ 129847 w 9868"/>
              <a:gd name="T107" fmla="*/ 20863 h 12620"/>
              <a:gd name="T108" fmla="*/ 115294 w 9868"/>
              <a:gd name="T109" fmla="*/ 8368 h 12620"/>
              <a:gd name="T110" fmla="*/ 98673 w 9868"/>
              <a:gd name="T111" fmla="*/ 50018 h 12620"/>
              <a:gd name="T112" fmla="*/ 57137 w 9868"/>
              <a:gd name="T113" fmla="*/ 19462 h 12620"/>
              <a:gd name="T114" fmla="*/ 42584 w 9868"/>
              <a:gd name="T115" fmla="*/ 38 h 1262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lnTo>
                  <a:pt x="418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lnTo>
                  <a:pt x="1541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lnTo>
                  <a:pt x="381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lnTo>
                  <a:pt x="1211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17" name="Google Shape;448;p9">
            <a:extLst>
              <a:ext uri="{FF2B5EF4-FFF2-40B4-BE49-F238E27FC236}">
                <a16:creationId xmlns:a16="http://schemas.microsoft.com/office/drawing/2014/main" id="{F43B1710-6CF8-4B8B-A1F9-1A01E6679C1A}"/>
              </a:ext>
            </a:extLst>
          </p:cNvPr>
          <p:cNvSpPr>
            <a:spLocks/>
          </p:cNvSpPr>
          <p:nvPr/>
        </p:nvSpPr>
        <p:spPr bwMode="auto">
          <a:xfrm>
            <a:off x="10212918" y="5827714"/>
            <a:ext cx="503767" cy="568325"/>
          </a:xfrm>
          <a:custGeom>
            <a:avLst/>
            <a:gdLst>
              <a:gd name="T0" fmla="*/ 190473 w 13316"/>
              <a:gd name="T1" fmla="*/ 33289 h 15041"/>
              <a:gd name="T2" fmla="*/ 197765 w 13316"/>
              <a:gd name="T3" fmla="*/ 99828 h 15041"/>
              <a:gd name="T4" fmla="*/ 204007 w 13316"/>
              <a:gd name="T5" fmla="*/ 15265 h 15041"/>
              <a:gd name="T6" fmla="*/ 155091 w 13316"/>
              <a:gd name="T7" fmla="*/ 38 h 15041"/>
              <a:gd name="T8" fmla="*/ 226905 w 13316"/>
              <a:gd name="T9" fmla="*/ 180197 h 15041"/>
              <a:gd name="T10" fmla="*/ 259166 w 13316"/>
              <a:gd name="T11" fmla="*/ 153899 h 15041"/>
              <a:gd name="T12" fmla="*/ 0 w 13316"/>
              <a:gd name="T13" fmla="*/ 122008 h 15041"/>
              <a:gd name="T14" fmla="*/ 36432 w 13316"/>
              <a:gd name="T15" fmla="*/ 188547 h 15041"/>
              <a:gd name="T16" fmla="*/ 49966 w 13316"/>
              <a:gd name="T17" fmla="*/ 195462 h 15041"/>
              <a:gd name="T18" fmla="*/ 38503 w 13316"/>
              <a:gd name="T19" fmla="*/ 137235 h 15041"/>
              <a:gd name="T20" fmla="*/ 287256 w 13316"/>
              <a:gd name="T21" fmla="*/ 195462 h 15041"/>
              <a:gd name="T22" fmla="*/ 227926 w 13316"/>
              <a:gd name="T23" fmla="*/ 115055 h 15041"/>
              <a:gd name="T24" fmla="*/ 68693 w 13316"/>
              <a:gd name="T25" fmla="*/ 310518 h 15041"/>
              <a:gd name="T26" fmla="*/ 95761 w 13316"/>
              <a:gd name="T27" fmla="*/ 335456 h 15041"/>
              <a:gd name="T28" fmla="*/ 100954 w 13316"/>
              <a:gd name="T29" fmla="*/ 291096 h 15041"/>
              <a:gd name="T30" fmla="*/ 74935 w 13316"/>
              <a:gd name="T31" fmla="*/ 274471 h 15041"/>
              <a:gd name="T32" fmla="*/ 131144 w 13316"/>
              <a:gd name="T33" fmla="*/ 346527 h 15041"/>
              <a:gd name="T34" fmla="*/ 68693 w 13316"/>
              <a:gd name="T35" fmla="*/ 341010 h 15041"/>
              <a:gd name="T36" fmla="*/ 87420 w 13316"/>
              <a:gd name="T37" fmla="*/ 234267 h 15041"/>
              <a:gd name="T38" fmla="*/ 282064 w 13316"/>
              <a:gd name="T39" fmla="*/ 508700 h 15041"/>
              <a:gd name="T40" fmla="*/ 262287 w 13316"/>
              <a:gd name="T41" fmla="*/ 490677 h 15041"/>
              <a:gd name="T42" fmla="*/ 173818 w 13316"/>
              <a:gd name="T43" fmla="*/ 515615 h 15041"/>
              <a:gd name="T44" fmla="*/ 198787 w 13316"/>
              <a:gd name="T45" fmla="*/ 528122 h 15041"/>
              <a:gd name="T46" fmla="*/ 212321 w 13316"/>
              <a:gd name="T47" fmla="*/ 543349 h 15041"/>
              <a:gd name="T48" fmla="*/ 317446 w 13316"/>
              <a:gd name="T49" fmla="*/ 253689 h 15041"/>
              <a:gd name="T50" fmla="*/ 361170 w 13316"/>
              <a:gd name="T51" fmla="*/ 403355 h 15041"/>
              <a:gd name="T52" fmla="*/ 353878 w 13316"/>
              <a:gd name="T53" fmla="*/ 444957 h 15041"/>
              <a:gd name="T54" fmla="*/ 335151 w 13316"/>
              <a:gd name="T55" fmla="*/ 474051 h 15041"/>
              <a:gd name="T56" fmla="*/ 314325 w 13316"/>
              <a:gd name="T57" fmla="*/ 457426 h 15041"/>
              <a:gd name="T58" fmla="*/ 314325 w 13316"/>
              <a:gd name="T59" fmla="*/ 482364 h 15041"/>
              <a:gd name="T60" fmla="*/ 292477 w 13316"/>
              <a:gd name="T61" fmla="*/ 471293 h 15041"/>
              <a:gd name="T62" fmla="*/ 285185 w 13316"/>
              <a:gd name="T63" fmla="*/ 487918 h 15041"/>
              <a:gd name="T64" fmla="*/ 256045 w 13316"/>
              <a:gd name="T65" fmla="*/ 490677 h 15041"/>
              <a:gd name="T66" fmla="*/ 249803 w 13316"/>
              <a:gd name="T67" fmla="*/ 525326 h 15041"/>
              <a:gd name="T68" fmla="*/ 241461 w 13316"/>
              <a:gd name="T69" fmla="*/ 539193 h 15041"/>
              <a:gd name="T70" fmla="*/ 218563 w 13316"/>
              <a:gd name="T71" fmla="*/ 497629 h 15041"/>
              <a:gd name="T72" fmla="*/ 192544 w 13316"/>
              <a:gd name="T73" fmla="*/ 543349 h 15041"/>
              <a:gd name="T74" fmla="*/ 176939 w 13316"/>
              <a:gd name="T75" fmla="*/ 479606 h 15041"/>
              <a:gd name="T76" fmla="*/ 168625 w 13316"/>
              <a:gd name="T77" fmla="*/ 464341 h 15041"/>
              <a:gd name="T78" fmla="*/ 158212 w 13316"/>
              <a:gd name="T79" fmla="*/ 447715 h 15041"/>
              <a:gd name="T80" fmla="*/ 129072 w 13316"/>
              <a:gd name="T81" fmla="*/ 446317 h 15041"/>
              <a:gd name="T82" fmla="*/ 142607 w 13316"/>
              <a:gd name="T83" fmla="*/ 400597 h 15041"/>
              <a:gd name="T84" fmla="*/ 134265 w 13316"/>
              <a:gd name="T85" fmla="*/ 395043 h 15041"/>
              <a:gd name="T86" fmla="*/ 105125 w 13316"/>
              <a:gd name="T87" fmla="*/ 411668 h 15041"/>
              <a:gd name="T88" fmla="*/ 141557 w 13316"/>
              <a:gd name="T89" fmla="*/ 360394 h 15041"/>
              <a:gd name="T90" fmla="*/ 221684 w 13316"/>
              <a:gd name="T91" fmla="*/ 462980 h 15041"/>
              <a:gd name="T92" fmla="*/ 285185 w 13316"/>
              <a:gd name="T93" fmla="*/ 433848 h 15041"/>
              <a:gd name="T94" fmla="*/ 290377 w 13316"/>
              <a:gd name="T95" fmla="*/ 314674 h 15041"/>
              <a:gd name="T96" fmla="*/ 235218 w 13316"/>
              <a:gd name="T97" fmla="*/ 79046 h 15041"/>
              <a:gd name="T98" fmla="*/ 185252 w 13316"/>
              <a:gd name="T99" fmla="*/ 135875 h 15041"/>
              <a:gd name="T100" fmla="*/ 274772 w 13316"/>
              <a:gd name="T101" fmla="*/ 313276 h 15041"/>
              <a:gd name="T102" fmla="*/ 281014 w 13316"/>
              <a:gd name="T103" fmla="*/ 407512 h 15041"/>
              <a:gd name="T104" fmla="*/ 226905 w 13316"/>
              <a:gd name="T105" fmla="*/ 446317 h 15041"/>
              <a:gd name="T106" fmla="*/ 132193 w 13316"/>
              <a:gd name="T107" fmla="*/ 295252 h 15041"/>
              <a:gd name="T108" fmla="*/ 81177 w 13316"/>
              <a:gd name="T109" fmla="*/ 217642 h 15041"/>
              <a:gd name="T110" fmla="*/ 21848 w 13316"/>
              <a:gd name="T111" fmla="*/ 257845 h 15041"/>
              <a:gd name="T112" fmla="*/ 141557 w 13316"/>
              <a:gd name="T113" fmla="*/ 507302 h 15041"/>
              <a:gd name="T114" fmla="*/ 167575 w 13316"/>
              <a:gd name="T115" fmla="*/ 543349 h 15041"/>
              <a:gd name="T116" fmla="*/ 251874 w 13316"/>
              <a:gd name="T117" fmla="*/ 554420 h 15041"/>
              <a:gd name="T118" fmla="*/ 373654 w 13316"/>
              <a:gd name="T119" fmla="*/ 435246 h 15041"/>
              <a:gd name="T120" fmla="*/ 356999 w 13316"/>
              <a:gd name="T121" fmla="*/ 300807 h 15041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lnTo>
                  <a:pt x="546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lnTo>
                  <a:pt x="8840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lnTo>
                  <a:pt x="147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lnTo>
                  <a:pt x="2494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lnTo>
                  <a:pt x="8400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18" name="Google Shape;449;p9">
            <a:extLst>
              <a:ext uri="{FF2B5EF4-FFF2-40B4-BE49-F238E27FC236}">
                <a16:creationId xmlns:a16="http://schemas.microsoft.com/office/drawing/2014/main" id="{6D2AA54D-AF81-46CA-BF94-7CD5103A4F92}"/>
              </a:ext>
            </a:extLst>
          </p:cNvPr>
          <p:cNvSpPr>
            <a:spLocks/>
          </p:cNvSpPr>
          <p:nvPr/>
        </p:nvSpPr>
        <p:spPr bwMode="auto">
          <a:xfrm>
            <a:off x="11730567" y="4105275"/>
            <a:ext cx="514351" cy="344488"/>
          </a:xfrm>
          <a:custGeom>
            <a:avLst/>
            <a:gdLst>
              <a:gd name="T0" fmla="*/ 120632 w 13610"/>
              <a:gd name="T1" fmla="*/ 16660 h 9098"/>
              <a:gd name="T2" fmla="*/ 99828 w 13610"/>
              <a:gd name="T3" fmla="*/ 63915 h 9098"/>
              <a:gd name="T4" fmla="*/ 88377 w 13610"/>
              <a:gd name="T5" fmla="*/ 116659 h 9098"/>
              <a:gd name="T6" fmla="*/ 83190 w 13610"/>
              <a:gd name="T7" fmla="*/ 154183 h 9098"/>
              <a:gd name="T8" fmla="*/ 73836 w 13610"/>
              <a:gd name="T9" fmla="*/ 175008 h 9098"/>
              <a:gd name="T10" fmla="*/ 52011 w 13610"/>
              <a:gd name="T11" fmla="*/ 179173 h 9098"/>
              <a:gd name="T12" fmla="*/ 24971 w 13610"/>
              <a:gd name="T13" fmla="*/ 179173 h 9098"/>
              <a:gd name="T14" fmla="*/ 11451 w 13610"/>
              <a:gd name="T15" fmla="*/ 179173 h 9098"/>
              <a:gd name="T16" fmla="*/ 1049 w 13610"/>
              <a:gd name="T17" fmla="*/ 187503 h 9098"/>
              <a:gd name="T18" fmla="*/ 1049 w 13610"/>
              <a:gd name="T19" fmla="*/ 197234 h 9098"/>
              <a:gd name="T20" fmla="*/ 6264 w 13610"/>
              <a:gd name="T21" fmla="*/ 198635 h 9098"/>
              <a:gd name="T22" fmla="*/ 19756 w 13610"/>
              <a:gd name="T23" fmla="*/ 202800 h 9098"/>
              <a:gd name="T24" fmla="*/ 26020 w 13610"/>
              <a:gd name="T25" fmla="*/ 199998 h 9098"/>
              <a:gd name="T26" fmla="*/ 35373 w 13610"/>
              <a:gd name="T27" fmla="*/ 194470 h 9098"/>
              <a:gd name="T28" fmla="*/ 56150 w 13610"/>
              <a:gd name="T29" fmla="*/ 199998 h 9098"/>
              <a:gd name="T30" fmla="*/ 73836 w 13610"/>
              <a:gd name="T31" fmla="*/ 197234 h 9098"/>
              <a:gd name="T32" fmla="*/ 87356 w 13610"/>
              <a:gd name="T33" fmla="*/ 184739 h 9098"/>
              <a:gd name="T34" fmla="*/ 97759 w 13610"/>
              <a:gd name="T35" fmla="*/ 158348 h 9098"/>
              <a:gd name="T36" fmla="*/ 102946 w 13610"/>
              <a:gd name="T37" fmla="*/ 118060 h 9098"/>
              <a:gd name="T38" fmla="*/ 114368 w 13610"/>
              <a:gd name="T39" fmla="*/ 69443 h 9098"/>
              <a:gd name="T40" fmla="*/ 132055 w 13610"/>
              <a:gd name="T41" fmla="*/ 31957 h 9098"/>
              <a:gd name="T42" fmla="*/ 173636 w 13610"/>
              <a:gd name="T43" fmla="*/ 259748 h 9098"/>
              <a:gd name="T44" fmla="*/ 190274 w 13610"/>
              <a:gd name="T45" fmla="*/ 343087 h 9098"/>
              <a:gd name="T46" fmla="*/ 202745 w 13610"/>
              <a:gd name="T47" fmla="*/ 340285 h 9098"/>
              <a:gd name="T48" fmla="*/ 217314 w 13610"/>
              <a:gd name="T49" fmla="*/ 316696 h 9098"/>
              <a:gd name="T50" fmla="*/ 231883 w 13610"/>
              <a:gd name="T51" fmla="*/ 258347 h 9098"/>
              <a:gd name="T52" fmla="*/ 264110 w 13610"/>
              <a:gd name="T53" fmla="*/ 187503 h 9098"/>
              <a:gd name="T54" fmla="*/ 268248 w 13610"/>
              <a:gd name="T55" fmla="*/ 197234 h 9098"/>
              <a:gd name="T56" fmla="*/ 342085 w 13610"/>
              <a:gd name="T57" fmla="*/ 194470 h 9098"/>
              <a:gd name="T58" fmla="*/ 356625 w 13610"/>
              <a:gd name="T59" fmla="*/ 205564 h 9098"/>
              <a:gd name="T60" fmla="*/ 370145 w 13610"/>
              <a:gd name="T61" fmla="*/ 205564 h 9098"/>
              <a:gd name="T62" fmla="*/ 380548 w 13610"/>
              <a:gd name="T63" fmla="*/ 191668 h 9098"/>
              <a:gd name="T64" fmla="*/ 385735 w 13610"/>
              <a:gd name="T65" fmla="*/ 176409 h 9098"/>
              <a:gd name="T66" fmla="*/ 380548 w 13610"/>
              <a:gd name="T67" fmla="*/ 162513 h 9098"/>
              <a:gd name="T68" fmla="*/ 367028 w 13610"/>
              <a:gd name="T69" fmla="*/ 154183 h 9098"/>
              <a:gd name="T70" fmla="*/ 352487 w 13610"/>
              <a:gd name="T71" fmla="*/ 158348 h 9098"/>
              <a:gd name="T72" fmla="*/ 344154 w 13610"/>
              <a:gd name="T73" fmla="*/ 170843 h 9098"/>
              <a:gd name="T74" fmla="*/ 272415 w 13610"/>
              <a:gd name="T75" fmla="*/ 145853 h 9098"/>
              <a:gd name="T76" fmla="*/ 260992 w 13610"/>
              <a:gd name="T77" fmla="*/ 112494 h 9098"/>
              <a:gd name="T78" fmla="*/ 250590 w 13610"/>
              <a:gd name="T79" fmla="*/ 112494 h 9098"/>
              <a:gd name="T80" fmla="*/ 222501 w 13610"/>
              <a:gd name="T81" fmla="*/ 227791 h 9098"/>
              <a:gd name="T82" fmla="*/ 202745 w 13610"/>
              <a:gd name="T83" fmla="*/ 311130 h 9098"/>
              <a:gd name="T84" fmla="*/ 172615 w 13610"/>
              <a:gd name="T85" fmla="*/ 162513 h 9098"/>
              <a:gd name="T86" fmla="*/ 140388 w 13610"/>
              <a:gd name="T87" fmla="*/ 2802 h 909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19" name="Google Shape;450;p9">
            <a:extLst>
              <a:ext uri="{FF2B5EF4-FFF2-40B4-BE49-F238E27FC236}">
                <a16:creationId xmlns:a16="http://schemas.microsoft.com/office/drawing/2014/main" id="{97444315-3662-4DB5-BE63-62BCFA2CBE17}"/>
              </a:ext>
            </a:extLst>
          </p:cNvPr>
          <p:cNvSpPr>
            <a:spLocks/>
          </p:cNvSpPr>
          <p:nvPr/>
        </p:nvSpPr>
        <p:spPr bwMode="auto">
          <a:xfrm>
            <a:off x="10375901" y="6513514"/>
            <a:ext cx="232833" cy="249237"/>
          </a:xfrm>
          <a:custGeom>
            <a:avLst/>
            <a:gdLst>
              <a:gd name="T0" fmla="*/ 110175 w 6164"/>
              <a:gd name="T1" fmla="*/ 2793 h 6604"/>
              <a:gd name="T2" fmla="*/ 91477 w 6164"/>
              <a:gd name="T3" fmla="*/ 30456 h 6604"/>
              <a:gd name="T4" fmla="*/ 62354 w 6164"/>
              <a:gd name="T5" fmla="*/ 59554 h 6604"/>
              <a:gd name="T6" fmla="*/ 22890 w 6164"/>
              <a:gd name="T7" fmla="*/ 45704 h 6604"/>
              <a:gd name="T8" fmla="*/ 12493 w 6164"/>
              <a:gd name="T9" fmla="*/ 47100 h 6604"/>
              <a:gd name="T10" fmla="*/ 13513 w 6164"/>
              <a:gd name="T11" fmla="*/ 55403 h 6604"/>
              <a:gd name="T12" fmla="*/ 21842 w 6164"/>
              <a:gd name="T13" fmla="*/ 62309 h 6604"/>
              <a:gd name="T14" fmla="*/ 58218 w 6164"/>
              <a:gd name="T15" fmla="*/ 76160 h 6604"/>
              <a:gd name="T16" fmla="*/ 61334 w 6164"/>
              <a:gd name="T17" fmla="*/ 84463 h 6604"/>
              <a:gd name="T18" fmla="*/ 67567 w 6164"/>
              <a:gd name="T19" fmla="*/ 84463 h 6604"/>
              <a:gd name="T20" fmla="*/ 77964 w 6164"/>
              <a:gd name="T21" fmla="*/ 78915 h 6604"/>
              <a:gd name="T22" fmla="*/ 78984 w 6164"/>
              <a:gd name="T23" fmla="*/ 72009 h 6604"/>
              <a:gd name="T24" fmla="*/ 108078 w 6164"/>
              <a:gd name="T25" fmla="*/ 29098 h 6604"/>
              <a:gd name="T26" fmla="*/ 110175 w 6164"/>
              <a:gd name="T27" fmla="*/ 91369 h 6604"/>
              <a:gd name="T28" fmla="*/ 116407 w 6164"/>
              <a:gd name="T29" fmla="*/ 106616 h 6604"/>
              <a:gd name="T30" fmla="*/ 134057 w 6164"/>
              <a:gd name="T31" fmla="*/ 119071 h 6604"/>
              <a:gd name="T32" fmla="*/ 148618 w 6164"/>
              <a:gd name="T33" fmla="*/ 128770 h 6604"/>
              <a:gd name="T34" fmla="*/ 121592 w 6164"/>
              <a:gd name="T35" fmla="*/ 148131 h 6604"/>
              <a:gd name="T36" fmla="*/ 115359 w 6164"/>
              <a:gd name="T37" fmla="*/ 153679 h 6604"/>
              <a:gd name="T38" fmla="*/ 109126 w 6164"/>
              <a:gd name="T39" fmla="*/ 199382 h 6604"/>
              <a:gd name="T40" fmla="*/ 100826 w 6164"/>
              <a:gd name="T41" fmla="*/ 215988 h 6604"/>
              <a:gd name="T42" fmla="*/ 72751 w 6164"/>
              <a:gd name="T43" fmla="*/ 175832 h 6604"/>
              <a:gd name="T44" fmla="*/ 67567 w 6164"/>
              <a:gd name="T45" fmla="*/ 174436 h 6604"/>
              <a:gd name="T46" fmla="*/ 41588 w 6164"/>
              <a:gd name="T47" fmla="*/ 182739 h 6604"/>
              <a:gd name="T48" fmla="*/ 32239 w 6164"/>
              <a:gd name="T49" fmla="*/ 163378 h 6604"/>
              <a:gd name="T50" fmla="*/ 47821 w 6164"/>
              <a:gd name="T51" fmla="*/ 135676 h 6604"/>
              <a:gd name="T52" fmla="*/ 50937 w 6164"/>
              <a:gd name="T53" fmla="*/ 130129 h 6604"/>
              <a:gd name="T54" fmla="*/ 48869 w 6164"/>
              <a:gd name="T55" fmla="*/ 123222 h 6604"/>
              <a:gd name="T56" fmla="*/ 34307 w 6164"/>
              <a:gd name="T57" fmla="*/ 92766 h 6604"/>
              <a:gd name="T58" fmla="*/ 10397 w 6164"/>
              <a:gd name="T59" fmla="*/ 54006 h 6604"/>
              <a:gd name="T60" fmla="*/ 3145 w 6164"/>
              <a:gd name="T61" fmla="*/ 56761 h 6604"/>
              <a:gd name="T62" fmla="*/ 9377 w 6164"/>
              <a:gd name="T63" fmla="*/ 73405 h 6604"/>
              <a:gd name="T64" fmla="*/ 27027 w 6164"/>
              <a:gd name="T65" fmla="*/ 106616 h 6604"/>
              <a:gd name="T66" fmla="*/ 36375 w 6164"/>
              <a:gd name="T67" fmla="*/ 132921 h 6604"/>
              <a:gd name="T68" fmla="*/ 16630 w 6164"/>
              <a:gd name="T69" fmla="*/ 159226 h 6604"/>
              <a:gd name="T70" fmla="*/ 28 w 6164"/>
              <a:gd name="T71" fmla="*/ 195193 h 6604"/>
              <a:gd name="T72" fmla="*/ 5213 w 6164"/>
              <a:gd name="T73" fmla="*/ 203533 h 6604"/>
              <a:gd name="T74" fmla="*/ 51985 w 6164"/>
              <a:gd name="T75" fmla="*/ 197986 h 6604"/>
              <a:gd name="T76" fmla="*/ 78984 w 6164"/>
              <a:gd name="T77" fmla="*/ 210440 h 6604"/>
              <a:gd name="T78" fmla="*/ 102894 w 6164"/>
              <a:gd name="T79" fmla="*/ 245048 h 6604"/>
              <a:gd name="T80" fmla="*/ 114339 w 6164"/>
              <a:gd name="T81" fmla="*/ 246444 h 6604"/>
              <a:gd name="T82" fmla="*/ 123688 w 6164"/>
              <a:gd name="T83" fmla="*/ 246444 h 6604"/>
              <a:gd name="T84" fmla="*/ 124708 w 6164"/>
              <a:gd name="T85" fmla="*/ 238141 h 6604"/>
              <a:gd name="T86" fmla="*/ 121592 w 6164"/>
              <a:gd name="T87" fmla="*/ 228442 h 6604"/>
              <a:gd name="T88" fmla="*/ 120572 w 6164"/>
              <a:gd name="T89" fmla="*/ 179984 h 6604"/>
              <a:gd name="T90" fmla="*/ 126804 w 6164"/>
              <a:gd name="T91" fmla="*/ 164736 h 6604"/>
              <a:gd name="T92" fmla="*/ 130940 w 6164"/>
              <a:gd name="T93" fmla="*/ 159226 h 6604"/>
              <a:gd name="T94" fmla="*/ 161083 w 6164"/>
              <a:gd name="T95" fmla="*/ 135676 h 6604"/>
              <a:gd name="T96" fmla="*/ 172529 w 6164"/>
              <a:gd name="T97" fmla="*/ 130129 h 6604"/>
              <a:gd name="T98" fmla="*/ 174597 w 6164"/>
              <a:gd name="T99" fmla="*/ 121826 h 6604"/>
              <a:gd name="T100" fmla="*/ 169412 w 6164"/>
              <a:gd name="T101" fmla="*/ 113523 h 6604"/>
              <a:gd name="T102" fmla="*/ 135105 w 6164"/>
              <a:gd name="T103" fmla="*/ 101069 h 6604"/>
              <a:gd name="T104" fmla="*/ 122640 w 6164"/>
              <a:gd name="T105" fmla="*/ 76160 h 6604"/>
              <a:gd name="T106" fmla="*/ 119524 w 6164"/>
              <a:gd name="T107" fmla="*/ 20795 h 6604"/>
              <a:gd name="T108" fmla="*/ 120572 w 6164"/>
              <a:gd name="T109" fmla="*/ 4151 h 6604"/>
              <a:gd name="T110" fmla="*/ 112243 w 6164"/>
              <a:gd name="T111" fmla="*/ 0 h 660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lnTo>
                  <a:pt x="396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20" name="Google Shape;451;p9">
            <a:extLst>
              <a:ext uri="{FF2B5EF4-FFF2-40B4-BE49-F238E27FC236}">
                <a16:creationId xmlns:a16="http://schemas.microsoft.com/office/drawing/2014/main" id="{B8AA66D7-5F1F-43D3-B8DF-65965D693BB4}"/>
              </a:ext>
            </a:extLst>
          </p:cNvPr>
          <p:cNvSpPr>
            <a:spLocks/>
          </p:cNvSpPr>
          <p:nvPr/>
        </p:nvSpPr>
        <p:spPr bwMode="auto">
          <a:xfrm>
            <a:off x="463551" y="811214"/>
            <a:ext cx="279400" cy="612775"/>
          </a:xfrm>
          <a:custGeom>
            <a:avLst/>
            <a:gdLst>
              <a:gd name="T0" fmla="*/ 88191 w 7411"/>
              <a:gd name="T1" fmla="*/ 200104 h 16178"/>
              <a:gd name="T2" fmla="*/ 97522 w 7411"/>
              <a:gd name="T3" fmla="*/ 222338 h 16178"/>
              <a:gd name="T4" fmla="*/ 99586 w 7411"/>
              <a:gd name="T5" fmla="*/ 30605 h 16178"/>
              <a:gd name="T6" fmla="*/ 45665 w 7411"/>
              <a:gd name="T7" fmla="*/ 5568 h 16178"/>
              <a:gd name="T8" fmla="*/ 50839 w 7411"/>
              <a:gd name="T9" fmla="*/ 241769 h 16178"/>
              <a:gd name="T10" fmla="*/ 61217 w 7411"/>
              <a:gd name="T11" fmla="*/ 226505 h 16178"/>
              <a:gd name="T12" fmla="*/ 49793 w 7411"/>
              <a:gd name="T13" fmla="*/ 1401 h 16178"/>
              <a:gd name="T14" fmla="*/ 133828 w 7411"/>
              <a:gd name="T15" fmla="*/ 72269 h 16178"/>
              <a:gd name="T16" fmla="*/ 139003 w 7411"/>
              <a:gd name="T17" fmla="*/ 255670 h 16178"/>
              <a:gd name="T18" fmla="*/ 146269 w 7411"/>
              <a:gd name="T19" fmla="*/ 72269 h 16178"/>
              <a:gd name="T20" fmla="*/ 177372 w 7411"/>
              <a:gd name="T21" fmla="*/ 102836 h 16178"/>
              <a:gd name="T22" fmla="*/ 173244 w 7411"/>
              <a:gd name="T23" fmla="*/ 301501 h 16178"/>
              <a:gd name="T24" fmla="*/ 184639 w 7411"/>
              <a:gd name="T25" fmla="*/ 200104 h 16178"/>
              <a:gd name="T26" fmla="*/ 92320 w 7411"/>
              <a:gd name="T27" fmla="*/ 298736 h 16178"/>
              <a:gd name="T28" fmla="*/ 77814 w 7411"/>
              <a:gd name="T29" fmla="*/ 308471 h 16178"/>
              <a:gd name="T30" fmla="*/ 115138 w 7411"/>
              <a:gd name="T31" fmla="*/ 362635 h 16178"/>
              <a:gd name="T32" fmla="*/ 126561 w 7411"/>
              <a:gd name="T33" fmla="*/ 376536 h 16178"/>
              <a:gd name="T34" fmla="*/ 153536 w 7411"/>
              <a:gd name="T35" fmla="*/ 393202 h 16178"/>
              <a:gd name="T36" fmla="*/ 168042 w 7411"/>
              <a:gd name="T37" fmla="*/ 405701 h 16178"/>
              <a:gd name="T38" fmla="*/ 135892 w 7411"/>
              <a:gd name="T39" fmla="*/ 359870 h 16178"/>
              <a:gd name="T40" fmla="*/ 178419 w 7411"/>
              <a:gd name="T41" fmla="*/ 358468 h 16178"/>
              <a:gd name="T42" fmla="*/ 196063 w 7411"/>
              <a:gd name="T43" fmla="*/ 430738 h 16178"/>
              <a:gd name="T44" fmla="*/ 178419 w 7411"/>
              <a:gd name="T45" fmla="*/ 527968 h 16178"/>
              <a:gd name="T46" fmla="*/ 131736 w 7411"/>
              <a:gd name="T47" fmla="*/ 575239 h 16178"/>
              <a:gd name="T48" fmla="*/ 136938 w 7411"/>
              <a:gd name="T49" fmla="*/ 534938 h 16178"/>
              <a:gd name="T50" fmla="*/ 125515 w 7411"/>
              <a:gd name="T51" fmla="*/ 559937 h 16178"/>
              <a:gd name="T52" fmla="*/ 107899 w 7411"/>
              <a:gd name="T53" fmla="*/ 580769 h 16178"/>
              <a:gd name="T54" fmla="*/ 109964 w 7411"/>
              <a:gd name="T55" fmla="*/ 547437 h 16178"/>
              <a:gd name="T56" fmla="*/ 71594 w 7411"/>
              <a:gd name="T57" fmla="*/ 591905 h 16178"/>
              <a:gd name="T58" fmla="*/ 96476 w 7411"/>
              <a:gd name="T59" fmla="*/ 548839 h 16178"/>
              <a:gd name="T60" fmla="*/ 86099 w 7411"/>
              <a:gd name="T61" fmla="*/ 539104 h 16178"/>
              <a:gd name="T62" fmla="*/ 45665 w 7411"/>
              <a:gd name="T63" fmla="*/ 575239 h 16178"/>
              <a:gd name="T64" fmla="*/ 78860 w 7411"/>
              <a:gd name="T65" fmla="*/ 518272 h 16178"/>
              <a:gd name="T66" fmla="*/ 42555 w 7411"/>
              <a:gd name="T67" fmla="*/ 561338 h 16178"/>
              <a:gd name="T68" fmla="*/ 65373 w 7411"/>
              <a:gd name="T69" fmla="*/ 494636 h 16178"/>
              <a:gd name="T70" fmla="*/ 28021 w 7411"/>
              <a:gd name="T71" fmla="*/ 544672 h 16178"/>
              <a:gd name="T72" fmla="*/ 53950 w 7411"/>
              <a:gd name="T73" fmla="*/ 465471 h 16178"/>
              <a:gd name="T74" fmla="*/ 30113 w 7411"/>
              <a:gd name="T75" fmla="*/ 482137 h 16178"/>
              <a:gd name="T76" fmla="*/ 37352 w 7411"/>
              <a:gd name="T77" fmla="*/ 457138 h 16178"/>
              <a:gd name="T78" fmla="*/ 38398 w 7411"/>
              <a:gd name="T79" fmla="*/ 437669 h 16178"/>
              <a:gd name="T80" fmla="*/ 20754 w 7411"/>
              <a:gd name="T81" fmla="*/ 443237 h 16178"/>
              <a:gd name="T82" fmla="*/ 42555 w 7411"/>
              <a:gd name="T83" fmla="*/ 414072 h 16178"/>
              <a:gd name="T84" fmla="*/ 30113 w 7411"/>
              <a:gd name="T85" fmla="*/ 409905 h 16178"/>
              <a:gd name="T86" fmla="*/ 31131 w 7411"/>
              <a:gd name="T87" fmla="*/ 400171 h 16178"/>
              <a:gd name="T88" fmla="*/ 76768 w 7411"/>
              <a:gd name="T89" fmla="*/ 384869 h 16178"/>
              <a:gd name="T90" fmla="*/ 104789 w 7411"/>
              <a:gd name="T91" fmla="*/ 332068 h 16178"/>
              <a:gd name="T92" fmla="*/ 85081 w 7411"/>
              <a:gd name="T93" fmla="*/ 286237 h 16178"/>
              <a:gd name="T94" fmla="*/ 57060 w 7411"/>
              <a:gd name="T95" fmla="*/ 312637 h 16178"/>
              <a:gd name="T96" fmla="*/ 45665 w 7411"/>
              <a:gd name="T97" fmla="*/ 316804 h 16178"/>
              <a:gd name="T98" fmla="*/ 65373 w 7411"/>
              <a:gd name="T99" fmla="*/ 372369 h 16178"/>
              <a:gd name="T100" fmla="*/ 16626 w 7411"/>
              <a:gd name="T101" fmla="*/ 393202 h 16178"/>
              <a:gd name="T102" fmla="*/ 28 w 7411"/>
              <a:gd name="T103" fmla="*/ 475206 h 16178"/>
              <a:gd name="T104" fmla="*/ 31131 w 7411"/>
              <a:gd name="T105" fmla="*/ 580769 h 16178"/>
              <a:gd name="T106" fmla="*/ 98569 w 7411"/>
              <a:gd name="T107" fmla="*/ 611336 h 16178"/>
              <a:gd name="T108" fmla="*/ 161821 w 7411"/>
              <a:gd name="T109" fmla="*/ 568269 h 16178"/>
              <a:gd name="T110" fmla="*/ 204347 w 7411"/>
              <a:gd name="T111" fmla="*/ 490470 h 16178"/>
              <a:gd name="T112" fmla="*/ 205393 w 7411"/>
              <a:gd name="T113" fmla="*/ 394603 h 16178"/>
              <a:gd name="T114" fmla="*/ 169088 w 7411"/>
              <a:gd name="T115" fmla="*/ 325137 h 16178"/>
              <a:gd name="T116" fmla="*/ 111010 w 7411"/>
              <a:gd name="T117" fmla="*/ 314039 h 16178"/>
              <a:gd name="T118" fmla="*/ 98569 w 7411"/>
              <a:gd name="T119" fmla="*/ 332068 h 16178"/>
              <a:gd name="T120" fmla="*/ 62263 w 7411"/>
              <a:gd name="T121" fmla="*/ 336235 h 16178"/>
              <a:gd name="T122" fmla="*/ 92320 w 7411"/>
              <a:gd name="T123" fmla="*/ 320970 h 16178"/>
              <a:gd name="T124" fmla="*/ 103743 w 7411"/>
              <a:gd name="T125" fmla="*/ 283472 h 1617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lnTo>
                  <a:pt x="3339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lnTo>
                  <a:pt x="6273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lnTo>
                  <a:pt x="4879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lnTo>
                  <a:pt x="3265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21" name="Google Shape;452;p9">
            <a:extLst>
              <a:ext uri="{FF2B5EF4-FFF2-40B4-BE49-F238E27FC236}">
                <a16:creationId xmlns:a16="http://schemas.microsoft.com/office/drawing/2014/main" id="{AD6DBE05-6D95-4D45-B1D7-A34C44330324}"/>
              </a:ext>
            </a:extLst>
          </p:cNvPr>
          <p:cNvSpPr>
            <a:spLocks/>
          </p:cNvSpPr>
          <p:nvPr/>
        </p:nvSpPr>
        <p:spPr bwMode="auto">
          <a:xfrm>
            <a:off x="859367" y="474664"/>
            <a:ext cx="552451" cy="676275"/>
          </a:xfrm>
          <a:custGeom>
            <a:avLst/>
            <a:gdLst>
              <a:gd name="T0" fmla="*/ 195719 w 14601"/>
              <a:gd name="T1" fmla="*/ 130261 h 17901"/>
              <a:gd name="T2" fmla="*/ 176990 w 14601"/>
              <a:gd name="T3" fmla="*/ 191235 h 17901"/>
              <a:gd name="T4" fmla="*/ 163454 w 14601"/>
              <a:gd name="T5" fmla="*/ 138572 h 17901"/>
              <a:gd name="T6" fmla="*/ 215498 w 14601"/>
              <a:gd name="T7" fmla="*/ 163544 h 17901"/>
              <a:gd name="T8" fmla="*/ 103067 w 14601"/>
              <a:gd name="T9" fmla="*/ 151077 h 17901"/>
              <a:gd name="T10" fmla="*/ 98924 w 14601"/>
              <a:gd name="T11" fmla="*/ 200944 h 17901"/>
              <a:gd name="T12" fmla="*/ 44779 w 14601"/>
              <a:gd name="T13" fmla="*/ 216207 h 17901"/>
              <a:gd name="T14" fmla="*/ 325829 w 14601"/>
              <a:gd name="T15" fmla="*/ 299358 h 17901"/>
              <a:gd name="T16" fmla="*/ 313343 w 14601"/>
              <a:gd name="T17" fmla="*/ 327049 h 17901"/>
              <a:gd name="T18" fmla="*/ 281078 w 14601"/>
              <a:gd name="T19" fmla="*/ 185720 h 17901"/>
              <a:gd name="T20" fmla="*/ 293564 w 14601"/>
              <a:gd name="T21" fmla="*/ 225878 h 17901"/>
              <a:gd name="T22" fmla="*/ 303978 w 14601"/>
              <a:gd name="T23" fmla="*/ 250850 h 17901"/>
              <a:gd name="T24" fmla="*/ 284199 w 14601"/>
              <a:gd name="T25" fmla="*/ 286853 h 17901"/>
              <a:gd name="T26" fmla="*/ 260249 w 14601"/>
              <a:gd name="T27" fmla="*/ 299358 h 17901"/>
              <a:gd name="T28" fmla="*/ 241520 w 14601"/>
              <a:gd name="T29" fmla="*/ 297960 h 17901"/>
              <a:gd name="T30" fmla="*/ 192597 w 14601"/>
              <a:gd name="T31" fmla="*/ 277182 h 17901"/>
              <a:gd name="T32" fmla="*/ 188426 w 14601"/>
              <a:gd name="T33" fmla="*/ 252210 h 17901"/>
              <a:gd name="T34" fmla="*/ 311271 w 14601"/>
              <a:gd name="T35" fmla="*/ 363090 h 17901"/>
              <a:gd name="T36" fmla="*/ 56244 w 14601"/>
              <a:gd name="T37" fmla="*/ 324292 h 17901"/>
              <a:gd name="T38" fmla="*/ 15636 w 14601"/>
              <a:gd name="T39" fmla="*/ 317340 h 17901"/>
              <a:gd name="T40" fmla="*/ 203012 w 14601"/>
              <a:gd name="T41" fmla="*/ 363090 h 17901"/>
              <a:gd name="T42" fmla="*/ 179061 w 14601"/>
              <a:gd name="T43" fmla="*/ 372799 h 17901"/>
              <a:gd name="T44" fmla="*/ 166575 w 14601"/>
              <a:gd name="T45" fmla="*/ 327049 h 17901"/>
              <a:gd name="T46" fmla="*/ 242570 w 14601"/>
              <a:gd name="T47" fmla="*/ 408802 h 17901"/>
              <a:gd name="T48" fmla="*/ 258177 w 14601"/>
              <a:gd name="T49" fmla="*/ 447601 h 17901"/>
              <a:gd name="T50" fmla="*/ 263370 w 14601"/>
              <a:gd name="T51" fmla="*/ 144125 h 17901"/>
              <a:gd name="T52" fmla="*/ 242570 w 14601"/>
              <a:gd name="T53" fmla="*/ 171855 h 17901"/>
              <a:gd name="T54" fmla="*/ 193647 w 14601"/>
              <a:gd name="T55" fmla="*/ 264677 h 17901"/>
              <a:gd name="T56" fmla="*/ 181161 w 14601"/>
              <a:gd name="T57" fmla="*/ 309029 h 17901"/>
              <a:gd name="T58" fmla="*/ 235277 w 14601"/>
              <a:gd name="T59" fmla="*/ 329845 h 17901"/>
              <a:gd name="T60" fmla="*/ 255056 w 14601"/>
              <a:gd name="T61" fmla="*/ 374159 h 17901"/>
              <a:gd name="T62" fmla="*/ 137432 w 14601"/>
              <a:gd name="T63" fmla="*/ 325652 h 17901"/>
              <a:gd name="T64" fmla="*/ 172818 w 14601"/>
              <a:gd name="T65" fmla="*/ 393578 h 17901"/>
              <a:gd name="T66" fmla="*/ 199890 w 14601"/>
              <a:gd name="T67" fmla="*/ 483642 h 17901"/>
              <a:gd name="T68" fmla="*/ 148868 w 14601"/>
              <a:gd name="T69" fmla="*/ 442085 h 17901"/>
              <a:gd name="T70" fmla="*/ 121824 w 14601"/>
              <a:gd name="T71" fmla="*/ 454552 h 17901"/>
              <a:gd name="T72" fmla="*/ 108288 w 14601"/>
              <a:gd name="T73" fmla="*/ 437930 h 17901"/>
              <a:gd name="T74" fmla="*/ 77045 w 14601"/>
              <a:gd name="T75" fmla="*/ 451757 h 17901"/>
              <a:gd name="T76" fmla="*/ 79144 w 14601"/>
              <a:gd name="T77" fmla="*/ 350623 h 17901"/>
              <a:gd name="T78" fmla="*/ 22929 w 14601"/>
              <a:gd name="T79" fmla="*/ 227276 h 17901"/>
              <a:gd name="T80" fmla="*/ 69780 w 14601"/>
              <a:gd name="T81" fmla="*/ 273026 h 17901"/>
              <a:gd name="T82" fmla="*/ 159282 w 14601"/>
              <a:gd name="T83" fmla="*/ 206498 h 17901"/>
              <a:gd name="T84" fmla="*/ 96824 w 14601"/>
              <a:gd name="T85" fmla="*/ 121949 h 17901"/>
              <a:gd name="T86" fmla="*/ 147846 w 14601"/>
              <a:gd name="T87" fmla="*/ 611145 h 17901"/>
              <a:gd name="T88" fmla="*/ 133260 w 14601"/>
              <a:gd name="T89" fmla="*/ 629165 h 17901"/>
              <a:gd name="T90" fmla="*/ 257127 w 14601"/>
              <a:gd name="T91" fmla="*/ 11107 h 17901"/>
              <a:gd name="T92" fmla="*/ 131189 w 14601"/>
              <a:gd name="T93" fmla="*/ 91462 h 17901"/>
              <a:gd name="T94" fmla="*/ 1078 w 14601"/>
              <a:gd name="T95" fmla="*/ 322894 h 17901"/>
              <a:gd name="T96" fmla="*/ 184283 w 14601"/>
              <a:gd name="T97" fmla="*/ 507216 h 17901"/>
              <a:gd name="T98" fmla="*/ 347708 w 14601"/>
              <a:gd name="T99" fmla="*/ 267473 h 17901"/>
              <a:gd name="T100" fmla="*/ 249834 w 14601"/>
              <a:gd name="T101" fmla="*/ 92860 h 17901"/>
              <a:gd name="T102" fmla="*/ 378923 w 14601"/>
              <a:gd name="T103" fmla="*/ 167699 h 17901"/>
              <a:gd name="T104" fmla="*/ 328950 w 14601"/>
              <a:gd name="T105" fmla="*/ 516925 h 17901"/>
              <a:gd name="T106" fmla="*/ 104117 w 14601"/>
              <a:gd name="T107" fmla="*/ 544617 h 17901"/>
              <a:gd name="T108" fmla="*/ 80166 w 14601"/>
              <a:gd name="T109" fmla="*/ 559879 h 17901"/>
              <a:gd name="T110" fmla="*/ 78095 w 14601"/>
              <a:gd name="T111" fmla="*/ 648545 h 17901"/>
              <a:gd name="T112" fmla="*/ 244641 w 14601"/>
              <a:gd name="T113" fmla="*/ 663808 h 17901"/>
              <a:gd name="T114" fmla="*/ 188426 w 14601"/>
              <a:gd name="T115" fmla="*/ 598678 h 17901"/>
              <a:gd name="T116" fmla="*/ 405995 w 14601"/>
              <a:gd name="T117" fmla="*/ 385266 h 17901"/>
              <a:gd name="T118" fmla="*/ 309171 w 14601"/>
              <a:gd name="T119" fmla="*/ 38799 h 1790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lnTo>
                  <a:pt x="689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lnTo>
                  <a:pt x="6457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lnTo>
                  <a:pt x="9135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lnTo>
                  <a:pt x="6970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lnTo>
                  <a:pt x="979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22" name="Google Shape;453;p9">
            <a:extLst>
              <a:ext uri="{FF2B5EF4-FFF2-40B4-BE49-F238E27FC236}">
                <a16:creationId xmlns:a16="http://schemas.microsoft.com/office/drawing/2014/main" id="{19BEFD33-6A5C-48CD-98CD-47F8D039C7D0}"/>
              </a:ext>
            </a:extLst>
          </p:cNvPr>
          <p:cNvSpPr>
            <a:spLocks/>
          </p:cNvSpPr>
          <p:nvPr/>
        </p:nvSpPr>
        <p:spPr bwMode="auto">
          <a:xfrm>
            <a:off x="11091333" y="-39688"/>
            <a:ext cx="609600" cy="566738"/>
          </a:xfrm>
          <a:custGeom>
            <a:avLst/>
            <a:gdLst>
              <a:gd name="T0" fmla="*/ 373879 w 16105"/>
              <a:gd name="T1" fmla="*/ 106707 h 15004"/>
              <a:gd name="T2" fmla="*/ 262454 w 16105"/>
              <a:gd name="T3" fmla="*/ 128880 h 15004"/>
              <a:gd name="T4" fmla="*/ 410330 w 16105"/>
              <a:gd name="T5" fmla="*/ 18017 h 15004"/>
              <a:gd name="T6" fmla="*/ 405107 w 16105"/>
              <a:gd name="T7" fmla="*/ 142742 h 15004"/>
              <a:gd name="T8" fmla="*/ 414475 w 16105"/>
              <a:gd name="T9" fmla="*/ 84535 h 15004"/>
              <a:gd name="T10" fmla="*/ 350969 w 16105"/>
              <a:gd name="T11" fmla="*/ 27725 h 15004"/>
              <a:gd name="T12" fmla="*/ 374901 w 16105"/>
              <a:gd name="T13" fmla="*/ 153809 h 15004"/>
              <a:gd name="T14" fmla="*/ 444681 w 16105"/>
              <a:gd name="T15" fmla="*/ 36035 h 15004"/>
              <a:gd name="T16" fmla="*/ 198920 w 16105"/>
              <a:gd name="T17" fmla="*/ 138549 h 15004"/>
              <a:gd name="T18" fmla="*/ 192674 w 16105"/>
              <a:gd name="T19" fmla="*/ 198154 h 15004"/>
              <a:gd name="T20" fmla="*/ 183306 w 16105"/>
              <a:gd name="T21" fmla="*/ 128880 h 15004"/>
              <a:gd name="T22" fmla="*/ 184356 w 16105"/>
              <a:gd name="T23" fmla="*/ 203669 h 15004"/>
              <a:gd name="T24" fmla="*/ 208288 w 16105"/>
              <a:gd name="T25" fmla="*/ 135792 h 15004"/>
              <a:gd name="T26" fmla="*/ 308273 w 16105"/>
              <a:gd name="T27" fmla="*/ 253567 h 15004"/>
              <a:gd name="T28" fmla="*/ 302027 w 16105"/>
              <a:gd name="T29" fmla="*/ 270186 h 15004"/>
              <a:gd name="T30" fmla="*/ 368656 w 16105"/>
              <a:gd name="T31" fmla="*/ 306221 h 15004"/>
              <a:gd name="T32" fmla="*/ 325959 w 16105"/>
              <a:gd name="T33" fmla="*/ 307619 h 15004"/>
              <a:gd name="T34" fmla="*/ 265576 w 16105"/>
              <a:gd name="T35" fmla="*/ 321444 h 15004"/>
              <a:gd name="T36" fmla="*/ 256208 w 16105"/>
              <a:gd name="T37" fmla="*/ 299309 h 15004"/>
              <a:gd name="T38" fmla="*/ 235371 w 16105"/>
              <a:gd name="T39" fmla="*/ 249412 h 15004"/>
              <a:gd name="T40" fmla="*/ 302027 w 16105"/>
              <a:gd name="T41" fmla="*/ 218929 h 15004"/>
              <a:gd name="T42" fmla="*/ 340551 w 16105"/>
              <a:gd name="T43" fmla="*/ 311774 h 15004"/>
              <a:gd name="T44" fmla="*/ 350969 w 16105"/>
              <a:gd name="T45" fmla="*/ 381049 h 15004"/>
              <a:gd name="T46" fmla="*/ 327009 w 16105"/>
              <a:gd name="T47" fmla="*/ 397668 h 15004"/>
              <a:gd name="T48" fmla="*/ 333255 w 16105"/>
              <a:gd name="T49" fmla="*/ 450323 h 15004"/>
              <a:gd name="T50" fmla="*/ 285363 w 16105"/>
              <a:gd name="T51" fmla="*/ 462788 h 15004"/>
              <a:gd name="T52" fmla="*/ 282240 w 16105"/>
              <a:gd name="T53" fmla="*/ 418443 h 15004"/>
              <a:gd name="T54" fmla="*/ 264526 w 16105"/>
              <a:gd name="T55" fmla="*/ 464186 h 15004"/>
              <a:gd name="T56" fmla="*/ 196847 w 16105"/>
              <a:gd name="T57" fmla="*/ 382408 h 15004"/>
              <a:gd name="T58" fmla="*/ 53144 w 16105"/>
              <a:gd name="T59" fmla="*/ 304824 h 15004"/>
              <a:gd name="T60" fmla="*/ 34379 w 16105"/>
              <a:gd name="T61" fmla="*/ 440616 h 15004"/>
              <a:gd name="T62" fmla="*/ 274945 w 16105"/>
              <a:gd name="T63" fmla="*/ 501581 h 15004"/>
              <a:gd name="T64" fmla="*/ 120822 w 16105"/>
              <a:gd name="T65" fmla="*/ 245257 h 15004"/>
              <a:gd name="T66" fmla="*/ 110404 w 16105"/>
              <a:gd name="T67" fmla="*/ 270186 h 15004"/>
              <a:gd name="T68" fmla="*/ 112504 w 16105"/>
              <a:gd name="T69" fmla="*/ 378253 h 15004"/>
              <a:gd name="T70" fmla="*/ 55216 w 16105"/>
              <a:gd name="T71" fmla="*/ 425393 h 15004"/>
              <a:gd name="T72" fmla="*/ 38552 w 16105"/>
              <a:gd name="T73" fmla="*/ 274341 h 15004"/>
              <a:gd name="T74" fmla="*/ 260353 w 16105"/>
              <a:gd name="T75" fmla="*/ 530665 h 15004"/>
              <a:gd name="T76" fmla="*/ 248912 w 16105"/>
              <a:gd name="T77" fmla="*/ 123327 h 15004"/>
              <a:gd name="T78" fmla="*/ 277017 w 16105"/>
              <a:gd name="T79" fmla="*/ 137190 h 15004"/>
              <a:gd name="T80" fmla="*/ 289508 w 16105"/>
              <a:gd name="T81" fmla="*/ 171827 h 15004"/>
              <a:gd name="T82" fmla="*/ 219757 w 16105"/>
              <a:gd name="T83" fmla="*/ 254964 h 15004"/>
              <a:gd name="T84" fmla="*/ 247862 w 16105"/>
              <a:gd name="T85" fmla="*/ 292359 h 15004"/>
              <a:gd name="T86" fmla="*/ 261403 w 16105"/>
              <a:gd name="T87" fmla="*/ 338101 h 15004"/>
              <a:gd name="T88" fmla="*/ 263476 w 16105"/>
              <a:gd name="T89" fmla="*/ 346411 h 15004"/>
              <a:gd name="T90" fmla="*/ 190602 w 16105"/>
              <a:gd name="T91" fmla="*/ 419841 h 15004"/>
              <a:gd name="T92" fmla="*/ 213511 w 16105"/>
              <a:gd name="T93" fmla="*/ 460031 h 15004"/>
              <a:gd name="T94" fmla="*/ 222880 w 16105"/>
              <a:gd name="T95" fmla="*/ 511288 h 15004"/>
              <a:gd name="T96" fmla="*/ 169764 w 16105"/>
              <a:gd name="T97" fmla="*/ 515443 h 15004"/>
              <a:gd name="T98" fmla="*/ 116649 w 16105"/>
              <a:gd name="T99" fmla="*/ 536218 h 15004"/>
              <a:gd name="T100" fmla="*/ 148927 w 16105"/>
              <a:gd name="T101" fmla="*/ 417046 h 15004"/>
              <a:gd name="T102" fmla="*/ 110404 w 16105"/>
              <a:gd name="T103" fmla="*/ 285446 h 15004"/>
              <a:gd name="T104" fmla="*/ 132291 w 16105"/>
              <a:gd name="T105" fmla="*/ 243859 h 15004"/>
              <a:gd name="T106" fmla="*/ 82299 w 16105"/>
              <a:gd name="T107" fmla="*/ 188447 h 15004"/>
              <a:gd name="T108" fmla="*/ 203093 w 16105"/>
              <a:gd name="T109" fmla="*/ 110862 h 15004"/>
              <a:gd name="T110" fmla="*/ 182255 w 16105"/>
              <a:gd name="T111" fmla="*/ 529305 h 15004"/>
              <a:gd name="T112" fmla="*/ 142682 w 16105"/>
              <a:gd name="T113" fmla="*/ 102552 h 15004"/>
              <a:gd name="T114" fmla="*/ 2101 w 16105"/>
              <a:gd name="T115" fmla="*/ 387961 h 15004"/>
              <a:gd name="T116" fmla="*/ 110404 w 16105"/>
              <a:gd name="T117" fmla="*/ 556993 h 15004"/>
              <a:gd name="T118" fmla="*/ 368656 w 16105"/>
              <a:gd name="T119" fmla="*/ 405978 h 15004"/>
              <a:gd name="T120" fmla="*/ 309295 w 16105"/>
              <a:gd name="T121" fmla="*/ 138549 h 1500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lnTo>
                  <a:pt x="14123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lnTo>
                  <a:pt x="13757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lnTo>
                  <a:pt x="6530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lnTo>
                  <a:pt x="935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lnTo>
                  <a:pt x="7154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lnTo>
                  <a:pt x="7704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lnTo>
                  <a:pt x="6824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23" name="Google Shape;454;p9">
            <a:extLst>
              <a:ext uri="{FF2B5EF4-FFF2-40B4-BE49-F238E27FC236}">
                <a16:creationId xmlns:a16="http://schemas.microsoft.com/office/drawing/2014/main" id="{45343DC2-016D-40DD-AA00-1EC7D928EF65}"/>
              </a:ext>
            </a:extLst>
          </p:cNvPr>
          <p:cNvSpPr>
            <a:spLocks/>
          </p:cNvSpPr>
          <p:nvPr/>
        </p:nvSpPr>
        <p:spPr bwMode="auto">
          <a:xfrm>
            <a:off x="1" y="1350963"/>
            <a:ext cx="497417" cy="512762"/>
          </a:xfrm>
          <a:custGeom>
            <a:avLst/>
            <a:gdLst>
              <a:gd name="T0" fmla="*/ 85447 w 13133"/>
              <a:gd name="T1" fmla="*/ 88703 h 13573"/>
              <a:gd name="T2" fmla="*/ 58347 w 13133"/>
              <a:gd name="T3" fmla="*/ 128899 h 13573"/>
              <a:gd name="T4" fmla="*/ 54200 w 13133"/>
              <a:gd name="T5" fmla="*/ 106723 h 13573"/>
              <a:gd name="T6" fmla="*/ 64596 w 13133"/>
              <a:gd name="T7" fmla="*/ 145521 h 13573"/>
              <a:gd name="T8" fmla="*/ 185466 w 13133"/>
              <a:gd name="T9" fmla="*/ 112239 h 13573"/>
              <a:gd name="T10" fmla="*/ 38548 w 13133"/>
              <a:gd name="T11" fmla="*/ 167697 h 13573"/>
              <a:gd name="T12" fmla="*/ 119819 w 13133"/>
              <a:gd name="T13" fmla="*/ 119190 h 13573"/>
              <a:gd name="T14" fmla="*/ 161520 w 13133"/>
              <a:gd name="T15" fmla="*/ 234186 h 13573"/>
              <a:gd name="T16" fmla="*/ 107320 w 13133"/>
              <a:gd name="T17" fmla="*/ 231429 h 13573"/>
              <a:gd name="T18" fmla="*/ 182342 w 13133"/>
              <a:gd name="T19" fmla="*/ 282693 h 13573"/>
              <a:gd name="T20" fmla="*/ 143794 w 13133"/>
              <a:gd name="T21" fmla="*/ 177368 h 13573"/>
              <a:gd name="T22" fmla="*/ 261539 w 13133"/>
              <a:gd name="T23" fmla="*/ 347823 h 13573"/>
              <a:gd name="T24" fmla="*/ 242791 w 13133"/>
              <a:gd name="T25" fmla="*/ 350618 h 13573"/>
              <a:gd name="T26" fmla="*/ 243842 w 13133"/>
              <a:gd name="T27" fmla="*/ 357532 h 13573"/>
              <a:gd name="T28" fmla="*/ 227167 w 13133"/>
              <a:gd name="T29" fmla="*/ 358930 h 13573"/>
              <a:gd name="T30" fmla="*/ 280287 w 13133"/>
              <a:gd name="T31" fmla="*/ 414350 h 13573"/>
              <a:gd name="T32" fmla="*/ 274038 w 13133"/>
              <a:gd name="T33" fmla="*/ 336754 h 13573"/>
              <a:gd name="T34" fmla="*/ 16675 w 13133"/>
              <a:gd name="T35" fmla="*/ 422661 h 13573"/>
              <a:gd name="T36" fmla="*/ 287588 w 13133"/>
              <a:gd name="T37" fmla="*/ 333958 h 13573"/>
              <a:gd name="T38" fmla="*/ 287588 w 13133"/>
              <a:gd name="T39" fmla="*/ 412952 h 13573"/>
              <a:gd name="T40" fmla="*/ 229241 w 13133"/>
              <a:gd name="T41" fmla="*/ 403243 h 13573"/>
              <a:gd name="T42" fmla="*/ 253216 w 13133"/>
              <a:gd name="T43" fmla="*/ 309025 h 13573"/>
              <a:gd name="T44" fmla="*/ 202141 w 13133"/>
              <a:gd name="T45" fmla="*/ 371396 h 13573"/>
              <a:gd name="T46" fmla="*/ 277163 w 13133"/>
              <a:gd name="T47" fmla="*/ 450390 h 13573"/>
              <a:gd name="T48" fmla="*/ 311563 w 13133"/>
              <a:gd name="T49" fmla="*/ 365843 h 13573"/>
              <a:gd name="T50" fmla="*/ 249040 w 13133"/>
              <a:gd name="T51" fmla="*/ 293800 h 13573"/>
              <a:gd name="T52" fmla="*/ 162542 w 13133"/>
              <a:gd name="T53" fmla="*/ 80392 h 13573"/>
              <a:gd name="T54" fmla="*/ 107320 w 13133"/>
              <a:gd name="T55" fmla="*/ 91461 h 13573"/>
              <a:gd name="T56" fmla="*/ 71897 w 13133"/>
              <a:gd name="T57" fmla="*/ 84547 h 13573"/>
              <a:gd name="T58" fmla="*/ 83373 w 13133"/>
              <a:gd name="T59" fmla="*/ 123345 h 13573"/>
              <a:gd name="T60" fmla="*/ 17726 w 13133"/>
              <a:gd name="T61" fmla="*/ 73441 h 13573"/>
              <a:gd name="T62" fmla="*/ 50024 w 13133"/>
              <a:gd name="T63" fmla="*/ 171853 h 13573"/>
              <a:gd name="T64" fmla="*/ 10425 w 13133"/>
              <a:gd name="T65" fmla="*/ 163541 h 13573"/>
              <a:gd name="T66" fmla="*/ 37525 w 13133"/>
              <a:gd name="T67" fmla="*/ 261915 h 13573"/>
              <a:gd name="T68" fmla="*/ 39599 w 13133"/>
              <a:gd name="T69" fmla="*/ 347823 h 13573"/>
              <a:gd name="T70" fmla="*/ 28122 w 13133"/>
              <a:gd name="T71" fmla="*/ 437924 h 13573"/>
              <a:gd name="T72" fmla="*/ 219867 w 13133"/>
              <a:gd name="T73" fmla="*/ 490548 h 13573"/>
              <a:gd name="T74" fmla="*/ 353235 w 13133"/>
              <a:gd name="T75" fmla="*/ 501655 h 13573"/>
              <a:gd name="T76" fmla="*/ 317812 w 13133"/>
              <a:gd name="T77" fmla="*/ 494704 h 13573"/>
              <a:gd name="T78" fmla="*/ 170894 w 13133"/>
              <a:gd name="T79" fmla="*/ 426817 h 13573"/>
              <a:gd name="T80" fmla="*/ 82322 w 13133"/>
              <a:gd name="T81" fmla="*/ 195388 h 13573"/>
              <a:gd name="T82" fmla="*/ 133369 w 13133"/>
              <a:gd name="T83" fmla="*/ 138570 h 13573"/>
              <a:gd name="T84" fmla="*/ 165667 w 13133"/>
              <a:gd name="T85" fmla="*/ 124705 h 13573"/>
              <a:gd name="T86" fmla="*/ 176092 w 13133"/>
              <a:gd name="T87" fmla="*/ 124705 h 13573"/>
              <a:gd name="T88" fmla="*/ 167769 w 13133"/>
              <a:gd name="T89" fmla="*/ 180164 h 13573"/>
              <a:gd name="T90" fmla="*/ 185466 w 13133"/>
              <a:gd name="T91" fmla="*/ 192630 h 13573"/>
              <a:gd name="T92" fmla="*/ 202141 w 13133"/>
              <a:gd name="T93" fmla="*/ 194028 h 13573"/>
              <a:gd name="T94" fmla="*/ 222991 w 13133"/>
              <a:gd name="T95" fmla="*/ 177368 h 13573"/>
              <a:gd name="T96" fmla="*/ 243842 w 13133"/>
              <a:gd name="T97" fmla="*/ 191233 h 13573"/>
              <a:gd name="T98" fmla="*/ 242791 w 13133"/>
              <a:gd name="T99" fmla="*/ 248051 h 13573"/>
              <a:gd name="T100" fmla="*/ 253216 w 13133"/>
              <a:gd name="T101" fmla="*/ 257760 h 13573"/>
              <a:gd name="T102" fmla="*/ 273015 w 13133"/>
              <a:gd name="T103" fmla="*/ 264673 h 13573"/>
              <a:gd name="T104" fmla="*/ 302189 w 13133"/>
              <a:gd name="T105" fmla="*/ 272984 h 13573"/>
              <a:gd name="T106" fmla="*/ 320937 w 13133"/>
              <a:gd name="T107" fmla="*/ 291005 h 13573"/>
              <a:gd name="T108" fmla="*/ 335538 w 13133"/>
              <a:gd name="T109" fmla="*/ 302111 h 13573"/>
              <a:gd name="T110" fmla="*/ 335538 w 13133"/>
              <a:gd name="T111" fmla="*/ 356134 h 13573"/>
              <a:gd name="T112" fmla="*/ 338663 w 13133"/>
              <a:gd name="T113" fmla="*/ 400486 h 13573"/>
              <a:gd name="T114" fmla="*/ 348037 w 13133"/>
              <a:gd name="T115" fmla="*/ 430972 h 13573"/>
              <a:gd name="T116" fmla="*/ 353235 w 13133"/>
              <a:gd name="T117" fmla="*/ 468373 h 13573"/>
              <a:gd name="T118" fmla="*/ 373035 w 13133"/>
              <a:gd name="T119" fmla="*/ 401883 h 13573"/>
              <a:gd name="T120" fmla="*/ 313637 w 13133"/>
              <a:gd name="T121" fmla="*/ 239740 h 13573"/>
              <a:gd name="T122" fmla="*/ 256341 w 13133"/>
              <a:gd name="T123" fmla="*/ 0 h 1357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lnTo>
                  <a:pt x="4879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lnTo>
                  <a:pt x="8877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lnTo>
                  <a:pt x="8914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lnTo>
                  <a:pt x="876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lnTo>
                  <a:pt x="9024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24" name="Google Shape;455;p9">
            <a:extLst>
              <a:ext uri="{FF2B5EF4-FFF2-40B4-BE49-F238E27FC236}">
                <a16:creationId xmlns:a16="http://schemas.microsoft.com/office/drawing/2014/main" id="{F014E7F6-B9B2-4D95-BC1D-1C135623E3DC}"/>
              </a:ext>
            </a:extLst>
          </p:cNvPr>
          <p:cNvSpPr>
            <a:spLocks/>
          </p:cNvSpPr>
          <p:nvPr/>
        </p:nvSpPr>
        <p:spPr bwMode="auto">
          <a:xfrm>
            <a:off x="11599333" y="238125"/>
            <a:ext cx="694267" cy="719138"/>
          </a:xfrm>
          <a:custGeom>
            <a:avLst/>
            <a:gdLst>
              <a:gd name="T0" fmla="*/ 391814 w 18378"/>
              <a:gd name="T1" fmla="*/ 213789 h 19002"/>
              <a:gd name="T2" fmla="*/ 372066 w 18378"/>
              <a:gd name="T3" fmla="*/ 251256 h 19002"/>
              <a:gd name="T4" fmla="*/ 352318 w 18378"/>
              <a:gd name="T5" fmla="*/ 263782 h 19002"/>
              <a:gd name="T6" fmla="*/ 361668 w 18378"/>
              <a:gd name="T7" fmla="*/ 256819 h 19002"/>
              <a:gd name="T8" fmla="*/ 499904 w 18378"/>
              <a:gd name="T9" fmla="*/ 273471 h 19002"/>
              <a:gd name="T10" fmla="*/ 496787 w 18378"/>
              <a:gd name="T11" fmla="*/ 274871 h 19002"/>
              <a:gd name="T12" fmla="*/ 316987 w 18378"/>
              <a:gd name="T13" fmla="*/ 340116 h 19002"/>
              <a:gd name="T14" fmla="*/ 464573 w 18378"/>
              <a:gd name="T15" fmla="*/ 363732 h 19002"/>
              <a:gd name="T16" fmla="*/ 447941 w 18378"/>
              <a:gd name="T17" fmla="*/ 367895 h 19002"/>
              <a:gd name="T18" fmla="*/ 174615 w 18378"/>
              <a:gd name="T19" fmla="*/ 245730 h 19002"/>
              <a:gd name="T20" fmla="*/ 301404 w 18378"/>
              <a:gd name="T21" fmla="*/ 384547 h 19002"/>
              <a:gd name="T22" fmla="*/ 339852 w 18378"/>
              <a:gd name="T23" fmla="*/ 378984 h 19002"/>
              <a:gd name="T24" fmla="*/ 313871 w 18378"/>
              <a:gd name="T25" fmla="*/ 352605 h 19002"/>
              <a:gd name="T26" fmla="*/ 284773 w 18378"/>
              <a:gd name="T27" fmla="*/ 330390 h 19002"/>
              <a:gd name="T28" fmla="*/ 253607 w 18378"/>
              <a:gd name="T29" fmla="*/ 309575 h 19002"/>
              <a:gd name="T30" fmla="*/ 213063 w 18378"/>
              <a:gd name="T31" fmla="*/ 263782 h 19002"/>
              <a:gd name="T32" fmla="*/ 215131 w 18378"/>
              <a:gd name="T33" fmla="*/ 216551 h 19002"/>
              <a:gd name="T34" fmla="*/ 309706 w 18378"/>
              <a:gd name="T35" fmla="*/ 183247 h 19002"/>
              <a:gd name="T36" fmla="*/ 324269 w 18378"/>
              <a:gd name="T37" fmla="*/ 312338 h 19002"/>
              <a:gd name="T38" fmla="*/ 417795 w 18378"/>
              <a:gd name="T39" fmla="*/ 310976 h 19002"/>
              <a:gd name="T40" fmla="*/ 355435 w 18378"/>
              <a:gd name="T41" fmla="*/ 306813 h 19002"/>
              <a:gd name="T42" fmla="*/ 324269 w 18378"/>
              <a:gd name="T43" fmla="*/ 188811 h 19002"/>
              <a:gd name="T44" fmla="*/ 268142 w 18378"/>
              <a:gd name="T45" fmla="*/ 120765 h 19002"/>
              <a:gd name="T46" fmla="*/ 437543 w 18378"/>
              <a:gd name="T47" fmla="*/ 412325 h 19002"/>
              <a:gd name="T48" fmla="*/ 416775 w 18378"/>
              <a:gd name="T49" fmla="*/ 419251 h 19002"/>
              <a:gd name="T50" fmla="*/ 398047 w 18378"/>
              <a:gd name="T51" fmla="*/ 455356 h 19002"/>
              <a:gd name="T52" fmla="*/ 261908 w 18378"/>
              <a:gd name="T53" fmla="*/ 430340 h 19002"/>
              <a:gd name="T54" fmla="*/ 291006 w 18378"/>
              <a:gd name="T55" fmla="*/ 440066 h 19002"/>
              <a:gd name="T56" fmla="*/ 30146 w 18378"/>
              <a:gd name="T57" fmla="*/ 483096 h 19002"/>
              <a:gd name="T58" fmla="*/ 74827 w 18378"/>
              <a:gd name="T59" fmla="*/ 413688 h 19002"/>
              <a:gd name="T60" fmla="*/ 173567 w 18378"/>
              <a:gd name="T61" fmla="*/ 494223 h 19002"/>
              <a:gd name="T62" fmla="*/ 388698 w 18378"/>
              <a:gd name="T63" fmla="*/ 477571 h 19002"/>
              <a:gd name="T64" fmla="*/ 120556 w 18378"/>
              <a:gd name="T65" fmla="*/ 335953 h 19002"/>
              <a:gd name="T66" fmla="*/ 281656 w 18378"/>
              <a:gd name="T67" fmla="*/ 509475 h 19002"/>
              <a:gd name="T68" fmla="*/ 193315 w 18378"/>
              <a:gd name="T69" fmla="*/ 388710 h 19002"/>
              <a:gd name="T70" fmla="*/ 44709 w 18378"/>
              <a:gd name="T71" fmla="*/ 505312 h 19002"/>
              <a:gd name="T72" fmla="*/ 374163 w 18378"/>
              <a:gd name="T73" fmla="*/ 490060 h 19002"/>
              <a:gd name="T74" fmla="*/ 100808 w 18378"/>
              <a:gd name="T75" fmla="*/ 372058 h 19002"/>
              <a:gd name="T76" fmla="*/ 277491 w 18378"/>
              <a:gd name="T77" fmla="*/ 549742 h 19002"/>
              <a:gd name="T78" fmla="*/ 135119 w 18378"/>
              <a:gd name="T79" fmla="*/ 394273 h 19002"/>
              <a:gd name="T80" fmla="*/ 89390 w 18378"/>
              <a:gd name="T81" fmla="*/ 534453 h 19002"/>
              <a:gd name="T82" fmla="*/ 125769 w 18378"/>
              <a:gd name="T83" fmla="*/ 576120 h 19002"/>
              <a:gd name="T84" fmla="*/ 327385 w 18378"/>
              <a:gd name="T85" fmla="*/ 594173 h 19002"/>
              <a:gd name="T86" fmla="*/ 140304 w 18378"/>
              <a:gd name="T87" fmla="*/ 592772 h 19002"/>
              <a:gd name="T88" fmla="*/ 320104 w 18378"/>
              <a:gd name="T89" fmla="*/ 577521 h 19002"/>
              <a:gd name="T90" fmla="*/ 304521 w 18378"/>
              <a:gd name="T91" fmla="*/ 626076 h 19002"/>
              <a:gd name="T92" fmla="*/ 188130 w 18378"/>
              <a:gd name="T93" fmla="*/ 644128 h 19002"/>
              <a:gd name="T94" fmla="*/ 453126 w 18378"/>
              <a:gd name="T95" fmla="*/ 184648 h 19002"/>
              <a:gd name="T96" fmla="*/ 482252 w 18378"/>
              <a:gd name="T97" fmla="*/ 284597 h 19002"/>
              <a:gd name="T98" fmla="*/ 248394 w 18378"/>
              <a:gd name="T99" fmla="*/ 656617 h 19002"/>
              <a:gd name="T100" fmla="*/ 17680 w 18378"/>
              <a:gd name="T101" fmla="*/ 447030 h 19002"/>
              <a:gd name="T102" fmla="*/ 229694 w 18378"/>
              <a:gd name="T103" fmla="*/ 669144 h 19002"/>
              <a:gd name="T104" fmla="*/ 258792 w 18378"/>
              <a:gd name="T105" fmla="*/ 685796 h 19002"/>
              <a:gd name="T106" fmla="*/ 253607 w 18378"/>
              <a:gd name="T107" fmla="*/ 9726 h 19002"/>
              <a:gd name="T108" fmla="*/ 1048 w 18378"/>
              <a:gd name="T109" fmla="*/ 452555 h 19002"/>
              <a:gd name="T110" fmla="*/ 14563 w 18378"/>
              <a:gd name="T111" fmla="*/ 495585 h 19002"/>
              <a:gd name="T112" fmla="*/ 206829 w 18378"/>
              <a:gd name="T113" fmla="*/ 689959 h 19002"/>
              <a:gd name="T114" fmla="*/ 237995 w 18378"/>
              <a:gd name="T115" fmla="*/ 694122 h 19002"/>
              <a:gd name="T116" fmla="*/ 257743 w 18378"/>
              <a:gd name="T117" fmla="*/ 717700 h 19002"/>
              <a:gd name="T118" fmla="*/ 518603 w 18378"/>
              <a:gd name="T119" fmla="*/ 283197 h 19002"/>
              <a:gd name="T120" fmla="*/ 475991 w 18378"/>
              <a:gd name="T121" fmla="*/ 186010 h 19002"/>
              <a:gd name="T122" fmla="*/ 481204 w 18378"/>
              <a:gd name="T123" fmla="*/ 265145 h 19002"/>
              <a:gd name="T124" fmla="*/ 460408 w 18378"/>
              <a:gd name="T125" fmla="*/ 170758 h 1900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lnTo>
                  <a:pt x="1379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lnTo>
                  <a:pt x="12692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lnTo>
                  <a:pt x="9611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lnTo>
                  <a:pt x="4806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lnTo>
                  <a:pt x="271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lnTo>
                  <a:pt x="4402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lnTo>
                  <a:pt x="3595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lnTo>
                  <a:pt x="9464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lnTo>
                  <a:pt x="9831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lnTo>
                  <a:pt x="9464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25" name="Google Shape;456;p9">
            <a:extLst>
              <a:ext uri="{FF2B5EF4-FFF2-40B4-BE49-F238E27FC236}">
                <a16:creationId xmlns:a16="http://schemas.microsoft.com/office/drawing/2014/main" id="{59A4E31C-DC81-43E8-92FF-758DC52B21C5}"/>
              </a:ext>
            </a:extLst>
          </p:cNvPr>
          <p:cNvSpPr>
            <a:spLocks/>
          </p:cNvSpPr>
          <p:nvPr/>
        </p:nvSpPr>
        <p:spPr bwMode="auto">
          <a:xfrm>
            <a:off x="933451" y="6076950"/>
            <a:ext cx="673100" cy="533400"/>
          </a:xfrm>
          <a:custGeom>
            <a:avLst/>
            <a:gdLst>
              <a:gd name="T0" fmla="*/ 216520 w 17792"/>
              <a:gd name="T1" fmla="*/ 153819 h 14124"/>
              <a:gd name="T2" fmla="*/ 31239 w 17792"/>
              <a:gd name="T3" fmla="*/ 85917 h 14124"/>
              <a:gd name="T4" fmla="*/ 7320 w 17792"/>
              <a:gd name="T5" fmla="*/ 110880 h 14124"/>
              <a:gd name="T6" fmla="*/ 28118 w 17792"/>
              <a:gd name="T7" fmla="*/ 126099 h 14124"/>
              <a:gd name="T8" fmla="*/ 276871 w 17792"/>
              <a:gd name="T9" fmla="*/ 157973 h 14124"/>
              <a:gd name="T10" fmla="*/ 331008 w 17792"/>
              <a:gd name="T11" fmla="*/ 112239 h 14124"/>
              <a:gd name="T12" fmla="*/ 319545 w 17792"/>
              <a:gd name="T13" fmla="*/ 173193 h 14124"/>
              <a:gd name="T14" fmla="*/ 268557 w 17792"/>
              <a:gd name="T15" fmla="*/ 174590 h 14124"/>
              <a:gd name="T16" fmla="*/ 142606 w 17792"/>
              <a:gd name="T17" fmla="*/ 358810 h 14124"/>
              <a:gd name="T18" fmla="*/ 143656 w 17792"/>
              <a:gd name="T19" fmla="*/ 368516 h 14124"/>
              <a:gd name="T20" fmla="*/ 149898 w 17792"/>
              <a:gd name="T21" fmla="*/ 387927 h 14124"/>
              <a:gd name="T22" fmla="*/ 412185 w 17792"/>
              <a:gd name="T23" fmla="*/ 411455 h 14124"/>
              <a:gd name="T24" fmla="*/ 368461 w 17792"/>
              <a:gd name="T25" fmla="*/ 184296 h 14124"/>
              <a:gd name="T26" fmla="*/ 153019 w 17792"/>
              <a:gd name="T27" fmla="*/ 311716 h 14124"/>
              <a:gd name="T28" fmla="*/ 372632 w 17792"/>
              <a:gd name="T29" fmla="*/ 196758 h 14124"/>
              <a:gd name="T30" fmla="*/ 213370 w 17792"/>
              <a:gd name="T31" fmla="*/ 308960 h 14124"/>
              <a:gd name="T32" fmla="*/ 323716 w 17792"/>
              <a:gd name="T33" fmla="*/ 264623 h 14124"/>
              <a:gd name="T34" fmla="*/ 318495 w 17792"/>
              <a:gd name="T35" fmla="*/ 300651 h 14124"/>
              <a:gd name="T36" fmla="*/ 156141 w 17792"/>
              <a:gd name="T37" fmla="*/ 380978 h 14124"/>
              <a:gd name="T38" fmla="*/ 339321 w 17792"/>
              <a:gd name="T39" fmla="*/ 299254 h 14124"/>
              <a:gd name="T40" fmla="*/ 289355 w 17792"/>
              <a:gd name="T41" fmla="*/ 349142 h 14124"/>
              <a:gd name="T42" fmla="*/ 190473 w 17792"/>
              <a:gd name="T43" fmla="*/ 408698 h 14124"/>
              <a:gd name="T44" fmla="*/ 409064 w 17792"/>
              <a:gd name="T45" fmla="*/ 300651 h 14124"/>
              <a:gd name="T46" fmla="*/ 207128 w 17792"/>
              <a:gd name="T47" fmla="*/ 425315 h 14124"/>
              <a:gd name="T48" fmla="*/ 80156 w 17792"/>
              <a:gd name="T49" fmla="*/ 415609 h 14124"/>
              <a:gd name="T50" fmla="*/ 166554 w 17792"/>
              <a:gd name="T51" fmla="*/ 268777 h 14124"/>
              <a:gd name="T52" fmla="*/ 63500 w 17792"/>
              <a:gd name="T53" fmla="*/ 1435 h 14124"/>
              <a:gd name="T54" fmla="*/ 56237 w 17792"/>
              <a:gd name="T55" fmla="*/ 62389 h 14124"/>
              <a:gd name="T56" fmla="*/ 49966 w 17792"/>
              <a:gd name="T57" fmla="*/ 164884 h 14124"/>
              <a:gd name="T58" fmla="*/ 58308 w 17792"/>
              <a:gd name="T59" fmla="*/ 223081 h 14124"/>
              <a:gd name="T60" fmla="*/ 44774 w 17792"/>
              <a:gd name="T61" fmla="*/ 338039 h 14124"/>
              <a:gd name="T62" fmla="*/ 44774 w 17792"/>
              <a:gd name="T63" fmla="*/ 403147 h 14124"/>
              <a:gd name="T64" fmla="*/ 79134 w 17792"/>
              <a:gd name="T65" fmla="*/ 458587 h 14124"/>
              <a:gd name="T66" fmla="*/ 117637 w 17792"/>
              <a:gd name="T67" fmla="*/ 469652 h 14124"/>
              <a:gd name="T68" fmla="*/ 155091 w 17792"/>
              <a:gd name="T69" fmla="*/ 466895 h 14124"/>
              <a:gd name="T70" fmla="*/ 191523 w 17792"/>
              <a:gd name="T71" fmla="*/ 486269 h 14124"/>
              <a:gd name="T72" fmla="*/ 221712 w 17792"/>
              <a:gd name="T73" fmla="*/ 457189 h 14124"/>
              <a:gd name="T74" fmla="*/ 227954 w 17792"/>
              <a:gd name="T75" fmla="*/ 457189 h 14124"/>
              <a:gd name="T76" fmla="*/ 272700 w 17792"/>
              <a:gd name="T77" fmla="*/ 465498 h 14124"/>
              <a:gd name="T78" fmla="*/ 341392 w 17792"/>
              <a:gd name="T79" fmla="*/ 458587 h 14124"/>
              <a:gd name="T80" fmla="*/ 347635 w 17792"/>
              <a:gd name="T81" fmla="*/ 451638 h 14124"/>
              <a:gd name="T82" fmla="*/ 385116 w 17792"/>
              <a:gd name="T83" fmla="*/ 450240 h 14124"/>
              <a:gd name="T84" fmla="*/ 421548 w 17792"/>
              <a:gd name="T85" fmla="*/ 451638 h 14124"/>
              <a:gd name="T86" fmla="*/ 470464 w 17792"/>
              <a:gd name="T87" fmla="*/ 473806 h 14124"/>
              <a:gd name="T88" fmla="*/ 469415 w 17792"/>
              <a:gd name="T89" fmla="*/ 401787 h 14124"/>
              <a:gd name="T90" fmla="*/ 403843 w 17792"/>
              <a:gd name="T91" fmla="*/ 411455 h 14124"/>
              <a:gd name="T92" fmla="*/ 398651 w 17792"/>
              <a:gd name="T93" fmla="*/ 386530 h 14124"/>
              <a:gd name="T94" fmla="*/ 346613 w 17792"/>
              <a:gd name="T95" fmla="*/ 401787 h 14124"/>
              <a:gd name="T96" fmla="*/ 368461 w 17792"/>
              <a:gd name="T97" fmla="*/ 376824 h 14124"/>
              <a:gd name="T98" fmla="*/ 357026 w 17792"/>
              <a:gd name="T99" fmla="*/ 361605 h 14124"/>
              <a:gd name="T100" fmla="*/ 419449 w 17792"/>
              <a:gd name="T101" fmla="*/ 336679 h 14124"/>
              <a:gd name="T102" fmla="*/ 499604 w 17792"/>
              <a:gd name="T103" fmla="*/ 329731 h 14124"/>
              <a:gd name="T104" fmla="*/ 454859 w 17792"/>
              <a:gd name="T105" fmla="*/ 315871 h 14124"/>
              <a:gd name="T106" fmla="*/ 333079 w 17792"/>
              <a:gd name="T107" fmla="*/ 83160 h 14124"/>
              <a:gd name="T108" fmla="*/ 223783 w 17792"/>
              <a:gd name="T109" fmla="*/ 117791 h 14124"/>
              <a:gd name="T110" fmla="*/ 94740 w 17792"/>
              <a:gd name="T111" fmla="*/ 329731 h 14124"/>
              <a:gd name="T112" fmla="*/ 91619 w 17792"/>
              <a:gd name="T113" fmla="*/ 62389 h 14124"/>
              <a:gd name="T114" fmla="*/ 427790 w 17792"/>
              <a:gd name="T115" fmla="*/ 489063 h 14124"/>
              <a:gd name="T116" fmla="*/ 410085 w 17792"/>
              <a:gd name="T117" fmla="*/ 532003 h 14124"/>
              <a:gd name="T118" fmla="*/ 451738 w 17792"/>
              <a:gd name="T119" fmla="*/ 515386 h 14124"/>
              <a:gd name="T120" fmla="*/ 441325 w 17792"/>
              <a:gd name="T121" fmla="*/ 473806 h 1412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lnTo>
                  <a:pt x="1056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lnTo>
                  <a:pt x="1285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lnTo>
                  <a:pt x="1460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26" name="Google Shape;457;p9">
            <a:extLst>
              <a:ext uri="{FF2B5EF4-FFF2-40B4-BE49-F238E27FC236}">
                <a16:creationId xmlns:a16="http://schemas.microsoft.com/office/drawing/2014/main" id="{A5705059-5D27-46E4-A5E4-E6EBC6407B97}"/>
              </a:ext>
            </a:extLst>
          </p:cNvPr>
          <p:cNvSpPr>
            <a:spLocks/>
          </p:cNvSpPr>
          <p:nvPr/>
        </p:nvSpPr>
        <p:spPr bwMode="auto">
          <a:xfrm>
            <a:off x="345018" y="-114300"/>
            <a:ext cx="626533" cy="588963"/>
          </a:xfrm>
          <a:custGeom>
            <a:avLst/>
            <a:gdLst>
              <a:gd name="T0" fmla="*/ 385675 w 16581"/>
              <a:gd name="T1" fmla="*/ 105326 h 15590"/>
              <a:gd name="T2" fmla="*/ 267186 w 16581"/>
              <a:gd name="T3" fmla="*/ 139968 h 15590"/>
              <a:gd name="T4" fmla="*/ 371136 w 16581"/>
              <a:gd name="T5" fmla="*/ 94219 h 15590"/>
              <a:gd name="T6" fmla="*/ 390889 w 16581"/>
              <a:gd name="T7" fmla="*/ 144124 h 15590"/>
              <a:gd name="T8" fmla="*/ 286939 w 16581"/>
              <a:gd name="T9" fmla="*/ 149677 h 15590"/>
              <a:gd name="T10" fmla="*/ 73825 w 16581"/>
              <a:gd name="T11" fmla="*/ 253605 h 15590"/>
              <a:gd name="T12" fmla="*/ 64473 w 16581"/>
              <a:gd name="T13" fmla="*/ 263314 h 15590"/>
              <a:gd name="T14" fmla="*/ 245336 w 16581"/>
              <a:gd name="T15" fmla="*/ 249450 h 15590"/>
              <a:gd name="T16" fmla="*/ 229750 w 16581"/>
              <a:gd name="T17" fmla="*/ 284092 h 15590"/>
              <a:gd name="T18" fmla="*/ 224564 w 16581"/>
              <a:gd name="T19" fmla="*/ 255003 h 15590"/>
              <a:gd name="T20" fmla="*/ 137249 w 16581"/>
              <a:gd name="T21" fmla="*/ 153833 h 15590"/>
              <a:gd name="T22" fmla="*/ 85246 w 16581"/>
              <a:gd name="T23" fmla="*/ 284092 h 15590"/>
              <a:gd name="T24" fmla="*/ 86294 w 16581"/>
              <a:gd name="T25" fmla="*/ 243896 h 15590"/>
              <a:gd name="T26" fmla="*/ 49906 w 16581"/>
              <a:gd name="T27" fmla="*/ 253605 h 15590"/>
              <a:gd name="T28" fmla="*/ 20801 w 16581"/>
              <a:gd name="T29" fmla="*/ 148280 h 15590"/>
              <a:gd name="T30" fmla="*/ 348266 w 16581"/>
              <a:gd name="T31" fmla="*/ 260519 h 15590"/>
              <a:gd name="T32" fmla="*/ 225584 w 16581"/>
              <a:gd name="T33" fmla="*/ 313182 h 15590"/>
              <a:gd name="T34" fmla="*/ 217280 w 16581"/>
              <a:gd name="T35" fmla="*/ 235585 h 15590"/>
              <a:gd name="T36" fmla="*/ 186107 w 16581"/>
              <a:gd name="T37" fmla="*/ 299317 h 15590"/>
              <a:gd name="T38" fmla="*/ 233916 w 16581"/>
              <a:gd name="T39" fmla="*/ 331202 h 15590"/>
              <a:gd name="T40" fmla="*/ 273421 w 16581"/>
              <a:gd name="T41" fmla="*/ 259159 h 15590"/>
              <a:gd name="T42" fmla="*/ 143484 w 16581"/>
              <a:gd name="T43" fmla="*/ 267470 h 15590"/>
              <a:gd name="T44" fmla="*/ 294194 w 16581"/>
              <a:gd name="T45" fmla="*/ 221721 h 15590"/>
              <a:gd name="T46" fmla="*/ 229750 w 16581"/>
              <a:gd name="T47" fmla="*/ 393574 h 15590"/>
              <a:gd name="T48" fmla="*/ 318113 w 16581"/>
              <a:gd name="T49" fmla="*/ 383865 h 15590"/>
              <a:gd name="T50" fmla="*/ 375302 w 16581"/>
              <a:gd name="T51" fmla="*/ 282695 h 15590"/>
              <a:gd name="T52" fmla="*/ 458451 w 16581"/>
              <a:gd name="T53" fmla="*/ 417110 h 15590"/>
              <a:gd name="T54" fmla="*/ 356570 w 16581"/>
              <a:gd name="T55" fmla="*/ 429577 h 15590"/>
              <a:gd name="T56" fmla="*/ 211045 w 16581"/>
              <a:gd name="T57" fmla="*/ 404643 h 15590"/>
              <a:gd name="T58" fmla="*/ 134132 w 16581"/>
              <a:gd name="T59" fmla="*/ 356136 h 15590"/>
              <a:gd name="T60" fmla="*/ 104998 w 16581"/>
              <a:gd name="T61" fmla="*/ 490551 h 15590"/>
              <a:gd name="T62" fmla="*/ 61355 w 16581"/>
              <a:gd name="T63" fmla="*/ 429577 h 15590"/>
              <a:gd name="T64" fmla="*/ 234964 w 16581"/>
              <a:gd name="T65" fmla="*/ 530747 h 15590"/>
              <a:gd name="T66" fmla="*/ 222466 w 16581"/>
              <a:gd name="T67" fmla="*/ 534902 h 15590"/>
              <a:gd name="T68" fmla="*/ 310829 w 16581"/>
              <a:gd name="T69" fmla="*/ 507211 h 15590"/>
              <a:gd name="T70" fmla="*/ 250551 w 16581"/>
              <a:gd name="T71" fmla="*/ 568185 h 15590"/>
              <a:gd name="T72" fmla="*/ 242219 w 16581"/>
              <a:gd name="T73" fmla="*/ 515522 h 15590"/>
              <a:gd name="T74" fmla="*/ 200645 w 16581"/>
              <a:gd name="T75" fmla="*/ 500260 h 15590"/>
              <a:gd name="T76" fmla="*/ 159071 w 16581"/>
              <a:gd name="T77" fmla="*/ 37438 h 15590"/>
              <a:gd name="T78" fmla="*/ 67590 w 16581"/>
              <a:gd name="T79" fmla="*/ 103928 h 15590"/>
              <a:gd name="T80" fmla="*/ 2097 w 16581"/>
              <a:gd name="T81" fmla="*/ 155193 h 15590"/>
              <a:gd name="T82" fmla="*/ 34319 w 16581"/>
              <a:gd name="T83" fmla="*/ 259159 h 15590"/>
              <a:gd name="T84" fmla="*/ 61355 w 16581"/>
              <a:gd name="T85" fmla="*/ 306268 h 15590"/>
              <a:gd name="T86" fmla="*/ 48886 w 16581"/>
              <a:gd name="T87" fmla="*/ 414352 h 15590"/>
              <a:gd name="T88" fmla="*/ 79011 w 16581"/>
              <a:gd name="T89" fmla="*/ 501657 h 15590"/>
              <a:gd name="T90" fmla="*/ 167374 w 16581"/>
              <a:gd name="T91" fmla="*/ 489191 h 15590"/>
              <a:gd name="T92" fmla="*/ 204811 w 16581"/>
              <a:gd name="T93" fmla="*/ 569545 h 15590"/>
              <a:gd name="T94" fmla="*/ 240150 w 16581"/>
              <a:gd name="T95" fmla="*/ 582012 h 15590"/>
              <a:gd name="T96" fmla="*/ 312927 w 16581"/>
              <a:gd name="T97" fmla="*/ 550165 h 15590"/>
              <a:gd name="T98" fmla="*/ 382557 w 16581"/>
              <a:gd name="T99" fmla="*/ 450392 h 15590"/>
              <a:gd name="T100" fmla="*/ 467803 w 16581"/>
              <a:gd name="T101" fmla="*/ 428217 h 15590"/>
              <a:gd name="T102" fmla="*/ 431415 w 16581"/>
              <a:gd name="T103" fmla="*/ 324289 h 15590"/>
              <a:gd name="T104" fmla="*/ 405427 w 16581"/>
              <a:gd name="T105" fmla="*/ 137211 h 15590"/>
              <a:gd name="T106" fmla="*/ 404407 w 16581"/>
              <a:gd name="T107" fmla="*/ 73441 h 15590"/>
              <a:gd name="T108" fmla="*/ 340983 w 16581"/>
              <a:gd name="T109" fmla="*/ 83150 h 15590"/>
              <a:gd name="T110" fmla="*/ 233916 w 16581"/>
              <a:gd name="T111" fmla="*/ 42954 h 15590"/>
              <a:gd name="T112" fmla="*/ 189224 w 16581"/>
              <a:gd name="T113" fmla="*/ 40196 h 15590"/>
              <a:gd name="T114" fmla="*/ 222466 w 16581"/>
              <a:gd name="T115" fmla="*/ 159386 h 15590"/>
              <a:gd name="T116" fmla="*/ 173609 w 16581"/>
              <a:gd name="T117" fmla="*/ 31885 h 1559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lnTo>
                  <a:pt x="13096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lnTo>
                  <a:pt x="3155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lnTo>
                  <a:pt x="8181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lnTo>
                  <a:pt x="8291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lnTo>
                  <a:pt x="649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27" name="Google Shape;458;p9">
            <a:extLst>
              <a:ext uri="{FF2B5EF4-FFF2-40B4-BE49-F238E27FC236}">
                <a16:creationId xmlns:a16="http://schemas.microsoft.com/office/drawing/2014/main" id="{554B1F0D-313C-4E8B-9793-B9B5A59FD728}"/>
              </a:ext>
            </a:extLst>
          </p:cNvPr>
          <p:cNvSpPr>
            <a:spLocks/>
          </p:cNvSpPr>
          <p:nvPr/>
        </p:nvSpPr>
        <p:spPr bwMode="auto">
          <a:xfrm>
            <a:off x="-46566" y="5434014"/>
            <a:ext cx="452967" cy="534987"/>
          </a:xfrm>
          <a:custGeom>
            <a:avLst/>
            <a:gdLst>
              <a:gd name="T0" fmla="*/ 175162 w 9391"/>
              <a:gd name="T1" fmla="*/ 54952 h 11079"/>
              <a:gd name="T2" fmla="*/ 157943 w 9391"/>
              <a:gd name="T3" fmla="*/ 31919 h 11079"/>
              <a:gd name="T4" fmla="*/ 120790 w 9391"/>
              <a:gd name="T5" fmla="*/ 315323 h 11079"/>
              <a:gd name="T6" fmla="*/ 196397 w 9391"/>
              <a:gd name="T7" fmla="*/ 209040 h 11079"/>
              <a:gd name="T8" fmla="*/ 224289 w 9391"/>
              <a:gd name="T9" fmla="*/ 265731 h 11079"/>
              <a:gd name="T10" fmla="*/ 204356 w 9391"/>
              <a:gd name="T11" fmla="*/ 317062 h 11079"/>
              <a:gd name="T12" fmla="*/ 193756 w 9391"/>
              <a:gd name="T13" fmla="*/ 322373 h 11079"/>
              <a:gd name="T14" fmla="*/ 189777 w 9391"/>
              <a:gd name="T15" fmla="*/ 310011 h 11079"/>
              <a:gd name="T16" fmla="*/ 172521 w 9391"/>
              <a:gd name="T17" fmla="*/ 340095 h 11079"/>
              <a:gd name="T18" fmla="*/ 180480 w 9391"/>
              <a:gd name="T19" fmla="*/ 285191 h 11079"/>
              <a:gd name="T20" fmla="*/ 160583 w 9391"/>
              <a:gd name="T21" fmla="*/ 301126 h 11079"/>
              <a:gd name="T22" fmla="*/ 139348 w 9391"/>
              <a:gd name="T23" fmla="*/ 331258 h 11079"/>
              <a:gd name="T24" fmla="*/ 138010 w 9391"/>
              <a:gd name="T25" fmla="*/ 308225 h 11079"/>
              <a:gd name="T26" fmla="*/ 131390 w 9391"/>
              <a:gd name="T27" fmla="*/ 295815 h 11079"/>
              <a:gd name="T28" fmla="*/ 159245 w 9391"/>
              <a:gd name="T29" fmla="*/ 255108 h 11079"/>
              <a:gd name="T30" fmla="*/ 120790 w 9391"/>
              <a:gd name="T31" fmla="*/ 279879 h 11079"/>
              <a:gd name="T32" fmla="*/ 155266 w 9391"/>
              <a:gd name="T33" fmla="*/ 224976 h 11079"/>
              <a:gd name="T34" fmla="*/ 114134 w 9391"/>
              <a:gd name="T35" fmla="*/ 258633 h 11079"/>
              <a:gd name="T36" fmla="*/ 168542 w 9391"/>
              <a:gd name="T37" fmla="*/ 207254 h 11079"/>
              <a:gd name="T38" fmla="*/ 41168 w 9391"/>
              <a:gd name="T39" fmla="*/ 432229 h 11079"/>
              <a:gd name="T40" fmla="*/ 34512 w 9391"/>
              <a:gd name="T41" fmla="*/ 446378 h 11079"/>
              <a:gd name="T42" fmla="*/ 307890 w 9391"/>
              <a:gd name="T43" fmla="*/ 418033 h 11079"/>
              <a:gd name="T44" fmla="*/ 326449 w 9391"/>
              <a:gd name="T45" fmla="*/ 441066 h 11079"/>
              <a:gd name="T46" fmla="*/ 301234 w 9391"/>
              <a:gd name="T47" fmla="*/ 449951 h 11079"/>
              <a:gd name="T48" fmla="*/ 181819 w 9391"/>
              <a:gd name="T49" fmla="*/ 458788 h 11079"/>
              <a:gd name="T50" fmla="*/ 176501 w 9391"/>
              <a:gd name="T51" fmla="*/ 495970 h 11079"/>
              <a:gd name="T52" fmla="*/ 156604 w 9391"/>
              <a:gd name="T53" fmla="*/ 478248 h 11079"/>
              <a:gd name="T54" fmla="*/ 149984 w 9391"/>
              <a:gd name="T55" fmla="*/ 12410 h 11079"/>
              <a:gd name="T56" fmla="*/ 134031 w 9391"/>
              <a:gd name="T57" fmla="*/ 63789 h 11079"/>
              <a:gd name="T58" fmla="*/ 156604 w 9391"/>
              <a:gd name="T59" fmla="*/ 122218 h 11079"/>
              <a:gd name="T60" fmla="*/ 135369 w 9391"/>
              <a:gd name="T61" fmla="*/ 201942 h 11079"/>
              <a:gd name="T62" fmla="*/ 99555 w 9391"/>
              <a:gd name="T63" fmla="*/ 255108 h 11079"/>
              <a:gd name="T64" fmla="*/ 104837 w 9391"/>
              <a:gd name="T65" fmla="*/ 322373 h 11079"/>
              <a:gd name="T66" fmla="*/ 22574 w 9391"/>
              <a:gd name="T67" fmla="*/ 402097 h 11079"/>
              <a:gd name="T68" fmla="*/ 0 w 9391"/>
              <a:gd name="T69" fmla="*/ 437541 h 11079"/>
              <a:gd name="T70" fmla="*/ 42470 w 9391"/>
              <a:gd name="T71" fmla="*/ 478248 h 11079"/>
              <a:gd name="T72" fmla="*/ 71664 w 9391"/>
              <a:gd name="T73" fmla="*/ 444591 h 11079"/>
              <a:gd name="T74" fmla="*/ 63705 w 9391"/>
              <a:gd name="T75" fmla="*/ 389687 h 11079"/>
              <a:gd name="T76" fmla="*/ 119452 w 9391"/>
              <a:gd name="T77" fmla="*/ 340095 h 11079"/>
              <a:gd name="T78" fmla="*/ 160583 w 9391"/>
              <a:gd name="T79" fmla="*/ 449951 h 11079"/>
              <a:gd name="T80" fmla="*/ 138010 w 9391"/>
              <a:gd name="T81" fmla="*/ 488920 h 11079"/>
              <a:gd name="T82" fmla="*/ 165901 w 9391"/>
              <a:gd name="T83" fmla="*/ 534939 h 11079"/>
              <a:gd name="T84" fmla="*/ 201715 w 9391"/>
              <a:gd name="T85" fmla="*/ 497757 h 11079"/>
              <a:gd name="T86" fmla="*/ 184459 w 9391"/>
              <a:gd name="T87" fmla="*/ 451690 h 11079"/>
              <a:gd name="T88" fmla="*/ 211012 w 9391"/>
              <a:gd name="T89" fmla="*/ 343668 h 11079"/>
              <a:gd name="T90" fmla="*/ 254785 w 9391"/>
              <a:gd name="T91" fmla="*/ 368440 h 11079"/>
              <a:gd name="T92" fmla="*/ 269400 w 9391"/>
              <a:gd name="T93" fmla="*/ 448164 h 11079"/>
              <a:gd name="T94" fmla="*/ 293276 w 9391"/>
              <a:gd name="T95" fmla="*/ 490658 h 11079"/>
              <a:gd name="T96" fmla="*/ 338387 w 9391"/>
              <a:gd name="T97" fmla="*/ 453476 h 11079"/>
              <a:gd name="T98" fmla="*/ 325110 w 9391"/>
              <a:gd name="T99" fmla="*/ 407409 h 11079"/>
              <a:gd name="T100" fmla="*/ 282676 w 9391"/>
              <a:gd name="T101" fmla="*/ 389687 h 11079"/>
              <a:gd name="T102" fmla="*/ 240206 w 9391"/>
              <a:gd name="T103" fmla="*/ 325947 h 11079"/>
              <a:gd name="T104" fmla="*/ 228268 w 9391"/>
              <a:gd name="T105" fmla="*/ 221451 h 11079"/>
              <a:gd name="T106" fmla="*/ 171183 w 9391"/>
              <a:gd name="T107" fmla="*/ 170072 h 11079"/>
              <a:gd name="T108" fmla="*/ 189777 w 9391"/>
              <a:gd name="T109" fmla="*/ 85036 h 11079"/>
              <a:gd name="T110" fmla="*/ 199074 w 9391"/>
              <a:gd name="T111" fmla="*/ 19509 h 11079"/>
              <a:gd name="T112" fmla="*/ 173860 w 9391"/>
              <a:gd name="T113" fmla="*/ 0 h 110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lnTo>
                  <a:pt x="4916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lnTo>
                  <a:pt x="5209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lnTo>
                  <a:pt x="4696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28" name="Google Shape;459;p9">
            <a:extLst>
              <a:ext uri="{FF2B5EF4-FFF2-40B4-BE49-F238E27FC236}">
                <a16:creationId xmlns:a16="http://schemas.microsoft.com/office/drawing/2014/main" id="{8A26AFAA-0236-426A-91F4-E4709AE3948F}"/>
              </a:ext>
            </a:extLst>
          </p:cNvPr>
          <p:cNvSpPr>
            <a:spLocks/>
          </p:cNvSpPr>
          <p:nvPr/>
        </p:nvSpPr>
        <p:spPr bwMode="auto">
          <a:xfrm>
            <a:off x="960967" y="6664325"/>
            <a:ext cx="618067" cy="236538"/>
          </a:xfrm>
          <a:custGeom>
            <a:avLst/>
            <a:gdLst>
              <a:gd name="T0" fmla="*/ 403125 w 16325"/>
              <a:gd name="T1" fmla="*/ 8332 h 6274"/>
              <a:gd name="T2" fmla="*/ 398951 w 16325"/>
              <a:gd name="T3" fmla="*/ 22131 h 6274"/>
              <a:gd name="T4" fmla="*/ 424989 w 16325"/>
              <a:gd name="T5" fmla="*/ 17984 h 6274"/>
              <a:gd name="T6" fmla="*/ 401024 w 16325"/>
              <a:gd name="T7" fmla="*/ 67787 h 6274"/>
              <a:gd name="T8" fmla="*/ 433309 w 16325"/>
              <a:gd name="T9" fmla="*/ 77476 h 6274"/>
              <a:gd name="T10" fmla="*/ 462499 w 16325"/>
              <a:gd name="T11" fmla="*/ 55346 h 6274"/>
              <a:gd name="T12" fmla="*/ 420815 w 16325"/>
              <a:gd name="T13" fmla="*/ 60888 h 6274"/>
              <a:gd name="T14" fmla="*/ 440607 w 16325"/>
              <a:gd name="T15" fmla="*/ 15231 h 6274"/>
              <a:gd name="T16" fmla="*/ 417692 w 16325"/>
              <a:gd name="T17" fmla="*/ 38 h 6274"/>
              <a:gd name="T18" fmla="*/ 140641 w 16325"/>
              <a:gd name="T19" fmla="*/ 118948 h 6274"/>
              <a:gd name="T20" fmla="*/ 141692 w 16325"/>
              <a:gd name="T21" fmla="*/ 132784 h 6274"/>
              <a:gd name="T22" fmla="*/ 197914 w 16325"/>
              <a:gd name="T23" fmla="*/ 120343 h 6274"/>
              <a:gd name="T24" fmla="*/ 193768 w 16325"/>
              <a:gd name="T25" fmla="*/ 106506 h 6274"/>
              <a:gd name="T26" fmla="*/ 360419 w 16325"/>
              <a:gd name="T27" fmla="*/ 82981 h 6274"/>
              <a:gd name="T28" fmla="*/ 345824 w 16325"/>
              <a:gd name="T29" fmla="*/ 132784 h 6274"/>
              <a:gd name="T30" fmla="*/ 361441 w 16325"/>
              <a:gd name="T31" fmla="*/ 161814 h 6274"/>
              <a:gd name="T32" fmla="*/ 403125 w 16325"/>
              <a:gd name="T33" fmla="*/ 150768 h 6274"/>
              <a:gd name="T34" fmla="*/ 410394 w 16325"/>
              <a:gd name="T35" fmla="*/ 130032 h 6274"/>
              <a:gd name="T36" fmla="*/ 372913 w 16325"/>
              <a:gd name="T37" fmla="*/ 145225 h 6274"/>
              <a:gd name="T38" fmla="*/ 359368 w 16325"/>
              <a:gd name="T39" fmla="*/ 117553 h 6274"/>
              <a:gd name="T40" fmla="*/ 386457 w 16325"/>
              <a:gd name="T41" fmla="*/ 89918 h 6274"/>
              <a:gd name="T42" fmla="*/ 401024 w 16325"/>
              <a:gd name="T43" fmla="*/ 80228 h 6274"/>
              <a:gd name="T44" fmla="*/ 167730 w 16325"/>
              <a:gd name="T45" fmla="*/ 164604 h 6274"/>
              <a:gd name="T46" fmla="*/ 143764 w 16325"/>
              <a:gd name="T47" fmla="*/ 182587 h 6274"/>
              <a:gd name="T48" fmla="*/ 200015 w 16325"/>
              <a:gd name="T49" fmla="*/ 172898 h 6274"/>
              <a:gd name="T50" fmla="*/ 192718 w 16325"/>
              <a:gd name="T51" fmla="*/ 157667 h 6274"/>
              <a:gd name="T52" fmla="*/ 289573 w 16325"/>
              <a:gd name="T53" fmla="*/ 89918 h 6274"/>
              <a:gd name="T54" fmla="*/ 255215 w 16325"/>
              <a:gd name="T55" fmla="*/ 100964 h 6274"/>
              <a:gd name="T56" fmla="*/ 245845 w 16325"/>
              <a:gd name="T57" fmla="*/ 110653 h 6274"/>
              <a:gd name="T58" fmla="*/ 249990 w 16325"/>
              <a:gd name="T59" fmla="*/ 183945 h 6274"/>
              <a:gd name="T60" fmla="*/ 262513 w 16325"/>
              <a:gd name="T61" fmla="*/ 179798 h 6274"/>
              <a:gd name="T62" fmla="*/ 266658 w 16325"/>
              <a:gd name="T63" fmla="*/ 112048 h 6274"/>
              <a:gd name="T64" fmla="*/ 284377 w 16325"/>
              <a:gd name="T65" fmla="*/ 161814 h 6274"/>
              <a:gd name="T66" fmla="*/ 296871 w 16325"/>
              <a:gd name="T67" fmla="*/ 134179 h 6274"/>
              <a:gd name="T68" fmla="*/ 314589 w 16325"/>
              <a:gd name="T69" fmla="*/ 96817 h 6274"/>
              <a:gd name="T70" fmla="*/ 322909 w 16325"/>
              <a:gd name="T71" fmla="*/ 160457 h 6274"/>
              <a:gd name="T72" fmla="*/ 338526 w 16325"/>
              <a:gd name="T73" fmla="*/ 181192 h 6274"/>
              <a:gd name="T74" fmla="*/ 337504 w 16325"/>
              <a:gd name="T75" fmla="*/ 160457 h 6274"/>
              <a:gd name="T76" fmla="*/ 329156 w 16325"/>
              <a:gd name="T77" fmla="*/ 89918 h 6274"/>
              <a:gd name="T78" fmla="*/ 72947 w 16325"/>
              <a:gd name="T79" fmla="*/ 44261 h 6274"/>
              <a:gd name="T80" fmla="*/ 21893 w 16325"/>
              <a:gd name="T81" fmla="*/ 56703 h 6274"/>
              <a:gd name="T82" fmla="*/ 1079 w 16325"/>
              <a:gd name="T83" fmla="*/ 76081 h 6274"/>
              <a:gd name="T84" fmla="*/ 4202 w 16325"/>
              <a:gd name="T85" fmla="*/ 225454 h 6274"/>
              <a:gd name="T86" fmla="*/ 23994 w 16325"/>
              <a:gd name="T87" fmla="*/ 236500 h 6274"/>
              <a:gd name="T88" fmla="*/ 82317 w 16325"/>
              <a:gd name="T89" fmla="*/ 219912 h 6274"/>
              <a:gd name="T90" fmla="*/ 71896 w 16325"/>
              <a:gd name="T91" fmla="*/ 203323 h 6274"/>
              <a:gd name="T92" fmla="*/ 18769 w 16325"/>
              <a:gd name="T93" fmla="*/ 186735 h 6274"/>
              <a:gd name="T94" fmla="*/ 70846 w 16325"/>
              <a:gd name="T95" fmla="*/ 142473 h 6274"/>
              <a:gd name="T96" fmla="*/ 82317 w 16325"/>
              <a:gd name="T97" fmla="*/ 131389 h 6274"/>
              <a:gd name="T98" fmla="*/ 40633 w 16325"/>
              <a:gd name="T99" fmla="*/ 130032 h 6274"/>
              <a:gd name="T100" fmla="*/ 15646 w 16325"/>
              <a:gd name="T101" fmla="*/ 78833 h 6274"/>
              <a:gd name="T102" fmla="*/ 63548 w 16325"/>
              <a:gd name="T103" fmla="*/ 71934 h 6274"/>
              <a:gd name="T104" fmla="*/ 88564 w 16325"/>
              <a:gd name="T105" fmla="*/ 59493 h 6274"/>
              <a:gd name="T106" fmla="*/ 77093 w 16325"/>
              <a:gd name="T107" fmla="*/ 42904 h 627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lnTo>
                  <a:pt x="14710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lnTo>
                  <a:pt x="6787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lnTo>
                  <a:pt x="2715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29" name="Google Shape;460;p9">
            <a:extLst>
              <a:ext uri="{FF2B5EF4-FFF2-40B4-BE49-F238E27FC236}">
                <a16:creationId xmlns:a16="http://schemas.microsoft.com/office/drawing/2014/main" id="{8EC62429-2CF7-4D7B-BED2-B3C31EB4087B}"/>
              </a:ext>
            </a:extLst>
          </p:cNvPr>
          <p:cNvSpPr>
            <a:spLocks/>
          </p:cNvSpPr>
          <p:nvPr/>
        </p:nvSpPr>
        <p:spPr bwMode="auto">
          <a:xfrm>
            <a:off x="-323850" y="73026"/>
            <a:ext cx="785284" cy="550863"/>
          </a:xfrm>
          <a:custGeom>
            <a:avLst/>
            <a:gdLst>
              <a:gd name="T0" fmla="*/ 163097 w 20800"/>
              <a:gd name="T1" fmla="*/ 38787 h 14600"/>
              <a:gd name="T2" fmla="*/ 143362 w 20800"/>
              <a:gd name="T3" fmla="*/ 127340 h 14600"/>
              <a:gd name="T4" fmla="*/ 104937 w 20800"/>
              <a:gd name="T5" fmla="*/ 130132 h 14600"/>
              <a:gd name="T6" fmla="*/ 94546 w 20800"/>
              <a:gd name="T7" fmla="*/ 110739 h 14600"/>
              <a:gd name="T8" fmla="*/ 87268 w 20800"/>
              <a:gd name="T9" fmla="*/ 89987 h 14600"/>
              <a:gd name="T10" fmla="*/ 93498 w 20800"/>
              <a:gd name="T11" fmla="*/ 59538 h 14600"/>
              <a:gd name="T12" fmla="*/ 280465 w 20800"/>
              <a:gd name="T13" fmla="*/ 127340 h 14600"/>
              <a:gd name="T14" fmla="*/ 261777 w 20800"/>
              <a:gd name="T15" fmla="*/ 148129 h 14600"/>
              <a:gd name="T16" fmla="*/ 42615 w 20800"/>
              <a:gd name="T17" fmla="*/ 163335 h 14600"/>
              <a:gd name="T18" fmla="*/ 39500 w 20800"/>
              <a:gd name="T19" fmla="*/ 193783 h 14600"/>
              <a:gd name="T20" fmla="*/ 41567 w 20800"/>
              <a:gd name="T21" fmla="*/ 167485 h 14600"/>
              <a:gd name="T22" fmla="*/ 246175 w 20800"/>
              <a:gd name="T23" fmla="*/ 246379 h 14600"/>
              <a:gd name="T24" fmla="*/ 224372 w 20800"/>
              <a:gd name="T25" fmla="*/ 283732 h 14600"/>
              <a:gd name="T26" fmla="*/ 190110 w 20800"/>
              <a:gd name="T27" fmla="*/ 285128 h 14600"/>
              <a:gd name="T28" fmla="*/ 206732 w 20800"/>
              <a:gd name="T29" fmla="*/ 242229 h 14600"/>
              <a:gd name="T30" fmla="*/ 134017 w 20800"/>
              <a:gd name="T31" fmla="*/ 1396 h 14600"/>
              <a:gd name="T32" fmla="*/ 71695 w 20800"/>
              <a:gd name="T33" fmla="*/ 117681 h 14600"/>
              <a:gd name="T34" fmla="*/ 2095 w 20800"/>
              <a:gd name="T35" fmla="*/ 184086 h 14600"/>
              <a:gd name="T36" fmla="*/ 47797 w 20800"/>
              <a:gd name="T37" fmla="*/ 228382 h 14600"/>
              <a:gd name="T38" fmla="*/ 70647 w 20800"/>
              <a:gd name="T39" fmla="*/ 143979 h 14600"/>
              <a:gd name="T40" fmla="*/ 156868 w 20800"/>
              <a:gd name="T41" fmla="*/ 159184 h 14600"/>
              <a:gd name="T42" fmla="*/ 165164 w 20800"/>
              <a:gd name="T43" fmla="*/ 267131 h 14600"/>
              <a:gd name="T44" fmla="*/ 203617 w 20800"/>
              <a:gd name="T45" fmla="*/ 318369 h 14600"/>
              <a:gd name="T46" fmla="*/ 258662 w 20800"/>
              <a:gd name="T47" fmla="*/ 233928 h 14600"/>
              <a:gd name="T48" fmla="*/ 305383 w 20800"/>
              <a:gd name="T49" fmla="*/ 149488 h 14600"/>
              <a:gd name="T50" fmla="*/ 245156 w 20800"/>
              <a:gd name="T51" fmla="*/ 124586 h 14600"/>
              <a:gd name="T52" fmla="*/ 225420 w 20800"/>
              <a:gd name="T53" fmla="*/ 207630 h 14600"/>
              <a:gd name="T54" fmla="*/ 162050 w 20800"/>
              <a:gd name="T55" fmla="*/ 137037 h 14600"/>
              <a:gd name="T56" fmla="*/ 177623 w 20800"/>
              <a:gd name="T57" fmla="*/ 20789 h 14600"/>
              <a:gd name="T58" fmla="*/ 448716 w 20800"/>
              <a:gd name="T59" fmla="*/ 271281 h 14600"/>
              <a:gd name="T60" fmla="*/ 430028 w 20800"/>
              <a:gd name="T61" fmla="*/ 347421 h 14600"/>
              <a:gd name="T62" fmla="*/ 415502 w 20800"/>
              <a:gd name="T63" fmla="*/ 332178 h 14600"/>
              <a:gd name="T64" fmla="*/ 408225 w 20800"/>
              <a:gd name="T65" fmla="*/ 312822 h 14600"/>
              <a:gd name="T66" fmla="*/ 413407 w 20800"/>
              <a:gd name="T67" fmla="*/ 292071 h 14600"/>
              <a:gd name="T68" fmla="*/ 414454 w 20800"/>
              <a:gd name="T69" fmla="*/ 268527 h 14600"/>
              <a:gd name="T70" fmla="*/ 166212 w 20800"/>
              <a:gd name="T71" fmla="*/ 357118 h 14600"/>
              <a:gd name="T72" fmla="*/ 149591 w 20800"/>
              <a:gd name="T73" fmla="*/ 359872 h 14600"/>
              <a:gd name="T74" fmla="*/ 179719 w 20800"/>
              <a:gd name="T75" fmla="*/ 304522 h 14600"/>
              <a:gd name="T76" fmla="*/ 115329 w 20800"/>
              <a:gd name="T77" fmla="*/ 358476 h 14600"/>
              <a:gd name="T78" fmla="*/ 176604 w 20800"/>
              <a:gd name="T79" fmla="*/ 379265 h 14600"/>
              <a:gd name="T80" fmla="*/ 179719 w 20800"/>
              <a:gd name="T81" fmla="*/ 303126 h 14600"/>
              <a:gd name="T82" fmla="*/ 560902 w 20800"/>
              <a:gd name="T83" fmla="*/ 448463 h 14600"/>
              <a:gd name="T84" fmla="*/ 558835 w 20800"/>
              <a:gd name="T85" fmla="*/ 416618 h 14600"/>
              <a:gd name="T86" fmla="*/ 551558 w 20800"/>
              <a:gd name="T87" fmla="*/ 400017 h 14600"/>
              <a:gd name="T88" fmla="*/ 454974 w 20800"/>
              <a:gd name="T89" fmla="*/ 527319 h 14600"/>
              <a:gd name="T90" fmla="*/ 491303 w 20800"/>
              <a:gd name="T91" fmla="*/ 525961 h 14600"/>
              <a:gd name="T92" fmla="*/ 485073 w 20800"/>
              <a:gd name="T93" fmla="*/ 506568 h 14600"/>
              <a:gd name="T94" fmla="*/ 461203 w 20800"/>
              <a:gd name="T95" fmla="*/ 487212 h 14600"/>
              <a:gd name="T96" fmla="*/ 428980 w 20800"/>
              <a:gd name="T97" fmla="*/ 470573 h 14600"/>
              <a:gd name="T98" fmla="*/ 366686 w 20800"/>
              <a:gd name="T99" fmla="*/ 271281 h 14600"/>
              <a:gd name="T100" fmla="*/ 258662 w 20800"/>
              <a:gd name="T101" fmla="*/ 305880 h 14600"/>
              <a:gd name="T102" fmla="*/ 351084 w 20800"/>
              <a:gd name="T103" fmla="*/ 355722 h 14600"/>
              <a:gd name="T104" fmla="*/ 422751 w 20800"/>
              <a:gd name="T105" fmla="*/ 394471 h 14600"/>
              <a:gd name="T106" fmla="*/ 412387 w 20800"/>
              <a:gd name="T107" fmla="*/ 478911 h 14600"/>
              <a:gd name="T108" fmla="*/ 475729 w 20800"/>
              <a:gd name="T109" fmla="*/ 550863 h 14600"/>
              <a:gd name="T110" fmla="*/ 526641 w 20800"/>
              <a:gd name="T111" fmla="*/ 447067 h 14600"/>
              <a:gd name="T112" fmla="*/ 587915 w 20800"/>
              <a:gd name="T113" fmla="*/ 402771 h 14600"/>
              <a:gd name="T114" fmla="*/ 526641 w 20800"/>
              <a:gd name="T115" fmla="*/ 402771 h 14600"/>
              <a:gd name="T116" fmla="*/ 459108 w 20800"/>
              <a:gd name="T117" fmla="*/ 434616 h 14600"/>
              <a:gd name="T118" fmla="*/ 466385 w 20800"/>
              <a:gd name="T119" fmla="*/ 350175 h 14600"/>
              <a:gd name="T120" fmla="*/ 426913 w 20800"/>
              <a:gd name="T121" fmla="*/ 238078 h 1460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lnTo>
                  <a:pt x="1505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lnTo>
                  <a:pt x="788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lnTo>
                  <a:pt x="495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lnTo>
                  <a:pt x="15114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lnTo>
                  <a:pt x="1999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lnTo>
                  <a:pt x="1665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lnTo>
                  <a:pt x="1485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30" name="Google Shape;461;p9">
            <a:extLst>
              <a:ext uri="{FF2B5EF4-FFF2-40B4-BE49-F238E27FC236}">
                <a16:creationId xmlns:a16="http://schemas.microsoft.com/office/drawing/2014/main" id="{B72E1714-BADD-4A5E-A809-721F63AB194C}"/>
              </a:ext>
            </a:extLst>
          </p:cNvPr>
          <p:cNvSpPr>
            <a:spLocks/>
          </p:cNvSpPr>
          <p:nvPr/>
        </p:nvSpPr>
        <p:spPr bwMode="auto">
          <a:xfrm>
            <a:off x="10456333" y="-134938"/>
            <a:ext cx="516467" cy="546101"/>
          </a:xfrm>
          <a:custGeom>
            <a:avLst/>
            <a:gdLst>
              <a:gd name="T0" fmla="*/ 275190 w 13683"/>
              <a:gd name="T1" fmla="*/ 166743 h 14417"/>
              <a:gd name="T2" fmla="*/ 255459 w 13683"/>
              <a:gd name="T3" fmla="*/ 220948 h 14417"/>
              <a:gd name="T4" fmla="*/ 264801 w 13683"/>
              <a:gd name="T5" fmla="*/ 95910 h 14417"/>
              <a:gd name="T6" fmla="*/ 255459 w 13683"/>
              <a:gd name="T7" fmla="*/ 77841 h 14417"/>
              <a:gd name="T8" fmla="*/ 293874 w 13683"/>
              <a:gd name="T9" fmla="*/ 154243 h 14417"/>
              <a:gd name="T10" fmla="*/ 292827 w 13683"/>
              <a:gd name="T11" fmla="*/ 195948 h 14417"/>
              <a:gd name="T12" fmla="*/ 235728 w 13683"/>
              <a:gd name="T13" fmla="*/ 245948 h 14417"/>
              <a:gd name="T14" fmla="*/ 165097 w 13683"/>
              <a:gd name="T15" fmla="*/ 205645 h 14417"/>
              <a:gd name="T16" fmla="*/ 173420 w 13683"/>
              <a:gd name="T17" fmla="*/ 76440 h 14417"/>
              <a:gd name="T18" fmla="*/ 196265 w 13683"/>
              <a:gd name="T19" fmla="*/ 261251 h 14417"/>
              <a:gd name="T20" fmla="*/ 56080 w 13683"/>
              <a:gd name="T21" fmla="*/ 239016 h 14417"/>
              <a:gd name="T22" fmla="*/ 39463 w 13683"/>
              <a:gd name="T23" fmla="*/ 286251 h 14417"/>
              <a:gd name="T24" fmla="*/ 80992 w 13683"/>
              <a:gd name="T25" fmla="*/ 216781 h 14417"/>
              <a:gd name="T26" fmla="*/ 130844 w 13683"/>
              <a:gd name="T27" fmla="*/ 198713 h 14417"/>
              <a:gd name="T28" fmla="*/ 176534 w 13683"/>
              <a:gd name="T29" fmla="*/ 265418 h 14417"/>
              <a:gd name="T30" fmla="*/ 116293 w 13683"/>
              <a:gd name="T31" fmla="*/ 348789 h 14417"/>
              <a:gd name="T32" fmla="*/ 63355 w 13683"/>
              <a:gd name="T33" fmla="*/ 343221 h 14417"/>
              <a:gd name="T34" fmla="*/ 30121 w 13683"/>
              <a:gd name="T35" fmla="*/ 265418 h 14417"/>
              <a:gd name="T36" fmla="*/ 73716 w 13683"/>
              <a:gd name="T37" fmla="*/ 191781 h 14417"/>
              <a:gd name="T38" fmla="*/ 252345 w 13683"/>
              <a:gd name="T39" fmla="*/ 302918 h 14417"/>
              <a:gd name="T40" fmla="*/ 291808 w 13683"/>
              <a:gd name="T41" fmla="*/ 361290 h 14417"/>
              <a:gd name="T42" fmla="*/ 283485 w 13683"/>
              <a:gd name="T43" fmla="*/ 334888 h 14417"/>
              <a:gd name="T44" fmla="*/ 58146 w 13683"/>
              <a:gd name="T45" fmla="*/ 368221 h 14417"/>
              <a:gd name="T46" fmla="*/ 182762 w 13683"/>
              <a:gd name="T47" fmla="*/ 412691 h 14417"/>
              <a:gd name="T48" fmla="*/ 205607 w 13683"/>
              <a:gd name="T49" fmla="*/ 423790 h 14417"/>
              <a:gd name="T50" fmla="*/ 170306 w 13683"/>
              <a:gd name="T51" fmla="*/ 359888 h 14417"/>
              <a:gd name="T52" fmla="*/ 265848 w 13683"/>
              <a:gd name="T53" fmla="*/ 273751 h 14417"/>
              <a:gd name="T54" fmla="*/ 299055 w 13683"/>
              <a:gd name="T55" fmla="*/ 369623 h 14417"/>
              <a:gd name="T56" fmla="*/ 265848 w 13683"/>
              <a:gd name="T57" fmla="*/ 437691 h 14417"/>
              <a:gd name="T58" fmla="*/ 197313 w 13683"/>
              <a:gd name="T59" fmla="*/ 452995 h 14417"/>
              <a:gd name="T60" fmla="*/ 169259 w 13683"/>
              <a:gd name="T61" fmla="*/ 425191 h 14417"/>
              <a:gd name="T62" fmla="*/ 144347 w 13683"/>
              <a:gd name="T63" fmla="*/ 352956 h 14417"/>
              <a:gd name="T64" fmla="*/ 203541 w 13683"/>
              <a:gd name="T65" fmla="*/ 275115 h 14417"/>
              <a:gd name="T66" fmla="*/ 141233 w 13683"/>
              <a:gd name="T67" fmla="*/ 13902 h 14417"/>
              <a:gd name="T68" fmla="*/ 159917 w 13683"/>
              <a:gd name="T69" fmla="*/ 69508 h 14417"/>
              <a:gd name="T70" fmla="*/ 116293 w 13683"/>
              <a:gd name="T71" fmla="*/ 162577 h 14417"/>
              <a:gd name="T72" fmla="*/ 53985 w 13683"/>
              <a:gd name="T73" fmla="*/ 155645 h 14417"/>
              <a:gd name="T74" fmla="*/ 42577 w 13683"/>
              <a:gd name="T75" fmla="*/ 195948 h 14417"/>
              <a:gd name="T76" fmla="*/ 15570 w 13683"/>
              <a:gd name="T77" fmla="*/ 258448 h 14417"/>
              <a:gd name="T78" fmla="*/ 2067 w 13683"/>
              <a:gd name="T79" fmla="*/ 298751 h 14417"/>
              <a:gd name="T80" fmla="*/ 34282 w 13683"/>
              <a:gd name="T81" fmla="*/ 327918 h 14417"/>
              <a:gd name="T82" fmla="*/ 40510 w 13683"/>
              <a:gd name="T83" fmla="*/ 394623 h 14417"/>
              <a:gd name="T84" fmla="*/ 43624 w 13683"/>
              <a:gd name="T85" fmla="*/ 419623 h 14417"/>
              <a:gd name="T86" fmla="*/ 70602 w 13683"/>
              <a:gd name="T87" fmla="*/ 382123 h 14417"/>
              <a:gd name="T88" fmla="*/ 125663 w 13683"/>
              <a:gd name="T89" fmla="*/ 390456 h 14417"/>
              <a:gd name="T90" fmla="*/ 163031 w 13683"/>
              <a:gd name="T91" fmla="*/ 462692 h 14417"/>
              <a:gd name="T92" fmla="*/ 158869 w 13683"/>
              <a:gd name="T93" fmla="*/ 509964 h 14417"/>
              <a:gd name="T94" fmla="*/ 163031 w 13683"/>
              <a:gd name="T95" fmla="*/ 544699 h 14417"/>
              <a:gd name="T96" fmla="*/ 192104 w 13683"/>
              <a:gd name="T97" fmla="*/ 487730 h 14417"/>
              <a:gd name="T98" fmla="*/ 264801 w 13683"/>
              <a:gd name="T99" fmla="*/ 487730 h 14417"/>
              <a:gd name="T100" fmla="*/ 291808 w 13683"/>
              <a:gd name="T101" fmla="*/ 536366 h 14417"/>
              <a:gd name="T102" fmla="*/ 287646 w 13683"/>
              <a:gd name="T103" fmla="*/ 455760 h 14417"/>
              <a:gd name="T104" fmla="*/ 332289 w 13683"/>
              <a:gd name="T105" fmla="*/ 369623 h 14417"/>
              <a:gd name="T106" fmla="*/ 386303 w 13683"/>
              <a:gd name="T107" fmla="*/ 355721 h 14417"/>
              <a:gd name="T108" fmla="*/ 336451 w 13683"/>
              <a:gd name="T109" fmla="*/ 341820 h 14417"/>
              <a:gd name="T110" fmla="*/ 290760 w 13683"/>
              <a:gd name="T111" fmla="*/ 287653 h 14417"/>
              <a:gd name="T112" fmla="*/ 281418 w 13683"/>
              <a:gd name="T113" fmla="*/ 244547 h 14417"/>
              <a:gd name="T114" fmla="*/ 326061 w 13683"/>
              <a:gd name="T115" fmla="*/ 173713 h 14417"/>
              <a:gd name="T116" fmla="*/ 319833 w 13683"/>
              <a:gd name="T117" fmla="*/ 140342 h 14417"/>
              <a:gd name="T118" fmla="*/ 282437 w 13683"/>
              <a:gd name="T119" fmla="*/ 40303 h 14417"/>
              <a:gd name="T120" fmla="*/ 254412 w 13683"/>
              <a:gd name="T121" fmla="*/ 25038 h 14417"/>
              <a:gd name="T122" fmla="*/ 190037 w 13683"/>
              <a:gd name="T123" fmla="*/ 33371 h 14417"/>
              <a:gd name="T124" fmla="*/ 153689 w 13683"/>
              <a:gd name="T125" fmla="*/ 1402 h 1441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lnTo>
                  <a:pt x="9281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lnTo>
                  <a:pt x="8877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lnTo>
                  <a:pt x="2128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lnTo>
                  <a:pt x="561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lnTo>
                  <a:pt x="8730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lnTo>
                  <a:pt x="4769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31" name="Google Shape;462;p9">
            <a:extLst>
              <a:ext uri="{FF2B5EF4-FFF2-40B4-BE49-F238E27FC236}">
                <a16:creationId xmlns:a16="http://schemas.microsoft.com/office/drawing/2014/main" id="{4871611D-EA52-455E-A332-6E7ADB534FEF}"/>
              </a:ext>
            </a:extLst>
          </p:cNvPr>
          <p:cNvSpPr>
            <a:spLocks/>
          </p:cNvSpPr>
          <p:nvPr/>
        </p:nvSpPr>
        <p:spPr bwMode="auto">
          <a:xfrm>
            <a:off x="-50799" y="771526"/>
            <a:ext cx="395817" cy="282575"/>
          </a:xfrm>
          <a:custGeom>
            <a:avLst/>
            <a:gdLst>
              <a:gd name="T0" fmla="*/ 195145 w 10492"/>
              <a:gd name="T1" fmla="*/ 69591 h 7447"/>
              <a:gd name="T2" fmla="*/ 180602 w 10492"/>
              <a:gd name="T3" fmla="*/ 80747 h 7447"/>
              <a:gd name="T4" fmla="*/ 175424 w 10492"/>
              <a:gd name="T5" fmla="*/ 96038 h 7447"/>
              <a:gd name="T6" fmla="*/ 180602 w 10492"/>
              <a:gd name="T7" fmla="*/ 100212 h 7447"/>
              <a:gd name="T8" fmla="*/ 194098 w 10492"/>
              <a:gd name="T9" fmla="*/ 90460 h 7447"/>
              <a:gd name="T10" fmla="*/ 211754 w 10492"/>
              <a:gd name="T11" fmla="*/ 86286 h 7447"/>
              <a:gd name="T12" fmla="*/ 224203 w 10492"/>
              <a:gd name="T13" fmla="*/ 93268 h 7447"/>
              <a:gd name="T14" fmla="*/ 226269 w 10492"/>
              <a:gd name="T15" fmla="*/ 104386 h 7447"/>
              <a:gd name="T16" fmla="*/ 216932 w 10492"/>
              <a:gd name="T17" fmla="*/ 126660 h 7447"/>
              <a:gd name="T18" fmla="*/ 160881 w 10492"/>
              <a:gd name="T19" fmla="*/ 222698 h 7447"/>
              <a:gd name="T20" fmla="*/ 160881 w 10492"/>
              <a:gd name="T21" fmla="*/ 236624 h 7447"/>
              <a:gd name="T22" fmla="*/ 166087 w 10492"/>
              <a:gd name="T23" fmla="*/ 239394 h 7447"/>
              <a:gd name="T24" fmla="*/ 227316 w 10492"/>
              <a:gd name="T25" fmla="*/ 240798 h 7447"/>
              <a:gd name="T26" fmla="*/ 247037 w 10492"/>
              <a:gd name="T27" fmla="*/ 242202 h 7447"/>
              <a:gd name="T28" fmla="*/ 251196 w 10492"/>
              <a:gd name="T29" fmla="*/ 231046 h 7447"/>
              <a:gd name="T30" fmla="*/ 239765 w 10492"/>
              <a:gd name="T31" fmla="*/ 222698 h 7447"/>
              <a:gd name="T32" fmla="*/ 182696 w 10492"/>
              <a:gd name="T33" fmla="*/ 218524 h 7447"/>
              <a:gd name="T34" fmla="*/ 230428 w 10492"/>
              <a:gd name="T35" fmla="*/ 136412 h 7447"/>
              <a:gd name="T36" fmla="*/ 239765 w 10492"/>
              <a:gd name="T37" fmla="*/ 111368 h 7447"/>
              <a:gd name="T38" fmla="*/ 238718 w 10492"/>
              <a:gd name="T39" fmla="*/ 87690 h 7447"/>
              <a:gd name="T40" fmla="*/ 228363 w 10492"/>
              <a:gd name="T41" fmla="*/ 72361 h 7447"/>
              <a:gd name="T42" fmla="*/ 211754 w 10492"/>
              <a:gd name="T43" fmla="*/ 66821 h 7447"/>
              <a:gd name="T44" fmla="*/ 21815 w 10492"/>
              <a:gd name="T45" fmla="*/ 1404 h 7447"/>
              <a:gd name="T46" fmla="*/ 8319 w 10492"/>
              <a:gd name="T47" fmla="*/ 9752 h 7447"/>
              <a:gd name="T48" fmla="*/ 28 w 10492"/>
              <a:gd name="T49" fmla="*/ 22274 h 7447"/>
              <a:gd name="T50" fmla="*/ 5206 w 10492"/>
              <a:gd name="T51" fmla="*/ 32025 h 7447"/>
              <a:gd name="T52" fmla="*/ 18702 w 10492"/>
              <a:gd name="T53" fmla="*/ 25044 h 7447"/>
              <a:gd name="T54" fmla="*/ 28040 w 10492"/>
              <a:gd name="T55" fmla="*/ 23678 h 7447"/>
              <a:gd name="T56" fmla="*/ 31152 w 10492"/>
              <a:gd name="T57" fmla="*/ 55665 h 7447"/>
              <a:gd name="T58" fmla="*/ 66435 w 10492"/>
              <a:gd name="T59" fmla="*/ 278363 h 7447"/>
              <a:gd name="T60" fmla="*/ 75772 w 10492"/>
              <a:gd name="T61" fmla="*/ 282537 h 7447"/>
              <a:gd name="T62" fmla="*/ 80978 w 10492"/>
              <a:gd name="T63" fmla="*/ 275593 h 7447"/>
              <a:gd name="T64" fmla="*/ 182696 w 10492"/>
              <a:gd name="T65" fmla="*/ 34795 h 7447"/>
              <a:gd name="T66" fmla="*/ 272983 w 10492"/>
              <a:gd name="T67" fmla="*/ 37565 h 7447"/>
              <a:gd name="T68" fmla="*/ 293751 w 10492"/>
              <a:gd name="T69" fmla="*/ 34795 h 7447"/>
              <a:gd name="T70" fmla="*/ 296863 w 10492"/>
              <a:gd name="T71" fmla="*/ 27851 h 7447"/>
              <a:gd name="T72" fmla="*/ 291657 w 10492"/>
              <a:gd name="T73" fmla="*/ 18100 h 7447"/>
              <a:gd name="T74" fmla="*/ 258439 w 10492"/>
              <a:gd name="T75" fmla="*/ 12522 h 7447"/>
              <a:gd name="T76" fmla="*/ 142207 w 10492"/>
              <a:gd name="T77" fmla="*/ 15330 h 7447"/>
              <a:gd name="T78" fmla="*/ 135982 w 10492"/>
              <a:gd name="T79" fmla="*/ 20870 h 7447"/>
              <a:gd name="T80" fmla="*/ 60210 w 10492"/>
              <a:gd name="T81" fmla="*/ 140586 h 7447"/>
              <a:gd name="T82" fmla="*/ 41536 w 10492"/>
              <a:gd name="T83" fmla="*/ 32025 h 7447"/>
              <a:gd name="T84" fmla="*/ 40489 w 10492"/>
              <a:gd name="T85" fmla="*/ 20870 h 7447"/>
              <a:gd name="T86" fmla="*/ 42583 w 10492"/>
              <a:gd name="T87" fmla="*/ 13926 h 7447"/>
              <a:gd name="T88" fmla="*/ 39470 w 10492"/>
              <a:gd name="T89" fmla="*/ 2770 h 7447"/>
              <a:gd name="T90" fmla="*/ 26993 w 10492"/>
              <a:gd name="T91" fmla="*/ 0 h 744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lnTo>
                  <a:pt x="7300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lnTo>
                  <a:pt x="954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32" name="Google Shape;463;p9">
            <a:extLst>
              <a:ext uri="{FF2B5EF4-FFF2-40B4-BE49-F238E27FC236}">
                <a16:creationId xmlns:a16="http://schemas.microsoft.com/office/drawing/2014/main" id="{9CB524F7-71B6-475A-8F3A-5BFC52E176D3}"/>
              </a:ext>
            </a:extLst>
          </p:cNvPr>
          <p:cNvSpPr>
            <a:spLocks/>
          </p:cNvSpPr>
          <p:nvPr/>
        </p:nvSpPr>
        <p:spPr bwMode="auto">
          <a:xfrm>
            <a:off x="1871134" y="15876"/>
            <a:ext cx="385233" cy="244475"/>
          </a:xfrm>
          <a:custGeom>
            <a:avLst/>
            <a:gdLst>
              <a:gd name="T0" fmla="*/ 238856 w 10162"/>
              <a:gd name="T1" fmla="*/ 30418 h 6494"/>
              <a:gd name="T2" fmla="*/ 255546 w 10162"/>
              <a:gd name="T3" fmla="*/ 30418 h 6494"/>
              <a:gd name="T4" fmla="*/ 269108 w 10162"/>
              <a:gd name="T5" fmla="*/ 60799 h 6494"/>
              <a:gd name="T6" fmla="*/ 274311 w 10162"/>
              <a:gd name="T7" fmla="*/ 102210 h 6494"/>
              <a:gd name="T8" fmla="*/ 260749 w 10162"/>
              <a:gd name="T9" fmla="*/ 138124 h 6494"/>
              <a:gd name="T10" fmla="*/ 236752 w 10162"/>
              <a:gd name="T11" fmla="*/ 150548 h 6494"/>
              <a:gd name="T12" fmla="*/ 223219 w 10162"/>
              <a:gd name="T13" fmla="*/ 131197 h 6494"/>
              <a:gd name="T14" fmla="*/ 214860 w 10162"/>
              <a:gd name="T15" fmla="*/ 87001 h 6494"/>
              <a:gd name="T16" fmla="*/ 224242 w 10162"/>
              <a:gd name="T17" fmla="*/ 38700 h 6494"/>
              <a:gd name="T18" fmla="*/ 238856 w 10162"/>
              <a:gd name="T19" fmla="*/ 5534 h 6494"/>
              <a:gd name="T20" fmla="*/ 217987 w 10162"/>
              <a:gd name="T21" fmla="*/ 20743 h 6494"/>
              <a:gd name="T22" fmla="*/ 203402 w 10162"/>
              <a:gd name="T23" fmla="*/ 63547 h 6494"/>
              <a:gd name="T24" fmla="*/ 206529 w 10162"/>
              <a:gd name="T25" fmla="*/ 127056 h 6494"/>
              <a:gd name="T26" fmla="*/ 222167 w 10162"/>
              <a:gd name="T27" fmla="*/ 161578 h 6494"/>
              <a:gd name="T28" fmla="*/ 244059 w 10162"/>
              <a:gd name="T29" fmla="*/ 169860 h 6494"/>
              <a:gd name="T30" fmla="*/ 264928 w 10162"/>
              <a:gd name="T31" fmla="*/ 160223 h 6494"/>
              <a:gd name="T32" fmla="*/ 285769 w 10162"/>
              <a:gd name="T33" fmla="*/ 117381 h 6494"/>
              <a:gd name="T34" fmla="*/ 285769 w 10162"/>
              <a:gd name="T35" fmla="*/ 66295 h 6494"/>
              <a:gd name="T36" fmla="*/ 265952 w 10162"/>
              <a:gd name="T37" fmla="*/ 16602 h 6494"/>
              <a:gd name="T38" fmla="*/ 251366 w 10162"/>
              <a:gd name="T39" fmla="*/ 6927 h 6494"/>
              <a:gd name="T40" fmla="*/ 111624 w 10162"/>
              <a:gd name="T41" fmla="*/ 1393 h 6494"/>
              <a:gd name="T42" fmla="*/ 105340 w 10162"/>
              <a:gd name="T43" fmla="*/ 49731 h 6494"/>
              <a:gd name="T44" fmla="*/ 39663 w 10162"/>
              <a:gd name="T45" fmla="*/ 91179 h 6494"/>
              <a:gd name="T46" fmla="*/ 16718 w 10162"/>
              <a:gd name="T47" fmla="*/ 92535 h 6494"/>
              <a:gd name="T48" fmla="*/ 11486 w 10162"/>
              <a:gd name="T49" fmla="*/ 20743 h 6494"/>
              <a:gd name="T50" fmla="*/ 3156 w 10162"/>
              <a:gd name="T51" fmla="*/ 6927 h 6494"/>
              <a:gd name="T52" fmla="*/ 1052 w 10162"/>
              <a:gd name="T53" fmla="*/ 85645 h 6494"/>
              <a:gd name="T54" fmla="*/ 11486 w 10162"/>
              <a:gd name="T55" fmla="*/ 187817 h 6494"/>
              <a:gd name="T56" fmla="*/ 15666 w 10162"/>
              <a:gd name="T57" fmla="*/ 215450 h 6494"/>
              <a:gd name="T58" fmla="*/ 25049 w 10162"/>
              <a:gd name="T59" fmla="*/ 223732 h 6494"/>
              <a:gd name="T60" fmla="*/ 30252 w 10162"/>
              <a:gd name="T61" fmla="*/ 212702 h 6494"/>
              <a:gd name="T62" fmla="*/ 17742 w 10162"/>
              <a:gd name="T63" fmla="*/ 116026 h 6494"/>
              <a:gd name="T64" fmla="*/ 60503 w 10162"/>
              <a:gd name="T65" fmla="*/ 109099 h 6494"/>
              <a:gd name="T66" fmla="*/ 99085 w 10162"/>
              <a:gd name="T67" fmla="*/ 182321 h 6494"/>
              <a:gd name="T68" fmla="*/ 103265 w 10162"/>
              <a:gd name="T69" fmla="*/ 203026 h 6494"/>
              <a:gd name="T70" fmla="*/ 111624 w 10162"/>
              <a:gd name="T71" fmla="*/ 200241 h 6494"/>
              <a:gd name="T72" fmla="*/ 116827 w 10162"/>
              <a:gd name="T73" fmla="*/ 110492 h 6494"/>
              <a:gd name="T74" fmla="*/ 117879 w 10162"/>
              <a:gd name="T75" fmla="*/ 4179 h 6494"/>
              <a:gd name="T76" fmla="*/ 149154 w 10162"/>
              <a:gd name="T77" fmla="*/ 143621 h 6494"/>
              <a:gd name="T78" fmla="*/ 136644 w 10162"/>
              <a:gd name="T79" fmla="*/ 156082 h 6494"/>
              <a:gd name="T80" fmla="*/ 162716 w 10162"/>
              <a:gd name="T81" fmla="*/ 158830 h 6494"/>
              <a:gd name="T82" fmla="*/ 153333 w 10162"/>
              <a:gd name="T83" fmla="*/ 174001 h 6494"/>
              <a:gd name="T84" fmla="*/ 123082 w 10162"/>
              <a:gd name="T85" fmla="*/ 236155 h 6494"/>
              <a:gd name="T86" fmla="*/ 179405 w 10162"/>
              <a:gd name="T87" fmla="*/ 230621 h 6494"/>
              <a:gd name="T88" fmla="*/ 183585 w 10162"/>
              <a:gd name="T89" fmla="*/ 219591 h 6494"/>
              <a:gd name="T90" fmla="*/ 175226 w 10162"/>
              <a:gd name="T91" fmla="*/ 212702 h 6494"/>
              <a:gd name="T92" fmla="*/ 166895 w 10162"/>
              <a:gd name="T93" fmla="*/ 180928 h 6494"/>
              <a:gd name="T94" fmla="*/ 176278 w 10162"/>
              <a:gd name="T95" fmla="*/ 154689 h 6494"/>
              <a:gd name="T96" fmla="*/ 170023 w 10162"/>
              <a:gd name="T97" fmla="*/ 142265 h 649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lnTo>
                  <a:pt x="840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lnTo>
                  <a:pt x="5503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33" name="Google Shape;464;p9">
            <a:extLst>
              <a:ext uri="{FF2B5EF4-FFF2-40B4-BE49-F238E27FC236}">
                <a16:creationId xmlns:a16="http://schemas.microsoft.com/office/drawing/2014/main" id="{201B0AAA-49E5-4035-A7B3-54E461DA68B5}"/>
              </a:ext>
            </a:extLst>
          </p:cNvPr>
          <p:cNvSpPr>
            <a:spLocks/>
          </p:cNvSpPr>
          <p:nvPr/>
        </p:nvSpPr>
        <p:spPr bwMode="auto">
          <a:xfrm>
            <a:off x="1274233" y="-76200"/>
            <a:ext cx="431800" cy="428625"/>
          </a:xfrm>
          <a:custGeom>
            <a:avLst/>
            <a:gdLst>
              <a:gd name="T0" fmla="*/ 137471 w 11409"/>
              <a:gd name="T1" fmla="*/ 180320 h 11336"/>
              <a:gd name="T2" fmla="*/ 159328 w 11409"/>
              <a:gd name="T3" fmla="*/ 174800 h 11336"/>
              <a:gd name="T4" fmla="*/ 169745 w 11409"/>
              <a:gd name="T5" fmla="*/ 227471 h 11336"/>
              <a:gd name="T6" fmla="*/ 162450 w 11409"/>
              <a:gd name="T7" fmla="*/ 213632 h 11336"/>
              <a:gd name="T8" fmla="*/ 161428 w 11409"/>
              <a:gd name="T9" fmla="*/ 248305 h 11336"/>
              <a:gd name="T10" fmla="*/ 183285 w 11409"/>
              <a:gd name="T11" fmla="*/ 228870 h 11336"/>
              <a:gd name="T12" fmla="*/ 111441 w 11409"/>
              <a:gd name="T13" fmla="*/ 16675 h 11336"/>
              <a:gd name="T14" fmla="*/ 204120 w 11409"/>
              <a:gd name="T15" fmla="*/ 45789 h 11336"/>
              <a:gd name="T16" fmla="*/ 183285 w 11409"/>
              <a:gd name="T17" fmla="*/ 55506 h 11336"/>
              <a:gd name="T18" fmla="*/ 190580 w 11409"/>
              <a:gd name="T19" fmla="*/ 137329 h 11336"/>
              <a:gd name="T20" fmla="*/ 188480 w 11409"/>
              <a:gd name="T21" fmla="*/ 206675 h 11336"/>
              <a:gd name="T22" fmla="*/ 236394 w 11409"/>
              <a:gd name="T23" fmla="*/ 276020 h 11336"/>
              <a:gd name="T24" fmla="*/ 158306 w 11409"/>
              <a:gd name="T25" fmla="*/ 266340 h 11336"/>
              <a:gd name="T26" fmla="*/ 111441 w 11409"/>
              <a:gd name="T27" fmla="*/ 278818 h 11336"/>
              <a:gd name="T28" fmla="*/ 109369 w 11409"/>
              <a:gd name="T29" fmla="*/ 253825 h 11336"/>
              <a:gd name="T30" fmla="*/ 104146 w 11409"/>
              <a:gd name="T31" fmla="*/ 237188 h 11336"/>
              <a:gd name="T32" fmla="*/ 123931 w 11409"/>
              <a:gd name="T33" fmla="*/ 94338 h 11336"/>
              <a:gd name="T34" fmla="*/ 153083 w 11409"/>
              <a:gd name="T35" fmla="*/ 55506 h 11336"/>
              <a:gd name="T36" fmla="*/ 118736 w 11409"/>
              <a:gd name="T37" fmla="*/ 38870 h 11336"/>
              <a:gd name="T38" fmla="*/ 96851 w 11409"/>
              <a:gd name="T39" fmla="*/ 33311 h 11336"/>
              <a:gd name="T40" fmla="*/ 173918 w 11409"/>
              <a:gd name="T41" fmla="*/ 307932 h 11336"/>
              <a:gd name="T42" fmla="*/ 163500 w 11409"/>
              <a:gd name="T43" fmla="*/ 309331 h 11336"/>
              <a:gd name="T44" fmla="*/ 161428 w 11409"/>
              <a:gd name="T45" fmla="*/ 291296 h 11336"/>
              <a:gd name="T46" fmla="*/ 155183 w 11409"/>
              <a:gd name="T47" fmla="*/ 320410 h 11336"/>
              <a:gd name="T48" fmla="*/ 181213 w 11409"/>
              <a:gd name="T49" fmla="*/ 324569 h 11336"/>
              <a:gd name="T50" fmla="*/ 175990 w 11409"/>
              <a:gd name="T51" fmla="*/ 291296 h 11336"/>
              <a:gd name="T52" fmla="*/ 118736 w 11409"/>
              <a:gd name="T53" fmla="*/ 366199 h 11336"/>
              <a:gd name="T54" fmla="*/ 119758 w 11409"/>
              <a:gd name="T55" fmla="*/ 348163 h 11336"/>
              <a:gd name="T56" fmla="*/ 221804 w 11409"/>
              <a:gd name="T57" fmla="*/ 370358 h 11336"/>
              <a:gd name="T58" fmla="*/ 212437 w 11409"/>
              <a:gd name="T59" fmla="*/ 357843 h 11336"/>
              <a:gd name="T60" fmla="*/ 113514 w 11409"/>
              <a:gd name="T61" fmla="*/ 332888 h 11336"/>
              <a:gd name="T62" fmla="*/ 105197 w 11409"/>
              <a:gd name="T63" fmla="*/ 373119 h 11336"/>
              <a:gd name="T64" fmla="*/ 137471 w 11409"/>
              <a:gd name="T65" fmla="*/ 364800 h 11336"/>
              <a:gd name="T66" fmla="*/ 126003 w 11409"/>
              <a:gd name="T67" fmla="*/ 327367 h 11336"/>
              <a:gd name="T68" fmla="*/ 196825 w 11409"/>
              <a:gd name="T69" fmla="*/ 359242 h 11336"/>
              <a:gd name="T70" fmla="*/ 198897 w 11409"/>
              <a:gd name="T71" fmla="*/ 382836 h 11336"/>
              <a:gd name="T72" fmla="*/ 230150 w 11409"/>
              <a:gd name="T73" fmla="*/ 381437 h 11336"/>
              <a:gd name="T74" fmla="*/ 224927 w 11409"/>
              <a:gd name="T75" fmla="*/ 339845 h 11336"/>
              <a:gd name="T76" fmla="*/ 245762 w 11409"/>
              <a:gd name="T77" fmla="*/ 294056 h 11336"/>
              <a:gd name="T78" fmla="*/ 307188 w 11409"/>
              <a:gd name="T79" fmla="*/ 378677 h 11336"/>
              <a:gd name="T80" fmla="*/ 236394 w 11409"/>
              <a:gd name="T81" fmla="*/ 395314 h 11336"/>
              <a:gd name="T82" fmla="*/ 15640 w 11409"/>
              <a:gd name="T83" fmla="*/ 399473 h 11336"/>
              <a:gd name="T84" fmla="*/ 60404 w 11409"/>
              <a:gd name="T85" fmla="*/ 356482 h 11336"/>
              <a:gd name="T86" fmla="*/ 39598 w 11409"/>
              <a:gd name="T87" fmla="*/ 345365 h 11336"/>
              <a:gd name="T88" fmla="*/ 89585 w 11409"/>
              <a:gd name="T89" fmla="*/ 321809 h 11336"/>
              <a:gd name="T90" fmla="*/ 82290 w 11409"/>
              <a:gd name="T91" fmla="*/ 291296 h 11336"/>
              <a:gd name="T92" fmla="*/ 164551 w 11409"/>
              <a:gd name="T93" fmla="*/ 280179 h 11336"/>
              <a:gd name="T94" fmla="*/ 91657 w 11409"/>
              <a:gd name="T95" fmla="*/ 9717 h 11336"/>
              <a:gd name="T96" fmla="*/ 96851 w 11409"/>
              <a:gd name="T97" fmla="*/ 54107 h 11336"/>
              <a:gd name="T98" fmla="*/ 110391 w 11409"/>
              <a:gd name="T99" fmla="*/ 77702 h 11336"/>
              <a:gd name="T100" fmla="*/ 101024 w 11409"/>
              <a:gd name="T101" fmla="*/ 216392 h 11336"/>
              <a:gd name="T102" fmla="*/ 4201 w 11409"/>
              <a:gd name="T103" fmla="*/ 382836 h 11336"/>
              <a:gd name="T104" fmla="*/ 21885 w 11409"/>
              <a:gd name="T105" fmla="*/ 425827 h 11336"/>
              <a:gd name="T106" fmla="*/ 266568 w 11409"/>
              <a:gd name="T107" fmla="*/ 421668 h 11336"/>
              <a:gd name="T108" fmla="*/ 296770 w 11409"/>
              <a:gd name="T109" fmla="*/ 423067 h 11336"/>
              <a:gd name="T110" fmla="*/ 323850 w 11409"/>
              <a:gd name="T111" fmla="*/ 380038 h 11336"/>
              <a:gd name="T112" fmla="*/ 264496 w 11409"/>
              <a:gd name="T113" fmla="*/ 262143 h 11336"/>
              <a:gd name="T114" fmla="*/ 202019 w 11409"/>
              <a:gd name="T115" fmla="*/ 195596 h 11336"/>
              <a:gd name="T116" fmla="*/ 199947 w 11409"/>
              <a:gd name="T117" fmla="*/ 81861 h 11336"/>
              <a:gd name="T118" fmla="*/ 231171 w 11409"/>
              <a:gd name="T119" fmla="*/ 51347 h 11336"/>
              <a:gd name="T120" fmla="*/ 222854 w 11409"/>
              <a:gd name="T121" fmla="*/ 5558 h 113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lnTo>
                  <a:pt x="583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lnTo>
                  <a:pt x="7741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lnTo>
                  <a:pt x="7447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lnTo>
                  <a:pt x="6970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34" name="Google Shape;465;p9">
            <a:extLst>
              <a:ext uri="{FF2B5EF4-FFF2-40B4-BE49-F238E27FC236}">
                <a16:creationId xmlns:a16="http://schemas.microsoft.com/office/drawing/2014/main" id="{06034193-7031-49C2-8225-817D626D6881}"/>
              </a:ext>
            </a:extLst>
          </p:cNvPr>
          <p:cNvSpPr>
            <a:spLocks/>
          </p:cNvSpPr>
          <p:nvPr/>
        </p:nvSpPr>
        <p:spPr bwMode="auto">
          <a:xfrm>
            <a:off x="1778000" y="6237288"/>
            <a:ext cx="408517" cy="514350"/>
          </a:xfrm>
          <a:custGeom>
            <a:avLst/>
            <a:gdLst>
              <a:gd name="T0" fmla="*/ 289769 w 10822"/>
              <a:gd name="T1" fmla="*/ 51458 h 13574"/>
              <a:gd name="T2" fmla="*/ 278331 w 10822"/>
              <a:gd name="T3" fmla="*/ 80673 h 13574"/>
              <a:gd name="T4" fmla="*/ 273150 w 10822"/>
              <a:gd name="T5" fmla="*/ 137625 h 13574"/>
              <a:gd name="T6" fmla="*/ 280426 w 10822"/>
              <a:gd name="T7" fmla="*/ 115420 h 13574"/>
              <a:gd name="T8" fmla="*/ 271423 w 10822"/>
              <a:gd name="T9" fmla="*/ 76467 h 13574"/>
              <a:gd name="T10" fmla="*/ 264827 w 10822"/>
              <a:gd name="T11" fmla="*/ 150167 h 13574"/>
              <a:gd name="T12" fmla="*/ 229522 w 10822"/>
              <a:gd name="T13" fmla="*/ 136261 h 13574"/>
              <a:gd name="T14" fmla="*/ 248236 w 10822"/>
              <a:gd name="T15" fmla="*/ 155699 h 13574"/>
              <a:gd name="T16" fmla="*/ 245122 w 10822"/>
              <a:gd name="T17" fmla="*/ 116784 h 13574"/>
              <a:gd name="T18" fmla="*/ 235751 w 10822"/>
              <a:gd name="T19" fmla="*/ 133457 h 13574"/>
              <a:gd name="T20" fmla="*/ 209789 w 10822"/>
              <a:gd name="T21" fmla="*/ 204353 h 13574"/>
              <a:gd name="T22" fmla="*/ 199427 w 10822"/>
              <a:gd name="T23" fmla="*/ 171008 h 13574"/>
              <a:gd name="T24" fmla="*/ 190056 w 10822"/>
              <a:gd name="T25" fmla="*/ 219662 h 13574"/>
              <a:gd name="T26" fmla="*/ 182808 w 10822"/>
              <a:gd name="T27" fmla="*/ 212689 h 13574"/>
              <a:gd name="T28" fmla="*/ 171370 w 10822"/>
              <a:gd name="T29" fmla="*/ 218260 h 13574"/>
              <a:gd name="T30" fmla="*/ 158913 w 10822"/>
              <a:gd name="T31" fmla="*/ 255773 h 13574"/>
              <a:gd name="T32" fmla="*/ 264827 w 10822"/>
              <a:gd name="T33" fmla="*/ 34785 h 13574"/>
              <a:gd name="T34" fmla="*/ 250303 w 10822"/>
              <a:gd name="T35" fmla="*/ 82037 h 13574"/>
              <a:gd name="T36" fmla="*/ 217065 w 10822"/>
              <a:gd name="T37" fmla="*/ 129289 h 13574"/>
              <a:gd name="T38" fmla="*/ 109056 w 10822"/>
              <a:gd name="T39" fmla="*/ 248839 h 13574"/>
              <a:gd name="T40" fmla="*/ 65456 w 10822"/>
              <a:gd name="T41" fmla="*/ 244671 h 13574"/>
              <a:gd name="T42" fmla="*/ 87256 w 10822"/>
              <a:gd name="T43" fmla="*/ 236334 h 13574"/>
              <a:gd name="T44" fmla="*/ 88304 w 10822"/>
              <a:gd name="T45" fmla="*/ 218260 h 13574"/>
              <a:gd name="T46" fmla="*/ 97647 w 10822"/>
              <a:gd name="T47" fmla="*/ 200185 h 13574"/>
              <a:gd name="T48" fmla="*/ 110104 w 10822"/>
              <a:gd name="T49" fmla="*/ 194615 h 13574"/>
              <a:gd name="T50" fmla="*/ 120494 w 10822"/>
              <a:gd name="T51" fmla="*/ 171008 h 13574"/>
              <a:gd name="T52" fmla="*/ 138132 w 10822"/>
              <a:gd name="T53" fmla="*/ 175176 h 13574"/>
              <a:gd name="T54" fmla="*/ 143342 w 10822"/>
              <a:gd name="T55" fmla="*/ 137625 h 13574"/>
              <a:gd name="T56" fmla="*/ 160980 w 10822"/>
              <a:gd name="T57" fmla="*/ 148765 h 13574"/>
              <a:gd name="T58" fmla="*/ 176579 w 10822"/>
              <a:gd name="T59" fmla="*/ 120952 h 13574"/>
              <a:gd name="T60" fmla="*/ 198379 w 10822"/>
              <a:gd name="T61" fmla="*/ 65364 h 13574"/>
              <a:gd name="T62" fmla="*/ 216017 w 10822"/>
              <a:gd name="T63" fmla="*/ 94541 h 13574"/>
              <a:gd name="T64" fmla="*/ 219132 w 10822"/>
              <a:gd name="T65" fmla="*/ 41719 h 13574"/>
              <a:gd name="T66" fmla="*/ 93485 w 10822"/>
              <a:gd name="T67" fmla="*/ 278016 h 13574"/>
              <a:gd name="T68" fmla="*/ 130884 w 10822"/>
              <a:gd name="T69" fmla="*/ 259941 h 13574"/>
              <a:gd name="T70" fmla="*/ 121513 w 10822"/>
              <a:gd name="T71" fmla="*/ 289156 h 13574"/>
              <a:gd name="T72" fmla="*/ 108037 w 10822"/>
              <a:gd name="T73" fmla="*/ 283586 h 13574"/>
              <a:gd name="T74" fmla="*/ 49857 w 10822"/>
              <a:gd name="T75" fmla="*/ 244671 h 13574"/>
              <a:gd name="T76" fmla="*/ 98666 w 10822"/>
              <a:gd name="T77" fmla="*/ 314165 h 13574"/>
              <a:gd name="T78" fmla="*/ 85190 w 10822"/>
              <a:gd name="T79" fmla="*/ 321099 h 13574"/>
              <a:gd name="T80" fmla="*/ 247188 w 10822"/>
              <a:gd name="T81" fmla="*/ 38 h 13574"/>
              <a:gd name="T82" fmla="*/ 79980 w 10822"/>
              <a:gd name="T83" fmla="*/ 183512 h 13574"/>
              <a:gd name="T84" fmla="*/ 33238 w 10822"/>
              <a:gd name="T85" fmla="*/ 218260 h 13574"/>
              <a:gd name="T86" fmla="*/ 21828 w 10822"/>
              <a:gd name="T87" fmla="*/ 251605 h 13574"/>
              <a:gd name="T88" fmla="*/ 93485 w 10822"/>
              <a:gd name="T89" fmla="*/ 354482 h 13574"/>
              <a:gd name="T90" fmla="*/ 117380 w 10822"/>
              <a:gd name="T91" fmla="*/ 323903 h 13574"/>
              <a:gd name="T92" fmla="*/ 286655 w 10822"/>
              <a:gd name="T93" fmla="*/ 141831 h 13574"/>
              <a:gd name="T94" fmla="*/ 305340 w 10822"/>
              <a:gd name="T95" fmla="*/ 58430 h 13574"/>
              <a:gd name="T96" fmla="*/ 262760 w 10822"/>
              <a:gd name="T97" fmla="*/ 1440 h 13574"/>
              <a:gd name="T98" fmla="*/ 52971 w 10822"/>
              <a:gd name="T99" fmla="*/ 479565 h 13574"/>
              <a:gd name="T100" fmla="*/ 68571 w 10822"/>
              <a:gd name="T101" fmla="*/ 471229 h 13574"/>
              <a:gd name="T102" fmla="*/ 52971 w 10822"/>
              <a:gd name="T103" fmla="*/ 461490 h 13574"/>
              <a:gd name="T104" fmla="*/ 49857 w 10822"/>
              <a:gd name="T105" fmla="*/ 454556 h 13574"/>
              <a:gd name="T106" fmla="*/ 24943 w 10822"/>
              <a:gd name="T107" fmla="*/ 482331 h 13574"/>
              <a:gd name="T108" fmla="*/ 32219 w 10822"/>
              <a:gd name="T109" fmla="*/ 447584 h 13574"/>
              <a:gd name="T110" fmla="*/ 32219 w 10822"/>
              <a:gd name="T111" fmla="*/ 440649 h 13574"/>
              <a:gd name="T112" fmla="*/ 35333 w 10822"/>
              <a:gd name="T113" fmla="*/ 407304 h 13574"/>
              <a:gd name="T114" fmla="*/ 43628 w 10822"/>
              <a:gd name="T115" fmla="*/ 332240 h 13574"/>
              <a:gd name="T116" fmla="*/ 8324 w 10822"/>
              <a:gd name="T117" fmla="*/ 432313 h 13574"/>
              <a:gd name="T118" fmla="*/ 12485 w 10822"/>
              <a:gd name="T119" fmla="*/ 499042 h 13574"/>
              <a:gd name="T120" fmla="*/ 40514 w 10822"/>
              <a:gd name="T121" fmla="*/ 512910 h 13574"/>
              <a:gd name="T122" fmla="*/ 76866 w 10822"/>
              <a:gd name="T123" fmla="*/ 492069 h 13574"/>
              <a:gd name="T124" fmla="*/ 58180 w 10822"/>
              <a:gd name="T125" fmla="*/ 343342 h 1357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lnTo>
                  <a:pt x="9134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lnTo>
                  <a:pt x="8731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lnTo>
                  <a:pt x="154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35" name="Google Shape;466;p9">
            <a:extLst>
              <a:ext uri="{FF2B5EF4-FFF2-40B4-BE49-F238E27FC236}">
                <a16:creationId xmlns:a16="http://schemas.microsoft.com/office/drawing/2014/main" id="{5D5E2B76-DADA-4325-B42A-66CCD697BBD0}"/>
              </a:ext>
            </a:extLst>
          </p:cNvPr>
          <p:cNvSpPr>
            <a:spLocks/>
          </p:cNvSpPr>
          <p:nvPr/>
        </p:nvSpPr>
        <p:spPr bwMode="auto">
          <a:xfrm>
            <a:off x="122767" y="6070600"/>
            <a:ext cx="554567" cy="546100"/>
          </a:xfrm>
          <a:custGeom>
            <a:avLst/>
            <a:gdLst>
              <a:gd name="T0" fmla="*/ 235003 w 14674"/>
              <a:gd name="T1" fmla="*/ 199602 h 14454"/>
              <a:gd name="T2" fmla="*/ 135174 w 14674"/>
              <a:gd name="T3" fmla="*/ 221780 h 14454"/>
              <a:gd name="T4" fmla="*/ 187186 w 14674"/>
              <a:gd name="T5" fmla="*/ 286916 h 14454"/>
              <a:gd name="T6" fmla="*/ 181971 w 14674"/>
              <a:gd name="T7" fmla="*/ 289674 h 14454"/>
              <a:gd name="T8" fmla="*/ 148694 w 14674"/>
              <a:gd name="T9" fmla="*/ 306298 h 14454"/>
              <a:gd name="T10" fmla="*/ 288035 w 14674"/>
              <a:gd name="T11" fmla="*/ 372832 h 14454"/>
              <a:gd name="T12" fmla="*/ 273466 w 14674"/>
              <a:gd name="T13" fmla="*/ 345100 h 14454"/>
              <a:gd name="T14" fmla="*/ 235003 w 14674"/>
              <a:gd name="T15" fmla="*/ 419946 h 14454"/>
              <a:gd name="T16" fmla="*/ 288035 w 14674"/>
              <a:gd name="T17" fmla="*/ 49910 h 14454"/>
              <a:gd name="T18" fmla="*/ 250592 w 14674"/>
              <a:gd name="T19" fmla="*/ 159402 h 14454"/>
              <a:gd name="T20" fmla="*/ 218365 w 14674"/>
              <a:gd name="T21" fmla="*/ 128912 h 14454"/>
              <a:gd name="T22" fmla="*/ 200678 w 14674"/>
              <a:gd name="T23" fmla="*/ 180182 h 14454"/>
              <a:gd name="T24" fmla="*/ 127918 w 14674"/>
              <a:gd name="T25" fmla="*/ 174666 h 14454"/>
              <a:gd name="T26" fmla="*/ 108162 w 14674"/>
              <a:gd name="T27" fmla="*/ 221780 h 14454"/>
              <a:gd name="T28" fmla="*/ 63435 w 14674"/>
              <a:gd name="T29" fmla="*/ 249474 h 14454"/>
              <a:gd name="T30" fmla="*/ 123751 w 14674"/>
              <a:gd name="T31" fmla="*/ 257786 h 14454"/>
              <a:gd name="T32" fmla="*/ 150792 w 14674"/>
              <a:gd name="T33" fmla="*/ 217624 h 14454"/>
              <a:gd name="T34" fmla="*/ 232934 w 14674"/>
              <a:gd name="T35" fmla="*/ 220382 h 14454"/>
              <a:gd name="T36" fmla="*/ 281800 w 14674"/>
              <a:gd name="T37" fmla="*/ 155246 h 14454"/>
              <a:gd name="T38" fmla="*/ 328568 w 14674"/>
              <a:gd name="T39" fmla="*/ 249474 h 14454"/>
              <a:gd name="T40" fmla="*/ 226670 w 14674"/>
              <a:gd name="T41" fmla="*/ 309094 h 14454"/>
              <a:gd name="T42" fmla="*/ 329616 w 14674"/>
              <a:gd name="T43" fmla="*/ 339584 h 14454"/>
              <a:gd name="T44" fmla="*/ 278682 w 14674"/>
              <a:gd name="T45" fmla="*/ 328476 h 14454"/>
              <a:gd name="T46" fmla="*/ 252662 w 14674"/>
              <a:gd name="T47" fmla="*/ 347896 h 14454"/>
              <a:gd name="T48" fmla="*/ 227719 w 14674"/>
              <a:gd name="T49" fmla="*/ 358966 h 14454"/>
              <a:gd name="T50" fmla="*/ 201727 w 14674"/>
              <a:gd name="T51" fmla="*/ 376988 h 14454"/>
              <a:gd name="T52" fmla="*/ 108162 w 14674"/>
              <a:gd name="T53" fmla="*/ 356208 h 14454"/>
              <a:gd name="T54" fmla="*/ 169499 w 14674"/>
              <a:gd name="T55" fmla="*/ 368676 h 14454"/>
              <a:gd name="T56" fmla="*/ 190304 w 14674"/>
              <a:gd name="T57" fmla="*/ 353412 h 14454"/>
              <a:gd name="T58" fmla="*/ 200678 w 14674"/>
              <a:gd name="T59" fmla="*/ 284120 h 14454"/>
              <a:gd name="T60" fmla="*/ 169499 w 14674"/>
              <a:gd name="T61" fmla="*/ 282760 h 14454"/>
              <a:gd name="T62" fmla="*/ 167430 w 14674"/>
              <a:gd name="T63" fmla="*/ 321562 h 14454"/>
              <a:gd name="T64" fmla="*/ 132056 w 14674"/>
              <a:gd name="T65" fmla="*/ 307696 h 14454"/>
              <a:gd name="T66" fmla="*/ 39540 w 14674"/>
              <a:gd name="T67" fmla="*/ 177424 h 14454"/>
              <a:gd name="T68" fmla="*/ 276584 w 14674"/>
              <a:gd name="T69" fmla="*/ 56862 h 14454"/>
              <a:gd name="T70" fmla="*/ 326499 w 14674"/>
              <a:gd name="T71" fmla="*/ 399166 h 14454"/>
              <a:gd name="T72" fmla="*/ 106065 w 14674"/>
              <a:gd name="T73" fmla="*/ 449038 h 14454"/>
              <a:gd name="T74" fmla="*/ 229788 w 14674"/>
              <a:gd name="T75" fmla="*/ 437968 h 14454"/>
              <a:gd name="T76" fmla="*/ 248523 w 14674"/>
              <a:gd name="T77" fmla="*/ 397768 h 14454"/>
              <a:gd name="T78" fmla="*/ 297389 w 14674"/>
              <a:gd name="T79" fmla="*/ 401924 h 14454"/>
              <a:gd name="T80" fmla="*/ 374315 w 14674"/>
              <a:gd name="T81" fmla="*/ 403322 h 14454"/>
              <a:gd name="T82" fmla="*/ 239170 w 14674"/>
              <a:gd name="T83" fmla="*/ 460146 h 14454"/>
              <a:gd name="T84" fmla="*/ 325450 w 14674"/>
              <a:gd name="T85" fmla="*/ 108132 h 14454"/>
              <a:gd name="T86" fmla="*/ 384718 w 14674"/>
              <a:gd name="T87" fmla="*/ 389456 h 14454"/>
              <a:gd name="T88" fmla="*/ 335852 w 14674"/>
              <a:gd name="T89" fmla="*/ 160800 h 14454"/>
              <a:gd name="T90" fmla="*/ 296340 w 14674"/>
              <a:gd name="T91" fmla="*/ 34684 h 14454"/>
              <a:gd name="T92" fmla="*/ 49943 w 14674"/>
              <a:gd name="T93" fmla="*/ 131670 h 14454"/>
              <a:gd name="T94" fmla="*/ 39540 w 14674"/>
              <a:gd name="T95" fmla="*/ 242560 h 14454"/>
              <a:gd name="T96" fmla="*/ 98808 w 14674"/>
              <a:gd name="T97" fmla="*/ 518368 h 14454"/>
              <a:gd name="T98" fmla="*/ 48894 w 14674"/>
              <a:gd name="T99" fmla="*/ 307696 h 14454"/>
              <a:gd name="T100" fmla="*/ 155979 w 14674"/>
              <a:gd name="T101" fmla="*/ 83196 h 14454"/>
              <a:gd name="T102" fmla="*/ 226670 w 14674"/>
              <a:gd name="T103" fmla="*/ 30528 h 14454"/>
              <a:gd name="T104" fmla="*/ 28 w 14674"/>
              <a:gd name="T105" fmla="*/ 137224 h 14454"/>
              <a:gd name="T106" fmla="*/ 69699 w 14674"/>
              <a:gd name="T107" fmla="*/ 486480 h 14454"/>
              <a:gd name="T108" fmla="*/ 190304 w 14674"/>
              <a:gd name="T109" fmla="*/ 514212 h 14454"/>
              <a:gd name="T110" fmla="*/ 407592 w 14674"/>
              <a:gd name="T111" fmla="*/ 415790 h 14454"/>
              <a:gd name="T112" fmla="*/ 353539 w 14674"/>
              <a:gd name="T113" fmla="*/ 152488 h 14454"/>
              <a:gd name="T114" fmla="*/ 296340 w 14674"/>
              <a:gd name="T115" fmla="*/ 38 h 1445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lnTo>
                  <a:pt x="5283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36" name="Google Shape;467;p9">
            <a:extLst>
              <a:ext uri="{FF2B5EF4-FFF2-40B4-BE49-F238E27FC236}">
                <a16:creationId xmlns:a16="http://schemas.microsoft.com/office/drawing/2014/main" id="{57489189-0255-4A3B-86FA-48FE9BFB9BA5}"/>
              </a:ext>
            </a:extLst>
          </p:cNvPr>
          <p:cNvSpPr>
            <a:spLocks/>
          </p:cNvSpPr>
          <p:nvPr/>
        </p:nvSpPr>
        <p:spPr bwMode="auto">
          <a:xfrm>
            <a:off x="2034117" y="6548438"/>
            <a:ext cx="522816" cy="385762"/>
          </a:xfrm>
          <a:custGeom>
            <a:avLst/>
            <a:gdLst>
              <a:gd name="T0" fmla="*/ 137650 w 13793"/>
              <a:gd name="T1" fmla="*/ 111012 h 10199"/>
              <a:gd name="T2" fmla="*/ 153314 w 13793"/>
              <a:gd name="T3" fmla="*/ 117972 h 10199"/>
              <a:gd name="T4" fmla="*/ 165822 w 13793"/>
              <a:gd name="T5" fmla="*/ 160977 h 10199"/>
              <a:gd name="T6" fmla="*/ 159568 w 13793"/>
              <a:gd name="T7" fmla="*/ 99930 h 10199"/>
              <a:gd name="T8" fmla="*/ 191891 w 13793"/>
              <a:gd name="T9" fmla="*/ 156816 h 10199"/>
              <a:gd name="T10" fmla="*/ 198145 w 13793"/>
              <a:gd name="T11" fmla="*/ 115173 h 10199"/>
              <a:gd name="T12" fmla="*/ 221087 w 13793"/>
              <a:gd name="T13" fmla="*/ 155417 h 10199"/>
              <a:gd name="T14" fmla="*/ 231520 w 13793"/>
              <a:gd name="T15" fmla="*/ 141536 h 10199"/>
              <a:gd name="T16" fmla="*/ 168950 w 13793"/>
              <a:gd name="T17" fmla="*/ 80488 h 10199"/>
              <a:gd name="T18" fmla="*/ 357685 w 13793"/>
              <a:gd name="T19" fmla="*/ 194262 h 10199"/>
              <a:gd name="T20" fmla="*/ 330593 w 13793"/>
              <a:gd name="T21" fmla="*/ 172059 h 10199"/>
              <a:gd name="T22" fmla="*/ 320160 w 13793"/>
              <a:gd name="T23" fmla="*/ 184541 h 10199"/>
              <a:gd name="T24" fmla="*/ 309727 w 13793"/>
              <a:gd name="T25" fmla="*/ 203982 h 10199"/>
              <a:gd name="T26" fmla="*/ 287837 w 13793"/>
              <a:gd name="T27" fmla="*/ 162339 h 10199"/>
              <a:gd name="T28" fmla="*/ 275300 w 13793"/>
              <a:gd name="T29" fmla="*/ 185940 h 10199"/>
              <a:gd name="T30" fmla="*/ 310779 w 13793"/>
              <a:gd name="T31" fmla="*/ 233106 h 10199"/>
              <a:gd name="T32" fmla="*/ 390008 w 13793"/>
              <a:gd name="T33" fmla="*/ 209542 h 10199"/>
              <a:gd name="T34" fmla="*/ 364991 w 13793"/>
              <a:gd name="T35" fmla="*/ 170698 h 10199"/>
              <a:gd name="T36" fmla="*/ 281583 w 13793"/>
              <a:gd name="T37" fmla="*/ 22240 h 10199"/>
              <a:gd name="T38" fmla="*/ 238826 w 13793"/>
              <a:gd name="T39" fmla="*/ 95769 h 10199"/>
              <a:gd name="T40" fmla="*/ 248208 w 13793"/>
              <a:gd name="T41" fmla="*/ 205382 h 10199"/>
              <a:gd name="T42" fmla="*/ 233596 w 13793"/>
              <a:gd name="T43" fmla="*/ 203982 h 10199"/>
              <a:gd name="T44" fmla="*/ 242977 w 13793"/>
              <a:gd name="T45" fmla="*/ 298314 h 10199"/>
              <a:gd name="T46" fmla="*/ 201273 w 13793"/>
              <a:gd name="T47" fmla="*/ 190101 h 10199"/>
              <a:gd name="T48" fmla="*/ 188764 w 13793"/>
              <a:gd name="T49" fmla="*/ 169298 h 10199"/>
              <a:gd name="T50" fmla="*/ 198145 w 13793"/>
              <a:gd name="T51" fmla="*/ 230345 h 10199"/>
              <a:gd name="T52" fmla="*/ 176256 w 13793"/>
              <a:gd name="T53" fmla="*/ 192862 h 10199"/>
              <a:gd name="T54" fmla="*/ 166874 w 13793"/>
              <a:gd name="T55" fmla="*/ 210904 h 10199"/>
              <a:gd name="T56" fmla="*/ 153314 w 13793"/>
              <a:gd name="T57" fmla="*/ 235905 h 10199"/>
              <a:gd name="T58" fmla="*/ 107431 w 13793"/>
              <a:gd name="T59" fmla="*/ 140174 h 10199"/>
              <a:gd name="T60" fmla="*/ 2104 w 13793"/>
              <a:gd name="T61" fmla="*/ 152656 h 10199"/>
              <a:gd name="T62" fmla="*/ 14612 w 13793"/>
              <a:gd name="T63" fmla="*/ 170698 h 10199"/>
              <a:gd name="T64" fmla="*/ 50062 w 13793"/>
              <a:gd name="T65" fmla="*/ 276112 h 10199"/>
              <a:gd name="T66" fmla="*/ 47987 w 13793"/>
              <a:gd name="T67" fmla="*/ 213703 h 10199"/>
              <a:gd name="T68" fmla="*/ 32351 w 13793"/>
              <a:gd name="T69" fmla="*/ 160977 h 10199"/>
              <a:gd name="T70" fmla="*/ 77183 w 13793"/>
              <a:gd name="T71" fmla="*/ 242827 h 10199"/>
              <a:gd name="T72" fmla="*/ 90743 w 13793"/>
              <a:gd name="T73" fmla="*/ 240066 h 10199"/>
              <a:gd name="T74" fmla="*/ 90743 w 13793"/>
              <a:gd name="T75" fmla="*/ 155417 h 10199"/>
              <a:gd name="T76" fmla="*/ 116812 w 13793"/>
              <a:gd name="T77" fmla="*/ 231707 h 10199"/>
              <a:gd name="T78" fmla="*/ 114708 w 13793"/>
              <a:gd name="T79" fmla="*/ 170698 h 10199"/>
              <a:gd name="T80" fmla="*/ 143933 w 13793"/>
              <a:gd name="T81" fmla="*/ 271951 h 10199"/>
              <a:gd name="T82" fmla="*/ 200221 w 13793"/>
              <a:gd name="T83" fmla="*/ 331637 h 10199"/>
              <a:gd name="T84" fmla="*/ 269046 w 13793"/>
              <a:gd name="T85" fmla="*/ 289993 h 10199"/>
              <a:gd name="T86" fmla="*/ 256537 w 13793"/>
              <a:gd name="T87" fmla="*/ 105452 h 10199"/>
              <a:gd name="T88" fmla="*/ 273225 w 13793"/>
              <a:gd name="T89" fmla="*/ 117972 h 10199"/>
              <a:gd name="T90" fmla="*/ 262792 w 13793"/>
              <a:gd name="T91" fmla="*/ 65246 h 10199"/>
              <a:gd name="T92" fmla="*/ 296166 w 13793"/>
              <a:gd name="T93" fmla="*/ 94370 h 10199"/>
              <a:gd name="T94" fmla="*/ 315981 w 13793"/>
              <a:gd name="T95" fmla="*/ 113811 h 10199"/>
              <a:gd name="T96" fmla="*/ 293039 w 13793"/>
              <a:gd name="T97" fmla="*/ 37483 h 10199"/>
              <a:gd name="T98" fmla="*/ 339974 w 13793"/>
              <a:gd name="T99" fmla="*/ 111012 h 10199"/>
              <a:gd name="T100" fmla="*/ 325362 w 13793"/>
              <a:gd name="T101" fmla="*/ 26401 h 10199"/>
              <a:gd name="T102" fmla="*/ 115760 w 13793"/>
              <a:gd name="T103" fmla="*/ 267790 h 10199"/>
              <a:gd name="T104" fmla="*/ 118887 w 13793"/>
              <a:gd name="T105" fmla="*/ 339958 h 10199"/>
              <a:gd name="T106" fmla="*/ 89691 w 13793"/>
              <a:gd name="T107" fmla="*/ 288593 h 10199"/>
              <a:gd name="T108" fmla="*/ 80310 w 13793"/>
              <a:gd name="T109" fmla="*/ 356600 h 10199"/>
              <a:gd name="T110" fmla="*/ 68825 w 13793"/>
              <a:gd name="T111" fmla="*/ 306635 h 10199"/>
              <a:gd name="T112" fmla="*/ 66750 w 13793"/>
              <a:gd name="T113" fmla="*/ 352439 h 10199"/>
              <a:gd name="T114" fmla="*/ 54241 w 13793"/>
              <a:gd name="T115" fmla="*/ 384325 h 10199"/>
              <a:gd name="T116" fmla="*/ 79258 w 13793"/>
              <a:gd name="T117" fmla="*/ 381564 h 10199"/>
              <a:gd name="T118" fmla="*/ 146008 w 13793"/>
              <a:gd name="T119" fmla="*/ 326076 h 10199"/>
              <a:gd name="T120" fmla="*/ 134523 w 13793"/>
              <a:gd name="T121" fmla="*/ 314956 h 1019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lnTo>
                  <a:pt x="5649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lnTo>
                  <a:pt x="12215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lnTo>
                  <a:pt x="4072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37" name="Google Shape;468;p9">
            <a:extLst>
              <a:ext uri="{FF2B5EF4-FFF2-40B4-BE49-F238E27FC236}">
                <a16:creationId xmlns:a16="http://schemas.microsoft.com/office/drawing/2014/main" id="{63B6EFD0-42F3-4719-8AFA-C3BE793EB766}"/>
              </a:ext>
            </a:extLst>
          </p:cNvPr>
          <p:cNvSpPr>
            <a:spLocks/>
          </p:cNvSpPr>
          <p:nvPr/>
        </p:nvSpPr>
        <p:spPr bwMode="auto">
          <a:xfrm>
            <a:off x="4233" y="6534150"/>
            <a:ext cx="239184" cy="496888"/>
          </a:xfrm>
          <a:custGeom>
            <a:avLst/>
            <a:gdLst>
              <a:gd name="T0" fmla="*/ 44600 w 6347"/>
              <a:gd name="T1" fmla="*/ 34600 h 13169"/>
              <a:gd name="T2" fmla="*/ 57036 w 6347"/>
              <a:gd name="T3" fmla="*/ 92744 h 13169"/>
              <a:gd name="T4" fmla="*/ 39427 w 6347"/>
              <a:gd name="T5" fmla="*/ 55352 h 13169"/>
              <a:gd name="T6" fmla="*/ 45645 w 6347"/>
              <a:gd name="T7" fmla="*/ 99649 h 13169"/>
              <a:gd name="T8" fmla="*/ 26992 w 6347"/>
              <a:gd name="T9" fmla="*/ 65049 h 13169"/>
              <a:gd name="T10" fmla="*/ 110962 w 6347"/>
              <a:gd name="T11" fmla="*/ 107950 h 13169"/>
              <a:gd name="T12" fmla="*/ 160734 w 6347"/>
              <a:gd name="T13" fmla="*/ 138400 h 13169"/>
              <a:gd name="T14" fmla="*/ 152425 w 6347"/>
              <a:gd name="T15" fmla="*/ 146701 h 13169"/>
              <a:gd name="T16" fmla="*/ 86090 w 6347"/>
              <a:gd name="T17" fmla="*/ 150889 h 13169"/>
              <a:gd name="T18" fmla="*/ 71563 w 6347"/>
              <a:gd name="T19" fmla="*/ 138400 h 13169"/>
              <a:gd name="T20" fmla="*/ 115117 w 6347"/>
              <a:gd name="T21" fmla="*/ 155039 h 13169"/>
              <a:gd name="T22" fmla="*/ 122352 w 6347"/>
              <a:gd name="T23" fmla="*/ 139796 h 13169"/>
              <a:gd name="T24" fmla="*/ 80890 w 6347"/>
              <a:gd name="T25" fmla="*/ 121798 h 13169"/>
              <a:gd name="T26" fmla="*/ 48754 w 6347"/>
              <a:gd name="T27" fmla="*/ 215938 h 13169"/>
              <a:gd name="T28" fmla="*/ 61190 w 6347"/>
              <a:gd name="T29" fmla="*/ 217297 h 13169"/>
              <a:gd name="T30" fmla="*/ 95417 w 6347"/>
              <a:gd name="T31" fmla="*/ 225597 h 13169"/>
              <a:gd name="T32" fmla="*/ 37364 w 6347"/>
              <a:gd name="T33" fmla="*/ 232540 h 13169"/>
              <a:gd name="T34" fmla="*/ 18682 w 6347"/>
              <a:gd name="T35" fmla="*/ 215938 h 13169"/>
              <a:gd name="T36" fmla="*/ 89199 w 6347"/>
              <a:gd name="T37" fmla="*/ 301740 h 13169"/>
              <a:gd name="T38" fmla="*/ 63282 w 6347"/>
              <a:gd name="T39" fmla="*/ 251896 h 13169"/>
              <a:gd name="T40" fmla="*/ 54972 w 6347"/>
              <a:gd name="T41" fmla="*/ 332189 h 13169"/>
              <a:gd name="T42" fmla="*/ 25946 w 6347"/>
              <a:gd name="T43" fmla="*/ 262990 h 13169"/>
              <a:gd name="T44" fmla="*/ 80890 w 6347"/>
              <a:gd name="T45" fmla="*/ 393088 h 13169"/>
              <a:gd name="T46" fmla="*/ 78827 w 6347"/>
              <a:gd name="T47" fmla="*/ 369544 h 13169"/>
              <a:gd name="T48" fmla="*/ 57036 w 6347"/>
              <a:gd name="T49" fmla="*/ 380637 h 13169"/>
              <a:gd name="T50" fmla="*/ 44600 w 6347"/>
              <a:gd name="T51" fmla="*/ 388938 h 13169"/>
              <a:gd name="T52" fmla="*/ 50818 w 6347"/>
              <a:gd name="T53" fmla="*/ 405540 h 13169"/>
              <a:gd name="T54" fmla="*/ 43582 w 6347"/>
              <a:gd name="T55" fmla="*/ 417991 h 13169"/>
              <a:gd name="T56" fmla="*/ 66391 w 6347"/>
              <a:gd name="T57" fmla="*/ 438744 h 13169"/>
              <a:gd name="T58" fmla="*/ 71563 w 6347"/>
              <a:gd name="T59" fmla="*/ 406936 h 13169"/>
              <a:gd name="T60" fmla="*/ 77781 w 6347"/>
              <a:gd name="T61" fmla="*/ 459496 h 13169"/>
              <a:gd name="T62" fmla="*/ 50818 w 6347"/>
              <a:gd name="T63" fmla="*/ 474740 h 13169"/>
              <a:gd name="T64" fmla="*/ 32164 w 6347"/>
              <a:gd name="T65" fmla="*/ 427688 h 13169"/>
              <a:gd name="T66" fmla="*/ 9355 w 6347"/>
              <a:gd name="T67" fmla="*/ 4150 h 13169"/>
              <a:gd name="T68" fmla="*/ 8309 w 6347"/>
              <a:gd name="T69" fmla="*/ 31846 h 13169"/>
              <a:gd name="T70" fmla="*/ 33210 w 6347"/>
              <a:gd name="T71" fmla="*/ 113497 h 13169"/>
              <a:gd name="T72" fmla="*/ 48754 w 6347"/>
              <a:gd name="T73" fmla="*/ 164699 h 13169"/>
              <a:gd name="T74" fmla="*/ 32164 w 6347"/>
              <a:gd name="T75" fmla="*/ 199299 h 13169"/>
              <a:gd name="T76" fmla="*/ 3137 w 6347"/>
              <a:gd name="T77" fmla="*/ 214542 h 13169"/>
              <a:gd name="T78" fmla="*/ 1074 w 6347"/>
              <a:gd name="T79" fmla="*/ 236691 h 13169"/>
              <a:gd name="T80" fmla="*/ 10401 w 6347"/>
              <a:gd name="T81" fmla="*/ 244992 h 13169"/>
              <a:gd name="T82" fmla="*/ 16619 w 6347"/>
              <a:gd name="T83" fmla="*/ 326643 h 13169"/>
              <a:gd name="T84" fmla="*/ 24900 w 6347"/>
              <a:gd name="T85" fmla="*/ 463684 h 13169"/>
              <a:gd name="T86" fmla="*/ 45645 w 6347"/>
              <a:gd name="T87" fmla="*/ 492738 h 13169"/>
              <a:gd name="T88" fmla="*/ 77781 w 6347"/>
              <a:gd name="T89" fmla="*/ 489945 h 13169"/>
              <a:gd name="T90" fmla="*/ 97481 w 6347"/>
              <a:gd name="T91" fmla="*/ 430443 h 13169"/>
              <a:gd name="T92" fmla="*/ 105790 w 6347"/>
              <a:gd name="T93" fmla="*/ 249142 h 13169"/>
              <a:gd name="T94" fmla="*/ 112008 w 6347"/>
              <a:gd name="T95" fmla="*/ 215938 h 13169"/>
              <a:gd name="T96" fmla="*/ 71563 w 6347"/>
              <a:gd name="T97" fmla="*/ 202091 h 13169"/>
              <a:gd name="T98" fmla="*/ 69500 w 6347"/>
              <a:gd name="T99" fmla="*/ 156398 h 13169"/>
              <a:gd name="T100" fmla="*/ 124444 w 6347"/>
              <a:gd name="T101" fmla="*/ 173000 h 13169"/>
              <a:gd name="T102" fmla="*/ 164861 w 6347"/>
              <a:gd name="T103" fmla="*/ 155039 h 13169"/>
              <a:gd name="T104" fmla="*/ 169015 w 6347"/>
              <a:gd name="T105" fmla="*/ 149493 h 13169"/>
              <a:gd name="T106" fmla="*/ 178342 w 6347"/>
              <a:gd name="T107" fmla="*/ 141192 h 13169"/>
              <a:gd name="T108" fmla="*/ 149316 w 6347"/>
              <a:gd name="T109" fmla="*/ 107950 h 13169"/>
              <a:gd name="T110" fmla="*/ 83999 w 6347"/>
              <a:gd name="T111" fmla="*/ 98291 h 13169"/>
              <a:gd name="T112" fmla="*/ 70517 w 6347"/>
              <a:gd name="T113" fmla="*/ 92744 h 13169"/>
              <a:gd name="T114" fmla="*/ 60173 w 6347"/>
              <a:gd name="T115" fmla="*/ 42901 h 13169"/>
              <a:gd name="T116" fmla="*/ 24900 w 6347"/>
              <a:gd name="T117" fmla="*/ 0 h 1316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lnTo>
                  <a:pt x="1285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lnTo>
                  <a:pt x="1065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lnTo>
                  <a:pt x="62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38" name="Google Shape;469;p9">
            <a:extLst>
              <a:ext uri="{FF2B5EF4-FFF2-40B4-BE49-F238E27FC236}">
                <a16:creationId xmlns:a16="http://schemas.microsoft.com/office/drawing/2014/main" id="{4943A355-7B37-45A8-847D-28614FCE6533}"/>
              </a:ext>
            </a:extLst>
          </p:cNvPr>
          <p:cNvSpPr>
            <a:spLocks/>
          </p:cNvSpPr>
          <p:nvPr/>
        </p:nvSpPr>
        <p:spPr bwMode="auto">
          <a:xfrm rot="1920548">
            <a:off x="10966451" y="833439"/>
            <a:ext cx="668867" cy="568325"/>
          </a:xfrm>
          <a:custGeom>
            <a:avLst/>
            <a:gdLst>
              <a:gd name="T0" fmla="*/ 198776 w 17681"/>
              <a:gd name="T1" fmla="*/ 82006 h 15004"/>
              <a:gd name="T2" fmla="*/ 158204 w 17681"/>
              <a:gd name="T3" fmla="*/ 119506 h 15004"/>
              <a:gd name="T4" fmla="*/ 194634 w 17681"/>
              <a:gd name="T5" fmla="*/ 163975 h 15004"/>
              <a:gd name="T6" fmla="*/ 122824 w 17681"/>
              <a:gd name="T7" fmla="*/ 259845 h 15004"/>
              <a:gd name="T8" fmla="*/ 119703 w 17681"/>
              <a:gd name="T9" fmla="*/ 191740 h 15004"/>
              <a:gd name="T10" fmla="*/ 166517 w 17681"/>
              <a:gd name="T11" fmla="*/ 258443 h 15004"/>
              <a:gd name="T12" fmla="*/ 100949 w 17681"/>
              <a:gd name="T13" fmla="*/ 201474 h 15004"/>
              <a:gd name="T14" fmla="*/ 329913 w 17681"/>
              <a:gd name="T15" fmla="*/ 272344 h 15004"/>
              <a:gd name="T16" fmla="*/ 92635 w 17681"/>
              <a:gd name="T17" fmla="*/ 293178 h 15004"/>
              <a:gd name="T18" fmla="*/ 169638 w 17681"/>
              <a:gd name="T19" fmla="*/ 198709 h 15004"/>
              <a:gd name="T20" fmla="*/ 61398 w 17681"/>
              <a:gd name="T21" fmla="*/ 289011 h 15004"/>
              <a:gd name="T22" fmla="*/ 398602 w 17681"/>
              <a:gd name="T23" fmla="*/ 309844 h 15004"/>
              <a:gd name="T24" fmla="*/ 202947 w 17681"/>
              <a:gd name="T25" fmla="*/ 248708 h 15004"/>
              <a:gd name="T26" fmla="*/ 221672 w 17681"/>
              <a:gd name="T27" fmla="*/ 319579 h 15004"/>
              <a:gd name="T28" fmla="*/ 225843 w 17681"/>
              <a:gd name="T29" fmla="*/ 258443 h 15004"/>
              <a:gd name="T30" fmla="*/ 42672 w 17681"/>
              <a:gd name="T31" fmla="*/ 280678 h 15004"/>
              <a:gd name="T32" fmla="*/ 71810 w 17681"/>
              <a:gd name="T33" fmla="*/ 279276 h 15004"/>
              <a:gd name="T34" fmla="*/ 402773 w 17681"/>
              <a:gd name="T35" fmla="*/ 326548 h 15004"/>
              <a:gd name="T36" fmla="*/ 381947 w 17681"/>
              <a:gd name="T37" fmla="*/ 315412 h 15004"/>
              <a:gd name="T38" fmla="*/ 425669 w 17681"/>
              <a:gd name="T39" fmla="*/ 268178 h 15004"/>
              <a:gd name="T40" fmla="*/ 175880 w 17681"/>
              <a:gd name="T41" fmla="*/ 343215 h 15004"/>
              <a:gd name="T42" fmla="*/ 177979 w 17681"/>
              <a:gd name="T43" fmla="*/ 315412 h 15004"/>
              <a:gd name="T44" fmla="*/ 262273 w 17681"/>
              <a:gd name="T45" fmla="*/ 127839 h 15004"/>
              <a:gd name="T46" fmla="*/ 248740 w 17681"/>
              <a:gd name="T47" fmla="*/ 357116 h 15004"/>
              <a:gd name="T48" fmla="*/ 131137 w 17681"/>
              <a:gd name="T49" fmla="*/ 366813 h 15004"/>
              <a:gd name="T50" fmla="*/ 16655 w 17681"/>
              <a:gd name="T51" fmla="*/ 264011 h 15004"/>
              <a:gd name="T52" fmla="*/ 109290 w 17681"/>
              <a:gd name="T53" fmla="*/ 62537 h 15004"/>
              <a:gd name="T54" fmla="*/ 163396 w 17681"/>
              <a:gd name="T55" fmla="*/ 62537 h 15004"/>
              <a:gd name="T56" fmla="*/ 300774 w 17681"/>
              <a:gd name="T57" fmla="*/ 358480 h 15004"/>
              <a:gd name="T58" fmla="*/ 407965 w 17681"/>
              <a:gd name="T59" fmla="*/ 389047 h 15004"/>
              <a:gd name="T60" fmla="*/ 120724 w 17681"/>
              <a:gd name="T61" fmla="*/ 38901 h 15004"/>
              <a:gd name="T62" fmla="*/ 36430 w 17681"/>
              <a:gd name="T63" fmla="*/ 191740 h 15004"/>
              <a:gd name="T64" fmla="*/ 30188 w 17681"/>
              <a:gd name="T65" fmla="*/ 372381 h 15004"/>
              <a:gd name="T66" fmla="*/ 159254 w 17681"/>
              <a:gd name="T67" fmla="*/ 393214 h 15004"/>
              <a:gd name="T68" fmla="*/ 269565 w 17681"/>
              <a:gd name="T69" fmla="*/ 347381 h 15004"/>
              <a:gd name="T70" fmla="*/ 274757 w 17681"/>
              <a:gd name="T71" fmla="*/ 134809 h 15004"/>
              <a:gd name="T72" fmla="*/ 362172 w 17681"/>
              <a:gd name="T73" fmla="*/ 408517 h 15004"/>
              <a:gd name="T74" fmla="*/ 377805 w 17681"/>
              <a:gd name="T75" fmla="*/ 433516 h 15004"/>
              <a:gd name="T76" fmla="*/ 346567 w 17681"/>
              <a:gd name="T77" fmla="*/ 437683 h 15004"/>
              <a:gd name="T78" fmla="*/ 369464 w 17681"/>
              <a:gd name="T79" fmla="*/ 471016 h 15004"/>
              <a:gd name="T80" fmla="*/ 429840 w 17681"/>
              <a:gd name="T81" fmla="*/ 230678 h 15004"/>
              <a:gd name="T82" fmla="*/ 404844 w 17681"/>
              <a:gd name="T83" fmla="*/ 486319 h 15004"/>
              <a:gd name="T84" fmla="*/ 335133 w 17681"/>
              <a:gd name="T85" fmla="*/ 408517 h 15004"/>
              <a:gd name="T86" fmla="*/ 377805 w 17681"/>
              <a:gd name="T87" fmla="*/ 215376 h 15004"/>
              <a:gd name="T88" fmla="*/ 364271 w 17681"/>
              <a:gd name="T89" fmla="*/ 168141 h 15004"/>
              <a:gd name="T90" fmla="*/ 352809 w 17681"/>
              <a:gd name="T91" fmla="*/ 223709 h 15004"/>
              <a:gd name="T92" fmla="*/ 327842 w 17681"/>
              <a:gd name="T93" fmla="*/ 261246 h 15004"/>
              <a:gd name="T94" fmla="*/ 327842 w 17681"/>
              <a:gd name="T95" fmla="*/ 325147 h 15004"/>
              <a:gd name="T96" fmla="*/ 292461 w 17681"/>
              <a:gd name="T97" fmla="*/ 365449 h 15004"/>
              <a:gd name="T98" fmla="*/ 287241 w 17681"/>
              <a:gd name="T99" fmla="*/ 429350 h 15004"/>
              <a:gd name="T100" fmla="*/ 292461 w 17681"/>
              <a:gd name="T101" fmla="*/ 501584 h 15004"/>
              <a:gd name="T102" fmla="*/ 325770 w 17681"/>
              <a:gd name="T103" fmla="*/ 540522 h 15004"/>
              <a:gd name="T104" fmla="*/ 336155 w 17681"/>
              <a:gd name="T105" fmla="*/ 562719 h 15004"/>
              <a:gd name="T106" fmla="*/ 380926 w 17681"/>
              <a:gd name="T107" fmla="*/ 566886 h 15004"/>
              <a:gd name="T108" fmla="*/ 419427 w 17681"/>
              <a:gd name="T109" fmla="*/ 536318 h 15004"/>
              <a:gd name="T110" fmla="*/ 432961 w 17681"/>
              <a:gd name="T111" fmla="*/ 476584 h 15004"/>
              <a:gd name="T112" fmla="*/ 471462 w 17681"/>
              <a:gd name="T113" fmla="*/ 429350 h 15004"/>
              <a:gd name="T114" fmla="*/ 490188 w 17681"/>
              <a:gd name="T115" fmla="*/ 379313 h 15004"/>
              <a:gd name="T116" fmla="*/ 500600 w 17681"/>
              <a:gd name="T117" fmla="*/ 322382 h 15004"/>
              <a:gd name="T118" fmla="*/ 494358 w 17681"/>
              <a:gd name="T119" fmla="*/ 266776 h 15004"/>
              <a:gd name="T120" fmla="*/ 479775 w 17681"/>
              <a:gd name="T121" fmla="*/ 219542 h 15004"/>
              <a:gd name="T122" fmla="*/ 452736 w 17681"/>
              <a:gd name="T123" fmla="*/ 183406 h 15004"/>
              <a:gd name="T124" fmla="*/ 395481 w 17681"/>
              <a:gd name="T125" fmla="*/ 188975 h 1500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lnTo>
                  <a:pt x="480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lnTo>
                  <a:pt x="4329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lnTo>
                  <a:pt x="176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lnTo>
                  <a:pt x="14233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lnTo>
                  <a:pt x="7410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lnTo>
                  <a:pt x="1651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lnTo>
                  <a:pt x="14233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lnTo>
                  <a:pt x="7630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lnTo>
                  <a:pt x="13903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lnTo>
                  <a:pt x="759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lnTo>
                  <a:pt x="12912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lnTo>
                  <a:pt x="13572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lnTo>
                  <a:pt x="12215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lnTo>
                  <a:pt x="1404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lnTo>
                  <a:pt x="1364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39" name="Google Shape;470;p9">
            <a:extLst>
              <a:ext uri="{FF2B5EF4-FFF2-40B4-BE49-F238E27FC236}">
                <a16:creationId xmlns:a16="http://schemas.microsoft.com/office/drawing/2014/main" id="{1C33D2CC-0963-4EF8-BF42-A0CB5B4ED554}"/>
              </a:ext>
            </a:extLst>
          </p:cNvPr>
          <p:cNvSpPr>
            <a:spLocks/>
          </p:cNvSpPr>
          <p:nvPr/>
        </p:nvSpPr>
        <p:spPr bwMode="auto">
          <a:xfrm>
            <a:off x="461434" y="5418139"/>
            <a:ext cx="641351" cy="452437"/>
          </a:xfrm>
          <a:custGeom>
            <a:avLst/>
            <a:gdLst>
              <a:gd name="T0" fmla="*/ 323434 w 16911"/>
              <a:gd name="T1" fmla="*/ 342799 h 11959"/>
              <a:gd name="T2" fmla="*/ 281707 w 16911"/>
              <a:gd name="T3" fmla="*/ 395537 h 11959"/>
              <a:gd name="T4" fmla="*/ 299456 w 16911"/>
              <a:gd name="T5" fmla="*/ 45815 h 11959"/>
              <a:gd name="T6" fmla="*/ 291094 w 16911"/>
              <a:gd name="T7" fmla="*/ 62461 h 11959"/>
              <a:gd name="T8" fmla="*/ 275450 w 16911"/>
              <a:gd name="T9" fmla="*/ 68023 h 11959"/>
              <a:gd name="T10" fmla="*/ 280655 w 16911"/>
              <a:gd name="T11" fmla="*/ 194307 h 11959"/>
              <a:gd name="T12" fmla="*/ 342236 w 16911"/>
              <a:gd name="T13" fmla="*/ 172099 h 11959"/>
              <a:gd name="T14" fmla="*/ 311972 w 16911"/>
              <a:gd name="T15" fmla="*/ 127684 h 11959"/>
              <a:gd name="T16" fmla="*/ 364137 w 16911"/>
              <a:gd name="T17" fmla="*/ 36092 h 11959"/>
              <a:gd name="T18" fmla="*/ 317177 w 16911"/>
              <a:gd name="T19" fmla="*/ 141569 h 11959"/>
              <a:gd name="T20" fmla="*/ 386039 w 16911"/>
              <a:gd name="T21" fmla="*/ 117999 h 11959"/>
              <a:gd name="T22" fmla="*/ 425690 w 16911"/>
              <a:gd name="T23" fmla="*/ 184584 h 11959"/>
              <a:gd name="T24" fmla="*/ 356827 w 16911"/>
              <a:gd name="T25" fmla="*/ 284499 h 11959"/>
              <a:gd name="T26" fmla="*/ 372471 w 16911"/>
              <a:gd name="T27" fmla="*/ 267853 h 11959"/>
              <a:gd name="T28" fmla="*/ 447592 w 16911"/>
              <a:gd name="T29" fmla="*/ 176261 h 11959"/>
              <a:gd name="T30" fmla="*/ 415251 w 16911"/>
              <a:gd name="T31" fmla="*/ 233161 h 11959"/>
              <a:gd name="T32" fmla="*/ 428819 w 16911"/>
              <a:gd name="T33" fmla="*/ 274814 h 11959"/>
              <a:gd name="T34" fmla="*/ 434052 w 16911"/>
              <a:gd name="T35" fmla="*/ 369168 h 11959"/>
              <a:gd name="T36" fmla="*/ 454902 w 16911"/>
              <a:gd name="T37" fmla="*/ 296984 h 11959"/>
              <a:gd name="T38" fmla="*/ 435076 w 16911"/>
              <a:gd name="T39" fmla="*/ 327515 h 11959"/>
              <a:gd name="T40" fmla="*/ 395426 w 16911"/>
              <a:gd name="T41" fmla="*/ 356683 h 11959"/>
              <a:gd name="T42" fmla="*/ 342236 w 16911"/>
              <a:gd name="T43" fmla="*/ 324753 h 11959"/>
              <a:gd name="T44" fmla="*/ 232670 w 16911"/>
              <a:gd name="T45" fmla="*/ 352522 h 11959"/>
              <a:gd name="T46" fmla="*/ 299456 w 16911"/>
              <a:gd name="T47" fmla="*/ 260930 h 11959"/>
              <a:gd name="T48" fmla="*/ 308843 w 16911"/>
              <a:gd name="T49" fmla="*/ 273414 h 11959"/>
              <a:gd name="T50" fmla="*/ 221207 w 16911"/>
              <a:gd name="T51" fmla="*/ 335876 h 11959"/>
              <a:gd name="T52" fmla="*/ 181557 w 16911"/>
              <a:gd name="T53" fmla="*/ 308107 h 11959"/>
              <a:gd name="T54" fmla="*/ 245186 w 16911"/>
              <a:gd name="T55" fmla="*/ 215115 h 11959"/>
              <a:gd name="T56" fmla="*/ 150240 w 16911"/>
              <a:gd name="T57" fmla="*/ 351122 h 11959"/>
              <a:gd name="T58" fmla="*/ 126262 w 16911"/>
              <a:gd name="T59" fmla="*/ 284499 h 11959"/>
              <a:gd name="T60" fmla="*/ 66786 w 16911"/>
              <a:gd name="T61" fmla="*/ 296984 h 11959"/>
              <a:gd name="T62" fmla="*/ 111642 w 16911"/>
              <a:gd name="T63" fmla="*/ 285899 h 11959"/>
              <a:gd name="T64" fmla="*/ 46961 w 16911"/>
              <a:gd name="T65" fmla="*/ 313668 h 11959"/>
              <a:gd name="T66" fmla="*/ 117900 w 16911"/>
              <a:gd name="T67" fmla="*/ 208191 h 11959"/>
              <a:gd name="T68" fmla="*/ 42779 w 16911"/>
              <a:gd name="T69" fmla="*/ 179060 h 11959"/>
              <a:gd name="T70" fmla="*/ 109565 w 16911"/>
              <a:gd name="T71" fmla="*/ 159615 h 11959"/>
              <a:gd name="T72" fmla="*/ 35469 w 16911"/>
              <a:gd name="T73" fmla="*/ 259530 h 11959"/>
              <a:gd name="T74" fmla="*/ 54271 w 16911"/>
              <a:gd name="T75" fmla="*/ 140169 h 11959"/>
              <a:gd name="T76" fmla="*/ 146059 w 16911"/>
              <a:gd name="T77" fmla="*/ 88830 h 11959"/>
              <a:gd name="T78" fmla="*/ 136672 w 16911"/>
              <a:gd name="T79" fmla="*/ 252607 h 11959"/>
              <a:gd name="T80" fmla="*/ 229541 w 16911"/>
              <a:gd name="T81" fmla="*/ 161014 h 11959"/>
              <a:gd name="T82" fmla="*/ 146059 w 16911"/>
              <a:gd name="T83" fmla="*/ 234561 h 11959"/>
              <a:gd name="T84" fmla="*/ 150240 w 16911"/>
              <a:gd name="T85" fmla="*/ 72184 h 11959"/>
              <a:gd name="T86" fmla="*/ 200330 w 16911"/>
              <a:gd name="T87" fmla="*/ 54138 h 11959"/>
              <a:gd name="T88" fmla="*/ 206587 w 16911"/>
              <a:gd name="T89" fmla="*/ 147130 h 11959"/>
              <a:gd name="T90" fmla="*/ 245186 w 16911"/>
              <a:gd name="T91" fmla="*/ 151292 h 11959"/>
              <a:gd name="T92" fmla="*/ 215974 w 16911"/>
              <a:gd name="T93" fmla="*/ 68023 h 11959"/>
              <a:gd name="T94" fmla="*/ 269192 w 16911"/>
              <a:gd name="T95" fmla="*/ 19446 h 11959"/>
              <a:gd name="T96" fmla="*/ 309895 w 16911"/>
              <a:gd name="T97" fmla="*/ 410784 h 11959"/>
              <a:gd name="T98" fmla="*/ 387092 w 16911"/>
              <a:gd name="T99" fmla="*/ 423268 h 11959"/>
              <a:gd name="T100" fmla="*/ 326563 w 16911"/>
              <a:gd name="T101" fmla="*/ 432991 h 11959"/>
              <a:gd name="T102" fmla="*/ 210769 w 16911"/>
              <a:gd name="T103" fmla="*/ 23607 h 11959"/>
              <a:gd name="T104" fmla="*/ 102255 w 16911"/>
              <a:gd name="T105" fmla="*/ 62461 h 11959"/>
              <a:gd name="T106" fmla="*/ 2076 w 16911"/>
              <a:gd name="T107" fmla="*/ 191545 h 11959"/>
              <a:gd name="T108" fmla="*/ 40703 w 16911"/>
              <a:gd name="T109" fmla="*/ 333076 h 11959"/>
              <a:gd name="T110" fmla="*/ 127286 w 16911"/>
              <a:gd name="T111" fmla="*/ 376091 h 11959"/>
              <a:gd name="T112" fmla="*/ 266063 w 16911"/>
              <a:gd name="T113" fmla="*/ 384414 h 11959"/>
              <a:gd name="T114" fmla="*/ 407969 w 16911"/>
              <a:gd name="T115" fmla="*/ 437153 h 11959"/>
              <a:gd name="T116" fmla="*/ 480985 w 16911"/>
              <a:gd name="T117" fmla="*/ 219276 h 11959"/>
              <a:gd name="T118" fmla="*/ 408993 w 16911"/>
              <a:gd name="T119" fmla="*/ 69422 h 11959"/>
              <a:gd name="T120" fmla="*/ 287965 w 16911"/>
              <a:gd name="T121" fmla="*/ 5561 h 1195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lnTo>
                  <a:pt x="12215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lnTo>
                  <a:pt x="9464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40" name="Google Shape;471;p9">
            <a:extLst>
              <a:ext uri="{FF2B5EF4-FFF2-40B4-BE49-F238E27FC236}">
                <a16:creationId xmlns:a16="http://schemas.microsoft.com/office/drawing/2014/main" id="{103324C5-AC51-41F4-9CC6-84EA3F786046}"/>
              </a:ext>
            </a:extLst>
          </p:cNvPr>
          <p:cNvSpPr>
            <a:spLocks/>
          </p:cNvSpPr>
          <p:nvPr/>
        </p:nvSpPr>
        <p:spPr bwMode="auto">
          <a:xfrm rot="16200000">
            <a:off x="10661386" y="422011"/>
            <a:ext cx="373062" cy="478367"/>
          </a:xfrm>
          <a:custGeom>
            <a:avLst/>
            <a:gdLst>
              <a:gd name="T0" fmla="*/ 149784 w 9868"/>
              <a:gd name="T1" fmla="*/ 57370 h 12620"/>
              <a:gd name="T2" fmla="*/ 151183 w 9868"/>
              <a:gd name="T3" fmla="*/ 19843 h 12620"/>
              <a:gd name="T4" fmla="*/ 61018 w 9868"/>
              <a:gd name="T5" fmla="*/ 32352 h 12620"/>
              <a:gd name="T6" fmla="*/ 45782 w 9868"/>
              <a:gd name="T7" fmla="*/ 34428 h 12620"/>
              <a:gd name="T8" fmla="*/ 190009 w 9868"/>
              <a:gd name="T9" fmla="*/ 79289 h 12620"/>
              <a:gd name="T10" fmla="*/ 34667 w 9868"/>
              <a:gd name="T11" fmla="*/ 105358 h 12620"/>
              <a:gd name="T12" fmla="*/ 22192 w 9868"/>
              <a:gd name="T13" fmla="*/ 79289 h 12620"/>
              <a:gd name="T14" fmla="*/ 188610 w 9868"/>
              <a:gd name="T15" fmla="*/ 115763 h 12620"/>
              <a:gd name="T16" fmla="*/ 192769 w 9868"/>
              <a:gd name="T17" fmla="*/ 162700 h 12620"/>
              <a:gd name="T18" fmla="*/ 153943 w 9868"/>
              <a:gd name="T19" fmla="*/ 184590 h 12620"/>
              <a:gd name="T20" fmla="*/ 105401 w 9868"/>
              <a:gd name="T21" fmla="*/ 179388 h 12620"/>
              <a:gd name="T22" fmla="*/ 92925 w 9868"/>
              <a:gd name="T23" fmla="*/ 179388 h 12620"/>
              <a:gd name="T24" fmla="*/ 77690 w 9868"/>
              <a:gd name="T25" fmla="*/ 181463 h 12620"/>
              <a:gd name="T26" fmla="*/ 84608 w 9868"/>
              <a:gd name="T27" fmla="*/ 170006 h 12620"/>
              <a:gd name="T28" fmla="*/ 43022 w 9868"/>
              <a:gd name="T29" fmla="*/ 176260 h 12620"/>
              <a:gd name="T30" fmla="*/ 23590 w 9868"/>
              <a:gd name="T31" fmla="*/ 166879 h 12620"/>
              <a:gd name="T32" fmla="*/ 76291 w 9868"/>
              <a:gd name="T33" fmla="*/ 163752 h 12620"/>
              <a:gd name="T34" fmla="*/ 31908 w 9868"/>
              <a:gd name="T35" fmla="*/ 158521 h 12620"/>
              <a:gd name="T36" fmla="*/ 58258 w 9868"/>
              <a:gd name="T37" fmla="*/ 153318 h 12620"/>
              <a:gd name="T38" fmla="*/ 69373 w 9868"/>
              <a:gd name="T39" fmla="*/ 139757 h 12620"/>
              <a:gd name="T40" fmla="*/ 31908 w 9868"/>
              <a:gd name="T41" fmla="*/ 144960 h 12620"/>
              <a:gd name="T42" fmla="*/ 72132 w 9868"/>
              <a:gd name="T43" fmla="*/ 133503 h 12620"/>
              <a:gd name="T44" fmla="*/ 73531 w 9868"/>
              <a:gd name="T45" fmla="*/ 118890 h 12620"/>
              <a:gd name="T46" fmla="*/ 37465 w 9868"/>
              <a:gd name="T47" fmla="*/ 127249 h 12620"/>
              <a:gd name="T48" fmla="*/ 185851 w 9868"/>
              <a:gd name="T49" fmla="*/ 113688 h 12620"/>
              <a:gd name="T50" fmla="*/ 30509 w 9868"/>
              <a:gd name="T51" fmla="*/ 52167 h 12620"/>
              <a:gd name="T52" fmla="*/ 6956 w 9868"/>
              <a:gd name="T53" fmla="*/ 74058 h 12620"/>
              <a:gd name="T54" fmla="*/ 1399 w 9868"/>
              <a:gd name="T55" fmla="*/ 110561 h 12620"/>
              <a:gd name="T56" fmla="*/ 6956 w 9868"/>
              <a:gd name="T57" fmla="*/ 174185 h 12620"/>
              <a:gd name="T58" fmla="*/ 41624 w 9868"/>
              <a:gd name="T59" fmla="*/ 195023 h 12620"/>
              <a:gd name="T60" fmla="*/ 98483 w 9868"/>
              <a:gd name="T61" fmla="*/ 224220 h 12620"/>
              <a:gd name="T62" fmla="*/ 122035 w 9868"/>
              <a:gd name="T63" fmla="*/ 344162 h 12620"/>
              <a:gd name="T64" fmla="*/ 178894 w 9868"/>
              <a:gd name="T65" fmla="*/ 357695 h 12620"/>
              <a:gd name="T66" fmla="*/ 210802 w 9868"/>
              <a:gd name="T67" fmla="*/ 329550 h 12620"/>
              <a:gd name="T68" fmla="*/ 213562 w 9868"/>
              <a:gd name="T69" fmla="*/ 254469 h 12620"/>
              <a:gd name="T70" fmla="*/ 237152 w 9868"/>
              <a:gd name="T71" fmla="*/ 222145 h 12620"/>
              <a:gd name="T72" fmla="*/ 249628 w 9868"/>
              <a:gd name="T73" fmla="*/ 240908 h 12620"/>
              <a:gd name="T74" fmla="*/ 256584 w 9868"/>
              <a:gd name="T75" fmla="*/ 285741 h 12620"/>
              <a:gd name="T76" fmla="*/ 342553 w 9868"/>
              <a:gd name="T77" fmla="*/ 293047 h 12620"/>
              <a:gd name="T78" fmla="*/ 370264 w 9868"/>
              <a:gd name="T79" fmla="*/ 277411 h 12620"/>
              <a:gd name="T80" fmla="*/ 292612 w 9868"/>
              <a:gd name="T81" fmla="*/ 279486 h 12620"/>
              <a:gd name="T82" fmla="*/ 267661 w 9868"/>
              <a:gd name="T83" fmla="*/ 261775 h 12620"/>
              <a:gd name="T84" fmla="*/ 266262 w 9868"/>
              <a:gd name="T85" fmla="*/ 223197 h 12620"/>
              <a:gd name="T86" fmla="*/ 234392 w 9868"/>
              <a:gd name="T87" fmla="*/ 207532 h 12620"/>
              <a:gd name="T88" fmla="*/ 199725 w 9868"/>
              <a:gd name="T89" fmla="*/ 235706 h 12620"/>
              <a:gd name="T90" fmla="*/ 191370 w 9868"/>
              <a:gd name="T91" fmla="*/ 323296 h 12620"/>
              <a:gd name="T92" fmla="*/ 176135 w 9868"/>
              <a:gd name="T93" fmla="*/ 342059 h 12620"/>
              <a:gd name="T94" fmla="*/ 135910 w 9868"/>
              <a:gd name="T95" fmla="*/ 333729 h 12620"/>
              <a:gd name="T96" fmla="*/ 115117 w 9868"/>
              <a:gd name="T97" fmla="*/ 212763 h 12620"/>
              <a:gd name="T98" fmla="*/ 174736 w 9868"/>
              <a:gd name="T99" fmla="*/ 195023 h 12620"/>
              <a:gd name="T100" fmla="*/ 209403 w 9868"/>
              <a:gd name="T101" fmla="*/ 167902 h 12620"/>
              <a:gd name="T102" fmla="*/ 210802 w 9868"/>
              <a:gd name="T103" fmla="*/ 87618 h 12620"/>
              <a:gd name="T104" fmla="*/ 195566 w 9868"/>
              <a:gd name="T105" fmla="*/ 63624 h 12620"/>
              <a:gd name="T106" fmla="*/ 173375 w 9868"/>
              <a:gd name="T107" fmla="*/ 15664 h 12620"/>
              <a:gd name="T108" fmla="*/ 153943 w 9868"/>
              <a:gd name="T109" fmla="*/ 6283 h 12620"/>
              <a:gd name="T110" fmla="*/ 131751 w 9868"/>
              <a:gd name="T111" fmla="*/ 37555 h 12620"/>
              <a:gd name="T112" fmla="*/ 76291 w 9868"/>
              <a:gd name="T113" fmla="*/ 14613 h 12620"/>
              <a:gd name="T114" fmla="*/ 56859 w 9868"/>
              <a:gd name="T115" fmla="*/ 28 h 1262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lnTo>
                  <a:pt x="418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lnTo>
                  <a:pt x="1541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lnTo>
                  <a:pt x="381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lnTo>
                  <a:pt x="1211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41" name="Google Shape;472;p9">
            <a:extLst>
              <a:ext uri="{FF2B5EF4-FFF2-40B4-BE49-F238E27FC236}">
                <a16:creationId xmlns:a16="http://schemas.microsoft.com/office/drawing/2014/main" id="{6C5E17A1-0FB1-424B-8310-A748C6DC5183}"/>
              </a:ext>
            </a:extLst>
          </p:cNvPr>
          <p:cNvSpPr>
            <a:spLocks/>
          </p:cNvSpPr>
          <p:nvPr/>
        </p:nvSpPr>
        <p:spPr bwMode="auto">
          <a:xfrm>
            <a:off x="11734801" y="1054101"/>
            <a:ext cx="503767" cy="568325"/>
          </a:xfrm>
          <a:custGeom>
            <a:avLst/>
            <a:gdLst>
              <a:gd name="T0" fmla="*/ 190473 w 13316"/>
              <a:gd name="T1" fmla="*/ 33289 h 15041"/>
              <a:gd name="T2" fmla="*/ 197765 w 13316"/>
              <a:gd name="T3" fmla="*/ 99828 h 15041"/>
              <a:gd name="T4" fmla="*/ 204007 w 13316"/>
              <a:gd name="T5" fmla="*/ 15265 h 15041"/>
              <a:gd name="T6" fmla="*/ 155091 w 13316"/>
              <a:gd name="T7" fmla="*/ 38 h 15041"/>
              <a:gd name="T8" fmla="*/ 226905 w 13316"/>
              <a:gd name="T9" fmla="*/ 180197 h 15041"/>
              <a:gd name="T10" fmla="*/ 259166 w 13316"/>
              <a:gd name="T11" fmla="*/ 153899 h 15041"/>
              <a:gd name="T12" fmla="*/ 0 w 13316"/>
              <a:gd name="T13" fmla="*/ 122008 h 15041"/>
              <a:gd name="T14" fmla="*/ 36432 w 13316"/>
              <a:gd name="T15" fmla="*/ 188547 h 15041"/>
              <a:gd name="T16" fmla="*/ 49966 w 13316"/>
              <a:gd name="T17" fmla="*/ 195462 h 15041"/>
              <a:gd name="T18" fmla="*/ 38503 w 13316"/>
              <a:gd name="T19" fmla="*/ 137235 h 15041"/>
              <a:gd name="T20" fmla="*/ 287256 w 13316"/>
              <a:gd name="T21" fmla="*/ 195462 h 15041"/>
              <a:gd name="T22" fmla="*/ 227926 w 13316"/>
              <a:gd name="T23" fmla="*/ 115055 h 15041"/>
              <a:gd name="T24" fmla="*/ 68693 w 13316"/>
              <a:gd name="T25" fmla="*/ 310518 h 15041"/>
              <a:gd name="T26" fmla="*/ 95761 w 13316"/>
              <a:gd name="T27" fmla="*/ 335456 h 15041"/>
              <a:gd name="T28" fmla="*/ 100954 w 13316"/>
              <a:gd name="T29" fmla="*/ 291096 h 15041"/>
              <a:gd name="T30" fmla="*/ 74935 w 13316"/>
              <a:gd name="T31" fmla="*/ 274471 h 15041"/>
              <a:gd name="T32" fmla="*/ 131144 w 13316"/>
              <a:gd name="T33" fmla="*/ 346527 h 15041"/>
              <a:gd name="T34" fmla="*/ 68693 w 13316"/>
              <a:gd name="T35" fmla="*/ 341010 h 15041"/>
              <a:gd name="T36" fmla="*/ 87420 w 13316"/>
              <a:gd name="T37" fmla="*/ 234267 h 15041"/>
              <a:gd name="T38" fmla="*/ 282064 w 13316"/>
              <a:gd name="T39" fmla="*/ 508700 h 15041"/>
              <a:gd name="T40" fmla="*/ 262287 w 13316"/>
              <a:gd name="T41" fmla="*/ 490677 h 15041"/>
              <a:gd name="T42" fmla="*/ 173818 w 13316"/>
              <a:gd name="T43" fmla="*/ 515615 h 15041"/>
              <a:gd name="T44" fmla="*/ 198787 w 13316"/>
              <a:gd name="T45" fmla="*/ 528122 h 15041"/>
              <a:gd name="T46" fmla="*/ 212321 w 13316"/>
              <a:gd name="T47" fmla="*/ 543349 h 15041"/>
              <a:gd name="T48" fmla="*/ 317446 w 13316"/>
              <a:gd name="T49" fmla="*/ 253689 h 15041"/>
              <a:gd name="T50" fmla="*/ 361170 w 13316"/>
              <a:gd name="T51" fmla="*/ 403355 h 15041"/>
              <a:gd name="T52" fmla="*/ 353878 w 13316"/>
              <a:gd name="T53" fmla="*/ 444957 h 15041"/>
              <a:gd name="T54" fmla="*/ 335151 w 13316"/>
              <a:gd name="T55" fmla="*/ 474051 h 15041"/>
              <a:gd name="T56" fmla="*/ 314325 w 13316"/>
              <a:gd name="T57" fmla="*/ 457426 h 15041"/>
              <a:gd name="T58" fmla="*/ 314325 w 13316"/>
              <a:gd name="T59" fmla="*/ 482364 h 15041"/>
              <a:gd name="T60" fmla="*/ 292477 w 13316"/>
              <a:gd name="T61" fmla="*/ 471293 h 15041"/>
              <a:gd name="T62" fmla="*/ 285185 w 13316"/>
              <a:gd name="T63" fmla="*/ 487918 h 15041"/>
              <a:gd name="T64" fmla="*/ 256045 w 13316"/>
              <a:gd name="T65" fmla="*/ 490677 h 15041"/>
              <a:gd name="T66" fmla="*/ 249803 w 13316"/>
              <a:gd name="T67" fmla="*/ 525326 h 15041"/>
              <a:gd name="T68" fmla="*/ 241461 w 13316"/>
              <a:gd name="T69" fmla="*/ 539193 h 15041"/>
              <a:gd name="T70" fmla="*/ 218563 w 13316"/>
              <a:gd name="T71" fmla="*/ 497629 h 15041"/>
              <a:gd name="T72" fmla="*/ 192544 w 13316"/>
              <a:gd name="T73" fmla="*/ 543349 h 15041"/>
              <a:gd name="T74" fmla="*/ 176939 w 13316"/>
              <a:gd name="T75" fmla="*/ 479606 h 15041"/>
              <a:gd name="T76" fmla="*/ 168625 w 13316"/>
              <a:gd name="T77" fmla="*/ 464341 h 15041"/>
              <a:gd name="T78" fmla="*/ 158212 w 13316"/>
              <a:gd name="T79" fmla="*/ 447715 h 15041"/>
              <a:gd name="T80" fmla="*/ 129072 w 13316"/>
              <a:gd name="T81" fmla="*/ 446317 h 15041"/>
              <a:gd name="T82" fmla="*/ 142607 w 13316"/>
              <a:gd name="T83" fmla="*/ 400597 h 15041"/>
              <a:gd name="T84" fmla="*/ 134265 w 13316"/>
              <a:gd name="T85" fmla="*/ 395043 h 15041"/>
              <a:gd name="T86" fmla="*/ 105125 w 13316"/>
              <a:gd name="T87" fmla="*/ 411668 h 15041"/>
              <a:gd name="T88" fmla="*/ 141557 w 13316"/>
              <a:gd name="T89" fmla="*/ 360394 h 15041"/>
              <a:gd name="T90" fmla="*/ 221684 w 13316"/>
              <a:gd name="T91" fmla="*/ 462980 h 15041"/>
              <a:gd name="T92" fmla="*/ 285185 w 13316"/>
              <a:gd name="T93" fmla="*/ 433848 h 15041"/>
              <a:gd name="T94" fmla="*/ 290377 w 13316"/>
              <a:gd name="T95" fmla="*/ 314674 h 15041"/>
              <a:gd name="T96" fmla="*/ 235218 w 13316"/>
              <a:gd name="T97" fmla="*/ 79046 h 15041"/>
              <a:gd name="T98" fmla="*/ 185252 w 13316"/>
              <a:gd name="T99" fmla="*/ 135875 h 15041"/>
              <a:gd name="T100" fmla="*/ 274772 w 13316"/>
              <a:gd name="T101" fmla="*/ 313276 h 15041"/>
              <a:gd name="T102" fmla="*/ 281014 w 13316"/>
              <a:gd name="T103" fmla="*/ 407512 h 15041"/>
              <a:gd name="T104" fmla="*/ 226905 w 13316"/>
              <a:gd name="T105" fmla="*/ 446317 h 15041"/>
              <a:gd name="T106" fmla="*/ 132193 w 13316"/>
              <a:gd name="T107" fmla="*/ 295252 h 15041"/>
              <a:gd name="T108" fmla="*/ 81177 w 13316"/>
              <a:gd name="T109" fmla="*/ 217642 h 15041"/>
              <a:gd name="T110" fmla="*/ 21848 w 13316"/>
              <a:gd name="T111" fmla="*/ 257845 h 15041"/>
              <a:gd name="T112" fmla="*/ 141557 w 13316"/>
              <a:gd name="T113" fmla="*/ 507302 h 15041"/>
              <a:gd name="T114" fmla="*/ 167575 w 13316"/>
              <a:gd name="T115" fmla="*/ 543349 h 15041"/>
              <a:gd name="T116" fmla="*/ 251874 w 13316"/>
              <a:gd name="T117" fmla="*/ 554420 h 15041"/>
              <a:gd name="T118" fmla="*/ 373654 w 13316"/>
              <a:gd name="T119" fmla="*/ 435246 h 15041"/>
              <a:gd name="T120" fmla="*/ 356999 w 13316"/>
              <a:gd name="T121" fmla="*/ 300807 h 15041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lnTo>
                  <a:pt x="546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lnTo>
                  <a:pt x="8840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lnTo>
                  <a:pt x="147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lnTo>
                  <a:pt x="2494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lnTo>
                  <a:pt x="8400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42" name="Google Shape;473;p9">
            <a:extLst>
              <a:ext uri="{FF2B5EF4-FFF2-40B4-BE49-F238E27FC236}">
                <a16:creationId xmlns:a16="http://schemas.microsoft.com/office/drawing/2014/main" id="{F7CEE7EF-6108-45D8-A178-BCBA82324F68}"/>
              </a:ext>
            </a:extLst>
          </p:cNvPr>
          <p:cNvSpPr>
            <a:spLocks/>
          </p:cNvSpPr>
          <p:nvPr/>
        </p:nvSpPr>
        <p:spPr bwMode="auto">
          <a:xfrm>
            <a:off x="345018" y="6610350"/>
            <a:ext cx="514349" cy="344488"/>
          </a:xfrm>
          <a:custGeom>
            <a:avLst/>
            <a:gdLst>
              <a:gd name="T0" fmla="*/ 120632 w 13610"/>
              <a:gd name="T1" fmla="*/ 16660 h 9098"/>
              <a:gd name="T2" fmla="*/ 99828 w 13610"/>
              <a:gd name="T3" fmla="*/ 63915 h 9098"/>
              <a:gd name="T4" fmla="*/ 88377 w 13610"/>
              <a:gd name="T5" fmla="*/ 116659 h 9098"/>
              <a:gd name="T6" fmla="*/ 83190 w 13610"/>
              <a:gd name="T7" fmla="*/ 154183 h 9098"/>
              <a:gd name="T8" fmla="*/ 73836 w 13610"/>
              <a:gd name="T9" fmla="*/ 175008 h 9098"/>
              <a:gd name="T10" fmla="*/ 52011 w 13610"/>
              <a:gd name="T11" fmla="*/ 179173 h 9098"/>
              <a:gd name="T12" fmla="*/ 24971 w 13610"/>
              <a:gd name="T13" fmla="*/ 179173 h 9098"/>
              <a:gd name="T14" fmla="*/ 11451 w 13610"/>
              <a:gd name="T15" fmla="*/ 179173 h 9098"/>
              <a:gd name="T16" fmla="*/ 1049 w 13610"/>
              <a:gd name="T17" fmla="*/ 187503 h 9098"/>
              <a:gd name="T18" fmla="*/ 1049 w 13610"/>
              <a:gd name="T19" fmla="*/ 197234 h 9098"/>
              <a:gd name="T20" fmla="*/ 6264 w 13610"/>
              <a:gd name="T21" fmla="*/ 198635 h 9098"/>
              <a:gd name="T22" fmla="*/ 19756 w 13610"/>
              <a:gd name="T23" fmla="*/ 202800 h 9098"/>
              <a:gd name="T24" fmla="*/ 26020 w 13610"/>
              <a:gd name="T25" fmla="*/ 199998 h 9098"/>
              <a:gd name="T26" fmla="*/ 35373 w 13610"/>
              <a:gd name="T27" fmla="*/ 194470 h 9098"/>
              <a:gd name="T28" fmla="*/ 56149 w 13610"/>
              <a:gd name="T29" fmla="*/ 199998 h 9098"/>
              <a:gd name="T30" fmla="*/ 73836 w 13610"/>
              <a:gd name="T31" fmla="*/ 197234 h 9098"/>
              <a:gd name="T32" fmla="*/ 87356 w 13610"/>
              <a:gd name="T33" fmla="*/ 184739 h 9098"/>
              <a:gd name="T34" fmla="*/ 97758 w 13610"/>
              <a:gd name="T35" fmla="*/ 158348 h 9098"/>
              <a:gd name="T36" fmla="*/ 102945 w 13610"/>
              <a:gd name="T37" fmla="*/ 118060 h 9098"/>
              <a:gd name="T38" fmla="*/ 114368 w 13610"/>
              <a:gd name="T39" fmla="*/ 69443 h 9098"/>
              <a:gd name="T40" fmla="*/ 132055 w 13610"/>
              <a:gd name="T41" fmla="*/ 31957 h 9098"/>
              <a:gd name="T42" fmla="*/ 173635 w 13610"/>
              <a:gd name="T43" fmla="*/ 259748 h 9098"/>
              <a:gd name="T44" fmla="*/ 190273 w 13610"/>
              <a:gd name="T45" fmla="*/ 343087 h 9098"/>
              <a:gd name="T46" fmla="*/ 202745 w 13610"/>
              <a:gd name="T47" fmla="*/ 340285 h 9098"/>
              <a:gd name="T48" fmla="*/ 217314 w 13610"/>
              <a:gd name="T49" fmla="*/ 316696 h 9098"/>
              <a:gd name="T50" fmla="*/ 231882 w 13610"/>
              <a:gd name="T51" fmla="*/ 258347 h 9098"/>
              <a:gd name="T52" fmla="*/ 264110 w 13610"/>
              <a:gd name="T53" fmla="*/ 187503 h 9098"/>
              <a:gd name="T54" fmla="*/ 268248 w 13610"/>
              <a:gd name="T55" fmla="*/ 197234 h 9098"/>
              <a:gd name="T56" fmla="*/ 342084 w 13610"/>
              <a:gd name="T57" fmla="*/ 194470 h 9098"/>
              <a:gd name="T58" fmla="*/ 356624 w 13610"/>
              <a:gd name="T59" fmla="*/ 205564 h 9098"/>
              <a:gd name="T60" fmla="*/ 370144 w 13610"/>
              <a:gd name="T61" fmla="*/ 205564 h 9098"/>
              <a:gd name="T62" fmla="*/ 380547 w 13610"/>
              <a:gd name="T63" fmla="*/ 191668 h 9098"/>
              <a:gd name="T64" fmla="*/ 385734 w 13610"/>
              <a:gd name="T65" fmla="*/ 176409 h 9098"/>
              <a:gd name="T66" fmla="*/ 380547 w 13610"/>
              <a:gd name="T67" fmla="*/ 162513 h 9098"/>
              <a:gd name="T68" fmla="*/ 367027 w 13610"/>
              <a:gd name="T69" fmla="*/ 154183 h 9098"/>
              <a:gd name="T70" fmla="*/ 352486 w 13610"/>
              <a:gd name="T71" fmla="*/ 158348 h 9098"/>
              <a:gd name="T72" fmla="*/ 344153 w 13610"/>
              <a:gd name="T73" fmla="*/ 170843 h 9098"/>
              <a:gd name="T74" fmla="*/ 272414 w 13610"/>
              <a:gd name="T75" fmla="*/ 145853 h 9098"/>
              <a:gd name="T76" fmla="*/ 260992 w 13610"/>
              <a:gd name="T77" fmla="*/ 112494 h 9098"/>
              <a:gd name="T78" fmla="*/ 250589 w 13610"/>
              <a:gd name="T79" fmla="*/ 112494 h 9098"/>
              <a:gd name="T80" fmla="*/ 222500 w 13610"/>
              <a:gd name="T81" fmla="*/ 227791 h 9098"/>
              <a:gd name="T82" fmla="*/ 202745 w 13610"/>
              <a:gd name="T83" fmla="*/ 311130 h 9098"/>
              <a:gd name="T84" fmla="*/ 172615 w 13610"/>
              <a:gd name="T85" fmla="*/ 162513 h 9098"/>
              <a:gd name="T86" fmla="*/ 140388 w 13610"/>
              <a:gd name="T87" fmla="*/ 2802 h 909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43" name="Google Shape;474;p9">
            <a:extLst>
              <a:ext uri="{FF2B5EF4-FFF2-40B4-BE49-F238E27FC236}">
                <a16:creationId xmlns:a16="http://schemas.microsoft.com/office/drawing/2014/main" id="{20E853E2-05D0-473A-B55E-CBB1383EC4BD}"/>
              </a:ext>
            </a:extLst>
          </p:cNvPr>
          <p:cNvSpPr>
            <a:spLocks/>
          </p:cNvSpPr>
          <p:nvPr/>
        </p:nvSpPr>
        <p:spPr bwMode="auto">
          <a:xfrm>
            <a:off x="11599334" y="1535114"/>
            <a:ext cx="232833" cy="249237"/>
          </a:xfrm>
          <a:custGeom>
            <a:avLst/>
            <a:gdLst>
              <a:gd name="T0" fmla="*/ 110175 w 6164"/>
              <a:gd name="T1" fmla="*/ 2793 h 6604"/>
              <a:gd name="T2" fmla="*/ 91477 w 6164"/>
              <a:gd name="T3" fmla="*/ 30456 h 6604"/>
              <a:gd name="T4" fmla="*/ 62354 w 6164"/>
              <a:gd name="T5" fmla="*/ 59554 h 6604"/>
              <a:gd name="T6" fmla="*/ 22890 w 6164"/>
              <a:gd name="T7" fmla="*/ 45704 h 6604"/>
              <a:gd name="T8" fmla="*/ 12493 w 6164"/>
              <a:gd name="T9" fmla="*/ 47100 h 6604"/>
              <a:gd name="T10" fmla="*/ 13513 w 6164"/>
              <a:gd name="T11" fmla="*/ 55403 h 6604"/>
              <a:gd name="T12" fmla="*/ 21842 w 6164"/>
              <a:gd name="T13" fmla="*/ 62309 h 6604"/>
              <a:gd name="T14" fmla="*/ 58218 w 6164"/>
              <a:gd name="T15" fmla="*/ 76160 h 6604"/>
              <a:gd name="T16" fmla="*/ 61334 w 6164"/>
              <a:gd name="T17" fmla="*/ 84463 h 6604"/>
              <a:gd name="T18" fmla="*/ 67567 w 6164"/>
              <a:gd name="T19" fmla="*/ 84463 h 6604"/>
              <a:gd name="T20" fmla="*/ 77964 w 6164"/>
              <a:gd name="T21" fmla="*/ 78915 h 6604"/>
              <a:gd name="T22" fmla="*/ 78984 w 6164"/>
              <a:gd name="T23" fmla="*/ 72009 h 6604"/>
              <a:gd name="T24" fmla="*/ 108078 w 6164"/>
              <a:gd name="T25" fmla="*/ 29098 h 6604"/>
              <a:gd name="T26" fmla="*/ 110175 w 6164"/>
              <a:gd name="T27" fmla="*/ 91369 h 6604"/>
              <a:gd name="T28" fmla="*/ 116407 w 6164"/>
              <a:gd name="T29" fmla="*/ 106616 h 6604"/>
              <a:gd name="T30" fmla="*/ 134057 w 6164"/>
              <a:gd name="T31" fmla="*/ 119071 h 6604"/>
              <a:gd name="T32" fmla="*/ 148618 w 6164"/>
              <a:gd name="T33" fmla="*/ 128770 h 6604"/>
              <a:gd name="T34" fmla="*/ 121592 w 6164"/>
              <a:gd name="T35" fmla="*/ 148131 h 6604"/>
              <a:gd name="T36" fmla="*/ 115359 w 6164"/>
              <a:gd name="T37" fmla="*/ 153679 h 6604"/>
              <a:gd name="T38" fmla="*/ 109126 w 6164"/>
              <a:gd name="T39" fmla="*/ 199382 h 6604"/>
              <a:gd name="T40" fmla="*/ 100826 w 6164"/>
              <a:gd name="T41" fmla="*/ 215988 h 6604"/>
              <a:gd name="T42" fmla="*/ 72751 w 6164"/>
              <a:gd name="T43" fmla="*/ 175832 h 6604"/>
              <a:gd name="T44" fmla="*/ 67567 w 6164"/>
              <a:gd name="T45" fmla="*/ 174436 h 6604"/>
              <a:gd name="T46" fmla="*/ 41588 w 6164"/>
              <a:gd name="T47" fmla="*/ 182739 h 6604"/>
              <a:gd name="T48" fmla="*/ 32239 w 6164"/>
              <a:gd name="T49" fmla="*/ 163378 h 6604"/>
              <a:gd name="T50" fmla="*/ 47821 w 6164"/>
              <a:gd name="T51" fmla="*/ 135676 h 6604"/>
              <a:gd name="T52" fmla="*/ 50937 w 6164"/>
              <a:gd name="T53" fmla="*/ 130129 h 6604"/>
              <a:gd name="T54" fmla="*/ 48869 w 6164"/>
              <a:gd name="T55" fmla="*/ 123222 h 6604"/>
              <a:gd name="T56" fmla="*/ 34307 w 6164"/>
              <a:gd name="T57" fmla="*/ 92766 h 6604"/>
              <a:gd name="T58" fmla="*/ 10397 w 6164"/>
              <a:gd name="T59" fmla="*/ 54006 h 6604"/>
              <a:gd name="T60" fmla="*/ 3145 w 6164"/>
              <a:gd name="T61" fmla="*/ 56761 h 6604"/>
              <a:gd name="T62" fmla="*/ 9377 w 6164"/>
              <a:gd name="T63" fmla="*/ 73405 h 6604"/>
              <a:gd name="T64" fmla="*/ 27027 w 6164"/>
              <a:gd name="T65" fmla="*/ 106616 h 6604"/>
              <a:gd name="T66" fmla="*/ 36375 w 6164"/>
              <a:gd name="T67" fmla="*/ 132921 h 6604"/>
              <a:gd name="T68" fmla="*/ 16630 w 6164"/>
              <a:gd name="T69" fmla="*/ 159226 h 6604"/>
              <a:gd name="T70" fmla="*/ 28 w 6164"/>
              <a:gd name="T71" fmla="*/ 195193 h 6604"/>
              <a:gd name="T72" fmla="*/ 5213 w 6164"/>
              <a:gd name="T73" fmla="*/ 203533 h 6604"/>
              <a:gd name="T74" fmla="*/ 51985 w 6164"/>
              <a:gd name="T75" fmla="*/ 197986 h 6604"/>
              <a:gd name="T76" fmla="*/ 78984 w 6164"/>
              <a:gd name="T77" fmla="*/ 210440 h 6604"/>
              <a:gd name="T78" fmla="*/ 102894 w 6164"/>
              <a:gd name="T79" fmla="*/ 245048 h 6604"/>
              <a:gd name="T80" fmla="*/ 114339 w 6164"/>
              <a:gd name="T81" fmla="*/ 246444 h 6604"/>
              <a:gd name="T82" fmla="*/ 123688 w 6164"/>
              <a:gd name="T83" fmla="*/ 246444 h 6604"/>
              <a:gd name="T84" fmla="*/ 124708 w 6164"/>
              <a:gd name="T85" fmla="*/ 238141 h 6604"/>
              <a:gd name="T86" fmla="*/ 121592 w 6164"/>
              <a:gd name="T87" fmla="*/ 228442 h 6604"/>
              <a:gd name="T88" fmla="*/ 120572 w 6164"/>
              <a:gd name="T89" fmla="*/ 179984 h 6604"/>
              <a:gd name="T90" fmla="*/ 126804 w 6164"/>
              <a:gd name="T91" fmla="*/ 164736 h 6604"/>
              <a:gd name="T92" fmla="*/ 130940 w 6164"/>
              <a:gd name="T93" fmla="*/ 159226 h 6604"/>
              <a:gd name="T94" fmla="*/ 161083 w 6164"/>
              <a:gd name="T95" fmla="*/ 135676 h 6604"/>
              <a:gd name="T96" fmla="*/ 172529 w 6164"/>
              <a:gd name="T97" fmla="*/ 130129 h 6604"/>
              <a:gd name="T98" fmla="*/ 174597 w 6164"/>
              <a:gd name="T99" fmla="*/ 121826 h 6604"/>
              <a:gd name="T100" fmla="*/ 169412 w 6164"/>
              <a:gd name="T101" fmla="*/ 113523 h 6604"/>
              <a:gd name="T102" fmla="*/ 135105 w 6164"/>
              <a:gd name="T103" fmla="*/ 101069 h 6604"/>
              <a:gd name="T104" fmla="*/ 122640 w 6164"/>
              <a:gd name="T105" fmla="*/ 76160 h 6604"/>
              <a:gd name="T106" fmla="*/ 119524 w 6164"/>
              <a:gd name="T107" fmla="*/ 20795 h 6604"/>
              <a:gd name="T108" fmla="*/ 120572 w 6164"/>
              <a:gd name="T109" fmla="*/ 4151 h 6604"/>
              <a:gd name="T110" fmla="*/ 112243 w 6164"/>
              <a:gd name="T111" fmla="*/ 0 h 660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lnTo>
                  <a:pt x="396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/>
          <a:p>
            <a:endParaRPr lang="en-US" sz="1800"/>
          </a:p>
        </p:txBody>
      </p:sp>
      <p:sp>
        <p:nvSpPr>
          <p:cNvPr id="433" name="Google Shape;433;p9"/>
          <p:cNvSpPr txBox="1">
            <a:spLocks noGrp="1"/>
          </p:cNvSpPr>
          <p:nvPr>
            <p:ph type="body" idx="1"/>
          </p:nvPr>
        </p:nvSpPr>
        <p:spPr>
          <a:xfrm>
            <a:off x="609600" y="5875079"/>
            <a:ext cx="10972800" cy="6928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marL="457200" lvl="0" indent="-228600" algn="ctr">
              <a:spcBef>
                <a:spcPts val="360"/>
              </a:spcBef>
              <a:spcAft>
                <a:spcPts val="0"/>
              </a:spcAft>
              <a:buSzPts val="1800"/>
              <a:buNone/>
              <a:defRPr sz="1800"/>
            </a:lvl1pPr>
          </a:lstStyle>
          <a:p>
            <a:endParaRPr/>
          </a:p>
        </p:txBody>
      </p:sp>
      <p:sp>
        <p:nvSpPr>
          <p:cNvPr id="44" name="Google Shape;475;p9">
            <a:extLst>
              <a:ext uri="{FF2B5EF4-FFF2-40B4-BE49-F238E27FC236}">
                <a16:creationId xmlns:a16="http://schemas.microsoft.com/office/drawing/2014/main" id="{2E0E8744-4A5D-49AA-BFE0-2F13955C5C36}"/>
              </a:ext>
            </a:extLst>
          </p:cNvPr>
          <p:cNvSpPr txBox="1">
            <a:spLocks noGrp="1"/>
          </p:cNvSpPr>
          <p:nvPr>
            <p:ph type="sldNum" idx="10"/>
          </p:nvPr>
        </p:nvSpPr>
        <p:spPr>
          <a:xfrm>
            <a:off x="5729818" y="6470650"/>
            <a:ext cx="732367" cy="387350"/>
          </a:xfrm>
        </p:spPr>
        <p:txBody>
          <a:bodyPr anchor="ctr"/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>
              <a:defRPr/>
            </a:pPr>
            <a:fld id="{CD8D6C77-8702-4AF0-99B6-FE014649AF2C}" type="slidenum">
              <a:rPr lang="en"/>
              <a:pPr>
                <a:defRPr/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65685623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letely blank">
  <p:cSld name="Completely blank">
    <p:spTree>
      <p:nvGrpSpPr>
        <p:cNvPr id="1" name="Shape 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20;p11">
            <a:extLst>
              <a:ext uri="{FF2B5EF4-FFF2-40B4-BE49-F238E27FC236}">
                <a16:creationId xmlns:a16="http://schemas.microsoft.com/office/drawing/2014/main" id="{AA3DBC1D-B77A-4CC8-9D30-8A0E13F2F69F}"/>
              </a:ext>
            </a:extLst>
          </p:cNvPr>
          <p:cNvSpPr txBox="1">
            <a:spLocks noGrp="1"/>
          </p:cNvSpPr>
          <p:nvPr>
            <p:ph type="sldNum" idx="10"/>
          </p:nvPr>
        </p:nvSpPr>
        <p:spPr>
          <a:xfrm>
            <a:off x="5729818" y="6470650"/>
            <a:ext cx="732367" cy="387350"/>
          </a:xfrm>
        </p:spPr>
        <p:txBody>
          <a:bodyPr anchor="ctr"/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>
              <a:defRPr/>
            </a:pPr>
            <a:fld id="{9581C0CF-3567-4ACE-B9ED-60BCB412DEAA}" type="slidenum">
              <a:rPr lang="en"/>
              <a:pPr>
                <a:defRPr/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384012057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5A5E68AA-BE64-F049-AE4B-6D22E5791D6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kumimoji="1" lang="zh-CN" altLang="en-US"/>
              <a:t>单击此处编辑母版标题样式</a:t>
            </a:r>
          </a:p>
        </p:txBody>
      </p:sp>
      <p:sp>
        <p:nvSpPr>
          <p:cNvPr id="3" name="副标题 2">
            <a:extLst>
              <a:ext uri="{FF2B5EF4-FFF2-40B4-BE49-F238E27FC236}">
                <a16:creationId xmlns:a16="http://schemas.microsoft.com/office/drawing/2014/main" id="{68FB45DC-93A6-9E46-B68E-4C1658CC14B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kumimoji="1" lang="zh-CN" altLang="en-US"/>
              <a:t>单击此处编辑母版副标题样式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60C71B9E-72DF-9B46-9E11-92FD14AF780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B79D43-DAE6-0F47-A9C1-04982654FBFB}" type="datetimeFigureOut">
              <a:rPr kumimoji="1" lang="zh-CN" altLang="en-US" smtClean="0"/>
              <a:t>2021/12/5</a:t>
            </a:fld>
            <a:endParaRPr kumimoji="1"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CD64AA69-0CEE-B14A-BDC5-308DDC8C2D6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5DFAF48E-F9F8-1C46-8EEE-61E4A181629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F17B97-31AA-F046-A2B1-CB7B8C901C9E}" type="slidenum">
              <a:rPr kumimoji="1" lang="zh-CN" altLang="en-US" smtClean="0"/>
              <a:t>‹#›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1643946096"/>
      </p:ext>
    </p:extLst>
  </p:cSld>
  <p:clrMapOvr>
    <a:masterClrMapping/>
  </p:clrMapOvr>
  <p:transition spd="slow" advClick="0">
    <p:fade/>
  </p:transition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9B90AC2C-89A7-5B45-AA29-0F43CAD179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FF0F5861-FF02-9541-AD80-582F186482D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kumimoji="1" lang="zh-CN" altLang="en-US"/>
              <a:t>单击此处编辑母版文本样式</a:t>
            </a:r>
          </a:p>
          <a:p>
            <a:pPr lvl="1"/>
            <a:r>
              <a:rPr kumimoji="1" lang="zh-CN" altLang="en-US"/>
              <a:t>二级</a:t>
            </a:r>
          </a:p>
          <a:p>
            <a:pPr lvl="2"/>
            <a:r>
              <a:rPr kumimoji="1" lang="zh-CN" altLang="en-US"/>
              <a:t>三级</a:t>
            </a:r>
          </a:p>
          <a:p>
            <a:pPr lvl="3"/>
            <a:r>
              <a:rPr kumimoji="1" lang="zh-CN" altLang="en-US"/>
              <a:t>四级</a:t>
            </a:r>
          </a:p>
          <a:p>
            <a:pPr lvl="4"/>
            <a:r>
              <a:rPr kumimoji="1"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2E655C0A-AF44-4240-926F-CF039BC8D21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B79D43-DAE6-0F47-A9C1-04982654FBFB}" type="datetimeFigureOut">
              <a:rPr kumimoji="1" lang="zh-CN" altLang="en-US" smtClean="0"/>
              <a:t>2021/12/5</a:t>
            </a:fld>
            <a:endParaRPr kumimoji="1"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70AFDC4E-8BFD-B54A-BF9A-81919CC721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89656241-BFAA-974E-8319-98CB0818097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F17B97-31AA-F046-A2B1-CB7B8C901C9E}" type="slidenum">
              <a:rPr kumimoji="1" lang="zh-CN" altLang="en-US" smtClean="0"/>
              <a:t>‹#›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2843424713"/>
      </p:ext>
    </p:extLst>
  </p:cSld>
  <p:clrMapOvr>
    <a:masterClrMapping/>
  </p:clrMapOvr>
  <p:transition spd="slow" advClick="0">
    <p:fade/>
  </p:transition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A22A9BE9-7F72-794D-9F3C-9A8FE2E8F64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kumimoji="1"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13AC6F02-871E-DE47-AC93-1CD134CED5F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kumimoji="1" lang="zh-CN" altLang="en-US"/>
              <a:t>单击此处编辑母版文本样式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1C55CEBD-7C39-394B-A99F-80554FC46B4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B79D43-DAE6-0F47-A9C1-04982654FBFB}" type="datetimeFigureOut">
              <a:rPr kumimoji="1" lang="zh-CN" altLang="en-US" smtClean="0"/>
              <a:t>2021/12/5</a:t>
            </a:fld>
            <a:endParaRPr kumimoji="1"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AB24BB0A-6CBD-2E41-ACC7-D29880DA3B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0CDC3A08-879E-9449-ADFD-682ABDEB913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F17B97-31AA-F046-A2B1-CB7B8C901C9E}" type="slidenum">
              <a:rPr kumimoji="1" lang="zh-CN" altLang="en-US" smtClean="0"/>
              <a:t>‹#›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1808828890"/>
      </p:ext>
    </p:extLst>
  </p:cSld>
  <p:clrMapOvr>
    <a:masterClrMapping/>
  </p:clrMapOvr>
  <p:transition spd="slow" advClick="0">
    <p:fade/>
  </p:transition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C403AC0A-0AC7-E046-A454-45AF18903BB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BCFDF19E-3B3B-4842-9CFB-FEE132D206CF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kumimoji="1" lang="zh-CN" altLang="en-US"/>
              <a:t>单击此处编辑母版文本样式</a:t>
            </a:r>
          </a:p>
          <a:p>
            <a:pPr lvl="1"/>
            <a:r>
              <a:rPr kumimoji="1" lang="zh-CN" altLang="en-US"/>
              <a:t>二级</a:t>
            </a:r>
          </a:p>
          <a:p>
            <a:pPr lvl="2"/>
            <a:r>
              <a:rPr kumimoji="1" lang="zh-CN" altLang="en-US"/>
              <a:t>三级</a:t>
            </a:r>
          </a:p>
          <a:p>
            <a:pPr lvl="3"/>
            <a:r>
              <a:rPr kumimoji="1" lang="zh-CN" altLang="en-US"/>
              <a:t>四级</a:t>
            </a:r>
          </a:p>
          <a:p>
            <a:pPr lvl="4"/>
            <a:r>
              <a:rPr kumimoji="1" lang="zh-CN" altLang="en-US"/>
              <a:t>五级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6E65A68E-44C5-224D-8CA2-CC2B095E192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kumimoji="1" lang="zh-CN" altLang="en-US"/>
              <a:t>单击此处编辑母版文本样式</a:t>
            </a:r>
          </a:p>
          <a:p>
            <a:pPr lvl="1"/>
            <a:r>
              <a:rPr kumimoji="1" lang="zh-CN" altLang="en-US"/>
              <a:t>二级</a:t>
            </a:r>
          </a:p>
          <a:p>
            <a:pPr lvl="2"/>
            <a:r>
              <a:rPr kumimoji="1" lang="zh-CN" altLang="en-US"/>
              <a:t>三级</a:t>
            </a:r>
          </a:p>
          <a:p>
            <a:pPr lvl="3"/>
            <a:r>
              <a:rPr kumimoji="1" lang="zh-CN" altLang="en-US"/>
              <a:t>四级</a:t>
            </a:r>
          </a:p>
          <a:p>
            <a:pPr lvl="4"/>
            <a:r>
              <a:rPr kumimoji="1" lang="zh-CN" altLang="en-US"/>
              <a:t>五级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2D30D364-0692-4248-99C8-3F14D2E4ABF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B79D43-DAE6-0F47-A9C1-04982654FBFB}" type="datetimeFigureOut">
              <a:rPr kumimoji="1" lang="zh-CN" altLang="en-US" smtClean="0"/>
              <a:t>2021/12/5</a:t>
            </a:fld>
            <a:endParaRPr kumimoji="1"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EC7A17F9-1059-CB44-9EC4-3DC90DCBC09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088F51C2-BC0A-9647-96E7-996BE581CB4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F17B97-31AA-F046-A2B1-CB7B8C901C9E}" type="slidenum">
              <a:rPr kumimoji="1" lang="zh-CN" altLang="en-US" smtClean="0"/>
              <a:t>‹#›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3385578609"/>
      </p:ext>
    </p:extLst>
  </p:cSld>
  <p:clrMapOvr>
    <a:masterClrMapping/>
  </p:clrMapOvr>
  <p:transition spd="slow" advClick="0">
    <p:fade/>
  </p:transition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9FD20C3A-97FD-EC48-8472-14766CCB9D9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kumimoji="1"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CB998ED0-C05E-BF44-803B-F32434D9694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kumimoji="1" lang="zh-CN" altLang="en-US"/>
              <a:t>单击此处编辑母版文本样式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9C2F7DA8-241B-6E41-B115-7DD4AB88F1C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kumimoji="1" lang="zh-CN" altLang="en-US"/>
              <a:t>单击此处编辑母版文本样式</a:t>
            </a:r>
          </a:p>
          <a:p>
            <a:pPr lvl="1"/>
            <a:r>
              <a:rPr kumimoji="1" lang="zh-CN" altLang="en-US"/>
              <a:t>二级</a:t>
            </a:r>
          </a:p>
          <a:p>
            <a:pPr lvl="2"/>
            <a:r>
              <a:rPr kumimoji="1" lang="zh-CN" altLang="en-US"/>
              <a:t>三级</a:t>
            </a:r>
          </a:p>
          <a:p>
            <a:pPr lvl="3"/>
            <a:r>
              <a:rPr kumimoji="1" lang="zh-CN" altLang="en-US"/>
              <a:t>四级</a:t>
            </a:r>
          </a:p>
          <a:p>
            <a:pPr lvl="4"/>
            <a:r>
              <a:rPr kumimoji="1" lang="zh-CN" altLang="en-US"/>
              <a:t>五级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1763B39A-3922-DC4C-A9E0-E8F6F55BCC60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kumimoji="1" lang="zh-CN" altLang="en-US"/>
              <a:t>单击此处编辑母版文本样式</a:t>
            </a:r>
          </a:p>
        </p:txBody>
      </p:sp>
      <p:sp>
        <p:nvSpPr>
          <p:cNvPr id="6" name="内容占位符 5">
            <a:extLst>
              <a:ext uri="{FF2B5EF4-FFF2-40B4-BE49-F238E27FC236}">
                <a16:creationId xmlns:a16="http://schemas.microsoft.com/office/drawing/2014/main" id="{D1B154D5-EB01-C546-8E33-06C61DAFCD03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kumimoji="1" lang="zh-CN" altLang="en-US"/>
              <a:t>单击此处编辑母版文本样式</a:t>
            </a:r>
          </a:p>
          <a:p>
            <a:pPr lvl="1"/>
            <a:r>
              <a:rPr kumimoji="1" lang="zh-CN" altLang="en-US"/>
              <a:t>二级</a:t>
            </a:r>
          </a:p>
          <a:p>
            <a:pPr lvl="2"/>
            <a:r>
              <a:rPr kumimoji="1" lang="zh-CN" altLang="en-US"/>
              <a:t>三级</a:t>
            </a:r>
          </a:p>
          <a:p>
            <a:pPr lvl="3"/>
            <a:r>
              <a:rPr kumimoji="1" lang="zh-CN" altLang="en-US"/>
              <a:t>四级</a:t>
            </a:r>
          </a:p>
          <a:p>
            <a:pPr lvl="4"/>
            <a:r>
              <a:rPr kumimoji="1" lang="zh-CN" altLang="en-US"/>
              <a:t>五级</a:t>
            </a:r>
          </a:p>
        </p:txBody>
      </p:sp>
      <p:sp>
        <p:nvSpPr>
          <p:cNvPr id="7" name="日期占位符 6">
            <a:extLst>
              <a:ext uri="{FF2B5EF4-FFF2-40B4-BE49-F238E27FC236}">
                <a16:creationId xmlns:a16="http://schemas.microsoft.com/office/drawing/2014/main" id="{072C4281-F8A6-F144-B529-6697CA44A29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B79D43-DAE6-0F47-A9C1-04982654FBFB}" type="datetimeFigureOut">
              <a:rPr kumimoji="1" lang="zh-CN" altLang="en-US" smtClean="0"/>
              <a:t>2021/12/5</a:t>
            </a:fld>
            <a:endParaRPr kumimoji="1" lang="zh-CN" altLang="en-US"/>
          </a:p>
        </p:txBody>
      </p:sp>
      <p:sp>
        <p:nvSpPr>
          <p:cNvPr id="8" name="页脚占位符 7">
            <a:extLst>
              <a:ext uri="{FF2B5EF4-FFF2-40B4-BE49-F238E27FC236}">
                <a16:creationId xmlns:a16="http://schemas.microsoft.com/office/drawing/2014/main" id="{DE8B9C80-60CA-A34E-BFF9-C5EF301C401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9" name="灯片编号占位符 8">
            <a:extLst>
              <a:ext uri="{FF2B5EF4-FFF2-40B4-BE49-F238E27FC236}">
                <a16:creationId xmlns:a16="http://schemas.microsoft.com/office/drawing/2014/main" id="{BF90AAA6-55AF-1F43-85E0-154D6A6111A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F17B97-31AA-F046-A2B1-CB7B8C901C9E}" type="slidenum">
              <a:rPr kumimoji="1" lang="zh-CN" altLang="en-US" smtClean="0"/>
              <a:t>‹#›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1545673728"/>
      </p:ext>
    </p:extLst>
  </p:cSld>
  <p:clrMapOvr>
    <a:masterClrMapping/>
  </p:clrMapOvr>
  <p:transition spd="slow" advClick="0">
    <p:fade/>
  </p:transition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8B57A5C9-2CA0-5C4F-B0AC-699302B218E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zh-CN" altLang="en-US"/>
              <a:t>单击此处编辑母版标题样式</a:t>
            </a:r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FE2BD9DE-4F17-9E46-85D8-E2B12EE2279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B79D43-DAE6-0F47-A9C1-04982654FBFB}" type="datetimeFigureOut">
              <a:rPr kumimoji="1" lang="zh-CN" altLang="en-US" smtClean="0"/>
              <a:t>2021/12/5</a:t>
            </a:fld>
            <a:endParaRPr kumimoji="1"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531FE32F-DD65-4F4F-A322-76B6249BA7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F1B1DDF3-917A-F04E-96B7-4D0D88E637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F17B97-31AA-F046-A2B1-CB7B8C901C9E}" type="slidenum">
              <a:rPr kumimoji="1" lang="zh-CN" altLang="en-US" smtClean="0"/>
              <a:t>‹#›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2325224884"/>
      </p:ext>
    </p:extLst>
  </p:cSld>
  <p:clrMapOvr>
    <a:masterClrMapping/>
  </p:clrMapOvr>
  <p:transition spd="slow" advClick="0">
    <p:fade/>
  </p:transition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:a16="http://schemas.microsoft.com/office/drawing/2014/main" id="{0AF1B7EC-7263-EF4F-B8F8-7BC4A092665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B79D43-DAE6-0F47-A9C1-04982654FBFB}" type="datetimeFigureOut">
              <a:rPr kumimoji="1" lang="zh-CN" altLang="en-US" smtClean="0"/>
              <a:t>2021/12/5</a:t>
            </a:fld>
            <a:endParaRPr kumimoji="1"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A87EA049-7CA7-2242-BC65-574B701167D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8581E859-109B-1D4E-BD7F-295BD77D587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F17B97-31AA-F046-A2B1-CB7B8C901C9E}" type="slidenum">
              <a:rPr kumimoji="1" lang="zh-CN" altLang="en-US" smtClean="0"/>
              <a:t>‹#›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2927588172"/>
      </p:ext>
    </p:extLst>
  </p:cSld>
  <p:clrMapOvr>
    <a:masterClrMapping/>
  </p:clrMapOvr>
  <p:transition spd="slow" advClick="0">
    <p:fade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64638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932723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1395531264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3F08FA14-2A56-8F40-B578-1AF41EF343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kumimoji="1"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40FD8ED5-6CD0-9A49-908F-DD8F31EFE59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kumimoji="1" lang="zh-CN" altLang="en-US"/>
              <a:t>单击此处编辑母版文本样式</a:t>
            </a:r>
          </a:p>
          <a:p>
            <a:pPr lvl="1"/>
            <a:r>
              <a:rPr kumimoji="1" lang="zh-CN" altLang="en-US"/>
              <a:t>二级</a:t>
            </a:r>
          </a:p>
          <a:p>
            <a:pPr lvl="2"/>
            <a:r>
              <a:rPr kumimoji="1" lang="zh-CN" altLang="en-US"/>
              <a:t>三级</a:t>
            </a:r>
          </a:p>
          <a:p>
            <a:pPr lvl="3"/>
            <a:r>
              <a:rPr kumimoji="1" lang="zh-CN" altLang="en-US"/>
              <a:t>四级</a:t>
            </a:r>
          </a:p>
          <a:p>
            <a:pPr lvl="4"/>
            <a:r>
              <a:rPr kumimoji="1" lang="zh-CN" altLang="en-US"/>
              <a:t>五级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3F95D50D-3854-BF41-B1B4-C14B47F0A8C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kumimoji="1" lang="zh-CN" altLang="en-US"/>
              <a:t>单击此处编辑母版文本样式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DE198175-F7BB-9649-87FC-79105434471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B79D43-DAE6-0F47-A9C1-04982654FBFB}" type="datetimeFigureOut">
              <a:rPr kumimoji="1" lang="zh-CN" altLang="en-US" smtClean="0"/>
              <a:t>2021/12/5</a:t>
            </a:fld>
            <a:endParaRPr kumimoji="1"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780D134F-22C8-A147-86A1-AFCE01B6613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92ABE2F8-7F2B-084D-AA59-F1D65003419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F17B97-31AA-F046-A2B1-CB7B8C901C9E}" type="slidenum">
              <a:rPr kumimoji="1" lang="zh-CN" altLang="en-US" smtClean="0"/>
              <a:t>‹#›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2390776631"/>
      </p:ext>
    </p:extLst>
  </p:cSld>
  <p:clrMapOvr>
    <a:masterClrMapping/>
  </p:clrMapOvr>
  <p:transition spd="slow" advClick="0">
    <p:fade/>
  </p:transition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2FA1B7CB-265E-FE4B-85A7-85095EA7764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kumimoji="1" lang="zh-CN" altLang="en-US"/>
              <a:t>单击此处编辑母版标题样式</a:t>
            </a:r>
          </a:p>
        </p:txBody>
      </p:sp>
      <p:sp>
        <p:nvSpPr>
          <p:cNvPr id="3" name="图片占位符 2">
            <a:extLst>
              <a:ext uri="{FF2B5EF4-FFF2-40B4-BE49-F238E27FC236}">
                <a16:creationId xmlns:a16="http://schemas.microsoft.com/office/drawing/2014/main" id="{45B568F0-876F-3A42-8E9A-F2E0E4E16B67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kumimoji="1" lang="zh-CN" altLang="en-US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C9EE148B-7F31-6C4B-91AC-A6DC3C13CA1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kumimoji="1" lang="zh-CN" altLang="en-US"/>
              <a:t>单击此处编辑母版文本样式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9EFCCCA7-808E-BA49-9D15-415B8AA9BFC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B79D43-DAE6-0F47-A9C1-04982654FBFB}" type="datetimeFigureOut">
              <a:rPr kumimoji="1" lang="zh-CN" altLang="en-US" smtClean="0"/>
              <a:t>2021/12/5</a:t>
            </a:fld>
            <a:endParaRPr kumimoji="1"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2C58DD2B-251A-234C-8A57-5ABF94C4A87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C18CB2A8-5CD9-D04E-B567-7EBEF490AB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F17B97-31AA-F046-A2B1-CB7B8C901C9E}" type="slidenum">
              <a:rPr kumimoji="1" lang="zh-CN" altLang="en-US" smtClean="0"/>
              <a:t>‹#›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586499609"/>
      </p:ext>
    </p:extLst>
  </p:cSld>
  <p:clrMapOvr>
    <a:masterClrMapping/>
  </p:clrMapOvr>
  <p:transition spd="slow" advClick="0">
    <p:fade/>
  </p:transition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D27507A8-15E2-164F-9615-442CE639596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8762B35F-BAD2-B942-AD3F-6CFBFC720EC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kumimoji="1" lang="zh-CN" altLang="en-US"/>
              <a:t>单击此处编辑母版文本样式</a:t>
            </a:r>
          </a:p>
          <a:p>
            <a:pPr lvl="1"/>
            <a:r>
              <a:rPr kumimoji="1" lang="zh-CN" altLang="en-US"/>
              <a:t>二级</a:t>
            </a:r>
          </a:p>
          <a:p>
            <a:pPr lvl="2"/>
            <a:r>
              <a:rPr kumimoji="1" lang="zh-CN" altLang="en-US"/>
              <a:t>三级</a:t>
            </a:r>
          </a:p>
          <a:p>
            <a:pPr lvl="3"/>
            <a:r>
              <a:rPr kumimoji="1" lang="zh-CN" altLang="en-US"/>
              <a:t>四级</a:t>
            </a:r>
          </a:p>
          <a:p>
            <a:pPr lvl="4"/>
            <a:r>
              <a:rPr kumimoji="1"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EF2FC632-FBB0-AC4F-A2C8-C309889175E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B79D43-DAE6-0F47-A9C1-04982654FBFB}" type="datetimeFigureOut">
              <a:rPr kumimoji="1" lang="zh-CN" altLang="en-US" smtClean="0"/>
              <a:t>2021/12/5</a:t>
            </a:fld>
            <a:endParaRPr kumimoji="1"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5264E695-6EE6-3B41-9BB3-E9CE59E44B0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47B6FE20-DD6A-434B-8F8B-53D28B1A6E5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F17B97-31AA-F046-A2B1-CB7B8C901C9E}" type="slidenum">
              <a:rPr kumimoji="1" lang="zh-CN" altLang="en-US" smtClean="0"/>
              <a:t>‹#›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3048555794"/>
      </p:ext>
    </p:extLst>
  </p:cSld>
  <p:clrMapOvr>
    <a:masterClrMapping/>
  </p:clrMapOvr>
  <p:transition spd="slow" advClick="0">
    <p:fade/>
  </p:transition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>
            <a:extLst>
              <a:ext uri="{FF2B5EF4-FFF2-40B4-BE49-F238E27FC236}">
                <a16:creationId xmlns:a16="http://schemas.microsoft.com/office/drawing/2014/main" id="{D8317262-3A48-C44B-BE0D-EB1E54F694B6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kumimoji="1"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B655E45A-0599-A545-9244-C8A808CE4B4E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kumimoji="1" lang="zh-CN" altLang="en-US"/>
              <a:t>单击此处编辑母版文本样式</a:t>
            </a:r>
          </a:p>
          <a:p>
            <a:pPr lvl="1"/>
            <a:r>
              <a:rPr kumimoji="1" lang="zh-CN" altLang="en-US"/>
              <a:t>二级</a:t>
            </a:r>
          </a:p>
          <a:p>
            <a:pPr lvl="2"/>
            <a:r>
              <a:rPr kumimoji="1" lang="zh-CN" altLang="en-US"/>
              <a:t>三级</a:t>
            </a:r>
          </a:p>
          <a:p>
            <a:pPr lvl="3"/>
            <a:r>
              <a:rPr kumimoji="1" lang="zh-CN" altLang="en-US"/>
              <a:t>四级</a:t>
            </a:r>
          </a:p>
          <a:p>
            <a:pPr lvl="4"/>
            <a:r>
              <a:rPr kumimoji="1"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6ED0EFA3-E423-1E43-9429-EFEE76FC64A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B79D43-DAE6-0F47-A9C1-04982654FBFB}" type="datetimeFigureOut">
              <a:rPr kumimoji="1" lang="zh-CN" altLang="en-US" smtClean="0"/>
              <a:t>2021/12/5</a:t>
            </a:fld>
            <a:endParaRPr kumimoji="1"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FCE18421-96FF-A942-AB92-9E8C9E3D538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A76B1616-54B9-7149-8109-223505AD0D8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F17B97-31AA-F046-A2B1-CB7B8C901C9E}" type="slidenum">
              <a:rPr kumimoji="1" lang="zh-CN" altLang="en-US" smtClean="0"/>
              <a:t>‹#›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4283742916"/>
      </p:ext>
    </p:extLst>
  </p:cSld>
  <p:clrMapOvr>
    <a:masterClrMapping/>
  </p:clrMapOvr>
  <p:transition spd="slow" advClick="0">
    <p:fade/>
  </p:transition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AA67178-AFD6-4745-B907-9D9CA425008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D2A9BCA0-3423-4DB7-8352-853570E33FB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45DAB94-6FDD-4FB0-8E20-625DF2274B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1D1DDA-13CF-4815-9488-EB221260D59B}" type="datetimeFigureOut">
              <a:rPr lang="en-US" smtClean="0"/>
              <a:t>12/5/2021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3DAEF0C-EADE-4F47-94BA-A4F8B27B95F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7C32B74-65A5-4DBD-A2EF-423FA3CB077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2388F1-2169-4641-85BC-1C22B3291B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1772724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FEF6607-C498-43B8-BA52-440CB84D9BA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3C8A9BB-34EF-405F-8DE8-8853F9106F4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A722124-AAF7-46DD-AAC7-5BB1C0A94BA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1D1DDA-13CF-4815-9488-EB221260D59B}" type="datetimeFigureOut">
              <a:rPr lang="en-US" smtClean="0"/>
              <a:t>12/5/2021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612A05A-70D5-4659-A8F7-C36A6357AFF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EF49CAA-BA0E-4C67-982B-0E87895D606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2388F1-2169-4641-85BC-1C22B3291B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8940470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081F76C-CA11-4853-ADE4-F4C529C77A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CDF4952-2778-476D-A993-89478EB504B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C4802BB-E4C4-4667-8CA5-C27DFD0B036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1D1DDA-13CF-4815-9488-EB221260D59B}" type="datetimeFigureOut">
              <a:rPr lang="en-US" smtClean="0"/>
              <a:t>12/5/2021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C91C80F-64AD-4FF6-A71E-AB8D8CDCBBC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5758247-DA65-4D88-94FA-F0717E258E7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2388F1-2169-4641-85BC-1C22B3291B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17349867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4F95F95-D7D2-411C-B4CF-7F4C5138F2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6FCB0C1-2388-4F17-A112-FA9FD44954BA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7DC9AA50-0363-4324-B7C0-0CE86723942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6932582-1A9B-40D9-809E-BA68CBD961A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1D1DDA-13CF-4815-9488-EB221260D59B}" type="datetimeFigureOut">
              <a:rPr lang="en-US" smtClean="0"/>
              <a:t>12/5/2021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6316324-7707-4760-BB2D-46AEED5047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A13B8DC-699B-4B9A-9771-6357AC2C3E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2388F1-2169-4641-85BC-1C22B3291B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279441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F0B121C-457E-473D-B3CE-FD85F7ED38C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18F28E2-4DCF-42BE-9633-16643B0C212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6CFD867-879B-4F47-BE70-B4D17CEC652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EEE0DF7-3BF8-40D9-A7B8-92F9432F9D2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D82E70EA-2EEF-43C4-A6F8-D0A42D9B888B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D984212A-ABE5-4435-BF35-B475E267948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1D1DDA-13CF-4815-9488-EB221260D59B}" type="datetimeFigureOut">
              <a:rPr lang="en-US" smtClean="0"/>
              <a:t>12/5/2021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52E4EEF-B3F4-45C1-ADEA-D3397AB9073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5E62FB13-1B9F-4408-A19E-1304BE157C0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2388F1-2169-4641-85BC-1C22B3291B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1008615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D27BAC5-75E4-4695-8247-C0138A59A9D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60D2A58-3669-4024-A712-9F79001A71E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1D1DDA-13CF-4815-9488-EB221260D59B}" type="datetimeFigureOut">
              <a:rPr lang="en-US" smtClean="0"/>
              <a:t>12/5/2021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E5C1A25-4CC6-499C-95A4-FD29F2E5E26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DB02E58-DD4E-4B96-88A4-D57D0A9846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2388F1-2169-4641-85BC-1C22B3291B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196916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64638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932723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3822685320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AA791BD-644B-4862-9F41-1725A5F9861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1D1DDA-13CF-4815-9488-EB221260D59B}" type="datetimeFigureOut">
              <a:rPr lang="en-US" smtClean="0"/>
              <a:t>12/5/2021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B26DBECB-CE7B-4DB7-A977-84174A76944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FF86CD0-25FD-4896-B9C6-6EBCE26BF80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2388F1-2169-4641-85BC-1C22B3291B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3026613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6CEDBA6-6347-497C-92AF-954D399CBFF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9ABD781-EDE9-4013-804A-835F8B5310C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DEF8FF7-22B7-423D-84B0-8AE15FA2BD6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991432B-66D8-407B-8EDE-43C23844ACE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1D1DDA-13CF-4815-9488-EB221260D59B}" type="datetimeFigureOut">
              <a:rPr lang="en-US" smtClean="0"/>
              <a:t>12/5/2021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D79F202A-9105-459B-9473-988A90EB700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ED26D07-42E7-4D9C-B307-899A883ED3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2388F1-2169-4641-85BC-1C22B3291B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1003661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2B6C724-D8B4-4D09-BDA7-8A5DBCB080D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460C6A6-E5DD-418D-A421-C5DAF619289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018C549-C3EE-4CB3-B534-AD6C5C00BAE8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C4371F1-9D33-4BD3-B745-D54D8D0B015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1D1DDA-13CF-4815-9488-EB221260D59B}" type="datetimeFigureOut">
              <a:rPr lang="en-US" smtClean="0"/>
              <a:t>12/5/2021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4211939-A3D9-421F-A3F0-02857A8AC0D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07F8B19-7727-430C-93F1-727A067ACF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2388F1-2169-4641-85BC-1C22B3291B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821550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FE647C0-EB69-413C-B8B2-C5038E45B55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708528C1-7597-445C-B18D-204297B8E9AC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E8586B8-60F8-4616-80E6-5DC6F60D104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1D1DDA-13CF-4815-9488-EB221260D59B}" type="datetimeFigureOut">
              <a:rPr lang="en-US" smtClean="0"/>
              <a:t>12/5/2021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EA9DD0A-A577-454F-8581-41A18DBEEED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9CFF65E-FA26-46E8-9774-47C682A1B1C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2388F1-2169-4641-85BC-1C22B3291B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263741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92A8E8E5-A407-4FA2-B8F1-959977231E28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93742357-457D-4104-B8F5-E7EF1F23FDF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A4961ED-7322-49FC-862B-8E2B332D5F7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1D1DDA-13CF-4815-9488-EB221260D59B}" type="datetimeFigureOut">
              <a:rPr lang="en-US" smtClean="0"/>
              <a:t>12/5/2021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079540E-CA93-4B40-AA42-53FEC38F83D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A2E977B-6B02-456E-9577-B965AE3CB6F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2388F1-2169-4641-85BC-1C22B3291B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8041478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24">
            <a:extLst>
              <a:ext uri="{FF2B5EF4-FFF2-40B4-BE49-F238E27FC236}">
                <a16:creationId xmlns:a16="http://schemas.microsoft.com/office/drawing/2014/main" id="{0B77183B-D91C-4877-8446-04AF82AD0211}"/>
              </a:ext>
            </a:extLst>
          </p:cNvPr>
          <p:cNvSpPr/>
          <p:nvPr userDrawn="1"/>
        </p:nvSpPr>
        <p:spPr>
          <a:xfrm>
            <a:off x="0" y="6649277"/>
            <a:ext cx="9893376" cy="8528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378F7C02-C4E1-41FB-B50E-9077B2D466F1}"/>
              </a:ext>
            </a:extLst>
          </p:cNvPr>
          <p:cNvGrpSpPr/>
          <p:nvPr/>
        </p:nvGrpSpPr>
        <p:grpSpPr>
          <a:xfrm>
            <a:off x="9917984" y="6249017"/>
            <a:ext cx="2134868" cy="538948"/>
            <a:chOff x="3459679" y="2564932"/>
            <a:chExt cx="5250757" cy="1325555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AEBFE799-9951-424F-AA26-A9B2226E0273}"/>
                </a:ext>
              </a:extLst>
            </p:cNvPr>
            <p:cNvGrpSpPr/>
            <p:nvPr/>
          </p:nvGrpSpPr>
          <p:grpSpPr>
            <a:xfrm>
              <a:off x="3467491" y="2775272"/>
              <a:ext cx="5242945" cy="981076"/>
              <a:chOff x="609600" y="2828925"/>
              <a:chExt cx="4733925" cy="885825"/>
            </a:xfrm>
          </p:grpSpPr>
          <p:sp>
            <p:nvSpPr>
              <p:cNvPr id="20" name="Rectangle 19">
                <a:extLst>
                  <a:ext uri="{FF2B5EF4-FFF2-40B4-BE49-F238E27FC236}">
                    <a16:creationId xmlns:a16="http://schemas.microsoft.com/office/drawing/2014/main" id="{E404C533-9854-4AB1-864E-4EC83E534AF5}"/>
                  </a:ext>
                </a:extLst>
              </p:cNvPr>
              <p:cNvSpPr/>
              <p:nvPr/>
            </p:nvSpPr>
            <p:spPr>
              <a:xfrm>
                <a:off x="609600" y="2828925"/>
                <a:ext cx="885825" cy="885825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Rectangle 20">
                <a:extLst>
                  <a:ext uri="{FF2B5EF4-FFF2-40B4-BE49-F238E27FC236}">
                    <a16:creationId xmlns:a16="http://schemas.microsoft.com/office/drawing/2014/main" id="{36CC28C5-72C9-4A9C-A38D-4895E418FDF6}"/>
                  </a:ext>
                </a:extLst>
              </p:cNvPr>
              <p:cNvSpPr/>
              <p:nvPr/>
            </p:nvSpPr>
            <p:spPr>
              <a:xfrm>
                <a:off x="1571625" y="2828925"/>
                <a:ext cx="885825" cy="885825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Rectangle 21">
                <a:extLst>
                  <a:ext uri="{FF2B5EF4-FFF2-40B4-BE49-F238E27FC236}">
                    <a16:creationId xmlns:a16="http://schemas.microsoft.com/office/drawing/2014/main" id="{0DE7E71F-BCD3-460E-871E-91151BF0CFCB}"/>
                  </a:ext>
                </a:extLst>
              </p:cNvPr>
              <p:cNvSpPr/>
              <p:nvPr/>
            </p:nvSpPr>
            <p:spPr>
              <a:xfrm>
                <a:off x="2533650" y="2828925"/>
                <a:ext cx="885825" cy="885825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Rectangle 22">
                <a:extLst>
                  <a:ext uri="{FF2B5EF4-FFF2-40B4-BE49-F238E27FC236}">
                    <a16:creationId xmlns:a16="http://schemas.microsoft.com/office/drawing/2014/main" id="{8CB2864E-6E5C-4245-B1A8-E20E2751C8B2}"/>
                  </a:ext>
                </a:extLst>
              </p:cNvPr>
              <p:cNvSpPr/>
              <p:nvPr/>
            </p:nvSpPr>
            <p:spPr>
              <a:xfrm>
                <a:off x="3495675" y="2828925"/>
                <a:ext cx="885825" cy="885825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Rectangle 23">
                <a:extLst>
                  <a:ext uri="{FF2B5EF4-FFF2-40B4-BE49-F238E27FC236}">
                    <a16:creationId xmlns:a16="http://schemas.microsoft.com/office/drawing/2014/main" id="{AC5333E1-387E-4717-8817-F654B5A8E20D}"/>
                  </a:ext>
                </a:extLst>
              </p:cNvPr>
              <p:cNvSpPr/>
              <p:nvPr/>
            </p:nvSpPr>
            <p:spPr>
              <a:xfrm>
                <a:off x="4457700" y="2828925"/>
                <a:ext cx="885825" cy="885825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9917E84-BC22-43AB-A243-2B467A7BD64E}"/>
                </a:ext>
              </a:extLst>
            </p:cNvPr>
            <p:cNvSpPr/>
            <p:nvPr/>
          </p:nvSpPr>
          <p:spPr>
            <a:xfrm rot="10800000">
              <a:off x="4589772" y="2769586"/>
              <a:ext cx="869882" cy="963508"/>
            </a:xfrm>
            <a:custGeom>
              <a:avLst/>
              <a:gdLst>
                <a:gd name="connsiteX0" fmla="*/ 249393 w 869883"/>
                <a:gd name="connsiteY0" fmla="*/ 183621 h 963507"/>
                <a:gd name="connsiteX1" fmla="*/ 283449 w 869883"/>
                <a:gd name="connsiteY1" fmla="*/ 159204 h 963507"/>
                <a:gd name="connsiteX2" fmla="*/ 259032 w 869883"/>
                <a:gd name="connsiteY2" fmla="*/ 125148 h 963507"/>
                <a:gd name="connsiteX3" fmla="*/ 224976 w 869883"/>
                <a:gd name="connsiteY3" fmla="*/ 149565 h 963507"/>
                <a:gd name="connsiteX4" fmla="*/ 249393 w 869883"/>
                <a:gd name="connsiteY4" fmla="*/ 183621 h 963507"/>
                <a:gd name="connsiteX5" fmla="*/ 795252 w 869883"/>
                <a:gd name="connsiteY5" fmla="*/ 408697 h 963507"/>
                <a:gd name="connsiteX6" fmla="*/ 809612 w 869883"/>
                <a:gd name="connsiteY6" fmla="*/ 355860 h 963507"/>
                <a:gd name="connsiteX7" fmla="*/ 771076 w 869883"/>
                <a:gd name="connsiteY7" fmla="*/ 403388 h 963507"/>
                <a:gd name="connsiteX8" fmla="*/ 795252 w 869883"/>
                <a:gd name="connsiteY8" fmla="*/ 408697 h 963507"/>
                <a:gd name="connsiteX9" fmla="*/ 100086 w 869883"/>
                <a:gd name="connsiteY9" fmla="*/ 631479 h 963507"/>
                <a:gd name="connsiteX10" fmla="*/ 71143 w 869883"/>
                <a:gd name="connsiteY10" fmla="*/ 602536 h 963507"/>
                <a:gd name="connsiteX11" fmla="*/ 100086 w 869883"/>
                <a:gd name="connsiteY11" fmla="*/ 573593 h 963507"/>
                <a:gd name="connsiteX12" fmla="*/ 129029 w 869883"/>
                <a:gd name="connsiteY12" fmla="*/ 602536 h 963507"/>
                <a:gd name="connsiteX13" fmla="*/ 100086 w 869883"/>
                <a:gd name="connsiteY13" fmla="*/ 631479 h 963507"/>
                <a:gd name="connsiteX14" fmla="*/ 100086 w 869883"/>
                <a:gd name="connsiteY14" fmla="*/ 660422 h 963507"/>
                <a:gd name="connsiteX15" fmla="*/ 157972 w 869883"/>
                <a:gd name="connsiteY15" fmla="*/ 602536 h 963507"/>
                <a:gd name="connsiteX16" fmla="*/ 100086 w 869883"/>
                <a:gd name="connsiteY16" fmla="*/ 544650 h 963507"/>
                <a:gd name="connsiteX17" fmla="*/ 42200 w 869883"/>
                <a:gd name="connsiteY17" fmla="*/ 602536 h 963507"/>
                <a:gd name="connsiteX18" fmla="*/ 100086 w 869883"/>
                <a:gd name="connsiteY18" fmla="*/ 660422 h 963507"/>
                <a:gd name="connsiteX19" fmla="*/ 636483 w 869883"/>
                <a:gd name="connsiteY19" fmla="*/ 963507 h 963507"/>
                <a:gd name="connsiteX20" fmla="*/ 423144 w 869883"/>
                <a:gd name="connsiteY20" fmla="*/ 963507 h 963507"/>
                <a:gd name="connsiteX21" fmla="*/ 417256 w 869883"/>
                <a:gd name="connsiteY21" fmla="*/ 959411 h 963507"/>
                <a:gd name="connsiteX22" fmla="*/ 118065 w 869883"/>
                <a:gd name="connsiteY22" fmla="*/ 959411 h 963507"/>
                <a:gd name="connsiteX23" fmla="*/ 118065 w 869883"/>
                <a:gd name="connsiteY23" fmla="*/ 908722 h 963507"/>
                <a:gd name="connsiteX24" fmla="*/ 168754 w 869883"/>
                <a:gd name="connsiteY24" fmla="*/ 858033 h 963507"/>
                <a:gd name="connsiteX25" fmla="*/ 271522 w 869883"/>
                <a:gd name="connsiteY25" fmla="*/ 858033 h 963507"/>
                <a:gd name="connsiteX26" fmla="*/ 44795 w 869883"/>
                <a:gd name="connsiteY26" fmla="*/ 700313 h 963507"/>
                <a:gd name="connsiteX27" fmla="*/ 18708 w 869883"/>
                <a:gd name="connsiteY27" fmla="*/ 554976 h 963507"/>
                <a:gd name="connsiteX28" fmla="*/ 48652 w 869883"/>
                <a:gd name="connsiteY28" fmla="*/ 526299 h 963507"/>
                <a:gd name="connsiteX29" fmla="*/ 74792 w 869883"/>
                <a:gd name="connsiteY29" fmla="*/ 516166 h 963507"/>
                <a:gd name="connsiteX30" fmla="*/ 74213 w 869883"/>
                <a:gd name="connsiteY30" fmla="*/ 514501 h 963507"/>
                <a:gd name="connsiteX31" fmla="*/ 631187 w 869883"/>
                <a:gd name="connsiteY31" fmla="*/ 342364 h 963507"/>
                <a:gd name="connsiteX32" fmla="*/ 297632 w 869883"/>
                <a:gd name="connsiteY32" fmla="*/ 217056 h 963507"/>
                <a:gd name="connsiteX33" fmla="*/ 272796 w 869883"/>
                <a:gd name="connsiteY33" fmla="*/ 228529 h 963507"/>
                <a:gd name="connsiteX34" fmla="*/ 242325 w 869883"/>
                <a:gd name="connsiteY34" fmla="*/ 229885 h 963507"/>
                <a:gd name="connsiteX35" fmla="*/ 218472 w 869883"/>
                <a:gd name="connsiteY35" fmla="*/ 221008 h 963507"/>
                <a:gd name="connsiteX36" fmla="*/ 164724 w 869883"/>
                <a:gd name="connsiteY36" fmla="*/ 258948 h 963507"/>
                <a:gd name="connsiteX37" fmla="*/ 56132 w 869883"/>
                <a:gd name="connsiteY37" fmla="*/ 241600 h 963507"/>
                <a:gd name="connsiteX38" fmla="*/ 6014 w 869883"/>
                <a:gd name="connsiteY38" fmla="*/ 156783 h 963507"/>
                <a:gd name="connsiteX39" fmla="*/ 9869 w 869883"/>
                <a:gd name="connsiteY39" fmla="*/ 132366 h 963507"/>
                <a:gd name="connsiteX40" fmla="*/ 25290 w 869883"/>
                <a:gd name="connsiteY40" fmla="*/ 134936 h 963507"/>
                <a:gd name="connsiteX41" fmla="*/ 77338 w 869883"/>
                <a:gd name="connsiteY41" fmla="*/ 212042 h 963507"/>
                <a:gd name="connsiteX42" fmla="*/ 156371 w 869883"/>
                <a:gd name="connsiteY42" fmla="*/ 224893 h 963507"/>
                <a:gd name="connsiteX43" fmla="*/ 191922 w 869883"/>
                <a:gd name="connsiteY43" fmla="*/ 196932 h 963507"/>
                <a:gd name="connsiteX44" fmla="*/ 178712 w 869883"/>
                <a:gd name="connsiteY44" fmla="*/ 141855 h 963507"/>
                <a:gd name="connsiteX45" fmla="*/ 209717 w 869883"/>
                <a:gd name="connsiteY45" fmla="*/ 91977 h 963507"/>
                <a:gd name="connsiteX46" fmla="*/ 214528 w 869883"/>
                <a:gd name="connsiteY46" fmla="*/ 89741 h 963507"/>
                <a:gd name="connsiteX47" fmla="*/ 186572 w 869883"/>
                <a:gd name="connsiteY47" fmla="*/ 46905 h 963507"/>
                <a:gd name="connsiteX48" fmla="*/ 107539 w 869883"/>
                <a:gd name="connsiteY48" fmla="*/ 34698 h 963507"/>
                <a:gd name="connsiteX49" fmla="*/ 34288 w 869883"/>
                <a:gd name="connsiteY49" fmla="*/ 91884 h 963507"/>
                <a:gd name="connsiteX50" fmla="*/ 18224 w 869883"/>
                <a:gd name="connsiteY50" fmla="*/ 89314 h 963507"/>
                <a:gd name="connsiteX51" fmla="*/ 22079 w 869883"/>
                <a:gd name="connsiteY51" fmla="*/ 64898 h 963507"/>
                <a:gd name="connsiteX52" fmla="*/ 96615 w 869883"/>
                <a:gd name="connsiteY52" fmla="*/ 0 h 963507"/>
                <a:gd name="connsiteX53" fmla="*/ 205206 w 869883"/>
                <a:gd name="connsiteY53" fmla="*/ 17348 h 963507"/>
                <a:gd name="connsiteX54" fmla="*/ 250632 w 869883"/>
                <a:gd name="connsiteY54" fmla="*/ 78961 h 963507"/>
                <a:gd name="connsiteX55" fmla="*/ 266742 w 869883"/>
                <a:gd name="connsiteY55" fmla="*/ 78243 h 963507"/>
                <a:gd name="connsiteX56" fmla="*/ 316620 w 869883"/>
                <a:gd name="connsiteY56" fmla="*/ 109005 h 963507"/>
                <a:gd name="connsiteX57" fmla="*/ 319435 w 869883"/>
                <a:gd name="connsiteY57" fmla="*/ 115098 h 963507"/>
                <a:gd name="connsiteX58" fmla="*/ 803977 w 869883"/>
                <a:gd name="connsiteY58" fmla="*/ 300705 h 963507"/>
                <a:gd name="connsiteX59" fmla="*/ 824626 w 869883"/>
                <a:gd name="connsiteY59" fmla="*/ 306486 h 963507"/>
                <a:gd name="connsiteX60" fmla="*/ 865490 w 869883"/>
                <a:gd name="connsiteY60" fmla="*/ 353933 h 963507"/>
                <a:gd name="connsiteX61" fmla="*/ 813466 w 869883"/>
                <a:gd name="connsiteY61" fmla="*/ 457981 h 963507"/>
                <a:gd name="connsiteX62" fmla="*/ 293089 w 869883"/>
                <a:gd name="connsiteY62" fmla="*/ 618657 h 963507"/>
                <a:gd name="connsiteX63" fmla="*/ 603336 w 869883"/>
                <a:gd name="connsiteY63" fmla="*/ 834477 h 963507"/>
                <a:gd name="connsiteX64" fmla="*/ 625895 w 869883"/>
                <a:gd name="connsiteY64" fmla="*/ 858033 h 963507"/>
                <a:gd name="connsiteX65" fmla="*/ 705014 w 869883"/>
                <a:gd name="connsiteY65" fmla="*/ 858033 h 963507"/>
                <a:gd name="connsiteX66" fmla="*/ 755703 w 869883"/>
                <a:gd name="connsiteY66" fmla="*/ 908722 h 963507"/>
                <a:gd name="connsiteX67" fmla="*/ 755703 w 869883"/>
                <a:gd name="connsiteY67" fmla="*/ 959411 h 963507"/>
                <a:gd name="connsiteX68" fmla="*/ 638257 w 869883"/>
                <a:gd name="connsiteY68" fmla="*/ 959411 h 96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869883" h="963507">
                  <a:moveTo>
                    <a:pt x="249393" y="183621"/>
                  </a:moveTo>
                  <a:cubicBezTo>
                    <a:pt x="265458" y="186191"/>
                    <a:pt x="280878" y="175268"/>
                    <a:pt x="283449" y="159204"/>
                  </a:cubicBezTo>
                  <a:cubicBezTo>
                    <a:pt x="286019" y="143140"/>
                    <a:pt x="275095" y="127719"/>
                    <a:pt x="259032" y="125148"/>
                  </a:cubicBezTo>
                  <a:cubicBezTo>
                    <a:pt x="242968" y="122578"/>
                    <a:pt x="227547" y="133502"/>
                    <a:pt x="224976" y="149565"/>
                  </a:cubicBezTo>
                  <a:cubicBezTo>
                    <a:pt x="221764" y="165630"/>
                    <a:pt x="233329" y="181050"/>
                    <a:pt x="249393" y="183621"/>
                  </a:cubicBezTo>
                  <a:close/>
                  <a:moveTo>
                    <a:pt x="795252" y="408697"/>
                  </a:moveTo>
                  <a:cubicBezTo>
                    <a:pt x="817199" y="404994"/>
                    <a:pt x="829844" y="377537"/>
                    <a:pt x="809612" y="355860"/>
                  </a:cubicBezTo>
                  <a:cubicBezTo>
                    <a:pt x="775572" y="335307"/>
                    <a:pt x="743459" y="374486"/>
                    <a:pt x="771076" y="403388"/>
                  </a:cubicBezTo>
                  <a:cubicBezTo>
                    <a:pt x="779586" y="408526"/>
                    <a:pt x="787936" y="409931"/>
                    <a:pt x="795252" y="408697"/>
                  </a:cubicBezTo>
                  <a:close/>
                  <a:moveTo>
                    <a:pt x="100086" y="631479"/>
                  </a:moveTo>
                  <a:cubicBezTo>
                    <a:pt x="84101" y="631479"/>
                    <a:pt x="71143" y="618521"/>
                    <a:pt x="71143" y="602536"/>
                  </a:cubicBezTo>
                  <a:cubicBezTo>
                    <a:pt x="71143" y="586551"/>
                    <a:pt x="84101" y="573593"/>
                    <a:pt x="100086" y="573593"/>
                  </a:cubicBezTo>
                  <a:cubicBezTo>
                    <a:pt x="116071" y="573593"/>
                    <a:pt x="129029" y="586551"/>
                    <a:pt x="129029" y="602536"/>
                  </a:cubicBezTo>
                  <a:cubicBezTo>
                    <a:pt x="129029" y="618521"/>
                    <a:pt x="116071" y="631479"/>
                    <a:pt x="100086" y="631479"/>
                  </a:cubicBezTo>
                  <a:close/>
                  <a:moveTo>
                    <a:pt x="100086" y="660422"/>
                  </a:moveTo>
                  <a:cubicBezTo>
                    <a:pt x="132056" y="660422"/>
                    <a:pt x="157972" y="634506"/>
                    <a:pt x="157972" y="602536"/>
                  </a:cubicBezTo>
                  <a:cubicBezTo>
                    <a:pt x="157972" y="570566"/>
                    <a:pt x="132056" y="544650"/>
                    <a:pt x="100086" y="544650"/>
                  </a:cubicBezTo>
                  <a:cubicBezTo>
                    <a:pt x="68116" y="544650"/>
                    <a:pt x="42200" y="570566"/>
                    <a:pt x="42200" y="602536"/>
                  </a:cubicBezTo>
                  <a:cubicBezTo>
                    <a:pt x="42200" y="634506"/>
                    <a:pt x="68116" y="660422"/>
                    <a:pt x="100086" y="660422"/>
                  </a:cubicBezTo>
                  <a:close/>
                  <a:moveTo>
                    <a:pt x="636483" y="963507"/>
                  </a:moveTo>
                  <a:lnTo>
                    <a:pt x="423144" y="963507"/>
                  </a:lnTo>
                  <a:lnTo>
                    <a:pt x="417256" y="959411"/>
                  </a:lnTo>
                  <a:lnTo>
                    <a:pt x="118065" y="959411"/>
                  </a:lnTo>
                  <a:lnTo>
                    <a:pt x="118065" y="908722"/>
                  </a:lnTo>
                  <a:cubicBezTo>
                    <a:pt x="118065" y="880727"/>
                    <a:pt x="140759" y="858033"/>
                    <a:pt x="168754" y="858033"/>
                  </a:cubicBezTo>
                  <a:lnTo>
                    <a:pt x="271522" y="858033"/>
                  </a:lnTo>
                  <a:lnTo>
                    <a:pt x="44795" y="700313"/>
                  </a:lnTo>
                  <a:cubicBezTo>
                    <a:pt x="-2543" y="667383"/>
                    <a:pt x="-14222" y="602314"/>
                    <a:pt x="18708" y="554976"/>
                  </a:cubicBezTo>
                  <a:cubicBezTo>
                    <a:pt x="26940" y="543142"/>
                    <a:pt x="37181" y="533536"/>
                    <a:pt x="48652" y="526299"/>
                  </a:cubicBezTo>
                  <a:lnTo>
                    <a:pt x="74792" y="516166"/>
                  </a:lnTo>
                  <a:lnTo>
                    <a:pt x="74213" y="514501"/>
                  </a:lnTo>
                  <a:lnTo>
                    <a:pt x="631187" y="342364"/>
                  </a:lnTo>
                  <a:lnTo>
                    <a:pt x="297632" y="217056"/>
                  </a:lnTo>
                  <a:lnTo>
                    <a:pt x="272796" y="228529"/>
                  </a:lnTo>
                  <a:cubicBezTo>
                    <a:pt x="263087" y="230929"/>
                    <a:pt x="252766" y="231491"/>
                    <a:pt x="242325" y="229885"/>
                  </a:cubicBezTo>
                  <a:lnTo>
                    <a:pt x="218472" y="221008"/>
                  </a:lnTo>
                  <a:lnTo>
                    <a:pt x="164724" y="258948"/>
                  </a:lnTo>
                  <a:lnTo>
                    <a:pt x="56132" y="241600"/>
                  </a:lnTo>
                  <a:lnTo>
                    <a:pt x="6014" y="156783"/>
                  </a:lnTo>
                  <a:lnTo>
                    <a:pt x="9869" y="132366"/>
                  </a:lnTo>
                  <a:lnTo>
                    <a:pt x="25290" y="134936"/>
                  </a:lnTo>
                  <a:lnTo>
                    <a:pt x="77338" y="212042"/>
                  </a:lnTo>
                  <a:lnTo>
                    <a:pt x="156371" y="224893"/>
                  </a:lnTo>
                  <a:lnTo>
                    <a:pt x="191922" y="196932"/>
                  </a:lnTo>
                  <a:lnTo>
                    <a:pt x="178712" y="141855"/>
                  </a:lnTo>
                  <a:cubicBezTo>
                    <a:pt x="182247" y="120972"/>
                    <a:pt x="193813" y="103463"/>
                    <a:pt x="209717" y="91977"/>
                  </a:cubicBezTo>
                  <a:lnTo>
                    <a:pt x="214528" y="89741"/>
                  </a:lnTo>
                  <a:lnTo>
                    <a:pt x="186572" y="46905"/>
                  </a:lnTo>
                  <a:lnTo>
                    <a:pt x="107539" y="34698"/>
                  </a:lnTo>
                  <a:lnTo>
                    <a:pt x="34288" y="91884"/>
                  </a:lnTo>
                  <a:lnTo>
                    <a:pt x="18224" y="89314"/>
                  </a:lnTo>
                  <a:lnTo>
                    <a:pt x="22079" y="64898"/>
                  </a:lnTo>
                  <a:lnTo>
                    <a:pt x="96615" y="0"/>
                  </a:lnTo>
                  <a:lnTo>
                    <a:pt x="205206" y="17348"/>
                  </a:lnTo>
                  <a:lnTo>
                    <a:pt x="250632" y="78961"/>
                  </a:lnTo>
                  <a:lnTo>
                    <a:pt x="266742" y="78243"/>
                  </a:lnTo>
                  <a:cubicBezTo>
                    <a:pt x="287625" y="81456"/>
                    <a:pt x="305135" y="93022"/>
                    <a:pt x="316620" y="109005"/>
                  </a:cubicBezTo>
                  <a:lnTo>
                    <a:pt x="319435" y="115098"/>
                  </a:lnTo>
                  <a:lnTo>
                    <a:pt x="803977" y="300705"/>
                  </a:lnTo>
                  <a:lnTo>
                    <a:pt x="824626" y="306486"/>
                  </a:lnTo>
                  <a:cubicBezTo>
                    <a:pt x="843332" y="315879"/>
                    <a:pt x="858425" y="332417"/>
                    <a:pt x="865490" y="353933"/>
                  </a:cubicBezTo>
                  <a:cubicBezTo>
                    <a:pt x="880262" y="397608"/>
                    <a:pt x="856498" y="443851"/>
                    <a:pt x="813466" y="457981"/>
                  </a:cubicBezTo>
                  <a:lnTo>
                    <a:pt x="293089" y="618657"/>
                  </a:lnTo>
                  <a:lnTo>
                    <a:pt x="603336" y="834477"/>
                  </a:lnTo>
                  <a:lnTo>
                    <a:pt x="625895" y="858033"/>
                  </a:lnTo>
                  <a:lnTo>
                    <a:pt x="705014" y="858033"/>
                  </a:lnTo>
                  <a:cubicBezTo>
                    <a:pt x="733009" y="858033"/>
                    <a:pt x="755703" y="880727"/>
                    <a:pt x="755703" y="908722"/>
                  </a:cubicBezTo>
                  <a:lnTo>
                    <a:pt x="755703" y="959411"/>
                  </a:lnTo>
                  <a:lnTo>
                    <a:pt x="638257" y="9594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rapezoid 24">
              <a:extLst>
                <a:ext uri="{FF2B5EF4-FFF2-40B4-BE49-F238E27FC236}">
                  <a16:creationId xmlns:a16="http://schemas.microsoft.com/office/drawing/2014/main" id="{31D460DF-0640-47FB-8F04-195A1FD52078}"/>
                </a:ext>
              </a:extLst>
            </p:cNvPr>
            <p:cNvSpPr>
              <a:spLocks noChangeAspect="1"/>
            </p:cNvSpPr>
            <p:nvPr/>
          </p:nvSpPr>
          <p:spPr>
            <a:xfrm rot="8369018">
              <a:off x="6543417" y="2652941"/>
              <a:ext cx="1146180" cy="1157101"/>
            </a:xfrm>
            <a:custGeom>
              <a:avLst/>
              <a:gdLst/>
              <a:ahLst/>
              <a:cxnLst/>
              <a:rect l="l" t="t" r="r" b="b"/>
              <a:pathLst>
                <a:path w="4411086" h="4453092">
                  <a:moveTo>
                    <a:pt x="3095887" y="1153910"/>
                  </a:moveTo>
                  <a:cubicBezTo>
                    <a:pt x="3119009" y="1174647"/>
                    <a:pt x="3146597" y="1191685"/>
                    <a:pt x="3177861" y="1203446"/>
                  </a:cubicBezTo>
                  <a:cubicBezTo>
                    <a:pt x="3302917" y="1250492"/>
                    <a:pt x="3439398" y="1195315"/>
                    <a:pt x="3482703" y="1080205"/>
                  </a:cubicBezTo>
                  <a:cubicBezTo>
                    <a:pt x="3526008" y="965093"/>
                    <a:pt x="3459737" y="833641"/>
                    <a:pt x="3334683" y="786595"/>
                  </a:cubicBezTo>
                  <a:cubicBezTo>
                    <a:pt x="3209628" y="739549"/>
                    <a:pt x="3073147" y="794724"/>
                    <a:pt x="3029841" y="909836"/>
                  </a:cubicBezTo>
                  <a:cubicBezTo>
                    <a:pt x="2997363" y="996169"/>
                    <a:pt x="3026521" y="1091695"/>
                    <a:pt x="3095887" y="1153910"/>
                  </a:cubicBezTo>
                  <a:close/>
                  <a:moveTo>
                    <a:pt x="3521423" y="1860548"/>
                  </a:moveTo>
                  <a:cubicBezTo>
                    <a:pt x="3544546" y="1881285"/>
                    <a:pt x="3572135" y="1898322"/>
                    <a:pt x="3603399" y="1910084"/>
                  </a:cubicBezTo>
                  <a:cubicBezTo>
                    <a:pt x="3728453" y="1957130"/>
                    <a:pt x="3864935" y="1901953"/>
                    <a:pt x="3908240" y="1786842"/>
                  </a:cubicBezTo>
                  <a:cubicBezTo>
                    <a:pt x="3951546" y="1671732"/>
                    <a:pt x="3885275" y="1540278"/>
                    <a:pt x="3760220" y="1493232"/>
                  </a:cubicBezTo>
                  <a:cubicBezTo>
                    <a:pt x="3635166" y="1446186"/>
                    <a:pt x="3498684" y="1501363"/>
                    <a:pt x="3455379" y="1616474"/>
                  </a:cubicBezTo>
                  <a:cubicBezTo>
                    <a:pt x="3422900" y="1702807"/>
                    <a:pt x="3452057" y="1798333"/>
                    <a:pt x="3521423" y="1860548"/>
                  </a:cubicBezTo>
                  <a:close/>
                  <a:moveTo>
                    <a:pt x="3507502" y="2659088"/>
                  </a:moveTo>
                  <a:cubicBezTo>
                    <a:pt x="3530625" y="2679826"/>
                    <a:pt x="3558214" y="2696863"/>
                    <a:pt x="3589478" y="2708624"/>
                  </a:cubicBezTo>
                  <a:cubicBezTo>
                    <a:pt x="3714532" y="2755670"/>
                    <a:pt x="3851014" y="2700494"/>
                    <a:pt x="3894319" y="2585383"/>
                  </a:cubicBezTo>
                  <a:cubicBezTo>
                    <a:pt x="3937624" y="2470273"/>
                    <a:pt x="3871353" y="2338820"/>
                    <a:pt x="3746299" y="2291774"/>
                  </a:cubicBezTo>
                  <a:cubicBezTo>
                    <a:pt x="3621245" y="2244728"/>
                    <a:pt x="3484763" y="2299905"/>
                    <a:pt x="3441458" y="2415014"/>
                  </a:cubicBezTo>
                  <a:cubicBezTo>
                    <a:pt x="3408979" y="2501348"/>
                    <a:pt x="3438136" y="2596873"/>
                    <a:pt x="3507502" y="2659088"/>
                  </a:cubicBezTo>
                  <a:close/>
                  <a:moveTo>
                    <a:pt x="2750047" y="3029987"/>
                  </a:moveTo>
                  <a:cubicBezTo>
                    <a:pt x="2773168" y="3050726"/>
                    <a:pt x="2800759" y="3067763"/>
                    <a:pt x="2832021" y="3079524"/>
                  </a:cubicBezTo>
                  <a:cubicBezTo>
                    <a:pt x="2957076" y="3126570"/>
                    <a:pt x="3093558" y="3071393"/>
                    <a:pt x="3136863" y="2956283"/>
                  </a:cubicBezTo>
                  <a:cubicBezTo>
                    <a:pt x="3180168" y="2841172"/>
                    <a:pt x="3113897" y="2709719"/>
                    <a:pt x="2988843" y="2662673"/>
                  </a:cubicBezTo>
                  <a:cubicBezTo>
                    <a:pt x="2863789" y="2615627"/>
                    <a:pt x="2727307" y="2670804"/>
                    <a:pt x="2684001" y="2785914"/>
                  </a:cubicBezTo>
                  <a:cubicBezTo>
                    <a:pt x="2651523" y="2872247"/>
                    <a:pt x="2680681" y="2967773"/>
                    <a:pt x="2750047" y="3029987"/>
                  </a:cubicBezTo>
                  <a:close/>
                  <a:moveTo>
                    <a:pt x="1666926" y="2573567"/>
                  </a:moveTo>
                  <a:lnTo>
                    <a:pt x="1775047" y="423729"/>
                  </a:lnTo>
                  <a:lnTo>
                    <a:pt x="1991290" y="423729"/>
                  </a:lnTo>
                  <a:lnTo>
                    <a:pt x="2099411" y="2573567"/>
                  </a:lnTo>
                  <a:close/>
                  <a:moveTo>
                    <a:pt x="1154974" y="2568578"/>
                  </a:moveTo>
                  <a:cubicBezTo>
                    <a:pt x="1178096" y="2589317"/>
                    <a:pt x="1205685" y="2606354"/>
                    <a:pt x="1236949" y="2618115"/>
                  </a:cubicBezTo>
                  <a:cubicBezTo>
                    <a:pt x="1362003" y="2665161"/>
                    <a:pt x="1498485" y="2609985"/>
                    <a:pt x="1541790" y="2494874"/>
                  </a:cubicBezTo>
                  <a:cubicBezTo>
                    <a:pt x="1585096" y="2379763"/>
                    <a:pt x="1518825" y="2248310"/>
                    <a:pt x="1393770" y="2201264"/>
                  </a:cubicBezTo>
                  <a:cubicBezTo>
                    <a:pt x="1268716" y="2154218"/>
                    <a:pt x="1132234" y="2209394"/>
                    <a:pt x="1088929" y="2324505"/>
                  </a:cubicBezTo>
                  <a:cubicBezTo>
                    <a:pt x="1056450" y="2410839"/>
                    <a:pt x="1085608" y="2506364"/>
                    <a:pt x="1154974" y="2568578"/>
                  </a:cubicBezTo>
                  <a:close/>
                  <a:moveTo>
                    <a:pt x="1811301" y="3132571"/>
                  </a:moveTo>
                  <a:lnTo>
                    <a:pt x="1704026" y="2663196"/>
                  </a:lnTo>
                  <a:lnTo>
                    <a:pt x="2117930" y="2682436"/>
                  </a:lnTo>
                  <a:lnTo>
                    <a:pt x="1967575" y="3139835"/>
                  </a:lnTo>
                  <a:close/>
                  <a:moveTo>
                    <a:pt x="474734" y="2026084"/>
                  </a:moveTo>
                  <a:cubicBezTo>
                    <a:pt x="497856" y="2046823"/>
                    <a:pt x="525445" y="2063859"/>
                    <a:pt x="556709" y="2075621"/>
                  </a:cubicBezTo>
                  <a:cubicBezTo>
                    <a:pt x="681763" y="2122667"/>
                    <a:pt x="818245" y="2067490"/>
                    <a:pt x="861550" y="1952380"/>
                  </a:cubicBezTo>
                  <a:cubicBezTo>
                    <a:pt x="904855" y="1837269"/>
                    <a:pt x="838584" y="1705816"/>
                    <a:pt x="713530" y="1658770"/>
                  </a:cubicBezTo>
                  <a:cubicBezTo>
                    <a:pt x="588476" y="1611724"/>
                    <a:pt x="451994" y="1666900"/>
                    <a:pt x="408689" y="1782011"/>
                  </a:cubicBezTo>
                  <a:cubicBezTo>
                    <a:pt x="376210" y="1868344"/>
                    <a:pt x="405367" y="1963870"/>
                    <a:pt x="474734" y="2026084"/>
                  </a:cubicBezTo>
                  <a:close/>
                  <a:moveTo>
                    <a:pt x="470005" y="2517620"/>
                  </a:moveTo>
                  <a:cubicBezTo>
                    <a:pt x="142796" y="2243059"/>
                    <a:pt x="-69074" y="1913805"/>
                    <a:pt x="20698" y="1573981"/>
                  </a:cubicBezTo>
                  <a:cubicBezTo>
                    <a:pt x="290062" y="677171"/>
                    <a:pt x="1131284" y="1373424"/>
                    <a:pt x="1417683" y="1157395"/>
                  </a:cubicBezTo>
                  <a:cubicBezTo>
                    <a:pt x="1704082" y="941367"/>
                    <a:pt x="795764" y="512391"/>
                    <a:pt x="1486994" y="164947"/>
                  </a:cubicBezTo>
                  <a:cubicBezTo>
                    <a:pt x="1963635" y="-91969"/>
                    <a:pt x="2301495" y="-33140"/>
                    <a:pt x="2924035" y="233397"/>
                  </a:cubicBezTo>
                  <a:cubicBezTo>
                    <a:pt x="3546575" y="499935"/>
                    <a:pt x="4682373" y="1460700"/>
                    <a:pt x="4352060" y="2410274"/>
                  </a:cubicBezTo>
                  <a:cubicBezTo>
                    <a:pt x="4055563" y="3262631"/>
                    <a:pt x="2903863" y="3342769"/>
                    <a:pt x="2149143" y="3248705"/>
                  </a:cubicBezTo>
                  <a:cubicBezTo>
                    <a:pt x="2120485" y="3221681"/>
                    <a:pt x="2088781" y="3200633"/>
                    <a:pt x="2056697" y="3184977"/>
                  </a:cubicBezTo>
                  <a:lnTo>
                    <a:pt x="2029525" y="3174239"/>
                  </a:lnTo>
                  <a:lnTo>
                    <a:pt x="2074465" y="2961096"/>
                  </a:lnTo>
                  <a:cubicBezTo>
                    <a:pt x="2174448" y="2968058"/>
                    <a:pt x="2268303" y="2914369"/>
                    <a:pt x="2302852" y="2822534"/>
                  </a:cubicBezTo>
                  <a:cubicBezTo>
                    <a:pt x="2344980" y="2710550"/>
                    <a:pt x="2283405" y="2583099"/>
                    <a:pt x="2164586" y="2533664"/>
                  </a:cubicBezTo>
                  <a:lnTo>
                    <a:pt x="2177079" y="2474412"/>
                  </a:lnTo>
                  <a:lnTo>
                    <a:pt x="2181423" y="2474420"/>
                  </a:lnTo>
                  <a:lnTo>
                    <a:pt x="2180348" y="2458905"/>
                  </a:lnTo>
                  <a:lnTo>
                    <a:pt x="2183345" y="2444691"/>
                  </a:lnTo>
                  <a:lnTo>
                    <a:pt x="2179364" y="2444684"/>
                  </a:lnTo>
                  <a:lnTo>
                    <a:pt x="2069296" y="855315"/>
                  </a:lnTo>
                  <a:cubicBezTo>
                    <a:pt x="2264713" y="815272"/>
                    <a:pt x="2400776" y="670372"/>
                    <a:pt x="2376696" y="524656"/>
                  </a:cubicBezTo>
                  <a:cubicBezTo>
                    <a:pt x="2351678" y="373263"/>
                    <a:pt x="2163271" y="278317"/>
                    <a:pt x="1955875" y="312591"/>
                  </a:cubicBezTo>
                  <a:cubicBezTo>
                    <a:pt x="1748480" y="346862"/>
                    <a:pt x="1600634" y="497374"/>
                    <a:pt x="1625652" y="648768"/>
                  </a:cubicBezTo>
                  <a:cubicBezTo>
                    <a:pt x="1635034" y="705540"/>
                    <a:pt x="1667392" y="754373"/>
                    <a:pt x="1715112" y="791433"/>
                  </a:cubicBezTo>
                  <a:lnTo>
                    <a:pt x="1728511" y="799403"/>
                  </a:lnTo>
                  <a:lnTo>
                    <a:pt x="1608970" y="2443607"/>
                  </a:lnTo>
                  <a:lnTo>
                    <a:pt x="1608731" y="2443607"/>
                  </a:lnTo>
                  <a:lnTo>
                    <a:pt x="1608909" y="2444461"/>
                  </a:lnTo>
                  <a:lnTo>
                    <a:pt x="1606809" y="2473335"/>
                  </a:lnTo>
                  <a:lnTo>
                    <a:pt x="1614885" y="2473351"/>
                  </a:lnTo>
                  <a:lnTo>
                    <a:pt x="1760460" y="3176931"/>
                  </a:lnTo>
                  <a:cubicBezTo>
                    <a:pt x="1363839" y="3071567"/>
                    <a:pt x="842276" y="2829991"/>
                    <a:pt x="470005" y="2517620"/>
                  </a:cubicBezTo>
                  <a:close/>
                  <a:moveTo>
                    <a:pt x="1703651" y="4144665"/>
                  </a:moveTo>
                  <a:cubicBezTo>
                    <a:pt x="1692426" y="4135382"/>
                    <a:pt x="1682479" y="4126471"/>
                    <a:pt x="1673433" y="4117764"/>
                  </a:cubicBezTo>
                  <a:cubicBezTo>
                    <a:pt x="1630012" y="4075967"/>
                    <a:pt x="1607344" y="4038835"/>
                    <a:pt x="1563711" y="3987474"/>
                  </a:cubicBezTo>
                  <a:cubicBezTo>
                    <a:pt x="1428119" y="3754817"/>
                    <a:pt x="1459551" y="3514918"/>
                    <a:pt x="1577437" y="3369529"/>
                  </a:cubicBezTo>
                  <a:cubicBezTo>
                    <a:pt x="1695323" y="3224139"/>
                    <a:pt x="1812160" y="3189516"/>
                    <a:pt x="1943877" y="3254126"/>
                  </a:cubicBezTo>
                  <a:cubicBezTo>
                    <a:pt x="2075594" y="3318736"/>
                    <a:pt x="2201944" y="3486346"/>
                    <a:pt x="2150195" y="3720844"/>
                  </a:cubicBezTo>
                  <a:cubicBezTo>
                    <a:pt x="2053054" y="4010881"/>
                    <a:pt x="2046121" y="3999957"/>
                    <a:pt x="2256634" y="4453092"/>
                  </a:cubicBezTo>
                  <a:cubicBezTo>
                    <a:pt x="1923422" y="4292924"/>
                    <a:pt x="1782225" y="4209649"/>
                    <a:pt x="1703651" y="414466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D5CF2213-852E-4240-813E-B4BEE73B7B5F}"/>
                </a:ext>
              </a:extLst>
            </p:cNvPr>
            <p:cNvGrpSpPr/>
            <p:nvPr/>
          </p:nvGrpSpPr>
          <p:grpSpPr>
            <a:xfrm>
              <a:off x="7721588" y="2772298"/>
              <a:ext cx="988480" cy="987025"/>
              <a:chOff x="2611714" y="1452659"/>
              <a:chExt cx="3963104" cy="3957283"/>
            </a:xfrm>
            <a:solidFill>
              <a:schemeClr val="bg1"/>
            </a:solidFill>
          </p:grpSpPr>
          <p:sp>
            <p:nvSpPr>
              <p:cNvPr id="17" name="Round Same Side Corner Rectangle 4">
                <a:extLst>
                  <a:ext uri="{FF2B5EF4-FFF2-40B4-BE49-F238E27FC236}">
                    <a16:creationId xmlns:a16="http://schemas.microsoft.com/office/drawing/2014/main" id="{15E8845B-2966-4D6E-BF28-D4FFBE0924ED}"/>
                  </a:ext>
                </a:extLst>
              </p:cNvPr>
              <p:cNvSpPr/>
              <p:nvPr/>
            </p:nvSpPr>
            <p:spPr>
              <a:xfrm rot="5400000">
                <a:off x="3996576" y="67797"/>
                <a:ext cx="1193379" cy="3963104"/>
              </a:xfrm>
              <a:custGeom>
                <a:avLst/>
                <a:gdLst>
                  <a:gd name="connsiteX0" fmla="*/ 259607 w 792088"/>
                  <a:gd name="connsiteY0" fmla="*/ 0 h 4005634"/>
                  <a:gd name="connsiteX1" fmla="*/ 532481 w 792088"/>
                  <a:gd name="connsiteY1" fmla="*/ 0 h 4005634"/>
                  <a:gd name="connsiteX2" fmla="*/ 792088 w 792088"/>
                  <a:gd name="connsiteY2" fmla="*/ 259607 h 4005634"/>
                  <a:gd name="connsiteX3" fmla="*/ 792088 w 792088"/>
                  <a:gd name="connsiteY3" fmla="*/ 4005634 h 4005634"/>
                  <a:gd name="connsiteX4" fmla="*/ 792088 w 792088"/>
                  <a:gd name="connsiteY4" fmla="*/ 4005634 h 4005634"/>
                  <a:gd name="connsiteX5" fmla="*/ 0 w 792088"/>
                  <a:gd name="connsiteY5" fmla="*/ 4005634 h 4005634"/>
                  <a:gd name="connsiteX6" fmla="*/ 0 w 792088"/>
                  <a:gd name="connsiteY6" fmla="*/ 4005634 h 4005634"/>
                  <a:gd name="connsiteX7" fmla="*/ 0 w 792088"/>
                  <a:gd name="connsiteY7" fmla="*/ 259607 h 4005634"/>
                  <a:gd name="connsiteX8" fmla="*/ 259607 w 792088"/>
                  <a:gd name="connsiteY8" fmla="*/ 0 h 4005634"/>
                  <a:gd name="connsiteX0" fmla="*/ 270239 w 802720"/>
                  <a:gd name="connsiteY0" fmla="*/ 0 h 4005634"/>
                  <a:gd name="connsiteX1" fmla="*/ 543113 w 802720"/>
                  <a:gd name="connsiteY1" fmla="*/ 0 h 4005634"/>
                  <a:gd name="connsiteX2" fmla="*/ 802720 w 802720"/>
                  <a:gd name="connsiteY2" fmla="*/ 259607 h 4005634"/>
                  <a:gd name="connsiteX3" fmla="*/ 802720 w 802720"/>
                  <a:gd name="connsiteY3" fmla="*/ 4005634 h 4005634"/>
                  <a:gd name="connsiteX4" fmla="*/ 802720 w 802720"/>
                  <a:gd name="connsiteY4" fmla="*/ 4005634 h 4005634"/>
                  <a:gd name="connsiteX5" fmla="*/ 10632 w 802720"/>
                  <a:gd name="connsiteY5" fmla="*/ 4005634 h 4005634"/>
                  <a:gd name="connsiteX6" fmla="*/ 0 w 802720"/>
                  <a:gd name="connsiteY6" fmla="*/ 3590965 h 4005634"/>
                  <a:gd name="connsiteX7" fmla="*/ 10632 w 802720"/>
                  <a:gd name="connsiteY7" fmla="*/ 259607 h 4005634"/>
                  <a:gd name="connsiteX8" fmla="*/ 270239 w 802720"/>
                  <a:gd name="connsiteY8" fmla="*/ 0 h 4005634"/>
                  <a:gd name="connsiteX0" fmla="*/ 280872 w 813353"/>
                  <a:gd name="connsiteY0" fmla="*/ 0 h 4005634"/>
                  <a:gd name="connsiteX1" fmla="*/ 553746 w 813353"/>
                  <a:gd name="connsiteY1" fmla="*/ 0 h 4005634"/>
                  <a:gd name="connsiteX2" fmla="*/ 813353 w 813353"/>
                  <a:gd name="connsiteY2" fmla="*/ 259607 h 4005634"/>
                  <a:gd name="connsiteX3" fmla="*/ 813353 w 813353"/>
                  <a:gd name="connsiteY3" fmla="*/ 4005634 h 4005634"/>
                  <a:gd name="connsiteX4" fmla="*/ 813353 w 813353"/>
                  <a:gd name="connsiteY4" fmla="*/ 4005634 h 4005634"/>
                  <a:gd name="connsiteX5" fmla="*/ 21265 w 813353"/>
                  <a:gd name="connsiteY5" fmla="*/ 4005634 h 4005634"/>
                  <a:gd name="connsiteX6" fmla="*/ 0 w 813353"/>
                  <a:gd name="connsiteY6" fmla="*/ 3590965 h 4005634"/>
                  <a:gd name="connsiteX7" fmla="*/ 21265 w 813353"/>
                  <a:gd name="connsiteY7" fmla="*/ 259607 h 4005634"/>
                  <a:gd name="connsiteX8" fmla="*/ 280872 w 813353"/>
                  <a:gd name="connsiteY8" fmla="*/ 0 h 4005634"/>
                  <a:gd name="connsiteX0" fmla="*/ 259607 w 792088"/>
                  <a:gd name="connsiteY0" fmla="*/ 0 h 4005634"/>
                  <a:gd name="connsiteX1" fmla="*/ 532481 w 792088"/>
                  <a:gd name="connsiteY1" fmla="*/ 0 h 4005634"/>
                  <a:gd name="connsiteX2" fmla="*/ 792088 w 792088"/>
                  <a:gd name="connsiteY2" fmla="*/ 259607 h 4005634"/>
                  <a:gd name="connsiteX3" fmla="*/ 792088 w 792088"/>
                  <a:gd name="connsiteY3" fmla="*/ 4005634 h 4005634"/>
                  <a:gd name="connsiteX4" fmla="*/ 792088 w 792088"/>
                  <a:gd name="connsiteY4" fmla="*/ 4005634 h 4005634"/>
                  <a:gd name="connsiteX5" fmla="*/ 0 w 792088"/>
                  <a:gd name="connsiteY5" fmla="*/ 4005634 h 4005634"/>
                  <a:gd name="connsiteX6" fmla="*/ 0 w 792088"/>
                  <a:gd name="connsiteY6" fmla="*/ 259607 h 4005634"/>
                  <a:gd name="connsiteX7" fmla="*/ 259607 w 792088"/>
                  <a:gd name="connsiteY7" fmla="*/ 0 h 4005634"/>
                  <a:gd name="connsiteX0" fmla="*/ 259607 w 792088"/>
                  <a:gd name="connsiteY0" fmla="*/ 0 h 4005634"/>
                  <a:gd name="connsiteX1" fmla="*/ 532481 w 792088"/>
                  <a:gd name="connsiteY1" fmla="*/ 0 h 4005634"/>
                  <a:gd name="connsiteX2" fmla="*/ 792088 w 792088"/>
                  <a:gd name="connsiteY2" fmla="*/ 259607 h 4005634"/>
                  <a:gd name="connsiteX3" fmla="*/ 792088 w 792088"/>
                  <a:gd name="connsiteY3" fmla="*/ 4005634 h 4005634"/>
                  <a:gd name="connsiteX4" fmla="*/ 792088 w 792088"/>
                  <a:gd name="connsiteY4" fmla="*/ 4005634 h 4005634"/>
                  <a:gd name="connsiteX5" fmla="*/ 10633 w 792088"/>
                  <a:gd name="connsiteY5" fmla="*/ 3101867 h 4005634"/>
                  <a:gd name="connsiteX6" fmla="*/ 0 w 792088"/>
                  <a:gd name="connsiteY6" fmla="*/ 259607 h 4005634"/>
                  <a:gd name="connsiteX7" fmla="*/ 259607 w 792088"/>
                  <a:gd name="connsiteY7" fmla="*/ 0 h 4005634"/>
                  <a:gd name="connsiteX0" fmla="*/ 259607 w 792088"/>
                  <a:gd name="connsiteY0" fmla="*/ 0 h 4005634"/>
                  <a:gd name="connsiteX1" fmla="*/ 532481 w 792088"/>
                  <a:gd name="connsiteY1" fmla="*/ 0 h 4005634"/>
                  <a:gd name="connsiteX2" fmla="*/ 792088 w 792088"/>
                  <a:gd name="connsiteY2" fmla="*/ 259607 h 4005634"/>
                  <a:gd name="connsiteX3" fmla="*/ 792088 w 792088"/>
                  <a:gd name="connsiteY3" fmla="*/ 4005634 h 4005634"/>
                  <a:gd name="connsiteX4" fmla="*/ 792088 w 792088"/>
                  <a:gd name="connsiteY4" fmla="*/ 4005634 h 4005634"/>
                  <a:gd name="connsiteX5" fmla="*/ 10633 w 792088"/>
                  <a:gd name="connsiteY5" fmla="*/ 3101867 h 4005634"/>
                  <a:gd name="connsiteX6" fmla="*/ 0 w 792088"/>
                  <a:gd name="connsiteY6" fmla="*/ 259607 h 4005634"/>
                  <a:gd name="connsiteX7" fmla="*/ 259607 w 792088"/>
                  <a:gd name="connsiteY7" fmla="*/ 0 h 4005634"/>
                  <a:gd name="connsiteX0" fmla="*/ 259607 w 1004739"/>
                  <a:gd name="connsiteY0" fmla="*/ 0 h 4005634"/>
                  <a:gd name="connsiteX1" fmla="*/ 532481 w 1004739"/>
                  <a:gd name="connsiteY1" fmla="*/ 0 h 4005634"/>
                  <a:gd name="connsiteX2" fmla="*/ 792088 w 1004739"/>
                  <a:gd name="connsiteY2" fmla="*/ 259607 h 4005634"/>
                  <a:gd name="connsiteX3" fmla="*/ 792088 w 1004739"/>
                  <a:gd name="connsiteY3" fmla="*/ 4005634 h 4005634"/>
                  <a:gd name="connsiteX4" fmla="*/ 1004739 w 1004739"/>
                  <a:gd name="connsiteY4" fmla="*/ 3941839 h 4005634"/>
                  <a:gd name="connsiteX5" fmla="*/ 10633 w 1004739"/>
                  <a:gd name="connsiteY5" fmla="*/ 3101867 h 4005634"/>
                  <a:gd name="connsiteX6" fmla="*/ 0 w 1004739"/>
                  <a:gd name="connsiteY6" fmla="*/ 259607 h 4005634"/>
                  <a:gd name="connsiteX7" fmla="*/ 259607 w 1004739"/>
                  <a:gd name="connsiteY7" fmla="*/ 0 h 4005634"/>
                  <a:gd name="connsiteX0" fmla="*/ 259607 w 1004739"/>
                  <a:gd name="connsiteY0" fmla="*/ 0 h 4005634"/>
                  <a:gd name="connsiteX1" fmla="*/ 532481 w 1004739"/>
                  <a:gd name="connsiteY1" fmla="*/ 0 h 4005634"/>
                  <a:gd name="connsiteX2" fmla="*/ 792088 w 1004739"/>
                  <a:gd name="connsiteY2" fmla="*/ 259607 h 4005634"/>
                  <a:gd name="connsiteX3" fmla="*/ 792090 w 1004739"/>
                  <a:gd name="connsiteY3" fmla="*/ 4005634 h 4005634"/>
                  <a:gd name="connsiteX4" fmla="*/ 1004739 w 1004739"/>
                  <a:gd name="connsiteY4" fmla="*/ 3941839 h 4005634"/>
                  <a:gd name="connsiteX5" fmla="*/ 10633 w 1004739"/>
                  <a:gd name="connsiteY5" fmla="*/ 3101867 h 4005634"/>
                  <a:gd name="connsiteX6" fmla="*/ 0 w 1004739"/>
                  <a:gd name="connsiteY6" fmla="*/ 259607 h 4005634"/>
                  <a:gd name="connsiteX7" fmla="*/ 259607 w 1004739"/>
                  <a:gd name="connsiteY7" fmla="*/ 0 h 4005634"/>
                  <a:gd name="connsiteX0" fmla="*/ 259607 w 1004739"/>
                  <a:gd name="connsiteY0" fmla="*/ 0 h 4016266"/>
                  <a:gd name="connsiteX1" fmla="*/ 532481 w 1004739"/>
                  <a:gd name="connsiteY1" fmla="*/ 0 h 4016266"/>
                  <a:gd name="connsiteX2" fmla="*/ 792088 w 1004739"/>
                  <a:gd name="connsiteY2" fmla="*/ 259607 h 4016266"/>
                  <a:gd name="connsiteX3" fmla="*/ 802725 w 1004739"/>
                  <a:gd name="connsiteY3" fmla="*/ 4016266 h 4016266"/>
                  <a:gd name="connsiteX4" fmla="*/ 1004739 w 1004739"/>
                  <a:gd name="connsiteY4" fmla="*/ 3941839 h 4016266"/>
                  <a:gd name="connsiteX5" fmla="*/ 10633 w 1004739"/>
                  <a:gd name="connsiteY5" fmla="*/ 3101867 h 4016266"/>
                  <a:gd name="connsiteX6" fmla="*/ 0 w 1004739"/>
                  <a:gd name="connsiteY6" fmla="*/ 259607 h 4016266"/>
                  <a:gd name="connsiteX7" fmla="*/ 259607 w 1004739"/>
                  <a:gd name="connsiteY7" fmla="*/ 0 h 4016266"/>
                  <a:gd name="connsiteX0" fmla="*/ 259607 w 1040242"/>
                  <a:gd name="connsiteY0" fmla="*/ 0 h 3941839"/>
                  <a:gd name="connsiteX1" fmla="*/ 532481 w 1040242"/>
                  <a:gd name="connsiteY1" fmla="*/ 0 h 3941839"/>
                  <a:gd name="connsiteX2" fmla="*/ 792088 w 1040242"/>
                  <a:gd name="connsiteY2" fmla="*/ 259607 h 3941839"/>
                  <a:gd name="connsiteX3" fmla="*/ 1004739 w 1040242"/>
                  <a:gd name="connsiteY3" fmla="*/ 3941839 h 3941839"/>
                  <a:gd name="connsiteX4" fmla="*/ 10633 w 1040242"/>
                  <a:gd name="connsiteY4" fmla="*/ 3101867 h 3941839"/>
                  <a:gd name="connsiteX5" fmla="*/ 0 w 1040242"/>
                  <a:gd name="connsiteY5" fmla="*/ 259607 h 3941839"/>
                  <a:gd name="connsiteX6" fmla="*/ 259607 w 1040242"/>
                  <a:gd name="connsiteY6" fmla="*/ 0 h 3941839"/>
                  <a:gd name="connsiteX0" fmla="*/ 259607 w 1384020"/>
                  <a:gd name="connsiteY0" fmla="*/ 0 h 3984369"/>
                  <a:gd name="connsiteX1" fmla="*/ 532481 w 1384020"/>
                  <a:gd name="connsiteY1" fmla="*/ 0 h 3984369"/>
                  <a:gd name="connsiteX2" fmla="*/ 792088 w 1384020"/>
                  <a:gd name="connsiteY2" fmla="*/ 259607 h 3984369"/>
                  <a:gd name="connsiteX3" fmla="*/ 1366248 w 1384020"/>
                  <a:gd name="connsiteY3" fmla="*/ 3984369 h 3984369"/>
                  <a:gd name="connsiteX4" fmla="*/ 10633 w 1384020"/>
                  <a:gd name="connsiteY4" fmla="*/ 3101867 h 3984369"/>
                  <a:gd name="connsiteX5" fmla="*/ 0 w 1384020"/>
                  <a:gd name="connsiteY5" fmla="*/ 259607 h 3984369"/>
                  <a:gd name="connsiteX6" fmla="*/ 259607 w 1384020"/>
                  <a:gd name="connsiteY6" fmla="*/ 0 h 3984369"/>
                  <a:gd name="connsiteX0" fmla="*/ 259607 w 1128565"/>
                  <a:gd name="connsiteY0" fmla="*/ 0 h 4016267"/>
                  <a:gd name="connsiteX1" fmla="*/ 532481 w 1128565"/>
                  <a:gd name="connsiteY1" fmla="*/ 0 h 4016267"/>
                  <a:gd name="connsiteX2" fmla="*/ 792088 w 1128565"/>
                  <a:gd name="connsiteY2" fmla="*/ 259607 h 4016267"/>
                  <a:gd name="connsiteX3" fmla="*/ 1100436 w 1128565"/>
                  <a:gd name="connsiteY3" fmla="*/ 4016267 h 4016267"/>
                  <a:gd name="connsiteX4" fmla="*/ 10633 w 1128565"/>
                  <a:gd name="connsiteY4" fmla="*/ 3101867 h 4016267"/>
                  <a:gd name="connsiteX5" fmla="*/ 0 w 1128565"/>
                  <a:gd name="connsiteY5" fmla="*/ 259607 h 4016267"/>
                  <a:gd name="connsiteX6" fmla="*/ 259607 w 1128565"/>
                  <a:gd name="connsiteY6" fmla="*/ 0 h 4016267"/>
                  <a:gd name="connsiteX0" fmla="*/ 259607 w 1128565"/>
                  <a:gd name="connsiteY0" fmla="*/ 0 h 4016267"/>
                  <a:gd name="connsiteX1" fmla="*/ 532481 w 1128565"/>
                  <a:gd name="connsiteY1" fmla="*/ 0 h 4016267"/>
                  <a:gd name="connsiteX2" fmla="*/ 792088 w 1128565"/>
                  <a:gd name="connsiteY2" fmla="*/ 259607 h 4016267"/>
                  <a:gd name="connsiteX3" fmla="*/ 1100436 w 1128565"/>
                  <a:gd name="connsiteY3" fmla="*/ 4016267 h 4016267"/>
                  <a:gd name="connsiteX4" fmla="*/ 10633 w 1128565"/>
                  <a:gd name="connsiteY4" fmla="*/ 3101867 h 4016267"/>
                  <a:gd name="connsiteX5" fmla="*/ 0 w 1128565"/>
                  <a:gd name="connsiteY5" fmla="*/ 259607 h 4016267"/>
                  <a:gd name="connsiteX6" fmla="*/ 259607 w 1128565"/>
                  <a:gd name="connsiteY6" fmla="*/ 0 h 4016267"/>
                  <a:gd name="connsiteX0" fmla="*/ 259607 w 1148583"/>
                  <a:gd name="connsiteY0" fmla="*/ 0 h 3963104"/>
                  <a:gd name="connsiteX1" fmla="*/ 532481 w 1148583"/>
                  <a:gd name="connsiteY1" fmla="*/ 0 h 3963104"/>
                  <a:gd name="connsiteX2" fmla="*/ 792088 w 1148583"/>
                  <a:gd name="connsiteY2" fmla="*/ 259607 h 3963104"/>
                  <a:gd name="connsiteX3" fmla="*/ 1121701 w 1148583"/>
                  <a:gd name="connsiteY3" fmla="*/ 3963104 h 3963104"/>
                  <a:gd name="connsiteX4" fmla="*/ 10633 w 1148583"/>
                  <a:gd name="connsiteY4" fmla="*/ 3101867 h 3963104"/>
                  <a:gd name="connsiteX5" fmla="*/ 0 w 1148583"/>
                  <a:gd name="connsiteY5" fmla="*/ 259607 h 3963104"/>
                  <a:gd name="connsiteX6" fmla="*/ 259607 w 1148583"/>
                  <a:gd name="connsiteY6" fmla="*/ 0 h 3963104"/>
                  <a:gd name="connsiteX0" fmla="*/ 291731 w 1180707"/>
                  <a:gd name="connsiteY0" fmla="*/ 0 h 3963104"/>
                  <a:gd name="connsiteX1" fmla="*/ 564605 w 1180707"/>
                  <a:gd name="connsiteY1" fmla="*/ 0 h 3963104"/>
                  <a:gd name="connsiteX2" fmla="*/ 824212 w 1180707"/>
                  <a:gd name="connsiteY2" fmla="*/ 259607 h 3963104"/>
                  <a:gd name="connsiteX3" fmla="*/ 1153825 w 1180707"/>
                  <a:gd name="connsiteY3" fmla="*/ 3963104 h 3963104"/>
                  <a:gd name="connsiteX4" fmla="*/ 228 w 1180707"/>
                  <a:gd name="connsiteY4" fmla="*/ 2867951 h 3963104"/>
                  <a:gd name="connsiteX5" fmla="*/ 32124 w 1180707"/>
                  <a:gd name="connsiteY5" fmla="*/ 259607 h 3963104"/>
                  <a:gd name="connsiteX6" fmla="*/ 291731 w 1180707"/>
                  <a:gd name="connsiteY6" fmla="*/ 0 h 3963104"/>
                  <a:gd name="connsiteX0" fmla="*/ 291731 w 1180707"/>
                  <a:gd name="connsiteY0" fmla="*/ 0 h 3963104"/>
                  <a:gd name="connsiteX1" fmla="*/ 564605 w 1180707"/>
                  <a:gd name="connsiteY1" fmla="*/ 0 h 3963104"/>
                  <a:gd name="connsiteX2" fmla="*/ 824212 w 1180707"/>
                  <a:gd name="connsiteY2" fmla="*/ 259607 h 3963104"/>
                  <a:gd name="connsiteX3" fmla="*/ 1153825 w 1180707"/>
                  <a:gd name="connsiteY3" fmla="*/ 3963104 h 3963104"/>
                  <a:gd name="connsiteX4" fmla="*/ 228 w 1180707"/>
                  <a:gd name="connsiteY4" fmla="*/ 2867951 h 3963104"/>
                  <a:gd name="connsiteX5" fmla="*/ 32124 w 1180707"/>
                  <a:gd name="connsiteY5" fmla="*/ 259607 h 3963104"/>
                  <a:gd name="connsiteX6" fmla="*/ 291731 w 1180707"/>
                  <a:gd name="connsiteY6" fmla="*/ 0 h 3963104"/>
                  <a:gd name="connsiteX0" fmla="*/ 291731 w 1180707"/>
                  <a:gd name="connsiteY0" fmla="*/ 0 h 3963104"/>
                  <a:gd name="connsiteX1" fmla="*/ 564605 w 1180707"/>
                  <a:gd name="connsiteY1" fmla="*/ 0 h 3963104"/>
                  <a:gd name="connsiteX2" fmla="*/ 824212 w 1180707"/>
                  <a:gd name="connsiteY2" fmla="*/ 259607 h 3963104"/>
                  <a:gd name="connsiteX3" fmla="*/ 1153825 w 1180707"/>
                  <a:gd name="connsiteY3" fmla="*/ 3963104 h 3963104"/>
                  <a:gd name="connsiteX4" fmla="*/ 228 w 1180707"/>
                  <a:gd name="connsiteY4" fmla="*/ 2867951 h 3963104"/>
                  <a:gd name="connsiteX5" fmla="*/ 32124 w 1180707"/>
                  <a:gd name="connsiteY5" fmla="*/ 259607 h 3963104"/>
                  <a:gd name="connsiteX6" fmla="*/ 291731 w 1180707"/>
                  <a:gd name="connsiteY6" fmla="*/ 0 h 3963104"/>
                  <a:gd name="connsiteX0" fmla="*/ 291731 w 1180707"/>
                  <a:gd name="connsiteY0" fmla="*/ 0 h 3963104"/>
                  <a:gd name="connsiteX1" fmla="*/ 564605 w 1180707"/>
                  <a:gd name="connsiteY1" fmla="*/ 0 h 3963104"/>
                  <a:gd name="connsiteX2" fmla="*/ 824212 w 1180707"/>
                  <a:gd name="connsiteY2" fmla="*/ 259607 h 3963104"/>
                  <a:gd name="connsiteX3" fmla="*/ 1153825 w 1180707"/>
                  <a:gd name="connsiteY3" fmla="*/ 3963104 h 3963104"/>
                  <a:gd name="connsiteX4" fmla="*/ 228 w 1180707"/>
                  <a:gd name="connsiteY4" fmla="*/ 2867951 h 3963104"/>
                  <a:gd name="connsiteX5" fmla="*/ 32124 w 1180707"/>
                  <a:gd name="connsiteY5" fmla="*/ 259607 h 3963104"/>
                  <a:gd name="connsiteX6" fmla="*/ 291731 w 1180707"/>
                  <a:gd name="connsiteY6" fmla="*/ 0 h 3963104"/>
                  <a:gd name="connsiteX0" fmla="*/ 291731 w 1210113"/>
                  <a:gd name="connsiteY0" fmla="*/ 0 h 3963640"/>
                  <a:gd name="connsiteX1" fmla="*/ 564605 w 1210113"/>
                  <a:gd name="connsiteY1" fmla="*/ 0 h 3963640"/>
                  <a:gd name="connsiteX2" fmla="*/ 824212 w 1210113"/>
                  <a:gd name="connsiteY2" fmla="*/ 259607 h 3963640"/>
                  <a:gd name="connsiteX3" fmla="*/ 1153825 w 1210113"/>
                  <a:gd name="connsiteY3" fmla="*/ 3963104 h 3963640"/>
                  <a:gd name="connsiteX4" fmla="*/ 228 w 1210113"/>
                  <a:gd name="connsiteY4" fmla="*/ 2867951 h 3963640"/>
                  <a:gd name="connsiteX5" fmla="*/ 32124 w 1210113"/>
                  <a:gd name="connsiteY5" fmla="*/ 259607 h 3963640"/>
                  <a:gd name="connsiteX6" fmla="*/ 291731 w 1210113"/>
                  <a:gd name="connsiteY6" fmla="*/ 0 h 3963640"/>
                  <a:gd name="connsiteX0" fmla="*/ 291731 w 1202597"/>
                  <a:gd name="connsiteY0" fmla="*/ 0 h 3963104"/>
                  <a:gd name="connsiteX1" fmla="*/ 564605 w 1202597"/>
                  <a:gd name="connsiteY1" fmla="*/ 0 h 3963104"/>
                  <a:gd name="connsiteX2" fmla="*/ 824212 w 1202597"/>
                  <a:gd name="connsiteY2" fmla="*/ 259607 h 3963104"/>
                  <a:gd name="connsiteX3" fmla="*/ 865240 w 1202597"/>
                  <a:gd name="connsiteY3" fmla="*/ 2853423 h 3963104"/>
                  <a:gd name="connsiteX4" fmla="*/ 1153825 w 1202597"/>
                  <a:gd name="connsiteY4" fmla="*/ 3963104 h 3963104"/>
                  <a:gd name="connsiteX5" fmla="*/ 228 w 1202597"/>
                  <a:gd name="connsiteY5" fmla="*/ 2867951 h 3963104"/>
                  <a:gd name="connsiteX6" fmla="*/ 32124 w 1202597"/>
                  <a:gd name="connsiteY6" fmla="*/ 259607 h 3963104"/>
                  <a:gd name="connsiteX7" fmla="*/ 291731 w 1202597"/>
                  <a:gd name="connsiteY7" fmla="*/ 0 h 3963104"/>
                  <a:gd name="connsiteX0" fmla="*/ 291731 w 1197202"/>
                  <a:gd name="connsiteY0" fmla="*/ 0 h 3963104"/>
                  <a:gd name="connsiteX1" fmla="*/ 564605 w 1197202"/>
                  <a:gd name="connsiteY1" fmla="*/ 0 h 3963104"/>
                  <a:gd name="connsiteX2" fmla="*/ 824212 w 1197202"/>
                  <a:gd name="connsiteY2" fmla="*/ 259607 h 3963104"/>
                  <a:gd name="connsiteX3" fmla="*/ 865240 w 1197202"/>
                  <a:gd name="connsiteY3" fmla="*/ 2853423 h 3963104"/>
                  <a:gd name="connsiteX4" fmla="*/ 1153825 w 1197202"/>
                  <a:gd name="connsiteY4" fmla="*/ 3963104 h 3963104"/>
                  <a:gd name="connsiteX5" fmla="*/ 228 w 1197202"/>
                  <a:gd name="connsiteY5" fmla="*/ 2867951 h 3963104"/>
                  <a:gd name="connsiteX6" fmla="*/ 32124 w 1197202"/>
                  <a:gd name="connsiteY6" fmla="*/ 259607 h 3963104"/>
                  <a:gd name="connsiteX7" fmla="*/ 291731 w 1197202"/>
                  <a:gd name="connsiteY7" fmla="*/ 0 h 3963104"/>
                  <a:gd name="connsiteX0" fmla="*/ 291731 w 1197202"/>
                  <a:gd name="connsiteY0" fmla="*/ 0 h 3963104"/>
                  <a:gd name="connsiteX1" fmla="*/ 564605 w 1197202"/>
                  <a:gd name="connsiteY1" fmla="*/ 0 h 3963104"/>
                  <a:gd name="connsiteX2" fmla="*/ 824212 w 1197202"/>
                  <a:gd name="connsiteY2" fmla="*/ 259607 h 3963104"/>
                  <a:gd name="connsiteX3" fmla="*/ 865240 w 1197202"/>
                  <a:gd name="connsiteY3" fmla="*/ 2853423 h 3963104"/>
                  <a:gd name="connsiteX4" fmla="*/ 1153825 w 1197202"/>
                  <a:gd name="connsiteY4" fmla="*/ 3963104 h 3963104"/>
                  <a:gd name="connsiteX5" fmla="*/ 228 w 1197202"/>
                  <a:gd name="connsiteY5" fmla="*/ 2867951 h 3963104"/>
                  <a:gd name="connsiteX6" fmla="*/ 32124 w 1197202"/>
                  <a:gd name="connsiteY6" fmla="*/ 259607 h 3963104"/>
                  <a:gd name="connsiteX7" fmla="*/ 291731 w 1197202"/>
                  <a:gd name="connsiteY7" fmla="*/ 0 h 3963104"/>
                  <a:gd name="connsiteX0" fmla="*/ 291731 w 1195100"/>
                  <a:gd name="connsiteY0" fmla="*/ 0 h 3963104"/>
                  <a:gd name="connsiteX1" fmla="*/ 564605 w 1195100"/>
                  <a:gd name="connsiteY1" fmla="*/ 0 h 3963104"/>
                  <a:gd name="connsiteX2" fmla="*/ 824212 w 1195100"/>
                  <a:gd name="connsiteY2" fmla="*/ 259607 h 3963104"/>
                  <a:gd name="connsiteX3" fmla="*/ 833342 w 1195100"/>
                  <a:gd name="connsiteY3" fmla="*/ 2864055 h 3963104"/>
                  <a:gd name="connsiteX4" fmla="*/ 1153825 w 1195100"/>
                  <a:gd name="connsiteY4" fmla="*/ 3963104 h 3963104"/>
                  <a:gd name="connsiteX5" fmla="*/ 228 w 1195100"/>
                  <a:gd name="connsiteY5" fmla="*/ 2867951 h 3963104"/>
                  <a:gd name="connsiteX6" fmla="*/ 32124 w 1195100"/>
                  <a:gd name="connsiteY6" fmla="*/ 259607 h 3963104"/>
                  <a:gd name="connsiteX7" fmla="*/ 291731 w 1195100"/>
                  <a:gd name="connsiteY7" fmla="*/ 0 h 3963104"/>
                  <a:gd name="connsiteX0" fmla="*/ 291731 w 1197202"/>
                  <a:gd name="connsiteY0" fmla="*/ 0 h 3963104"/>
                  <a:gd name="connsiteX1" fmla="*/ 564605 w 1197202"/>
                  <a:gd name="connsiteY1" fmla="*/ 0 h 3963104"/>
                  <a:gd name="connsiteX2" fmla="*/ 824212 w 1197202"/>
                  <a:gd name="connsiteY2" fmla="*/ 259607 h 3963104"/>
                  <a:gd name="connsiteX3" fmla="*/ 865240 w 1197202"/>
                  <a:gd name="connsiteY3" fmla="*/ 2864055 h 3963104"/>
                  <a:gd name="connsiteX4" fmla="*/ 1153825 w 1197202"/>
                  <a:gd name="connsiteY4" fmla="*/ 3963104 h 3963104"/>
                  <a:gd name="connsiteX5" fmla="*/ 228 w 1197202"/>
                  <a:gd name="connsiteY5" fmla="*/ 2867951 h 3963104"/>
                  <a:gd name="connsiteX6" fmla="*/ 32124 w 1197202"/>
                  <a:gd name="connsiteY6" fmla="*/ 259607 h 3963104"/>
                  <a:gd name="connsiteX7" fmla="*/ 291731 w 1197202"/>
                  <a:gd name="connsiteY7" fmla="*/ 0 h 3963104"/>
                  <a:gd name="connsiteX0" fmla="*/ 291731 w 1197202"/>
                  <a:gd name="connsiteY0" fmla="*/ 0 h 3963104"/>
                  <a:gd name="connsiteX1" fmla="*/ 564605 w 1197202"/>
                  <a:gd name="connsiteY1" fmla="*/ 0 h 3963104"/>
                  <a:gd name="connsiteX2" fmla="*/ 824212 w 1197202"/>
                  <a:gd name="connsiteY2" fmla="*/ 259607 h 3963104"/>
                  <a:gd name="connsiteX3" fmla="*/ 865240 w 1197202"/>
                  <a:gd name="connsiteY3" fmla="*/ 2864055 h 3963104"/>
                  <a:gd name="connsiteX4" fmla="*/ 1153825 w 1197202"/>
                  <a:gd name="connsiteY4" fmla="*/ 3963104 h 3963104"/>
                  <a:gd name="connsiteX5" fmla="*/ 228 w 1197202"/>
                  <a:gd name="connsiteY5" fmla="*/ 2867951 h 3963104"/>
                  <a:gd name="connsiteX6" fmla="*/ 32124 w 1197202"/>
                  <a:gd name="connsiteY6" fmla="*/ 259607 h 3963104"/>
                  <a:gd name="connsiteX7" fmla="*/ 291731 w 1197202"/>
                  <a:gd name="connsiteY7" fmla="*/ 0 h 3963104"/>
                  <a:gd name="connsiteX0" fmla="*/ 291731 w 1197202"/>
                  <a:gd name="connsiteY0" fmla="*/ 0 h 3963104"/>
                  <a:gd name="connsiteX1" fmla="*/ 564605 w 1197202"/>
                  <a:gd name="connsiteY1" fmla="*/ 0 h 3963104"/>
                  <a:gd name="connsiteX2" fmla="*/ 824212 w 1197202"/>
                  <a:gd name="connsiteY2" fmla="*/ 259607 h 3963104"/>
                  <a:gd name="connsiteX3" fmla="*/ 865240 w 1197202"/>
                  <a:gd name="connsiteY3" fmla="*/ 2864055 h 3963104"/>
                  <a:gd name="connsiteX4" fmla="*/ 1153825 w 1197202"/>
                  <a:gd name="connsiteY4" fmla="*/ 3963104 h 3963104"/>
                  <a:gd name="connsiteX5" fmla="*/ 228 w 1197202"/>
                  <a:gd name="connsiteY5" fmla="*/ 2867951 h 3963104"/>
                  <a:gd name="connsiteX6" fmla="*/ 32124 w 1197202"/>
                  <a:gd name="connsiteY6" fmla="*/ 259607 h 3963104"/>
                  <a:gd name="connsiteX7" fmla="*/ 291731 w 1197202"/>
                  <a:gd name="connsiteY7" fmla="*/ 0 h 3963104"/>
                  <a:gd name="connsiteX0" fmla="*/ 291731 w 1197202"/>
                  <a:gd name="connsiteY0" fmla="*/ 0 h 3963104"/>
                  <a:gd name="connsiteX1" fmla="*/ 564605 w 1197202"/>
                  <a:gd name="connsiteY1" fmla="*/ 0 h 3963104"/>
                  <a:gd name="connsiteX2" fmla="*/ 824212 w 1197202"/>
                  <a:gd name="connsiteY2" fmla="*/ 259607 h 3963104"/>
                  <a:gd name="connsiteX3" fmla="*/ 865240 w 1197202"/>
                  <a:gd name="connsiteY3" fmla="*/ 2864055 h 3963104"/>
                  <a:gd name="connsiteX4" fmla="*/ 1153825 w 1197202"/>
                  <a:gd name="connsiteY4" fmla="*/ 3963104 h 3963104"/>
                  <a:gd name="connsiteX5" fmla="*/ 228 w 1197202"/>
                  <a:gd name="connsiteY5" fmla="*/ 2867951 h 3963104"/>
                  <a:gd name="connsiteX6" fmla="*/ 32124 w 1197202"/>
                  <a:gd name="connsiteY6" fmla="*/ 259607 h 3963104"/>
                  <a:gd name="connsiteX7" fmla="*/ 291731 w 1197202"/>
                  <a:gd name="connsiteY7" fmla="*/ 0 h 3963104"/>
                  <a:gd name="connsiteX0" fmla="*/ 291731 w 1197202"/>
                  <a:gd name="connsiteY0" fmla="*/ 0 h 3963104"/>
                  <a:gd name="connsiteX1" fmla="*/ 564605 w 1197202"/>
                  <a:gd name="connsiteY1" fmla="*/ 0 h 3963104"/>
                  <a:gd name="connsiteX2" fmla="*/ 824212 w 1197202"/>
                  <a:gd name="connsiteY2" fmla="*/ 259607 h 3963104"/>
                  <a:gd name="connsiteX3" fmla="*/ 865240 w 1197202"/>
                  <a:gd name="connsiteY3" fmla="*/ 2864055 h 3963104"/>
                  <a:gd name="connsiteX4" fmla="*/ 1153825 w 1197202"/>
                  <a:gd name="connsiteY4" fmla="*/ 3963104 h 3963104"/>
                  <a:gd name="connsiteX5" fmla="*/ 228 w 1197202"/>
                  <a:gd name="connsiteY5" fmla="*/ 2867951 h 3963104"/>
                  <a:gd name="connsiteX6" fmla="*/ 32124 w 1197202"/>
                  <a:gd name="connsiteY6" fmla="*/ 259607 h 3963104"/>
                  <a:gd name="connsiteX7" fmla="*/ 291731 w 1197202"/>
                  <a:gd name="connsiteY7" fmla="*/ 0 h 3963104"/>
                  <a:gd name="connsiteX0" fmla="*/ 291731 w 1195777"/>
                  <a:gd name="connsiteY0" fmla="*/ 0 h 3963104"/>
                  <a:gd name="connsiteX1" fmla="*/ 564605 w 1195777"/>
                  <a:gd name="connsiteY1" fmla="*/ 0 h 3963104"/>
                  <a:gd name="connsiteX2" fmla="*/ 824212 w 1195777"/>
                  <a:gd name="connsiteY2" fmla="*/ 259607 h 3963104"/>
                  <a:gd name="connsiteX3" fmla="*/ 843975 w 1195777"/>
                  <a:gd name="connsiteY3" fmla="*/ 2832157 h 3963104"/>
                  <a:gd name="connsiteX4" fmla="*/ 1153825 w 1195777"/>
                  <a:gd name="connsiteY4" fmla="*/ 3963104 h 3963104"/>
                  <a:gd name="connsiteX5" fmla="*/ 228 w 1195777"/>
                  <a:gd name="connsiteY5" fmla="*/ 2867951 h 3963104"/>
                  <a:gd name="connsiteX6" fmla="*/ 32124 w 1195777"/>
                  <a:gd name="connsiteY6" fmla="*/ 259607 h 3963104"/>
                  <a:gd name="connsiteX7" fmla="*/ 291731 w 1195777"/>
                  <a:gd name="connsiteY7" fmla="*/ 0 h 3963104"/>
                  <a:gd name="connsiteX0" fmla="*/ 291731 w 1194715"/>
                  <a:gd name="connsiteY0" fmla="*/ 0 h 3963104"/>
                  <a:gd name="connsiteX1" fmla="*/ 564605 w 1194715"/>
                  <a:gd name="connsiteY1" fmla="*/ 0 h 3963104"/>
                  <a:gd name="connsiteX2" fmla="*/ 824212 w 1194715"/>
                  <a:gd name="connsiteY2" fmla="*/ 259607 h 3963104"/>
                  <a:gd name="connsiteX3" fmla="*/ 827147 w 1194715"/>
                  <a:gd name="connsiteY3" fmla="*/ 2820937 h 3963104"/>
                  <a:gd name="connsiteX4" fmla="*/ 1153825 w 1194715"/>
                  <a:gd name="connsiteY4" fmla="*/ 3963104 h 3963104"/>
                  <a:gd name="connsiteX5" fmla="*/ 228 w 1194715"/>
                  <a:gd name="connsiteY5" fmla="*/ 2867951 h 3963104"/>
                  <a:gd name="connsiteX6" fmla="*/ 32124 w 1194715"/>
                  <a:gd name="connsiteY6" fmla="*/ 259607 h 3963104"/>
                  <a:gd name="connsiteX7" fmla="*/ 291731 w 1194715"/>
                  <a:gd name="connsiteY7" fmla="*/ 0 h 3963104"/>
                  <a:gd name="connsiteX0" fmla="*/ 291731 w 1194715"/>
                  <a:gd name="connsiteY0" fmla="*/ 0 h 3963104"/>
                  <a:gd name="connsiteX1" fmla="*/ 564605 w 1194715"/>
                  <a:gd name="connsiteY1" fmla="*/ 0 h 3963104"/>
                  <a:gd name="connsiteX2" fmla="*/ 824212 w 1194715"/>
                  <a:gd name="connsiteY2" fmla="*/ 259607 h 3963104"/>
                  <a:gd name="connsiteX3" fmla="*/ 827147 w 1194715"/>
                  <a:gd name="connsiteY3" fmla="*/ 2820937 h 3963104"/>
                  <a:gd name="connsiteX4" fmla="*/ 1153825 w 1194715"/>
                  <a:gd name="connsiteY4" fmla="*/ 3963104 h 3963104"/>
                  <a:gd name="connsiteX5" fmla="*/ 228 w 1194715"/>
                  <a:gd name="connsiteY5" fmla="*/ 2867951 h 3963104"/>
                  <a:gd name="connsiteX6" fmla="*/ 32124 w 1194715"/>
                  <a:gd name="connsiteY6" fmla="*/ 259607 h 3963104"/>
                  <a:gd name="connsiteX7" fmla="*/ 291731 w 1194715"/>
                  <a:gd name="connsiteY7" fmla="*/ 0 h 3963104"/>
                  <a:gd name="connsiteX0" fmla="*/ 291731 w 1194715"/>
                  <a:gd name="connsiteY0" fmla="*/ 0 h 3963104"/>
                  <a:gd name="connsiteX1" fmla="*/ 564605 w 1194715"/>
                  <a:gd name="connsiteY1" fmla="*/ 0 h 3963104"/>
                  <a:gd name="connsiteX2" fmla="*/ 824212 w 1194715"/>
                  <a:gd name="connsiteY2" fmla="*/ 259607 h 3963104"/>
                  <a:gd name="connsiteX3" fmla="*/ 827147 w 1194715"/>
                  <a:gd name="connsiteY3" fmla="*/ 2820937 h 3963104"/>
                  <a:gd name="connsiteX4" fmla="*/ 1153825 w 1194715"/>
                  <a:gd name="connsiteY4" fmla="*/ 3963104 h 3963104"/>
                  <a:gd name="connsiteX5" fmla="*/ 228 w 1194715"/>
                  <a:gd name="connsiteY5" fmla="*/ 2867951 h 3963104"/>
                  <a:gd name="connsiteX6" fmla="*/ 32124 w 1194715"/>
                  <a:gd name="connsiteY6" fmla="*/ 259607 h 3963104"/>
                  <a:gd name="connsiteX7" fmla="*/ 291731 w 1194715"/>
                  <a:gd name="connsiteY7" fmla="*/ 0 h 3963104"/>
                  <a:gd name="connsiteX0" fmla="*/ 291731 w 1194715"/>
                  <a:gd name="connsiteY0" fmla="*/ 0 h 3963104"/>
                  <a:gd name="connsiteX1" fmla="*/ 564605 w 1194715"/>
                  <a:gd name="connsiteY1" fmla="*/ 0 h 3963104"/>
                  <a:gd name="connsiteX2" fmla="*/ 824212 w 1194715"/>
                  <a:gd name="connsiteY2" fmla="*/ 259607 h 3963104"/>
                  <a:gd name="connsiteX3" fmla="*/ 827147 w 1194715"/>
                  <a:gd name="connsiteY3" fmla="*/ 2820937 h 3963104"/>
                  <a:gd name="connsiteX4" fmla="*/ 1153825 w 1194715"/>
                  <a:gd name="connsiteY4" fmla="*/ 3963104 h 3963104"/>
                  <a:gd name="connsiteX5" fmla="*/ 228 w 1194715"/>
                  <a:gd name="connsiteY5" fmla="*/ 2867951 h 3963104"/>
                  <a:gd name="connsiteX6" fmla="*/ 32124 w 1194715"/>
                  <a:gd name="connsiteY6" fmla="*/ 259607 h 3963104"/>
                  <a:gd name="connsiteX7" fmla="*/ 291731 w 1194715"/>
                  <a:gd name="connsiteY7" fmla="*/ 0 h 3963104"/>
                  <a:gd name="connsiteX0" fmla="*/ 291731 w 1194715"/>
                  <a:gd name="connsiteY0" fmla="*/ 0 h 3963104"/>
                  <a:gd name="connsiteX1" fmla="*/ 564605 w 1194715"/>
                  <a:gd name="connsiteY1" fmla="*/ 0 h 3963104"/>
                  <a:gd name="connsiteX2" fmla="*/ 824212 w 1194715"/>
                  <a:gd name="connsiteY2" fmla="*/ 259607 h 3963104"/>
                  <a:gd name="connsiteX3" fmla="*/ 827147 w 1194715"/>
                  <a:gd name="connsiteY3" fmla="*/ 2820937 h 3963104"/>
                  <a:gd name="connsiteX4" fmla="*/ 1153825 w 1194715"/>
                  <a:gd name="connsiteY4" fmla="*/ 3963104 h 3963104"/>
                  <a:gd name="connsiteX5" fmla="*/ 228 w 1194715"/>
                  <a:gd name="connsiteY5" fmla="*/ 2867951 h 3963104"/>
                  <a:gd name="connsiteX6" fmla="*/ 32124 w 1194715"/>
                  <a:gd name="connsiteY6" fmla="*/ 259607 h 3963104"/>
                  <a:gd name="connsiteX7" fmla="*/ 291731 w 1194715"/>
                  <a:gd name="connsiteY7" fmla="*/ 0 h 3963104"/>
                  <a:gd name="connsiteX0" fmla="*/ 291731 w 1193379"/>
                  <a:gd name="connsiteY0" fmla="*/ 0 h 3963104"/>
                  <a:gd name="connsiteX1" fmla="*/ 564605 w 1193379"/>
                  <a:gd name="connsiteY1" fmla="*/ 0 h 3963104"/>
                  <a:gd name="connsiteX2" fmla="*/ 824212 w 1193379"/>
                  <a:gd name="connsiteY2" fmla="*/ 259607 h 3963104"/>
                  <a:gd name="connsiteX3" fmla="*/ 804710 w 1193379"/>
                  <a:gd name="connsiteY3" fmla="*/ 2820937 h 3963104"/>
                  <a:gd name="connsiteX4" fmla="*/ 1153825 w 1193379"/>
                  <a:gd name="connsiteY4" fmla="*/ 3963104 h 3963104"/>
                  <a:gd name="connsiteX5" fmla="*/ 228 w 1193379"/>
                  <a:gd name="connsiteY5" fmla="*/ 2867951 h 3963104"/>
                  <a:gd name="connsiteX6" fmla="*/ 32124 w 1193379"/>
                  <a:gd name="connsiteY6" fmla="*/ 259607 h 3963104"/>
                  <a:gd name="connsiteX7" fmla="*/ 291731 w 1193379"/>
                  <a:gd name="connsiteY7" fmla="*/ 0 h 3963104"/>
                  <a:gd name="connsiteX0" fmla="*/ 291731 w 1193379"/>
                  <a:gd name="connsiteY0" fmla="*/ 0 h 3963104"/>
                  <a:gd name="connsiteX1" fmla="*/ 564605 w 1193379"/>
                  <a:gd name="connsiteY1" fmla="*/ 0 h 3963104"/>
                  <a:gd name="connsiteX2" fmla="*/ 824212 w 1193379"/>
                  <a:gd name="connsiteY2" fmla="*/ 259607 h 3963104"/>
                  <a:gd name="connsiteX3" fmla="*/ 804710 w 1193379"/>
                  <a:gd name="connsiteY3" fmla="*/ 2820937 h 3963104"/>
                  <a:gd name="connsiteX4" fmla="*/ 1153825 w 1193379"/>
                  <a:gd name="connsiteY4" fmla="*/ 3963104 h 3963104"/>
                  <a:gd name="connsiteX5" fmla="*/ 228 w 1193379"/>
                  <a:gd name="connsiteY5" fmla="*/ 2867951 h 3963104"/>
                  <a:gd name="connsiteX6" fmla="*/ 32124 w 1193379"/>
                  <a:gd name="connsiteY6" fmla="*/ 259607 h 3963104"/>
                  <a:gd name="connsiteX7" fmla="*/ 291731 w 1193379"/>
                  <a:gd name="connsiteY7" fmla="*/ 0 h 3963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93379" h="3963104">
                    <a:moveTo>
                      <a:pt x="291731" y="0"/>
                    </a:moveTo>
                    <a:lnTo>
                      <a:pt x="564605" y="0"/>
                    </a:lnTo>
                    <a:cubicBezTo>
                      <a:pt x="707982" y="0"/>
                      <a:pt x="824212" y="116230"/>
                      <a:pt x="824212" y="259607"/>
                    </a:cubicBezTo>
                    <a:cubicBezTo>
                      <a:pt x="812311" y="1450613"/>
                      <a:pt x="789639" y="1742312"/>
                      <a:pt x="804710" y="2820937"/>
                    </a:cubicBezTo>
                    <a:cubicBezTo>
                      <a:pt x="785221" y="3416922"/>
                      <a:pt x="1344067" y="3958911"/>
                      <a:pt x="1153825" y="3963104"/>
                    </a:cubicBezTo>
                    <a:cubicBezTo>
                      <a:pt x="691323" y="3853235"/>
                      <a:pt x="5536" y="3498816"/>
                      <a:pt x="228" y="2867951"/>
                    </a:cubicBezTo>
                    <a:cubicBezTo>
                      <a:pt x="-3316" y="1920531"/>
                      <a:pt x="35668" y="1207027"/>
                      <a:pt x="32124" y="259607"/>
                    </a:cubicBezTo>
                    <a:cubicBezTo>
                      <a:pt x="32124" y="116230"/>
                      <a:pt x="148354" y="0"/>
                      <a:pt x="29173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" name="Round Same Side Corner Rectangle 6">
                <a:extLst>
                  <a:ext uri="{FF2B5EF4-FFF2-40B4-BE49-F238E27FC236}">
                    <a16:creationId xmlns:a16="http://schemas.microsoft.com/office/drawing/2014/main" id="{1B97F382-F14A-4396-9572-814AC9894D76}"/>
                  </a:ext>
                </a:extLst>
              </p:cNvPr>
              <p:cNvSpPr/>
              <p:nvPr/>
            </p:nvSpPr>
            <p:spPr>
              <a:xfrm rot="10800000">
                <a:off x="3313887" y="2197644"/>
                <a:ext cx="970080" cy="3202984"/>
              </a:xfrm>
              <a:custGeom>
                <a:avLst/>
                <a:gdLst>
                  <a:gd name="connsiteX0" fmla="*/ 387196 w 792088"/>
                  <a:gd name="connsiteY0" fmla="*/ 0 h 2736304"/>
                  <a:gd name="connsiteX1" fmla="*/ 404892 w 792088"/>
                  <a:gd name="connsiteY1" fmla="*/ 0 h 2736304"/>
                  <a:gd name="connsiteX2" fmla="*/ 792088 w 792088"/>
                  <a:gd name="connsiteY2" fmla="*/ 387196 h 2736304"/>
                  <a:gd name="connsiteX3" fmla="*/ 792088 w 792088"/>
                  <a:gd name="connsiteY3" fmla="*/ 2736304 h 2736304"/>
                  <a:gd name="connsiteX4" fmla="*/ 792088 w 792088"/>
                  <a:gd name="connsiteY4" fmla="*/ 2736304 h 2736304"/>
                  <a:gd name="connsiteX5" fmla="*/ 0 w 792088"/>
                  <a:gd name="connsiteY5" fmla="*/ 2736304 h 2736304"/>
                  <a:gd name="connsiteX6" fmla="*/ 0 w 792088"/>
                  <a:gd name="connsiteY6" fmla="*/ 2736304 h 2736304"/>
                  <a:gd name="connsiteX7" fmla="*/ 0 w 792088"/>
                  <a:gd name="connsiteY7" fmla="*/ 387196 h 2736304"/>
                  <a:gd name="connsiteX8" fmla="*/ 387196 w 792088"/>
                  <a:gd name="connsiteY8" fmla="*/ 0 h 2736304"/>
                  <a:gd name="connsiteX0" fmla="*/ 397829 w 792088"/>
                  <a:gd name="connsiteY0" fmla="*/ 0 h 3236034"/>
                  <a:gd name="connsiteX1" fmla="*/ 404892 w 792088"/>
                  <a:gd name="connsiteY1" fmla="*/ 499730 h 3236034"/>
                  <a:gd name="connsiteX2" fmla="*/ 792088 w 792088"/>
                  <a:gd name="connsiteY2" fmla="*/ 886926 h 3236034"/>
                  <a:gd name="connsiteX3" fmla="*/ 792088 w 792088"/>
                  <a:gd name="connsiteY3" fmla="*/ 3236034 h 3236034"/>
                  <a:gd name="connsiteX4" fmla="*/ 792088 w 792088"/>
                  <a:gd name="connsiteY4" fmla="*/ 3236034 h 3236034"/>
                  <a:gd name="connsiteX5" fmla="*/ 0 w 792088"/>
                  <a:gd name="connsiteY5" fmla="*/ 3236034 h 3236034"/>
                  <a:gd name="connsiteX6" fmla="*/ 0 w 792088"/>
                  <a:gd name="connsiteY6" fmla="*/ 3236034 h 3236034"/>
                  <a:gd name="connsiteX7" fmla="*/ 0 w 792088"/>
                  <a:gd name="connsiteY7" fmla="*/ 886926 h 3236034"/>
                  <a:gd name="connsiteX8" fmla="*/ 397829 w 792088"/>
                  <a:gd name="connsiteY8" fmla="*/ 0 h 3236034"/>
                  <a:gd name="connsiteX0" fmla="*/ 397829 w 792088"/>
                  <a:gd name="connsiteY0" fmla="*/ 0 h 3236034"/>
                  <a:gd name="connsiteX1" fmla="*/ 404892 w 792088"/>
                  <a:gd name="connsiteY1" fmla="*/ 499730 h 3236034"/>
                  <a:gd name="connsiteX2" fmla="*/ 792088 w 792088"/>
                  <a:gd name="connsiteY2" fmla="*/ 886926 h 3236034"/>
                  <a:gd name="connsiteX3" fmla="*/ 792088 w 792088"/>
                  <a:gd name="connsiteY3" fmla="*/ 3236034 h 3236034"/>
                  <a:gd name="connsiteX4" fmla="*/ 792088 w 792088"/>
                  <a:gd name="connsiteY4" fmla="*/ 3236034 h 3236034"/>
                  <a:gd name="connsiteX5" fmla="*/ 0 w 792088"/>
                  <a:gd name="connsiteY5" fmla="*/ 3236034 h 3236034"/>
                  <a:gd name="connsiteX6" fmla="*/ 0 w 792088"/>
                  <a:gd name="connsiteY6" fmla="*/ 3236034 h 3236034"/>
                  <a:gd name="connsiteX7" fmla="*/ 0 w 792088"/>
                  <a:gd name="connsiteY7" fmla="*/ 886926 h 3236034"/>
                  <a:gd name="connsiteX8" fmla="*/ 397829 w 792088"/>
                  <a:gd name="connsiteY8" fmla="*/ 0 h 3236034"/>
                  <a:gd name="connsiteX0" fmla="*/ 397829 w 898729"/>
                  <a:gd name="connsiteY0" fmla="*/ 0 h 3236034"/>
                  <a:gd name="connsiteX1" fmla="*/ 755766 w 898729"/>
                  <a:gd name="connsiteY1" fmla="*/ 202018 h 3236034"/>
                  <a:gd name="connsiteX2" fmla="*/ 792088 w 898729"/>
                  <a:gd name="connsiteY2" fmla="*/ 886926 h 3236034"/>
                  <a:gd name="connsiteX3" fmla="*/ 792088 w 898729"/>
                  <a:gd name="connsiteY3" fmla="*/ 3236034 h 3236034"/>
                  <a:gd name="connsiteX4" fmla="*/ 792088 w 898729"/>
                  <a:gd name="connsiteY4" fmla="*/ 3236034 h 3236034"/>
                  <a:gd name="connsiteX5" fmla="*/ 0 w 898729"/>
                  <a:gd name="connsiteY5" fmla="*/ 3236034 h 3236034"/>
                  <a:gd name="connsiteX6" fmla="*/ 0 w 898729"/>
                  <a:gd name="connsiteY6" fmla="*/ 3236034 h 3236034"/>
                  <a:gd name="connsiteX7" fmla="*/ 0 w 898729"/>
                  <a:gd name="connsiteY7" fmla="*/ 886926 h 3236034"/>
                  <a:gd name="connsiteX8" fmla="*/ 397829 w 898729"/>
                  <a:gd name="connsiteY8" fmla="*/ 0 h 3236034"/>
                  <a:gd name="connsiteX0" fmla="*/ 397829 w 901981"/>
                  <a:gd name="connsiteY0" fmla="*/ 0 h 3236034"/>
                  <a:gd name="connsiteX1" fmla="*/ 755766 w 901981"/>
                  <a:gd name="connsiteY1" fmla="*/ 202018 h 3236034"/>
                  <a:gd name="connsiteX2" fmla="*/ 802721 w 901981"/>
                  <a:gd name="connsiteY2" fmla="*/ 1099577 h 3236034"/>
                  <a:gd name="connsiteX3" fmla="*/ 792088 w 901981"/>
                  <a:gd name="connsiteY3" fmla="*/ 3236034 h 3236034"/>
                  <a:gd name="connsiteX4" fmla="*/ 792088 w 901981"/>
                  <a:gd name="connsiteY4" fmla="*/ 3236034 h 3236034"/>
                  <a:gd name="connsiteX5" fmla="*/ 0 w 901981"/>
                  <a:gd name="connsiteY5" fmla="*/ 3236034 h 3236034"/>
                  <a:gd name="connsiteX6" fmla="*/ 0 w 901981"/>
                  <a:gd name="connsiteY6" fmla="*/ 3236034 h 3236034"/>
                  <a:gd name="connsiteX7" fmla="*/ 0 w 901981"/>
                  <a:gd name="connsiteY7" fmla="*/ 886926 h 3236034"/>
                  <a:gd name="connsiteX8" fmla="*/ 397829 w 901981"/>
                  <a:gd name="connsiteY8" fmla="*/ 0 h 3236034"/>
                  <a:gd name="connsiteX0" fmla="*/ 397829 w 951558"/>
                  <a:gd name="connsiteY0" fmla="*/ 0 h 3236034"/>
                  <a:gd name="connsiteX1" fmla="*/ 755766 w 951558"/>
                  <a:gd name="connsiteY1" fmla="*/ 202018 h 3236034"/>
                  <a:gd name="connsiteX2" fmla="*/ 802721 w 951558"/>
                  <a:gd name="connsiteY2" fmla="*/ 1099577 h 3236034"/>
                  <a:gd name="connsiteX3" fmla="*/ 792088 w 951558"/>
                  <a:gd name="connsiteY3" fmla="*/ 3236034 h 3236034"/>
                  <a:gd name="connsiteX4" fmla="*/ 792088 w 951558"/>
                  <a:gd name="connsiteY4" fmla="*/ 3236034 h 3236034"/>
                  <a:gd name="connsiteX5" fmla="*/ 0 w 951558"/>
                  <a:gd name="connsiteY5" fmla="*/ 3236034 h 3236034"/>
                  <a:gd name="connsiteX6" fmla="*/ 0 w 951558"/>
                  <a:gd name="connsiteY6" fmla="*/ 3236034 h 3236034"/>
                  <a:gd name="connsiteX7" fmla="*/ 0 w 951558"/>
                  <a:gd name="connsiteY7" fmla="*/ 886926 h 3236034"/>
                  <a:gd name="connsiteX8" fmla="*/ 397829 w 951558"/>
                  <a:gd name="connsiteY8" fmla="*/ 0 h 3236034"/>
                  <a:gd name="connsiteX0" fmla="*/ 397829 w 1016715"/>
                  <a:gd name="connsiteY0" fmla="*/ 0 h 3236034"/>
                  <a:gd name="connsiteX1" fmla="*/ 862091 w 1016715"/>
                  <a:gd name="connsiteY1" fmla="*/ 191385 h 3236034"/>
                  <a:gd name="connsiteX2" fmla="*/ 802721 w 1016715"/>
                  <a:gd name="connsiteY2" fmla="*/ 1099577 h 3236034"/>
                  <a:gd name="connsiteX3" fmla="*/ 792088 w 1016715"/>
                  <a:gd name="connsiteY3" fmla="*/ 3236034 h 3236034"/>
                  <a:gd name="connsiteX4" fmla="*/ 792088 w 1016715"/>
                  <a:gd name="connsiteY4" fmla="*/ 3236034 h 3236034"/>
                  <a:gd name="connsiteX5" fmla="*/ 0 w 1016715"/>
                  <a:gd name="connsiteY5" fmla="*/ 3236034 h 3236034"/>
                  <a:gd name="connsiteX6" fmla="*/ 0 w 1016715"/>
                  <a:gd name="connsiteY6" fmla="*/ 3236034 h 3236034"/>
                  <a:gd name="connsiteX7" fmla="*/ 0 w 1016715"/>
                  <a:gd name="connsiteY7" fmla="*/ 886926 h 3236034"/>
                  <a:gd name="connsiteX8" fmla="*/ 397829 w 1016715"/>
                  <a:gd name="connsiteY8" fmla="*/ 0 h 3236034"/>
                  <a:gd name="connsiteX0" fmla="*/ 397829 w 1016715"/>
                  <a:gd name="connsiteY0" fmla="*/ 0 h 3236034"/>
                  <a:gd name="connsiteX1" fmla="*/ 862091 w 1016715"/>
                  <a:gd name="connsiteY1" fmla="*/ 191385 h 3236034"/>
                  <a:gd name="connsiteX2" fmla="*/ 802721 w 1016715"/>
                  <a:gd name="connsiteY2" fmla="*/ 1099577 h 3236034"/>
                  <a:gd name="connsiteX3" fmla="*/ 792088 w 1016715"/>
                  <a:gd name="connsiteY3" fmla="*/ 3236034 h 3236034"/>
                  <a:gd name="connsiteX4" fmla="*/ 792088 w 1016715"/>
                  <a:gd name="connsiteY4" fmla="*/ 3236034 h 3236034"/>
                  <a:gd name="connsiteX5" fmla="*/ 0 w 1016715"/>
                  <a:gd name="connsiteY5" fmla="*/ 3236034 h 3236034"/>
                  <a:gd name="connsiteX6" fmla="*/ 0 w 1016715"/>
                  <a:gd name="connsiteY6" fmla="*/ 3236034 h 3236034"/>
                  <a:gd name="connsiteX7" fmla="*/ 0 w 1016715"/>
                  <a:gd name="connsiteY7" fmla="*/ 886926 h 3236034"/>
                  <a:gd name="connsiteX8" fmla="*/ 397829 w 1016715"/>
                  <a:gd name="connsiteY8" fmla="*/ 0 h 3236034"/>
                  <a:gd name="connsiteX0" fmla="*/ 397829 w 802721"/>
                  <a:gd name="connsiteY0" fmla="*/ 0 h 3236034"/>
                  <a:gd name="connsiteX1" fmla="*/ 802721 w 802721"/>
                  <a:gd name="connsiteY1" fmla="*/ 1099577 h 3236034"/>
                  <a:gd name="connsiteX2" fmla="*/ 792088 w 802721"/>
                  <a:gd name="connsiteY2" fmla="*/ 3236034 h 3236034"/>
                  <a:gd name="connsiteX3" fmla="*/ 792088 w 802721"/>
                  <a:gd name="connsiteY3" fmla="*/ 3236034 h 3236034"/>
                  <a:gd name="connsiteX4" fmla="*/ 0 w 802721"/>
                  <a:gd name="connsiteY4" fmla="*/ 3236034 h 3236034"/>
                  <a:gd name="connsiteX5" fmla="*/ 0 w 802721"/>
                  <a:gd name="connsiteY5" fmla="*/ 3236034 h 3236034"/>
                  <a:gd name="connsiteX6" fmla="*/ 0 w 802721"/>
                  <a:gd name="connsiteY6" fmla="*/ 886926 h 3236034"/>
                  <a:gd name="connsiteX7" fmla="*/ 397829 w 802721"/>
                  <a:gd name="connsiteY7" fmla="*/ 0 h 3236034"/>
                  <a:gd name="connsiteX0" fmla="*/ 397829 w 1062933"/>
                  <a:gd name="connsiteY0" fmla="*/ 0 h 3236034"/>
                  <a:gd name="connsiteX1" fmla="*/ 802721 w 1062933"/>
                  <a:gd name="connsiteY1" fmla="*/ 1099577 h 3236034"/>
                  <a:gd name="connsiteX2" fmla="*/ 792088 w 1062933"/>
                  <a:gd name="connsiteY2" fmla="*/ 3236034 h 3236034"/>
                  <a:gd name="connsiteX3" fmla="*/ 792088 w 1062933"/>
                  <a:gd name="connsiteY3" fmla="*/ 3236034 h 3236034"/>
                  <a:gd name="connsiteX4" fmla="*/ 0 w 1062933"/>
                  <a:gd name="connsiteY4" fmla="*/ 3236034 h 3236034"/>
                  <a:gd name="connsiteX5" fmla="*/ 0 w 1062933"/>
                  <a:gd name="connsiteY5" fmla="*/ 3236034 h 3236034"/>
                  <a:gd name="connsiteX6" fmla="*/ 0 w 1062933"/>
                  <a:gd name="connsiteY6" fmla="*/ 886926 h 3236034"/>
                  <a:gd name="connsiteX7" fmla="*/ 397829 w 1062933"/>
                  <a:gd name="connsiteY7" fmla="*/ 0 h 3236034"/>
                  <a:gd name="connsiteX0" fmla="*/ 397829 w 1062933"/>
                  <a:gd name="connsiteY0" fmla="*/ 0 h 3236034"/>
                  <a:gd name="connsiteX1" fmla="*/ 802721 w 1062933"/>
                  <a:gd name="connsiteY1" fmla="*/ 1099577 h 3236034"/>
                  <a:gd name="connsiteX2" fmla="*/ 792088 w 1062933"/>
                  <a:gd name="connsiteY2" fmla="*/ 3236034 h 3236034"/>
                  <a:gd name="connsiteX3" fmla="*/ 792088 w 1062933"/>
                  <a:gd name="connsiteY3" fmla="*/ 3236034 h 3236034"/>
                  <a:gd name="connsiteX4" fmla="*/ 0 w 1062933"/>
                  <a:gd name="connsiteY4" fmla="*/ 3236034 h 3236034"/>
                  <a:gd name="connsiteX5" fmla="*/ 0 w 1062933"/>
                  <a:gd name="connsiteY5" fmla="*/ 3236034 h 3236034"/>
                  <a:gd name="connsiteX6" fmla="*/ 0 w 1062933"/>
                  <a:gd name="connsiteY6" fmla="*/ 886926 h 3236034"/>
                  <a:gd name="connsiteX7" fmla="*/ 397829 w 1062933"/>
                  <a:gd name="connsiteY7" fmla="*/ 0 h 3236034"/>
                  <a:gd name="connsiteX0" fmla="*/ 397829 w 1062933"/>
                  <a:gd name="connsiteY0" fmla="*/ 0 h 3236034"/>
                  <a:gd name="connsiteX1" fmla="*/ 802721 w 1062933"/>
                  <a:gd name="connsiteY1" fmla="*/ 1099577 h 3236034"/>
                  <a:gd name="connsiteX2" fmla="*/ 792088 w 1062933"/>
                  <a:gd name="connsiteY2" fmla="*/ 3236034 h 3236034"/>
                  <a:gd name="connsiteX3" fmla="*/ 792088 w 1062933"/>
                  <a:gd name="connsiteY3" fmla="*/ 3236034 h 3236034"/>
                  <a:gd name="connsiteX4" fmla="*/ 0 w 1062933"/>
                  <a:gd name="connsiteY4" fmla="*/ 3236034 h 3236034"/>
                  <a:gd name="connsiteX5" fmla="*/ 0 w 1062933"/>
                  <a:gd name="connsiteY5" fmla="*/ 3236034 h 3236034"/>
                  <a:gd name="connsiteX6" fmla="*/ 0 w 1062933"/>
                  <a:gd name="connsiteY6" fmla="*/ 886926 h 3236034"/>
                  <a:gd name="connsiteX7" fmla="*/ 397829 w 1062933"/>
                  <a:gd name="connsiteY7" fmla="*/ 0 h 3236034"/>
                  <a:gd name="connsiteX0" fmla="*/ 397829 w 1117407"/>
                  <a:gd name="connsiteY0" fmla="*/ 0 h 3236034"/>
                  <a:gd name="connsiteX1" fmla="*/ 802721 w 1117407"/>
                  <a:gd name="connsiteY1" fmla="*/ 1099577 h 3236034"/>
                  <a:gd name="connsiteX2" fmla="*/ 792088 w 1117407"/>
                  <a:gd name="connsiteY2" fmla="*/ 3236034 h 3236034"/>
                  <a:gd name="connsiteX3" fmla="*/ 792088 w 1117407"/>
                  <a:gd name="connsiteY3" fmla="*/ 3236034 h 3236034"/>
                  <a:gd name="connsiteX4" fmla="*/ 0 w 1117407"/>
                  <a:gd name="connsiteY4" fmla="*/ 3236034 h 3236034"/>
                  <a:gd name="connsiteX5" fmla="*/ 0 w 1117407"/>
                  <a:gd name="connsiteY5" fmla="*/ 3236034 h 3236034"/>
                  <a:gd name="connsiteX6" fmla="*/ 0 w 1117407"/>
                  <a:gd name="connsiteY6" fmla="*/ 886926 h 3236034"/>
                  <a:gd name="connsiteX7" fmla="*/ 397829 w 1117407"/>
                  <a:gd name="connsiteY7" fmla="*/ 0 h 3236034"/>
                  <a:gd name="connsiteX0" fmla="*/ 397829 w 1125562"/>
                  <a:gd name="connsiteY0" fmla="*/ 0 h 3236034"/>
                  <a:gd name="connsiteX1" fmla="*/ 813354 w 1125562"/>
                  <a:gd name="connsiteY1" fmla="*/ 1344126 h 3236034"/>
                  <a:gd name="connsiteX2" fmla="*/ 792088 w 1125562"/>
                  <a:gd name="connsiteY2" fmla="*/ 3236034 h 3236034"/>
                  <a:gd name="connsiteX3" fmla="*/ 792088 w 1125562"/>
                  <a:gd name="connsiteY3" fmla="*/ 3236034 h 3236034"/>
                  <a:gd name="connsiteX4" fmla="*/ 0 w 1125562"/>
                  <a:gd name="connsiteY4" fmla="*/ 3236034 h 3236034"/>
                  <a:gd name="connsiteX5" fmla="*/ 0 w 1125562"/>
                  <a:gd name="connsiteY5" fmla="*/ 3236034 h 3236034"/>
                  <a:gd name="connsiteX6" fmla="*/ 0 w 1125562"/>
                  <a:gd name="connsiteY6" fmla="*/ 886926 h 3236034"/>
                  <a:gd name="connsiteX7" fmla="*/ 397829 w 1125562"/>
                  <a:gd name="connsiteY7" fmla="*/ 0 h 3236034"/>
                  <a:gd name="connsiteX0" fmla="*/ 397829 w 1109289"/>
                  <a:gd name="connsiteY0" fmla="*/ 0 h 3236034"/>
                  <a:gd name="connsiteX1" fmla="*/ 792089 w 1109289"/>
                  <a:gd name="connsiteY1" fmla="*/ 1312228 h 3236034"/>
                  <a:gd name="connsiteX2" fmla="*/ 792088 w 1109289"/>
                  <a:gd name="connsiteY2" fmla="*/ 3236034 h 3236034"/>
                  <a:gd name="connsiteX3" fmla="*/ 792088 w 1109289"/>
                  <a:gd name="connsiteY3" fmla="*/ 3236034 h 3236034"/>
                  <a:gd name="connsiteX4" fmla="*/ 0 w 1109289"/>
                  <a:gd name="connsiteY4" fmla="*/ 3236034 h 3236034"/>
                  <a:gd name="connsiteX5" fmla="*/ 0 w 1109289"/>
                  <a:gd name="connsiteY5" fmla="*/ 3236034 h 3236034"/>
                  <a:gd name="connsiteX6" fmla="*/ 0 w 1109289"/>
                  <a:gd name="connsiteY6" fmla="*/ 886926 h 3236034"/>
                  <a:gd name="connsiteX7" fmla="*/ 397829 w 1109289"/>
                  <a:gd name="connsiteY7" fmla="*/ 0 h 3236034"/>
                  <a:gd name="connsiteX0" fmla="*/ 397829 w 1076274"/>
                  <a:gd name="connsiteY0" fmla="*/ 0 h 3236034"/>
                  <a:gd name="connsiteX1" fmla="*/ 792089 w 1076274"/>
                  <a:gd name="connsiteY1" fmla="*/ 1312228 h 3236034"/>
                  <a:gd name="connsiteX2" fmla="*/ 792088 w 1076274"/>
                  <a:gd name="connsiteY2" fmla="*/ 3236034 h 3236034"/>
                  <a:gd name="connsiteX3" fmla="*/ 792088 w 1076274"/>
                  <a:gd name="connsiteY3" fmla="*/ 3236034 h 3236034"/>
                  <a:gd name="connsiteX4" fmla="*/ 0 w 1076274"/>
                  <a:gd name="connsiteY4" fmla="*/ 3236034 h 3236034"/>
                  <a:gd name="connsiteX5" fmla="*/ 0 w 1076274"/>
                  <a:gd name="connsiteY5" fmla="*/ 3236034 h 3236034"/>
                  <a:gd name="connsiteX6" fmla="*/ 0 w 1076274"/>
                  <a:gd name="connsiteY6" fmla="*/ 886926 h 3236034"/>
                  <a:gd name="connsiteX7" fmla="*/ 397829 w 1076274"/>
                  <a:gd name="connsiteY7" fmla="*/ 0 h 3236034"/>
                  <a:gd name="connsiteX0" fmla="*/ 397829 w 1117363"/>
                  <a:gd name="connsiteY0" fmla="*/ 0 h 3236034"/>
                  <a:gd name="connsiteX1" fmla="*/ 845252 w 1117363"/>
                  <a:gd name="connsiteY1" fmla="*/ 1227168 h 3236034"/>
                  <a:gd name="connsiteX2" fmla="*/ 792088 w 1117363"/>
                  <a:gd name="connsiteY2" fmla="*/ 3236034 h 3236034"/>
                  <a:gd name="connsiteX3" fmla="*/ 792088 w 1117363"/>
                  <a:gd name="connsiteY3" fmla="*/ 3236034 h 3236034"/>
                  <a:gd name="connsiteX4" fmla="*/ 0 w 1117363"/>
                  <a:gd name="connsiteY4" fmla="*/ 3236034 h 3236034"/>
                  <a:gd name="connsiteX5" fmla="*/ 0 w 1117363"/>
                  <a:gd name="connsiteY5" fmla="*/ 3236034 h 3236034"/>
                  <a:gd name="connsiteX6" fmla="*/ 0 w 1117363"/>
                  <a:gd name="connsiteY6" fmla="*/ 886926 h 3236034"/>
                  <a:gd name="connsiteX7" fmla="*/ 397829 w 1117363"/>
                  <a:gd name="connsiteY7" fmla="*/ 0 h 3236034"/>
                  <a:gd name="connsiteX0" fmla="*/ 397829 w 1117363"/>
                  <a:gd name="connsiteY0" fmla="*/ 0 h 3236034"/>
                  <a:gd name="connsiteX1" fmla="*/ 845252 w 1117363"/>
                  <a:gd name="connsiteY1" fmla="*/ 1227168 h 3236034"/>
                  <a:gd name="connsiteX2" fmla="*/ 792088 w 1117363"/>
                  <a:gd name="connsiteY2" fmla="*/ 3236034 h 3236034"/>
                  <a:gd name="connsiteX3" fmla="*/ 792088 w 1117363"/>
                  <a:gd name="connsiteY3" fmla="*/ 3236034 h 3236034"/>
                  <a:gd name="connsiteX4" fmla="*/ 0 w 1117363"/>
                  <a:gd name="connsiteY4" fmla="*/ 3236034 h 3236034"/>
                  <a:gd name="connsiteX5" fmla="*/ 0 w 1117363"/>
                  <a:gd name="connsiteY5" fmla="*/ 3236034 h 3236034"/>
                  <a:gd name="connsiteX6" fmla="*/ 0 w 1117363"/>
                  <a:gd name="connsiteY6" fmla="*/ 886926 h 3236034"/>
                  <a:gd name="connsiteX7" fmla="*/ 397829 w 1117363"/>
                  <a:gd name="connsiteY7" fmla="*/ 0 h 3236034"/>
                  <a:gd name="connsiteX0" fmla="*/ 397829 w 1117363"/>
                  <a:gd name="connsiteY0" fmla="*/ 0 h 3236034"/>
                  <a:gd name="connsiteX1" fmla="*/ 845252 w 1117363"/>
                  <a:gd name="connsiteY1" fmla="*/ 1227168 h 3236034"/>
                  <a:gd name="connsiteX2" fmla="*/ 792088 w 1117363"/>
                  <a:gd name="connsiteY2" fmla="*/ 3236034 h 3236034"/>
                  <a:gd name="connsiteX3" fmla="*/ 792088 w 1117363"/>
                  <a:gd name="connsiteY3" fmla="*/ 3236034 h 3236034"/>
                  <a:gd name="connsiteX4" fmla="*/ 0 w 1117363"/>
                  <a:gd name="connsiteY4" fmla="*/ 3236034 h 3236034"/>
                  <a:gd name="connsiteX5" fmla="*/ 0 w 1117363"/>
                  <a:gd name="connsiteY5" fmla="*/ 3236034 h 3236034"/>
                  <a:gd name="connsiteX6" fmla="*/ 0 w 1117363"/>
                  <a:gd name="connsiteY6" fmla="*/ 886926 h 3236034"/>
                  <a:gd name="connsiteX7" fmla="*/ 397829 w 1117363"/>
                  <a:gd name="connsiteY7" fmla="*/ 0 h 3236034"/>
                  <a:gd name="connsiteX0" fmla="*/ 397829 w 1117363"/>
                  <a:gd name="connsiteY0" fmla="*/ 0 h 3236034"/>
                  <a:gd name="connsiteX1" fmla="*/ 845252 w 1117363"/>
                  <a:gd name="connsiteY1" fmla="*/ 1227168 h 3236034"/>
                  <a:gd name="connsiteX2" fmla="*/ 792088 w 1117363"/>
                  <a:gd name="connsiteY2" fmla="*/ 3236034 h 3236034"/>
                  <a:gd name="connsiteX3" fmla="*/ 792088 w 1117363"/>
                  <a:gd name="connsiteY3" fmla="*/ 3236034 h 3236034"/>
                  <a:gd name="connsiteX4" fmla="*/ 0 w 1117363"/>
                  <a:gd name="connsiteY4" fmla="*/ 3236034 h 3236034"/>
                  <a:gd name="connsiteX5" fmla="*/ 0 w 1117363"/>
                  <a:gd name="connsiteY5" fmla="*/ 3236034 h 3236034"/>
                  <a:gd name="connsiteX6" fmla="*/ 0 w 1117363"/>
                  <a:gd name="connsiteY6" fmla="*/ 886926 h 3236034"/>
                  <a:gd name="connsiteX7" fmla="*/ 397829 w 1117363"/>
                  <a:gd name="connsiteY7" fmla="*/ 0 h 3236034"/>
                  <a:gd name="connsiteX0" fmla="*/ 397829 w 1117363"/>
                  <a:gd name="connsiteY0" fmla="*/ 0 h 3236034"/>
                  <a:gd name="connsiteX1" fmla="*/ 845252 w 1117363"/>
                  <a:gd name="connsiteY1" fmla="*/ 1227168 h 3236034"/>
                  <a:gd name="connsiteX2" fmla="*/ 792088 w 1117363"/>
                  <a:gd name="connsiteY2" fmla="*/ 3236034 h 3236034"/>
                  <a:gd name="connsiteX3" fmla="*/ 792088 w 1117363"/>
                  <a:gd name="connsiteY3" fmla="*/ 3236034 h 3236034"/>
                  <a:gd name="connsiteX4" fmla="*/ 0 w 1117363"/>
                  <a:gd name="connsiteY4" fmla="*/ 3236034 h 3236034"/>
                  <a:gd name="connsiteX5" fmla="*/ 0 w 1117363"/>
                  <a:gd name="connsiteY5" fmla="*/ 3236034 h 3236034"/>
                  <a:gd name="connsiteX6" fmla="*/ 0 w 1117363"/>
                  <a:gd name="connsiteY6" fmla="*/ 886926 h 3236034"/>
                  <a:gd name="connsiteX7" fmla="*/ 397829 w 1117363"/>
                  <a:gd name="connsiteY7" fmla="*/ 0 h 3236034"/>
                  <a:gd name="connsiteX0" fmla="*/ 397829 w 1184929"/>
                  <a:gd name="connsiteY0" fmla="*/ 0 h 3236034"/>
                  <a:gd name="connsiteX1" fmla="*/ 930312 w 1184929"/>
                  <a:gd name="connsiteY1" fmla="*/ 1142108 h 3236034"/>
                  <a:gd name="connsiteX2" fmla="*/ 792088 w 1184929"/>
                  <a:gd name="connsiteY2" fmla="*/ 3236034 h 3236034"/>
                  <a:gd name="connsiteX3" fmla="*/ 792088 w 1184929"/>
                  <a:gd name="connsiteY3" fmla="*/ 3236034 h 3236034"/>
                  <a:gd name="connsiteX4" fmla="*/ 0 w 1184929"/>
                  <a:gd name="connsiteY4" fmla="*/ 3236034 h 3236034"/>
                  <a:gd name="connsiteX5" fmla="*/ 0 w 1184929"/>
                  <a:gd name="connsiteY5" fmla="*/ 3236034 h 3236034"/>
                  <a:gd name="connsiteX6" fmla="*/ 0 w 1184929"/>
                  <a:gd name="connsiteY6" fmla="*/ 886926 h 3236034"/>
                  <a:gd name="connsiteX7" fmla="*/ 397829 w 1184929"/>
                  <a:gd name="connsiteY7" fmla="*/ 0 h 3236034"/>
                  <a:gd name="connsiteX0" fmla="*/ 397829 w 1111112"/>
                  <a:gd name="connsiteY0" fmla="*/ 0 h 3236034"/>
                  <a:gd name="connsiteX1" fmla="*/ 930312 w 1111112"/>
                  <a:gd name="connsiteY1" fmla="*/ 1142108 h 3236034"/>
                  <a:gd name="connsiteX2" fmla="*/ 792088 w 1111112"/>
                  <a:gd name="connsiteY2" fmla="*/ 3236034 h 3236034"/>
                  <a:gd name="connsiteX3" fmla="*/ 792088 w 1111112"/>
                  <a:gd name="connsiteY3" fmla="*/ 3236034 h 3236034"/>
                  <a:gd name="connsiteX4" fmla="*/ 0 w 1111112"/>
                  <a:gd name="connsiteY4" fmla="*/ 3236034 h 3236034"/>
                  <a:gd name="connsiteX5" fmla="*/ 0 w 1111112"/>
                  <a:gd name="connsiteY5" fmla="*/ 3236034 h 3236034"/>
                  <a:gd name="connsiteX6" fmla="*/ 0 w 1111112"/>
                  <a:gd name="connsiteY6" fmla="*/ 886926 h 3236034"/>
                  <a:gd name="connsiteX7" fmla="*/ 397829 w 1111112"/>
                  <a:gd name="connsiteY7" fmla="*/ 0 h 3236034"/>
                  <a:gd name="connsiteX0" fmla="*/ 397829 w 1154440"/>
                  <a:gd name="connsiteY0" fmla="*/ 0 h 3236034"/>
                  <a:gd name="connsiteX1" fmla="*/ 930312 w 1154440"/>
                  <a:gd name="connsiteY1" fmla="*/ 1142108 h 3236034"/>
                  <a:gd name="connsiteX2" fmla="*/ 792088 w 1154440"/>
                  <a:gd name="connsiteY2" fmla="*/ 3236034 h 3236034"/>
                  <a:gd name="connsiteX3" fmla="*/ 792088 w 1154440"/>
                  <a:gd name="connsiteY3" fmla="*/ 3236034 h 3236034"/>
                  <a:gd name="connsiteX4" fmla="*/ 0 w 1154440"/>
                  <a:gd name="connsiteY4" fmla="*/ 3236034 h 3236034"/>
                  <a:gd name="connsiteX5" fmla="*/ 0 w 1154440"/>
                  <a:gd name="connsiteY5" fmla="*/ 3236034 h 3236034"/>
                  <a:gd name="connsiteX6" fmla="*/ 0 w 1154440"/>
                  <a:gd name="connsiteY6" fmla="*/ 886926 h 3236034"/>
                  <a:gd name="connsiteX7" fmla="*/ 397829 w 1154440"/>
                  <a:gd name="connsiteY7" fmla="*/ 0 h 3236034"/>
                  <a:gd name="connsiteX0" fmla="*/ 397829 w 1154440"/>
                  <a:gd name="connsiteY0" fmla="*/ 0 h 3236034"/>
                  <a:gd name="connsiteX1" fmla="*/ 930312 w 1154440"/>
                  <a:gd name="connsiteY1" fmla="*/ 1142108 h 3236034"/>
                  <a:gd name="connsiteX2" fmla="*/ 792088 w 1154440"/>
                  <a:gd name="connsiteY2" fmla="*/ 3236034 h 3236034"/>
                  <a:gd name="connsiteX3" fmla="*/ 792088 w 1154440"/>
                  <a:gd name="connsiteY3" fmla="*/ 3236034 h 3236034"/>
                  <a:gd name="connsiteX4" fmla="*/ 0 w 1154440"/>
                  <a:gd name="connsiteY4" fmla="*/ 3236034 h 3236034"/>
                  <a:gd name="connsiteX5" fmla="*/ 0 w 1154440"/>
                  <a:gd name="connsiteY5" fmla="*/ 3236034 h 3236034"/>
                  <a:gd name="connsiteX6" fmla="*/ 0 w 1154440"/>
                  <a:gd name="connsiteY6" fmla="*/ 886926 h 3236034"/>
                  <a:gd name="connsiteX7" fmla="*/ 397829 w 1154440"/>
                  <a:gd name="connsiteY7" fmla="*/ 0 h 3236034"/>
                  <a:gd name="connsiteX0" fmla="*/ 397829 w 1154440"/>
                  <a:gd name="connsiteY0" fmla="*/ 0 h 3236034"/>
                  <a:gd name="connsiteX1" fmla="*/ 930312 w 1154440"/>
                  <a:gd name="connsiteY1" fmla="*/ 1142108 h 3236034"/>
                  <a:gd name="connsiteX2" fmla="*/ 792088 w 1154440"/>
                  <a:gd name="connsiteY2" fmla="*/ 3236034 h 3236034"/>
                  <a:gd name="connsiteX3" fmla="*/ 792088 w 1154440"/>
                  <a:gd name="connsiteY3" fmla="*/ 3236034 h 3236034"/>
                  <a:gd name="connsiteX4" fmla="*/ 0 w 1154440"/>
                  <a:gd name="connsiteY4" fmla="*/ 3236034 h 3236034"/>
                  <a:gd name="connsiteX5" fmla="*/ 0 w 1154440"/>
                  <a:gd name="connsiteY5" fmla="*/ 3236034 h 3236034"/>
                  <a:gd name="connsiteX6" fmla="*/ 0 w 1154440"/>
                  <a:gd name="connsiteY6" fmla="*/ 886926 h 3236034"/>
                  <a:gd name="connsiteX7" fmla="*/ 397829 w 1154440"/>
                  <a:gd name="connsiteY7" fmla="*/ 0 h 3236034"/>
                  <a:gd name="connsiteX0" fmla="*/ 397829 w 1151550"/>
                  <a:gd name="connsiteY0" fmla="*/ 0 h 3236034"/>
                  <a:gd name="connsiteX1" fmla="*/ 930312 w 1151550"/>
                  <a:gd name="connsiteY1" fmla="*/ 1142108 h 3236034"/>
                  <a:gd name="connsiteX2" fmla="*/ 792088 w 1151550"/>
                  <a:gd name="connsiteY2" fmla="*/ 3236034 h 3236034"/>
                  <a:gd name="connsiteX3" fmla="*/ 792088 w 1151550"/>
                  <a:gd name="connsiteY3" fmla="*/ 3236034 h 3236034"/>
                  <a:gd name="connsiteX4" fmla="*/ 0 w 1151550"/>
                  <a:gd name="connsiteY4" fmla="*/ 3236034 h 3236034"/>
                  <a:gd name="connsiteX5" fmla="*/ 0 w 1151550"/>
                  <a:gd name="connsiteY5" fmla="*/ 3236034 h 3236034"/>
                  <a:gd name="connsiteX6" fmla="*/ 0 w 1151550"/>
                  <a:gd name="connsiteY6" fmla="*/ 886926 h 3236034"/>
                  <a:gd name="connsiteX7" fmla="*/ 397829 w 1151550"/>
                  <a:gd name="connsiteY7" fmla="*/ 0 h 3236034"/>
                  <a:gd name="connsiteX0" fmla="*/ 397829 w 1081399"/>
                  <a:gd name="connsiteY0" fmla="*/ 0 h 3236034"/>
                  <a:gd name="connsiteX1" fmla="*/ 834842 w 1081399"/>
                  <a:gd name="connsiteY1" fmla="*/ 1099578 h 3236034"/>
                  <a:gd name="connsiteX2" fmla="*/ 792088 w 1081399"/>
                  <a:gd name="connsiteY2" fmla="*/ 3236034 h 3236034"/>
                  <a:gd name="connsiteX3" fmla="*/ 792088 w 1081399"/>
                  <a:gd name="connsiteY3" fmla="*/ 3236034 h 3236034"/>
                  <a:gd name="connsiteX4" fmla="*/ 0 w 1081399"/>
                  <a:gd name="connsiteY4" fmla="*/ 3236034 h 3236034"/>
                  <a:gd name="connsiteX5" fmla="*/ 0 w 1081399"/>
                  <a:gd name="connsiteY5" fmla="*/ 3236034 h 3236034"/>
                  <a:gd name="connsiteX6" fmla="*/ 0 w 1081399"/>
                  <a:gd name="connsiteY6" fmla="*/ 886926 h 3236034"/>
                  <a:gd name="connsiteX7" fmla="*/ 397829 w 1081399"/>
                  <a:gd name="connsiteY7" fmla="*/ 0 h 3236034"/>
                  <a:gd name="connsiteX0" fmla="*/ 397829 w 1024947"/>
                  <a:gd name="connsiteY0" fmla="*/ 0 h 3236034"/>
                  <a:gd name="connsiteX1" fmla="*/ 753012 w 1024947"/>
                  <a:gd name="connsiteY1" fmla="*/ 1269699 h 3236034"/>
                  <a:gd name="connsiteX2" fmla="*/ 792088 w 1024947"/>
                  <a:gd name="connsiteY2" fmla="*/ 3236034 h 3236034"/>
                  <a:gd name="connsiteX3" fmla="*/ 792088 w 1024947"/>
                  <a:gd name="connsiteY3" fmla="*/ 3236034 h 3236034"/>
                  <a:gd name="connsiteX4" fmla="*/ 0 w 1024947"/>
                  <a:gd name="connsiteY4" fmla="*/ 3236034 h 3236034"/>
                  <a:gd name="connsiteX5" fmla="*/ 0 w 1024947"/>
                  <a:gd name="connsiteY5" fmla="*/ 3236034 h 3236034"/>
                  <a:gd name="connsiteX6" fmla="*/ 0 w 1024947"/>
                  <a:gd name="connsiteY6" fmla="*/ 886926 h 3236034"/>
                  <a:gd name="connsiteX7" fmla="*/ 397829 w 1024947"/>
                  <a:gd name="connsiteY7" fmla="*/ 0 h 3236034"/>
                  <a:gd name="connsiteX0" fmla="*/ 397829 w 1024947"/>
                  <a:gd name="connsiteY0" fmla="*/ 0 h 3236034"/>
                  <a:gd name="connsiteX1" fmla="*/ 753012 w 1024947"/>
                  <a:gd name="connsiteY1" fmla="*/ 1269699 h 3236034"/>
                  <a:gd name="connsiteX2" fmla="*/ 792088 w 1024947"/>
                  <a:gd name="connsiteY2" fmla="*/ 3236034 h 3236034"/>
                  <a:gd name="connsiteX3" fmla="*/ 792088 w 1024947"/>
                  <a:gd name="connsiteY3" fmla="*/ 3236034 h 3236034"/>
                  <a:gd name="connsiteX4" fmla="*/ 0 w 1024947"/>
                  <a:gd name="connsiteY4" fmla="*/ 3236034 h 3236034"/>
                  <a:gd name="connsiteX5" fmla="*/ 0 w 1024947"/>
                  <a:gd name="connsiteY5" fmla="*/ 3236034 h 3236034"/>
                  <a:gd name="connsiteX6" fmla="*/ 0 w 1024947"/>
                  <a:gd name="connsiteY6" fmla="*/ 886926 h 3236034"/>
                  <a:gd name="connsiteX7" fmla="*/ 397829 w 1024947"/>
                  <a:gd name="connsiteY7" fmla="*/ 0 h 3236034"/>
                  <a:gd name="connsiteX0" fmla="*/ 397829 w 1043356"/>
                  <a:gd name="connsiteY0" fmla="*/ 0 h 3236034"/>
                  <a:gd name="connsiteX1" fmla="*/ 780289 w 1043356"/>
                  <a:gd name="connsiteY1" fmla="*/ 1216537 h 3236034"/>
                  <a:gd name="connsiteX2" fmla="*/ 792088 w 1043356"/>
                  <a:gd name="connsiteY2" fmla="*/ 3236034 h 3236034"/>
                  <a:gd name="connsiteX3" fmla="*/ 792088 w 1043356"/>
                  <a:gd name="connsiteY3" fmla="*/ 3236034 h 3236034"/>
                  <a:gd name="connsiteX4" fmla="*/ 0 w 1043356"/>
                  <a:gd name="connsiteY4" fmla="*/ 3236034 h 3236034"/>
                  <a:gd name="connsiteX5" fmla="*/ 0 w 1043356"/>
                  <a:gd name="connsiteY5" fmla="*/ 3236034 h 3236034"/>
                  <a:gd name="connsiteX6" fmla="*/ 0 w 1043356"/>
                  <a:gd name="connsiteY6" fmla="*/ 886926 h 3236034"/>
                  <a:gd name="connsiteX7" fmla="*/ 397829 w 1043356"/>
                  <a:gd name="connsiteY7" fmla="*/ 0 h 3236034"/>
                  <a:gd name="connsiteX0" fmla="*/ 397829 w 971742"/>
                  <a:gd name="connsiteY0" fmla="*/ 0 h 3236034"/>
                  <a:gd name="connsiteX1" fmla="*/ 780289 w 971742"/>
                  <a:gd name="connsiteY1" fmla="*/ 1216537 h 3236034"/>
                  <a:gd name="connsiteX2" fmla="*/ 792088 w 971742"/>
                  <a:gd name="connsiteY2" fmla="*/ 3236034 h 3236034"/>
                  <a:gd name="connsiteX3" fmla="*/ 792088 w 971742"/>
                  <a:gd name="connsiteY3" fmla="*/ 3236034 h 3236034"/>
                  <a:gd name="connsiteX4" fmla="*/ 0 w 971742"/>
                  <a:gd name="connsiteY4" fmla="*/ 3236034 h 3236034"/>
                  <a:gd name="connsiteX5" fmla="*/ 0 w 971742"/>
                  <a:gd name="connsiteY5" fmla="*/ 3236034 h 3236034"/>
                  <a:gd name="connsiteX6" fmla="*/ 0 w 971742"/>
                  <a:gd name="connsiteY6" fmla="*/ 886926 h 3236034"/>
                  <a:gd name="connsiteX7" fmla="*/ 397829 w 971742"/>
                  <a:gd name="connsiteY7" fmla="*/ 0 h 3236034"/>
                  <a:gd name="connsiteX0" fmla="*/ 397829 w 1007471"/>
                  <a:gd name="connsiteY0" fmla="*/ 0 h 3236034"/>
                  <a:gd name="connsiteX1" fmla="*/ 780289 w 1007471"/>
                  <a:gd name="connsiteY1" fmla="*/ 1216537 h 3236034"/>
                  <a:gd name="connsiteX2" fmla="*/ 792088 w 1007471"/>
                  <a:gd name="connsiteY2" fmla="*/ 3236034 h 3236034"/>
                  <a:gd name="connsiteX3" fmla="*/ 792088 w 1007471"/>
                  <a:gd name="connsiteY3" fmla="*/ 3236034 h 3236034"/>
                  <a:gd name="connsiteX4" fmla="*/ 0 w 1007471"/>
                  <a:gd name="connsiteY4" fmla="*/ 3236034 h 3236034"/>
                  <a:gd name="connsiteX5" fmla="*/ 0 w 1007471"/>
                  <a:gd name="connsiteY5" fmla="*/ 3236034 h 3236034"/>
                  <a:gd name="connsiteX6" fmla="*/ 0 w 1007471"/>
                  <a:gd name="connsiteY6" fmla="*/ 886926 h 3236034"/>
                  <a:gd name="connsiteX7" fmla="*/ 397829 w 1007471"/>
                  <a:gd name="connsiteY7" fmla="*/ 0 h 3236034"/>
                  <a:gd name="connsiteX0" fmla="*/ 397829 w 983631"/>
                  <a:gd name="connsiteY0" fmla="*/ 0 h 3236034"/>
                  <a:gd name="connsiteX1" fmla="*/ 780289 w 983631"/>
                  <a:gd name="connsiteY1" fmla="*/ 1216537 h 3236034"/>
                  <a:gd name="connsiteX2" fmla="*/ 792088 w 983631"/>
                  <a:gd name="connsiteY2" fmla="*/ 3236034 h 3236034"/>
                  <a:gd name="connsiteX3" fmla="*/ 792088 w 983631"/>
                  <a:gd name="connsiteY3" fmla="*/ 3236034 h 3236034"/>
                  <a:gd name="connsiteX4" fmla="*/ 0 w 983631"/>
                  <a:gd name="connsiteY4" fmla="*/ 3236034 h 3236034"/>
                  <a:gd name="connsiteX5" fmla="*/ 0 w 983631"/>
                  <a:gd name="connsiteY5" fmla="*/ 3236034 h 3236034"/>
                  <a:gd name="connsiteX6" fmla="*/ 0 w 983631"/>
                  <a:gd name="connsiteY6" fmla="*/ 886926 h 3236034"/>
                  <a:gd name="connsiteX7" fmla="*/ 397829 w 983631"/>
                  <a:gd name="connsiteY7" fmla="*/ 0 h 3236034"/>
                  <a:gd name="connsiteX0" fmla="*/ 397829 w 983630"/>
                  <a:gd name="connsiteY0" fmla="*/ 9390 h 3245424"/>
                  <a:gd name="connsiteX1" fmla="*/ 780289 w 983630"/>
                  <a:gd name="connsiteY1" fmla="*/ 1225927 h 3245424"/>
                  <a:gd name="connsiteX2" fmla="*/ 792088 w 983630"/>
                  <a:gd name="connsiteY2" fmla="*/ 3245424 h 3245424"/>
                  <a:gd name="connsiteX3" fmla="*/ 792088 w 983630"/>
                  <a:gd name="connsiteY3" fmla="*/ 3245424 h 3245424"/>
                  <a:gd name="connsiteX4" fmla="*/ 0 w 983630"/>
                  <a:gd name="connsiteY4" fmla="*/ 3245424 h 3245424"/>
                  <a:gd name="connsiteX5" fmla="*/ 0 w 983630"/>
                  <a:gd name="connsiteY5" fmla="*/ 3245424 h 3245424"/>
                  <a:gd name="connsiteX6" fmla="*/ 0 w 983630"/>
                  <a:gd name="connsiteY6" fmla="*/ 896316 h 3245424"/>
                  <a:gd name="connsiteX7" fmla="*/ 397829 w 983630"/>
                  <a:gd name="connsiteY7" fmla="*/ 9390 h 3245424"/>
                  <a:gd name="connsiteX0" fmla="*/ 397829 w 974605"/>
                  <a:gd name="connsiteY0" fmla="*/ 6357 h 3242391"/>
                  <a:gd name="connsiteX1" fmla="*/ 766650 w 974605"/>
                  <a:gd name="connsiteY1" fmla="*/ 1552503 h 3242391"/>
                  <a:gd name="connsiteX2" fmla="*/ 792088 w 974605"/>
                  <a:gd name="connsiteY2" fmla="*/ 3242391 h 3242391"/>
                  <a:gd name="connsiteX3" fmla="*/ 792088 w 974605"/>
                  <a:gd name="connsiteY3" fmla="*/ 3242391 h 3242391"/>
                  <a:gd name="connsiteX4" fmla="*/ 0 w 974605"/>
                  <a:gd name="connsiteY4" fmla="*/ 3242391 h 3242391"/>
                  <a:gd name="connsiteX5" fmla="*/ 0 w 974605"/>
                  <a:gd name="connsiteY5" fmla="*/ 3242391 h 3242391"/>
                  <a:gd name="connsiteX6" fmla="*/ 0 w 974605"/>
                  <a:gd name="connsiteY6" fmla="*/ 893283 h 3242391"/>
                  <a:gd name="connsiteX7" fmla="*/ 397829 w 974605"/>
                  <a:gd name="connsiteY7" fmla="*/ 6357 h 3242391"/>
                  <a:gd name="connsiteX0" fmla="*/ 397829 w 964009"/>
                  <a:gd name="connsiteY0" fmla="*/ 7874 h 3243908"/>
                  <a:gd name="connsiteX1" fmla="*/ 766650 w 964009"/>
                  <a:gd name="connsiteY1" fmla="*/ 1554020 h 3243908"/>
                  <a:gd name="connsiteX2" fmla="*/ 792088 w 964009"/>
                  <a:gd name="connsiteY2" fmla="*/ 3243908 h 3243908"/>
                  <a:gd name="connsiteX3" fmla="*/ 792088 w 964009"/>
                  <a:gd name="connsiteY3" fmla="*/ 3243908 h 3243908"/>
                  <a:gd name="connsiteX4" fmla="*/ 0 w 964009"/>
                  <a:gd name="connsiteY4" fmla="*/ 3243908 h 3243908"/>
                  <a:gd name="connsiteX5" fmla="*/ 0 w 964009"/>
                  <a:gd name="connsiteY5" fmla="*/ 3243908 h 3243908"/>
                  <a:gd name="connsiteX6" fmla="*/ 0 w 964009"/>
                  <a:gd name="connsiteY6" fmla="*/ 894800 h 3243908"/>
                  <a:gd name="connsiteX7" fmla="*/ 397829 w 964009"/>
                  <a:gd name="connsiteY7" fmla="*/ 7874 h 3243908"/>
                  <a:gd name="connsiteX0" fmla="*/ 397829 w 1103655"/>
                  <a:gd name="connsiteY0" fmla="*/ 5470 h 3241504"/>
                  <a:gd name="connsiteX1" fmla="*/ 1096679 w 1103655"/>
                  <a:gd name="connsiteY1" fmla="*/ 590921 h 3241504"/>
                  <a:gd name="connsiteX2" fmla="*/ 766650 w 1103655"/>
                  <a:gd name="connsiteY2" fmla="*/ 1551616 h 3241504"/>
                  <a:gd name="connsiteX3" fmla="*/ 792088 w 1103655"/>
                  <a:gd name="connsiteY3" fmla="*/ 3241504 h 3241504"/>
                  <a:gd name="connsiteX4" fmla="*/ 792088 w 1103655"/>
                  <a:gd name="connsiteY4" fmla="*/ 3241504 h 3241504"/>
                  <a:gd name="connsiteX5" fmla="*/ 0 w 1103655"/>
                  <a:gd name="connsiteY5" fmla="*/ 3241504 h 3241504"/>
                  <a:gd name="connsiteX6" fmla="*/ 0 w 1103655"/>
                  <a:gd name="connsiteY6" fmla="*/ 3241504 h 3241504"/>
                  <a:gd name="connsiteX7" fmla="*/ 0 w 1103655"/>
                  <a:gd name="connsiteY7" fmla="*/ 892396 h 3241504"/>
                  <a:gd name="connsiteX8" fmla="*/ 397829 w 1103655"/>
                  <a:gd name="connsiteY8" fmla="*/ 5470 h 3241504"/>
                  <a:gd name="connsiteX0" fmla="*/ 397829 w 1103454"/>
                  <a:gd name="connsiteY0" fmla="*/ 5470 h 3241504"/>
                  <a:gd name="connsiteX1" fmla="*/ 1096679 w 1103454"/>
                  <a:gd name="connsiteY1" fmla="*/ 590921 h 3241504"/>
                  <a:gd name="connsiteX2" fmla="*/ 754433 w 1103454"/>
                  <a:gd name="connsiteY2" fmla="*/ 1523041 h 3241504"/>
                  <a:gd name="connsiteX3" fmla="*/ 792088 w 1103454"/>
                  <a:gd name="connsiteY3" fmla="*/ 3241504 h 3241504"/>
                  <a:gd name="connsiteX4" fmla="*/ 792088 w 1103454"/>
                  <a:gd name="connsiteY4" fmla="*/ 3241504 h 3241504"/>
                  <a:gd name="connsiteX5" fmla="*/ 0 w 1103454"/>
                  <a:gd name="connsiteY5" fmla="*/ 3241504 h 3241504"/>
                  <a:gd name="connsiteX6" fmla="*/ 0 w 1103454"/>
                  <a:gd name="connsiteY6" fmla="*/ 3241504 h 3241504"/>
                  <a:gd name="connsiteX7" fmla="*/ 0 w 1103454"/>
                  <a:gd name="connsiteY7" fmla="*/ 892396 h 3241504"/>
                  <a:gd name="connsiteX8" fmla="*/ 397829 w 1103454"/>
                  <a:gd name="connsiteY8" fmla="*/ 5470 h 3241504"/>
                  <a:gd name="connsiteX0" fmla="*/ 397829 w 1103176"/>
                  <a:gd name="connsiteY0" fmla="*/ 5470 h 3241504"/>
                  <a:gd name="connsiteX1" fmla="*/ 1096679 w 1103176"/>
                  <a:gd name="connsiteY1" fmla="*/ 590921 h 3241504"/>
                  <a:gd name="connsiteX2" fmla="*/ 754433 w 1103176"/>
                  <a:gd name="connsiteY2" fmla="*/ 1523041 h 3241504"/>
                  <a:gd name="connsiteX3" fmla="*/ 792088 w 1103176"/>
                  <a:gd name="connsiteY3" fmla="*/ 3241504 h 3241504"/>
                  <a:gd name="connsiteX4" fmla="*/ 792088 w 1103176"/>
                  <a:gd name="connsiteY4" fmla="*/ 3241504 h 3241504"/>
                  <a:gd name="connsiteX5" fmla="*/ 0 w 1103176"/>
                  <a:gd name="connsiteY5" fmla="*/ 3241504 h 3241504"/>
                  <a:gd name="connsiteX6" fmla="*/ 0 w 1103176"/>
                  <a:gd name="connsiteY6" fmla="*/ 3241504 h 3241504"/>
                  <a:gd name="connsiteX7" fmla="*/ 0 w 1103176"/>
                  <a:gd name="connsiteY7" fmla="*/ 892396 h 3241504"/>
                  <a:gd name="connsiteX8" fmla="*/ 397829 w 1103176"/>
                  <a:gd name="connsiteY8" fmla="*/ 5470 h 3241504"/>
                  <a:gd name="connsiteX0" fmla="*/ 397829 w 1103176"/>
                  <a:gd name="connsiteY0" fmla="*/ 5470 h 3241504"/>
                  <a:gd name="connsiteX1" fmla="*/ 1096679 w 1103176"/>
                  <a:gd name="connsiteY1" fmla="*/ 590921 h 3241504"/>
                  <a:gd name="connsiteX2" fmla="*/ 754433 w 1103176"/>
                  <a:gd name="connsiteY2" fmla="*/ 1503991 h 3241504"/>
                  <a:gd name="connsiteX3" fmla="*/ 792088 w 1103176"/>
                  <a:gd name="connsiteY3" fmla="*/ 3241504 h 3241504"/>
                  <a:gd name="connsiteX4" fmla="*/ 792088 w 1103176"/>
                  <a:gd name="connsiteY4" fmla="*/ 3241504 h 3241504"/>
                  <a:gd name="connsiteX5" fmla="*/ 0 w 1103176"/>
                  <a:gd name="connsiteY5" fmla="*/ 3241504 h 3241504"/>
                  <a:gd name="connsiteX6" fmla="*/ 0 w 1103176"/>
                  <a:gd name="connsiteY6" fmla="*/ 3241504 h 3241504"/>
                  <a:gd name="connsiteX7" fmla="*/ 0 w 1103176"/>
                  <a:gd name="connsiteY7" fmla="*/ 892396 h 3241504"/>
                  <a:gd name="connsiteX8" fmla="*/ 397829 w 1103176"/>
                  <a:gd name="connsiteY8" fmla="*/ 5470 h 3241504"/>
                  <a:gd name="connsiteX0" fmla="*/ 397829 w 1193682"/>
                  <a:gd name="connsiteY0" fmla="*/ 5721 h 3241755"/>
                  <a:gd name="connsiteX1" fmla="*/ 1188312 w 1193682"/>
                  <a:gd name="connsiteY1" fmla="*/ 572122 h 3241755"/>
                  <a:gd name="connsiteX2" fmla="*/ 754433 w 1193682"/>
                  <a:gd name="connsiteY2" fmla="*/ 1504242 h 3241755"/>
                  <a:gd name="connsiteX3" fmla="*/ 792088 w 1193682"/>
                  <a:gd name="connsiteY3" fmla="*/ 3241755 h 3241755"/>
                  <a:gd name="connsiteX4" fmla="*/ 792088 w 1193682"/>
                  <a:gd name="connsiteY4" fmla="*/ 3241755 h 3241755"/>
                  <a:gd name="connsiteX5" fmla="*/ 0 w 1193682"/>
                  <a:gd name="connsiteY5" fmla="*/ 3241755 h 3241755"/>
                  <a:gd name="connsiteX6" fmla="*/ 0 w 1193682"/>
                  <a:gd name="connsiteY6" fmla="*/ 3241755 h 3241755"/>
                  <a:gd name="connsiteX7" fmla="*/ 0 w 1193682"/>
                  <a:gd name="connsiteY7" fmla="*/ 892647 h 3241755"/>
                  <a:gd name="connsiteX8" fmla="*/ 397829 w 1193682"/>
                  <a:gd name="connsiteY8" fmla="*/ 5721 h 3241755"/>
                  <a:gd name="connsiteX0" fmla="*/ 397829 w 1188313"/>
                  <a:gd name="connsiteY0" fmla="*/ 5721 h 3241755"/>
                  <a:gd name="connsiteX1" fmla="*/ 1188312 w 1188313"/>
                  <a:gd name="connsiteY1" fmla="*/ 572122 h 3241755"/>
                  <a:gd name="connsiteX2" fmla="*/ 754433 w 1188313"/>
                  <a:gd name="connsiteY2" fmla="*/ 1504242 h 3241755"/>
                  <a:gd name="connsiteX3" fmla="*/ 792088 w 1188313"/>
                  <a:gd name="connsiteY3" fmla="*/ 3241755 h 3241755"/>
                  <a:gd name="connsiteX4" fmla="*/ 792088 w 1188313"/>
                  <a:gd name="connsiteY4" fmla="*/ 3241755 h 3241755"/>
                  <a:gd name="connsiteX5" fmla="*/ 0 w 1188313"/>
                  <a:gd name="connsiteY5" fmla="*/ 3241755 h 3241755"/>
                  <a:gd name="connsiteX6" fmla="*/ 0 w 1188313"/>
                  <a:gd name="connsiteY6" fmla="*/ 3241755 h 3241755"/>
                  <a:gd name="connsiteX7" fmla="*/ 0 w 1188313"/>
                  <a:gd name="connsiteY7" fmla="*/ 892647 h 3241755"/>
                  <a:gd name="connsiteX8" fmla="*/ 397829 w 1188313"/>
                  <a:gd name="connsiteY8" fmla="*/ 5721 h 3241755"/>
                  <a:gd name="connsiteX0" fmla="*/ 397829 w 1200430"/>
                  <a:gd name="connsiteY0" fmla="*/ 6518 h 3242552"/>
                  <a:gd name="connsiteX1" fmla="*/ 1188312 w 1200430"/>
                  <a:gd name="connsiteY1" fmla="*/ 572919 h 3242552"/>
                  <a:gd name="connsiteX2" fmla="*/ 754433 w 1200430"/>
                  <a:gd name="connsiteY2" fmla="*/ 1505039 h 3242552"/>
                  <a:gd name="connsiteX3" fmla="*/ 792088 w 1200430"/>
                  <a:gd name="connsiteY3" fmla="*/ 3242552 h 3242552"/>
                  <a:gd name="connsiteX4" fmla="*/ 792088 w 1200430"/>
                  <a:gd name="connsiteY4" fmla="*/ 3242552 h 3242552"/>
                  <a:gd name="connsiteX5" fmla="*/ 0 w 1200430"/>
                  <a:gd name="connsiteY5" fmla="*/ 3242552 h 3242552"/>
                  <a:gd name="connsiteX6" fmla="*/ 0 w 1200430"/>
                  <a:gd name="connsiteY6" fmla="*/ 3242552 h 3242552"/>
                  <a:gd name="connsiteX7" fmla="*/ 0 w 1200430"/>
                  <a:gd name="connsiteY7" fmla="*/ 893444 h 3242552"/>
                  <a:gd name="connsiteX8" fmla="*/ 397829 w 1200430"/>
                  <a:gd name="connsiteY8" fmla="*/ 6518 h 3242552"/>
                  <a:gd name="connsiteX0" fmla="*/ 367285 w 1200000"/>
                  <a:gd name="connsiteY0" fmla="*/ 7711 h 3186595"/>
                  <a:gd name="connsiteX1" fmla="*/ 1188312 w 1200000"/>
                  <a:gd name="connsiteY1" fmla="*/ 516962 h 3186595"/>
                  <a:gd name="connsiteX2" fmla="*/ 754433 w 1200000"/>
                  <a:gd name="connsiteY2" fmla="*/ 1449082 h 3186595"/>
                  <a:gd name="connsiteX3" fmla="*/ 792088 w 1200000"/>
                  <a:gd name="connsiteY3" fmla="*/ 3186595 h 3186595"/>
                  <a:gd name="connsiteX4" fmla="*/ 792088 w 1200000"/>
                  <a:gd name="connsiteY4" fmla="*/ 3186595 h 3186595"/>
                  <a:gd name="connsiteX5" fmla="*/ 0 w 1200000"/>
                  <a:gd name="connsiteY5" fmla="*/ 3186595 h 3186595"/>
                  <a:gd name="connsiteX6" fmla="*/ 0 w 1200000"/>
                  <a:gd name="connsiteY6" fmla="*/ 3186595 h 3186595"/>
                  <a:gd name="connsiteX7" fmla="*/ 0 w 1200000"/>
                  <a:gd name="connsiteY7" fmla="*/ 837487 h 3186595"/>
                  <a:gd name="connsiteX8" fmla="*/ 367285 w 1200000"/>
                  <a:gd name="connsiteY8" fmla="*/ 7711 h 3186595"/>
                  <a:gd name="connsiteX0" fmla="*/ 367285 w 1200505"/>
                  <a:gd name="connsiteY0" fmla="*/ 1566 h 3180450"/>
                  <a:gd name="connsiteX1" fmla="*/ 1188312 w 1200505"/>
                  <a:gd name="connsiteY1" fmla="*/ 510817 h 3180450"/>
                  <a:gd name="connsiteX2" fmla="*/ 754433 w 1200505"/>
                  <a:gd name="connsiteY2" fmla="*/ 1442937 h 3180450"/>
                  <a:gd name="connsiteX3" fmla="*/ 792088 w 1200505"/>
                  <a:gd name="connsiteY3" fmla="*/ 3180450 h 3180450"/>
                  <a:gd name="connsiteX4" fmla="*/ 792088 w 1200505"/>
                  <a:gd name="connsiteY4" fmla="*/ 3180450 h 3180450"/>
                  <a:gd name="connsiteX5" fmla="*/ 0 w 1200505"/>
                  <a:gd name="connsiteY5" fmla="*/ 3180450 h 3180450"/>
                  <a:gd name="connsiteX6" fmla="*/ 0 w 1200505"/>
                  <a:gd name="connsiteY6" fmla="*/ 3180450 h 3180450"/>
                  <a:gd name="connsiteX7" fmla="*/ 0 w 1200505"/>
                  <a:gd name="connsiteY7" fmla="*/ 831342 h 3180450"/>
                  <a:gd name="connsiteX8" fmla="*/ 367285 w 1200505"/>
                  <a:gd name="connsiteY8" fmla="*/ 1566 h 3180450"/>
                  <a:gd name="connsiteX0" fmla="*/ 367858 w 1201078"/>
                  <a:gd name="connsiteY0" fmla="*/ 1566 h 3180450"/>
                  <a:gd name="connsiteX1" fmla="*/ 1188885 w 1201078"/>
                  <a:gd name="connsiteY1" fmla="*/ 510817 h 3180450"/>
                  <a:gd name="connsiteX2" fmla="*/ 755006 w 1201078"/>
                  <a:gd name="connsiteY2" fmla="*/ 1442937 h 3180450"/>
                  <a:gd name="connsiteX3" fmla="*/ 792661 w 1201078"/>
                  <a:gd name="connsiteY3" fmla="*/ 3180450 h 3180450"/>
                  <a:gd name="connsiteX4" fmla="*/ 792661 w 1201078"/>
                  <a:gd name="connsiteY4" fmla="*/ 3180450 h 3180450"/>
                  <a:gd name="connsiteX5" fmla="*/ 573 w 1201078"/>
                  <a:gd name="connsiteY5" fmla="*/ 3180450 h 3180450"/>
                  <a:gd name="connsiteX6" fmla="*/ 573 w 1201078"/>
                  <a:gd name="connsiteY6" fmla="*/ 3180450 h 3180450"/>
                  <a:gd name="connsiteX7" fmla="*/ 573 w 1201078"/>
                  <a:gd name="connsiteY7" fmla="*/ 831342 h 3180450"/>
                  <a:gd name="connsiteX8" fmla="*/ 367858 w 1201078"/>
                  <a:gd name="connsiteY8" fmla="*/ 1566 h 3180450"/>
                  <a:gd name="connsiteX0" fmla="*/ 367859 w 1249271"/>
                  <a:gd name="connsiteY0" fmla="*/ 1508 h 3180392"/>
                  <a:gd name="connsiteX1" fmla="*/ 1237757 w 1249271"/>
                  <a:gd name="connsiteY1" fmla="*/ 520284 h 3180392"/>
                  <a:gd name="connsiteX2" fmla="*/ 755007 w 1249271"/>
                  <a:gd name="connsiteY2" fmla="*/ 1442879 h 3180392"/>
                  <a:gd name="connsiteX3" fmla="*/ 792662 w 1249271"/>
                  <a:gd name="connsiteY3" fmla="*/ 3180392 h 3180392"/>
                  <a:gd name="connsiteX4" fmla="*/ 792662 w 1249271"/>
                  <a:gd name="connsiteY4" fmla="*/ 3180392 h 3180392"/>
                  <a:gd name="connsiteX5" fmla="*/ 574 w 1249271"/>
                  <a:gd name="connsiteY5" fmla="*/ 3180392 h 3180392"/>
                  <a:gd name="connsiteX6" fmla="*/ 574 w 1249271"/>
                  <a:gd name="connsiteY6" fmla="*/ 3180392 h 3180392"/>
                  <a:gd name="connsiteX7" fmla="*/ 574 w 1249271"/>
                  <a:gd name="connsiteY7" fmla="*/ 831284 h 3180392"/>
                  <a:gd name="connsiteX8" fmla="*/ 367859 w 1249271"/>
                  <a:gd name="connsiteY8" fmla="*/ 1508 h 3180392"/>
                  <a:gd name="connsiteX0" fmla="*/ 367859 w 1249271"/>
                  <a:gd name="connsiteY0" fmla="*/ 1508 h 3180392"/>
                  <a:gd name="connsiteX1" fmla="*/ 1237757 w 1249271"/>
                  <a:gd name="connsiteY1" fmla="*/ 520284 h 3180392"/>
                  <a:gd name="connsiteX2" fmla="*/ 755007 w 1249271"/>
                  <a:gd name="connsiteY2" fmla="*/ 1442879 h 3180392"/>
                  <a:gd name="connsiteX3" fmla="*/ 792662 w 1249271"/>
                  <a:gd name="connsiteY3" fmla="*/ 3180392 h 3180392"/>
                  <a:gd name="connsiteX4" fmla="*/ 792662 w 1249271"/>
                  <a:gd name="connsiteY4" fmla="*/ 3180392 h 3180392"/>
                  <a:gd name="connsiteX5" fmla="*/ 574 w 1249271"/>
                  <a:gd name="connsiteY5" fmla="*/ 3180392 h 3180392"/>
                  <a:gd name="connsiteX6" fmla="*/ 574 w 1249271"/>
                  <a:gd name="connsiteY6" fmla="*/ 3180392 h 3180392"/>
                  <a:gd name="connsiteX7" fmla="*/ 574 w 1249271"/>
                  <a:gd name="connsiteY7" fmla="*/ 831284 h 3180392"/>
                  <a:gd name="connsiteX8" fmla="*/ 367859 w 1249271"/>
                  <a:gd name="connsiteY8" fmla="*/ 1508 h 3180392"/>
                  <a:gd name="connsiteX0" fmla="*/ 367859 w 1240085"/>
                  <a:gd name="connsiteY0" fmla="*/ 1764 h 3180648"/>
                  <a:gd name="connsiteX1" fmla="*/ 1237757 w 1240085"/>
                  <a:gd name="connsiteY1" fmla="*/ 520540 h 3180648"/>
                  <a:gd name="connsiteX2" fmla="*/ 755007 w 1240085"/>
                  <a:gd name="connsiteY2" fmla="*/ 1443135 h 3180648"/>
                  <a:gd name="connsiteX3" fmla="*/ 792662 w 1240085"/>
                  <a:gd name="connsiteY3" fmla="*/ 3180648 h 3180648"/>
                  <a:gd name="connsiteX4" fmla="*/ 792662 w 1240085"/>
                  <a:gd name="connsiteY4" fmla="*/ 3180648 h 3180648"/>
                  <a:gd name="connsiteX5" fmla="*/ 574 w 1240085"/>
                  <a:gd name="connsiteY5" fmla="*/ 3180648 h 3180648"/>
                  <a:gd name="connsiteX6" fmla="*/ 574 w 1240085"/>
                  <a:gd name="connsiteY6" fmla="*/ 3180648 h 3180648"/>
                  <a:gd name="connsiteX7" fmla="*/ 574 w 1240085"/>
                  <a:gd name="connsiteY7" fmla="*/ 831540 h 3180648"/>
                  <a:gd name="connsiteX8" fmla="*/ 367859 w 1240085"/>
                  <a:gd name="connsiteY8" fmla="*/ 1764 h 3180648"/>
                  <a:gd name="connsiteX0" fmla="*/ 367859 w 1240086"/>
                  <a:gd name="connsiteY0" fmla="*/ 1764 h 3180648"/>
                  <a:gd name="connsiteX1" fmla="*/ 1237757 w 1240086"/>
                  <a:gd name="connsiteY1" fmla="*/ 520540 h 3180648"/>
                  <a:gd name="connsiteX2" fmla="*/ 755007 w 1240086"/>
                  <a:gd name="connsiteY2" fmla="*/ 1443135 h 3180648"/>
                  <a:gd name="connsiteX3" fmla="*/ 792662 w 1240086"/>
                  <a:gd name="connsiteY3" fmla="*/ 3180648 h 3180648"/>
                  <a:gd name="connsiteX4" fmla="*/ 792662 w 1240086"/>
                  <a:gd name="connsiteY4" fmla="*/ 3180648 h 3180648"/>
                  <a:gd name="connsiteX5" fmla="*/ 574 w 1240086"/>
                  <a:gd name="connsiteY5" fmla="*/ 3180648 h 3180648"/>
                  <a:gd name="connsiteX6" fmla="*/ 574 w 1240086"/>
                  <a:gd name="connsiteY6" fmla="*/ 3180648 h 3180648"/>
                  <a:gd name="connsiteX7" fmla="*/ 574 w 1240086"/>
                  <a:gd name="connsiteY7" fmla="*/ 831540 h 3180648"/>
                  <a:gd name="connsiteX8" fmla="*/ 367859 w 1240086"/>
                  <a:gd name="connsiteY8" fmla="*/ 1764 h 3180648"/>
                  <a:gd name="connsiteX0" fmla="*/ 373394 w 1239532"/>
                  <a:gd name="connsiteY0" fmla="*/ 1562 h 3209021"/>
                  <a:gd name="connsiteX1" fmla="*/ 1237184 w 1239532"/>
                  <a:gd name="connsiteY1" fmla="*/ 548913 h 3209021"/>
                  <a:gd name="connsiteX2" fmla="*/ 754434 w 1239532"/>
                  <a:gd name="connsiteY2" fmla="*/ 1471508 h 3209021"/>
                  <a:gd name="connsiteX3" fmla="*/ 792089 w 1239532"/>
                  <a:gd name="connsiteY3" fmla="*/ 3209021 h 3209021"/>
                  <a:gd name="connsiteX4" fmla="*/ 792089 w 1239532"/>
                  <a:gd name="connsiteY4" fmla="*/ 3209021 h 3209021"/>
                  <a:gd name="connsiteX5" fmla="*/ 1 w 1239532"/>
                  <a:gd name="connsiteY5" fmla="*/ 3209021 h 3209021"/>
                  <a:gd name="connsiteX6" fmla="*/ 1 w 1239532"/>
                  <a:gd name="connsiteY6" fmla="*/ 3209021 h 3209021"/>
                  <a:gd name="connsiteX7" fmla="*/ 1 w 1239532"/>
                  <a:gd name="connsiteY7" fmla="*/ 859913 h 3209021"/>
                  <a:gd name="connsiteX8" fmla="*/ 373394 w 1239532"/>
                  <a:gd name="connsiteY8" fmla="*/ 1562 h 3209021"/>
                  <a:gd name="connsiteX0" fmla="*/ 373393 w 1239758"/>
                  <a:gd name="connsiteY0" fmla="*/ 0 h 3207459"/>
                  <a:gd name="connsiteX1" fmla="*/ 1237183 w 1239758"/>
                  <a:gd name="connsiteY1" fmla="*/ 547351 h 3207459"/>
                  <a:gd name="connsiteX2" fmla="*/ 754433 w 1239758"/>
                  <a:gd name="connsiteY2" fmla="*/ 1469946 h 3207459"/>
                  <a:gd name="connsiteX3" fmla="*/ 792088 w 1239758"/>
                  <a:gd name="connsiteY3" fmla="*/ 3207459 h 3207459"/>
                  <a:gd name="connsiteX4" fmla="*/ 792088 w 1239758"/>
                  <a:gd name="connsiteY4" fmla="*/ 3207459 h 3207459"/>
                  <a:gd name="connsiteX5" fmla="*/ 0 w 1239758"/>
                  <a:gd name="connsiteY5" fmla="*/ 3207459 h 3207459"/>
                  <a:gd name="connsiteX6" fmla="*/ 0 w 1239758"/>
                  <a:gd name="connsiteY6" fmla="*/ 3207459 h 3207459"/>
                  <a:gd name="connsiteX7" fmla="*/ 0 w 1239758"/>
                  <a:gd name="connsiteY7" fmla="*/ 858351 h 3207459"/>
                  <a:gd name="connsiteX8" fmla="*/ 373393 w 1239758"/>
                  <a:gd name="connsiteY8" fmla="*/ 0 h 3207459"/>
                  <a:gd name="connsiteX0" fmla="*/ 380199 w 1246564"/>
                  <a:gd name="connsiteY0" fmla="*/ 0 h 3207459"/>
                  <a:gd name="connsiteX1" fmla="*/ 1243989 w 1246564"/>
                  <a:gd name="connsiteY1" fmla="*/ 547351 h 3207459"/>
                  <a:gd name="connsiteX2" fmla="*/ 761239 w 1246564"/>
                  <a:gd name="connsiteY2" fmla="*/ 1469946 h 3207459"/>
                  <a:gd name="connsiteX3" fmla="*/ 798894 w 1246564"/>
                  <a:gd name="connsiteY3" fmla="*/ 3207459 h 3207459"/>
                  <a:gd name="connsiteX4" fmla="*/ 798894 w 1246564"/>
                  <a:gd name="connsiteY4" fmla="*/ 3207459 h 3207459"/>
                  <a:gd name="connsiteX5" fmla="*/ 6806 w 1246564"/>
                  <a:gd name="connsiteY5" fmla="*/ 3207459 h 3207459"/>
                  <a:gd name="connsiteX6" fmla="*/ 6806 w 1246564"/>
                  <a:gd name="connsiteY6" fmla="*/ 3207459 h 3207459"/>
                  <a:gd name="connsiteX7" fmla="*/ 6806 w 1246564"/>
                  <a:gd name="connsiteY7" fmla="*/ 858351 h 3207459"/>
                  <a:gd name="connsiteX8" fmla="*/ 380199 w 1246564"/>
                  <a:gd name="connsiteY8" fmla="*/ 0 h 3207459"/>
                  <a:gd name="connsiteX0" fmla="*/ 380199 w 1246610"/>
                  <a:gd name="connsiteY0" fmla="*/ 233 h 3207692"/>
                  <a:gd name="connsiteX1" fmla="*/ 1243989 w 1246610"/>
                  <a:gd name="connsiteY1" fmla="*/ 547584 h 3207692"/>
                  <a:gd name="connsiteX2" fmla="*/ 761239 w 1246610"/>
                  <a:gd name="connsiteY2" fmla="*/ 1470179 h 3207692"/>
                  <a:gd name="connsiteX3" fmla="*/ 798894 w 1246610"/>
                  <a:gd name="connsiteY3" fmla="*/ 3207692 h 3207692"/>
                  <a:gd name="connsiteX4" fmla="*/ 798894 w 1246610"/>
                  <a:gd name="connsiteY4" fmla="*/ 3207692 h 3207692"/>
                  <a:gd name="connsiteX5" fmla="*/ 6806 w 1246610"/>
                  <a:gd name="connsiteY5" fmla="*/ 3207692 h 3207692"/>
                  <a:gd name="connsiteX6" fmla="*/ 6806 w 1246610"/>
                  <a:gd name="connsiteY6" fmla="*/ 3207692 h 3207692"/>
                  <a:gd name="connsiteX7" fmla="*/ 6806 w 1246610"/>
                  <a:gd name="connsiteY7" fmla="*/ 858584 h 3207692"/>
                  <a:gd name="connsiteX8" fmla="*/ 380199 w 1246610"/>
                  <a:gd name="connsiteY8" fmla="*/ 233 h 3207692"/>
                  <a:gd name="connsiteX0" fmla="*/ 380199 w 1301393"/>
                  <a:gd name="connsiteY0" fmla="*/ 233 h 3207692"/>
                  <a:gd name="connsiteX1" fmla="*/ 1298970 w 1301393"/>
                  <a:gd name="connsiteY1" fmla="*/ 547584 h 3207692"/>
                  <a:gd name="connsiteX2" fmla="*/ 761239 w 1301393"/>
                  <a:gd name="connsiteY2" fmla="*/ 1470179 h 3207692"/>
                  <a:gd name="connsiteX3" fmla="*/ 798894 w 1301393"/>
                  <a:gd name="connsiteY3" fmla="*/ 3207692 h 3207692"/>
                  <a:gd name="connsiteX4" fmla="*/ 798894 w 1301393"/>
                  <a:gd name="connsiteY4" fmla="*/ 3207692 h 3207692"/>
                  <a:gd name="connsiteX5" fmla="*/ 6806 w 1301393"/>
                  <a:gd name="connsiteY5" fmla="*/ 3207692 h 3207692"/>
                  <a:gd name="connsiteX6" fmla="*/ 6806 w 1301393"/>
                  <a:gd name="connsiteY6" fmla="*/ 3207692 h 3207692"/>
                  <a:gd name="connsiteX7" fmla="*/ 6806 w 1301393"/>
                  <a:gd name="connsiteY7" fmla="*/ 858584 h 3207692"/>
                  <a:gd name="connsiteX8" fmla="*/ 380199 w 1301393"/>
                  <a:gd name="connsiteY8" fmla="*/ 233 h 3207692"/>
                  <a:gd name="connsiteX0" fmla="*/ 380199 w 1301394"/>
                  <a:gd name="connsiteY0" fmla="*/ 233 h 3207692"/>
                  <a:gd name="connsiteX1" fmla="*/ 1298970 w 1301394"/>
                  <a:gd name="connsiteY1" fmla="*/ 547584 h 3207692"/>
                  <a:gd name="connsiteX2" fmla="*/ 761239 w 1301394"/>
                  <a:gd name="connsiteY2" fmla="*/ 1470179 h 3207692"/>
                  <a:gd name="connsiteX3" fmla="*/ 798894 w 1301394"/>
                  <a:gd name="connsiteY3" fmla="*/ 3207692 h 3207692"/>
                  <a:gd name="connsiteX4" fmla="*/ 798894 w 1301394"/>
                  <a:gd name="connsiteY4" fmla="*/ 3207692 h 3207692"/>
                  <a:gd name="connsiteX5" fmla="*/ 6806 w 1301394"/>
                  <a:gd name="connsiteY5" fmla="*/ 3207692 h 3207692"/>
                  <a:gd name="connsiteX6" fmla="*/ 6806 w 1301394"/>
                  <a:gd name="connsiteY6" fmla="*/ 3207692 h 3207692"/>
                  <a:gd name="connsiteX7" fmla="*/ 6806 w 1301394"/>
                  <a:gd name="connsiteY7" fmla="*/ 858584 h 3207692"/>
                  <a:gd name="connsiteX8" fmla="*/ 380199 w 1301394"/>
                  <a:gd name="connsiteY8" fmla="*/ 233 h 3207692"/>
                  <a:gd name="connsiteX0" fmla="*/ 380199 w 1318174"/>
                  <a:gd name="connsiteY0" fmla="*/ 211 h 3207670"/>
                  <a:gd name="connsiteX1" fmla="*/ 1298970 w 1318174"/>
                  <a:gd name="connsiteY1" fmla="*/ 547562 h 3207670"/>
                  <a:gd name="connsiteX2" fmla="*/ 761239 w 1318174"/>
                  <a:gd name="connsiteY2" fmla="*/ 1470157 h 3207670"/>
                  <a:gd name="connsiteX3" fmla="*/ 798894 w 1318174"/>
                  <a:gd name="connsiteY3" fmla="*/ 3207670 h 3207670"/>
                  <a:gd name="connsiteX4" fmla="*/ 798894 w 1318174"/>
                  <a:gd name="connsiteY4" fmla="*/ 3207670 h 3207670"/>
                  <a:gd name="connsiteX5" fmla="*/ 6806 w 1318174"/>
                  <a:gd name="connsiteY5" fmla="*/ 3207670 h 3207670"/>
                  <a:gd name="connsiteX6" fmla="*/ 6806 w 1318174"/>
                  <a:gd name="connsiteY6" fmla="*/ 3207670 h 3207670"/>
                  <a:gd name="connsiteX7" fmla="*/ 6806 w 1318174"/>
                  <a:gd name="connsiteY7" fmla="*/ 858562 h 3207670"/>
                  <a:gd name="connsiteX8" fmla="*/ 380199 w 1318174"/>
                  <a:gd name="connsiteY8" fmla="*/ 211 h 3207670"/>
                  <a:gd name="connsiteX0" fmla="*/ 380199 w 1318174"/>
                  <a:gd name="connsiteY0" fmla="*/ 211 h 3207670"/>
                  <a:gd name="connsiteX1" fmla="*/ 1298970 w 1318174"/>
                  <a:gd name="connsiteY1" fmla="*/ 547562 h 3207670"/>
                  <a:gd name="connsiteX2" fmla="*/ 761239 w 1318174"/>
                  <a:gd name="connsiteY2" fmla="*/ 1470157 h 3207670"/>
                  <a:gd name="connsiteX3" fmla="*/ 798894 w 1318174"/>
                  <a:gd name="connsiteY3" fmla="*/ 3207670 h 3207670"/>
                  <a:gd name="connsiteX4" fmla="*/ 798894 w 1318174"/>
                  <a:gd name="connsiteY4" fmla="*/ 3207670 h 3207670"/>
                  <a:gd name="connsiteX5" fmla="*/ 6806 w 1318174"/>
                  <a:gd name="connsiteY5" fmla="*/ 3207670 h 3207670"/>
                  <a:gd name="connsiteX6" fmla="*/ 6806 w 1318174"/>
                  <a:gd name="connsiteY6" fmla="*/ 3207670 h 3207670"/>
                  <a:gd name="connsiteX7" fmla="*/ 6806 w 1318174"/>
                  <a:gd name="connsiteY7" fmla="*/ 858562 h 3207670"/>
                  <a:gd name="connsiteX8" fmla="*/ 380199 w 1318174"/>
                  <a:gd name="connsiteY8" fmla="*/ 211 h 3207670"/>
                  <a:gd name="connsiteX0" fmla="*/ 380199 w 1318174"/>
                  <a:gd name="connsiteY0" fmla="*/ 211 h 3207670"/>
                  <a:gd name="connsiteX1" fmla="*/ 1298970 w 1318174"/>
                  <a:gd name="connsiteY1" fmla="*/ 547562 h 3207670"/>
                  <a:gd name="connsiteX2" fmla="*/ 761239 w 1318174"/>
                  <a:gd name="connsiteY2" fmla="*/ 1470157 h 3207670"/>
                  <a:gd name="connsiteX3" fmla="*/ 798894 w 1318174"/>
                  <a:gd name="connsiteY3" fmla="*/ 3207670 h 3207670"/>
                  <a:gd name="connsiteX4" fmla="*/ 798894 w 1318174"/>
                  <a:gd name="connsiteY4" fmla="*/ 3207670 h 3207670"/>
                  <a:gd name="connsiteX5" fmla="*/ 6806 w 1318174"/>
                  <a:gd name="connsiteY5" fmla="*/ 3207670 h 3207670"/>
                  <a:gd name="connsiteX6" fmla="*/ 6806 w 1318174"/>
                  <a:gd name="connsiteY6" fmla="*/ 3207670 h 3207670"/>
                  <a:gd name="connsiteX7" fmla="*/ 6806 w 1318174"/>
                  <a:gd name="connsiteY7" fmla="*/ 858562 h 3207670"/>
                  <a:gd name="connsiteX8" fmla="*/ 380199 w 1318174"/>
                  <a:gd name="connsiteY8" fmla="*/ 211 h 3207670"/>
                  <a:gd name="connsiteX0" fmla="*/ 380199 w 1318174"/>
                  <a:gd name="connsiteY0" fmla="*/ 211 h 3207670"/>
                  <a:gd name="connsiteX1" fmla="*/ 1298970 w 1318174"/>
                  <a:gd name="connsiteY1" fmla="*/ 547562 h 3207670"/>
                  <a:gd name="connsiteX2" fmla="*/ 761239 w 1318174"/>
                  <a:gd name="connsiteY2" fmla="*/ 1470157 h 3207670"/>
                  <a:gd name="connsiteX3" fmla="*/ 798894 w 1318174"/>
                  <a:gd name="connsiteY3" fmla="*/ 3207670 h 3207670"/>
                  <a:gd name="connsiteX4" fmla="*/ 798894 w 1318174"/>
                  <a:gd name="connsiteY4" fmla="*/ 3207670 h 3207670"/>
                  <a:gd name="connsiteX5" fmla="*/ 6806 w 1318174"/>
                  <a:gd name="connsiteY5" fmla="*/ 3207670 h 3207670"/>
                  <a:gd name="connsiteX6" fmla="*/ 6806 w 1318174"/>
                  <a:gd name="connsiteY6" fmla="*/ 3207670 h 3207670"/>
                  <a:gd name="connsiteX7" fmla="*/ 6806 w 1318174"/>
                  <a:gd name="connsiteY7" fmla="*/ 858562 h 3207670"/>
                  <a:gd name="connsiteX8" fmla="*/ 380199 w 1318174"/>
                  <a:gd name="connsiteY8" fmla="*/ 211 h 3207670"/>
                  <a:gd name="connsiteX0" fmla="*/ 380199 w 1318174"/>
                  <a:gd name="connsiteY0" fmla="*/ 211 h 3207670"/>
                  <a:gd name="connsiteX1" fmla="*/ 1298970 w 1318174"/>
                  <a:gd name="connsiteY1" fmla="*/ 547562 h 3207670"/>
                  <a:gd name="connsiteX2" fmla="*/ 761239 w 1318174"/>
                  <a:gd name="connsiteY2" fmla="*/ 1470157 h 3207670"/>
                  <a:gd name="connsiteX3" fmla="*/ 798894 w 1318174"/>
                  <a:gd name="connsiteY3" fmla="*/ 3207670 h 3207670"/>
                  <a:gd name="connsiteX4" fmla="*/ 798894 w 1318174"/>
                  <a:gd name="connsiteY4" fmla="*/ 3207670 h 3207670"/>
                  <a:gd name="connsiteX5" fmla="*/ 6806 w 1318174"/>
                  <a:gd name="connsiteY5" fmla="*/ 3207670 h 3207670"/>
                  <a:gd name="connsiteX6" fmla="*/ 6806 w 1318174"/>
                  <a:gd name="connsiteY6" fmla="*/ 3207670 h 3207670"/>
                  <a:gd name="connsiteX7" fmla="*/ 6806 w 1318174"/>
                  <a:gd name="connsiteY7" fmla="*/ 858562 h 3207670"/>
                  <a:gd name="connsiteX8" fmla="*/ 380199 w 1318174"/>
                  <a:gd name="connsiteY8" fmla="*/ 211 h 3207670"/>
                  <a:gd name="connsiteX0" fmla="*/ 658146 w 1319958"/>
                  <a:gd name="connsiteY0" fmla="*/ 211 h 3207670"/>
                  <a:gd name="connsiteX1" fmla="*/ 1292164 w 1319958"/>
                  <a:gd name="connsiteY1" fmla="*/ 547562 h 3207670"/>
                  <a:gd name="connsiteX2" fmla="*/ 754433 w 1319958"/>
                  <a:gd name="connsiteY2" fmla="*/ 1470157 h 3207670"/>
                  <a:gd name="connsiteX3" fmla="*/ 792088 w 1319958"/>
                  <a:gd name="connsiteY3" fmla="*/ 3207670 h 3207670"/>
                  <a:gd name="connsiteX4" fmla="*/ 792088 w 1319958"/>
                  <a:gd name="connsiteY4" fmla="*/ 3207670 h 3207670"/>
                  <a:gd name="connsiteX5" fmla="*/ 0 w 1319958"/>
                  <a:gd name="connsiteY5" fmla="*/ 3207670 h 3207670"/>
                  <a:gd name="connsiteX6" fmla="*/ 0 w 1319958"/>
                  <a:gd name="connsiteY6" fmla="*/ 3207670 h 3207670"/>
                  <a:gd name="connsiteX7" fmla="*/ 0 w 1319958"/>
                  <a:gd name="connsiteY7" fmla="*/ 858562 h 3207670"/>
                  <a:gd name="connsiteX8" fmla="*/ 658146 w 1319958"/>
                  <a:gd name="connsiteY8" fmla="*/ 211 h 3207670"/>
                  <a:gd name="connsiteX0" fmla="*/ 786963 w 1326878"/>
                  <a:gd name="connsiteY0" fmla="*/ 205 h 3212949"/>
                  <a:gd name="connsiteX1" fmla="*/ 1292164 w 1326878"/>
                  <a:gd name="connsiteY1" fmla="*/ 552841 h 3212949"/>
                  <a:gd name="connsiteX2" fmla="*/ 754433 w 1326878"/>
                  <a:gd name="connsiteY2" fmla="*/ 1475436 h 3212949"/>
                  <a:gd name="connsiteX3" fmla="*/ 792088 w 1326878"/>
                  <a:gd name="connsiteY3" fmla="*/ 3212949 h 3212949"/>
                  <a:gd name="connsiteX4" fmla="*/ 792088 w 1326878"/>
                  <a:gd name="connsiteY4" fmla="*/ 3212949 h 3212949"/>
                  <a:gd name="connsiteX5" fmla="*/ 0 w 1326878"/>
                  <a:gd name="connsiteY5" fmla="*/ 3212949 h 3212949"/>
                  <a:gd name="connsiteX6" fmla="*/ 0 w 1326878"/>
                  <a:gd name="connsiteY6" fmla="*/ 3212949 h 3212949"/>
                  <a:gd name="connsiteX7" fmla="*/ 0 w 1326878"/>
                  <a:gd name="connsiteY7" fmla="*/ 863841 h 3212949"/>
                  <a:gd name="connsiteX8" fmla="*/ 786963 w 1326878"/>
                  <a:gd name="connsiteY8" fmla="*/ 205 h 3212949"/>
                  <a:gd name="connsiteX0" fmla="*/ 786963 w 1279105"/>
                  <a:gd name="connsiteY0" fmla="*/ 234 h 3212978"/>
                  <a:gd name="connsiteX1" fmla="*/ 1240608 w 1279105"/>
                  <a:gd name="connsiteY1" fmla="*/ 522725 h 3212978"/>
                  <a:gd name="connsiteX2" fmla="*/ 754433 w 1279105"/>
                  <a:gd name="connsiteY2" fmla="*/ 1475465 h 3212978"/>
                  <a:gd name="connsiteX3" fmla="*/ 792088 w 1279105"/>
                  <a:gd name="connsiteY3" fmla="*/ 3212978 h 3212978"/>
                  <a:gd name="connsiteX4" fmla="*/ 792088 w 1279105"/>
                  <a:gd name="connsiteY4" fmla="*/ 3212978 h 3212978"/>
                  <a:gd name="connsiteX5" fmla="*/ 0 w 1279105"/>
                  <a:gd name="connsiteY5" fmla="*/ 3212978 h 3212978"/>
                  <a:gd name="connsiteX6" fmla="*/ 0 w 1279105"/>
                  <a:gd name="connsiteY6" fmla="*/ 3212978 h 3212978"/>
                  <a:gd name="connsiteX7" fmla="*/ 0 w 1279105"/>
                  <a:gd name="connsiteY7" fmla="*/ 863870 h 3212978"/>
                  <a:gd name="connsiteX8" fmla="*/ 786963 w 1279105"/>
                  <a:gd name="connsiteY8" fmla="*/ 234 h 3212978"/>
                  <a:gd name="connsiteX0" fmla="*/ 786963 w 1232192"/>
                  <a:gd name="connsiteY0" fmla="*/ 272 h 3213016"/>
                  <a:gd name="connsiteX1" fmla="*/ 1189052 w 1232192"/>
                  <a:gd name="connsiteY1" fmla="*/ 492618 h 3213016"/>
                  <a:gd name="connsiteX2" fmla="*/ 754433 w 1232192"/>
                  <a:gd name="connsiteY2" fmla="*/ 1475503 h 3213016"/>
                  <a:gd name="connsiteX3" fmla="*/ 792088 w 1232192"/>
                  <a:gd name="connsiteY3" fmla="*/ 3213016 h 3213016"/>
                  <a:gd name="connsiteX4" fmla="*/ 792088 w 1232192"/>
                  <a:gd name="connsiteY4" fmla="*/ 3213016 h 3213016"/>
                  <a:gd name="connsiteX5" fmla="*/ 0 w 1232192"/>
                  <a:gd name="connsiteY5" fmla="*/ 3213016 h 3213016"/>
                  <a:gd name="connsiteX6" fmla="*/ 0 w 1232192"/>
                  <a:gd name="connsiteY6" fmla="*/ 3213016 h 3213016"/>
                  <a:gd name="connsiteX7" fmla="*/ 0 w 1232192"/>
                  <a:gd name="connsiteY7" fmla="*/ 863908 h 3213016"/>
                  <a:gd name="connsiteX8" fmla="*/ 786963 w 1232192"/>
                  <a:gd name="connsiteY8" fmla="*/ 272 h 3213016"/>
                  <a:gd name="connsiteX0" fmla="*/ 883632 w 1244333"/>
                  <a:gd name="connsiteY0" fmla="*/ 288 h 3202984"/>
                  <a:gd name="connsiteX1" fmla="*/ 1189052 w 1244333"/>
                  <a:gd name="connsiteY1" fmla="*/ 482586 h 3202984"/>
                  <a:gd name="connsiteX2" fmla="*/ 754433 w 1244333"/>
                  <a:gd name="connsiteY2" fmla="*/ 1465471 h 3202984"/>
                  <a:gd name="connsiteX3" fmla="*/ 792088 w 1244333"/>
                  <a:gd name="connsiteY3" fmla="*/ 3202984 h 3202984"/>
                  <a:gd name="connsiteX4" fmla="*/ 792088 w 1244333"/>
                  <a:gd name="connsiteY4" fmla="*/ 3202984 h 3202984"/>
                  <a:gd name="connsiteX5" fmla="*/ 0 w 1244333"/>
                  <a:gd name="connsiteY5" fmla="*/ 3202984 h 3202984"/>
                  <a:gd name="connsiteX6" fmla="*/ 0 w 1244333"/>
                  <a:gd name="connsiteY6" fmla="*/ 3202984 h 3202984"/>
                  <a:gd name="connsiteX7" fmla="*/ 0 w 1244333"/>
                  <a:gd name="connsiteY7" fmla="*/ 853876 h 3202984"/>
                  <a:gd name="connsiteX8" fmla="*/ 883632 w 1244333"/>
                  <a:gd name="connsiteY8" fmla="*/ 288 h 3202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44333" h="3202984">
                    <a:moveTo>
                      <a:pt x="883632" y="288"/>
                    </a:moveTo>
                    <a:cubicBezTo>
                      <a:pt x="1159064" y="-7889"/>
                      <a:pt x="1341397" y="158219"/>
                      <a:pt x="1189052" y="482586"/>
                    </a:cubicBezTo>
                    <a:cubicBezTo>
                      <a:pt x="975620" y="911727"/>
                      <a:pt x="739017" y="984814"/>
                      <a:pt x="754433" y="1465471"/>
                    </a:cubicBezTo>
                    <a:cubicBezTo>
                      <a:pt x="763047" y="1992441"/>
                      <a:pt x="773014" y="2384949"/>
                      <a:pt x="792088" y="3202984"/>
                    </a:cubicBezTo>
                    <a:lnTo>
                      <a:pt x="792088" y="3202984"/>
                    </a:lnTo>
                    <a:lnTo>
                      <a:pt x="0" y="3202984"/>
                    </a:lnTo>
                    <a:lnTo>
                      <a:pt x="0" y="3202984"/>
                    </a:lnTo>
                    <a:lnTo>
                      <a:pt x="0" y="853876"/>
                    </a:lnTo>
                    <a:cubicBezTo>
                      <a:pt x="19874" y="235997"/>
                      <a:pt x="377849" y="5161"/>
                      <a:pt x="883632" y="28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9" name="Round Same Side Corner Rectangle 8">
                <a:extLst>
                  <a:ext uri="{FF2B5EF4-FFF2-40B4-BE49-F238E27FC236}">
                    <a16:creationId xmlns:a16="http://schemas.microsoft.com/office/drawing/2014/main" id="{5B8FDD20-971F-448A-9261-341BB1276222}"/>
                  </a:ext>
                </a:extLst>
              </p:cNvPr>
              <p:cNvSpPr/>
              <p:nvPr/>
            </p:nvSpPr>
            <p:spPr>
              <a:xfrm rot="10800000">
                <a:off x="4958576" y="2197645"/>
                <a:ext cx="1601768" cy="3212297"/>
              </a:xfrm>
              <a:custGeom>
                <a:avLst/>
                <a:gdLst>
                  <a:gd name="connsiteX0" fmla="*/ 306000 w 612000"/>
                  <a:gd name="connsiteY0" fmla="*/ 0 h 2817001"/>
                  <a:gd name="connsiteX1" fmla="*/ 306000 w 612000"/>
                  <a:gd name="connsiteY1" fmla="*/ 0 h 2817001"/>
                  <a:gd name="connsiteX2" fmla="*/ 612000 w 612000"/>
                  <a:gd name="connsiteY2" fmla="*/ 306000 h 2817001"/>
                  <a:gd name="connsiteX3" fmla="*/ 612000 w 612000"/>
                  <a:gd name="connsiteY3" fmla="*/ 2817001 h 2817001"/>
                  <a:gd name="connsiteX4" fmla="*/ 612000 w 612000"/>
                  <a:gd name="connsiteY4" fmla="*/ 2817001 h 2817001"/>
                  <a:gd name="connsiteX5" fmla="*/ 0 w 612000"/>
                  <a:gd name="connsiteY5" fmla="*/ 2817001 h 2817001"/>
                  <a:gd name="connsiteX6" fmla="*/ 0 w 612000"/>
                  <a:gd name="connsiteY6" fmla="*/ 2817001 h 2817001"/>
                  <a:gd name="connsiteX7" fmla="*/ 0 w 612000"/>
                  <a:gd name="connsiteY7" fmla="*/ 306000 h 2817001"/>
                  <a:gd name="connsiteX8" fmla="*/ 306000 w 612000"/>
                  <a:gd name="connsiteY8" fmla="*/ 0 h 2817001"/>
                  <a:gd name="connsiteX0" fmla="*/ 25563 w 1192801"/>
                  <a:gd name="connsiteY0" fmla="*/ 0 h 3231671"/>
                  <a:gd name="connsiteX1" fmla="*/ 886801 w 1192801"/>
                  <a:gd name="connsiteY1" fmla="*/ 414670 h 3231671"/>
                  <a:gd name="connsiteX2" fmla="*/ 1192801 w 1192801"/>
                  <a:gd name="connsiteY2" fmla="*/ 720670 h 3231671"/>
                  <a:gd name="connsiteX3" fmla="*/ 1192801 w 1192801"/>
                  <a:gd name="connsiteY3" fmla="*/ 3231671 h 3231671"/>
                  <a:gd name="connsiteX4" fmla="*/ 1192801 w 1192801"/>
                  <a:gd name="connsiteY4" fmla="*/ 3231671 h 3231671"/>
                  <a:gd name="connsiteX5" fmla="*/ 580801 w 1192801"/>
                  <a:gd name="connsiteY5" fmla="*/ 3231671 h 3231671"/>
                  <a:gd name="connsiteX6" fmla="*/ 580801 w 1192801"/>
                  <a:gd name="connsiteY6" fmla="*/ 3231671 h 3231671"/>
                  <a:gd name="connsiteX7" fmla="*/ 580801 w 1192801"/>
                  <a:gd name="connsiteY7" fmla="*/ 720670 h 3231671"/>
                  <a:gd name="connsiteX8" fmla="*/ 25563 w 1192801"/>
                  <a:gd name="connsiteY8" fmla="*/ 0 h 3231671"/>
                  <a:gd name="connsiteX0" fmla="*/ 25563 w 1192801"/>
                  <a:gd name="connsiteY0" fmla="*/ 0 h 3231671"/>
                  <a:gd name="connsiteX1" fmla="*/ 1192801 w 1192801"/>
                  <a:gd name="connsiteY1" fmla="*/ 720670 h 3231671"/>
                  <a:gd name="connsiteX2" fmla="*/ 1192801 w 1192801"/>
                  <a:gd name="connsiteY2" fmla="*/ 3231671 h 3231671"/>
                  <a:gd name="connsiteX3" fmla="*/ 1192801 w 1192801"/>
                  <a:gd name="connsiteY3" fmla="*/ 3231671 h 3231671"/>
                  <a:gd name="connsiteX4" fmla="*/ 580801 w 1192801"/>
                  <a:gd name="connsiteY4" fmla="*/ 3231671 h 3231671"/>
                  <a:gd name="connsiteX5" fmla="*/ 580801 w 1192801"/>
                  <a:gd name="connsiteY5" fmla="*/ 3231671 h 3231671"/>
                  <a:gd name="connsiteX6" fmla="*/ 580801 w 1192801"/>
                  <a:gd name="connsiteY6" fmla="*/ 720670 h 3231671"/>
                  <a:gd name="connsiteX7" fmla="*/ 25563 w 1192801"/>
                  <a:gd name="connsiteY7" fmla="*/ 0 h 3231671"/>
                  <a:gd name="connsiteX0" fmla="*/ 30147 w 1197385"/>
                  <a:gd name="connsiteY0" fmla="*/ 0 h 3231671"/>
                  <a:gd name="connsiteX1" fmla="*/ 1197385 w 1197385"/>
                  <a:gd name="connsiteY1" fmla="*/ 720670 h 3231671"/>
                  <a:gd name="connsiteX2" fmla="*/ 1197385 w 1197385"/>
                  <a:gd name="connsiteY2" fmla="*/ 3231671 h 3231671"/>
                  <a:gd name="connsiteX3" fmla="*/ 1197385 w 1197385"/>
                  <a:gd name="connsiteY3" fmla="*/ 3231671 h 3231671"/>
                  <a:gd name="connsiteX4" fmla="*/ 585385 w 1197385"/>
                  <a:gd name="connsiteY4" fmla="*/ 3231671 h 3231671"/>
                  <a:gd name="connsiteX5" fmla="*/ 585385 w 1197385"/>
                  <a:gd name="connsiteY5" fmla="*/ 3231671 h 3231671"/>
                  <a:gd name="connsiteX6" fmla="*/ 457794 w 1197385"/>
                  <a:gd name="connsiteY6" fmla="*/ 1018382 h 3231671"/>
                  <a:gd name="connsiteX7" fmla="*/ 30147 w 1197385"/>
                  <a:gd name="connsiteY7" fmla="*/ 0 h 3231671"/>
                  <a:gd name="connsiteX0" fmla="*/ 311465 w 1478703"/>
                  <a:gd name="connsiteY0" fmla="*/ 1443 h 3233114"/>
                  <a:gd name="connsiteX1" fmla="*/ 1478703 w 1478703"/>
                  <a:gd name="connsiteY1" fmla="*/ 722113 h 3233114"/>
                  <a:gd name="connsiteX2" fmla="*/ 1478703 w 1478703"/>
                  <a:gd name="connsiteY2" fmla="*/ 3233114 h 3233114"/>
                  <a:gd name="connsiteX3" fmla="*/ 1478703 w 1478703"/>
                  <a:gd name="connsiteY3" fmla="*/ 3233114 h 3233114"/>
                  <a:gd name="connsiteX4" fmla="*/ 866703 w 1478703"/>
                  <a:gd name="connsiteY4" fmla="*/ 3233114 h 3233114"/>
                  <a:gd name="connsiteX5" fmla="*/ 866703 w 1478703"/>
                  <a:gd name="connsiteY5" fmla="*/ 3233114 h 3233114"/>
                  <a:gd name="connsiteX6" fmla="*/ 739112 w 1478703"/>
                  <a:gd name="connsiteY6" fmla="*/ 1019825 h 3233114"/>
                  <a:gd name="connsiteX7" fmla="*/ 15213 w 1478703"/>
                  <a:gd name="connsiteY7" fmla="*/ 1379751 h 3233114"/>
                  <a:gd name="connsiteX8" fmla="*/ 311465 w 1478703"/>
                  <a:gd name="connsiteY8" fmla="*/ 1443 h 3233114"/>
                  <a:gd name="connsiteX0" fmla="*/ 188447 w 1355685"/>
                  <a:gd name="connsiteY0" fmla="*/ 1409 h 3233080"/>
                  <a:gd name="connsiteX1" fmla="*/ 1355685 w 1355685"/>
                  <a:gd name="connsiteY1" fmla="*/ 722079 h 3233080"/>
                  <a:gd name="connsiteX2" fmla="*/ 1355685 w 1355685"/>
                  <a:gd name="connsiteY2" fmla="*/ 3233080 h 3233080"/>
                  <a:gd name="connsiteX3" fmla="*/ 1355685 w 1355685"/>
                  <a:gd name="connsiteY3" fmla="*/ 3233080 h 3233080"/>
                  <a:gd name="connsiteX4" fmla="*/ 743685 w 1355685"/>
                  <a:gd name="connsiteY4" fmla="*/ 3233080 h 3233080"/>
                  <a:gd name="connsiteX5" fmla="*/ 743685 w 1355685"/>
                  <a:gd name="connsiteY5" fmla="*/ 3233080 h 3233080"/>
                  <a:gd name="connsiteX6" fmla="*/ 616094 w 1355685"/>
                  <a:gd name="connsiteY6" fmla="*/ 1019791 h 3233080"/>
                  <a:gd name="connsiteX7" fmla="*/ 30418 w 1355685"/>
                  <a:gd name="connsiteY7" fmla="*/ 1411615 h 3233080"/>
                  <a:gd name="connsiteX8" fmla="*/ 188447 w 1355685"/>
                  <a:gd name="connsiteY8" fmla="*/ 1409 h 3233080"/>
                  <a:gd name="connsiteX0" fmla="*/ 405131 w 1572369"/>
                  <a:gd name="connsiteY0" fmla="*/ 1994 h 3233665"/>
                  <a:gd name="connsiteX1" fmla="*/ 1572369 w 1572369"/>
                  <a:gd name="connsiteY1" fmla="*/ 722664 h 3233665"/>
                  <a:gd name="connsiteX2" fmla="*/ 1572369 w 1572369"/>
                  <a:gd name="connsiteY2" fmla="*/ 3233665 h 3233665"/>
                  <a:gd name="connsiteX3" fmla="*/ 1572369 w 1572369"/>
                  <a:gd name="connsiteY3" fmla="*/ 3233665 h 3233665"/>
                  <a:gd name="connsiteX4" fmla="*/ 960369 w 1572369"/>
                  <a:gd name="connsiteY4" fmla="*/ 3233665 h 3233665"/>
                  <a:gd name="connsiteX5" fmla="*/ 960369 w 1572369"/>
                  <a:gd name="connsiteY5" fmla="*/ 3233665 h 3233665"/>
                  <a:gd name="connsiteX6" fmla="*/ 832778 w 1572369"/>
                  <a:gd name="connsiteY6" fmla="*/ 1020376 h 3233665"/>
                  <a:gd name="connsiteX7" fmla="*/ 247102 w 1572369"/>
                  <a:gd name="connsiteY7" fmla="*/ 1412200 h 3233665"/>
                  <a:gd name="connsiteX8" fmla="*/ 405131 w 1572369"/>
                  <a:gd name="connsiteY8" fmla="*/ 1994 h 3233665"/>
                  <a:gd name="connsiteX0" fmla="*/ 405131 w 1572369"/>
                  <a:gd name="connsiteY0" fmla="*/ 1994 h 3233665"/>
                  <a:gd name="connsiteX1" fmla="*/ 1572369 w 1572369"/>
                  <a:gd name="connsiteY1" fmla="*/ 722664 h 3233665"/>
                  <a:gd name="connsiteX2" fmla="*/ 1572369 w 1572369"/>
                  <a:gd name="connsiteY2" fmla="*/ 3233665 h 3233665"/>
                  <a:gd name="connsiteX3" fmla="*/ 1572369 w 1572369"/>
                  <a:gd name="connsiteY3" fmla="*/ 3233665 h 3233665"/>
                  <a:gd name="connsiteX4" fmla="*/ 960369 w 1572369"/>
                  <a:gd name="connsiteY4" fmla="*/ 3233665 h 3233665"/>
                  <a:gd name="connsiteX5" fmla="*/ 960369 w 1572369"/>
                  <a:gd name="connsiteY5" fmla="*/ 3233665 h 3233665"/>
                  <a:gd name="connsiteX6" fmla="*/ 832778 w 1572369"/>
                  <a:gd name="connsiteY6" fmla="*/ 1020376 h 3233665"/>
                  <a:gd name="connsiteX7" fmla="*/ 247102 w 1572369"/>
                  <a:gd name="connsiteY7" fmla="*/ 1412200 h 3233665"/>
                  <a:gd name="connsiteX8" fmla="*/ 405131 w 1572369"/>
                  <a:gd name="connsiteY8" fmla="*/ 1994 h 3233665"/>
                  <a:gd name="connsiteX0" fmla="*/ 405131 w 1572369"/>
                  <a:gd name="connsiteY0" fmla="*/ 1994 h 3233665"/>
                  <a:gd name="connsiteX1" fmla="*/ 1572369 w 1572369"/>
                  <a:gd name="connsiteY1" fmla="*/ 722664 h 3233665"/>
                  <a:gd name="connsiteX2" fmla="*/ 1572369 w 1572369"/>
                  <a:gd name="connsiteY2" fmla="*/ 3233665 h 3233665"/>
                  <a:gd name="connsiteX3" fmla="*/ 1572369 w 1572369"/>
                  <a:gd name="connsiteY3" fmla="*/ 3233665 h 3233665"/>
                  <a:gd name="connsiteX4" fmla="*/ 960369 w 1572369"/>
                  <a:gd name="connsiteY4" fmla="*/ 3233665 h 3233665"/>
                  <a:gd name="connsiteX5" fmla="*/ 960369 w 1572369"/>
                  <a:gd name="connsiteY5" fmla="*/ 3233665 h 3233665"/>
                  <a:gd name="connsiteX6" fmla="*/ 832778 w 1572369"/>
                  <a:gd name="connsiteY6" fmla="*/ 1020376 h 3233665"/>
                  <a:gd name="connsiteX7" fmla="*/ 247102 w 1572369"/>
                  <a:gd name="connsiteY7" fmla="*/ 1412200 h 3233665"/>
                  <a:gd name="connsiteX8" fmla="*/ 405131 w 1572369"/>
                  <a:gd name="connsiteY8" fmla="*/ 1994 h 3233665"/>
                  <a:gd name="connsiteX0" fmla="*/ 405131 w 1572369"/>
                  <a:gd name="connsiteY0" fmla="*/ 1994 h 3233665"/>
                  <a:gd name="connsiteX1" fmla="*/ 1572369 w 1572369"/>
                  <a:gd name="connsiteY1" fmla="*/ 722664 h 3233665"/>
                  <a:gd name="connsiteX2" fmla="*/ 1572369 w 1572369"/>
                  <a:gd name="connsiteY2" fmla="*/ 3233665 h 3233665"/>
                  <a:gd name="connsiteX3" fmla="*/ 1572369 w 1572369"/>
                  <a:gd name="connsiteY3" fmla="*/ 3233665 h 3233665"/>
                  <a:gd name="connsiteX4" fmla="*/ 960369 w 1572369"/>
                  <a:gd name="connsiteY4" fmla="*/ 3233665 h 3233665"/>
                  <a:gd name="connsiteX5" fmla="*/ 960369 w 1572369"/>
                  <a:gd name="connsiteY5" fmla="*/ 3233665 h 3233665"/>
                  <a:gd name="connsiteX6" fmla="*/ 832778 w 1572369"/>
                  <a:gd name="connsiteY6" fmla="*/ 1020376 h 3233665"/>
                  <a:gd name="connsiteX7" fmla="*/ 247102 w 1572369"/>
                  <a:gd name="connsiteY7" fmla="*/ 1412200 h 3233665"/>
                  <a:gd name="connsiteX8" fmla="*/ 405131 w 1572369"/>
                  <a:gd name="connsiteY8" fmla="*/ 1994 h 3233665"/>
                  <a:gd name="connsiteX0" fmla="*/ 405131 w 1572369"/>
                  <a:gd name="connsiteY0" fmla="*/ 1994 h 3233665"/>
                  <a:gd name="connsiteX1" fmla="*/ 1572369 w 1572369"/>
                  <a:gd name="connsiteY1" fmla="*/ 722664 h 3233665"/>
                  <a:gd name="connsiteX2" fmla="*/ 1572369 w 1572369"/>
                  <a:gd name="connsiteY2" fmla="*/ 3233665 h 3233665"/>
                  <a:gd name="connsiteX3" fmla="*/ 1572369 w 1572369"/>
                  <a:gd name="connsiteY3" fmla="*/ 3233665 h 3233665"/>
                  <a:gd name="connsiteX4" fmla="*/ 960369 w 1572369"/>
                  <a:gd name="connsiteY4" fmla="*/ 3233665 h 3233665"/>
                  <a:gd name="connsiteX5" fmla="*/ 960369 w 1572369"/>
                  <a:gd name="connsiteY5" fmla="*/ 3233665 h 3233665"/>
                  <a:gd name="connsiteX6" fmla="*/ 832778 w 1572369"/>
                  <a:gd name="connsiteY6" fmla="*/ 1020376 h 3233665"/>
                  <a:gd name="connsiteX7" fmla="*/ 247102 w 1572369"/>
                  <a:gd name="connsiteY7" fmla="*/ 1412200 h 3233665"/>
                  <a:gd name="connsiteX8" fmla="*/ 405131 w 1572369"/>
                  <a:gd name="connsiteY8" fmla="*/ 1994 h 3233665"/>
                  <a:gd name="connsiteX0" fmla="*/ 405131 w 1572369"/>
                  <a:gd name="connsiteY0" fmla="*/ 1994 h 3233665"/>
                  <a:gd name="connsiteX1" fmla="*/ 1476676 w 1572369"/>
                  <a:gd name="connsiteY1" fmla="*/ 935315 h 3233665"/>
                  <a:gd name="connsiteX2" fmla="*/ 1572369 w 1572369"/>
                  <a:gd name="connsiteY2" fmla="*/ 3233665 h 3233665"/>
                  <a:gd name="connsiteX3" fmla="*/ 1572369 w 1572369"/>
                  <a:gd name="connsiteY3" fmla="*/ 3233665 h 3233665"/>
                  <a:gd name="connsiteX4" fmla="*/ 960369 w 1572369"/>
                  <a:gd name="connsiteY4" fmla="*/ 3233665 h 3233665"/>
                  <a:gd name="connsiteX5" fmla="*/ 960369 w 1572369"/>
                  <a:gd name="connsiteY5" fmla="*/ 3233665 h 3233665"/>
                  <a:gd name="connsiteX6" fmla="*/ 832778 w 1572369"/>
                  <a:gd name="connsiteY6" fmla="*/ 1020376 h 3233665"/>
                  <a:gd name="connsiteX7" fmla="*/ 247102 w 1572369"/>
                  <a:gd name="connsiteY7" fmla="*/ 1412200 h 3233665"/>
                  <a:gd name="connsiteX8" fmla="*/ 405131 w 1572369"/>
                  <a:gd name="connsiteY8" fmla="*/ 1994 h 3233665"/>
                  <a:gd name="connsiteX0" fmla="*/ 405131 w 1572369"/>
                  <a:gd name="connsiteY0" fmla="*/ 1994 h 3233665"/>
                  <a:gd name="connsiteX1" fmla="*/ 1476676 w 1572369"/>
                  <a:gd name="connsiteY1" fmla="*/ 935315 h 3233665"/>
                  <a:gd name="connsiteX2" fmla="*/ 1572369 w 1572369"/>
                  <a:gd name="connsiteY2" fmla="*/ 3233665 h 3233665"/>
                  <a:gd name="connsiteX3" fmla="*/ 1572369 w 1572369"/>
                  <a:gd name="connsiteY3" fmla="*/ 3233665 h 3233665"/>
                  <a:gd name="connsiteX4" fmla="*/ 960369 w 1572369"/>
                  <a:gd name="connsiteY4" fmla="*/ 3233665 h 3233665"/>
                  <a:gd name="connsiteX5" fmla="*/ 960369 w 1572369"/>
                  <a:gd name="connsiteY5" fmla="*/ 3233665 h 3233665"/>
                  <a:gd name="connsiteX6" fmla="*/ 832778 w 1572369"/>
                  <a:gd name="connsiteY6" fmla="*/ 1020376 h 3233665"/>
                  <a:gd name="connsiteX7" fmla="*/ 247102 w 1572369"/>
                  <a:gd name="connsiteY7" fmla="*/ 1412200 h 3233665"/>
                  <a:gd name="connsiteX8" fmla="*/ 405131 w 1572369"/>
                  <a:gd name="connsiteY8" fmla="*/ 1994 h 3233665"/>
                  <a:gd name="connsiteX0" fmla="*/ 454087 w 1557530"/>
                  <a:gd name="connsiteY0" fmla="*/ 2221 h 3138199"/>
                  <a:gd name="connsiteX1" fmla="*/ 1461837 w 1557530"/>
                  <a:gd name="connsiteY1" fmla="*/ 839849 h 3138199"/>
                  <a:gd name="connsiteX2" fmla="*/ 1557530 w 1557530"/>
                  <a:gd name="connsiteY2" fmla="*/ 3138199 h 3138199"/>
                  <a:gd name="connsiteX3" fmla="*/ 1557530 w 1557530"/>
                  <a:gd name="connsiteY3" fmla="*/ 3138199 h 3138199"/>
                  <a:gd name="connsiteX4" fmla="*/ 945530 w 1557530"/>
                  <a:gd name="connsiteY4" fmla="*/ 3138199 h 3138199"/>
                  <a:gd name="connsiteX5" fmla="*/ 945530 w 1557530"/>
                  <a:gd name="connsiteY5" fmla="*/ 3138199 h 3138199"/>
                  <a:gd name="connsiteX6" fmla="*/ 817939 w 1557530"/>
                  <a:gd name="connsiteY6" fmla="*/ 924910 h 3138199"/>
                  <a:gd name="connsiteX7" fmla="*/ 232263 w 1557530"/>
                  <a:gd name="connsiteY7" fmla="*/ 1316734 h 3138199"/>
                  <a:gd name="connsiteX8" fmla="*/ 454087 w 1557530"/>
                  <a:gd name="connsiteY8" fmla="*/ 2221 h 3138199"/>
                  <a:gd name="connsiteX0" fmla="*/ 458217 w 1561660"/>
                  <a:gd name="connsiteY0" fmla="*/ 54 h 3136032"/>
                  <a:gd name="connsiteX1" fmla="*/ 1465967 w 1561660"/>
                  <a:gd name="connsiteY1" fmla="*/ 837682 h 3136032"/>
                  <a:gd name="connsiteX2" fmla="*/ 1561660 w 1561660"/>
                  <a:gd name="connsiteY2" fmla="*/ 3136032 h 3136032"/>
                  <a:gd name="connsiteX3" fmla="*/ 1561660 w 1561660"/>
                  <a:gd name="connsiteY3" fmla="*/ 3136032 h 3136032"/>
                  <a:gd name="connsiteX4" fmla="*/ 949660 w 1561660"/>
                  <a:gd name="connsiteY4" fmla="*/ 3136032 h 3136032"/>
                  <a:gd name="connsiteX5" fmla="*/ 949660 w 1561660"/>
                  <a:gd name="connsiteY5" fmla="*/ 3136032 h 3136032"/>
                  <a:gd name="connsiteX6" fmla="*/ 822069 w 1561660"/>
                  <a:gd name="connsiteY6" fmla="*/ 922743 h 3136032"/>
                  <a:gd name="connsiteX7" fmla="*/ 236393 w 1561660"/>
                  <a:gd name="connsiteY7" fmla="*/ 1314567 h 3136032"/>
                  <a:gd name="connsiteX8" fmla="*/ 458217 w 1561660"/>
                  <a:gd name="connsiteY8" fmla="*/ 54 h 3136032"/>
                  <a:gd name="connsiteX0" fmla="*/ 458217 w 1561660"/>
                  <a:gd name="connsiteY0" fmla="*/ 53790 h 3189768"/>
                  <a:gd name="connsiteX1" fmla="*/ 1465967 w 1561660"/>
                  <a:gd name="connsiteY1" fmla="*/ 891418 h 3189768"/>
                  <a:gd name="connsiteX2" fmla="*/ 1561660 w 1561660"/>
                  <a:gd name="connsiteY2" fmla="*/ 3189768 h 3189768"/>
                  <a:gd name="connsiteX3" fmla="*/ 1561660 w 1561660"/>
                  <a:gd name="connsiteY3" fmla="*/ 3189768 h 3189768"/>
                  <a:gd name="connsiteX4" fmla="*/ 949660 w 1561660"/>
                  <a:gd name="connsiteY4" fmla="*/ 3189768 h 3189768"/>
                  <a:gd name="connsiteX5" fmla="*/ 949660 w 1561660"/>
                  <a:gd name="connsiteY5" fmla="*/ 3189768 h 3189768"/>
                  <a:gd name="connsiteX6" fmla="*/ 822069 w 1561660"/>
                  <a:gd name="connsiteY6" fmla="*/ 976479 h 3189768"/>
                  <a:gd name="connsiteX7" fmla="*/ 236393 w 1561660"/>
                  <a:gd name="connsiteY7" fmla="*/ 1368303 h 3189768"/>
                  <a:gd name="connsiteX8" fmla="*/ 458217 w 1561660"/>
                  <a:gd name="connsiteY8" fmla="*/ 53790 h 3189768"/>
                  <a:gd name="connsiteX0" fmla="*/ 473561 w 1577004"/>
                  <a:gd name="connsiteY0" fmla="*/ 53790 h 3189768"/>
                  <a:gd name="connsiteX1" fmla="*/ 1481311 w 1577004"/>
                  <a:gd name="connsiteY1" fmla="*/ 891418 h 3189768"/>
                  <a:gd name="connsiteX2" fmla="*/ 1577004 w 1577004"/>
                  <a:gd name="connsiteY2" fmla="*/ 3189768 h 3189768"/>
                  <a:gd name="connsiteX3" fmla="*/ 1577004 w 1577004"/>
                  <a:gd name="connsiteY3" fmla="*/ 3189768 h 3189768"/>
                  <a:gd name="connsiteX4" fmla="*/ 965004 w 1577004"/>
                  <a:gd name="connsiteY4" fmla="*/ 3189768 h 3189768"/>
                  <a:gd name="connsiteX5" fmla="*/ 965004 w 1577004"/>
                  <a:gd name="connsiteY5" fmla="*/ 3189768 h 3189768"/>
                  <a:gd name="connsiteX6" fmla="*/ 837413 w 1577004"/>
                  <a:gd name="connsiteY6" fmla="*/ 976479 h 3189768"/>
                  <a:gd name="connsiteX7" fmla="*/ 251737 w 1577004"/>
                  <a:gd name="connsiteY7" fmla="*/ 1368303 h 3189768"/>
                  <a:gd name="connsiteX8" fmla="*/ 473561 w 1577004"/>
                  <a:gd name="connsiteY8" fmla="*/ 53790 h 3189768"/>
                  <a:gd name="connsiteX0" fmla="*/ 473561 w 1577004"/>
                  <a:gd name="connsiteY0" fmla="*/ 46232 h 3182210"/>
                  <a:gd name="connsiteX1" fmla="*/ 1481311 w 1577004"/>
                  <a:gd name="connsiteY1" fmla="*/ 883860 h 3182210"/>
                  <a:gd name="connsiteX2" fmla="*/ 1577004 w 1577004"/>
                  <a:gd name="connsiteY2" fmla="*/ 3182210 h 3182210"/>
                  <a:gd name="connsiteX3" fmla="*/ 1577004 w 1577004"/>
                  <a:gd name="connsiteY3" fmla="*/ 3182210 h 3182210"/>
                  <a:gd name="connsiteX4" fmla="*/ 965004 w 1577004"/>
                  <a:gd name="connsiteY4" fmla="*/ 3182210 h 3182210"/>
                  <a:gd name="connsiteX5" fmla="*/ 965004 w 1577004"/>
                  <a:gd name="connsiteY5" fmla="*/ 3182210 h 3182210"/>
                  <a:gd name="connsiteX6" fmla="*/ 837413 w 1577004"/>
                  <a:gd name="connsiteY6" fmla="*/ 968921 h 3182210"/>
                  <a:gd name="connsiteX7" fmla="*/ 251737 w 1577004"/>
                  <a:gd name="connsiteY7" fmla="*/ 1360745 h 3182210"/>
                  <a:gd name="connsiteX8" fmla="*/ 473561 w 1577004"/>
                  <a:gd name="connsiteY8" fmla="*/ 46232 h 3182210"/>
                  <a:gd name="connsiteX0" fmla="*/ 473561 w 1577004"/>
                  <a:gd name="connsiteY0" fmla="*/ 77283 h 3213261"/>
                  <a:gd name="connsiteX1" fmla="*/ 1336258 w 1577004"/>
                  <a:gd name="connsiteY1" fmla="*/ 232848 h 3213261"/>
                  <a:gd name="connsiteX2" fmla="*/ 1481311 w 1577004"/>
                  <a:gd name="connsiteY2" fmla="*/ 914911 h 3213261"/>
                  <a:gd name="connsiteX3" fmla="*/ 1577004 w 1577004"/>
                  <a:gd name="connsiteY3" fmla="*/ 3213261 h 3213261"/>
                  <a:gd name="connsiteX4" fmla="*/ 1577004 w 1577004"/>
                  <a:gd name="connsiteY4" fmla="*/ 3213261 h 3213261"/>
                  <a:gd name="connsiteX5" fmla="*/ 965004 w 1577004"/>
                  <a:gd name="connsiteY5" fmla="*/ 3213261 h 3213261"/>
                  <a:gd name="connsiteX6" fmla="*/ 965004 w 1577004"/>
                  <a:gd name="connsiteY6" fmla="*/ 3213261 h 3213261"/>
                  <a:gd name="connsiteX7" fmla="*/ 837413 w 1577004"/>
                  <a:gd name="connsiteY7" fmla="*/ 999972 h 3213261"/>
                  <a:gd name="connsiteX8" fmla="*/ 251737 w 1577004"/>
                  <a:gd name="connsiteY8" fmla="*/ 1391796 h 3213261"/>
                  <a:gd name="connsiteX9" fmla="*/ 473561 w 1577004"/>
                  <a:gd name="connsiteY9" fmla="*/ 77283 h 3213261"/>
                  <a:gd name="connsiteX0" fmla="*/ 473561 w 1577004"/>
                  <a:gd name="connsiteY0" fmla="*/ 75189 h 3211167"/>
                  <a:gd name="connsiteX1" fmla="*/ 1336258 w 1577004"/>
                  <a:gd name="connsiteY1" fmla="*/ 241387 h 3211167"/>
                  <a:gd name="connsiteX2" fmla="*/ 1481311 w 1577004"/>
                  <a:gd name="connsiteY2" fmla="*/ 912817 h 3211167"/>
                  <a:gd name="connsiteX3" fmla="*/ 1577004 w 1577004"/>
                  <a:gd name="connsiteY3" fmla="*/ 3211167 h 3211167"/>
                  <a:gd name="connsiteX4" fmla="*/ 1577004 w 1577004"/>
                  <a:gd name="connsiteY4" fmla="*/ 3211167 h 3211167"/>
                  <a:gd name="connsiteX5" fmla="*/ 965004 w 1577004"/>
                  <a:gd name="connsiteY5" fmla="*/ 3211167 h 3211167"/>
                  <a:gd name="connsiteX6" fmla="*/ 965004 w 1577004"/>
                  <a:gd name="connsiteY6" fmla="*/ 3211167 h 3211167"/>
                  <a:gd name="connsiteX7" fmla="*/ 837413 w 1577004"/>
                  <a:gd name="connsiteY7" fmla="*/ 997878 h 3211167"/>
                  <a:gd name="connsiteX8" fmla="*/ 251737 w 1577004"/>
                  <a:gd name="connsiteY8" fmla="*/ 1389702 h 3211167"/>
                  <a:gd name="connsiteX9" fmla="*/ 473561 w 1577004"/>
                  <a:gd name="connsiteY9" fmla="*/ 75189 h 3211167"/>
                  <a:gd name="connsiteX0" fmla="*/ 473561 w 1577004"/>
                  <a:gd name="connsiteY0" fmla="*/ 75189 h 3211167"/>
                  <a:gd name="connsiteX1" fmla="*/ 1336258 w 1577004"/>
                  <a:gd name="connsiteY1" fmla="*/ 241387 h 3211167"/>
                  <a:gd name="connsiteX2" fmla="*/ 1368156 w 1577004"/>
                  <a:gd name="connsiteY2" fmla="*/ 294550 h 3211167"/>
                  <a:gd name="connsiteX3" fmla="*/ 1481311 w 1577004"/>
                  <a:gd name="connsiteY3" fmla="*/ 912817 h 3211167"/>
                  <a:gd name="connsiteX4" fmla="*/ 1577004 w 1577004"/>
                  <a:gd name="connsiteY4" fmla="*/ 3211167 h 3211167"/>
                  <a:gd name="connsiteX5" fmla="*/ 1577004 w 1577004"/>
                  <a:gd name="connsiteY5" fmla="*/ 3211167 h 3211167"/>
                  <a:gd name="connsiteX6" fmla="*/ 965004 w 1577004"/>
                  <a:gd name="connsiteY6" fmla="*/ 3211167 h 3211167"/>
                  <a:gd name="connsiteX7" fmla="*/ 965004 w 1577004"/>
                  <a:gd name="connsiteY7" fmla="*/ 3211167 h 3211167"/>
                  <a:gd name="connsiteX8" fmla="*/ 837413 w 1577004"/>
                  <a:gd name="connsiteY8" fmla="*/ 997878 h 3211167"/>
                  <a:gd name="connsiteX9" fmla="*/ 251737 w 1577004"/>
                  <a:gd name="connsiteY9" fmla="*/ 1389702 h 3211167"/>
                  <a:gd name="connsiteX10" fmla="*/ 473561 w 1577004"/>
                  <a:gd name="connsiteY10" fmla="*/ 75189 h 3211167"/>
                  <a:gd name="connsiteX0" fmla="*/ 473561 w 1577004"/>
                  <a:gd name="connsiteY0" fmla="*/ 75189 h 3211167"/>
                  <a:gd name="connsiteX1" fmla="*/ 1336258 w 1577004"/>
                  <a:gd name="connsiteY1" fmla="*/ 241387 h 3211167"/>
                  <a:gd name="connsiteX2" fmla="*/ 1368156 w 1577004"/>
                  <a:gd name="connsiteY2" fmla="*/ 294550 h 3211167"/>
                  <a:gd name="connsiteX3" fmla="*/ 1481311 w 1577004"/>
                  <a:gd name="connsiteY3" fmla="*/ 912817 h 3211167"/>
                  <a:gd name="connsiteX4" fmla="*/ 1577004 w 1577004"/>
                  <a:gd name="connsiteY4" fmla="*/ 3211167 h 3211167"/>
                  <a:gd name="connsiteX5" fmla="*/ 1577004 w 1577004"/>
                  <a:gd name="connsiteY5" fmla="*/ 3211167 h 3211167"/>
                  <a:gd name="connsiteX6" fmla="*/ 965004 w 1577004"/>
                  <a:gd name="connsiteY6" fmla="*/ 3211167 h 3211167"/>
                  <a:gd name="connsiteX7" fmla="*/ 965004 w 1577004"/>
                  <a:gd name="connsiteY7" fmla="*/ 3211167 h 3211167"/>
                  <a:gd name="connsiteX8" fmla="*/ 837413 w 1577004"/>
                  <a:gd name="connsiteY8" fmla="*/ 997878 h 3211167"/>
                  <a:gd name="connsiteX9" fmla="*/ 251737 w 1577004"/>
                  <a:gd name="connsiteY9" fmla="*/ 1389702 h 3211167"/>
                  <a:gd name="connsiteX10" fmla="*/ 473561 w 1577004"/>
                  <a:gd name="connsiteY10" fmla="*/ 75189 h 3211167"/>
                  <a:gd name="connsiteX0" fmla="*/ 473561 w 1577004"/>
                  <a:gd name="connsiteY0" fmla="*/ 75189 h 3211167"/>
                  <a:gd name="connsiteX1" fmla="*/ 1336258 w 1577004"/>
                  <a:gd name="connsiteY1" fmla="*/ 241387 h 3211167"/>
                  <a:gd name="connsiteX2" fmla="*/ 1481311 w 1577004"/>
                  <a:gd name="connsiteY2" fmla="*/ 912817 h 3211167"/>
                  <a:gd name="connsiteX3" fmla="*/ 1577004 w 1577004"/>
                  <a:gd name="connsiteY3" fmla="*/ 3211167 h 3211167"/>
                  <a:gd name="connsiteX4" fmla="*/ 1577004 w 1577004"/>
                  <a:gd name="connsiteY4" fmla="*/ 3211167 h 3211167"/>
                  <a:gd name="connsiteX5" fmla="*/ 965004 w 1577004"/>
                  <a:gd name="connsiteY5" fmla="*/ 3211167 h 3211167"/>
                  <a:gd name="connsiteX6" fmla="*/ 965004 w 1577004"/>
                  <a:gd name="connsiteY6" fmla="*/ 3211167 h 3211167"/>
                  <a:gd name="connsiteX7" fmla="*/ 837413 w 1577004"/>
                  <a:gd name="connsiteY7" fmla="*/ 997878 h 3211167"/>
                  <a:gd name="connsiteX8" fmla="*/ 251737 w 1577004"/>
                  <a:gd name="connsiteY8" fmla="*/ 1389702 h 3211167"/>
                  <a:gd name="connsiteX9" fmla="*/ 473561 w 1577004"/>
                  <a:gd name="connsiteY9" fmla="*/ 75189 h 3211167"/>
                  <a:gd name="connsiteX0" fmla="*/ 473561 w 1577004"/>
                  <a:gd name="connsiteY0" fmla="*/ 75189 h 3211167"/>
                  <a:gd name="connsiteX1" fmla="*/ 1336258 w 1577004"/>
                  <a:gd name="connsiteY1" fmla="*/ 241387 h 3211167"/>
                  <a:gd name="connsiteX2" fmla="*/ 1481311 w 1577004"/>
                  <a:gd name="connsiteY2" fmla="*/ 912817 h 3211167"/>
                  <a:gd name="connsiteX3" fmla="*/ 1577004 w 1577004"/>
                  <a:gd name="connsiteY3" fmla="*/ 3211167 h 3211167"/>
                  <a:gd name="connsiteX4" fmla="*/ 1577004 w 1577004"/>
                  <a:gd name="connsiteY4" fmla="*/ 3211167 h 3211167"/>
                  <a:gd name="connsiteX5" fmla="*/ 965004 w 1577004"/>
                  <a:gd name="connsiteY5" fmla="*/ 3211167 h 3211167"/>
                  <a:gd name="connsiteX6" fmla="*/ 965004 w 1577004"/>
                  <a:gd name="connsiteY6" fmla="*/ 3211167 h 3211167"/>
                  <a:gd name="connsiteX7" fmla="*/ 837413 w 1577004"/>
                  <a:gd name="connsiteY7" fmla="*/ 997878 h 3211167"/>
                  <a:gd name="connsiteX8" fmla="*/ 251737 w 1577004"/>
                  <a:gd name="connsiteY8" fmla="*/ 1389702 h 3211167"/>
                  <a:gd name="connsiteX9" fmla="*/ 473561 w 1577004"/>
                  <a:gd name="connsiteY9" fmla="*/ 75189 h 3211167"/>
                  <a:gd name="connsiteX0" fmla="*/ 473561 w 1577004"/>
                  <a:gd name="connsiteY0" fmla="*/ 75189 h 3211167"/>
                  <a:gd name="connsiteX1" fmla="*/ 1336258 w 1577004"/>
                  <a:gd name="connsiteY1" fmla="*/ 241387 h 3211167"/>
                  <a:gd name="connsiteX2" fmla="*/ 1481311 w 1577004"/>
                  <a:gd name="connsiteY2" fmla="*/ 912817 h 3211167"/>
                  <a:gd name="connsiteX3" fmla="*/ 1577004 w 1577004"/>
                  <a:gd name="connsiteY3" fmla="*/ 3211167 h 3211167"/>
                  <a:gd name="connsiteX4" fmla="*/ 1577004 w 1577004"/>
                  <a:gd name="connsiteY4" fmla="*/ 3211167 h 3211167"/>
                  <a:gd name="connsiteX5" fmla="*/ 965004 w 1577004"/>
                  <a:gd name="connsiteY5" fmla="*/ 3211167 h 3211167"/>
                  <a:gd name="connsiteX6" fmla="*/ 965004 w 1577004"/>
                  <a:gd name="connsiteY6" fmla="*/ 3211167 h 3211167"/>
                  <a:gd name="connsiteX7" fmla="*/ 837413 w 1577004"/>
                  <a:gd name="connsiteY7" fmla="*/ 997878 h 3211167"/>
                  <a:gd name="connsiteX8" fmla="*/ 251737 w 1577004"/>
                  <a:gd name="connsiteY8" fmla="*/ 1389702 h 3211167"/>
                  <a:gd name="connsiteX9" fmla="*/ 473561 w 1577004"/>
                  <a:gd name="connsiteY9" fmla="*/ 75189 h 3211167"/>
                  <a:gd name="connsiteX0" fmla="*/ 473561 w 1577004"/>
                  <a:gd name="connsiteY0" fmla="*/ 10211 h 3146189"/>
                  <a:gd name="connsiteX1" fmla="*/ 1481311 w 1577004"/>
                  <a:gd name="connsiteY1" fmla="*/ 847839 h 3146189"/>
                  <a:gd name="connsiteX2" fmla="*/ 1577004 w 1577004"/>
                  <a:gd name="connsiteY2" fmla="*/ 3146189 h 3146189"/>
                  <a:gd name="connsiteX3" fmla="*/ 1577004 w 1577004"/>
                  <a:gd name="connsiteY3" fmla="*/ 3146189 h 3146189"/>
                  <a:gd name="connsiteX4" fmla="*/ 965004 w 1577004"/>
                  <a:gd name="connsiteY4" fmla="*/ 3146189 h 3146189"/>
                  <a:gd name="connsiteX5" fmla="*/ 965004 w 1577004"/>
                  <a:gd name="connsiteY5" fmla="*/ 3146189 h 3146189"/>
                  <a:gd name="connsiteX6" fmla="*/ 837413 w 1577004"/>
                  <a:gd name="connsiteY6" fmla="*/ 932900 h 3146189"/>
                  <a:gd name="connsiteX7" fmla="*/ 251737 w 1577004"/>
                  <a:gd name="connsiteY7" fmla="*/ 1324724 h 3146189"/>
                  <a:gd name="connsiteX8" fmla="*/ 473561 w 1577004"/>
                  <a:gd name="connsiteY8" fmla="*/ 10211 h 3146189"/>
                  <a:gd name="connsiteX0" fmla="*/ 473561 w 1577004"/>
                  <a:gd name="connsiteY0" fmla="*/ 81744 h 3217722"/>
                  <a:gd name="connsiteX1" fmla="*/ 1481311 w 1577004"/>
                  <a:gd name="connsiteY1" fmla="*/ 919372 h 3217722"/>
                  <a:gd name="connsiteX2" fmla="*/ 1577004 w 1577004"/>
                  <a:gd name="connsiteY2" fmla="*/ 3217722 h 3217722"/>
                  <a:gd name="connsiteX3" fmla="*/ 1577004 w 1577004"/>
                  <a:gd name="connsiteY3" fmla="*/ 3217722 h 3217722"/>
                  <a:gd name="connsiteX4" fmla="*/ 965004 w 1577004"/>
                  <a:gd name="connsiteY4" fmla="*/ 3217722 h 3217722"/>
                  <a:gd name="connsiteX5" fmla="*/ 965004 w 1577004"/>
                  <a:gd name="connsiteY5" fmla="*/ 3217722 h 3217722"/>
                  <a:gd name="connsiteX6" fmla="*/ 837413 w 1577004"/>
                  <a:gd name="connsiteY6" fmla="*/ 1004433 h 3217722"/>
                  <a:gd name="connsiteX7" fmla="*/ 251737 w 1577004"/>
                  <a:gd name="connsiteY7" fmla="*/ 1396257 h 3217722"/>
                  <a:gd name="connsiteX8" fmla="*/ 473561 w 1577004"/>
                  <a:gd name="connsiteY8" fmla="*/ 81744 h 3217722"/>
                  <a:gd name="connsiteX0" fmla="*/ 473561 w 1577004"/>
                  <a:gd name="connsiteY0" fmla="*/ 81744 h 3217722"/>
                  <a:gd name="connsiteX1" fmla="*/ 1481311 w 1577004"/>
                  <a:gd name="connsiteY1" fmla="*/ 919372 h 3217722"/>
                  <a:gd name="connsiteX2" fmla="*/ 1577004 w 1577004"/>
                  <a:gd name="connsiteY2" fmla="*/ 3217722 h 3217722"/>
                  <a:gd name="connsiteX3" fmla="*/ 1577004 w 1577004"/>
                  <a:gd name="connsiteY3" fmla="*/ 3217722 h 3217722"/>
                  <a:gd name="connsiteX4" fmla="*/ 965004 w 1577004"/>
                  <a:gd name="connsiteY4" fmla="*/ 3217722 h 3217722"/>
                  <a:gd name="connsiteX5" fmla="*/ 965004 w 1577004"/>
                  <a:gd name="connsiteY5" fmla="*/ 3217722 h 3217722"/>
                  <a:gd name="connsiteX6" fmla="*/ 879944 w 1577004"/>
                  <a:gd name="connsiteY6" fmla="*/ 1068228 h 3217722"/>
                  <a:gd name="connsiteX7" fmla="*/ 251737 w 1577004"/>
                  <a:gd name="connsiteY7" fmla="*/ 1396257 h 3217722"/>
                  <a:gd name="connsiteX8" fmla="*/ 473561 w 1577004"/>
                  <a:gd name="connsiteY8" fmla="*/ 81744 h 3217722"/>
                  <a:gd name="connsiteX0" fmla="*/ 473561 w 1577004"/>
                  <a:gd name="connsiteY0" fmla="*/ 81744 h 3217722"/>
                  <a:gd name="connsiteX1" fmla="*/ 1481311 w 1577004"/>
                  <a:gd name="connsiteY1" fmla="*/ 919372 h 3217722"/>
                  <a:gd name="connsiteX2" fmla="*/ 1577004 w 1577004"/>
                  <a:gd name="connsiteY2" fmla="*/ 3217722 h 3217722"/>
                  <a:gd name="connsiteX3" fmla="*/ 1577004 w 1577004"/>
                  <a:gd name="connsiteY3" fmla="*/ 3217722 h 3217722"/>
                  <a:gd name="connsiteX4" fmla="*/ 965004 w 1577004"/>
                  <a:gd name="connsiteY4" fmla="*/ 3217722 h 3217722"/>
                  <a:gd name="connsiteX5" fmla="*/ 965004 w 1577004"/>
                  <a:gd name="connsiteY5" fmla="*/ 3217722 h 3217722"/>
                  <a:gd name="connsiteX6" fmla="*/ 879944 w 1577004"/>
                  <a:gd name="connsiteY6" fmla="*/ 1068228 h 3217722"/>
                  <a:gd name="connsiteX7" fmla="*/ 251737 w 1577004"/>
                  <a:gd name="connsiteY7" fmla="*/ 1396257 h 3217722"/>
                  <a:gd name="connsiteX8" fmla="*/ 473561 w 1577004"/>
                  <a:gd name="connsiteY8" fmla="*/ 81744 h 3217722"/>
                  <a:gd name="connsiteX0" fmla="*/ 473561 w 1577004"/>
                  <a:gd name="connsiteY0" fmla="*/ 81744 h 3217722"/>
                  <a:gd name="connsiteX1" fmla="*/ 1481311 w 1577004"/>
                  <a:gd name="connsiteY1" fmla="*/ 919372 h 3217722"/>
                  <a:gd name="connsiteX2" fmla="*/ 1577004 w 1577004"/>
                  <a:gd name="connsiteY2" fmla="*/ 3217722 h 3217722"/>
                  <a:gd name="connsiteX3" fmla="*/ 1577004 w 1577004"/>
                  <a:gd name="connsiteY3" fmla="*/ 3217722 h 3217722"/>
                  <a:gd name="connsiteX4" fmla="*/ 965004 w 1577004"/>
                  <a:gd name="connsiteY4" fmla="*/ 3217722 h 3217722"/>
                  <a:gd name="connsiteX5" fmla="*/ 965004 w 1577004"/>
                  <a:gd name="connsiteY5" fmla="*/ 3217722 h 3217722"/>
                  <a:gd name="connsiteX6" fmla="*/ 879944 w 1577004"/>
                  <a:gd name="connsiteY6" fmla="*/ 1068228 h 3217722"/>
                  <a:gd name="connsiteX7" fmla="*/ 251737 w 1577004"/>
                  <a:gd name="connsiteY7" fmla="*/ 1396257 h 3217722"/>
                  <a:gd name="connsiteX8" fmla="*/ 473561 w 1577004"/>
                  <a:gd name="connsiteY8" fmla="*/ 81744 h 3217722"/>
                  <a:gd name="connsiteX0" fmla="*/ 473561 w 1577004"/>
                  <a:gd name="connsiteY0" fmla="*/ 81744 h 3217722"/>
                  <a:gd name="connsiteX1" fmla="*/ 1481311 w 1577004"/>
                  <a:gd name="connsiteY1" fmla="*/ 919372 h 3217722"/>
                  <a:gd name="connsiteX2" fmla="*/ 1538277 w 1577004"/>
                  <a:gd name="connsiteY2" fmla="*/ 960324 h 3217722"/>
                  <a:gd name="connsiteX3" fmla="*/ 1577004 w 1577004"/>
                  <a:gd name="connsiteY3" fmla="*/ 3217722 h 3217722"/>
                  <a:gd name="connsiteX4" fmla="*/ 1577004 w 1577004"/>
                  <a:gd name="connsiteY4" fmla="*/ 3217722 h 3217722"/>
                  <a:gd name="connsiteX5" fmla="*/ 965004 w 1577004"/>
                  <a:gd name="connsiteY5" fmla="*/ 3217722 h 3217722"/>
                  <a:gd name="connsiteX6" fmla="*/ 965004 w 1577004"/>
                  <a:gd name="connsiteY6" fmla="*/ 3217722 h 3217722"/>
                  <a:gd name="connsiteX7" fmla="*/ 879944 w 1577004"/>
                  <a:gd name="connsiteY7" fmla="*/ 1068228 h 3217722"/>
                  <a:gd name="connsiteX8" fmla="*/ 251737 w 1577004"/>
                  <a:gd name="connsiteY8" fmla="*/ 1396257 h 3217722"/>
                  <a:gd name="connsiteX9" fmla="*/ 473561 w 1577004"/>
                  <a:gd name="connsiteY9" fmla="*/ 81744 h 3217722"/>
                  <a:gd name="connsiteX0" fmla="*/ 473561 w 1577004"/>
                  <a:gd name="connsiteY0" fmla="*/ 88256 h 3224234"/>
                  <a:gd name="connsiteX1" fmla="*/ 1481311 w 1577004"/>
                  <a:gd name="connsiteY1" fmla="*/ 904619 h 3224234"/>
                  <a:gd name="connsiteX2" fmla="*/ 1538277 w 1577004"/>
                  <a:gd name="connsiteY2" fmla="*/ 966836 h 3224234"/>
                  <a:gd name="connsiteX3" fmla="*/ 1577004 w 1577004"/>
                  <a:gd name="connsiteY3" fmla="*/ 3224234 h 3224234"/>
                  <a:gd name="connsiteX4" fmla="*/ 1577004 w 1577004"/>
                  <a:gd name="connsiteY4" fmla="*/ 3224234 h 3224234"/>
                  <a:gd name="connsiteX5" fmla="*/ 965004 w 1577004"/>
                  <a:gd name="connsiteY5" fmla="*/ 3224234 h 3224234"/>
                  <a:gd name="connsiteX6" fmla="*/ 965004 w 1577004"/>
                  <a:gd name="connsiteY6" fmla="*/ 3224234 h 3224234"/>
                  <a:gd name="connsiteX7" fmla="*/ 879944 w 1577004"/>
                  <a:gd name="connsiteY7" fmla="*/ 1074740 h 3224234"/>
                  <a:gd name="connsiteX8" fmla="*/ 251737 w 1577004"/>
                  <a:gd name="connsiteY8" fmla="*/ 1402769 h 3224234"/>
                  <a:gd name="connsiteX9" fmla="*/ 473561 w 1577004"/>
                  <a:gd name="connsiteY9" fmla="*/ 88256 h 3224234"/>
                  <a:gd name="connsiteX0" fmla="*/ 473561 w 1577004"/>
                  <a:gd name="connsiteY0" fmla="*/ 88256 h 3224234"/>
                  <a:gd name="connsiteX1" fmla="*/ 1481311 w 1577004"/>
                  <a:gd name="connsiteY1" fmla="*/ 904619 h 3224234"/>
                  <a:gd name="connsiteX2" fmla="*/ 1538277 w 1577004"/>
                  <a:gd name="connsiteY2" fmla="*/ 966836 h 3224234"/>
                  <a:gd name="connsiteX3" fmla="*/ 1577004 w 1577004"/>
                  <a:gd name="connsiteY3" fmla="*/ 3224234 h 3224234"/>
                  <a:gd name="connsiteX4" fmla="*/ 1577004 w 1577004"/>
                  <a:gd name="connsiteY4" fmla="*/ 3224234 h 3224234"/>
                  <a:gd name="connsiteX5" fmla="*/ 965004 w 1577004"/>
                  <a:gd name="connsiteY5" fmla="*/ 3224234 h 3224234"/>
                  <a:gd name="connsiteX6" fmla="*/ 965004 w 1577004"/>
                  <a:gd name="connsiteY6" fmla="*/ 3224234 h 3224234"/>
                  <a:gd name="connsiteX7" fmla="*/ 879944 w 1577004"/>
                  <a:gd name="connsiteY7" fmla="*/ 1074740 h 3224234"/>
                  <a:gd name="connsiteX8" fmla="*/ 251737 w 1577004"/>
                  <a:gd name="connsiteY8" fmla="*/ 1402769 h 3224234"/>
                  <a:gd name="connsiteX9" fmla="*/ 473561 w 1577004"/>
                  <a:gd name="connsiteY9" fmla="*/ 88256 h 3224234"/>
                  <a:gd name="connsiteX0" fmla="*/ 473561 w 1577004"/>
                  <a:gd name="connsiteY0" fmla="*/ 8062 h 3144040"/>
                  <a:gd name="connsiteX1" fmla="*/ 1538277 w 1577004"/>
                  <a:gd name="connsiteY1" fmla="*/ 886642 h 3144040"/>
                  <a:gd name="connsiteX2" fmla="*/ 1577004 w 1577004"/>
                  <a:gd name="connsiteY2" fmla="*/ 3144040 h 3144040"/>
                  <a:gd name="connsiteX3" fmla="*/ 1577004 w 1577004"/>
                  <a:gd name="connsiteY3" fmla="*/ 3144040 h 3144040"/>
                  <a:gd name="connsiteX4" fmla="*/ 965004 w 1577004"/>
                  <a:gd name="connsiteY4" fmla="*/ 3144040 h 3144040"/>
                  <a:gd name="connsiteX5" fmla="*/ 965004 w 1577004"/>
                  <a:gd name="connsiteY5" fmla="*/ 3144040 h 3144040"/>
                  <a:gd name="connsiteX6" fmla="*/ 879944 w 1577004"/>
                  <a:gd name="connsiteY6" fmla="*/ 994546 h 3144040"/>
                  <a:gd name="connsiteX7" fmla="*/ 251737 w 1577004"/>
                  <a:gd name="connsiteY7" fmla="*/ 1322575 h 3144040"/>
                  <a:gd name="connsiteX8" fmla="*/ 473561 w 1577004"/>
                  <a:gd name="connsiteY8" fmla="*/ 8062 h 3144040"/>
                  <a:gd name="connsiteX0" fmla="*/ 473561 w 1577004"/>
                  <a:gd name="connsiteY0" fmla="*/ 16144 h 3152122"/>
                  <a:gd name="connsiteX1" fmla="*/ 1538277 w 1577004"/>
                  <a:gd name="connsiteY1" fmla="*/ 894724 h 3152122"/>
                  <a:gd name="connsiteX2" fmla="*/ 1577004 w 1577004"/>
                  <a:gd name="connsiteY2" fmla="*/ 3152122 h 3152122"/>
                  <a:gd name="connsiteX3" fmla="*/ 1577004 w 1577004"/>
                  <a:gd name="connsiteY3" fmla="*/ 3152122 h 3152122"/>
                  <a:gd name="connsiteX4" fmla="*/ 965004 w 1577004"/>
                  <a:gd name="connsiteY4" fmla="*/ 3152122 h 3152122"/>
                  <a:gd name="connsiteX5" fmla="*/ 965004 w 1577004"/>
                  <a:gd name="connsiteY5" fmla="*/ 3152122 h 3152122"/>
                  <a:gd name="connsiteX6" fmla="*/ 879944 w 1577004"/>
                  <a:gd name="connsiteY6" fmla="*/ 1002628 h 3152122"/>
                  <a:gd name="connsiteX7" fmla="*/ 251737 w 1577004"/>
                  <a:gd name="connsiteY7" fmla="*/ 1330657 h 3152122"/>
                  <a:gd name="connsiteX8" fmla="*/ 473561 w 1577004"/>
                  <a:gd name="connsiteY8" fmla="*/ 16144 h 3152122"/>
                  <a:gd name="connsiteX0" fmla="*/ 473561 w 1577004"/>
                  <a:gd name="connsiteY0" fmla="*/ 30120 h 3166098"/>
                  <a:gd name="connsiteX1" fmla="*/ 1538277 w 1577004"/>
                  <a:gd name="connsiteY1" fmla="*/ 908700 h 3166098"/>
                  <a:gd name="connsiteX2" fmla="*/ 1577004 w 1577004"/>
                  <a:gd name="connsiteY2" fmla="*/ 3166098 h 3166098"/>
                  <a:gd name="connsiteX3" fmla="*/ 1577004 w 1577004"/>
                  <a:gd name="connsiteY3" fmla="*/ 3166098 h 3166098"/>
                  <a:gd name="connsiteX4" fmla="*/ 965004 w 1577004"/>
                  <a:gd name="connsiteY4" fmla="*/ 3166098 h 3166098"/>
                  <a:gd name="connsiteX5" fmla="*/ 965004 w 1577004"/>
                  <a:gd name="connsiteY5" fmla="*/ 3166098 h 3166098"/>
                  <a:gd name="connsiteX6" fmla="*/ 879944 w 1577004"/>
                  <a:gd name="connsiteY6" fmla="*/ 1016604 h 3166098"/>
                  <a:gd name="connsiteX7" fmla="*/ 251737 w 1577004"/>
                  <a:gd name="connsiteY7" fmla="*/ 1344633 h 3166098"/>
                  <a:gd name="connsiteX8" fmla="*/ 473561 w 1577004"/>
                  <a:gd name="connsiteY8" fmla="*/ 30120 h 3166098"/>
                  <a:gd name="connsiteX0" fmla="*/ 473561 w 1577004"/>
                  <a:gd name="connsiteY0" fmla="*/ 30120 h 3166098"/>
                  <a:gd name="connsiteX1" fmla="*/ 1538277 w 1577004"/>
                  <a:gd name="connsiteY1" fmla="*/ 908700 h 3166098"/>
                  <a:gd name="connsiteX2" fmla="*/ 1577004 w 1577004"/>
                  <a:gd name="connsiteY2" fmla="*/ 3166098 h 3166098"/>
                  <a:gd name="connsiteX3" fmla="*/ 1577004 w 1577004"/>
                  <a:gd name="connsiteY3" fmla="*/ 3166098 h 3166098"/>
                  <a:gd name="connsiteX4" fmla="*/ 965004 w 1577004"/>
                  <a:gd name="connsiteY4" fmla="*/ 3166098 h 3166098"/>
                  <a:gd name="connsiteX5" fmla="*/ 965004 w 1577004"/>
                  <a:gd name="connsiteY5" fmla="*/ 3166098 h 3166098"/>
                  <a:gd name="connsiteX6" fmla="*/ 879944 w 1577004"/>
                  <a:gd name="connsiteY6" fmla="*/ 1016604 h 3166098"/>
                  <a:gd name="connsiteX7" fmla="*/ 251737 w 1577004"/>
                  <a:gd name="connsiteY7" fmla="*/ 1344633 h 3166098"/>
                  <a:gd name="connsiteX8" fmla="*/ 473561 w 1577004"/>
                  <a:gd name="connsiteY8" fmla="*/ 30120 h 3166098"/>
                  <a:gd name="connsiteX0" fmla="*/ 473561 w 1577004"/>
                  <a:gd name="connsiteY0" fmla="*/ 30120 h 3166098"/>
                  <a:gd name="connsiteX1" fmla="*/ 1538277 w 1577004"/>
                  <a:gd name="connsiteY1" fmla="*/ 908700 h 3166098"/>
                  <a:gd name="connsiteX2" fmla="*/ 1577004 w 1577004"/>
                  <a:gd name="connsiteY2" fmla="*/ 3166098 h 3166098"/>
                  <a:gd name="connsiteX3" fmla="*/ 1577004 w 1577004"/>
                  <a:gd name="connsiteY3" fmla="*/ 3166098 h 3166098"/>
                  <a:gd name="connsiteX4" fmla="*/ 965004 w 1577004"/>
                  <a:gd name="connsiteY4" fmla="*/ 3166098 h 3166098"/>
                  <a:gd name="connsiteX5" fmla="*/ 965004 w 1577004"/>
                  <a:gd name="connsiteY5" fmla="*/ 3166098 h 3166098"/>
                  <a:gd name="connsiteX6" fmla="*/ 879944 w 1577004"/>
                  <a:gd name="connsiteY6" fmla="*/ 1016604 h 3166098"/>
                  <a:gd name="connsiteX7" fmla="*/ 251737 w 1577004"/>
                  <a:gd name="connsiteY7" fmla="*/ 1344633 h 3166098"/>
                  <a:gd name="connsiteX8" fmla="*/ 473561 w 1577004"/>
                  <a:gd name="connsiteY8" fmla="*/ 30120 h 3166098"/>
                  <a:gd name="connsiteX0" fmla="*/ 488521 w 1591964"/>
                  <a:gd name="connsiteY0" fmla="*/ 30120 h 3166098"/>
                  <a:gd name="connsiteX1" fmla="*/ 1553237 w 1591964"/>
                  <a:gd name="connsiteY1" fmla="*/ 908700 h 3166098"/>
                  <a:gd name="connsiteX2" fmla="*/ 1591964 w 1591964"/>
                  <a:gd name="connsiteY2" fmla="*/ 3166098 h 3166098"/>
                  <a:gd name="connsiteX3" fmla="*/ 1591964 w 1591964"/>
                  <a:gd name="connsiteY3" fmla="*/ 3166098 h 3166098"/>
                  <a:gd name="connsiteX4" fmla="*/ 979964 w 1591964"/>
                  <a:gd name="connsiteY4" fmla="*/ 3166098 h 3166098"/>
                  <a:gd name="connsiteX5" fmla="*/ 979964 w 1591964"/>
                  <a:gd name="connsiteY5" fmla="*/ 3166098 h 3166098"/>
                  <a:gd name="connsiteX6" fmla="*/ 894904 w 1591964"/>
                  <a:gd name="connsiteY6" fmla="*/ 1016604 h 3166098"/>
                  <a:gd name="connsiteX7" fmla="*/ 266697 w 1591964"/>
                  <a:gd name="connsiteY7" fmla="*/ 1344633 h 3166098"/>
                  <a:gd name="connsiteX8" fmla="*/ 488521 w 1591964"/>
                  <a:gd name="connsiteY8" fmla="*/ 30120 h 3166098"/>
                  <a:gd name="connsiteX0" fmla="*/ 488521 w 1591964"/>
                  <a:gd name="connsiteY0" fmla="*/ 9506 h 3145484"/>
                  <a:gd name="connsiteX1" fmla="*/ 1553237 w 1591964"/>
                  <a:gd name="connsiteY1" fmla="*/ 888086 h 3145484"/>
                  <a:gd name="connsiteX2" fmla="*/ 1591964 w 1591964"/>
                  <a:gd name="connsiteY2" fmla="*/ 3145484 h 3145484"/>
                  <a:gd name="connsiteX3" fmla="*/ 1591964 w 1591964"/>
                  <a:gd name="connsiteY3" fmla="*/ 3145484 h 3145484"/>
                  <a:gd name="connsiteX4" fmla="*/ 979964 w 1591964"/>
                  <a:gd name="connsiteY4" fmla="*/ 3145484 h 3145484"/>
                  <a:gd name="connsiteX5" fmla="*/ 979964 w 1591964"/>
                  <a:gd name="connsiteY5" fmla="*/ 3145484 h 3145484"/>
                  <a:gd name="connsiteX6" fmla="*/ 894904 w 1591964"/>
                  <a:gd name="connsiteY6" fmla="*/ 995990 h 3145484"/>
                  <a:gd name="connsiteX7" fmla="*/ 266697 w 1591964"/>
                  <a:gd name="connsiteY7" fmla="*/ 1324019 h 3145484"/>
                  <a:gd name="connsiteX8" fmla="*/ 488521 w 1591964"/>
                  <a:gd name="connsiteY8" fmla="*/ 9506 h 3145484"/>
                  <a:gd name="connsiteX0" fmla="*/ 496444 w 1599887"/>
                  <a:gd name="connsiteY0" fmla="*/ 9506 h 3145484"/>
                  <a:gd name="connsiteX1" fmla="*/ 1561160 w 1599887"/>
                  <a:gd name="connsiteY1" fmla="*/ 888086 h 3145484"/>
                  <a:gd name="connsiteX2" fmla="*/ 1599887 w 1599887"/>
                  <a:gd name="connsiteY2" fmla="*/ 3145484 h 3145484"/>
                  <a:gd name="connsiteX3" fmla="*/ 1599887 w 1599887"/>
                  <a:gd name="connsiteY3" fmla="*/ 3145484 h 3145484"/>
                  <a:gd name="connsiteX4" fmla="*/ 987887 w 1599887"/>
                  <a:gd name="connsiteY4" fmla="*/ 3145484 h 3145484"/>
                  <a:gd name="connsiteX5" fmla="*/ 987887 w 1599887"/>
                  <a:gd name="connsiteY5" fmla="*/ 3145484 h 3145484"/>
                  <a:gd name="connsiteX6" fmla="*/ 902827 w 1599887"/>
                  <a:gd name="connsiteY6" fmla="*/ 995990 h 3145484"/>
                  <a:gd name="connsiteX7" fmla="*/ 274620 w 1599887"/>
                  <a:gd name="connsiteY7" fmla="*/ 1324019 h 3145484"/>
                  <a:gd name="connsiteX8" fmla="*/ 496444 w 1599887"/>
                  <a:gd name="connsiteY8" fmla="*/ 9506 h 3145484"/>
                  <a:gd name="connsiteX0" fmla="*/ 503267 w 1597185"/>
                  <a:gd name="connsiteY0" fmla="*/ 5188 h 3203079"/>
                  <a:gd name="connsiteX1" fmla="*/ 1558458 w 1597185"/>
                  <a:gd name="connsiteY1" fmla="*/ 945681 h 3203079"/>
                  <a:gd name="connsiteX2" fmla="*/ 1597185 w 1597185"/>
                  <a:gd name="connsiteY2" fmla="*/ 3203079 h 3203079"/>
                  <a:gd name="connsiteX3" fmla="*/ 1597185 w 1597185"/>
                  <a:gd name="connsiteY3" fmla="*/ 3203079 h 3203079"/>
                  <a:gd name="connsiteX4" fmla="*/ 985185 w 1597185"/>
                  <a:gd name="connsiteY4" fmla="*/ 3203079 h 3203079"/>
                  <a:gd name="connsiteX5" fmla="*/ 985185 w 1597185"/>
                  <a:gd name="connsiteY5" fmla="*/ 3203079 h 3203079"/>
                  <a:gd name="connsiteX6" fmla="*/ 900125 w 1597185"/>
                  <a:gd name="connsiteY6" fmla="*/ 1053585 h 3203079"/>
                  <a:gd name="connsiteX7" fmla="*/ 271918 w 1597185"/>
                  <a:gd name="connsiteY7" fmla="*/ 1381614 h 3203079"/>
                  <a:gd name="connsiteX8" fmla="*/ 503267 w 1597185"/>
                  <a:gd name="connsiteY8" fmla="*/ 5188 h 3203079"/>
                  <a:gd name="connsiteX0" fmla="*/ 503267 w 1597185"/>
                  <a:gd name="connsiteY0" fmla="*/ 5413 h 3203304"/>
                  <a:gd name="connsiteX1" fmla="*/ 1558458 w 1597185"/>
                  <a:gd name="connsiteY1" fmla="*/ 945906 h 3203304"/>
                  <a:gd name="connsiteX2" fmla="*/ 1597185 w 1597185"/>
                  <a:gd name="connsiteY2" fmla="*/ 3203304 h 3203304"/>
                  <a:gd name="connsiteX3" fmla="*/ 1597185 w 1597185"/>
                  <a:gd name="connsiteY3" fmla="*/ 3203304 h 3203304"/>
                  <a:gd name="connsiteX4" fmla="*/ 985185 w 1597185"/>
                  <a:gd name="connsiteY4" fmla="*/ 3203304 h 3203304"/>
                  <a:gd name="connsiteX5" fmla="*/ 985185 w 1597185"/>
                  <a:gd name="connsiteY5" fmla="*/ 3203304 h 3203304"/>
                  <a:gd name="connsiteX6" fmla="*/ 900125 w 1597185"/>
                  <a:gd name="connsiteY6" fmla="*/ 1053810 h 3203304"/>
                  <a:gd name="connsiteX7" fmla="*/ 271918 w 1597185"/>
                  <a:gd name="connsiteY7" fmla="*/ 1381839 h 3203304"/>
                  <a:gd name="connsiteX8" fmla="*/ 503267 w 1597185"/>
                  <a:gd name="connsiteY8" fmla="*/ 5413 h 3203304"/>
                  <a:gd name="connsiteX0" fmla="*/ 644333 w 1552513"/>
                  <a:gd name="connsiteY0" fmla="*/ 4742 h 3216920"/>
                  <a:gd name="connsiteX1" fmla="*/ 1513786 w 1552513"/>
                  <a:gd name="connsiteY1" fmla="*/ 959522 h 3216920"/>
                  <a:gd name="connsiteX2" fmla="*/ 1552513 w 1552513"/>
                  <a:gd name="connsiteY2" fmla="*/ 3216920 h 3216920"/>
                  <a:gd name="connsiteX3" fmla="*/ 1552513 w 1552513"/>
                  <a:gd name="connsiteY3" fmla="*/ 3216920 h 3216920"/>
                  <a:gd name="connsiteX4" fmla="*/ 940513 w 1552513"/>
                  <a:gd name="connsiteY4" fmla="*/ 3216920 h 3216920"/>
                  <a:gd name="connsiteX5" fmla="*/ 940513 w 1552513"/>
                  <a:gd name="connsiteY5" fmla="*/ 3216920 h 3216920"/>
                  <a:gd name="connsiteX6" fmla="*/ 855453 w 1552513"/>
                  <a:gd name="connsiteY6" fmla="*/ 1067426 h 3216920"/>
                  <a:gd name="connsiteX7" fmla="*/ 227246 w 1552513"/>
                  <a:gd name="connsiteY7" fmla="*/ 1395455 h 3216920"/>
                  <a:gd name="connsiteX8" fmla="*/ 644333 w 1552513"/>
                  <a:gd name="connsiteY8" fmla="*/ 4742 h 3216920"/>
                  <a:gd name="connsiteX0" fmla="*/ 693588 w 1601768"/>
                  <a:gd name="connsiteY0" fmla="*/ 4742 h 3216920"/>
                  <a:gd name="connsiteX1" fmla="*/ 1563041 w 1601768"/>
                  <a:gd name="connsiteY1" fmla="*/ 959522 h 3216920"/>
                  <a:gd name="connsiteX2" fmla="*/ 1601768 w 1601768"/>
                  <a:gd name="connsiteY2" fmla="*/ 3216920 h 3216920"/>
                  <a:gd name="connsiteX3" fmla="*/ 1601768 w 1601768"/>
                  <a:gd name="connsiteY3" fmla="*/ 3216920 h 3216920"/>
                  <a:gd name="connsiteX4" fmla="*/ 989768 w 1601768"/>
                  <a:gd name="connsiteY4" fmla="*/ 3216920 h 3216920"/>
                  <a:gd name="connsiteX5" fmla="*/ 989768 w 1601768"/>
                  <a:gd name="connsiteY5" fmla="*/ 3216920 h 3216920"/>
                  <a:gd name="connsiteX6" fmla="*/ 904708 w 1601768"/>
                  <a:gd name="connsiteY6" fmla="*/ 1067426 h 3216920"/>
                  <a:gd name="connsiteX7" fmla="*/ 276501 w 1601768"/>
                  <a:gd name="connsiteY7" fmla="*/ 1395455 h 3216920"/>
                  <a:gd name="connsiteX8" fmla="*/ 693588 w 1601768"/>
                  <a:gd name="connsiteY8" fmla="*/ 4742 h 3216920"/>
                  <a:gd name="connsiteX0" fmla="*/ 693588 w 1601768"/>
                  <a:gd name="connsiteY0" fmla="*/ 80 h 3212258"/>
                  <a:gd name="connsiteX1" fmla="*/ 1563041 w 1601768"/>
                  <a:gd name="connsiteY1" fmla="*/ 954860 h 3212258"/>
                  <a:gd name="connsiteX2" fmla="*/ 1601768 w 1601768"/>
                  <a:gd name="connsiteY2" fmla="*/ 3212258 h 3212258"/>
                  <a:gd name="connsiteX3" fmla="*/ 1601768 w 1601768"/>
                  <a:gd name="connsiteY3" fmla="*/ 3212258 h 3212258"/>
                  <a:gd name="connsiteX4" fmla="*/ 989768 w 1601768"/>
                  <a:gd name="connsiteY4" fmla="*/ 3212258 h 3212258"/>
                  <a:gd name="connsiteX5" fmla="*/ 989768 w 1601768"/>
                  <a:gd name="connsiteY5" fmla="*/ 3212258 h 3212258"/>
                  <a:gd name="connsiteX6" fmla="*/ 904708 w 1601768"/>
                  <a:gd name="connsiteY6" fmla="*/ 1062764 h 3212258"/>
                  <a:gd name="connsiteX7" fmla="*/ 276501 w 1601768"/>
                  <a:gd name="connsiteY7" fmla="*/ 1390793 h 3212258"/>
                  <a:gd name="connsiteX8" fmla="*/ 693588 w 1601768"/>
                  <a:gd name="connsiteY8" fmla="*/ 80 h 3212258"/>
                  <a:gd name="connsiteX0" fmla="*/ 693588 w 1601768"/>
                  <a:gd name="connsiteY0" fmla="*/ 80 h 3212258"/>
                  <a:gd name="connsiteX1" fmla="*/ 1563041 w 1601768"/>
                  <a:gd name="connsiteY1" fmla="*/ 954860 h 3212258"/>
                  <a:gd name="connsiteX2" fmla="*/ 1601768 w 1601768"/>
                  <a:gd name="connsiteY2" fmla="*/ 3212258 h 3212258"/>
                  <a:gd name="connsiteX3" fmla="*/ 1601768 w 1601768"/>
                  <a:gd name="connsiteY3" fmla="*/ 3212258 h 3212258"/>
                  <a:gd name="connsiteX4" fmla="*/ 989768 w 1601768"/>
                  <a:gd name="connsiteY4" fmla="*/ 3212258 h 3212258"/>
                  <a:gd name="connsiteX5" fmla="*/ 989768 w 1601768"/>
                  <a:gd name="connsiteY5" fmla="*/ 3212258 h 3212258"/>
                  <a:gd name="connsiteX6" fmla="*/ 904708 w 1601768"/>
                  <a:gd name="connsiteY6" fmla="*/ 1062764 h 3212258"/>
                  <a:gd name="connsiteX7" fmla="*/ 276501 w 1601768"/>
                  <a:gd name="connsiteY7" fmla="*/ 1390793 h 3212258"/>
                  <a:gd name="connsiteX8" fmla="*/ 693588 w 1601768"/>
                  <a:gd name="connsiteY8" fmla="*/ 80 h 3212258"/>
                  <a:gd name="connsiteX0" fmla="*/ 693588 w 1601768"/>
                  <a:gd name="connsiteY0" fmla="*/ 80 h 3212258"/>
                  <a:gd name="connsiteX1" fmla="*/ 1563041 w 1601768"/>
                  <a:gd name="connsiteY1" fmla="*/ 954860 h 3212258"/>
                  <a:gd name="connsiteX2" fmla="*/ 1601768 w 1601768"/>
                  <a:gd name="connsiteY2" fmla="*/ 3212258 h 3212258"/>
                  <a:gd name="connsiteX3" fmla="*/ 1601768 w 1601768"/>
                  <a:gd name="connsiteY3" fmla="*/ 3212258 h 3212258"/>
                  <a:gd name="connsiteX4" fmla="*/ 989768 w 1601768"/>
                  <a:gd name="connsiteY4" fmla="*/ 3212258 h 3212258"/>
                  <a:gd name="connsiteX5" fmla="*/ 989768 w 1601768"/>
                  <a:gd name="connsiteY5" fmla="*/ 3212258 h 3212258"/>
                  <a:gd name="connsiteX6" fmla="*/ 904708 w 1601768"/>
                  <a:gd name="connsiteY6" fmla="*/ 1062764 h 3212258"/>
                  <a:gd name="connsiteX7" fmla="*/ 276501 w 1601768"/>
                  <a:gd name="connsiteY7" fmla="*/ 1390793 h 3212258"/>
                  <a:gd name="connsiteX8" fmla="*/ 693588 w 1601768"/>
                  <a:gd name="connsiteY8" fmla="*/ 80 h 3212258"/>
                  <a:gd name="connsiteX0" fmla="*/ 693588 w 1601768"/>
                  <a:gd name="connsiteY0" fmla="*/ 80 h 3212258"/>
                  <a:gd name="connsiteX1" fmla="*/ 1563041 w 1601768"/>
                  <a:gd name="connsiteY1" fmla="*/ 954860 h 3212258"/>
                  <a:gd name="connsiteX2" fmla="*/ 1601768 w 1601768"/>
                  <a:gd name="connsiteY2" fmla="*/ 3212258 h 3212258"/>
                  <a:gd name="connsiteX3" fmla="*/ 1601768 w 1601768"/>
                  <a:gd name="connsiteY3" fmla="*/ 3212258 h 3212258"/>
                  <a:gd name="connsiteX4" fmla="*/ 989768 w 1601768"/>
                  <a:gd name="connsiteY4" fmla="*/ 3212258 h 3212258"/>
                  <a:gd name="connsiteX5" fmla="*/ 989768 w 1601768"/>
                  <a:gd name="connsiteY5" fmla="*/ 3212258 h 3212258"/>
                  <a:gd name="connsiteX6" fmla="*/ 904708 w 1601768"/>
                  <a:gd name="connsiteY6" fmla="*/ 1062764 h 3212258"/>
                  <a:gd name="connsiteX7" fmla="*/ 276501 w 1601768"/>
                  <a:gd name="connsiteY7" fmla="*/ 1390793 h 3212258"/>
                  <a:gd name="connsiteX8" fmla="*/ 693588 w 1601768"/>
                  <a:gd name="connsiteY8" fmla="*/ 80 h 3212258"/>
                  <a:gd name="connsiteX0" fmla="*/ 693588 w 1601768"/>
                  <a:gd name="connsiteY0" fmla="*/ 80 h 3212258"/>
                  <a:gd name="connsiteX1" fmla="*/ 1563041 w 1601768"/>
                  <a:gd name="connsiteY1" fmla="*/ 954860 h 3212258"/>
                  <a:gd name="connsiteX2" fmla="*/ 1601768 w 1601768"/>
                  <a:gd name="connsiteY2" fmla="*/ 3212258 h 3212258"/>
                  <a:gd name="connsiteX3" fmla="*/ 1601768 w 1601768"/>
                  <a:gd name="connsiteY3" fmla="*/ 3212258 h 3212258"/>
                  <a:gd name="connsiteX4" fmla="*/ 989768 w 1601768"/>
                  <a:gd name="connsiteY4" fmla="*/ 3212258 h 3212258"/>
                  <a:gd name="connsiteX5" fmla="*/ 989768 w 1601768"/>
                  <a:gd name="connsiteY5" fmla="*/ 3212258 h 3212258"/>
                  <a:gd name="connsiteX6" fmla="*/ 904708 w 1601768"/>
                  <a:gd name="connsiteY6" fmla="*/ 1062764 h 3212258"/>
                  <a:gd name="connsiteX7" fmla="*/ 276501 w 1601768"/>
                  <a:gd name="connsiteY7" fmla="*/ 1390793 h 3212258"/>
                  <a:gd name="connsiteX8" fmla="*/ 693588 w 1601768"/>
                  <a:gd name="connsiteY8" fmla="*/ 80 h 3212258"/>
                  <a:gd name="connsiteX0" fmla="*/ 693588 w 1601768"/>
                  <a:gd name="connsiteY0" fmla="*/ 119 h 3212297"/>
                  <a:gd name="connsiteX1" fmla="*/ 1563041 w 1601768"/>
                  <a:gd name="connsiteY1" fmla="*/ 954899 h 3212297"/>
                  <a:gd name="connsiteX2" fmla="*/ 1601768 w 1601768"/>
                  <a:gd name="connsiteY2" fmla="*/ 3212297 h 3212297"/>
                  <a:gd name="connsiteX3" fmla="*/ 1601768 w 1601768"/>
                  <a:gd name="connsiteY3" fmla="*/ 3212297 h 3212297"/>
                  <a:gd name="connsiteX4" fmla="*/ 989768 w 1601768"/>
                  <a:gd name="connsiteY4" fmla="*/ 3212297 h 3212297"/>
                  <a:gd name="connsiteX5" fmla="*/ 989768 w 1601768"/>
                  <a:gd name="connsiteY5" fmla="*/ 3212297 h 3212297"/>
                  <a:gd name="connsiteX6" fmla="*/ 904708 w 1601768"/>
                  <a:gd name="connsiteY6" fmla="*/ 1062803 h 3212297"/>
                  <a:gd name="connsiteX7" fmla="*/ 276501 w 1601768"/>
                  <a:gd name="connsiteY7" fmla="*/ 1390832 h 3212297"/>
                  <a:gd name="connsiteX8" fmla="*/ 693588 w 1601768"/>
                  <a:gd name="connsiteY8" fmla="*/ 119 h 3212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01768" h="3212297">
                    <a:moveTo>
                      <a:pt x="693588" y="119"/>
                    </a:moveTo>
                    <a:cubicBezTo>
                      <a:pt x="979449" y="3664"/>
                      <a:pt x="1431633" y="-71482"/>
                      <a:pt x="1563041" y="954899"/>
                    </a:cubicBezTo>
                    <a:lnTo>
                      <a:pt x="1601768" y="3212297"/>
                    </a:lnTo>
                    <a:lnTo>
                      <a:pt x="1601768" y="3212297"/>
                    </a:lnTo>
                    <a:lnTo>
                      <a:pt x="989768" y="3212297"/>
                    </a:lnTo>
                    <a:lnTo>
                      <a:pt x="989768" y="3212297"/>
                    </a:lnTo>
                    <a:cubicBezTo>
                      <a:pt x="961415" y="2495799"/>
                      <a:pt x="964958" y="1779301"/>
                      <a:pt x="904708" y="1062803"/>
                    </a:cubicBezTo>
                    <a:cubicBezTo>
                      <a:pt x="781622" y="431278"/>
                      <a:pt x="46520" y="738644"/>
                      <a:pt x="276501" y="1390832"/>
                    </a:cubicBezTo>
                    <a:cubicBezTo>
                      <a:pt x="-283870" y="827698"/>
                      <a:pt x="84955" y="-9337"/>
                      <a:pt x="693588" y="1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15" name="Frame 1">
              <a:extLst>
                <a:ext uri="{FF2B5EF4-FFF2-40B4-BE49-F238E27FC236}">
                  <a16:creationId xmlns:a16="http://schemas.microsoft.com/office/drawing/2014/main" id="{2572D0B9-91BB-46BE-BE73-83A5DE078817}"/>
                </a:ext>
              </a:extLst>
            </p:cNvPr>
            <p:cNvSpPr/>
            <p:nvPr/>
          </p:nvSpPr>
          <p:spPr>
            <a:xfrm>
              <a:off x="3459679" y="2564932"/>
              <a:ext cx="981073" cy="1325555"/>
            </a:xfrm>
            <a:custGeom>
              <a:avLst/>
              <a:gdLst/>
              <a:ahLst/>
              <a:cxnLst/>
              <a:rect l="l" t="t" r="r" b="b"/>
              <a:pathLst>
                <a:path w="2823581" h="3962432">
                  <a:moveTo>
                    <a:pt x="1366785" y="3230945"/>
                  </a:moveTo>
                  <a:cubicBezTo>
                    <a:pt x="1292218" y="3230945"/>
                    <a:pt x="1231770" y="3291393"/>
                    <a:pt x="1231770" y="3365960"/>
                  </a:cubicBezTo>
                  <a:cubicBezTo>
                    <a:pt x="1231770" y="3440527"/>
                    <a:pt x="1292218" y="3500975"/>
                    <a:pt x="1366785" y="3500975"/>
                  </a:cubicBezTo>
                  <a:cubicBezTo>
                    <a:pt x="1441352" y="3500975"/>
                    <a:pt x="1501800" y="3440527"/>
                    <a:pt x="1501800" y="3365960"/>
                  </a:cubicBezTo>
                  <a:cubicBezTo>
                    <a:pt x="1501800" y="3291393"/>
                    <a:pt x="1441352" y="3230945"/>
                    <a:pt x="1366785" y="3230945"/>
                  </a:cubicBezTo>
                  <a:close/>
                  <a:moveTo>
                    <a:pt x="1699205" y="3185940"/>
                  </a:moveTo>
                  <a:cubicBezTo>
                    <a:pt x="1674349" y="3185940"/>
                    <a:pt x="1654200" y="3206089"/>
                    <a:pt x="1654200" y="3230945"/>
                  </a:cubicBezTo>
                  <a:cubicBezTo>
                    <a:pt x="1654200" y="3255801"/>
                    <a:pt x="1674349" y="3275950"/>
                    <a:pt x="1699205" y="3275950"/>
                  </a:cubicBezTo>
                  <a:cubicBezTo>
                    <a:pt x="1724061" y="3275950"/>
                    <a:pt x="1744210" y="3255801"/>
                    <a:pt x="1744210" y="3230945"/>
                  </a:cubicBezTo>
                  <a:cubicBezTo>
                    <a:pt x="1744210" y="3206089"/>
                    <a:pt x="1724061" y="3185940"/>
                    <a:pt x="1699205" y="3185940"/>
                  </a:cubicBezTo>
                  <a:close/>
                  <a:moveTo>
                    <a:pt x="1501800" y="2830204"/>
                  </a:moveTo>
                  <a:cubicBezTo>
                    <a:pt x="1452089" y="2830204"/>
                    <a:pt x="1411790" y="2870503"/>
                    <a:pt x="1411790" y="2920214"/>
                  </a:cubicBezTo>
                  <a:cubicBezTo>
                    <a:pt x="1411790" y="2969925"/>
                    <a:pt x="1452089" y="3010224"/>
                    <a:pt x="1501800" y="3010224"/>
                  </a:cubicBezTo>
                  <a:cubicBezTo>
                    <a:pt x="1551511" y="3010224"/>
                    <a:pt x="1591810" y="2969925"/>
                    <a:pt x="1591810" y="2920214"/>
                  </a:cubicBezTo>
                  <a:cubicBezTo>
                    <a:pt x="1591810" y="2870503"/>
                    <a:pt x="1551511" y="2830204"/>
                    <a:pt x="1501800" y="2830204"/>
                  </a:cubicBezTo>
                  <a:close/>
                  <a:moveTo>
                    <a:pt x="322536" y="2413264"/>
                  </a:moveTo>
                  <a:lnTo>
                    <a:pt x="1264147" y="2413264"/>
                  </a:lnTo>
                  <a:lnTo>
                    <a:pt x="682536" y="3458376"/>
                  </a:lnTo>
                  <a:lnTo>
                    <a:pt x="898974" y="3458376"/>
                  </a:lnTo>
                  <a:lnTo>
                    <a:pt x="1480585" y="2413264"/>
                  </a:lnTo>
                  <a:lnTo>
                    <a:pt x="1978720" y="2413264"/>
                  </a:lnTo>
                  <a:lnTo>
                    <a:pt x="1978720" y="3628270"/>
                  </a:lnTo>
                  <a:lnTo>
                    <a:pt x="322536" y="3628270"/>
                  </a:lnTo>
                  <a:close/>
                  <a:moveTo>
                    <a:pt x="322536" y="2153598"/>
                  </a:moveTo>
                  <a:lnTo>
                    <a:pt x="682536" y="2153598"/>
                  </a:lnTo>
                  <a:lnTo>
                    <a:pt x="682536" y="2261598"/>
                  </a:lnTo>
                  <a:lnTo>
                    <a:pt x="322536" y="2261598"/>
                  </a:lnTo>
                  <a:close/>
                  <a:moveTo>
                    <a:pt x="322536" y="1870494"/>
                  </a:moveTo>
                  <a:lnTo>
                    <a:pt x="826536" y="1870494"/>
                  </a:lnTo>
                  <a:lnTo>
                    <a:pt x="826536" y="1978494"/>
                  </a:lnTo>
                  <a:lnTo>
                    <a:pt x="322536" y="1978494"/>
                  </a:lnTo>
                  <a:close/>
                  <a:moveTo>
                    <a:pt x="322536" y="1587391"/>
                  </a:moveTo>
                  <a:lnTo>
                    <a:pt x="682536" y="1587391"/>
                  </a:lnTo>
                  <a:lnTo>
                    <a:pt x="682536" y="1695391"/>
                  </a:lnTo>
                  <a:lnTo>
                    <a:pt x="322536" y="1695391"/>
                  </a:lnTo>
                  <a:close/>
                  <a:moveTo>
                    <a:pt x="322536" y="1304288"/>
                  </a:moveTo>
                  <a:lnTo>
                    <a:pt x="826536" y="1304288"/>
                  </a:lnTo>
                  <a:lnTo>
                    <a:pt x="826536" y="1412288"/>
                  </a:lnTo>
                  <a:lnTo>
                    <a:pt x="322536" y="1412288"/>
                  </a:lnTo>
                  <a:close/>
                  <a:moveTo>
                    <a:pt x="1733633" y="1039034"/>
                  </a:moveTo>
                  <a:lnTo>
                    <a:pt x="1735422" y="1042133"/>
                  </a:lnTo>
                  <a:lnTo>
                    <a:pt x="176045" y="1042133"/>
                  </a:lnTo>
                  <a:lnTo>
                    <a:pt x="176045" y="3786387"/>
                  </a:lnTo>
                  <a:lnTo>
                    <a:pt x="2128211" y="3786387"/>
                  </a:lnTo>
                  <a:lnTo>
                    <a:pt x="2128211" y="1722464"/>
                  </a:lnTo>
                  <a:lnTo>
                    <a:pt x="2131710" y="1728524"/>
                  </a:lnTo>
                  <a:lnTo>
                    <a:pt x="2527059" y="1040609"/>
                  </a:lnTo>
                  <a:lnTo>
                    <a:pt x="2244788" y="1040049"/>
                  </a:lnTo>
                  <a:lnTo>
                    <a:pt x="1480585" y="2413264"/>
                  </a:lnTo>
                  <a:lnTo>
                    <a:pt x="1264147" y="2413264"/>
                  </a:lnTo>
                  <a:lnTo>
                    <a:pt x="2028589" y="1039620"/>
                  </a:lnTo>
                  <a:close/>
                  <a:moveTo>
                    <a:pt x="2607143" y="0"/>
                  </a:moveTo>
                  <a:lnTo>
                    <a:pt x="2823581" y="0"/>
                  </a:lnTo>
                  <a:lnTo>
                    <a:pt x="2342071" y="865238"/>
                  </a:lnTo>
                  <a:lnTo>
                    <a:pt x="2823581" y="866194"/>
                  </a:lnTo>
                  <a:lnTo>
                    <a:pt x="2304256" y="1769829"/>
                  </a:lnTo>
                  <a:lnTo>
                    <a:pt x="2304256" y="3962432"/>
                  </a:lnTo>
                  <a:lnTo>
                    <a:pt x="0" y="3962432"/>
                  </a:lnTo>
                  <a:lnTo>
                    <a:pt x="0" y="866088"/>
                  </a:lnTo>
                  <a:lnTo>
                    <a:pt x="1767662" y="866088"/>
                  </a:lnTo>
                  <a:lnTo>
                    <a:pt x="1766512" y="864096"/>
                  </a:lnTo>
                  <a:lnTo>
                    <a:pt x="2125872" y="86480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>
                <a:solidFill>
                  <a:schemeClr val="tx1"/>
                </a:solidFill>
              </a:endParaRPr>
            </a:p>
          </p:txBody>
        </p:sp>
        <p:sp>
          <p:nvSpPr>
            <p:cNvPr id="16" name="Oval 21">
              <a:extLst>
                <a:ext uri="{FF2B5EF4-FFF2-40B4-BE49-F238E27FC236}">
                  <a16:creationId xmlns:a16="http://schemas.microsoft.com/office/drawing/2014/main" id="{07837B4D-D1A1-4F44-83EB-6DF617E78E27}"/>
                </a:ext>
              </a:extLst>
            </p:cNvPr>
            <p:cNvSpPr/>
            <p:nvPr/>
          </p:nvSpPr>
          <p:spPr>
            <a:xfrm rot="14306008">
              <a:off x="5552875" y="2870125"/>
              <a:ext cx="1064408" cy="877308"/>
            </a:xfrm>
            <a:custGeom>
              <a:avLst/>
              <a:gdLst/>
              <a:ahLst/>
              <a:cxnLst/>
              <a:rect l="l" t="t" r="r" b="b"/>
              <a:pathLst>
                <a:path w="4088377" h="3321003">
                  <a:moveTo>
                    <a:pt x="1365628" y="1622218"/>
                  </a:moveTo>
                  <a:cubicBezTo>
                    <a:pt x="1121373" y="1556771"/>
                    <a:pt x="870309" y="1701722"/>
                    <a:pt x="804861" y="1945977"/>
                  </a:cubicBezTo>
                  <a:cubicBezTo>
                    <a:pt x="739413" y="2190232"/>
                    <a:pt x="884365" y="2441296"/>
                    <a:pt x="1128620" y="2506744"/>
                  </a:cubicBezTo>
                  <a:cubicBezTo>
                    <a:pt x="1372875" y="2572191"/>
                    <a:pt x="1623939" y="2427240"/>
                    <a:pt x="1689387" y="2182985"/>
                  </a:cubicBezTo>
                  <a:cubicBezTo>
                    <a:pt x="1754835" y="1938730"/>
                    <a:pt x="1609883" y="1687666"/>
                    <a:pt x="1365628" y="1622218"/>
                  </a:cubicBezTo>
                  <a:close/>
                  <a:moveTo>
                    <a:pt x="1447099" y="1318163"/>
                  </a:moveTo>
                  <a:cubicBezTo>
                    <a:pt x="1859279" y="1428606"/>
                    <a:pt x="2103885" y="1852277"/>
                    <a:pt x="1993442" y="2264456"/>
                  </a:cubicBezTo>
                  <a:cubicBezTo>
                    <a:pt x="1882999" y="2676636"/>
                    <a:pt x="1459328" y="2921242"/>
                    <a:pt x="1047149" y="2810799"/>
                  </a:cubicBezTo>
                  <a:cubicBezTo>
                    <a:pt x="634969" y="2700356"/>
                    <a:pt x="390363" y="2276685"/>
                    <a:pt x="500806" y="1864505"/>
                  </a:cubicBezTo>
                  <a:cubicBezTo>
                    <a:pt x="611249" y="1452326"/>
                    <a:pt x="1034920" y="1207720"/>
                    <a:pt x="1447099" y="1318163"/>
                  </a:cubicBezTo>
                  <a:close/>
                  <a:moveTo>
                    <a:pt x="1476725" y="1207597"/>
                  </a:moveTo>
                  <a:cubicBezTo>
                    <a:pt x="1003481" y="1080792"/>
                    <a:pt x="517045" y="1361635"/>
                    <a:pt x="390240" y="1834879"/>
                  </a:cubicBezTo>
                  <a:cubicBezTo>
                    <a:pt x="263435" y="2308124"/>
                    <a:pt x="544279" y="2794559"/>
                    <a:pt x="1017523" y="2921365"/>
                  </a:cubicBezTo>
                  <a:cubicBezTo>
                    <a:pt x="1490767" y="3048170"/>
                    <a:pt x="1977202" y="2767326"/>
                    <a:pt x="2104008" y="2294082"/>
                  </a:cubicBezTo>
                  <a:cubicBezTo>
                    <a:pt x="2230813" y="1820838"/>
                    <a:pt x="1949969" y="1334403"/>
                    <a:pt x="1476725" y="1207597"/>
                  </a:cubicBezTo>
                  <a:close/>
                  <a:moveTo>
                    <a:pt x="3290290" y="1590224"/>
                  </a:moveTo>
                  <a:cubicBezTo>
                    <a:pt x="3269727" y="1586016"/>
                    <a:pt x="3248437" y="1583806"/>
                    <a:pt x="3226630" y="1583806"/>
                  </a:cubicBezTo>
                  <a:cubicBezTo>
                    <a:pt x="3052179" y="1583806"/>
                    <a:pt x="2910758" y="1725227"/>
                    <a:pt x="2910758" y="1899678"/>
                  </a:cubicBezTo>
                  <a:cubicBezTo>
                    <a:pt x="2910758" y="2074130"/>
                    <a:pt x="3052179" y="2215551"/>
                    <a:pt x="3226630" y="2215550"/>
                  </a:cubicBezTo>
                  <a:cubicBezTo>
                    <a:pt x="3401082" y="2215551"/>
                    <a:pt x="3542503" y="2074130"/>
                    <a:pt x="3542502" y="1899678"/>
                  </a:cubicBezTo>
                  <a:cubicBezTo>
                    <a:pt x="3542503" y="1747033"/>
                    <a:pt x="3434228" y="1619677"/>
                    <a:pt x="3290290" y="1590224"/>
                  </a:cubicBezTo>
                  <a:close/>
                  <a:moveTo>
                    <a:pt x="3334055" y="1377473"/>
                  </a:moveTo>
                  <a:cubicBezTo>
                    <a:pt x="3576950" y="1427177"/>
                    <a:pt x="3759665" y="1642090"/>
                    <a:pt x="3759665" y="1899678"/>
                  </a:cubicBezTo>
                  <a:cubicBezTo>
                    <a:pt x="3759665" y="2194064"/>
                    <a:pt x="3521017" y="2432713"/>
                    <a:pt x="3226630" y="2432713"/>
                  </a:cubicBezTo>
                  <a:cubicBezTo>
                    <a:pt x="2932244" y="2432712"/>
                    <a:pt x="2693596" y="2194065"/>
                    <a:pt x="2693596" y="1899678"/>
                  </a:cubicBezTo>
                  <a:cubicBezTo>
                    <a:pt x="2693596" y="1605292"/>
                    <a:pt x="2932244" y="1366644"/>
                    <a:pt x="3226630" y="1366644"/>
                  </a:cubicBezTo>
                  <a:cubicBezTo>
                    <a:pt x="3263429" y="1366644"/>
                    <a:pt x="3299356" y="1370373"/>
                    <a:pt x="3334055" y="1377473"/>
                  </a:cubicBezTo>
                  <a:close/>
                  <a:moveTo>
                    <a:pt x="1391137" y="789478"/>
                  </a:moveTo>
                  <a:lnTo>
                    <a:pt x="1759910" y="888290"/>
                  </a:lnTo>
                  <a:lnTo>
                    <a:pt x="1754625" y="1202375"/>
                  </a:lnTo>
                  <a:lnTo>
                    <a:pt x="1744979" y="1199790"/>
                  </a:lnTo>
                  <a:cubicBezTo>
                    <a:pt x="1823578" y="1244024"/>
                    <a:pt x="1894617" y="1298265"/>
                    <a:pt x="1954704" y="1362586"/>
                  </a:cubicBezTo>
                  <a:lnTo>
                    <a:pt x="2234317" y="1293059"/>
                  </a:lnTo>
                  <a:lnTo>
                    <a:pt x="2413554" y="1630152"/>
                  </a:lnTo>
                  <a:lnTo>
                    <a:pt x="2214321" y="1809770"/>
                  </a:lnTo>
                  <a:cubicBezTo>
                    <a:pt x="2239296" y="1900740"/>
                    <a:pt x="2251067" y="1995997"/>
                    <a:pt x="2246841" y="2092825"/>
                  </a:cubicBezTo>
                  <a:lnTo>
                    <a:pt x="2495698" y="2230974"/>
                  </a:lnTo>
                  <a:lnTo>
                    <a:pt x="2396885" y="2599747"/>
                  </a:lnTo>
                  <a:lnTo>
                    <a:pt x="2094912" y="2594668"/>
                  </a:lnTo>
                  <a:cubicBezTo>
                    <a:pt x="2056732" y="2658461"/>
                    <a:pt x="2010475" y="2715996"/>
                    <a:pt x="1958644" y="2767359"/>
                  </a:cubicBezTo>
                  <a:lnTo>
                    <a:pt x="2057814" y="3026193"/>
                  </a:lnTo>
                  <a:lnTo>
                    <a:pt x="1745078" y="3245174"/>
                  </a:lnTo>
                  <a:lnTo>
                    <a:pt x="1507869" y="3039237"/>
                  </a:lnTo>
                  <a:lnTo>
                    <a:pt x="1536736" y="3019025"/>
                  </a:lnTo>
                  <a:cubicBezTo>
                    <a:pt x="1445878" y="3048429"/>
                    <a:pt x="1349798" y="3062567"/>
                    <a:pt x="1251837" y="3062021"/>
                  </a:cubicBezTo>
                  <a:lnTo>
                    <a:pt x="1108065" y="3321003"/>
                  </a:lnTo>
                  <a:lnTo>
                    <a:pt x="739291" y="3222191"/>
                  </a:lnTo>
                  <a:lnTo>
                    <a:pt x="744274" y="2926021"/>
                  </a:lnTo>
                  <a:cubicBezTo>
                    <a:pt x="666128" y="2881484"/>
                    <a:pt x="595548" y="2827017"/>
                    <a:pt x="535891" y="2762576"/>
                  </a:cubicBezTo>
                  <a:lnTo>
                    <a:pt x="540671" y="2772825"/>
                  </a:lnTo>
                  <a:lnTo>
                    <a:pt x="232276" y="2832568"/>
                  </a:lnTo>
                  <a:lnTo>
                    <a:pt x="70927" y="2486556"/>
                  </a:lnTo>
                  <a:lnTo>
                    <a:pt x="279495" y="2317444"/>
                  </a:lnTo>
                  <a:cubicBezTo>
                    <a:pt x="257233" y="2235849"/>
                    <a:pt x="245603" y="2150814"/>
                    <a:pt x="245586" y="2064274"/>
                  </a:cubicBezTo>
                  <a:lnTo>
                    <a:pt x="0" y="1927940"/>
                  </a:lnTo>
                  <a:lnTo>
                    <a:pt x="98812" y="1559167"/>
                  </a:lnTo>
                  <a:lnTo>
                    <a:pt x="380240" y="1563901"/>
                  </a:lnTo>
                  <a:cubicBezTo>
                    <a:pt x="418421" y="1496524"/>
                    <a:pt x="464524" y="1435092"/>
                    <a:pt x="516679" y="1380105"/>
                  </a:cubicBezTo>
                  <a:lnTo>
                    <a:pt x="422419" y="1089378"/>
                  </a:lnTo>
                  <a:lnTo>
                    <a:pt x="746189" y="887063"/>
                  </a:lnTo>
                  <a:lnTo>
                    <a:pt x="972292" y="1105134"/>
                  </a:lnTo>
                  <a:lnTo>
                    <a:pt x="970019" y="1106554"/>
                  </a:lnTo>
                  <a:cubicBezTo>
                    <a:pt x="1058903" y="1078586"/>
                    <a:pt x="1152743" y="1065659"/>
                    <a:pt x="1248316" y="1066709"/>
                  </a:cubicBezTo>
                  <a:lnTo>
                    <a:pt x="1238669" y="1064125"/>
                  </a:lnTo>
                  <a:close/>
                  <a:moveTo>
                    <a:pt x="3349970" y="1300109"/>
                  </a:moveTo>
                  <a:cubicBezTo>
                    <a:pt x="3310130" y="1291957"/>
                    <a:pt x="3268880" y="1287676"/>
                    <a:pt x="3226630" y="1287676"/>
                  </a:cubicBezTo>
                  <a:cubicBezTo>
                    <a:pt x="2888631" y="1287676"/>
                    <a:pt x="2614628" y="1561679"/>
                    <a:pt x="2614628" y="1899678"/>
                  </a:cubicBezTo>
                  <a:cubicBezTo>
                    <a:pt x="2614628" y="2237678"/>
                    <a:pt x="2888630" y="2511680"/>
                    <a:pt x="3226630" y="2511681"/>
                  </a:cubicBezTo>
                  <a:cubicBezTo>
                    <a:pt x="3564630" y="2511681"/>
                    <a:pt x="3838633" y="2237678"/>
                    <a:pt x="3838633" y="1899678"/>
                  </a:cubicBezTo>
                  <a:cubicBezTo>
                    <a:pt x="3838632" y="1603928"/>
                    <a:pt x="3628849" y="1357176"/>
                    <a:pt x="3349970" y="1300109"/>
                  </a:cubicBezTo>
                  <a:close/>
                  <a:moveTo>
                    <a:pt x="3358324" y="1024334"/>
                  </a:moveTo>
                  <a:lnTo>
                    <a:pt x="3410883" y="1234575"/>
                  </a:lnTo>
                  <a:lnTo>
                    <a:pt x="3403994" y="1234575"/>
                  </a:lnTo>
                  <a:cubicBezTo>
                    <a:pt x="3464268" y="1250018"/>
                    <a:pt x="3521292" y="1273478"/>
                    <a:pt x="3572818" y="1305612"/>
                  </a:cubicBezTo>
                  <a:lnTo>
                    <a:pt x="3746730" y="1209354"/>
                  </a:lnTo>
                  <a:lnTo>
                    <a:pt x="3926358" y="1401981"/>
                  </a:lnTo>
                  <a:lnTo>
                    <a:pt x="3825667" y="1557247"/>
                  </a:lnTo>
                  <a:cubicBezTo>
                    <a:pt x="3858552" y="1613408"/>
                    <a:pt x="3883404" y="1674784"/>
                    <a:pt x="3897877" y="1740062"/>
                  </a:cubicBezTo>
                  <a:lnTo>
                    <a:pt x="4088377" y="1787686"/>
                  </a:lnTo>
                  <a:lnTo>
                    <a:pt x="4088377" y="2051071"/>
                  </a:lnTo>
                  <a:lnTo>
                    <a:pt x="3886243" y="2101605"/>
                  </a:lnTo>
                  <a:cubicBezTo>
                    <a:pt x="3872191" y="2150933"/>
                    <a:pt x="3851639" y="2197531"/>
                    <a:pt x="3826272" y="2241013"/>
                  </a:cubicBezTo>
                  <a:lnTo>
                    <a:pt x="3938572" y="2395786"/>
                  </a:lnTo>
                  <a:lnTo>
                    <a:pt x="3769272" y="2597551"/>
                  </a:lnTo>
                  <a:lnTo>
                    <a:pt x="3574432" y="2502674"/>
                  </a:lnTo>
                  <a:lnTo>
                    <a:pt x="3590059" y="2484050"/>
                  </a:lnTo>
                  <a:cubicBezTo>
                    <a:pt x="3534764" y="2519868"/>
                    <a:pt x="3473263" y="2546445"/>
                    <a:pt x="3407886" y="2563572"/>
                  </a:cubicBezTo>
                  <a:lnTo>
                    <a:pt x="3358323" y="2761823"/>
                  </a:lnTo>
                  <a:lnTo>
                    <a:pt x="3094938" y="2761823"/>
                  </a:lnTo>
                  <a:lnTo>
                    <a:pt x="3045375" y="2563574"/>
                  </a:lnTo>
                  <a:cubicBezTo>
                    <a:pt x="2985349" y="2547848"/>
                    <a:pt x="2928591" y="2524155"/>
                    <a:pt x="2877330" y="2491865"/>
                  </a:cubicBezTo>
                  <a:lnTo>
                    <a:pt x="2882346" y="2497841"/>
                  </a:lnTo>
                  <a:lnTo>
                    <a:pt x="2687507" y="2592718"/>
                  </a:lnTo>
                  <a:lnTo>
                    <a:pt x="2518206" y="2390954"/>
                  </a:lnTo>
                  <a:lnTo>
                    <a:pt x="2626994" y="2241021"/>
                  </a:lnTo>
                  <a:cubicBezTo>
                    <a:pt x="2597591" y="2190623"/>
                    <a:pt x="2574657" y="2136035"/>
                    <a:pt x="2559194" y="2078370"/>
                  </a:cubicBezTo>
                  <a:lnTo>
                    <a:pt x="2371198" y="2031371"/>
                  </a:lnTo>
                  <a:lnTo>
                    <a:pt x="2371198" y="1767986"/>
                  </a:lnTo>
                  <a:lnTo>
                    <a:pt x="2559579" y="1720890"/>
                  </a:lnTo>
                  <a:cubicBezTo>
                    <a:pt x="2572992" y="1669175"/>
                    <a:pt x="2592745" y="1620006"/>
                    <a:pt x="2617681" y="1574051"/>
                  </a:cubicBezTo>
                  <a:lnTo>
                    <a:pt x="2502958" y="1397149"/>
                  </a:lnTo>
                  <a:lnTo>
                    <a:pt x="2682587" y="1204520"/>
                  </a:lnTo>
                  <a:lnTo>
                    <a:pt x="2872193" y="1309466"/>
                  </a:lnTo>
                  <a:lnTo>
                    <a:pt x="2870932" y="1310818"/>
                  </a:lnTo>
                  <a:cubicBezTo>
                    <a:pt x="2925169" y="1276310"/>
                    <a:pt x="2985393" y="1250941"/>
                    <a:pt x="3049268" y="1234575"/>
                  </a:cubicBezTo>
                  <a:lnTo>
                    <a:pt x="3042378" y="1234576"/>
                  </a:lnTo>
                  <a:lnTo>
                    <a:pt x="3094939" y="1024334"/>
                  </a:lnTo>
                  <a:close/>
                  <a:moveTo>
                    <a:pt x="2786480" y="402820"/>
                  </a:moveTo>
                  <a:cubicBezTo>
                    <a:pt x="2745900" y="389943"/>
                    <a:pt x="2701172" y="388627"/>
                    <a:pt x="2657264" y="401580"/>
                  </a:cubicBezTo>
                  <a:cubicBezTo>
                    <a:pt x="2540176" y="436121"/>
                    <a:pt x="2473258" y="559041"/>
                    <a:pt x="2507800" y="676128"/>
                  </a:cubicBezTo>
                  <a:cubicBezTo>
                    <a:pt x="2542340" y="793216"/>
                    <a:pt x="2665260" y="860133"/>
                    <a:pt x="2782348" y="825592"/>
                  </a:cubicBezTo>
                  <a:cubicBezTo>
                    <a:pt x="2899435" y="791051"/>
                    <a:pt x="2966353" y="668132"/>
                    <a:pt x="2931812" y="551045"/>
                  </a:cubicBezTo>
                  <a:cubicBezTo>
                    <a:pt x="2910223" y="477864"/>
                    <a:pt x="2854113" y="424282"/>
                    <a:pt x="2786480" y="402820"/>
                  </a:cubicBezTo>
                  <a:close/>
                  <a:moveTo>
                    <a:pt x="2932202" y="47278"/>
                  </a:moveTo>
                  <a:lnTo>
                    <a:pt x="3090904" y="140999"/>
                  </a:lnTo>
                  <a:lnTo>
                    <a:pt x="3054065" y="265147"/>
                  </a:lnTo>
                  <a:cubicBezTo>
                    <a:pt x="3087256" y="296329"/>
                    <a:pt x="3116089" y="332603"/>
                    <a:pt x="3138727" y="373550"/>
                  </a:cubicBezTo>
                  <a:lnTo>
                    <a:pt x="3276016" y="367796"/>
                  </a:lnTo>
                  <a:lnTo>
                    <a:pt x="3328165" y="544574"/>
                  </a:lnTo>
                  <a:lnTo>
                    <a:pt x="3202503" y="618514"/>
                  </a:lnTo>
                  <a:cubicBezTo>
                    <a:pt x="3202838" y="654403"/>
                    <a:pt x="3198271" y="689748"/>
                    <a:pt x="3189855" y="723955"/>
                  </a:cubicBezTo>
                  <a:lnTo>
                    <a:pt x="3295873" y="805599"/>
                  </a:lnTo>
                  <a:lnTo>
                    <a:pt x="3222192" y="974540"/>
                  </a:lnTo>
                  <a:lnTo>
                    <a:pt x="3072634" y="949439"/>
                  </a:lnTo>
                  <a:lnTo>
                    <a:pt x="3079435" y="933845"/>
                  </a:lnTo>
                  <a:cubicBezTo>
                    <a:pt x="3049413" y="968833"/>
                    <a:pt x="3013398" y="998848"/>
                    <a:pt x="2972910" y="1023288"/>
                  </a:cubicBezTo>
                  <a:lnTo>
                    <a:pt x="2978897" y="1166163"/>
                  </a:lnTo>
                  <a:lnTo>
                    <a:pt x="2802119" y="1218312"/>
                  </a:lnTo>
                  <a:lnTo>
                    <a:pt x="2729602" y="1095065"/>
                  </a:lnTo>
                  <a:cubicBezTo>
                    <a:pt x="2686199" y="1096396"/>
                    <a:pt x="2643414" y="1091732"/>
                    <a:pt x="2602615" y="1080209"/>
                  </a:cubicBezTo>
                  <a:lnTo>
                    <a:pt x="2607165" y="1083226"/>
                  </a:lnTo>
                  <a:lnTo>
                    <a:pt x="2495179" y="1185484"/>
                  </a:lnTo>
                  <a:lnTo>
                    <a:pt x="2341599" y="1083585"/>
                  </a:lnTo>
                  <a:lnTo>
                    <a:pt x="2384929" y="961414"/>
                  </a:lnTo>
                  <a:cubicBezTo>
                    <a:pt x="2355215" y="933409"/>
                    <a:pt x="2329015" y="901312"/>
                    <a:pt x="2307218" y="865670"/>
                  </a:cubicBezTo>
                  <a:lnTo>
                    <a:pt x="2171734" y="871348"/>
                  </a:lnTo>
                  <a:lnTo>
                    <a:pt x="2119584" y="694571"/>
                  </a:lnTo>
                  <a:lnTo>
                    <a:pt x="2236697" y="625662"/>
                  </a:lnTo>
                  <a:cubicBezTo>
                    <a:pt x="2235459" y="588297"/>
                    <a:pt x="2238982" y="551385"/>
                    <a:pt x="2246620" y="515603"/>
                  </a:cubicBezTo>
                  <a:lnTo>
                    <a:pt x="2134594" y="419585"/>
                  </a:lnTo>
                  <a:lnTo>
                    <a:pt x="2217016" y="254732"/>
                  </a:lnTo>
                  <a:lnTo>
                    <a:pt x="2365055" y="287627"/>
                  </a:lnTo>
                  <a:lnTo>
                    <a:pt x="2364476" y="288784"/>
                  </a:lnTo>
                  <a:cubicBezTo>
                    <a:pt x="2394046" y="254885"/>
                    <a:pt x="2429444" y="225933"/>
                    <a:pt x="2469075" y="202302"/>
                  </a:cubicBezTo>
                  <a:lnTo>
                    <a:pt x="2464452" y="203666"/>
                  </a:lnTo>
                  <a:lnTo>
                    <a:pt x="2458102" y="52150"/>
                  </a:lnTo>
                  <a:lnTo>
                    <a:pt x="2634880" y="0"/>
                  </a:lnTo>
                  <a:lnTo>
                    <a:pt x="2711784" y="130703"/>
                  </a:lnTo>
                  <a:lnTo>
                    <a:pt x="2707159" y="132067"/>
                  </a:lnTo>
                  <a:cubicBezTo>
                    <a:pt x="2750672" y="130497"/>
                    <a:pt x="2793590" y="134953"/>
                    <a:pt x="2834535" y="14631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</p:spTree>
    <p:extLst>
      <p:ext uri="{BB962C8B-B14F-4D97-AF65-F5344CB8AC3E}">
        <p14:creationId xmlns:p14="http://schemas.microsoft.com/office/powerpoint/2010/main" val="331258307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36BA39E4-4787-4A57-95AF-71D0542315A0}"/>
              </a:ext>
            </a:extLst>
          </p:cNvPr>
          <p:cNvGrpSpPr/>
          <p:nvPr userDrawn="1"/>
        </p:nvGrpSpPr>
        <p:grpSpPr>
          <a:xfrm flipV="1">
            <a:off x="5427361" y="1143268"/>
            <a:ext cx="1337278" cy="220479"/>
            <a:chOff x="5809673" y="3008118"/>
            <a:chExt cx="2419398" cy="398889"/>
          </a:xfrm>
        </p:grpSpPr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6C99468F-7C27-4A33-B8CC-5794F45C6159}"/>
                </a:ext>
              </a:extLst>
            </p:cNvPr>
            <p:cNvSpPr/>
            <p:nvPr userDrawn="1"/>
          </p:nvSpPr>
          <p:spPr>
            <a:xfrm>
              <a:off x="5809673" y="3008118"/>
              <a:ext cx="398888" cy="398889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EDA484AE-33CE-4979-81A4-360C2226ECDF}"/>
                </a:ext>
              </a:extLst>
            </p:cNvPr>
            <p:cNvSpPr/>
            <p:nvPr userDrawn="1"/>
          </p:nvSpPr>
          <p:spPr>
            <a:xfrm>
              <a:off x="6314801" y="3008118"/>
              <a:ext cx="398888" cy="39888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688CA5D0-B787-4DFD-87F1-332795E33C1F}"/>
                </a:ext>
              </a:extLst>
            </p:cNvPr>
            <p:cNvSpPr/>
            <p:nvPr userDrawn="1"/>
          </p:nvSpPr>
          <p:spPr>
            <a:xfrm>
              <a:off x="6819928" y="3008118"/>
              <a:ext cx="398888" cy="398889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42618CF6-3DC5-4866-ACB7-14F89F22C719}"/>
                </a:ext>
              </a:extLst>
            </p:cNvPr>
            <p:cNvSpPr/>
            <p:nvPr userDrawn="1"/>
          </p:nvSpPr>
          <p:spPr>
            <a:xfrm>
              <a:off x="7325056" y="3008118"/>
              <a:ext cx="398888" cy="39888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C471A078-94EE-430C-8990-77DD907780E6}"/>
                </a:ext>
              </a:extLst>
            </p:cNvPr>
            <p:cNvSpPr/>
            <p:nvPr userDrawn="1"/>
          </p:nvSpPr>
          <p:spPr>
            <a:xfrm>
              <a:off x="7830183" y="3008118"/>
              <a:ext cx="398888" cy="398889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300932009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52713950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7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-3600"/>
            <a:ext cx="12192000" cy="6861600"/>
          </a:xfrm>
          <a:prstGeom prst="rect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/>
          </a:p>
        </p:txBody>
      </p:sp>
      <p:sp>
        <p:nvSpPr>
          <p:cNvPr id="124" name="Trapezoid 123"/>
          <p:cNvSpPr/>
          <p:nvPr userDrawn="1"/>
        </p:nvSpPr>
        <p:spPr>
          <a:xfrm>
            <a:off x="536352" y="-3600"/>
            <a:ext cx="5181901" cy="6858000"/>
          </a:xfrm>
          <a:prstGeom prst="trapezoid">
            <a:avLst/>
          </a:prstGeom>
          <a:gradFill>
            <a:gsLst>
              <a:gs pos="0">
                <a:schemeClr val="bg1">
                  <a:lumMod val="85000"/>
                </a:schemeClr>
              </a:gs>
              <a:gs pos="100000">
                <a:schemeClr val="bg1">
                  <a:lumMod val="9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30" name="Round Same Side Corner Rectangle 6">
            <a:extLst>
              <a:ext uri="{FF2B5EF4-FFF2-40B4-BE49-F238E27FC236}">
                <a16:creationId xmlns:a16="http://schemas.microsoft.com/office/drawing/2014/main" id="{A63F1A39-2E59-4862-90F3-AD41D3829929}"/>
              </a:ext>
            </a:extLst>
          </p:cNvPr>
          <p:cNvSpPr/>
          <p:nvPr userDrawn="1"/>
        </p:nvSpPr>
        <p:spPr>
          <a:xfrm rot="10800000">
            <a:off x="233009" y="4547669"/>
            <a:ext cx="1531655" cy="2154490"/>
          </a:xfrm>
          <a:custGeom>
            <a:avLst/>
            <a:gdLst/>
            <a:ahLst/>
            <a:cxnLst/>
            <a:rect l="l" t="t" r="r" b="b"/>
            <a:pathLst>
              <a:path w="3411060" h="3965401">
                <a:moveTo>
                  <a:pt x="3062139" y="1800201"/>
                </a:moveTo>
                <a:lnTo>
                  <a:pt x="2702139" y="1800201"/>
                </a:lnTo>
                <a:lnTo>
                  <a:pt x="2702139" y="437210"/>
                </a:lnTo>
                <a:cubicBezTo>
                  <a:pt x="2702139" y="337799"/>
                  <a:pt x="2782728" y="257210"/>
                  <a:pt x="2882139" y="257210"/>
                </a:cubicBezTo>
                <a:cubicBezTo>
                  <a:pt x="2981550" y="257210"/>
                  <a:pt x="3062139" y="337799"/>
                  <a:pt x="3062139" y="437210"/>
                </a:cubicBezTo>
                <a:close/>
                <a:moveTo>
                  <a:pt x="686119" y="2160241"/>
                </a:moveTo>
                <a:lnTo>
                  <a:pt x="326119" y="2160241"/>
                </a:lnTo>
                <a:lnTo>
                  <a:pt x="326119" y="432251"/>
                </a:lnTo>
                <a:cubicBezTo>
                  <a:pt x="326119" y="332840"/>
                  <a:pt x="406708" y="252251"/>
                  <a:pt x="506119" y="252251"/>
                </a:cubicBezTo>
                <a:cubicBezTo>
                  <a:pt x="605530" y="252251"/>
                  <a:pt x="686119" y="332840"/>
                  <a:pt x="686119" y="432251"/>
                </a:cubicBezTo>
                <a:close/>
                <a:moveTo>
                  <a:pt x="1873559" y="3168352"/>
                </a:moveTo>
                <a:lnTo>
                  <a:pt x="1513559" y="3168352"/>
                </a:lnTo>
                <a:lnTo>
                  <a:pt x="1513559" y="432248"/>
                </a:lnTo>
                <a:cubicBezTo>
                  <a:pt x="1513559" y="332837"/>
                  <a:pt x="1594148" y="252248"/>
                  <a:pt x="1693559" y="252248"/>
                </a:cubicBezTo>
                <a:cubicBezTo>
                  <a:pt x="1792970" y="252248"/>
                  <a:pt x="1873559" y="332837"/>
                  <a:pt x="1873559" y="432248"/>
                </a:cubicBezTo>
                <a:close/>
                <a:moveTo>
                  <a:pt x="787520" y="3652135"/>
                </a:moveTo>
                <a:lnTo>
                  <a:pt x="787520" y="565496"/>
                </a:lnTo>
                <a:cubicBezTo>
                  <a:pt x="787520" y="360460"/>
                  <a:pt x="666637" y="194246"/>
                  <a:pt x="517520" y="194246"/>
                </a:cubicBezTo>
                <a:cubicBezTo>
                  <a:pt x="368403" y="194246"/>
                  <a:pt x="247520" y="360460"/>
                  <a:pt x="247520" y="565496"/>
                </a:cubicBezTo>
                <a:lnTo>
                  <a:pt x="247520" y="3652135"/>
                </a:lnTo>
                <a:close/>
                <a:moveTo>
                  <a:pt x="1974960" y="3652135"/>
                </a:moveTo>
                <a:lnTo>
                  <a:pt x="1974960" y="565496"/>
                </a:lnTo>
                <a:cubicBezTo>
                  <a:pt x="1974960" y="360460"/>
                  <a:pt x="1854077" y="194246"/>
                  <a:pt x="1704960" y="194246"/>
                </a:cubicBezTo>
                <a:cubicBezTo>
                  <a:pt x="1555843" y="194246"/>
                  <a:pt x="1434960" y="360460"/>
                  <a:pt x="1434960" y="565496"/>
                </a:cubicBezTo>
                <a:lnTo>
                  <a:pt x="1434960" y="3652135"/>
                </a:lnTo>
                <a:close/>
                <a:moveTo>
                  <a:pt x="3163540" y="3657096"/>
                </a:moveTo>
                <a:lnTo>
                  <a:pt x="3163540" y="570457"/>
                </a:lnTo>
                <a:cubicBezTo>
                  <a:pt x="3163540" y="365422"/>
                  <a:pt x="3042657" y="199207"/>
                  <a:pt x="2893540" y="199207"/>
                </a:cubicBezTo>
                <a:cubicBezTo>
                  <a:pt x="2744423" y="199207"/>
                  <a:pt x="2623540" y="365422"/>
                  <a:pt x="2623540" y="570457"/>
                </a:cubicBezTo>
                <a:lnTo>
                  <a:pt x="2623540" y="3657096"/>
                </a:lnTo>
                <a:close/>
                <a:moveTo>
                  <a:pt x="922929" y="3960440"/>
                </a:moveTo>
                <a:lnTo>
                  <a:pt x="112111" y="3960440"/>
                </a:lnTo>
                <a:cubicBezTo>
                  <a:pt x="50194" y="3960440"/>
                  <a:pt x="0" y="3891423"/>
                  <a:pt x="0" y="3806287"/>
                </a:cubicBezTo>
                <a:cubicBezTo>
                  <a:pt x="0" y="3721151"/>
                  <a:pt x="50194" y="3652135"/>
                  <a:pt x="112111" y="3652135"/>
                </a:cubicBezTo>
                <a:lnTo>
                  <a:pt x="121519" y="3652135"/>
                </a:lnTo>
                <a:lnTo>
                  <a:pt x="121519" y="544500"/>
                </a:lnTo>
                <a:cubicBezTo>
                  <a:pt x="121519" y="243780"/>
                  <a:pt x="298814" y="0"/>
                  <a:pt x="517519" y="0"/>
                </a:cubicBezTo>
                <a:cubicBezTo>
                  <a:pt x="736224" y="0"/>
                  <a:pt x="913519" y="243780"/>
                  <a:pt x="913519" y="544500"/>
                </a:cubicBezTo>
                <a:lnTo>
                  <a:pt x="913519" y="3652135"/>
                </a:lnTo>
                <a:lnTo>
                  <a:pt x="922929" y="3652135"/>
                </a:lnTo>
                <a:cubicBezTo>
                  <a:pt x="984846" y="3652135"/>
                  <a:pt x="1035040" y="3721151"/>
                  <a:pt x="1035040" y="3806287"/>
                </a:cubicBezTo>
                <a:cubicBezTo>
                  <a:pt x="1035040" y="3891423"/>
                  <a:pt x="984846" y="3960440"/>
                  <a:pt x="922929" y="3960440"/>
                </a:cubicBezTo>
                <a:close/>
                <a:moveTo>
                  <a:pt x="2110369" y="3960440"/>
                </a:moveTo>
                <a:lnTo>
                  <a:pt x="1299551" y="3960440"/>
                </a:lnTo>
                <a:cubicBezTo>
                  <a:pt x="1237634" y="3960440"/>
                  <a:pt x="1187440" y="3891423"/>
                  <a:pt x="1187440" y="3806287"/>
                </a:cubicBezTo>
                <a:cubicBezTo>
                  <a:pt x="1187440" y="3721151"/>
                  <a:pt x="1237634" y="3652135"/>
                  <a:pt x="1299551" y="3652135"/>
                </a:cubicBezTo>
                <a:lnTo>
                  <a:pt x="1308959" y="3652135"/>
                </a:lnTo>
                <a:lnTo>
                  <a:pt x="1308959" y="544500"/>
                </a:lnTo>
                <a:cubicBezTo>
                  <a:pt x="1308959" y="243780"/>
                  <a:pt x="1486254" y="0"/>
                  <a:pt x="1704959" y="0"/>
                </a:cubicBezTo>
                <a:cubicBezTo>
                  <a:pt x="1923664" y="0"/>
                  <a:pt x="2100959" y="243780"/>
                  <a:pt x="2100959" y="544500"/>
                </a:cubicBezTo>
                <a:lnTo>
                  <a:pt x="2100959" y="3652135"/>
                </a:lnTo>
                <a:lnTo>
                  <a:pt x="2110369" y="3652135"/>
                </a:lnTo>
                <a:cubicBezTo>
                  <a:pt x="2172286" y="3652135"/>
                  <a:pt x="2222480" y="3721151"/>
                  <a:pt x="2222480" y="3806287"/>
                </a:cubicBezTo>
                <a:cubicBezTo>
                  <a:pt x="2222480" y="3891423"/>
                  <a:pt x="2172286" y="3960440"/>
                  <a:pt x="2110369" y="3960440"/>
                </a:cubicBezTo>
                <a:close/>
                <a:moveTo>
                  <a:pt x="3298949" y="3965401"/>
                </a:moveTo>
                <a:lnTo>
                  <a:pt x="2488131" y="3965401"/>
                </a:lnTo>
                <a:cubicBezTo>
                  <a:pt x="2426214" y="3965401"/>
                  <a:pt x="2376020" y="3896384"/>
                  <a:pt x="2376020" y="3811249"/>
                </a:cubicBezTo>
                <a:cubicBezTo>
                  <a:pt x="2376020" y="3726113"/>
                  <a:pt x="2426214" y="3657096"/>
                  <a:pt x="2488131" y="3657096"/>
                </a:cubicBezTo>
                <a:lnTo>
                  <a:pt x="2497539" y="3657096"/>
                </a:lnTo>
                <a:lnTo>
                  <a:pt x="2497539" y="549461"/>
                </a:lnTo>
                <a:cubicBezTo>
                  <a:pt x="2497539" y="248741"/>
                  <a:pt x="2674834" y="4961"/>
                  <a:pt x="2893539" y="4961"/>
                </a:cubicBezTo>
                <a:cubicBezTo>
                  <a:pt x="3112244" y="4961"/>
                  <a:pt x="3289539" y="248741"/>
                  <a:pt x="3289539" y="549461"/>
                </a:cubicBezTo>
                <a:lnTo>
                  <a:pt x="3289539" y="3657096"/>
                </a:lnTo>
                <a:lnTo>
                  <a:pt x="3298949" y="3657096"/>
                </a:lnTo>
                <a:cubicBezTo>
                  <a:pt x="3360866" y="3657096"/>
                  <a:pt x="3411060" y="3726113"/>
                  <a:pt x="3411060" y="3811249"/>
                </a:cubicBezTo>
                <a:cubicBezTo>
                  <a:pt x="3411060" y="3896384"/>
                  <a:pt x="3360866" y="3965401"/>
                  <a:pt x="3298949" y="3965401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31" name="Round Same Side Corner Rectangle 6">
            <a:extLst>
              <a:ext uri="{FF2B5EF4-FFF2-40B4-BE49-F238E27FC236}">
                <a16:creationId xmlns:a16="http://schemas.microsoft.com/office/drawing/2014/main" id="{75506DCC-9AFB-4D1E-8C6B-B75031C23490}"/>
              </a:ext>
            </a:extLst>
          </p:cNvPr>
          <p:cNvSpPr/>
          <p:nvPr userDrawn="1"/>
        </p:nvSpPr>
        <p:spPr>
          <a:xfrm rot="10800000">
            <a:off x="1819905" y="4547669"/>
            <a:ext cx="1531655" cy="2154490"/>
          </a:xfrm>
          <a:custGeom>
            <a:avLst/>
            <a:gdLst/>
            <a:ahLst/>
            <a:cxnLst/>
            <a:rect l="l" t="t" r="r" b="b"/>
            <a:pathLst>
              <a:path w="3411060" h="3965401">
                <a:moveTo>
                  <a:pt x="3062139" y="1800201"/>
                </a:moveTo>
                <a:lnTo>
                  <a:pt x="2702139" y="1800201"/>
                </a:lnTo>
                <a:lnTo>
                  <a:pt x="2702139" y="437210"/>
                </a:lnTo>
                <a:cubicBezTo>
                  <a:pt x="2702139" y="337799"/>
                  <a:pt x="2782728" y="257210"/>
                  <a:pt x="2882139" y="257210"/>
                </a:cubicBezTo>
                <a:cubicBezTo>
                  <a:pt x="2981550" y="257210"/>
                  <a:pt x="3062139" y="337799"/>
                  <a:pt x="3062139" y="437210"/>
                </a:cubicBezTo>
                <a:close/>
                <a:moveTo>
                  <a:pt x="686119" y="2160241"/>
                </a:moveTo>
                <a:lnTo>
                  <a:pt x="326119" y="2160241"/>
                </a:lnTo>
                <a:lnTo>
                  <a:pt x="326119" y="432251"/>
                </a:lnTo>
                <a:cubicBezTo>
                  <a:pt x="326119" y="332840"/>
                  <a:pt x="406708" y="252251"/>
                  <a:pt x="506119" y="252251"/>
                </a:cubicBezTo>
                <a:cubicBezTo>
                  <a:pt x="605530" y="252251"/>
                  <a:pt x="686119" y="332840"/>
                  <a:pt x="686119" y="432251"/>
                </a:cubicBezTo>
                <a:close/>
                <a:moveTo>
                  <a:pt x="1873559" y="3168352"/>
                </a:moveTo>
                <a:lnTo>
                  <a:pt x="1513559" y="3168352"/>
                </a:lnTo>
                <a:lnTo>
                  <a:pt x="1513559" y="432248"/>
                </a:lnTo>
                <a:cubicBezTo>
                  <a:pt x="1513559" y="332837"/>
                  <a:pt x="1594148" y="252248"/>
                  <a:pt x="1693559" y="252248"/>
                </a:cubicBezTo>
                <a:cubicBezTo>
                  <a:pt x="1792970" y="252248"/>
                  <a:pt x="1873559" y="332837"/>
                  <a:pt x="1873559" y="432248"/>
                </a:cubicBezTo>
                <a:close/>
                <a:moveTo>
                  <a:pt x="787520" y="3652135"/>
                </a:moveTo>
                <a:lnTo>
                  <a:pt x="787520" y="565496"/>
                </a:lnTo>
                <a:cubicBezTo>
                  <a:pt x="787520" y="360460"/>
                  <a:pt x="666637" y="194246"/>
                  <a:pt x="517520" y="194246"/>
                </a:cubicBezTo>
                <a:cubicBezTo>
                  <a:pt x="368403" y="194246"/>
                  <a:pt x="247520" y="360460"/>
                  <a:pt x="247520" y="565496"/>
                </a:cubicBezTo>
                <a:lnTo>
                  <a:pt x="247520" y="3652135"/>
                </a:lnTo>
                <a:close/>
                <a:moveTo>
                  <a:pt x="1974960" y="3652135"/>
                </a:moveTo>
                <a:lnTo>
                  <a:pt x="1974960" y="565496"/>
                </a:lnTo>
                <a:cubicBezTo>
                  <a:pt x="1974960" y="360460"/>
                  <a:pt x="1854077" y="194246"/>
                  <a:pt x="1704960" y="194246"/>
                </a:cubicBezTo>
                <a:cubicBezTo>
                  <a:pt x="1555843" y="194246"/>
                  <a:pt x="1434960" y="360460"/>
                  <a:pt x="1434960" y="565496"/>
                </a:cubicBezTo>
                <a:lnTo>
                  <a:pt x="1434960" y="3652135"/>
                </a:lnTo>
                <a:close/>
                <a:moveTo>
                  <a:pt x="3163540" y="3657096"/>
                </a:moveTo>
                <a:lnTo>
                  <a:pt x="3163540" y="570457"/>
                </a:lnTo>
                <a:cubicBezTo>
                  <a:pt x="3163540" y="365422"/>
                  <a:pt x="3042657" y="199207"/>
                  <a:pt x="2893540" y="199207"/>
                </a:cubicBezTo>
                <a:cubicBezTo>
                  <a:pt x="2744423" y="199207"/>
                  <a:pt x="2623540" y="365422"/>
                  <a:pt x="2623540" y="570457"/>
                </a:cubicBezTo>
                <a:lnTo>
                  <a:pt x="2623540" y="3657096"/>
                </a:lnTo>
                <a:close/>
                <a:moveTo>
                  <a:pt x="922929" y="3960440"/>
                </a:moveTo>
                <a:lnTo>
                  <a:pt x="112111" y="3960440"/>
                </a:lnTo>
                <a:cubicBezTo>
                  <a:pt x="50194" y="3960440"/>
                  <a:pt x="0" y="3891423"/>
                  <a:pt x="0" y="3806287"/>
                </a:cubicBezTo>
                <a:cubicBezTo>
                  <a:pt x="0" y="3721151"/>
                  <a:pt x="50194" y="3652135"/>
                  <a:pt x="112111" y="3652135"/>
                </a:cubicBezTo>
                <a:lnTo>
                  <a:pt x="121519" y="3652135"/>
                </a:lnTo>
                <a:lnTo>
                  <a:pt x="121519" y="544500"/>
                </a:lnTo>
                <a:cubicBezTo>
                  <a:pt x="121519" y="243780"/>
                  <a:pt x="298814" y="0"/>
                  <a:pt x="517519" y="0"/>
                </a:cubicBezTo>
                <a:cubicBezTo>
                  <a:pt x="736224" y="0"/>
                  <a:pt x="913519" y="243780"/>
                  <a:pt x="913519" y="544500"/>
                </a:cubicBezTo>
                <a:lnTo>
                  <a:pt x="913519" y="3652135"/>
                </a:lnTo>
                <a:lnTo>
                  <a:pt x="922929" y="3652135"/>
                </a:lnTo>
                <a:cubicBezTo>
                  <a:pt x="984846" y="3652135"/>
                  <a:pt x="1035040" y="3721151"/>
                  <a:pt x="1035040" y="3806287"/>
                </a:cubicBezTo>
                <a:cubicBezTo>
                  <a:pt x="1035040" y="3891423"/>
                  <a:pt x="984846" y="3960440"/>
                  <a:pt x="922929" y="3960440"/>
                </a:cubicBezTo>
                <a:close/>
                <a:moveTo>
                  <a:pt x="2110369" y="3960440"/>
                </a:moveTo>
                <a:lnTo>
                  <a:pt x="1299551" y="3960440"/>
                </a:lnTo>
                <a:cubicBezTo>
                  <a:pt x="1237634" y="3960440"/>
                  <a:pt x="1187440" y="3891423"/>
                  <a:pt x="1187440" y="3806287"/>
                </a:cubicBezTo>
                <a:cubicBezTo>
                  <a:pt x="1187440" y="3721151"/>
                  <a:pt x="1237634" y="3652135"/>
                  <a:pt x="1299551" y="3652135"/>
                </a:cubicBezTo>
                <a:lnTo>
                  <a:pt x="1308959" y="3652135"/>
                </a:lnTo>
                <a:lnTo>
                  <a:pt x="1308959" y="544500"/>
                </a:lnTo>
                <a:cubicBezTo>
                  <a:pt x="1308959" y="243780"/>
                  <a:pt x="1486254" y="0"/>
                  <a:pt x="1704959" y="0"/>
                </a:cubicBezTo>
                <a:cubicBezTo>
                  <a:pt x="1923664" y="0"/>
                  <a:pt x="2100959" y="243780"/>
                  <a:pt x="2100959" y="544500"/>
                </a:cubicBezTo>
                <a:lnTo>
                  <a:pt x="2100959" y="3652135"/>
                </a:lnTo>
                <a:lnTo>
                  <a:pt x="2110369" y="3652135"/>
                </a:lnTo>
                <a:cubicBezTo>
                  <a:pt x="2172286" y="3652135"/>
                  <a:pt x="2222480" y="3721151"/>
                  <a:pt x="2222480" y="3806287"/>
                </a:cubicBezTo>
                <a:cubicBezTo>
                  <a:pt x="2222480" y="3891423"/>
                  <a:pt x="2172286" y="3960440"/>
                  <a:pt x="2110369" y="3960440"/>
                </a:cubicBezTo>
                <a:close/>
                <a:moveTo>
                  <a:pt x="3298949" y="3965401"/>
                </a:moveTo>
                <a:lnTo>
                  <a:pt x="2488131" y="3965401"/>
                </a:lnTo>
                <a:cubicBezTo>
                  <a:pt x="2426214" y="3965401"/>
                  <a:pt x="2376020" y="3896384"/>
                  <a:pt x="2376020" y="3811249"/>
                </a:cubicBezTo>
                <a:cubicBezTo>
                  <a:pt x="2376020" y="3726113"/>
                  <a:pt x="2426214" y="3657096"/>
                  <a:pt x="2488131" y="3657096"/>
                </a:cubicBezTo>
                <a:lnTo>
                  <a:pt x="2497539" y="3657096"/>
                </a:lnTo>
                <a:lnTo>
                  <a:pt x="2497539" y="549461"/>
                </a:lnTo>
                <a:cubicBezTo>
                  <a:pt x="2497539" y="248741"/>
                  <a:pt x="2674834" y="4961"/>
                  <a:pt x="2893539" y="4961"/>
                </a:cubicBezTo>
                <a:cubicBezTo>
                  <a:pt x="3112244" y="4961"/>
                  <a:pt x="3289539" y="248741"/>
                  <a:pt x="3289539" y="549461"/>
                </a:cubicBezTo>
                <a:lnTo>
                  <a:pt x="3289539" y="3657096"/>
                </a:lnTo>
                <a:lnTo>
                  <a:pt x="3298949" y="3657096"/>
                </a:lnTo>
                <a:cubicBezTo>
                  <a:pt x="3360866" y="3657096"/>
                  <a:pt x="3411060" y="3726113"/>
                  <a:pt x="3411060" y="3811249"/>
                </a:cubicBezTo>
                <a:cubicBezTo>
                  <a:pt x="3411060" y="3896384"/>
                  <a:pt x="3360866" y="3965401"/>
                  <a:pt x="3298949" y="3965401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32" name="Round Same Side Corner Rectangle 6">
            <a:extLst>
              <a:ext uri="{FF2B5EF4-FFF2-40B4-BE49-F238E27FC236}">
                <a16:creationId xmlns:a16="http://schemas.microsoft.com/office/drawing/2014/main" id="{7E1186C2-4163-41C3-BA40-FC3F7F78F74E}"/>
              </a:ext>
            </a:extLst>
          </p:cNvPr>
          <p:cNvSpPr/>
          <p:nvPr userDrawn="1"/>
        </p:nvSpPr>
        <p:spPr>
          <a:xfrm rot="10800000">
            <a:off x="4993701" y="4547669"/>
            <a:ext cx="998463" cy="2154490"/>
          </a:xfrm>
          <a:custGeom>
            <a:avLst/>
            <a:gdLst/>
            <a:ahLst/>
            <a:cxnLst/>
            <a:rect l="l" t="t" r="r" b="b"/>
            <a:pathLst>
              <a:path w="998463" h="2154490">
                <a:moveTo>
                  <a:pt x="841789" y="978089"/>
                </a:moveTo>
                <a:lnTo>
                  <a:pt x="680139" y="978089"/>
                </a:lnTo>
                <a:lnTo>
                  <a:pt x="680139" y="237546"/>
                </a:lnTo>
                <a:cubicBezTo>
                  <a:pt x="680139" y="183534"/>
                  <a:pt x="716326" y="139748"/>
                  <a:pt x="760964" y="139748"/>
                </a:cubicBezTo>
                <a:cubicBezTo>
                  <a:pt x="805602" y="139748"/>
                  <a:pt x="841789" y="183534"/>
                  <a:pt x="841789" y="237546"/>
                </a:cubicBezTo>
                <a:close/>
                <a:moveTo>
                  <a:pt x="308085" y="1721436"/>
                </a:moveTo>
                <a:lnTo>
                  <a:pt x="146436" y="1721436"/>
                </a:lnTo>
                <a:lnTo>
                  <a:pt x="146436" y="234850"/>
                </a:lnTo>
                <a:cubicBezTo>
                  <a:pt x="146436" y="180838"/>
                  <a:pt x="182622" y="137052"/>
                  <a:pt x="227260" y="137052"/>
                </a:cubicBezTo>
                <a:cubicBezTo>
                  <a:pt x="271898" y="137052"/>
                  <a:pt x="308085" y="180838"/>
                  <a:pt x="308085" y="234850"/>
                </a:cubicBezTo>
                <a:close/>
                <a:moveTo>
                  <a:pt x="353617" y="1984286"/>
                </a:moveTo>
                <a:lnTo>
                  <a:pt x="353617" y="307247"/>
                </a:lnTo>
                <a:cubicBezTo>
                  <a:pt x="353617" y="195846"/>
                  <a:pt x="299337" y="105538"/>
                  <a:pt x="232380" y="105538"/>
                </a:cubicBezTo>
                <a:cubicBezTo>
                  <a:pt x="165422" y="105538"/>
                  <a:pt x="111143" y="195846"/>
                  <a:pt x="111143" y="307247"/>
                </a:cubicBezTo>
                <a:lnTo>
                  <a:pt x="111143" y="1984286"/>
                </a:lnTo>
                <a:close/>
                <a:moveTo>
                  <a:pt x="887320" y="1986981"/>
                </a:moveTo>
                <a:lnTo>
                  <a:pt x="887320" y="309942"/>
                </a:lnTo>
                <a:cubicBezTo>
                  <a:pt x="887320" y="198542"/>
                  <a:pt x="833041" y="108234"/>
                  <a:pt x="766083" y="108234"/>
                </a:cubicBezTo>
                <a:cubicBezTo>
                  <a:pt x="699126" y="108234"/>
                  <a:pt x="644846" y="198542"/>
                  <a:pt x="644846" y="309942"/>
                </a:cubicBezTo>
                <a:lnTo>
                  <a:pt x="644846" y="1986981"/>
                </a:lnTo>
                <a:close/>
                <a:moveTo>
                  <a:pt x="414419" y="2151795"/>
                </a:moveTo>
                <a:lnTo>
                  <a:pt x="50341" y="2151795"/>
                </a:lnTo>
                <a:cubicBezTo>
                  <a:pt x="22538" y="2151795"/>
                  <a:pt x="0" y="2114296"/>
                  <a:pt x="0" y="2068040"/>
                </a:cubicBezTo>
                <a:cubicBezTo>
                  <a:pt x="0" y="2021784"/>
                  <a:pt x="22538" y="1984286"/>
                  <a:pt x="50341" y="1984286"/>
                </a:cubicBezTo>
                <a:lnTo>
                  <a:pt x="54565" y="1984286"/>
                </a:lnTo>
                <a:lnTo>
                  <a:pt x="54565" y="295839"/>
                </a:lnTo>
                <a:cubicBezTo>
                  <a:pt x="54565" y="132451"/>
                  <a:pt x="134175" y="0"/>
                  <a:pt x="232379" y="0"/>
                </a:cubicBezTo>
                <a:cubicBezTo>
                  <a:pt x="330584" y="0"/>
                  <a:pt x="410194" y="132451"/>
                  <a:pt x="410194" y="295839"/>
                </a:cubicBezTo>
                <a:lnTo>
                  <a:pt x="410194" y="1984286"/>
                </a:lnTo>
                <a:lnTo>
                  <a:pt x="414419" y="1984286"/>
                </a:lnTo>
                <a:cubicBezTo>
                  <a:pt x="442221" y="1984286"/>
                  <a:pt x="464760" y="2021784"/>
                  <a:pt x="464760" y="2068040"/>
                </a:cubicBezTo>
                <a:cubicBezTo>
                  <a:pt x="464760" y="2114296"/>
                  <a:pt x="442221" y="2151795"/>
                  <a:pt x="414419" y="2151795"/>
                </a:cubicBezTo>
                <a:close/>
                <a:moveTo>
                  <a:pt x="948122" y="2154490"/>
                </a:moveTo>
                <a:lnTo>
                  <a:pt x="584044" y="2154490"/>
                </a:lnTo>
                <a:cubicBezTo>
                  <a:pt x="556242" y="2154490"/>
                  <a:pt x="533703" y="2116992"/>
                  <a:pt x="533703" y="2070736"/>
                </a:cubicBezTo>
                <a:cubicBezTo>
                  <a:pt x="533703" y="2024480"/>
                  <a:pt x="556242" y="1986981"/>
                  <a:pt x="584044" y="1986981"/>
                </a:cubicBezTo>
                <a:lnTo>
                  <a:pt x="588268" y="1986981"/>
                </a:lnTo>
                <a:lnTo>
                  <a:pt x="588268" y="298535"/>
                </a:lnTo>
                <a:cubicBezTo>
                  <a:pt x="588268" y="135147"/>
                  <a:pt x="667878" y="2696"/>
                  <a:pt x="766083" y="2696"/>
                </a:cubicBezTo>
                <a:cubicBezTo>
                  <a:pt x="864287" y="2696"/>
                  <a:pt x="943897" y="135147"/>
                  <a:pt x="943897" y="298535"/>
                </a:cubicBezTo>
                <a:lnTo>
                  <a:pt x="943897" y="1986981"/>
                </a:lnTo>
                <a:lnTo>
                  <a:pt x="948122" y="1986981"/>
                </a:lnTo>
                <a:cubicBezTo>
                  <a:pt x="975925" y="1986981"/>
                  <a:pt x="998463" y="2024480"/>
                  <a:pt x="998463" y="2070736"/>
                </a:cubicBezTo>
                <a:cubicBezTo>
                  <a:pt x="998463" y="2116992"/>
                  <a:pt x="975925" y="2154490"/>
                  <a:pt x="948122" y="215449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33" name="Round Same Side Corner Rectangle 6">
            <a:extLst>
              <a:ext uri="{FF2B5EF4-FFF2-40B4-BE49-F238E27FC236}">
                <a16:creationId xmlns:a16="http://schemas.microsoft.com/office/drawing/2014/main" id="{FFD8C746-2191-41DA-975C-4CDE68F32824}"/>
              </a:ext>
            </a:extLst>
          </p:cNvPr>
          <p:cNvSpPr/>
          <p:nvPr userDrawn="1"/>
        </p:nvSpPr>
        <p:spPr>
          <a:xfrm rot="10800000">
            <a:off x="3406801" y="4547669"/>
            <a:ext cx="1531655" cy="2154490"/>
          </a:xfrm>
          <a:custGeom>
            <a:avLst/>
            <a:gdLst/>
            <a:ahLst/>
            <a:cxnLst/>
            <a:rect l="l" t="t" r="r" b="b"/>
            <a:pathLst>
              <a:path w="3411060" h="3965401">
                <a:moveTo>
                  <a:pt x="3062139" y="1800201"/>
                </a:moveTo>
                <a:lnTo>
                  <a:pt x="2702139" y="1800201"/>
                </a:lnTo>
                <a:lnTo>
                  <a:pt x="2702139" y="437210"/>
                </a:lnTo>
                <a:cubicBezTo>
                  <a:pt x="2702139" y="337799"/>
                  <a:pt x="2782728" y="257210"/>
                  <a:pt x="2882139" y="257210"/>
                </a:cubicBezTo>
                <a:cubicBezTo>
                  <a:pt x="2981550" y="257210"/>
                  <a:pt x="3062139" y="337799"/>
                  <a:pt x="3062139" y="437210"/>
                </a:cubicBezTo>
                <a:close/>
                <a:moveTo>
                  <a:pt x="686119" y="2160241"/>
                </a:moveTo>
                <a:lnTo>
                  <a:pt x="326119" y="2160241"/>
                </a:lnTo>
                <a:lnTo>
                  <a:pt x="326119" y="432251"/>
                </a:lnTo>
                <a:cubicBezTo>
                  <a:pt x="326119" y="332840"/>
                  <a:pt x="406708" y="252251"/>
                  <a:pt x="506119" y="252251"/>
                </a:cubicBezTo>
                <a:cubicBezTo>
                  <a:pt x="605530" y="252251"/>
                  <a:pt x="686119" y="332840"/>
                  <a:pt x="686119" y="432251"/>
                </a:cubicBezTo>
                <a:close/>
                <a:moveTo>
                  <a:pt x="1873559" y="3168352"/>
                </a:moveTo>
                <a:lnTo>
                  <a:pt x="1513559" y="3168352"/>
                </a:lnTo>
                <a:lnTo>
                  <a:pt x="1513559" y="432248"/>
                </a:lnTo>
                <a:cubicBezTo>
                  <a:pt x="1513559" y="332837"/>
                  <a:pt x="1594148" y="252248"/>
                  <a:pt x="1693559" y="252248"/>
                </a:cubicBezTo>
                <a:cubicBezTo>
                  <a:pt x="1792970" y="252248"/>
                  <a:pt x="1873559" y="332837"/>
                  <a:pt x="1873559" y="432248"/>
                </a:cubicBezTo>
                <a:close/>
                <a:moveTo>
                  <a:pt x="787520" y="3652135"/>
                </a:moveTo>
                <a:lnTo>
                  <a:pt x="787520" y="565496"/>
                </a:lnTo>
                <a:cubicBezTo>
                  <a:pt x="787520" y="360460"/>
                  <a:pt x="666637" y="194246"/>
                  <a:pt x="517520" y="194246"/>
                </a:cubicBezTo>
                <a:cubicBezTo>
                  <a:pt x="368403" y="194246"/>
                  <a:pt x="247520" y="360460"/>
                  <a:pt x="247520" y="565496"/>
                </a:cubicBezTo>
                <a:lnTo>
                  <a:pt x="247520" y="3652135"/>
                </a:lnTo>
                <a:close/>
                <a:moveTo>
                  <a:pt x="1974960" y="3652135"/>
                </a:moveTo>
                <a:lnTo>
                  <a:pt x="1974960" y="565496"/>
                </a:lnTo>
                <a:cubicBezTo>
                  <a:pt x="1974960" y="360460"/>
                  <a:pt x="1854077" y="194246"/>
                  <a:pt x="1704960" y="194246"/>
                </a:cubicBezTo>
                <a:cubicBezTo>
                  <a:pt x="1555843" y="194246"/>
                  <a:pt x="1434960" y="360460"/>
                  <a:pt x="1434960" y="565496"/>
                </a:cubicBezTo>
                <a:lnTo>
                  <a:pt x="1434960" y="3652135"/>
                </a:lnTo>
                <a:close/>
                <a:moveTo>
                  <a:pt x="3163540" y="3657096"/>
                </a:moveTo>
                <a:lnTo>
                  <a:pt x="3163540" y="570457"/>
                </a:lnTo>
                <a:cubicBezTo>
                  <a:pt x="3163540" y="365422"/>
                  <a:pt x="3042657" y="199207"/>
                  <a:pt x="2893540" y="199207"/>
                </a:cubicBezTo>
                <a:cubicBezTo>
                  <a:pt x="2744423" y="199207"/>
                  <a:pt x="2623540" y="365422"/>
                  <a:pt x="2623540" y="570457"/>
                </a:cubicBezTo>
                <a:lnTo>
                  <a:pt x="2623540" y="3657096"/>
                </a:lnTo>
                <a:close/>
                <a:moveTo>
                  <a:pt x="922929" y="3960440"/>
                </a:moveTo>
                <a:lnTo>
                  <a:pt x="112111" y="3960440"/>
                </a:lnTo>
                <a:cubicBezTo>
                  <a:pt x="50194" y="3960440"/>
                  <a:pt x="0" y="3891423"/>
                  <a:pt x="0" y="3806287"/>
                </a:cubicBezTo>
                <a:cubicBezTo>
                  <a:pt x="0" y="3721151"/>
                  <a:pt x="50194" y="3652135"/>
                  <a:pt x="112111" y="3652135"/>
                </a:cubicBezTo>
                <a:lnTo>
                  <a:pt x="121519" y="3652135"/>
                </a:lnTo>
                <a:lnTo>
                  <a:pt x="121519" y="544500"/>
                </a:lnTo>
                <a:cubicBezTo>
                  <a:pt x="121519" y="243780"/>
                  <a:pt x="298814" y="0"/>
                  <a:pt x="517519" y="0"/>
                </a:cubicBezTo>
                <a:cubicBezTo>
                  <a:pt x="736224" y="0"/>
                  <a:pt x="913519" y="243780"/>
                  <a:pt x="913519" y="544500"/>
                </a:cubicBezTo>
                <a:lnTo>
                  <a:pt x="913519" y="3652135"/>
                </a:lnTo>
                <a:lnTo>
                  <a:pt x="922929" y="3652135"/>
                </a:lnTo>
                <a:cubicBezTo>
                  <a:pt x="984846" y="3652135"/>
                  <a:pt x="1035040" y="3721151"/>
                  <a:pt x="1035040" y="3806287"/>
                </a:cubicBezTo>
                <a:cubicBezTo>
                  <a:pt x="1035040" y="3891423"/>
                  <a:pt x="984846" y="3960440"/>
                  <a:pt x="922929" y="3960440"/>
                </a:cubicBezTo>
                <a:close/>
                <a:moveTo>
                  <a:pt x="2110369" y="3960440"/>
                </a:moveTo>
                <a:lnTo>
                  <a:pt x="1299551" y="3960440"/>
                </a:lnTo>
                <a:cubicBezTo>
                  <a:pt x="1237634" y="3960440"/>
                  <a:pt x="1187440" y="3891423"/>
                  <a:pt x="1187440" y="3806287"/>
                </a:cubicBezTo>
                <a:cubicBezTo>
                  <a:pt x="1187440" y="3721151"/>
                  <a:pt x="1237634" y="3652135"/>
                  <a:pt x="1299551" y="3652135"/>
                </a:cubicBezTo>
                <a:lnTo>
                  <a:pt x="1308959" y="3652135"/>
                </a:lnTo>
                <a:lnTo>
                  <a:pt x="1308959" y="544500"/>
                </a:lnTo>
                <a:cubicBezTo>
                  <a:pt x="1308959" y="243780"/>
                  <a:pt x="1486254" y="0"/>
                  <a:pt x="1704959" y="0"/>
                </a:cubicBezTo>
                <a:cubicBezTo>
                  <a:pt x="1923664" y="0"/>
                  <a:pt x="2100959" y="243780"/>
                  <a:pt x="2100959" y="544500"/>
                </a:cubicBezTo>
                <a:lnTo>
                  <a:pt x="2100959" y="3652135"/>
                </a:lnTo>
                <a:lnTo>
                  <a:pt x="2110369" y="3652135"/>
                </a:lnTo>
                <a:cubicBezTo>
                  <a:pt x="2172286" y="3652135"/>
                  <a:pt x="2222480" y="3721151"/>
                  <a:pt x="2222480" y="3806287"/>
                </a:cubicBezTo>
                <a:cubicBezTo>
                  <a:pt x="2222480" y="3891423"/>
                  <a:pt x="2172286" y="3960440"/>
                  <a:pt x="2110369" y="3960440"/>
                </a:cubicBezTo>
                <a:close/>
                <a:moveTo>
                  <a:pt x="3298949" y="3965401"/>
                </a:moveTo>
                <a:lnTo>
                  <a:pt x="2488131" y="3965401"/>
                </a:lnTo>
                <a:cubicBezTo>
                  <a:pt x="2426214" y="3965401"/>
                  <a:pt x="2376020" y="3896384"/>
                  <a:pt x="2376020" y="3811249"/>
                </a:cubicBezTo>
                <a:cubicBezTo>
                  <a:pt x="2376020" y="3726113"/>
                  <a:pt x="2426214" y="3657096"/>
                  <a:pt x="2488131" y="3657096"/>
                </a:cubicBezTo>
                <a:lnTo>
                  <a:pt x="2497539" y="3657096"/>
                </a:lnTo>
                <a:lnTo>
                  <a:pt x="2497539" y="549461"/>
                </a:lnTo>
                <a:cubicBezTo>
                  <a:pt x="2497539" y="248741"/>
                  <a:pt x="2674834" y="4961"/>
                  <a:pt x="2893539" y="4961"/>
                </a:cubicBezTo>
                <a:cubicBezTo>
                  <a:pt x="3112244" y="4961"/>
                  <a:pt x="3289539" y="248741"/>
                  <a:pt x="3289539" y="549461"/>
                </a:cubicBezTo>
                <a:lnTo>
                  <a:pt x="3289539" y="3657096"/>
                </a:lnTo>
                <a:lnTo>
                  <a:pt x="3298949" y="3657096"/>
                </a:lnTo>
                <a:cubicBezTo>
                  <a:pt x="3360866" y="3657096"/>
                  <a:pt x="3411060" y="3726113"/>
                  <a:pt x="3411060" y="3811249"/>
                </a:cubicBezTo>
                <a:cubicBezTo>
                  <a:pt x="3411060" y="3896384"/>
                  <a:pt x="3360866" y="3965401"/>
                  <a:pt x="3298949" y="3965401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34" name="Oval 2">
            <a:extLst>
              <a:ext uri="{FF2B5EF4-FFF2-40B4-BE49-F238E27FC236}">
                <a16:creationId xmlns:a16="http://schemas.microsoft.com/office/drawing/2014/main" id="{DEB821F8-4756-419A-A003-BF59C6854386}"/>
              </a:ext>
            </a:extLst>
          </p:cNvPr>
          <p:cNvSpPr/>
          <p:nvPr userDrawn="1"/>
        </p:nvSpPr>
        <p:spPr>
          <a:xfrm rot="3709911">
            <a:off x="2541786" y="214508"/>
            <a:ext cx="1330091" cy="1218480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75000"/>
              <a:alpha val="5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 dirty="0"/>
          </a:p>
        </p:txBody>
      </p:sp>
      <p:sp>
        <p:nvSpPr>
          <p:cNvPr id="35" name="Oval 2">
            <a:extLst>
              <a:ext uri="{FF2B5EF4-FFF2-40B4-BE49-F238E27FC236}">
                <a16:creationId xmlns:a16="http://schemas.microsoft.com/office/drawing/2014/main" id="{28E19587-63C1-4D35-B862-D1E4D947E769}"/>
              </a:ext>
            </a:extLst>
          </p:cNvPr>
          <p:cNvSpPr/>
          <p:nvPr userDrawn="1"/>
        </p:nvSpPr>
        <p:spPr>
          <a:xfrm rot="19437896">
            <a:off x="1667701" y="2395655"/>
            <a:ext cx="1858078" cy="1702162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noFill/>
          <a:ln w="12700">
            <a:solidFill>
              <a:schemeClr val="bg1">
                <a:lumMod val="65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36" name="Oval 2">
            <a:extLst>
              <a:ext uri="{FF2B5EF4-FFF2-40B4-BE49-F238E27FC236}">
                <a16:creationId xmlns:a16="http://schemas.microsoft.com/office/drawing/2014/main" id="{D01EAC9B-77E3-4F2A-B1A7-DA8703EA503E}"/>
              </a:ext>
            </a:extLst>
          </p:cNvPr>
          <p:cNvSpPr/>
          <p:nvPr userDrawn="1"/>
        </p:nvSpPr>
        <p:spPr>
          <a:xfrm rot="3709911">
            <a:off x="2771394" y="1888445"/>
            <a:ext cx="918800" cy="841701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95000"/>
              <a:alpha val="6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37" name="Oval 2">
            <a:extLst>
              <a:ext uri="{FF2B5EF4-FFF2-40B4-BE49-F238E27FC236}">
                <a16:creationId xmlns:a16="http://schemas.microsoft.com/office/drawing/2014/main" id="{6E6B823F-9505-482A-B8B1-DF126CEEDF7D}"/>
              </a:ext>
            </a:extLst>
          </p:cNvPr>
          <p:cNvSpPr/>
          <p:nvPr userDrawn="1"/>
        </p:nvSpPr>
        <p:spPr>
          <a:xfrm>
            <a:off x="1531849" y="771595"/>
            <a:ext cx="1103690" cy="1011076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38" name="Oval 2">
            <a:extLst>
              <a:ext uri="{FF2B5EF4-FFF2-40B4-BE49-F238E27FC236}">
                <a16:creationId xmlns:a16="http://schemas.microsoft.com/office/drawing/2014/main" id="{2D8F8763-74DE-48D8-82F2-4DED48BDB492}"/>
              </a:ext>
            </a:extLst>
          </p:cNvPr>
          <p:cNvSpPr/>
          <p:nvPr userDrawn="1"/>
        </p:nvSpPr>
        <p:spPr>
          <a:xfrm rot="19437896">
            <a:off x="-106613" y="294760"/>
            <a:ext cx="1858078" cy="1702162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noFill/>
          <a:ln w="12700">
            <a:solidFill>
              <a:schemeClr val="bg1">
                <a:lumMod val="65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39" name="Oval 2">
            <a:extLst>
              <a:ext uri="{FF2B5EF4-FFF2-40B4-BE49-F238E27FC236}">
                <a16:creationId xmlns:a16="http://schemas.microsoft.com/office/drawing/2014/main" id="{2335DB93-B002-455A-922C-59CDE2F7860E}"/>
              </a:ext>
            </a:extLst>
          </p:cNvPr>
          <p:cNvSpPr/>
          <p:nvPr userDrawn="1"/>
        </p:nvSpPr>
        <p:spPr>
          <a:xfrm rot="19437896">
            <a:off x="3099160" y="566763"/>
            <a:ext cx="1858078" cy="1702162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noFill/>
          <a:ln w="12700">
            <a:solidFill>
              <a:schemeClr val="bg1">
                <a:lumMod val="65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40" name="Oval 2">
            <a:extLst>
              <a:ext uri="{FF2B5EF4-FFF2-40B4-BE49-F238E27FC236}">
                <a16:creationId xmlns:a16="http://schemas.microsoft.com/office/drawing/2014/main" id="{7EDB26AF-D59B-4DAC-BFAB-D4CAACD5D1D3}"/>
              </a:ext>
            </a:extLst>
          </p:cNvPr>
          <p:cNvSpPr/>
          <p:nvPr userDrawn="1"/>
        </p:nvSpPr>
        <p:spPr>
          <a:xfrm rot="3709911">
            <a:off x="153430" y="1568340"/>
            <a:ext cx="918800" cy="841701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41" name="Oval 2">
            <a:extLst>
              <a:ext uri="{FF2B5EF4-FFF2-40B4-BE49-F238E27FC236}">
                <a16:creationId xmlns:a16="http://schemas.microsoft.com/office/drawing/2014/main" id="{212DFC34-D15A-4488-BFA7-A702AFE4C877}"/>
              </a:ext>
            </a:extLst>
          </p:cNvPr>
          <p:cNvSpPr/>
          <p:nvPr userDrawn="1"/>
        </p:nvSpPr>
        <p:spPr>
          <a:xfrm rot="8100000">
            <a:off x="1367948" y="62020"/>
            <a:ext cx="957058" cy="876749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75000"/>
              <a:alpha val="5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42" name="Oval 2">
            <a:extLst>
              <a:ext uri="{FF2B5EF4-FFF2-40B4-BE49-F238E27FC236}">
                <a16:creationId xmlns:a16="http://schemas.microsoft.com/office/drawing/2014/main" id="{CF93B13D-A20E-4CD7-9A16-10EA50F4A5F5}"/>
              </a:ext>
            </a:extLst>
          </p:cNvPr>
          <p:cNvSpPr/>
          <p:nvPr userDrawn="1"/>
        </p:nvSpPr>
        <p:spPr>
          <a:xfrm rot="8100000">
            <a:off x="879296" y="1266839"/>
            <a:ext cx="2266749" cy="2076540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50000"/>
              <a:alpha val="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43" name="Oval 2">
            <a:extLst>
              <a:ext uri="{FF2B5EF4-FFF2-40B4-BE49-F238E27FC236}">
                <a16:creationId xmlns:a16="http://schemas.microsoft.com/office/drawing/2014/main" id="{6AA68F63-074F-4CD0-B095-61269FC12F01}"/>
              </a:ext>
            </a:extLst>
          </p:cNvPr>
          <p:cNvSpPr/>
          <p:nvPr userDrawn="1"/>
        </p:nvSpPr>
        <p:spPr>
          <a:xfrm rot="5157174">
            <a:off x="3375634" y="1764038"/>
            <a:ext cx="1513674" cy="1386658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50000"/>
              <a:alpha val="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44" name="Oval 2">
            <a:extLst>
              <a:ext uri="{FF2B5EF4-FFF2-40B4-BE49-F238E27FC236}">
                <a16:creationId xmlns:a16="http://schemas.microsoft.com/office/drawing/2014/main" id="{443ADD24-71DF-40D3-95BC-47201FAB2C7D}"/>
              </a:ext>
            </a:extLst>
          </p:cNvPr>
          <p:cNvSpPr/>
          <p:nvPr userDrawn="1"/>
        </p:nvSpPr>
        <p:spPr>
          <a:xfrm rot="900000">
            <a:off x="3221006" y="2808606"/>
            <a:ext cx="1132658" cy="1037613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45" name="Oval 2">
            <a:extLst>
              <a:ext uri="{FF2B5EF4-FFF2-40B4-BE49-F238E27FC236}">
                <a16:creationId xmlns:a16="http://schemas.microsoft.com/office/drawing/2014/main" id="{6588E49C-5C36-4A73-AD43-6AE2961B8DDE}"/>
              </a:ext>
            </a:extLst>
          </p:cNvPr>
          <p:cNvSpPr/>
          <p:nvPr userDrawn="1"/>
        </p:nvSpPr>
        <p:spPr>
          <a:xfrm rot="900000">
            <a:off x="1247188" y="3390926"/>
            <a:ext cx="1132658" cy="1037613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46" name="Oval 2">
            <a:extLst>
              <a:ext uri="{FF2B5EF4-FFF2-40B4-BE49-F238E27FC236}">
                <a16:creationId xmlns:a16="http://schemas.microsoft.com/office/drawing/2014/main" id="{C3F71828-438F-43CD-AC64-74D2828A0E90}"/>
              </a:ext>
            </a:extLst>
          </p:cNvPr>
          <p:cNvSpPr/>
          <p:nvPr userDrawn="1"/>
        </p:nvSpPr>
        <p:spPr>
          <a:xfrm rot="3709911">
            <a:off x="130473" y="3538235"/>
            <a:ext cx="918800" cy="841701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95000"/>
              <a:alpha val="6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47" name="Oval 2">
            <a:extLst>
              <a:ext uri="{FF2B5EF4-FFF2-40B4-BE49-F238E27FC236}">
                <a16:creationId xmlns:a16="http://schemas.microsoft.com/office/drawing/2014/main" id="{80C82425-1CFE-461A-B474-2D06AF206930}"/>
              </a:ext>
            </a:extLst>
          </p:cNvPr>
          <p:cNvSpPr/>
          <p:nvPr userDrawn="1"/>
        </p:nvSpPr>
        <p:spPr>
          <a:xfrm rot="19437896">
            <a:off x="41486" y="2323530"/>
            <a:ext cx="1858078" cy="1702162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noFill/>
          <a:ln w="12700">
            <a:solidFill>
              <a:schemeClr val="bg1">
                <a:lumMod val="65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52" name="Oval 2">
            <a:extLst>
              <a:ext uri="{FF2B5EF4-FFF2-40B4-BE49-F238E27FC236}">
                <a16:creationId xmlns:a16="http://schemas.microsoft.com/office/drawing/2014/main" id="{6BD50034-4A1E-4917-A1D6-4075DB469CB3}"/>
              </a:ext>
            </a:extLst>
          </p:cNvPr>
          <p:cNvSpPr/>
          <p:nvPr userDrawn="1"/>
        </p:nvSpPr>
        <p:spPr>
          <a:xfrm rot="3709911">
            <a:off x="3868988" y="3364828"/>
            <a:ext cx="1330091" cy="1218480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75000"/>
              <a:alpha val="5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 dirty="0"/>
          </a:p>
        </p:txBody>
      </p:sp>
      <p:sp>
        <p:nvSpPr>
          <p:cNvPr id="53" name="Oval 2">
            <a:extLst>
              <a:ext uri="{FF2B5EF4-FFF2-40B4-BE49-F238E27FC236}">
                <a16:creationId xmlns:a16="http://schemas.microsoft.com/office/drawing/2014/main" id="{845997A6-F744-4590-8B08-A41D124DE9EF}"/>
              </a:ext>
            </a:extLst>
          </p:cNvPr>
          <p:cNvSpPr/>
          <p:nvPr userDrawn="1"/>
        </p:nvSpPr>
        <p:spPr>
          <a:xfrm rot="8100000">
            <a:off x="4751684" y="691456"/>
            <a:ext cx="957058" cy="876749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75000"/>
              <a:alpha val="5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54" name="Oval 2">
            <a:extLst>
              <a:ext uri="{FF2B5EF4-FFF2-40B4-BE49-F238E27FC236}">
                <a16:creationId xmlns:a16="http://schemas.microsoft.com/office/drawing/2014/main" id="{4CF0B8C1-B839-4BC7-8419-AE9A8FD050E8}"/>
              </a:ext>
            </a:extLst>
          </p:cNvPr>
          <p:cNvSpPr/>
          <p:nvPr userDrawn="1"/>
        </p:nvSpPr>
        <p:spPr>
          <a:xfrm rot="8100000">
            <a:off x="4263032" y="1896275"/>
            <a:ext cx="2266749" cy="2076540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50000"/>
              <a:alpha val="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55" name="Oval 2">
            <a:extLst>
              <a:ext uri="{FF2B5EF4-FFF2-40B4-BE49-F238E27FC236}">
                <a16:creationId xmlns:a16="http://schemas.microsoft.com/office/drawing/2014/main" id="{3B35F268-30FF-4DB5-8968-9AC0F8A3334B}"/>
              </a:ext>
            </a:extLst>
          </p:cNvPr>
          <p:cNvSpPr/>
          <p:nvPr userDrawn="1"/>
        </p:nvSpPr>
        <p:spPr>
          <a:xfrm rot="19437896">
            <a:off x="4744330" y="1861939"/>
            <a:ext cx="1299933" cy="1190852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noFill/>
          <a:ln w="12700">
            <a:solidFill>
              <a:schemeClr val="bg1">
                <a:lumMod val="65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56" name="Oval 2">
            <a:extLst>
              <a:ext uri="{FF2B5EF4-FFF2-40B4-BE49-F238E27FC236}">
                <a16:creationId xmlns:a16="http://schemas.microsoft.com/office/drawing/2014/main" id="{182AE9B8-EA51-485B-A12B-D4038C532683}"/>
              </a:ext>
            </a:extLst>
          </p:cNvPr>
          <p:cNvSpPr/>
          <p:nvPr userDrawn="1"/>
        </p:nvSpPr>
        <p:spPr>
          <a:xfrm rot="900000">
            <a:off x="1987004" y="2561653"/>
            <a:ext cx="1009486" cy="924777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57" name="Oval 2">
            <a:extLst>
              <a:ext uri="{FF2B5EF4-FFF2-40B4-BE49-F238E27FC236}">
                <a16:creationId xmlns:a16="http://schemas.microsoft.com/office/drawing/2014/main" id="{F414A7D9-B1E2-4BFC-95B2-9F786767E9F2}"/>
              </a:ext>
            </a:extLst>
          </p:cNvPr>
          <p:cNvSpPr/>
          <p:nvPr userDrawn="1"/>
        </p:nvSpPr>
        <p:spPr>
          <a:xfrm rot="3709911">
            <a:off x="2519904" y="3533964"/>
            <a:ext cx="1038426" cy="951290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95000"/>
              <a:alpha val="6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58" name="Oval 2">
            <a:extLst>
              <a:ext uri="{FF2B5EF4-FFF2-40B4-BE49-F238E27FC236}">
                <a16:creationId xmlns:a16="http://schemas.microsoft.com/office/drawing/2014/main" id="{4EB703FD-2B5F-4AED-B451-A30CADDE2F31}"/>
              </a:ext>
            </a:extLst>
          </p:cNvPr>
          <p:cNvSpPr/>
          <p:nvPr userDrawn="1"/>
        </p:nvSpPr>
        <p:spPr>
          <a:xfrm rot="3709911">
            <a:off x="3392173" y="302893"/>
            <a:ext cx="1038426" cy="951290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95000"/>
              <a:alpha val="6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61" name="Oval 2">
            <a:extLst>
              <a:ext uri="{FF2B5EF4-FFF2-40B4-BE49-F238E27FC236}">
                <a16:creationId xmlns:a16="http://schemas.microsoft.com/office/drawing/2014/main" id="{50BD6020-C4FF-4760-A425-86AA968DED12}"/>
              </a:ext>
            </a:extLst>
          </p:cNvPr>
          <p:cNvSpPr/>
          <p:nvPr userDrawn="1"/>
        </p:nvSpPr>
        <p:spPr>
          <a:xfrm rot="8100000">
            <a:off x="5019356" y="-26786"/>
            <a:ext cx="1310082" cy="1200149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50000"/>
              <a:alpha val="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63" name="Oval 2">
            <a:extLst>
              <a:ext uri="{FF2B5EF4-FFF2-40B4-BE49-F238E27FC236}">
                <a16:creationId xmlns:a16="http://schemas.microsoft.com/office/drawing/2014/main" id="{3EE70CB4-2D96-46EB-8977-1B1B79804844}"/>
              </a:ext>
            </a:extLst>
          </p:cNvPr>
          <p:cNvSpPr/>
          <p:nvPr userDrawn="1"/>
        </p:nvSpPr>
        <p:spPr>
          <a:xfrm rot="8100000">
            <a:off x="1937060" y="-77635"/>
            <a:ext cx="1310082" cy="1200149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50000"/>
              <a:alpha val="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72" name="Oval 2">
            <a:extLst>
              <a:ext uri="{FF2B5EF4-FFF2-40B4-BE49-F238E27FC236}">
                <a16:creationId xmlns:a16="http://schemas.microsoft.com/office/drawing/2014/main" id="{86DA3905-5344-46C3-A880-8671CA140E70}"/>
              </a:ext>
            </a:extLst>
          </p:cNvPr>
          <p:cNvSpPr/>
          <p:nvPr userDrawn="1"/>
        </p:nvSpPr>
        <p:spPr>
          <a:xfrm rot="900000">
            <a:off x="5090179" y="3170913"/>
            <a:ext cx="1132658" cy="1037613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75" name="Oval 2">
            <a:extLst>
              <a:ext uri="{FF2B5EF4-FFF2-40B4-BE49-F238E27FC236}">
                <a16:creationId xmlns:a16="http://schemas.microsoft.com/office/drawing/2014/main" id="{E5357039-4981-49B5-A9BC-C8EE3D049AAF}"/>
              </a:ext>
            </a:extLst>
          </p:cNvPr>
          <p:cNvSpPr/>
          <p:nvPr userDrawn="1"/>
        </p:nvSpPr>
        <p:spPr>
          <a:xfrm rot="900000">
            <a:off x="5407036" y="1110970"/>
            <a:ext cx="1002682" cy="918544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80" name="Oval 2">
            <a:extLst>
              <a:ext uri="{FF2B5EF4-FFF2-40B4-BE49-F238E27FC236}">
                <a16:creationId xmlns:a16="http://schemas.microsoft.com/office/drawing/2014/main" id="{11DA530B-C00F-4683-BEC9-A839D71312FA}"/>
              </a:ext>
            </a:extLst>
          </p:cNvPr>
          <p:cNvSpPr/>
          <p:nvPr userDrawn="1"/>
        </p:nvSpPr>
        <p:spPr>
          <a:xfrm rot="3709911">
            <a:off x="8142766" y="708962"/>
            <a:ext cx="1330091" cy="1218480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75000"/>
              <a:alpha val="5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 dirty="0"/>
          </a:p>
        </p:txBody>
      </p:sp>
      <p:sp>
        <p:nvSpPr>
          <p:cNvPr id="81" name="Oval 2">
            <a:extLst>
              <a:ext uri="{FF2B5EF4-FFF2-40B4-BE49-F238E27FC236}">
                <a16:creationId xmlns:a16="http://schemas.microsoft.com/office/drawing/2014/main" id="{1A082356-B1F6-4535-B5E4-18E1F0D65B29}"/>
              </a:ext>
            </a:extLst>
          </p:cNvPr>
          <p:cNvSpPr/>
          <p:nvPr userDrawn="1"/>
        </p:nvSpPr>
        <p:spPr>
          <a:xfrm rot="19437896">
            <a:off x="7268681" y="2890109"/>
            <a:ext cx="1858078" cy="1702162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noFill/>
          <a:ln w="12700">
            <a:solidFill>
              <a:schemeClr val="bg1">
                <a:lumMod val="65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82" name="Oval 2">
            <a:extLst>
              <a:ext uri="{FF2B5EF4-FFF2-40B4-BE49-F238E27FC236}">
                <a16:creationId xmlns:a16="http://schemas.microsoft.com/office/drawing/2014/main" id="{DC785FC9-409C-46D7-9E50-8B54D1F5C686}"/>
              </a:ext>
            </a:extLst>
          </p:cNvPr>
          <p:cNvSpPr/>
          <p:nvPr userDrawn="1"/>
        </p:nvSpPr>
        <p:spPr>
          <a:xfrm rot="3709911">
            <a:off x="8372374" y="2382899"/>
            <a:ext cx="918800" cy="841701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95000"/>
              <a:alpha val="6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83" name="Oval 2">
            <a:extLst>
              <a:ext uri="{FF2B5EF4-FFF2-40B4-BE49-F238E27FC236}">
                <a16:creationId xmlns:a16="http://schemas.microsoft.com/office/drawing/2014/main" id="{9E28926F-5E44-49C1-B6BE-0E896F422420}"/>
              </a:ext>
            </a:extLst>
          </p:cNvPr>
          <p:cNvSpPr/>
          <p:nvPr userDrawn="1"/>
        </p:nvSpPr>
        <p:spPr>
          <a:xfrm>
            <a:off x="7132829" y="1266049"/>
            <a:ext cx="1103690" cy="1011076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84" name="Oval 2">
            <a:extLst>
              <a:ext uri="{FF2B5EF4-FFF2-40B4-BE49-F238E27FC236}">
                <a16:creationId xmlns:a16="http://schemas.microsoft.com/office/drawing/2014/main" id="{4781A321-140D-4659-BF8B-C8F0459A607D}"/>
              </a:ext>
            </a:extLst>
          </p:cNvPr>
          <p:cNvSpPr/>
          <p:nvPr userDrawn="1"/>
        </p:nvSpPr>
        <p:spPr>
          <a:xfrm rot="19437896">
            <a:off x="8700140" y="1061217"/>
            <a:ext cx="1858078" cy="1702162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noFill/>
          <a:ln w="12700">
            <a:solidFill>
              <a:schemeClr val="bg1">
                <a:lumMod val="65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85" name="Oval 2">
            <a:extLst>
              <a:ext uri="{FF2B5EF4-FFF2-40B4-BE49-F238E27FC236}">
                <a16:creationId xmlns:a16="http://schemas.microsoft.com/office/drawing/2014/main" id="{9A0D302C-CB24-4586-ABBD-B34C82AC03CE}"/>
              </a:ext>
            </a:extLst>
          </p:cNvPr>
          <p:cNvSpPr/>
          <p:nvPr userDrawn="1"/>
        </p:nvSpPr>
        <p:spPr>
          <a:xfrm rot="3709911">
            <a:off x="5754410" y="2062794"/>
            <a:ext cx="918800" cy="841701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86" name="Oval 2">
            <a:extLst>
              <a:ext uri="{FF2B5EF4-FFF2-40B4-BE49-F238E27FC236}">
                <a16:creationId xmlns:a16="http://schemas.microsoft.com/office/drawing/2014/main" id="{9581F6BD-EC04-4182-A089-8F5E688FE5A0}"/>
              </a:ext>
            </a:extLst>
          </p:cNvPr>
          <p:cNvSpPr/>
          <p:nvPr userDrawn="1"/>
        </p:nvSpPr>
        <p:spPr>
          <a:xfrm rot="8100000">
            <a:off x="6968928" y="556474"/>
            <a:ext cx="957058" cy="876749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75000"/>
              <a:alpha val="5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87" name="Oval 2">
            <a:extLst>
              <a:ext uri="{FF2B5EF4-FFF2-40B4-BE49-F238E27FC236}">
                <a16:creationId xmlns:a16="http://schemas.microsoft.com/office/drawing/2014/main" id="{66979805-A54A-49AC-8EF2-284A82BF61BB}"/>
              </a:ext>
            </a:extLst>
          </p:cNvPr>
          <p:cNvSpPr/>
          <p:nvPr userDrawn="1"/>
        </p:nvSpPr>
        <p:spPr>
          <a:xfrm rot="8100000">
            <a:off x="6480276" y="1761293"/>
            <a:ext cx="2266749" cy="2076540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50000"/>
              <a:alpha val="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88" name="Oval 2">
            <a:extLst>
              <a:ext uri="{FF2B5EF4-FFF2-40B4-BE49-F238E27FC236}">
                <a16:creationId xmlns:a16="http://schemas.microsoft.com/office/drawing/2014/main" id="{3DC90682-259B-4FF5-A432-AEFA8C7231E8}"/>
              </a:ext>
            </a:extLst>
          </p:cNvPr>
          <p:cNvSpPr/>
          <p:nvPr userDrawn="1"/>
        </p:nvSpPr>
        <p:spPr>
          <a:xfrm rot="5157174">
            <a:off x="8976614" y="2258492"/>
            <a:ext cx="1513674" cy="1386658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50000"/>
              <a:alpha val="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89" name="Oval 2">
            <a:extLst>
              <a:ext uri="{FF2B5EF4-FFF2-40B4-BE49-F238E27FC236}">
                <a16:creationId xmlns:a16="http://schemas.microsoft.com/office/drawing/2014/main" id="{C4C59401-DA11-4364-8292-66738EC61A54}"/>
              </a:ext>
            </a:extLst>
          </p:cNvPr>
          <p:cNvSpPr/>
          <p:nvPr userDrawn="1"/>
        </p:nvSpPr>
        <p:spPr>
          <a:xfrm rot="900000">
            <a:off x="8821986" y="3303060"/>
            <a:ext cx="1132658" cy="1037613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90" name="Oval 2">
            <a:extLst>
              <a:ext uri="{FF2B5EF4-FFF2-40B4-BE49-F238E27FC236}">
                <a16:creationId xmlns:a16="http://schemas.microsoft.com/office/drawing/2014/main" id="{A6776DA6-ADAF-4122-827B-86FE09B753EC}"/>
              </a:ext>
            </a:extLst>
          </p:cNvPr>
          <p:cNvSpPr/>
          <p:nvPr userDrawn="1"/>
        </p:nvSpPr>
        <p:spPr>
          <a:xfrm rot="900000">
            <a:off x="9049262" y="65851"/>
            <a:ext cx="1132658" cy="1037613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91" name="Oval 2">
            <a:extLst>
              <a:ext uri="{FF2B5EF4-FFF2-40B4-BE49-F238E27FC236}">
                <a16:creationId xmlns:a16="http://schemas.microsoft.com/office/drawing/2014/main" id="{AE2E80A3-9393-4530-9F6B-61B1B4C85604}"/>
              </a:ext>
            </a:extLst>
          </p:cNvPr>
          <p:cNvSpPr/>
          <p:nvPr userDrawn="1"/>
        </p:nvSpPr>
        <p:spPr>
          <a:xfrm rot="3709911">
            <a:off x="5940659" y="3816669"/>
            <a:ext cx="918800" cy="841701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95000"/>
              <a:alpha val="6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92" name="Oval 2">
            <a:extLst>
              <a:ext uri="{FF2B5EF4-FFF2-40B4-BE49-F238E27FC236}">
                <a16:creationId xmlns:a16="http://schemas.microsoft.com/office/drawing/2014/main" id="{0AE7D6AC-D567-4A7D-BB82-7F020E5E71D1}"/>
              </a:ext>
            </a:extLst>
          </p:cNvPr>
          <p:cNvSpPr/>
          <p:nvPr userDrawn="1"/>
        </p:nvSpPr>
        <p:spPr>
          <a:xfrm rot="19437896">
            <a:off x="5642466" y="2817984"/>
            <a:ext cx="1858078" cy="1702162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noFill/>
          <a:ln w="12700">
            <a:solidFill>
              <a:schemeClr val="bg1">
                <a:lumMod val="65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93" name="Oval 2">
            <a:extLst>
              <a:ext uri="{FF2B5EF4-FFF2-40B4-BE49-F238E27FC236}">
                <a16:creationId xmlns:a16="http://schemas.microsoft.com/office/drawing/2014/main" id="{B56681DA-9D88-4B22-B921-81303E32A8ED}"/>
              </a:ext>
            </a:extLst>
          </p:cNvPr>
          <p:cNvSpPr/>
          <p:nvPr userDrawn="1"/>
        </p:nvSpPr>
        <p:spPr>
          <a:xfrm rot="8100000">
            <a:off x="10352664" y="1185910"/>
            <a:ext cx="957058" cy="876749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75000"/>
              <a:alpha val="5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94" name="Oval 2">
            <a:extLst>
              <a:ext uri="{FF2B5EF4-FFF2-40B4-BE49-F238E27FC236}">
                <a16:creationId xmlns:a16="http://schemas.microsoft.com/office/drawing/2014/main" id="{74FD78FD-473B-4B30-9754-1918941DA669}"/>
              </a:ext>
            </a:extLst>
          </p:cNvPr>
          <p:cNvSpPr/>
          <p:nvPr userDrawn="1"/>
        </p:nvSpPr>
        <p:spPr>
          <a:xfrm rot="8100000">
            <a:off x="9864012" y="2390729"/>
            <a:ext cx="2266749" cy="2076540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50000"/>
              <a:alpha val="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95" name="Oval 2">
            <a:extLst>
              <a:ext uri="{FF2B5EF4-FFF2-40B4-BE49-F238E27FC236}">
                <a16:creationId xmlns:a16="http://schemas.microsoft.com/office/drawing/2014/main" id="{AAC9B54D-9216-4D7E-94C6-7CEEEAA05305}"/>
              </a:ext>
            </a:extLst>
          </p:cNvPr>
          <p:cNvSpPr/>
          <p:nvPr userDrawn="1"/>
        </p:nvSpPr>
        <p:spPr>
          <a:xfrm rot="19437896">
            <a:off x="10345310" y="2356393"/>
            <a:ext cx="1299933" cy="1190852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noFill/>
          <a:ln w="12700">
            <a:solidFill>
              <a:schemeClr val="bg1">
                <a:lumMod val="65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96" name="Oval 2">
            <a:extLst>
              <a:ext uri="{FF2B5EF4-FFF2-40B4-BE49-F238E27FC236}">
                <a16:creationId xmlns:a16="http://schemas.microsoft.com/office/drawing/2014/main" id="{C01AA50C-FF44-47BA-84D1-A3345F8B6FD2}"/>
              </a:ext>
            </a:extLst>
          </p:cNvPr>
          <p:cNvSpPr/>
          <p:nvPr userDrawn="1"/>
        </p:nvSpPr>
        <p:spPr>
          <a:xfrm rot="900000">
            <a:off x="7587984" y="3056107"/>
            <a:ext cx="1009486" cy="924777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97" name="Oval 2">
            <a:extLst>
              <a:ext uri="{FF2B5EF4-FFF2-40B4-BE49-F238E27FC236}">
                <a16:creationId xmlns:a16="http://schemas.microsoft.com/office/drawing/2014/main" id="{128CB1AF-92AE-49BF-94D8-75DE08510796}"/>
              </a:ext>
            </a:extLst>
          </p:cNvPr>
          <p:cNvSpPr/>
          <p:nvPr userDrawn="1"/>
        </p:nvSpPr>
        <p:spPr>
          <a:xfrm rot="3709911">
            <a:off x="10321978" y="208889"/>
            <a:ext cx="1038426" cy="951290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85000"/>
              <a:alpha val="6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98" name="Oval 2">
            <a:extLst>
              <a:ext uri="{FF2B5EF4-FFF2-40B4-BE49-F238E27FC236}">
                <a16:creationId xmlns:a16="http://schemas.microsoft.com/office/drawing/2014/main" id="{80958B31-EE7F-4458-8D19-C793103117BA}"/>
              </a:ext>
            </a:extLst>
          </p:cNvPr>
          <p:cNvSpPr/>
          <p:nvPr userDrawn="1"/>
        </p:nvSpPr>
        <p:spPr>
          <a:xfrm rot="3709911">
            <a:off x="8993153" y="797347"/>
            <a:ext cx="1038426" cy="951290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95000"/>
              <a:alpha val="60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99" name="Oval 2">
            <a:extLst>
              <a:ext uri="{FF2B5EF4-FFF2-40B4-BE49-F238E27FC236}">
                <a16:creationId xmlns:a16="http://schemas.microsoft.com/office/drawing/2014/main" id="{A241C97F-5AE0-4C3E-9EC9-60FD191185C6}"/>
              </a:ext>
            </a:extLst>
          </p:cNvPr>
          <p:cNvSpPr/>
          <p:nvPr userDrawn="1"/>
        </p:nvSpPr>
        <p:spPr>
          <a:xfrm rot="900000">
            <a:off x="10958142" y="3587426"/>
            <a:ext cx="1132658" cy="1037613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00" name="Oval 2">
            <a:extLst>
              <a:ext uri="{FF2B5EF4-FFF2-40B4-BE49-F238E27FC236}">
                <a16:creationId xmlns:a16="http://schemas.microsoft.com/office/drawing/2014/main" id="{5A020C5F-B87D-40B9-B406-A080D65C5BF1}"/>
              </a:ext>
            </a:extLst>
          </p:cNvPr>
          <p:cNvSpPr/>
          <p:nvPr userDrawn="1"/>
        </p:nvSpPr>
        <p:spPr>
          <a:xfrm rot="900000">
            <a:off x="11008016" y="1605424"/>
            <a:ext cx="1002682" cy="918544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01" name="Oval 2">
            <a:extLst>
              <a:ext uri="{FF2B5EF4-FFF2-40B4-BE49-F238E27FC236}">
                <a16:creationId xmlns:a16="http://schemas.microsoft.com/office/drawing/2014/main" id="{F1B50547-68CF-4D1D-AA64-6E0D7A6D7299}"/>
              </a:ext>
            </a:extLst>
          </p:cNvPr>
          <p:cNvSpPr/>
          <p:nvPr userDrawn="1"/>
        </p:nvSpPr>
        <p:spPr>
          <a:xfrm rot="19437896">
            <a:off x="6564173" y="801515"/>
            <a:ext cx="1858078" cy="1702162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noFill/>
          <a:ln w="12700">
            <a:solidFill>
              <a:schemeClr val="bg1">
                <a:lumMod val="65000"/>
                <a:alpha val="2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02" name="Oval 2">
            <a:extLst>
              <a:ext uri="{FF2B5EF4-FFF2-40B4-BE49-F238E27FC236}">
                <a16:creationId xmlns:a16="http://schemas.microsoft.com/office/drawing/2014/main" id="{4E89952A-824E-4B4C-963E-C52E790B7C08}"/>
              </a:ext>
            </a:extLst>
          </p:cNvPr>
          <p:cNvSpPr/>
          <p:nvPr userDrawn="1"/>
        </p:nvSpPr>
        <p:spPr>
          <a:xfrm rot="900000">
            <a:off x="5939664" y="52344"/>
            <a:ext cx="1009486" cy="924777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03" name="Oval 2">
            <a:extLst>
              <a:ext uri="{FF2B5EF4-FFF2-40B4-BE49-F238E27FC236}">
                <a16:creationId xmlns:a16="http://schemas.microsoft.com/office/drawing/2014/main" id="{35A6149A-9121-4093-BB29-6274808CCFFE}"/>
              </a:ext>
            </a:extLst>
          </p:cNvPr>
          <p:cNvSpPr/>
          <p:nvPr userDrawn="1"/>
        </p:nvSpPr>
        <p:spPr>
          <a:xfrm rot="5157174">
            <a:off x="6223726" y="287726"/>
            <a:ext cx="1513674" cy="1386658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50000"/>
              <a:alpha val="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04" name="Oval 2">
            <a:extLst>
              <a:ext uri="{FF2B5EF4-FFF2-40B4-BE49-F238E27FC236}">
                <a16:creationId xmlns:a16="http://schemas.microsoft.com/office/drawing/2014/main" id="{B8086D41-5E5D-4335-986C-A50CDC5DA2D6}"/>
              </a:ext>
            </a:extLst>
          </p:cNvPr>
          <p:cNvSpPr/>
          <p:nvPr userDrawn="1"/>
        </p:nvSpPr>
        <p:spPr>
          <a:xfrm rot="8100000">
            <a:off x="7463069" y="-218473"/>
            <a:ext cx="1617557" cy="1481823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50000"/>
              <a:alpha val="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05" name="Oval 2">
            <a:extLst>
              <a:ext uri="{FF2B5EF4-FFF2-40B4-BE49-F238E27FC236}">
                <a16:creationId xmlns:a16="http://schemas.microsoft.com/office/drawing/2014/main" id="{96E9F1D1-F86B-4A0A-9649-F4401DDECF4A}"/>
              </a:ext>
            </a:extLst>
          </p:cNvPr>
          <p:cNvSpPr/>
          <p:nvPr userDrawn="1"/>
        </p:nvSpPr>
        <p:spPr>
          <a:xfrm rot="8100000">
            <a:off x="11309268" y="475590"/>
            <a:ext cx="1068239" cy="978599"/>
          </a:xfrm>
          <a:custGeom>
            <a:avLst/>
            <a:gdLst/>
            <a:ahLst/>
            <a:cxnLst/>
            <a:rect l="l" t="t" r="r" b="b"/>
            <a:pathLst>
              <a:path w="4744677" h="4346537">
                <a:moveTo>
                  <a:pt x="4132609" y="0"/>
                </a:moveTo>
                <a:cubicBezTo>
                  <a:pt x="4470645" y="0"/>
                  <a:pt x="4744677" y="274032"/>
                  <a:pt x="4744677" y="612068"/>
                </a:cubicBezTo>
                <a:cubicBezTo>
                  <a:pt x="4744677" y="950104"/>
                  <a:pt x="4470645" y="1224136"/>
                  <a:pt x="4132609" y="1224136"/>
                </a:cubicBezTo>
                <a:cubicBezTo>
                  <a:pt x="4000619" y="1224136"/>
                  <a:pt x="3878387" y="1182357"/>
                  <a:pt x="3779124" y="1110304"/>
                </a:cubicBezTo>
                <a:lnTo>
                  <a:pt x="3136991" y="1745949"/>
                </a:lnTo>
                <a:cubicBezTo>
                  <a:pt x="3225188" y="1856579"/>
                  <a:pt x="3276364" y="1997017"/>
                  <a:pt x="3276364" y="2149407"/>
                </a:cubicBezTo>
                <a:cubicBezTo>
                  <a:pt x="3276364" y="2441531"/>
                  <a:pt x="3088309" y="2689732"/>
                  <a:pt x="2825694" y="2776754"/>
                </a:cubicBezTo>
                <a:lnTo>
                  <a:pt x="2979020" y="3414933"/>
                </a:lnTo>
                <a:cubicBezTo>
                  <a:pt x="2993560" y="3411152"/>
                  <a:pt x="3008526" y="3410433"/>
                  <a:pt x="3023660" y="3410433"/>
                </a:cubicBezTo>
                <a:cubicBezTo>
                  <a:pt x="3282158" y="3410433"/>
                  <a:pt x="3491712" y="3619987"/>
                  <a:pt x="3491712" y="3878485"/>
                </a:cubicBezTo>
                <a:cubicBezTo>
                  <a:pt x="3491712" y="4136983"/>
                  <a:pt x="3282158" y="4346537"/>
                  <a:pt x="3023660" y="4346537"/>
                </a:cubicBezTo>
                <a:cubicBezTo>
                  <a:pt x="2765162" y="4346537"/>
                  <a:pt x="2555608" y="4136983"/>
                  <a:pt x="2555608" y="3878485"/>
                </a:cubicBezTo>
                <a:cubicBezTo>
                  <a:pt x="2555608" y="3687272"/>
                  <a:pt x="2670270" y="3522840"/>
                  <a:pt x="2834857" y="3450806"/>
                </a:cubicBezTo>
                <a:lnTo>
                  <a:pt x="2680516" y="2808402"/>
                </a:lnTo>
                <a:cubicBezTo>
                  <a:pt x="2657679" y="2814229"/>
                  <a:pt x="2634131" y="2815481"/>
                  <a:pt x="2610290" y="2815481"/>
                </a:cubicBezTo>
                <a:cubicBezTo>
                  <a:pt x="2262990" y="2815481"/>
                  <a:pt x="1977773" y="2549678"/>
                  <a:pt x="1950334" y="2210098"/>
                </a:cubicBezTo>
                <a:lnTo>
                  <a:pt x="1140565" y="2210098"/>
                </a:lnTo>
                <a:cubicBezTo>
                  <a:pt x="1087517" y="2473312"/>
                  <a:pt x="854931" y="2671465"/>
                  <a:pt x="576064" y="2671465"/>
                </a:cubicBezTo>
                <a:cubicBezTo>
                  <a:pt x="257913" y="2671465"/>
                  <a:pt x="0" y="2413552"/>
                  <a:pt x="0" y="2095401"/>
                </a:cubicBezTo>
                <a:cubicBezTo>
                  <a:pt x="0" y="1777250"/>
                  <a:pt x="257913" y="1519337"/>
                  <a:pt x="576064" y="1519337"/>
                </a:cubicBezTo>
                <a:cubicBezTo>
                  <a:pt x="884345" y="1519337"/>
                  <a:pt x="1136067" y="1761496"/>
                  <a:pt x="1149172" y="2066082"/>
                </a:cubicBezTo>
                <a:lnTo>
                  <a:pt x="1952616" y="2066082"/>
                </a:lnTo>
                <a:cubicBezTo>
                  <a:pt x="1990606" y="1737340"/>
                  <a:pt x="2270784" y="1483333"/>
                  <a:pt x="2610290" y="1483333"/>
                </a:cubicBezTo>
                <a:cubicBezTo>
                  <a:pt x="2772012" y="1483333"/>
                  <a:pt x="2920272" y="1540968"/>
                  <a:pt x="3033700" y="1639167"/>
                </a:cubicBezTo>
                <a:lnTo>
                  <a:pt x="3670256" y="1009043"/>
                </a:lnTo>
                <a:cubicBezTo>
                  <a:pt x="3576170" y="903685"/>
                  <a:pt x="3520541" y="764373"/>
                  <a:pt x="3520541" y="612068"/>
                </a:cubicBezTo>
                <a:cubicBezTo>
                  <a:pt x="3520541" y="274032"/>
                  <a:pt x="3794573" y="0"/>
                  <a:pt x="4132609" y="0"/>
                </a:cubicBezTo>
                <a:close/>
              </a:path>
            </a:pathLst>
          </a:custGeom>
          <a:solidFill>
            <a:schemeClr val="bg1">
              <a:lumMod val="50000"/>
              <a:alpha val="5000"/>
            </a:schemeClr>
          </a:solidFill>
          <a:ln w="476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06" name="Round Same Side Corner Rectangle 6">
            <a:extLst>
              <a:ext uri="{FF2B5EF4-FFF2-40B4-BE49-F238E27FC236}">
                <a16:creationId xmlns:a16="http://schemas.microsoft.com/office/drawing/2014/main" id="{A3375275-560B-442E-B781-DE31B3913F4C}"/>
              </a:ext>
            </a:extLst>
          </p:cNvPr>
          <p:cNvSpPr/>
          <p:nvPr userDrawn="1"/>
        </p:nvSpPr>
        <p:spPr>
          <a:xfrm rot="10800000">
            <a:off x="6059945" y="4547669"/>
            <a:ext cx="1531655" cy="2154490"/>
          </a:xfrm>
          <a:custGeom>
            <a:avLst/>
            <a:gdLst/>
            <a:ahLst/>
            <a:cxnLst/>
            <a:rect l="l" t="t" r="r" b="b"/>
            <a:pathLst>
              <a:path w="3411060" h="3965401">
                <a:moveTo>
                  <a:pt x="3062139" y="1800201"/>
                </a:moveTo>
                <a:lnTo>
                  <a:pt x="2702139" y="1800201"/>
                </a:lnTo>
                <a:lnTo>
                  <a:pt x="2702139" y="437210"/>
                </a:lnTo>
                <a:cubicBezTo>
                  <a:pt x="2702139" y="337799"/>
                  <a:pt x="2782728" y="257210"/>
                  <a:pt x="2882139" y="257210"/>
                </a:cubicBezTo>
                <a:cubicBezTo>
                  <a:pt x="2981550" y="257210"/>
                  <a:pt x="3062139" y="337799"/>
                  <a:pt x="3062139" y="437210"/>
                </a:cubicBezTo>
                <a:close/>
                <a:moveTo>
                  <a:pt x="686119" y="2160241"/>
                </a:moveTo>
                <a:lnTo>
                  <a:pt x="326119" y="2160241"/>
                </a:lnTo>
                <a:lnTo>
                  <a:pt x="326119" y="432251"/>
                </a:lnTo>
                <a:cubicBezTo>
                  <a:pt x="326119" y="332840"/>
                  <a:pt x="406708" y="252251"/>
                  <a:pt x="506119" y="252251"/>
                </a:cubicBezTo>
                <a:cubicBezTo>
                  <a:pt x="605530" y="252251"/>
                  <a:pt x="686119" y="332840"/>
                  <a:pt x="686119" y="432251"/>
                </a:cubicBezTo>
                <a:close/>
                <a:moveTo>
                  <a:pt x="1873559" y="3168352"/>
                </a:moveTo>
                <a:lnTo>
                  <a:pt x="1513559" y="3168352"/>
                </a:lnTo>
                <a:lnTo>
                  <a:pt x="1513559" y="432248"/>
                </a:lnTo>
                <a:cubicBezTo>
                  <a:pt x="1513559" y="332837"/>
                  <a:pt x="1594148" y="252248"/>
                  <a:pt x="1693559" y="252248"/>
                </a:cubicBezTo>
                <a:cubicBezTo>
                  <a:pt x="1792970" y="252248"/>
                  <a:pt x="1873559" y="332837"/>
                  <a:pt x="1873559" y="432248"/>
                </a:cubicBezTo>
                <a:close/>
                <a:moveTo>
                  <a:pt x="787520" y="3652135"/>
                </a:moveTo>
                <a:lnTo>
                  <a:pt x="787520" y="565496"/>
                </a:lnTo>
                <a:cubicBezTo>
                  <a:pt x="787520" y="360460"/>
                  <a:pt x="666637" y="194246"/>
                  <a:pt x="517520" y="194246"/>
                </a:cubicBezTo>
                <a:cubicBezTo>
                  <a:pt x="368403" y="194246"/>
                  <a:pt x="247520" y="360460"/>
                  <a:pt x="247520" y="565496"/>
                </a:cubicBezTo>
                <a:lnTo>
                  <a:pt x="247520" y="3652135"/>
                </a:lnTo>
                <a:close/>
                <a:moveTo>
                  <a:pt x="1974960" y="3652135"/>
                </a:moveTo>
                <a:lnTo>
                  <a:pt x="1974960" y="565496"/>
                </a:lnTo>
                <a:cubicBezTo>
                  <a:pt x="1974960" y="360460"/>
                  <a:pt x="1854077" y="194246"/>
                  <a:pt x="1704960" y="194246"/>
                </a:cubicBezTo>
                <a:cubicBezTo>
                  <a:pt x="1555843" y="194246"/>
                  <a:pt x="1434960" y="360460"/>
                  <a:pt x="1434960" y="565496"/>
                </a:cubicBezTo>
                <a:lnTo>
                  <a:pt x="1434960" y="3652135"/>
                </a:lnTo>
                <a:close/>
                <a:moveTo>
                  <a:pt x="3163540" y="3657096"/>
                </a:moveTo>
                <a:lnTo>
                  <a:pt x="3163540" y="570457"/>
                </a:lnTo>
                <a:cubicBezTo>
                  <a:pt x="3163540" y="365422"/>
                  <a:pt x="3042657" y="199207"/>
                  <a:pt x="2893540" y="199207"/>
                </a:cubicBezTo>
                <a:cubicBezTo>
                  <a:pt x="2744423" y="199207"/>
                  <a:pt x="2623540" y="365422"/>
                  <a:pt x="2623540" y="570457"/>
                </a:cubicBezTo>
                <a:lnTo>
                  <a:pt x="2623540" y="3657096"/>
                </a:lnTo>
                <a:close/>
                <a:moveTo>
                  <a:pt x="922929" y="3960440"/>
                </a:moveTo>
                <a:lnTo>
                  <a:pt x="112111" y="3960440"/>
                </a:lnTo>
                <a:cubicBezTo>
                  <a:pt x="50194" y="3960440"/>
                  <a:pt x="0" y="3891423"/>
                  <a:pt x="0" y="3806287"/>
                </a:cubicBezTo>
                <a:cubicBezTo>
                  <a:pt x="0" y="3721151"/>
                  <a:pt x="50194" y="3652135"/>
                  <a:pt x="112111" y="3652135"/>
                </a:cubicBezTo>
                <a:lnTo>
                  <a:pt x="121519" y="3652135"/>
                </a:lnTo>
                <a:lnTo>
                  <a:pt x="121519" y="544500"/>
                </a:lnTo>
                <a:cubicBezTo>
                  <a:pt x="121519" y="243780"/>
                  <a:pt x="298814" y="0"/>
                  <a:pt x="517519" y="0"/>
                </a:cubicBezTo>
                <a:cubicBezTo>
                  <a:pt x="736224" y="0"/>
                  <a:pt x="913519" y="243780"/>
                  <a:pt x="913519" y="544500"/>
                </a:cubicBezTo>
                <a:lnTo>
                  <a:pt x="913519" y="3652135"/>
                </a:lnTo>
                <a:lnTo>
                  <a:pt x="922929" y="3652135"/>
                </a:lnTo>
                <a:cubicBezTo>
                  <a:pt x="984846" y="3652135"/>
                  <a:pt x="1035040" y="3721151"/>
                  <a:pt x="1035040" y="3806287"/>
                </a:cubicBezTo>
                <a:cubicBezTo>
                  <a:pt x="1035040" y="3891423"/>
                  <a:pt x="984846" y="3960440"/>
                  <a:pt x="922929" y="3960440"/>
                </a:cubicBezTo>
                <a:close/>
                <a:moveTo>
                  <a:pt x="2110369" y="3960440"/>
                </a:moveTo>
                <a:lnTo>
                  <a:pt x="1299551" y="3960440"/>
                </a:lnTo>
                <a:cubicBezTo>
                  <a:pt x="1237634" y="3960440"/>
                  <a:pt x="1187440" y="3891423"/>
                  <a:pt x="1187440" y="3806287"/>
                </a:cubicBezTo>
                <a:cubicBezTo>
                  <a:pt x="1187440" y="3721151"/>
                  <a:pt x="1237634" y="3652135"/>
                  <a:pt x="1299551" y="3652135"/>
                </a:cubicBezTo>
                <a:lnTo>
                  <a:pt x="1308959" y="3652135"/>
                </a:lnTo>
                <a:lnTo>
                  <a:pt x="1308959" y="544500"/>
                </a:lnTo>
                <a:cubicBezTo>
                  <a:pt x="1308959" y="243780"/>
                  <a:pt x="1486254" y="0"/>
                  <a:pt x="1704959" y="0"/>
                </a:cubicBezTo>
                <a:cubicBezTo>
                  <a:pt x="1923664" y="0"/>
                  <a:pt x="2100959" y="243780"/>
                  <a:pt x="2100959" y="544500"/>
                </a:cubicBezTo>
                <a:lnTo>
                  <a:pt x="2100959" y="3652135"/>
                </a:lnTo>
                <a:lnTo>
                  <a:pt x="2110369" y="3652135"/>
                </a:lnTo>
                <a:cubicBezTo>
                  <a:pt x="2172286" y="3652135"/>
                  <a:pt x="2222480" y="3721151"/>
                  <a:pt x="2222480" y="3806287"/>
                </a:cubicBezTo>
                <a:cubicBezTo>
                  <a:pt x="2222480" y="3891423"/>
                  <a:pt x="2172286" y="3960440"/>
                  <a:pt x="2110369" y="3960440"/>
                </a:cubicBezTo>
                <a:close/>
                <a:moveTo>
                  <a:pt x="3298949" y="3965401"/>
                </a:moveTo>
                <a:lnTo>
                  <a:pt x="2488131" y="3965401"/>
                </a:lnTo>
                <a:cubicBezTo>
                  <a:pt x="2426214" y="3965401"/>
                  <a:pt x="2376020" y="3896384"/>
                  <a:pt x="2376020" y="3811249"/>
                </a:cubicBezTo>
                <a:cubicBezTo>
                  <a:pt x="2376020" y="3726113"/>
                  <a:pt x="2426214" y="3657096"/>
                  <a:pt x="2488131" y="3657096"/>
                </a:cubicBezTo>
                <a:lnTo>
                  <a:pt x="2497539" y="3657096"/>
                </a:lnTo>
                <a:lnTo>
                  <a:pt x="2497539" y="549461"/>
                </a:lnTo>
                <a:cubicBezTo>
                  <a:pt x="2497539" y="248741"/>
                  <a:pt x="2674834" y="4961"/>
                  <a:pt x="2893539" y="4961"/>
                </a:cubicBezTo>
                <a:cubicBezTo>
                  <a:pt x="3112244" y="4961"/>
                  <a:pt x="3289539" y="248741"/>
                  <a:pt x="3289539" y="549461"/>
                </a:cubicBezTo>
                <a:lnTo>
                  <a:pt x="3289539" y="3657096"/>
                </a:lnTo>
                <a:lnTo>
                  <a:pt x="3298949" y="3657096"/>
                </a:lnTo>
                <a:cubicBezTo>
                  <a:pt x="3360866" y="3657096"/>
                  <a:pt x="3411060" y="3726113"/>
                  <a:pt x="3411060" y="3811249"/>
                </a:cubicBezTo>
                <a:cubicBezTo>
                  <a:pt x="3411060" y="3896384"/>
                  <a:pt x="3360866" y="3965401"/>
                  <a:pt x="3298949" y="3965401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07" name="Round Same Side Corner Rectangle 6">
            <a:extLst>
              <a:ext uri="{FF2B5EF4-FFF2-40B4-BE49-F238E27FC236}">
                <a16:creationId xmlns:a16="http://schemas.microsoft.com/office/drawing/2014/main" id="{30BE70AC-15A6-4011-BF38-1EFE55CB0F01}"/>
              </a:ext>
            </a:extLst>
          </p:cNvPr>
          <p:cNvSpPr/>
          <p:nvPr userDrawn="1"/>
        </p:nvSpPr>
        <p:spPr>
          <a:xfrm rot="10800000">
            <a:off x="7646841" y="4547669"/>
            <a:ext cx="1531655" cy="2154490"/>
          </a:xfrm>
          <a:custGeom>
            <a:avLst/>
            <a:gdLst/>
            <a:ahLst/>
            <a:cxnLst/>
            <a:rect l="l" t="t" r="r" b="b"/>
            <a:pathLst>
              <a:path w="3411060" h="3965401">
                <a:moveTo>
                  <a:pt x="3062139" y="1800201"/>
                </a:moveTo>
                <a:lnTo>
                  <a:pt x="2702139" y="1800201"/>
                </a:lnTo>
                <a:lnTo>
                  <a:pt x="2702139" y="437210"/>
                </a:lnTo>
                <a:cubicBezTo>
                  <a:pt x="2702139" y="337799"/>
                  <a:pt x="2782728" y="257210"/>
                  <a:pt x="2882139" y="257210"/>
                </a:cubicBezTo>
                <a:cubicBezTo>
                  <a:pt x="2981550" y="257210"/>
                  <a:pt x="3062139" y="337799"/>
                  <a:pt x="3062139" y="437210"/>
                </a:cubicBezTo>
                <a:close/>
                <a:moveTo>
                  <a:pt x="686119" y="2160241"/>
                </a:moveTo>
                <a:lnTo>
                  <a:pt x="326119" y="2160241"/>
                </a:lnTo>
                <a:lnTo>
                  <a:pt x="326119" y="432251"/>
                </a:lnTo>
                <a:cubicBezTo>
                  <a:pt x="326119" y="332840"/>
                  <a:pt x="406708" y="252251"/>
                  <a:pt x="506119" y="252251"/>
                </a:cubicBezTo>
                <a:cubicBezTo>
                  <a:pt x="605530" y="252251"/>
                  <a:pt x="686119" y="332840"/>
                  <a:pt x="686119" y="432251"/>
                </a:cubicBezTo>
                <a:close/>
                <a:moveTo>
                  <a:pt x="1873559" y="3168352"/>
                </a:moveTo>
                <a:lnTo>
                  <a:pt x="1513559" y="3168352"/>
                </a:lnTo>
                <a:lnTo>
                  <a:pt x="1513559" y="432248"/>
                </a:lnTo>
                <a:cubicBezTo>
                  <a:pt x="1513559" y="332837"/>
                  <a:pt x="1594148" y="252248"/>
                  <a:pt x="1693559" y="252248"/>
                </a:cubicBezTo>
                <a:cubicBezTo>
                  <a:pt x="1792970" y="252248"/>
                  <a:pt x="1873559" y="332837"/>
                  <a:pt x="1873559" y="432248"/>
                </a:cubicBezTo>
                <a:close/>
                <a:moveTo>
                  <a:pt x="787520" y="3652135"/>
                </a:moveTo>
                <a:lnTo>
                  <a:pt x="787520" y="565496"/>
                </a:lnTo>
                <a:cubicBezTo>
                  <a:pt x="787520" y="360460"/>
                  <a:pt x="666637" y="194246"/>
                  <a:pt x="517520" y="194246"/>
                </a:cubicBezTo>
                <a:cubicBezTo>
                  <a:pt x="368403" y="194246"/>
                  <a:pt x="247520" y="360460"/>
                  <a:pt x="247520" y="565496"/>
                </a:cubicBezTo>
                <a:lnTo>
                  <a:pt x="247520" y="3652135"/>
                </a:lnTo>
                <a:close/>
                <a:moveTo>
                  <a:pt x="1974960" y="3652135"/>
                </a:moveTo>
                <a:lnTo>
                  <a:pt x="1974960" y="565496"/>
                </a:lnTo>
                <a:cubicBezTo>
                  <a:pt x="1974960" y="360460"/>
                  <a:pt x="1854077" y="194246"/>
                  <a:pt x="1704960" y="194246"/>
                </a:cubicBezTo>
                <a:cubicBezTo>
                  <a:pt x="1555843" y="194246"/>
                  <a:pt x="1434960" y="360460"/>
                  <a:pt x="1434960" y="565496"/>
                </a:cubicBezTo>
                <a:lnTo>
                  <a:pt x="1434960" y="3652135"/>
                </a:lnTo>
                <a:close/>
                <a:moveTo>
                  <a:pt x="3163540" y="3657096"/>
                </a:moveTo>
                <a:lnTo>
                  <a:pt x="3163540" y="570457"/>
                </a:lnTo>
                <a:cubicBezTo>
                  <a:pt x="3163540" y="365422"/>
                  <a:pt x="3042657" y="199207"/>
                  <a:pt x="2893540" y="199207"/>
                </a:cubicBezTo>
                <a:cubicBezTo>
                  <a:pt x="2744423" y="199207"/>
                  <a:pt x="2623540" y="365422"/>
                  <a:pt x="2623540" y="570457"/>
                </a:cubicBezTo>
                <a:lnTo>
                  <a:pt x="2623540" y="3657096"/>
                </a:lnTo>
                <a:close/>
                <a:moveTo>
                  <a:pt x="922929" y="3960440"/>
                </a:moveTo>
                <a:lnTo>
                  <a:pt x="112111" y="3960440"/>
                </a:lnTo>
                <a:cubicBezTo>
                  <a:pt x="50194" y="3960440"/>
                  <a:pt x="0" y="3891423"/>
                  <a:pt x="0" y="3806287"/>
                </a:cubicBezTo>
                <a:cubicBezTo>
                  <a:pt x="0" y="3721151"/>
                  <a:pt x="50194" y="3652135"/>
                  <a:pt x="112111" y="3652135"/>
                </a:cubicBezTo>
                <a:lnTo>
                  <a:pt x="121519" y="3652135"/>
                </a:lnTo>
                <a:lnTo>
                  <a:pt x="121519" y="544500"/>
                </a:lnTo>
                <a:cubicBezTo>
                  <a:pt x="121519" y="243780"/>
                  <a:pt x="298814" y="0"/>
                  <a:pt x="517519" y="0"/>
                </a:cubicBezTo>
                <a:cubicBezTo>
                  <a:pt x="736224" y="0"/>
                  <a:pt x="913519" y="243780"/>
                  <a:pt x="913519" y="544500"/>
                </a:cubicBezTo>
                <a:lnTo>
                  <a:pt x="913519" y="3652135"/>
                </a:lnTo>
                <a:lnTo>
                  <a:pt x="922929" y="3652135"/>
                </a:lnTo>
                <a:cubicBezTo>
                  <a:pt x="984846" y="3652135"/>
                  <a:pt x="1035040" y="3721151"/>
                  <a:pt x="1035040" y="3806287"/>
                </a:cubicBezTo>
                <a:cubicBezTo>
                  <a:pt x="1035040" y="3891423"/>
                  <a:pt x="984846" y="3960440"/>
                  <a:pt x="922929" y="3960440"/>
                </a:cubicBezTo>
                <a:close/>
                <a:moveTo>
                  <a:pt x="2110369" y="3960440"/>
                </a:moveTo>
                <a:lnTo>
                  <a:pt x="1299551" y="3960440"/>
                </a:lnTo>
                <a:cubicBezTo>
                  <a:pt x="1237634" y="3960440"/>
                  <a:pt x="1187440" y="3891423"/>
                  <a:pt x="1187440" y="3806287"/>
                </a:cubicBezTo>
                <a:cubicBezTo>
                  <a:pt x="1187440" y="3721151"/>
                  <a:pt x="1237634" y="3652135"/>
                  <a:pt x="1299551" y="3652135"/>
                </a:cubicBezTo>
                <a:lnTo>
                  <a:pt x="1308959" y="3652135"/>
                </a:lnTo>
                <a:lnTo>
                  <a:pt x="1308959" y="544500"/>
                </a:lnTo>
                <a:cubicBezTo>
                  <a:pt x="1308959" y="243780"/>
                  <a:pt x="1486254" y="0"/>
                  <a:pt x="1704959" y="0"/>
                </a:cubicBezTo>
                <a:cubicBezTo>
                  <a:pt x="1923664" y="0"/>
                  <a:pt x="2100959" y="243780"/>
                  <a:pt x="2100959" y="544500"/>
                </a:cubicBezTo>
                <a:lnTo>
                  <a:pt x="2100959" y="3652135"/>
                </a:lnTo>
                <a:lnTo>
                  <a:pt x="2110369" y="3652135"/>
                </a:lnTo>
                <a:cubicBezTo>
                  <a:pt x="2172286" y="3652135"/>
                  <a:pt x="2222480" y="3721151"/>
                  <a:pt x="2222480" y="3806287"/>
                </a:cubicBezTo>
                <a:cubicBezTo>
                  <a:pt x="2222480" y="3891423"/>
                  <a:pt x="2172286" y="3960440"/>
                  <a:pt x="2110369" y="3960440"/>
                </a:cubicBezTo>
                <a:close/>
                <a:moveTo>
                  <a:pt x="3298949" y="3965401"/>
                </a:moveTo>
                <a:lnTo>
                  <a:pt x="2488131" y="3965401"/>
                </a:lnTo>
                <a:cubicBezTo>
                  <a:pt x="2426214" y="3965401"/>
                  <a:pt x="2376020" y="3896384"/>
                  <a:pt x="2376020" y="3811249"/>
                </a:cubicBezTo>
                <a:cubicBezTo>
                  <a:pt x="2376020" y="3726113"/>
                  <a:pt x="2426214" y="3657096"/>
                  <a:pt x="2488131" y="3657096"/>
                </a:cubicBezTo>
                <a:lnTo>
                  <a:pt x="2497539" y="3657096"/>
                </a:lnTo>
                <a:lnTo>
                  <a:pt x="2497539" y="549461"/>
                </a:lnTo>
                <a:cubicBezTo>
                  <a:pt x="2497539" y="248741"/>
                  <a:pt x="2674834" y="4961"/>
                  <a:pt x="2893539" y="4961"/>
                </a:cubicBezTo>
                <a:cubicBezTo>
                  <a:pt x="3112244" y="4961"/>
                  <a:pt x="3289539" y="248741"/>
                  <a:pt x="3289539" y="549461"/>
                </a:cubicBezTo>
                <a:lnTo>
                  <a:pt x="3289539" y="3657096"/>
                </a:lnTo>
                <a:lnTo>
                  <a:pt x="3298949" y="3657096"/>
                </a:lnTo>
                <a:cubicBezTo>
                  <a:pt x="3360866" y="3657096"/>
                  <a:pt x="3411060" y="3726113"/>
                  <a:pt x="3411060" y="3811249"/>
                </a:cubicBezTo>
                <a:cubicBezTo>
                  <a:pt x="3411060" y="3896384"/>
                  <a:pt x="3360866" y="3965401"/>
                  <a:pt x="3298949" y="3965401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08" name="Round Same Side Corner Rectangle 6">
            <a:extLst>
              <a:ext uri="{FF2B5EF4-FFF2-40B4-BE49-F238E27FC236}">
                <a16:creationId xmlns:a16="http://schemas.microsoft.com/office/drawing/2014/main" id="{E7139256-4FFF-47FB-85F9-EDE7EA43DB44}"/>
              </a:ext>
            </a:extLst>
          </p:cNvPr>
          <p:cNvSpPr/>
          <p:nvPr userDrawn="1"/>
        </p:nvSpPr>
        <p:spPr>
          <a:xfrm rot="10800000">
            <a:off x="9233737" y="4547669"/>
            <a:ext cx="1531655" cy="2154490"/>
          </a:xfrm>
          <a:custGeom>
            <a:avLst/>
            <a:gdLst/>
            <a:ahLst/>
            <a:cxnLst/>
            <a:rect l="l" t="t" r="r" b="b"/>
            <a:pathLst>
              <a:path w="3411060" h="3965401">
                <a:moveTo>
                  <a:pt x="3062139" y="1800201"/>
                </a:moveTo>
                <a:lnTo>
                  <a:pt x="2702139" y="1800201"/>
                </a:lnTo>
                <a:lnTo>
                  <a:pt x="2702139" y="437210"/>
                </a:lnTo>
                <a:cubicBezTo>
                  <a:pt x="2702139" y="337799"/>
                  <a:pt x="2782728" y="257210"/>
                  <a:pt x="2882139" y="257210"/>
                </a:cubicBezTo>
                <a:cubicBezTo>
                  <a:pt x="2981550" y="257210"/>
                  <a:pt x="3062139" y="337799"/>
                  <a:pt x="3062139" y="437210"/>
                </a:cubicBezTo>
                <a:close/>
                <a:moveTo>
                  <a:pt x="686119" y="2160241"/>
                </a:moveTo>
                <a:lnTo>
                  <a:pt x="326119" y="2160241"/>
                </a:lnTo>
                <a:lnTo>
                  <a:pt x="326119" y="432251"/>
                </a:lnTo>
                <a:cubicBezTo>
                  <a:pt x="326119" y="332840"/>
                  <a:pt x="406708" y="252251"/>
                  <a:pt x="506119" y="252251"/>
                </a:cubicBezTo>
                <a:cubicBezTo>
                  <a:pt x="605530" y="252251"/>
                  <a:pt x="686119" y="332840"/>
                  <a:pt x="686119" y="432251"/>
                </a:cubicBezTo>
                <a:close/>
                <a:moveTo>
                  <a:pt x="1873559" y="3168352"/>
                </a:moveTo>
                <a:lnTo>
                  <a:pt x="1513559" y="3168352"/>
                </a:lnTo>
                <a:lnTo>
                  <a:pt x="1513559" y="432248"/>
                </a:lnTo>
                <a:cubicBezTo>
                  <a:pt x="1513559" y="332837"/>
                  <a:pt x="1594148" y="252248"/>
                  <a:pt x="1693559" y="252248"/>
                </a:cubicBezTo>
                <a:cubicBezTo>
                  <a:pt x="1792970" y="252248"/>
                  <a:pt x="1873559" y="332837"/>
                  <a:pt x="1873559" y="432248"/>
                </a:cubicBezTo>
                <a:close/>
                <a:moveTo>
                  <a:pt x="787520" y="3652135"/>
                </a:moveTo>
                <a:lnTo>
                  <a:pt x="787520" y="565496"/>
                </a:lnTo>
                <a:cubicBezTo>
                  <a:pt x="787520" y="360460"/>
                  <a:pt x="666637" y="194246"/>
                  <a:pt x="517520" y="194246"/>
                </a:cubicBezTo>
                <a:cubicBezTo>
                  <a:pt x="368403" y="194246"/>
                  <a:pt x="247520" y="360460"/>
                  <a:pt x="247520" y="565496"/>
                </a:cubicBezTo>
                <a:lnTo>
                  <a:pt x="247520" y="3652135"/>
                </a:lnTo>
                <a:close/>
                <a:moveTo>
                  <a:pt x="1974960" y="3652135"/>
                </a:moveTo>
                <a:lnTo>
                  <a:pt x="1974960" y="565496"/>
                </a:lnTo>
                <a:cubicBezTo>
                  <a:pt x="1974960" y="360460"/>
                  <a:pt x="1854077" y="194246"/>
                  <a:pt x="1704960" y="194246"/>
                </a:cubicBezTo>
                <a:cubicBezTo>
                  <a:pt x="1555843" y="194246"/>
                  <a:pt x="1434960" y="360460"/>
                  <a:pt x="1434960" y="565496"/>
                </a:cubicBezTo>
                <a:lnTo>
                  <a:pt x="1434960" y="3652135"/>
                </a:lnTo>
                <a:close/>
                <a:moveTo>
                  <a:pt x="3163540" y="3657096"/>
                </a:moveTo>
                <a:lnTo>
                  <a:pt x="3163540" y="570457"/>
                </a:lnTo>
                <a:cubicBezTo>
                  <a:pt x="3163540" y="365422"/>
                  <a:pt x="3042657" y="199207"/>
                  <a:pt x="2893540" y="199207"/>
                </a:cubicBezTo>
                <a:cubicBezTo>
                  <a:pt x="2744423" y="199207"/>
                  <a:pt x="2623540" y="365422"/>
                  <a:pt x="2623540" y="570457"/>
                </a:cubicBezTo>
                <a:lnTo>
                  <a:pt x="2623540" y="3657096"/>
                </a:lnTo>
                <a:close/>
                <a:moveTo>
                  <a:pt x="922929" y="3960440"/>
                </a:moveTo>
                <a:lnTo>
                  <a:pt x="112111" y="3960440"/>
                </a:lnTo>
                <a:cubicBezTo>
                  <a:pt x="50194" y="3960440"/>
                  <a:pt x="0" y="3891423"/>
                  <a:pt x="0" y="3806287"/>
                </a:cubicBezTo>
                <a:cubicBezTo>
                  <a:pt x="0" y="3721151"/>
                  <a:pt x="50194" y="3652135"/>
                  <a:pt x="112111" y="3652135"/>
                </a:cubicBezTo>
                <a:lnTo>
                  <a:pt x="121519" y="3652135"/>
                </a:lnTo>
                <a:lnTo>
                  <a:pt x="121519" y="544500"/>
                </a:lnTo>
                <a:cubicBezTo>
                  <a:pt x="121519" y="243780"/>
                  <a:pt x="298814" y="0"/>
                  <a:pt x="517519" y="0"/>
                </a:cubicBezTo>
                <a:cubicBezTo>
                  <a:pt x="736224" y="0"/>
                  <a:pt x="913519" y="243780"/>
                  <a:pt x="913519" y="544500"/>
                </a:cubicBezTo>
                <a:lnTo>
                  <a:pt x="913519" y="3652135"/>
                </a:lnTo>
                <a:lnTo>
                  <a:pt x="922929" y="3652135"/>
                </a:lnTo>
                <a:cubicBezTo>
                  <a:pt x="984846" y="3652135"/>
                  <a:pt x="1035040" y="3721151"/>
                  <a:pt x="1035040" y="3806287"/>
                </a:cubicBezTo>
                <a:cubicBezTo>
                  <a:pt x="1035040" y="3891423"/>
                  <a:pt x="984846" y="3960440"/>
                  <a:pt x="922929" y="3960440"/>
                </a:cubicBezTo>
                <a:close/>
                <a:moveTo>
                  <a:pt x="2110369" y="3960440"/>
                </a:moveTo>
                <a:lnTo>
                  <a:pt x="1299551" y="3960440"/>
                </a:lnTo>
                <a:cubicBezTo>
                  <a:pt x="1237634" y="3960440"/>
                  <a:pt x="1187440" y="3891423"/>
                  <a:pt x="1187440" y="3806287"/>
                </a:cubicBezTo>
                <a:cubicBezTo>
                  <a:pt x="1187440" y="3721151"/>
                  <a:pt x="1237634" y="3652135"/>
                  <a:pt x="1299551" y="3652135"/>
                </a:cubicBezTo>
                <a:lnTo>
                  <a:pt x="1308959" y="3652135"/>
                </a:lnTo>
                <a:lnTo>
                  <a:pt x="1308959" y="544500"/>
                </a:lnTo>
                <a:cubicBezTo>
                  <a:pt x="1308959" y="243780"/>
                  <a:pt x="1486254" y="0"/>
                  <a:pt x="1704959" y="0"/>
                </a:cubicBezTo>
                <a:cubicBezTo>
                  <a:pt x="1923664" y="0"/>
                  <a:pt x="2100959" y="243780"/>
                  <a:pt x="2100959" y="544500"/>
                </a:cubicBezTo>
                <a:lnTo>
                  <a:pt x="2100959" y="3652135"/>
                </a:lnTo>
                <a:lnTo>
                  <a:pt x="2110369" y="3652135"/>
                </a:lnTo>
                <a:cubicBezTo>
                  <a:pt x="2172286" y="3652135"/>
                  <a:pt x="2222480" y="3721151"/>
                  <a:pt x="2222480" y="3806287"/>
                </a:cubicBezTo>
                <a:cubicBezTo>
                  <a:pt x="2222480" y="3891423"/>
                  <a:pt x="2172286" y="3960440"/>
                  <a:pt x="2110369" y="3960440"/>
                </a:cubicBezTo>
                <a:close/>
                <a:moveTo>
                  <a:pt x="3298949" y="3965401"/>
                </a:moveTo>
                <a:lnTo>
                  <a:pt x="2488131" y="3965401"/>
                </a:lnTo>
                <a:cubicBezTo>
                  <a:pt x="2426214" y="3965401"/>
                  <a:pt x="2376020" y="3896384"/>
                  <a:pt x="2376020" y="3811249"/>
                </a:cubicBezTo>
                <a:cubicBezTo>
                  <a:pt x="2376020" y="3726113"/>
                  <a:pt x="2426214" y="3657096"/>
                  <a:pt x="2488131" y="3657096"/>
                </a:cubicBezTo>
                <a:lnTo>
                  <a:pt x="2497539" y="3657096"/>
                </a:lnTo>
                <a:lnTo>
                  <a:pt x="2497539" y="549461"/>
                </a:lnTo>
                <a:cubicBezTo>
                  <a:pt x="2497539" y="248741"/>
                  <a:pt x="2674834" y="4961"/>
                  <a:pt x="2893539" y="4961"/>
                </a:cubicBezTo>
                <a:cubicBezTo>
                  <a:pt x="3112244" y="4961"/>
                  <a:pt x="3289539" y="248741"/>
                  <a:pt x="3289539" y="549461"/>
                </a:cubicBezTo>
                <a:lnTo>
                  <a:pt x="3289539" y="3657096"/>
                </a:lnTo>
                <a:lnTo>
                  <a:pt x="3298949" y="3657096"/>
                </a:lnTo>
                <a:cubicBezTo>
                  <a:pt x="3360866" y="3657096"/>
                  <a:pt x="3411060" y="3726113"/>
                  <a:pt x="3411060" y="3811249"/>
                </a:cubicBezTo>
                <a:cubicBezTo>
                  <a:pt x="3411060" y="3896384"/>
                  <a:pt x="3360866" y="3965401"/>
                  <a:pt x="3298949" y="3965401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09" name="Round Same Side Corner Rectangle 6">
            <a:extLst>
              <a:ext uri="{FF2B5EF4-FFF2-40B4-BE49-F238E27FC236}">
                <a16:creationId xmlns:a16="http://schemas.microsoft.com/office/drawing/2014/main" id="{83B66B17-5B31-42F4-B9C7-2F4B6601413E}"/>
              </a:ext>
            </a:extLst>
          </p:cNvPr>
          <p:cNvSpPr/>
          <p:nvPr userDrawn="1"/>
        </p:nvSpPr>
        <p:spPr>
          <a:xfrm rot="10800000">
            <a:off x="10856086" y="4557438"/>
            <a:ext cx="998463" cy="2154490"/>
          </a:xfrm>
          <a:custGeom>
            <a:avLst/>
            <a:gdLst/>
            <a:ahLst/>
            <a:cxnLst/>
            <a:rect l="l" t="t" r="r" b="b"/>
            <a:pathLst>
              <a:path w="998463" h="2154490">
                <a:moveTo>
                  <a:pt x="841789" y="978089"/>
                </a:moveTo>
                <a:lnTo>
                  <a:pt x="680139" y="978089"/>
                </a:lnTo>
                <a:lnTo>
                  <a:pt x="680139" y="237546"/>
                </a:lnTo>
                <a:cubicBezTo>
                  <a:pt x="680139" y="183534"/>
                  <a:pt x="716326" y="139748"/>
                  <a:pt x="760964" y="139748"/>
                </a:cubicBezTo>
                <a:cubicBezTo>
                  <a:pt x="805602" y="139748"/>
                  <a:pt x="841789" y="183534"/>
                  <a:pt x="841789" y="237546"/>
                </a:cubicBezTo>
                <a:close/>
                <a:moveTo>
                  <a:pt x="308085" y="1721436"/>
                </a:moveTo>
                <a:lnTo>
                  <a:pt x="146436" y="1721436"/>
                </a:lnTo>
                <a:lnTo>
                  <a:pt x="146436" y="234850"/>
                </a:lnTo>
                <a:cubicBezTo>
                  <a:pt x="146436" y="180838"/>
                  <a:pt x="182622" y="137052"/>
                  <a:pt x="227260" y="137052"/>
                </a:cubicBezTo>
                <a:cubicBezTo>
                  <a:pt x="271898" y="137052"/>
                  <a:pt x="308085" y="180838"/>
                  <a:pt x="308085" y="234850"/>
                </a:cubicBezTo>
                <a:close/>
                <a:moveTo>
                  <a:pt x="353617" y="1984286"/>
                </a:moveTo>
                <a:lnTo>
                  <a:pt x="353617" y="307247"/>
                </a:lnTo>
                <a:cubicBezTo>
                  <a:pt x="353617" y="195846"/>
                  <a:pt x="299337" y="105538"/>
                  <a:pt x="232380" y="105538"/>
                </a:cubicBezTo>
                <a:cubicBezTo>
                  <a:pt x="165422" y="105538"/>
                  <a:pt x="111143" y="195846"/>
                  <a:pt x="111143" y="307247"/>
                </a:cubicBezTo>
                <a:lnTo>
                  <a:pt x="111143" y="1984286"/>
                </a:lnTo>
                <a:close/>
                <a:moveTo>
                  <a:pt x="887320" y="1986981"/>
                </a:moveTo>
                <a:lnTo>
                  <a:pt x="887320" y="309942"/>
                </a:lnTo>
                <a:cubicBezTo>
                  <a:pt x="887320" y="198542"/>
                  <a:pt x="833041" y="108234"/>
                  <a:pt x="766083" y="108234"/>
                </a:cubicBezTo>
                <a:cubicBezTo>
                  <a:pt x="699126" y="108234"/>
                  <a:pt x="644846" y="198542"/>
                  <a:pt x="644846" y="309942"/>
                </a:cubicBezTo>
                <a:lnTo>
                  <a:pt x="644846" y="1986981"/>
                </a:lnTo>
                <a:close/>
                <a:moveTo>
                  <a:pt x="414419" y="2151795"/>
                </a:moveTo>
                <a:lnTo>
                  <a:pt x="50341" y="2151795"/>
                </a:lnTo>
                <a:cubicBezTo>
                  <a:pt x="22538" y="2151795"/>
                  <a:pt x="0" y="2114296"/>
                  <a:pt x="0" y="2068040"/>
                </a:cubicBezTo>
                <a:cubicBezTo>
                  <a:pt x="0" y="2021784"/>
                  <a:pt x="22538" y="1984286"/>
                  <a:pt x="50341" y="1984286"/>
                </a:cubicBezTo>
                <a:lnTo>
                  <a:pt x="54565" y="1984286"/>
                </a:lnTo>
                <a:lnTo>
                  <a:pt x="54565" y="295839"/>
                </a:lnTo>
                <a:cubicBezTo>
                  <a:pt x="54565" y="132451"/>
                  <a:pt x="134175" y="0"/>
                  <a:pt x="232379" y="0"/>
                </a:cubicBezTo>
                <a:cubicBezTo>
                  <a:pt x="330584" y="0"/>
                  <a:pt x="410194" y="132451"/>
                  <a:pt x="410194" y="295839"/>
                </a:cubicBezTo>
                <a:lnTo>
                  <a:pt x="410194" y="1984286"/>
                </a:lnTo>
                <a:lnTo>
                  <a:pt x="414419" y="1984286"/>
                </a:lnTo>
                <a:cubicBezTo>
                  <a:pt x="442221" y="1984286"/>
                  <a:pt x="464760" y="2021784"/>
                  <a:pt x="464760" y="2068040"/>
                </a:cubicBezTo>
                <a:cubicBezTo>
                  <a:pt x="464760" y="2114296"/>
                  <a:pt x="442221" y="2151795"/>
                  <a:pt x="414419" y="2151795"/>
                </a:cubicBezTo>
                <a:close/>
                <a:moveTo>
                  <a:pt x="948122" y="2154490"/>
                </a:moveTo>
                <a:lnTo>
                  <a:pt x="584044" y="2154490"/>
                </a:lnTo>
                <a:cubicBezTo>
                  <a:pt x="556242" y="2154490"/>
                  <a:pt x="533703" y="2116992"/>
                  <a:pt x="533703" y="2070736"/>
                </a:cubicBezTo>
                <a:cubicBezTo>
                  <a:pt x="533703" y="2024480"/>
                  <a:pt x="556242" y="1986981"/>
                  <a:pt x="584044" y="1986981"/>
                </a:cubicBezTo>
                <a:lnTo>
                  <a:pt x="588268" y="1986981"/>
                </a:lnTo>
                <a:lnTo>
                  <a:pt x="588268" y="298535"/>
                </a:lnTo>
                <a:cubicBezTo>
                  <a:pt x="588268" y="135147"/>
                  <a:pt x="667878" y="2696"/>
                  <a:pt x="766083" y="2696"/>
                </a:cubicBezTo>
                <a:cubicBezTo>
                  <a:pt x="864287" y="2696"/>
                  <a:pt x="943897" y="135147"/>
                  <a:pt x="943897" y="298535"/>
                </a:cubicBezTo>
                <a:lnTo>
                  <a:pt x="943897" y="1986981"/>
                </a:lnTo>
                <a:lnTo>
                  <a:pt x="948122" y="1986981"/>
                </a:lnTo>
                <a:cubicBezTo>
                  <a:pt x="975925" y="1986981"/>
                  <a:pt x="998463" y="2024480"/>
                  <a:pt x="998463" y="2070736"/>
                </a:cubicBezTo>
                <a:cubicBezTo>
                  <a:pt x="998463" y="2116992"/>
                  <a:pt x="975925" y="2154490"/>
                  <a:pt x="948122" y="215449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11" name="Rectangle 110">
            <a:extLst>
              <a:ext uri="{FF2B5EF4-FFF2-40B4-BE49-F238E27FC236}">
                <a16:creationId xmlns:a16="http://schemas.microsoft.com/office/drawing/2014/main" id="{C34150EA-9630-48C8-89B6-28D1B3BCA21C}"/>
              </a:ext>
            </a:extLst>
          </p:cNvPr>
          <p:cNvSpPr/>
          <p:nvPr userDrawn="1"/>
        </p:nvSpPr>
        <p:spPr>
          <a:xfrm>
            <a:off x="4834532" y="0"/>
            <a:ext cx="7357467" cy="6858000"/>
          </a:xfrm>
          <a:prstGeom prst="rect">
            <a:avLst/>
          </a:prstGeom>
          <a:gradFill flip="none" rotWithShape="1">
            <a:gsLst>
              <a:gs pos="53000">
                <a:srgbClr val="F3F3F3">
                  <a:alpha val="50000"/>
                </a:srgbClr>
              </a:gs>
              <a:gs pos="0">
                <a:schemeClr val="bg1">
                  <a:lumMod val="85000"/>
                </a:schemeClr>
              </a:gs>
              <a:gs pos="100000">
                <a:schemeClr val="bg1">
                  <a:lumMod val="90000"/>
                  <a:alpha val="0"/>
                </a:scheme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205335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Agenda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/>
          <p:cNvSpPr/>
          <p:nvPr userDrawn="1"/>
        </p:nvSpPr>
        <p:spPr>
          <a:xfrm>
            <a:off x="9807276" y="0"/>
            <a:ext cx="2384725" cy="68580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A9BB1F4B-B25A-4413-A9F8-698D3557FB80}"/>
              </a:ext>
            </a:extLst>
          </p:cNvPr>
          <p:cNvSpPr/>
          <p:nvPr/>
        </p:nvSpPr>
        <p:spPr>
          <a:xfrm>
            <a:off x="7953731" y="1576695"/>
            <a:ext cx="3686283" cy="4466486"/>
          </a:xfrm>
          <a:custGeom>
            <a:avLst/>
            <a:gdLst>
              <a:gd name="connsiteX0" fmla="*/ 2600325 w 3686283"/>
              <a:gd name="connsiteY0" fmla="*/ 147528 h 4466486"/>
              <a:gd name="connsiteX1" fmla="*/ 2730818 w 3686283"/>
              <a:gd name="connsiteY1" fmla="*/ 275163 h 4466486"/>
              <a:gd name="connsiteX2" fmla="*/ 2600325 w 3686283"/>
              <a:gd name="connsiteY2" fmla="*/ 147528 h 4466486"/>
              <a:gd name="connsiteX3" fmla="*/ 1847850 w 3686283"/>
              <a:gd name="connsiteY3" fmla="*/ 10 h 4466486"/>
              <a:gd name="connsiteX4" fmla="*/ 2013585 w 3686283"/>
              <a:gd name="connsiteY4" fmla="*/ 28466 h 4466486"/>
              <a:gd name="connsiteX5" fmla="*/ 2286000 w 3686283"/>
              <a:gd name="connsiteY5" fmla="*/ 58946 h 4466486"/>
              <a:gd name="connsiteX6" fmla="*/ 2541270 w 3686283"/>
              <a:gd name="connsiteY6" fmla="*/ 109428 h 4466486"/>
              <a:gd name="connsiteX7" fmla="*/ 2574608 w 3686283"/>
              <a:gd name="connsiteY7" fmla="*/ 121811 h 4466486"/>
              <a:gd name="connsiteX8" fmla="*/ 2751773 w 3686283"/>
              <a:gd name="connsiteY8" fmla="*/ 214203 h 4466486"/>
              <a:gd name="connsiteX9" fmla="*/ 2498408 w 3686283"/>
              <a:gd name="connsiteY9" fmla="*/ 34181 h 4466486"/>
              <a:gd name="connsiteX10" fmla="*/ 2518410 w 3686283"/>
              <a:gd name="connsiteY10" fmla="*/ 32276 h 4466486"/>
              <a:gd name="connsiteX11" fmla="*/ 2828925 w 3686283"/>
              <a:gd name="connsiteY11" fmla="*/ 302786 h 4466486"/>
              <a:gd name="connsiteX12" fmla="*/ 2837498 w 3686283"/>
              <a:gd name="connsiteY12" fmla="*/ 374223 h 4466486"/>
              <a:gd name="connsiteX13" fmla="*/ 3133725 w 3686283"/>
              <a:gd name="connsiteY13" fmla="*/ 293261 h 4466486"/>
              <a:gd name="connsiteX14" fmla="*/ 3069908 w 3686283"/>
              <a:gd name="connsiteY14" fmla="*/ 293261 h 4466486"/>
              <a:gd name="connsiteX15" fmla="*/ 2973705 w 3686283"/>
              <a:gd name="connsiteY15" fmla="*/ 308501 h 4466486"/>
              <a:gd name="connsiteX16" fmla="*/ 2908935 w 3686283"/>
              <a:gd name="connsiteY16" fmla="*/ 366603 h 4466486"/>
              <a:gd name="connsiteX17" fmla="*/ 2924175 w 3686283"/>
              <a:gd name="connsiteY17" fmla="*/ 396131 h 4466486"/>
              <a:gd name="connsiteX18" fmla="*/ 2972753 w 3686283"/>
              <a:gd name="connsiteY18" fmla="*/ 388511 h 4466486"/>
              <a:gd name="connsiteX19" fmla="*/ 3132773 w 3686283"/>
              <a:gd name="connsiteY19" fmla="*/ 368508 h 4466486"/>
              <a:gd name="connsiteX20" fmla="*/ 2998470 w 3686283"/>
              <a:gd name="connsiteY20" fmla="*/ 405656 h 4466486"/>
              <a:gd name="connsiteX21" fmla="*/ 3079433 w 3686283"/>
              <a:gd name="connsiteY21" fmla="*/ 414228 h 4466486"/>
              <a:gd name="connsiteX22" fmla="*/ 3160395 w 3686283"/>
              <a:gd name="connsiteY22" fmla="*/ 445661 h 4466486"/>
              <a:gd name="connsiteX23" fmla="*/ 3083243 w 3686283"/>
              <a:gd name="connsiteY23" fmla="*/ 435183 h 4466486"/>
              <a:gd name="connsiteX24" fmla="*/ 3215640 w 3686283"/>
              <a:gd name="connsiteY24" fmla="*/ 491381 h 4466486"/>
              <a:gd name="connsiteX25" fmla="*/ 3157538 w 3686283"/>
              <a:gd name="connsiteY25" fmla="*/ 476141 h 4466486"/>
              <a:gd name="connsiteX26" fmla="*/ 3173730 w 3686283"/>
              <a:gd name="connsiteY26" fmla="*/ 494238 h 4466486"/>
              <a:gd name="connsiteX27" fmla="*/ 3308033 w 3686283"/>
              <a:gd name="connsiteY27" fmla="*/ 689501 h 4466486"/>
              <a:gd name="connsiteX28" fmla="*/ 3393758 w 3686283"/>
              <a:gd name="connsiteY28" fmla="*/ 842853 h 4466486"/>
              <a:gd name="connsiteX29" fmla="*/ 3467100 w 3686283"/>
              <a:gd name="connsiteY29" fmla="*/ 1227663 h 4466486"/>
              <a:gd name="connsiteX30" fmla="*/ 3483293 w 3686283"/>
              <a:gd name="connsiteY30" fmla="*/ 1302911 h 4466486"/>
              <a:gd name="connsiteX31" fmla="*/ 3605213 w 3686283"/>
              <a:gd name="connsiteY31" fmla="*/ 1573421 h 4466486"/>
              <a:gd name="connsiteX32" fmla="*/ 3558540 w 3686283"/>
              <a:gd name="connsiteY32" fmla="*/ 1822976 h 4466486"/>
              <a:gd name="connsiteX33" fmla="*/ 3527108 w 3686283"/>
              <a:gd name="connsiteY33" fmla="*/ 1921083 h 4466486"/>
              <a:gd name="connsiteX34" fmla="*/ 3553778 w 3686283"/>
              <a:gd name="connsiteY34" fmla="*/ 2005856 h 4466486"/>
              <a:gd name="connsiteX35" fmla="*/ 3622358 w 3686283"/>
              <a:gd name="connsiteY35" fmla="*/ 2024906 h 4466486"/>
              <a:gd name="connsiteX36" fmla="*/ 3668078 w 3686283"/>
              <a:gd name="connsiteY36" fmla="*/ 1975376 h 4466486"/>
              <a:gd name="connsiteX37" fmla="*/ 3673793 w 3686283"/>
              <a:gd name="connsiteY37" fmla="*/ 1944896 h 4466486"/>
              <a:gd name="connsiteX38" fmla="*/ 3639503 w 3686283"/>
              <a:gd name="connsiteY38" fmla="*/ 2080151 h 4466486"/>
              <a:gd name="connsiteX39" fmla="*/ 3585210 w 3686283"/>
              <a:gd name="connsiteY39" fmla="*/ 2164923 h 4466486"/>
              <a:gd name="connsiteX40" fmla="*/ 3498533 w 3686283"/>
              <a:gd name="connsiteY40" fmla="*/ 2310656 h 4466486"/>
              <a:gd name="connsiteX41" fmla="*/ 3452813 w 3686283"/>
              <a:gd name="connsiteY41" fmla="*/ 2408764 h 4466486"/>
              <a:gd name="connsiteX42" fmla="*/ 3448050 w 3686283"/>
              <a:gd name="connsiteY42" fmla="*/ 2458293 h 4466486"/>
              <a:gd name="connsiteX43" fmla="*/ 3183255 w 3686283"/>
              <a:gd name="connsiteY43" fmla="*/ 2671654 h 4466486"/>
              <a:gd name="connsiteX44" fmla="*/ 3066098 w 3686283"/>
              <a:gd name="connsiteY44" fmla="*/ 2803098 h 4466486"/>
              <a:gd name="connsiteX45" fmla="*/ 3066098 w 3686283"/>
              <a:gd name="connsiteY45" fmla="*/ 2880251 h 4466486"/>
              <a:gd name="connsiteX46" fmla="*/ 3031808 w 3686283"/>
              <a:gd name="connsiteY46" fmla="*/ 3010743 h 4466486"/>
              <a:gd name="connsiteX47" fmla="*/ 2946083 w 3686283"/>
              <a:gd name="connsiteY47" fmla="*/ 3070751 h 4466486"/>
              <a:gd name="connsiteX48" fmla="*/ 2998470 w 3686283"/>
              <a:gd name="connsiteY48" fmla="*/ 2908826 h 4466486"/>
              <a:gd name="connsiteX49" fmla="*/ 2875598 w 3686283"/>
              <a:gd name="connsiteY49" fmla="*/ 3078371 h 4466486"/>
              <a:gd name="connsiteX50" fmla="*/ 2957513 w 3686283"/>
              <a:gd name="connsiteY50" fmla="*/ 2907873 h 4466486"/>
              <a:gd name="connsiteX51" fmla="*/ 2829878 w 3686283"/>
              <a:gd name="connsiteY51" fmla="*/ 3063131 h 4466486"/>
              <a:gd name="connsiteX52" fmla="*/ 2926080 w 3686283"/>
              <a:gd name="connsiteY52" fmla="*/ 2949783 h 4466486"/>
              <a:gd name="connsiteX53" fmla="*/ 2812733 w 3686283"/>
              <a:gd name="connsiteY53" fmla="*/ 3049796 h 4466486"/>
              <a:gd name="connsiteX54" fmla="*/ 2533650 w 3686283"/>
              <a:gd name="connsiteY54" fmla="*/ 3226008 h 4466486"/>
              <a:gd name="connsiteX55" fmla="*/ 2338388 w 3686283"/>
              <a:gd name="connsiteY55" fmla="*/ 3264108 h 4466486"/>
              <a:gd name="connsiteX56" fmla="*/ 2214563 w 3686283"/>
              <a:gd name="connsiteY56" fmla="*/ 3397458 h 4466486"/>
              <a:gd name="connsiteX57" fmla="*/ 2216468 w 3686283"/>
              <a:gd name="connsiteY57" fmla="*/ 3450798 h 4466486"/>
              <a:gd name="connsiteX58" fmla="*/ 2396490 w 3686283"/>
              <a:gd name="connsiteY58" fmla="*/ 3977531 h 4466486"/>
              <a:gd name="connsiteX59" fmla="*/ 2577465 w 3686283"/>
              <a:gd name="connsiteY59" fmla="*/ 4291856 h 4466486"/>
              <a:gd name="connsiteX60" fmla="*/ 2556510 w 3686283"/>
              <a:gd name="connsiteY60" fmla="*/ 4342339 h 4466486"/>
              <a:gd name="connsiteX61" fmla="*/ 1666875 w 3686283"/>
              <a:gd name="connsiteY61" fmla="*/ 4464259 h 4466486"/>
              <a:gd name="connsiteX62" fmla="*/ 1286828 w 3686283"/>
              <a:gd name="connsiteY62" fmla="*/ 4460449 h 4466486"/>
              <a:gd name="connsiteX63" fmla="*/ 743903 w 3686283"/>
              <a:gd name="connsiteY63" fmla="*/ 4396631 h 4466486"/>
              <a:gd name="connsiteX64" fmla="*/ 716280 w 3686283"/>
              <a:gd name="connsiteY64" fmla="*/ 4354721 h 4466486"/>
              <a:gd name="connsiteX65" fmla="*/ 808673 w 3686283"/>
              <a:gd name="connsiteY65" fmla="*/ 3804176 h 4466486"/>
              <a:gd name="connsiteX66" fmla="*/ 759143 w 3686283"/>
              <a:gd name="connsiteY66" fmla="*/ 3469848 h 4466486"/>
              <a:gd name="connsiteX67" fmla="*/ 602933 w 3686283"/>
              <a:gd name="connsiteY67" fmla="*/ 3306018 h 4466486"/>
              <a:gd name="connsiteX68" fmla="*/ 296228 w 3686283"/>
              <a:gd name="connsiteY68" fmla="*/ 3193623 h 4466486"/>
              <a:gd name="connsiteX69" fmla="*/ 180023 w 3686283"/>
              <a:gd name="connsiteY69" fmla="*/ 3141236 h 4466486"/>
              <a:gd name="connsiteX70" fmla="*/ 73343 w 3686283"/>
              <a:gd name="connsiteY70" fmla="*/ 2839293 h 4466486"/>
              <a:gd name="connsiteX71" fmla="*/ 70485 w 3686283"/>
              <a:gd name="connsiteY71" fmla="*/ 2664033 h 4466486"/>
              <a:gd name="connsiteX72" fmla="*/ 89535 w 3686283"/>
              <a:gd name="connsiteY72" fmla="*/ 2507823 h 4466486"/>
              <a:gd name="connsiteX73" fmla="*/ 87630 w 3686283"/>
              <a:gd name="connsiteY73" fmla="*/ 2477343 h 4466486"/>
              <a:gd name="connsiteX74" fmla="*/ 65723 w 3686283"/>
              <a:gd name="connsiteY74" fmla="*/ 2304941 h 4466486"/>
              <a:gd name="connsiteX75" fmla="*/ 82868 w 3686283"/>
              <a:gd name="connsiteY75" fmla="*/ 2251601 h 4466486"/>
              <a:gd name="connsiteX76" fmla="*/ 42863 w 3686283"/>
              <a:gd name="connsiteY76" fmla="*/ 2117298 h 4466486"/>
              <a:gd name="connsiteX77" fmla="*/ 0 w 3686283"/>
              <a:gd name="connsiteY77" fmla="*/ 2055386 h 4466486"/>
              <a:gd name="connsiteX78" fmla="*/ 0 w 3686283"/>
              <a:gd name="connsiteY78" fmla="*/ 1996331 h 4466486"/>
              <a:gd name="connsiteX79" fmla="*/ 120968 w 3686283"/>
              <a:gd name="connsiteY79" fmla="*/ 1869648 h 4466486"/>
              <a:gd name="connsiteX80" fmla="*/ 242888 w 3686283"/>
              <a:gd name="connsiteY80" fmla="*/ 1732488 h 4466486"/>
              <a:gd name="connsiteX81" fmla="*/ 277178 w 3686283"/>
              <a:gd name="connsiteY81" fmla="*/ 1493411 h 4466486"/>
              <a:gd name="connsiteX82" fmla="*/ 278130 w 3686283"/>
              <a:gd name="connsiteY82" fmla="*/ 1294338 h 4466486"/>
              <a:gd name="connsiteX83" fmla="*/ 330756 w 3686283"/>
              <a:gd name="connsiteY83" fmla="*/ 1017756 h 4466486"/>
              <a:gd name="connsiteX84" fmla="*/ 345094 w 3686283"/>
              <a:gd name="connsiteY84" fmla="*/ 980044 h 4466486"/>
              <a:gd name="connsiteX85" fmla="*/ 355181 w 3686283"/>
              <a:gd name="connsiteY85" fmla="*/ 982080 h 4466486"/>
              <a:gd name="connsiteX86" fmla="*/ 565561 w 3686283"/>
              <a:gd name="connsiteY86" fmla="*/ 771700 h 4466486"/>
              <a:gd name="connsiteX87" fmla="*/ 549028 w 3686283"/>
              <a:gd name="connsiteY87" fmla="*/ 689811 h 4466486"/>
              <a:gd name="connsiteX88" fmla="*/ 505749 w 3686283"/>
              <a:gd name="connsiteY88" fmla="*/ 625619 h 4466486"/>
              <a:gd name="connsiteX89" fmla="*/ 523161 w 3686283"/>
              <a:gd name="connsiteY89" fmla="*/ 631024 h 4466486"/>
              <a:gd name="connsiteX90" fmla="*/ 565560 w 3686283"/>
              <a:gd name="connsiteY90" fmla="*/ 635298 h 4466486"/>
              <a:gd name="connsiteX91" fmla="*/ 759407 w 3686283"/>
              <a:gd name="connsiteY91" fmla="*/ 506808 h 4466486"/>
              <a:gd name="connsiteX92" fmla="*/ 766522 w 3686283"/>
              <a:gd name="connsiteY92" fmla="*/ 483889 h 4466486"/>
              <a:gd name="connsiteX93" fmla="*/ 806340 w 3686283"/>
              <a:gd name="connsiteY93" fmla="*/ 496250 h 4466486"/>
              <a:gd name="connsiteX94" fmla="*/ 867114 w 3686283"/>
              <a:gd name="connsiteY94" fmla="*/ 502376 h 4466486"/>
              <a:gd name="connsiteX95" fmla="*/ 1168668 w 3686283"/>
              <a:gd name="connsiteY95" fmla="*/ 200822 h 4466486"/>
              <a:gd name="connsiteX96" fmla="*/ 1144970 w 3686283"/>
              <a:gd name="connsiteY96" fmla="*/ 83444 h 4466486"/>
              <a:gd name="connsiteX97" fmla="*/ 1123627 w 3686283"/>
              <a:gd name="connsiteY97" fmla="*/ 44121 h 4466486"/>
              <a:gd name="connsiteX98" fmla="*/ 1144905 w 3686283"/>
              <a:gd name="connsiteY98" fmla="*/ 31323 h 4466486"/>
              <a:gd name="connsiteX99" fmla="*/ 1165860 w 3686283"/>
              <a:gd name="connsiteY99" fmla="*/ 26561 h 4466486"/>
              <a:gd name="connsiteX100" fmla="*/ 1196340 w 3686283"/>
              <a:gd name="connsiteY100" fmla="*/ 32276 h 4466486"/>
              <a:gd name="connsiteX101" fmla="*/ 1301115 w 3686283"/>
              <a:gd name="connsiteY101" fmla="*/ 5606 h 4466486"/>
              <a:gd name="connsiteX102" fmla="*/ 1280160 w 3686283"/>
              <a:gd name="connsiteY102" fmla="*/ 28466 h 4466486"/>
              <a:gd name="connsiteX103" fmla="*/ 1403033 w 3686283"/>
              <a:gd name="connsiteY103" fmla="*/ 17036 h 4466486"/>
              <a:gd name="connsiteX104" fmla="*/ 1370648 w 3686283"/>
              <a:gd name="connsiteY104" fmla="*/ 37991 h 4466486"/>
              <a:gd name="connsiteX105" fmla="*/ 1378268 w 3686283"/>
              <a:gd name="connsiteY105" fmla="*/ 42753 h 4466486"/>
              <a:gd name="connsiteX106" fmla="*/ 1401128 w 3686283"/>
              <a:gd name="connsiteY106" fmla="*/ 48468 h 4466486"/>
              <a:gd name="connsiteX107" fmla="*/ 1682115 w 3686283"/>
              <a:gd name="connsiteY107" fmla="*/ 29418 h 4466486"/>
              <a:gd name="connsiteX108" fmla="*/ 1847850 w 3686283"/>
              <a:gd name="connsiteY108" fmla="*/ 10 h 4466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3686283" h="4466486">
                <a:moveTo>
                  <a:pt x="2600325" y="147528"/>
                </a:moveTo>
                <a:cubicBezTo>
                  <a:pt x="2647950" y="184676"/>
                  <a:pt x="2687955" y="226586"/>
                  <a:pt x="2730818" y="275163"/>
                </a:cubicBezTo>
                <a:cubicBezTo>
                  <a:pt x="2725103" y="205631"/>
                  <a:pt x="2662238" y="146576"/>
                  <a:pt x="2600325" y="147528"/>
                </a:cubicBezTo>
                <a:close/>
                <a:moveTo>
                  <a:pt x="1847850" y="10"/>
                </a:moveTo>
                <a:cubicBezTo>
                  <a:pt x="1903095" y="-347"/>
                  <a:pt x="1958340" y="8940"/>
                  <a:pt x="2013585" y="28466"/>
                </a:cubicBezTo>
                <a:cubicBezTo>
                  <a:pt x="2102168" y="59898"/>
                  <a:pt x="2193608" y="69423"/>
                  <a:pt x="2286000" y="58946"/>
                </a:cubicBezTo>
                <a:cubicBezTo>
                  <a:pt x="2377440" y="48468"/>
                  <a:pt x="2461260" y="67518"/>
                  <a:pt x="2541270" y="109428"/>
                </a:cubicBezTo>
                <a:cubicBezTo>
                  <a:pt x="2551748" y="115143"/>
                  <a:pt x="2562225" y="119906"/>
                  <a:pt x="2574608" y="121811"/>
                </a:cubicBezTo>
                <a:cubicBezTo>
                  <a:pt x="2644140" y="127526"/>
                  <a:pt x="2706053" y="147528"/>
                  <a:pt x="2751773" y="214203"/>
                </a:cubicBezTo>
                <a:cubicBezTo>
                  <a:pt x="2732723" y="109428"/>
                  <a:pt x="2665095" y="61803"/>
                  <a:pt x="2498408" y="34181"/>
                </a:cubicBezTo>
                <a:cubicBezTo>
                  <a:pt x="2509838" y="33228"/>
                  <a:pt x="2514600" y="32276"/>
                  <a:pt x="2518410" y="32276"/>
                </a:cubicBezTo>
                <a:cubicBezTo>
                  <a:pt x="2686050" y="23703"/>
                  <a:pt x="2806065" y="129431"/>
                  <a:pt x="2828925" y="302786"/>
                </a:cubicBezTo>
                <a:cubicBezTo>
                  <a:pt x="2831783" y="325646"/>
                  <a:pt x="2834640" y="348506"/>
                  <a:pt x="2837498" y="374223"/>
                </a:cubicBezTo>
                <a:cubicBezTo>
                  <a:pt x="2922270" y="277068"/>
                  <a:pt x="3033713" y="245636"/>
                  <a:pt x="3133725" y="293261"/>
                </a:cubicBezTo>
                <a:cubicBezTo>
                  <a:pt x="3108008" y="293261"/>
                  <a:pt x="3088958" y="293261"/>
                  <a:pt x="3069908" y="293261"/>
                </a:cubicBezTo>
                <a:cubicBezTo>
                  <a:pt x="3036570" y="293261"/>
                  <a:pt x="3004185" y="297071"/>
                  <a:pt x="2973705" y="308501"/>
                </a:cubicBezTo>
                <a:cubicBezTo>
                  <a:pt x="2945130" y="319931"/>
                  <a:pt x="2922270" y="338028"/>
                  <a:pt x="2908935" y="366603"/>
                </a:cubicBezTo>
                <a:cubicBezTo>
                  <a:pt x="2901315" y="382796"/>
                  <a:pt x="2905125" y="392321"/>
                  <a:pt x="2924175" y="396131"/>
                </a:cubicBezTo>
                <a:cubicBezTo>
                  <a:pt x="2941320" y="398988"/>
                  <a:pt x="2956560" y="397083"/>
                  <a:pt x="2972753" y="388511"/>
                </a:cubicBezTo>
                <a:cubicBezTo>
                  <a:pt x="3023235" y="360888"/>
                  <a:pt x="3077528" y="357078"/>
                  <a:pt x="3132773" y="368508"/>
                </a:cubicBezTo>
                <a:cubicBezTo>
                  <a:pt x="3086100" y="373271"/>
                  <a:pt x="3039428" y="375176"/>
                  <a:pt x="2998470" y="405656"/>
                </a:cubicBezTo>
                <a:cubicBezTo>
                  <a:pt x="3026093" y="408513"/>
                  <a:pt x="3052763" y="407561"/>
                  <a:pt x="3079433" y="414228"/>
                </a:cubicBezTo>
                <a:cubicBezTo>
                  <a:pt x="3105150" y="419943"/>
                  <a:pt x="3131820" y="426611"/>
                  <a:pt x="3160395" y="445661"/>
                </a:cubicBezTo>
                <a:cubicBezTo>
                  <a:pt x="3129915" y="441851"/>
                  <a:pt x="3108008" y="428516"/>
                  <a:pt x="3083243" y="435183"/>
                </a:cubicBezTo>
                <a:cubicBezTo>
                  <a:pt x="3128010" y="446613"/>
                  <a:pt x="3171825" y="458996"/>
                  <a:pt x="3215640" y="491381"/>
                </a:cubicBezTo>
                <a:cubicBezTo>
                  <a:pt x="3190875" y="488523"/>
                  <a:pt x="3176588" y="474236"/>
                  <a:pt x="3157538" y="476141"/>
                </a:cubicBezTo>
                <a:cubicBezTo>
                  <a:pt x="3159443" y="486618"/>
                  <a:pt x="3168015" y="489476"/>
                  <a:pt x="3173730" y="494238"/>
                </a:cubicBezTo>
                <a:cubicBezTo>
                  <a:pt x="3238500" y="545673"/>
                  <a:pt x="3286125" y="610443"/>
                  <a:pt x="3308033" y="689501"/>
                </a:cubicBezTo>
                <a:cubicBezTo>
                  <a:pt x="3324225" y="748556"/>
                  <a:pt x="3350895" y="796181"/>
                  <a:pt x="3393758" y="842853"/>
                </a:cubicBezTo>
                <a:cubicBezTo>
                  <a:pt x="3493770" y="953343"/>
                  <a:pt x="3506153" y="1087646"/>
                  <a:pt x="3467100" y="1227663"/>
                </a:cubicBezTo>
                <a:cubicBezTo>
                  <a:pt x="3458528" y="1258143"/>
                  <a:pt x="3463290" y="1279098"/>
                  <a:pt x="3483293" y="1302911"/>
                </a:cubicBezTo>
                <a:cubicBezTo>
                  <a:pt x="3549015" y="1381968"/>
                  <a:pt x="3601403" y="1465788"/>
                  <a:pt x="3605213" y="1573421"/>
                </a:cubicBezTo>
                <a:cubicBezTo>
                  <a:pt x="3608070" y="1660098"/>
                  <a:pt x="3608070" y="1745823"/>
                  <a:pt x="3558540" y="1822976"/>
                </a:cubicBezTo>
                <a:cubicBezTo>
                  <a:pt x="3539490" y="1852503"/>
                  <a:pt x="3529965" y="1885841"/>
                  <a:pt x="3527108" y="1921083"/>
                </a:cubicBezTo>
                <a:cubicBezTo>
                  <a:pt x="3524250" y="1953468"/>
                  <a:pt x="3530918" y="1982043"/>
                  <a:pt x="3553778" y="2005856"/>
                </a:cubicBezTo>
                <a:cubicBezTo>
                  <a:pt x="3572828" y="2024906"/>
                  <a:pt x="3595688" y="2030621"/>
                  <a:pt x="3622358" y="2024906"/>
                </a:cubicBezTo>
                <a:cubicBezTo>
                  <a:pt x="3649028" y="2019191"/>
                  <a:pt x="3662363" y="2001093"/>
                  <a:pt x="3668078" y="1975376"/>
                </a:cubicBezTo>
                <a:cubicBezTo>
                  <a:pt x="3669983" y="1965851"/>
                  <a:pt x="3671888" y="1956326"/>
                  <a:pt x="3673793" y="1944896"/>
                </a:cubicBezTo>
                <a:cubicBezTo>
                  <a:pt x="3698558" y="1998236"/>
                  <a:pt x="3686175" y="2063958"/>
                  <a:pt x="3639503" y="2080151"/>
                </a:cubicBezTo>
                <a:cubicBezTo>
                  <a:pt x="3592830" y="2096343"/>
                  <a:pt x="3582353" y="2117298"/>
                  <a:pt x="3585210" y="2164923"/>
                </a:cubicBezTo>
                <a:cubicBezTo>
                  <a:pt x="3588068" y="2226836"/>
                  <a:pt x="3544253" y="2273508"/>
                  <a:pt x="3498533" y="2310656"/>
                </a:cubicBezTo>
                <a:cubicBezTo>
                  <a:pt x="3466148" y="2337326"/>
                  <a:pt x="3451860" y="2368758"/>
                  <a:pt x="3452813" y="2408764"/>
                </a:cubicBezTo>
                <a:cubicBezTo>
                  <a:pt x="3452813" y="2425908"/>
                  <a:pt x="3455670" y="2442101"/>
                  <a:pt x="3448050" y="2458293"/>
                </a:cubicBezTo>
                <a:cubicBezTo>
                  <a:pt x="3397568" y="2577356"/>
                  <a:pt x="3317558" y="2657366"/>
                  <a:pt x="3183255" y="2671654"/>
                </a:cubicBezTo>
                <a:cubicBezTo>
                  <a:pt x="3115628" y="2678321"/>
                  <a:pt x="3066098" y="2735471"/>
                  <a:pt x="3066098" y="2803098"/>
                </a:cubicBezTo>
                <a:cubicBezTo>
                  <a:pt x="3066098" y="2828816"/>
                  <a:pt x="3067050" y="2854533"/>
                  <a:pt x="3066098" y="2880251"/>
                </a:cubicBezTo>
                <a:cubicBezTo>
                  <a:pt x="3064193" y="2925971"/>
                  <a:pt x="3056573" y="2970739"/>
                  <a:pt x="3031808" y="3010743"/>
                </a:cubicBezTo>
                <a:cubicBezTo>
                  <a:pt x="3012758" y="3042176"/>
                  <a:pt x="2987993" y="3064083"/>
                  <a:pt x="2946083" y="3070751"/>
                </a:cubicBezTo>
                <a:cubicBezTo>
                  <a:pt x="3017520" y="2962166"/>
                  <a:pt x="3022283" y="2946926"/>
                  <a:pt x="2998470" y="2908826"/>
                </a:cubicBezTo>
                <a:cubicBezTo>
                  <a:pt x="3002280" y="3000266"/>
                  <a:pt x="2945130" y="3079323"/>
                  <a:pt x="2875598" y="3078371"/>
                </a:cubicBezTo>
                <a:cubicBezTo>
                  <a:pt x="2962275" y="3022173"/>
                  <a:pt x="2990850" y="2963118"/>
                  <a:pt x="2957513" y="2907873"/>
                </a:cubicBezTo>
                <a:cubicBezTo>
                  <a:pt x="2949893" y="2994551"/>
                  <a:pt x="2906078" y="3051701"/>
                  <a:pt x="2829878" y="3063131"/>
                </a:cubicBezTo>
                <a:cubicBezTo>
                  <a:pt x="2885123" y="3033604"/>
                  <a:pt x="2924175" y="3001218"/>
                  <a:pt x="2926080" y="2949783"/>
                </a:cubicBezTo>
                <a:cubicBezTo>
                  <a:pt x="2889885" y="2981216"/>
                  <a:pt x="2850833" y="3014554"/>
                  <a:pt x="2812733" y="3049796"/>
                </a:cubicBezTo>
                <a:cubicBezTo>
                  <a:pt x="2730818" y="3125996"/>
                  <a:pt x="2642235" y="3190766"/>
                  <a:pt x="2533650" y="3226008"/>
                </a:cubicBezTo>
                <a:cubicBezTo>
                  <a:pt x="2469833" y="3246011"/>
                  <a:pt x="2405063" y="3258393"/>
                  <a:pt x="2338388" y="3264108"/>
                </a:cubicBezTo>
                <a:cubicBezTo>
                  <a:pt x="2262188" y="3270776"/>
                  <a:pt x="2216468" y="3321258"/>
                  <a:pt x="2214563" y="3397458"/>
                </a:cubicBezTo>
                <a:cubicBezTo>
                  <a:pt x="2214563" y="3415556"/>
                  <a:pt x="2213610" y="3433654"/>
                  <a:pt x="2216468" y="3450798"/>
                </a:cubicBezTo>
                <a:cubicBezTo>
                  <a:pt x="2251710" y="3634631"/>
                  <a:pt x="2308860" y="3811796"/>
                  <a:pt x="2396490" y="3977531"/>
                </a:cubicBezTo>
                <a:cubicBezTo>
                  <a:pt x="2452688" y="4084211"/>
                  <a:pt x="2516505" y="4187081"/>
                  <a:pt x="2577465" y="4291856"/>
                </a:cubicBezTo>
                <a:cubicBezTo>
                  <a:pt x="2599373" y="4329956"/>
                  <a:pt x="2598420" y="4330909"/>
                  <a:pt x="2556510" y="4342339"/>
                </a:cubicBezTo>
                <a:cubicBezTo>
                  <a:pt x="2265045" y="4418539"/>
                  <a:pt x="1966913" y="4454734"/>
                  <a:pt x="1666875" y="4464259"/>
                </a:cubicBezTo>
                <a:cubicBezTo>
                  <a:pt x="1540193" y="4468068"/>
                  <a:pt x="1413510" y="4467116"/>
                  <a:pt x="1286828" y="4460449"/>
                </a:cubicBezTo>
                <a:cubicBezTo>
                  <a:pt x="1104900" y="4449971"/>
                  <a:pt x="923925" y="4429016"/>
                  <a:pt x="743903" y="4396631"/>
                </a:cubicBezTo>
                <a:cubicBezTo>
                  <a:pt x="717233" y="4391868"/>
                  <a:pt x="709613" y="4382343"/>
                  <a:pt x="716280" y="4354721"/>
                </a:cubicBezTo>
                <a:cubicBezTo>
                  <a:pt x="762000" y="4173746"/>
                  <a:pt x="795338" y="3990866"/>
                  <a:pt x="808673" y="3804176"/>
                </a:cubicBezTo>
                <a:cubicBezTo>
                  <a:pt x="816293" y="3688923"/>
                  <a:pt x="805815" y="3576529"/>
                  <a:pt x="759143" y="3469848"/>
                </a:cubicBezTo>
                <a:cubicBezTo>
                  <a:pt x="726758" y="3397458"/>
                  <a:pt x="679133" y="3335546"/>
                  <a:pt x="602933" y="3306018"/>
                </a:cubicBezTo>
                <a:cubicBezTo>
                  <a:pt x="501968" y="3266014"/>
                  <a:pt x="401003" y="3225056"/>
                  <a:pt x="296228" y="3193623"/>
                </a:cubicBezTo>
                <a:cubicBezTo>
                  <a:pt x="255270" y="3181241"/>
                  <a:pt x="216218" y="3164096"/>
                  <a:pt x="180023" y="3141236"/>
                </a:cubicBezTo>
                <a:cubicBezTo>
                  <a:pt x="65723" y="3068846"/>
                  <a:pt x="29528" y="2966929"/>
                  <a:pt x="73343" y="2839293"/>
                </a:cubicBezTo>
                <a:cubicBezTo>
                  <a:pt x="93345" y="2780239"/>
                  <a:pt x="99060" y="2724041"/>
                  <a:pt x="70485" y="2664033"/>
                </a:cubicBezTo>
                <a:cubicBezTo>
                  <a:pt x="44768" y="2610693"/>
                  <a:pt x="49530" y="2555448"/>
                  <a:pt x="89535" y="2507823"/>
                </a:cubicBezTo>
                <a:cubicBezTo>
                  <a:pt x="100013" y="2495441"/>
                  <a:pt x="96203" y="2487821"/>
                  <a:pt x="87630" y="2477343"/>
                </a:cubicBezTo>
                <a:cubicBezTo>
                  <a:pt x="44768" y="2424956"/>
                  <a:pt x="39053" y="2366853"/>
                  <a:pt x="65723" y="2304941"/>
                </a:cubicBezTo>
                <a:cubicBezTo>
                  <a:pt x="73343" y="2287796"/>
                  <a:pt x="79058" y="2269698"/>
                  <a:pt x="82868" y="2251601"/>
                </a:cubicBezTo>
                <a:cubicBezTo>
                  <a:pt x="93345" y="2200166"/>
                  <a:pt x="89535" y="2153494"/>
                  <a:pt x="42863" y="2117298"/>
                </a:cubicBezTo>
                <a:cubicBezTo>
                  <a:pt x="22860" y="2104916"/>
                  <a:pt x="11430" y="2080151"/>
                  <a:pt x="0" y="2055386"/>
                </a:cubicBezTo>
                <a:cubicBezTo>
                  <a:pt x="0" y="2035383"/>
                  <a:pt x="0" y="2015381"/>
                  <a:pt x="0" y="1996331"/>
                </a:cubicBezTo>
                <a:cubicBezTo>
                  <a:pt x="26670" y="1941086"/>
                  <a:pt x="67628" y="1899176"/>
                  <a:pt x="120968" y="1869648"/>
                </a:cubicBezTo>
                <a:cubicBezTo>
                  <a:pt x="178118" y="1838216"/>
                  <a:pt x="217170" y="1791543"/>
                  <a:pt x="242888" y="1732488"/>
                </a:cubicBezTo>
                <a:cubicBezTo>
                  <a:pt x="276225" y="1656288"/>
                  <a:pt x="282893" y="1575326"/>
                  <a:pt x="277178" y="1493411"/>
                </a:cubicBezTo>
                <a:cubicBezTo>
                  <a:pt x="272415" y="1426736"/>
                  <a:pt x="272415" y="1361013"/>
                  <a:pt x="278130" y="1294338"/>
                </a:cubicBezTo>
                <a:cubicBezTo>
                  <a:pt x="286227" y="1199088"/>
                  <a:pt x="303134" y="1106696"/>
                  <a:pt x="330756" y="1017756"/>
                </a:cubicBezTo>
                <a:lnTo>
                  <a:pt x="345094" y="980044"/>
                </a:lnTo>
                <a:lnTo>
                  <a:pt x="355181" y="982080"/>
                </a:lnTo>
                <a:cubicBezTo>
                  <a:pt x="471371" y="982080"/>
                  <a:pt x="565561" y="887890"/>
                  <a:pt x="565561" y="771700"/>
                </a:cubicBezTo>
                <a:cubicBezTo>
                  <a:pt x="565561" y="742653"/>
                  <a:pt x="559674" y="714980"/>
                  <a:pt x="549028" y="689811"/>
                </a:cubicBezTo>
                <a:lnTo>
                  <a:pt x="505749" y="625619"/>
                </a:lnTo>
                <a:lnTo>
                  <a:pt x="523161" y="631024"/>
                </a:lnTo>
                <a:cubicBezTo>
                  <a:pt x="536856" y="633826"/>
                  <a:pt x="551036" y="635298"/>
                  <a:pt x="565560" y="635298"/>
                </a:cubicBezTo>
                <a:cubicBezTo>
                  <a:pt x="652703" y="635298"/>
                  <a:pt x="727470" y="582316"/>
                  <a:pt x="759407" y="506808"/>
                </a:cubicBezTo>
                <a:lnTo>
                  <a:pt x="766522" y="483889"/>
                </a:lnTo>
                <a:lnTo>
                  <a:pt x="806340" y="496250"/>
                </a:lnTo>
                <a:cubicBezTo>
                  <a:pt x="825971" y="500267"/>
                  <a:pt x="846296" y="502376"/>
                  <a:pt x="867114" y="502376"/>
                </a:cubicBezTo>
                <a:cubicBezTo>
                  <a:pt x="1033658" y="502376"/>
                  <a:pt x="1168668" y="367366"/>
                  <a:pt x="1168668" y="200822"/>
                </a:cubicBezTo>
                <a:cubicBezTo>
                  <a:pt x="1168668" y="159186"/>
                  <a:pt x="1160230" y="119521"/>
                  <a:pt x="1144970" y="83444"/>
                </a:cubicBezTo>
                <a:lnTo>
                  <a:pt x="1123627" y="44121"/>
                </a:lnTo>
                <a:lnTo>
                  <a:pt x="1144905" y="31323"/>
                </a:lnTo>
                <a:cubicBezTo>
                  <a:pt x="1151573" y="28466"/>
                  <a:pt x="1163955" y="20846"/>
                  <a:pt x="1165860" y="26561"/>
                </a:cubicBezTo>
                <a:cubicBezTo>
                  <a:pt x="1173480" y="47516"/>
                  <a:pt x="1186815" y="34181"/>
                  <a:pt x="1196340" y="32276"/>
                </a:cubicBezTo>
                <a:cubicBezTo>
                  <a:pt x="1230630" y="25608"/>
                  <a:pt x="1263015" y="7511"/>
                  <a:pt x="1301115" y="5606"/>
                </a:cubicBezTo>
                <a:cubicBezTo>
                  <a:pt x="1297305" y="17036"/>
                  <a:pt x="1281113" y="14178"/>
                  <a:pt x="1280160" y="28466"/>
                </a:cubicBezTo>
                <a:cubicBezTo>
                  <a:pt x="1322070" y="37038"/>
                  <a:pt x="1360170" y="13226"/>
                  <a:pt x="1403033" y="17036"/>
                </a:cubicBezTo>
                <a:cubicBezTo>
                  <a:pt x="1394460" y="30371"/>
                  <a:pt x="1376363" y="24656"/>
                  <a:pt x="1370648" y="37991"/>
                </a:cubicBezTo>
                <a:cubicBezTo>
                  <a:pt x="1373505" y="39896"/>
                  <a:pt x="1375410" y="41801"/>
                  <a:pt x="1378268" y="42753"/>
                </a:cubicBezTo>
                <a:cubicBezTo>
                  <a:pt x="1385888" y="44658"/>
                  <a:pt x="1393508" y="46563"/>
                  <a:pt x="1401128" y="48468"/>
                </a:cubicBezTo>
                <a:cubicBezTo>
                  <a:pt x="1496378" y="69423"/>
                  <a:pt x="1589723" y="61803"/>
                  <a:pt x="1682115" y="29418"/>
                </a:cubicBezTo>
                <a:cubicBezTo>
                  <a:pt x="1737360" y="10368"/>
                  <a:pt x="1792605" y="367"/>
                  <a:pt x="1847850" y="1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25" name="Group 3">
            <a:extLst>
              <a:ext uri="{FF2B5EF4-FFF2-40B4-BE49-F238E27FC236}">
                <a16:creationId xmlns:a16="http://schemas.microsoft.com/office/drawing/2014/main" id="{B879DBAE-11A7-4ACF-A087-F2FF2D75E9FC}"/>
              </a:ext>
            </a:extLst>
          </p:cNvPr>
          <p:cNvGrpSpPr/>
          <p:nvPr userDrawn="1"/>
        </p:nvGrpSpPr>
        <p:grpSpPr>
          <a:xfrm flipH="1">
            <a:off x="7552919" y="1082951"/>
            <a:ext cx="1359101" cy="1355808"/>
            <a:chOff x="2659596" y="1543234"/>
            <a:chExt cx="1135890" cy="1133138"/>
          </a:xfrm>
          <a:solidFill>
            <a:schemeClr val="accent2">
              <a:alpha val="40000"/>
            </a:schemeClr>
          </a:solidFill>
        </p:grpSpPr>
        <p:sp>
          <p:nvSpPr>
            <p:cNvPr id="31" name="Oval 6">
              <a:extLst>
                <a:ext uri="{FF2B5EF4-FFF2-40B4-BE49-F238E27FC236}">
                  <a16:creationId xmlns:a16="http://schemas.microsoft.com/office/drawing/2014/main" id="{08F34E14-41EE-4570-9003-E4CDAAE3E84E}"/>
                </a:ext>
              </a:extLst>
            </p:cNvPr>
            <p:cNvSpPr/>
            <p:nvPr userDrawn="1"/>
          </p:nvSpPr>
          <p:spPr>
            <a:xfrm>
              <a:off x="2659596" y="1806964"/>
              <a:ext cx="504056" cy="50405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2" name="Oval 7">
              <a:extLst>
                <a:ext uri="{FF2B5EF4-FFF2-40B4-BE49-F238E27FC236}">
                  <a16:creationId xmlns:a16="http://schemas.microsoft.com/office/drawing/2014/main" id="{5D5066E1-C612-4E74-81DB-D558B0BFCAF1}"/>
                </a:ext>
              </a:extLst>
            </p:cNvPr>
            <p:cNvSpPr/>
            <p:nvPr userDrawn="1"/>
          </p:nvSpPr>
          <p:spPr>
            <a:xfrm>
              <a:off x="3115668" y="2324716"/>
              <a:ext cx="351656" cy="35165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3" name="Oval 8">
              <a:extLst>
                <a:ext uri="{FF2B5EF4-FFF2-40B4-BE49-F238E27FC236}">
                  <a16:creationId xmlns:a16="http://schemas.microsoft.com/office/drawing/2014/main" id="{3A9D439C-5778-4B53-B216-277C15AC7EBC}"/>
                </a:ext>
              </a:extLst>
            </p:cNvPr>
            <p:cNvSpPr/>
            <p:nvPr userDrawn="1"/>
          </p:nvSpPr>
          <p:spPr>
            <a:xfrm>
              <a:off x="2911624" y="2049884"/>
              <a:ext cx="351656" cy="35165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4" name="Oval 10">
              <a:extLst>
                <a:ext uri="{FF2B5EF4-FFF2-40B4-BE49-F238E27FC236}">
                  <a16:creationId xmlns:a16="http://schemas.microsoft.com/office/drawing/2014/main" id="{6AA97C1C-AAFE-425B-A3F2-D437C55366FE}"/>
                </a:ext>
              </a:extLst>
            </p:cNvPr>
            <p:cNvSpPr/>
            <p:nvPr userDrawn="1"/>
          </p:nvSpPr>
          <p:spPr>
            <a:xfrm>
              <a:off x="3319116" y="2042298"/>
              <a:ext cx="296416" cy="29641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5" name="Oval 11">
              <a:extLst>
                <a:ext uri="{FF2B5EF4-FFF2-40B4-BE49-F238E27FC236}">
                  <a16:creationId xmlns:a16="http://schemas.microsoft.com/office/drawing/2014/main" id="{DF9C29D3-0AAE-47C3-BF2F-995D60A22769}"/>
                </a:ext>
              </a:extLst>
            </p:cNvPr>
            <p:cNvSpPr/>
            <p:nvPr userDrawn="1"/>
          </p:nvSpPr>
          <p:spPr>
            <a:xfrm>
              <a:off x="3195562" y="1851902"/>
              <a:ext cx="204044" cy="20404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6" name="Oval 12">
              <a:extLst>
                <a:ext uri="{FF2B5EF4-FFF2-40B4-BE49-F238E27FC236}">
                  <a16:creationId xmlns:a16="http://schemas.microsoft.com/office/drawing/2014/main" id="{5B3F67AE-299B-4078-896E-F7C4912FDF77}"/>
                </a:ext>
              </a:extLst>
            </p:cNvPr>
            <p:cNvSpPr/>
            <p:nvPr userDrawn="1"/>
          </p:nvSpPr>
          <p:spPr>
            <a:xfrm>
              <a:off x="3507798" y="1889875"/>
              <a:ext cx="128098" cy="128098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7" name="Oval 13">
              <a:extLst>
                <a:ext uri="{FF2B5EF4-FFF2-40B4-BE49-F238E27FC236}">
                  <a16:creationId xmlns:a16="http://schemas.microsoft.com/office/drawing/2014/main" id="{CC6A2D6A-AA30-48D4-B438-3CD2E1C62D10}"/>
                </a:ext>
              </a:extLst>
            </p:cNvPr>
            <p:cNvSpPr/>
            <p:nvPr userDrawn="1"/>
          </p:nvSpPr>
          <p:spPr>
            <a:xfrm>
              <a:off x="3330270" y="1543234"/>
              <a:ext cx="263730" cy="26373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8" name="Oval 14">
              <a:extLst>
                <a:ext uri="{FF2B5EF4-FFF2-40B4-BE49-F238E27FC236}">
                  <a16:creationId xmlns:a16="http://schemas.microsoft.com/office/drawing/2014/main" id="{3FEFFB24-6C78-41E8-8E91-571FB4C879EE}"/>
                </a:ext>
              </a:extLst>
            </p:cNvPr>
            <p:cNvSpPr/>
            <p:nvPr userDrawn="1"/>
          </p:nvSpPr>
          <p:spPr>
            <a:xfrm>
              <a:off x="3517387" y="1545450"/>
              <a:ext cx="153226" cy="15322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9" name="Oval 15">
              <a:extLst>
                <a:ext uri="{FF2B5EF4-FFF2-40B4-BE49-F238E27FC236}">
                  <a16:creationId xmlns:a16="http://schemas.microsoft.com/office/drawing/2014/main" id="{3FE70E65-3D74-4DE9-9926-27BA2FE61E45}"/>
                </a:ext>
              </a:extLst>
            </p:cNvPr>
            <p:cNvSpPr/>
            <p:nvPr userDrawn="1"/>
          </p:nvSpPr>
          <p:spPr>
            <a:xfrm>
              <a:off x="3731437" y="1843075"/>
              <a:ext cx="64049" cy="64049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40" name="Oval 16">
              <a:extLst>
                <a:ext uri="{FF2B5EF4-FFF2-40B4-BE49-F238E27FC236}">
                  <a16:creationId xmlns:a16="http://schemas.microsoft.com/office/drawing/2014/main" id="{D23BAE25-C589-4F0F-A671-6324036647AB}"/>
                </a:ext>
              </a:extLst>
            </p:cNvPr>
            <p:cNvSpPr/>
            <p:nvPr userDrawn="1"/>
          </p:nvSpPr>
          <p:spPr>
            <a:xfrm>
              <a:off x="2680891" y="1816108"/>
              <a:ext cx="128098" cy="128098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43" name="Rectangle 42"/>
          <p:cNvSpPr/>
          <p:nvPr userDrawn="1"/>
        </p:nvSpPr>
        <p:spPr>
          <a:xfrm>
            <a:off x="1" y="0"/>
            <a:ext cx="1242341" cy="68580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cxnSp>
        <p:nvCxnSpPr>
          <p:cNvPr id="28" name="Straight Connector 27"/>
          <p:cNvCxnSpPr/>
          <p:nvPr userDrawn="1"/>
        </p:nvCxnSpPr>
        <p:spPr>
          <a:xfrm>
            <a:off x="1308208" y="0"/>
            <a:ext cx="0" cy="6858000"/>
          </a:xfrm>
          <a:prstGeom prst="line">
            <a:avLst/>
          </a:prstGeom>
          <a:ln w="63500">
            <a:solidFill>
              <a:srgbClr val="57687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E360EA22-67A8-42B7-B644-8A449E16C0A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005084" y="339509"/>
            <a:ext cx="6881455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47" name="Trapezoid 24">
            <a:extLst>
              <a:ext uri="{FF2B5EF4-FFF2-40B4-BE49-F238E27FC236}">
                <a16:creationId xmlns:a16="http://schemas.microsoft.com/office/drawing/2014/main" id="{E339873D-CAAF-4E94-956E-BB6F5DFD9105}"/>
              </a:ext>
            </a:extLst>
          </p:cNvPr>
          <p:cNvSpPr>
            <a:spLocks noChangeAspect="1"/>
          </p:cNvSpPr>
          <p:nvPr userDrawn="1"/>
        </p:nvSpPr>
        <p:spPr>
          <a:xfrm rot="8369018">
            <a:off x="8701080" y="2510678"/>
            <a:ext cx="651757" cy="657965"/>
          </a:xfrm>
          <a:custGeom>
            <a:avLst/>
            <a:gdLst/>
            <a:ahLst/>
            <a:cxnLst/>
            <a:rect l="l" t="t" r="r" b="b"/>
            <a:pathLst>
              <a:path w="4411086" h="4453092">
                <a:moveTo>
                  <a:pt x="3095887" y="1153910"/>
                </a:moveTo>
                <a:cubicBezTo>
                  <a:pt x="3119009" y="1174647"/>
                  <a:pt x="3146597" y="1191685"/>
                  <a:pt x="3177861" y="1203446"/>
                </a:cubicBezTo>
                <a:cubicBezTo>
                  <a:pt x="3302917" y="1250492"/>
                  <a:pt x="3439398" y="1195315"/>
                  <a:pt x="3482703" y="1080205"/>
                </a:cubicBezTo>
                <a:cubicBezTo>
                  <a:pt x="3526008" y="965093"/>
                  <a:pt x="3459737" y="833641"/>
                  <a:pt x="3334683" y="786595"/>
                </a:cubicBezTo>
                <a:cubicBezTo>
                  <a:pt x="3209628" y="739549"/>
                  <a:pt x="3073147" y="794724"/>
                  <a:pt x="3029841" y="909836"/>
                </a:cubicBezTo>
                <a:cubicBezTo>
                  <a:pt x="2997363" y="996169"/>
                  <a:pt x="3026521" y="1091695"/>
                  <a:pt x="3095887" y="1153910"/>
                </a:cubicBezTo>
                <a:close/>
                <a:moveTo>
                  <a:pt x="3521423" y="1860548"/>
                </a:moveTo>
                <a:cubicBezTo>
                  <a:pt x="3544546" y="1881285"/>
                  <a:pt x="3572135" y="1898322"/>
                  <a:pt x="3603399" y="1910084"/>
                </a:cubicBezTo>
                <a:cubicBezTo>
                  <a:pt x="3728453" y="1957130"/>
                  <a:pt x="3864935" y="1901953"/>
                  <a:pt x="3908240" y="1786842"/>
                </a:cubicBezTo>
                <a:cubicBezTo>
                  <a:pt x="3951546" y="1671732"/>
                  <a:pt x="3885275" y="1540278"/>
                  <a:pt x="3760220" y="1493232"/>
                </a:cubicBezTo>
                <a:cubicBezTo>
                  <a:pt x="3635166" y="1446186"/>
                  <a:pt x="3498684" y="1501363"/>
                  <a:pt x="3455379" y="1616474"/>
                </a:cubicBezTo>
                <a:cubicBezTo>
                  <a:pt x="3422900" y="1702807"/>
                  <a:pt x="3452057" y="1798333"/>
                  <a:pt x="3521423" y="1860548"/>
                </a:cubicBezTo>
                <a:close/>
                <a:moveTo>
                  <a:pt x="3507502" y="2659088"/>
                </a:moveTo>
                <a:cubicBezTo>
                  <a:pt x="3530625" y="2679826"/>
                  <a:pt x="3558214" y="2696863"/>
                  <a:pt x="3589478" y="2708624"/>
                </a:cubicBezTo>
                <a:cubicBezTo>
                  <a:pt x="3714532" y="2755670"/>
                  <a:pt x="3851014" y="2700494"/>
                  <a:pt x="3894319" y="2585383"/>
                </a:cubicBezTo>
                <a:cubicBezTo>
                  <a:pt x="3937624" y="2470273"/>
                  <a:pt x="3871353" y="2338820"/>
                  <a:pt x="3746299" y="2291774"/>
                </a:cubicBezTo>
                <a:cubicBezTo>
                  <a:pt x="3621245" y="2244728"/>
                  <a:pt x="3484763" y="2299905"/>
                  <a:pt x="3441458" y="2415014"/>
                </a:cubicBezTo>
                <a:cubicBezTo>
                  <a:pt x="3408979" y="2501348"/>
                  <a:pt x="3438136" y="2596873"/>
                  <a:pt x="3507502" y="2659088"/>
                </a:cubicBezTo>
                <a:close/>
                <a:moveTo>
                  <a:pt x="2750047" y="3029987"/>
                </a:moveTo>
                <a:cubicBezTo>
                  <a:pt x="2773168" y="3050726"/>
                  <a:pt x="2800759" y="3067763"/>
                  <a:pt x="2832021" y="3079524"/>
                </a:cubicBezTo>
                <a:cubicBezTo>
                  <a:pt x="2957076" y="3126570"/>
                  <a:pt x="3093558" y="3071393"/>
                  <a:pt x="3136863" y="2956283"/>
                </a:cubicBezTo>
                <a:cubicBezTo>
                  <a:pt x="3180168" y="2841172"/>
                  <a:pt x="3113897" y="2709719"/>
                  <a:pt x="2988843" y="2662673"/>
                </a:cubicBezTo>
                <a:cubicBezTo>
                  <a:pt x="2863789" y="2615627"/>
                  <a:pt x="2727307" y="2670804"/>
                  <a:pt x="2684001" y="2785914"/>
                </a:cubicBezTo>
                <a:cubicBezTo>
                  <a:pt x="2651523" y="2872247"/>
                  <a:pt x="2680681" y="2967773"/>
                  <a:pt x="2750047" y="3029987"/>
                </a:cubicBezTo>
                <a:close/>
                <a:moveTo>
                  <a:pt x="1666926" y="2573567"/>
                </a:moveTo>
                <a:lnTo>
                  <a:pt x="1775047" y="423729"/>
                </a:lnTo>
                <a:lnTo>
                  <a:pt x="1991290" y="423729"/>
                </a:lnTo>
                <a:lnTo>
                  <a:pt x="2099411" y="2573567"/>
                </a:lnTo>
                <a:close/>
                <a:moveTo>
                  <a:pt x="1154974" y="2568578"/>
                </a:moveTo>
                <a:cubicBezTo>
                  <a:pt x="1178096" y="2589317"/>
                  <a:pt x="1205685" y="2606354"/>
                  <a:pt x="1236949" y="2618115"/>
                </a:cubicBezTo>
                <a:cubicBezTo>
                  <a:pt x="1362003" y="2665161"/>
                  <a:pt x="1498485" y="2609985"/>
                  <a:pt x="1541790" y="2494874"/>
                </a:cubicBezTo>
                <a:cubicBezTo>
                  <a:pt x="1585096" y="2379763"/>
                  <a:pt x="1518825" y="2248310"/>
                  <a:pt x="1393770" y="2201264"/>
                </a:cubicBezTo>
                <a:cubicBezTo>
                  <a:pt x="1268716" y="2154218"/>
                  <a:pt x="1132234" y="2209394"/>
                  <a:pt x="1088929" y="2324505"/>
                </a:cubicBezTo>
                <a:cubicBezTo>
                  <a:pt x="1056450" y="2410839"/>
                  <a:pt x="1085608" y="2506364"/>
                  <a:pt x="1154974" y="2568578"/>
                </a:cubicBezTo>
                <a:close/>
                <a:moveTo>
                  <a:pt x="1811301" y="3132571"/>
                </a:moveTo>
                <a:lnTo>
                  <a:pt x="1704026" y="2663196"/>
                </a:lnTo>
                <a:lnTo>
                  <a:pt x="2117930" y="2682436"/>
                </a:lnTo>
                <a:lnTo>
                  <a:pt x="1967575" y="3139835"/>
                </a:lnTo>
                <a:close/>
                <a:moveTo>
                  <a:pt x="474734" y="2026084"/>
                </a:moveTo>
                <a:cubicBezTo>
                  <a:pt x="497856" y="2046823"/>
                  <a:pt x="525445" y="2063859"/>
                  <a:pt x="556709" y="2075621"/>
                </a:cubicBezTo>
                <a:cubicBezTo>
                  <a:pt x="681763" y="2122667"/>
                  <a:pt x="818245" y="2067490"/>
                  <a:pt x="861550" y="1952380"/>
                </a:cubicBezTo>
                <a:cubicBezTo>
                  <a:pt x="904855" y="1837269"/>
                  <a:pt x="838584" y="1705816"/>
                  <a:pt x="713530" y="1658770"/>
                </a:cubicBezTo>
                <a:cubicBezTo>
                  <a:pt x="588476" y="1611724"/>
                  <a:pt x="451994" y="1666900"/>
                  <a:pt x="408689" y="1782011"/>
                </a:cubicBezTo>
                <a:cubicBezTo>
                  <a:pt x="376210" y="1868344"/>
                  <a:pt x="405367" y="1963870"/>
                  <a:pt x="474734" y="2026084"/>
                </a:cubicBezTo>
                <a:close/>
                <a:moveTo>
                  <a:pt x="470005" y="2517620"/>
                </a:moveTo>
                <a:cubicBezTo>
                  <a:pt x="142796" y="2243059"/>
                  <a:pt x="-69074" y="1913805"/>
                  <a:pt x="20698" y="1573981"/>
                </a:cubicBezTo>
                <a:cubicBezTo>
                  <a:pt x="290062" y="677171"/>
                  <a:pt x="1131284" y="1373424"/>
                  <a:pt x="1417683" y="1157395"/>
                </a:cubicBezTo>
                <a:cubicBezTo>
                  <a:pt x="1704082" y="941367"/>
                  <a:pt x="795764" y="512391"/>
                  <a:pt x="1486994" y="164947"/>
                </a:cubicBezTo>
                <a:cubicBezTo>
                  <a:pt x="1963635" y="-91969"/>
                  <a:pt x="2301495" y="-33140"/>
                  <a:pt x="2924035" y="233397"/>
                </a:cubicBezTo>
                <a:cubicBezTo>
                  <a:pt x="3546575" y="499935"/>
                  <a:pt x="4682373" y="1460700"/>
                  <a:pt x="4352060" y="2410274"/>
                </a:cubicBezTo>
                <a:cubicBezTo>
                  <a:pt x="4055563" y="3262631"/>
                  <a:pt x="2903863" y="3342769"/>
                  <a:pt x="2149143" y="3248705"/>
                </a:cubicBezTo>
                <a:cubicBezTo>
                  <a:pt x="2120485" y="3221681"/>
                  <a:pt x="2088781" y="3200633"/>
                  <a:pt x="2056697" y="3184977"/>
                </a:cubicBezTo>
                <a:lnTo>
                  <a:pt x="2029525" y="3174239"/>
                </a:lnTo>
                <a:lnTo>
                  <a:pt x="2074465" y="2961096"/>
                </a:lnTo>
                <a:cubicBezTo>
                  <a:pt x="2174448" y="2968058"/>
                  <a:pt x="2268303" y="2914369"/>
                  <a:pt x="2302852" y="2822534"/>
                </a:cubicBezTo>
                <a:cubicBezTo>
                  <a:pt x="2344980" y="2710550"/>
                  <a:pt x="2283405" y="2583099"/>
                  <a:pt x="2164586" y="2533664"/>
                </a:cubicBezTo>
                <a:lnTo>
                  <a:pt x="2177079" y="2474412"/>
                </a:lnTo>
                <a:lnTo>
                  <a:pt x="2181423" y="2474420"/>
                </a:lnTo>
                <a:lnTo>
                  <a:pt x="2180348" y="2458905"/>
                </a:lnTo>
                <a:lnTo>
                  <a:pt x="2183345" y="2444691"/>
                </a:lnTo>
                <a:lnTo>
                  <a:pt x="2179364" y="2444684"/>
                </a:lnTo>
                <a:lnTo>
                  <a:pt x="2069296" y="855315"/>
                </a:lnTo>
                <a:cubicBezTo>
                  <a:pt x="2264713" y="815272"/>
                  <a:pt x="2400776" y="670372"/>
                  <a:pt x="2376696" y="524656"/>
                </a:cubicBezTo>
                <a:cubicBezTo>
                  <a:pt x="2351678" y="373263"/>
                  <a:pt x="2163271" y="278317"/>
                  <a:pt x="1955875" y="312591"/>
                </a:cubicBezTo>
                <a:cubicBezTo>
                  <a:pt x="1748480" y="346862"/>
                  <a:pt x="1600634" y="497374"/>
                  <a:pt x="1625652" y="648768"/>
                </a:cubicBezTo>
                <a:cubicBezTo>
                  <a:pt x="1635034" y="705540"/>
                  <a:pt x="1667392" y="754373"/>
                  <a:pt x="1715112" y="791433"/>
                </a:cubicBezTo>
                <a:lnTo>
                  <a:pt x="1728511" y="799403"/>
                </a:lnTo>
                <a:lnTo>
                  <a:pt x="1608970" y="2443607"/>
                </a:lnTo>
                <a:lnTo>
                  <a:pt x="1608731" y="2443607"/>
                </a:lnTo>
                <a:lnTo>
                  <a:pt x="1608909" y="2444461"/>
                </a:lnTo>
                <a:lnTo>
                  <a:pt x="1606809" y="2473335"/>
                </a:lnTo>
                <a:lnTo>
                  <a:pt x="1614885" y="2473351"/>
                </a:lnTo>
                <a:lnTo>
                  <a:pt x="1760460" y="3176931"/>
                </a:lnTo>
                <a:cubicBezTo>
                  <a:pt x="1363839" y="3071567"/>
                  <a:pt x="842276" y="2829991"/>
                  <a:pt x="470005" y="2517620"/>
                </a:cubicBezTo>
                <a:close/>
                <a:moveTo>
                  <a:pt x="1703651" y="4144665"/>
                </a:moveTo>
                <a:cubicBezTo>
                  <a:pt x="1692426" y="4135382"/>
                  <a:pt x="1682479" y="4126471"/>
                  <a:pt x="1673433" y="4117764"/>
                </a:cubicBezTo>
                <a:cubicBezTo>
                  <a:pt x="1630012" y="4075967"/>
                  <a:pt x="1607344" y="4038835"/>
                  <a:pt x="1563711" y="3987474"/>
                </a:cubicBezTo>
                <a:cubicBezTo>
                  <a:pt x="1428119" y="3754817"/>
                  <a:pt x="1459551" y="3514918"/>
                  <a:pt x="1577437" y="3369529"/>
                </a:cubicBezTo>
                <a:cubicBezTo>
                  <a:pt x="1695323" y="3224139"/>
                  <a:pt x="1812160" y="3189516"/>
                  <a:pt x="1943877" y="3254126"/>
                </a:cubicBezTo>
                <a:cubicBezTo>
                  <a:pt x="2075594" y="3318736"/>
                  <a:pt x="2201944" y="3486346"/>
                  <a:pt x="2150195" y="3720844"/>
                </a:cubicBezTo>
                <a:cubicBezTo>
                  <a:pt x="2053054" y="4010881"/>
                  <a:pt x="2046121" y="3999957"/>
                  <a:pt x="2256634" y="4453092"/>
                </a:cubicBezTo>
                <a:cubicBezTo>
                  <a:pt x="1923422" y="4292924"/>
                  <a:pt x="1782225" y="4209649"/>
                  <a:pt x="1703651" y="41446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48" name="Oval 21">
            <a:extLst>
              <a:ext uri="{FF2B5EF4-FFF2-40B4-BE49-F238E27FC236}">
                <a16:creationId xmlns:a16="http://schemas.microsoft.com/office/drawing/2014/main" id="{C87F3836-E21F-44AB-83F0-999DA3F367E3}"/>
              </a:ext>
            </a:extLst>
          </p:cNvPr>
          <p:cNvSpPr>
            <a:spLocks noChangeAspect="1"/>
          </p:cNvSpPr>
          <p:nvPr userDrawn="1"/>
        </p:nvSpPr>
        <p:spPr>
          <a:xfrm>
            <a:off x="9708408" y="2901039"/>
            <a:ext cx="675275" cy="591830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49" name="Rectangle 5">
            <a:extLst>
              <a:ext uri="{FF2B5EF4-FFF2-40B4-BE49-F238E27FC236}">
                <a16:creationId xmlns:a16="http://schemas.microsoft.com/office/drawing/2014/main" id="{4B555ABA-AEB4-4F13-AAC1-EE4F76B7089E}"/>
              </a:ext>
            </a:extLst>
          </p:cNvPr>
          <p:cNvSpPr>
            <a:spLocks noChangeAspect="1"/>
          </p:cNvSpPr>
          <p:nvPr userDrawn="1"/>
        </p:nvSpPr>
        <p:spPr>
          <a:xfrm>
            <a:off x="10351614" y="2300788"/>
            <a:ext cx="489440" cy="489077"/>
          </a:xfrm>
          <a:custGeom>
            <a:avLst/>
            <a:gdLst/>
            <a:ahLst/>
            <a:cxnLst/>
            <a:rect l="l" t="t" r="r" b="b"/>
            <a:pathLst>
              <a:path w="3971162" h="3968213">
                <a:moveTo>
                  <a:pt x="808855" y="2815607"/>
                </a:moveTo>
                <a:lnTo>
                  <a:pt x="1168895" y="2815607"/>
                </a:lnTo>
                <a:lnTo>
                  <a:pt x="1168895" y="3175607"/>
                </a:lnTo>
                <a:lnTo>
                  <a:pt x="808855" y="3175607"/>
                </a:lnTo>
                <a:close/>
                <a:moveTo>
                  <a:pt x="697665" y="2704397"/>
                </a:moveTo>
                <a:lnTo>
                  <a:pt x="697665" y="3286817"/>
                </a:lnTo>
                <a:lnTo>
                  <a:pt x="1280085" y="3286817"/>
                </a:lnTo>
                <a:lnTo>
                  <a:pt x="1280085" y="2704397"/>
                </a:lnTo>
                <a:close/>
                <a:moveTo>
                  <a:pt x="537750" y="2544482"/>
                </a:moveTo>
                <a:lnTo>
                  <a:pt x="1440000" y="2544482"/>
                </a:lnTo>
                <a:lnTo>
                  <a:pt x="1440000" y="3446732"/>
                </a:lnTo>
                <a:lnTo>
                  <a:pt x="537750" y="3446732"/>
                </a:lnTo>
                <a:close/>
                <a:moveTo>
                  <a:pt x="0" y="2528213"/>
                </a:moveTo>
                <a:lnTo>
                  <a:pt x="360000" y="2528213"/>
                </a:lnTo>
                <a:lnTo>
                  <a:pt x="360000" y="3608213"/>
                </a:lnTo>
                <a:lnTo>
                  <a:pt x="1440000" y="3608213"/>
                </a:lnTo>
                <a:lnTo>
                  <a:pt x="1440000" y="3968213"/>
                </a:lnTo>
                <a:lnTo>
                  <a:pt x="360000" y="3968213"/>
                </a:lnTo>
                <a:lnTo>
                  <a:pt x="0" y="3968213"/>
                </a:lnTo>
                <a:lnTo>
                  <a:pt x="0" y="3608213"/>
                </a:lnTo>
                <a:close/>
                <a:moveTo>
                  <a:pt x="3605829" y="2524046"/>
                </a:moveTo>
                <a:lnTo>
                  <a:pt x="3965829" y="2524046"/>
                </a:lnTo>
                <a:lnTo>
                  <a:pt x="3965829" y="3604046"/>
                </a:lnTo>
                <a:lnTo>
                  <a:pt x="3965829" y="3964046"/>
                </a:lnTo>
                <a:lnTo>
                  <a:pt x="3605829" y="3964046"/>
                </a:lnTo>
                <a:lnTo>
                  <a:pt x="2525829" y="3964046"/>
                </a:lnTo>
                <a:lnTo>
                  <a:pt x="2525829" y="3604046"/>
                </a:lnTo>
                <a:lnTo>
                  <a:pt x="3605829" y="3604046"/>
                </a:lnTo>
                <a:close/>
                <a:moveTo>
                  <a:pt x="1542677" y="2468095"/>
                </a:moveTo>
                <a:lnTo>
                  <a:pt x="1758701" y="2468095"/>
                </a:lnTo>
                <a:lnTo>
                  <a:pt x="1758701" y="2835684"/>
                </a:lnTo>
                <a:lnTo>
                  <a:pt x="1542677" y="2835684"/>
                </a:lnTo>
                <a:close/>
                <a:moveTo>
                  <a:pt x="3174101" y="2437460"/>
                </a:moveTo>
                <a:lnTo>
                  <a:pt x="3390125" y="2437460"/>
                </a:lnTo>
                <a:lnTo>
                  <a:pt x="3390125" y="2663201"/>
                </a:lnTo>
                <a:lnTo>
                  <a:pt x="3174101" y="2663201"/>
                </a:lnTo>
                <a:close/>
                <a:moveTo>
                  <a:pt x="2809842" y="2295613"/>
                </a:moveTo>
                <a:lnTo>
                  <a:pt x="3025866" y="2295613"/>
                </a:lnTo>
                <a:lnTo>
                  <a:pt x="3025866" y="2663202"/>
                </a:lnTo>
                <a:lnTo>
                  <a:pt x="3389097" y="2663202"/>
                </a:lnTo>
                <a:lnTo>
                  <a:pt x="3389097" y="2873898"/>
                </a:lnTo>
                <a:lnTo>
                  <a:pt x="3389097" y="2873898"/>
                </a:lnTo>
                <a:lnTo>
                  <a:pt x="3389097" y="3446732"/>
                </a:lnTo>
                <a:lnTo>
                  <a:pt x="3173073" y="3446732"/>
                </a:lnTo>
                <a:lnTo>
                  <a:pt x="3173073" y="2879226"/>
                </a:lnTo>
                <a:lnTo>
                  <a:pt x="3021508" y="2879226"/>
                </a:lnTo>
                <a:lnTo>
                  <a:pt x="3021508" y="2663202"/>
                </a:lnTo>
                <a:lnTo>
                  <a:pt x="2809842" y="2663202"/>
                </a:lnTo>
                <a:close/>
                <a:moveTo>
                  <a:pt x="2093780" y="2089306"/>
                </a:moveTo>
                <a:lnTo>
                  <a:pt x="2309804" y="2089306"/>
                </a:lnTo>
                <a:lnTo>
                  <a:pt x="2309804" y="2315047"/>
                </a:lnTo>
                <a:lnTo>
                  <a:pt x="2093780" y="2315047"/>
                </a:lnTo>
                <a:close/>
                <a:moveTo>
                  <a:pt x="2656492" y="1853849"/>
                </a:moveTo>
                <a:lnTo>
                  <a:pt x="2872516" y="1853849"/>
                </a:lnTo>
                <a:lnTo>
                  <a:pt x="2872516" y="2038657"/>
                </a:lnTo>
                <a:lnTo>
                  <a:pt x="2989835" y="2038657"/>
                </a:lnTo>
                <a:lnTo>
                  <a:pt x="2989835" y="1887092"/>
                </a:lnTo>
                <a:lnTo>
                  <a:pt x="3205859" y="1887092"/>
                </a:lnTo>
                <a:lnTo>
                  <a:pt x="3205859" y="2028940"/>
                </a:lnTo>
                <a:lnTo>
                  <a:pt x="3390125" y="2028940"/>
                </a:lnTo>
                <a:lnTo>
                  <a:pt x="3390125" y="2254681"/>
                </a:lnTo>
                <a:lnTo>
                  <a:pt x="3205859" y="2254681"/>
                </a:lnTo>
                <a:lnTo>
                  <a:pt x="3174101" y="2254681"/>
                </a:lnTo>
                <a:lnTo>
                  <a:pt x="3005149" y="2254681"/>
                </a:lnTo>
                <a:lnTo>
                  <a:pt x="2989835" y="2254681"/>
                </a:lnTo>
                <a:lnTo>
                  <a:pt x="2688721" y="2254681"/>
                </a:lnTo>
                <a:lnTo>
                  <a:pt x="2688721" y="2447179"/>
                </a:lnTo>
                <a:lnTo>
                  <a:pt x="2488606" y="2447179"/>
                </a:lnTo>
                <a:lnTo>
                  <a:pt x="2488606" y="2663841"/>
                </a:lnTo>
                <a:lnTo>
                  <a:pt x="2486018" y="2663841"/>
                </a:lnTo>
                <a:lnTo>
                  <a:pt x="2486018" y="2846997"/>
                </a:lnTo>
                <a:lnTo>
                  <a:pt x="2840287" y="2846997"/>
                </a:lnTo>
                <a:lnTo>
                  <a:pt x="2840287" y="3046907"/>
                </a:lnTo>
                <a:lnTo>
                  <a:pt x="3045880" y="3046907"/>
                </a:lnTo>
                <a:lnTo>
                  <a:pt x="3045880" y="3272648"/>
                </a:lnTo>
                <a:lnTo>
                  <a:pt x="2829856" y="3272648"/>
                </a:lnTo>
                <a:lnTo>
                  <a:pt x="2829856" y="3063021"/>
                </a:lnTo>
                <a:lnTo>
                  <a:pt x="2472698" y="3063021"/>
                </a:lnTo>
                <a:lnTo>
                  <a:pt x="2472698" y="2847499"/>
                </a:lnTo>
                <a:lnTo>
                  <a:pt x="2093780" y="2847499"/>
                </a:lnTo>
                <a:lnTo>
                  <a:pt x="2088510" y="2847499"/>
                </a:lnTo>
                <a:lnTo>
                  <a:pt x="1910267" y="2847499"/>
                </a:lnTo>
                <a:lnTo>
                  <a:pt x="1910267" y="3028023"/>
                </a:lnTo>
                <a:lnTo>
                  <a:pt x="2277575" y="3028023"/>
                </a:lnTo>
                <a:lnTo>
                  <a:pt x="2277575" y="3241488"/>
                </a:lnTo>
                <a:lnTo>
                  <a:pt x="2829855" y="3241488"/>
                </a:lnTo>
                <a:lnTo>
                  <a:pt x="2829855" y="3457512"/>
                </a:lnTo>
                <a:lnTo>
                  <a:pt x="2269993" y="3457512"/>
                </a:lnTo>
                <a:lnTo>
                  <a:pt x="2269993" y="3244047"/>
                </a:lnTo>
                <a:lnTo>
                  <a:pt x="2111604" y="3244047"/>
                </a:lnTo>
                <a:lnTo>
                  <a:pt x="2111604" y="3446733"/>
                </a:lnTo>
                <a:lnTo>
                  <a:pt x="1744015" y="3446733"/>
                </a:lnTo>
                <a:lnTo>
                  <a:pt x="1744015" y="3230709"/>
                </a:lnTo>
                <a:lnTo>
                  <a:pt x="1909986" y="3230709"/>
                </a:lnTo>
                <a:lnTo>
                  <a:pt x="1909986" y="3051709"/>
                </a:lnTo>
                <a:lnTo>
                  <a:pt x="1542678" y="3051709"/>
                </a:lnTo>
                <a:lnTo>
                  <a:pt x="1542678" y="2835685"/>
                </a:lnTo>
                <a:lnTo>
                  <a:pt x="1877756" y="2835685"/>
                </a:lnTo>
                <a:lnTo>
                  <a:pt x="1877756" y="2315047"/>
                </a:lnTo>
                <a:lnTo>
                  <a:pt x="2093780" y="2315047"/>
                </a:lnTo>
                <a:lnTo>
                  <a:pt x="2093780" y="2631475"/>
                </a:lnTo>
                <a:lnTo>
                  <a:pt x="2272582" y="2631475"/>
                </a:lnTo>
                <a:lnTo>
                  <a:pt x="2272582" y="2438100"/>
                </a:lnTo>
                <a:lnTo>
                  <a:pt x="2472697" y="2438100"/>
                </a:lnTo>
                <a:lnTo>
                  <a:pt x="2472697" y="2254681"/>
                </a:lnTo>
                <a:lnTo>
                  <a:pt x="2472697" y="2221438"/>
                </a:lnTo>
                <a:lnTo>
                  <a:pt x="2472697" y="2038657"/>
                </a:lnTo>
                <a:lnTo>
                  <a:pt x="2656492" y="2038657"/>
                </a:lnTo>
                <a:close/>
                <a:moveTo>
                  <a:pt x="2989836" y="1667759"/>
                </a:moveTo>
                <a:lnTo>
                  <a:pt x="3357425" y="1667759"/>
                </a:lnTo>
                <a:lnTo>
                  <a:pt x="3357425" y="1883783"/>
                </a:lnTo>
                <a:lnTo>
                  <a:pt x="2989836" y="1883783"/>
                </a:lnTo>
                <a:close/>
                <a:moveTo>
                  <a:pt x="2309586" y="1554888"/>
                </a:moveTo>
                <a:lnTo>
                  <a:pt x="2829824" y="1554888"/>
                </a:lnTo>
                <a:lnTo>
                  <a:pt x="2829824" y="1770912"/>
                </a:lnTo>
                <a:lnTo>
                  <a:pt x="2525643" y="1770912"/>
                </a:lnTo>
                <a:lnTo>
                  <a:pt x="2525643" y="1927296"/>
                </a:lnTo>
                <a:lnTo>
                  <a:pt x="2309619" y="1927296"/>
                </a:lnTo>
                <a:lnTo>
                  <a:pt x="2309619" y="1770912"/>
                </a:lnTo>
                <a:lnTo>
                  <a:pt x="2309586" y="1770912"/>
                </a:lnTo>
                <a:close/>
                <a:moveTo>
                  <a:pt x="616397" y="1550030"/>
                </a:moveTo>
                <a:lnTo>
                  <a:pt x="808855" y="1550030"/>
                </a:lnTo>
                <a:lnTo>
                  <a:pt x="832421" y="1550030"/>
                </a:lnTo>
                <a:lnTo>
                  <a:pt x="1024879" y="1550030"/>
                </a:lnTo>
                <a:lnTo>
                  <a:pt x="1024879" y="1775771"/>
                </a:lnTo>
                <a:lnTo>
                  <a:pt x="832421" y="1775771"/>
                </a:lnTo>
                <a:lnTo>
                  <a:pt x="832421" y="2079590"/>
                </a:lnTo>
                <a:lnTo>
                  <a:pt x="1028931" y="2079590"/>
                </a:lnTo>
                <a:lnTo>
                  <a:pt x="1192537" y="2079590"/>
                </a:lnTo>
                <a:lnTo>
                  <a:pt x="1244955" y="2079590"/>
                </a:lnTo>
                <a:lnTo>
                  <a:pt x="1244955" y="2231155"/>
                </a:lnTo>
                <a:lnTo>
                  <a:pt x="1468668" y="2231155"/>
                </a:lnTo>
                <a:lnTo>
                  <a:pt x="1468668" y="2447179"/>
                </a:lnTo>
                <a:lnTo>
                  <a:pt x="1244955" y="2447179"/>
                </a:lnTo>
                <a:lnTo>
                  <a:pt x="1244955" y="2447179"/>
                </a:lnTo>
                <a:lnTo>
                  <a:pt x="1028931" y="2447179"/>
                </a:lnTo>
                <a:lnTo>
                  <a:pt x="1028931" y="2295614"/>
                </a:lnTo>
                <a:lnTo>
                  <a:pt x="619703" y="2295614"/>
                </a:lnTo>
                <a:lnTo>
                  <a:pt x="619703" y="2082482"/>
                </a:lnTo>
                <a:lnTo>
                  <a:pt x="616397" y="2082482"/>
                </a:lnTo>
                <a:close/>
                <a:moveTo>
                  <a:pt x="1747452" y="1324289"/>
                </a:moveTo>
                <a:lnTo>
                  <a:pt x="1963476" y="1324289"/>
                </a:lnTo>
                <a:lnTo>
                  <a:pt x="1963476" y="1528779"/>
                </a:lnTo>
                <a:lnTo>
                  <a:pt x="2151955" y="1528779"/>
                </a:lnTo>
                <a:lnTo>
                  <a:pt x="2151955" y="1754520"/>
                </a:lnTo>
                <a:lnTo>
                  <a:pt x="1935931" y="1754520"/>
                </a:lnTo>
                <a:lnTo>
                  <a:pt x="1935931" y="1550030"/>
                </a:lnTo>
                <a:lnTo>
                  <a:pt x="1758702" y="1550030"/>
                </a:lnTo>
                <a:lnTo>
                  <a:pt x="1758702" y="1863566"/>
                </a:lnTo>
                <a:lnTo>
                  <a:pt x="2119726" y="1863566"/>
                </a:lnTo>
                <a:lnTo>
                  <a:pt x="2119726" y="2079590"/>
                </a:lnTo>
                <a:lnTo>
                  <a:pt x="1761543" y="2079590"/>
                </a:lnTo>
                <a:lnTo>
                  <a:pt x="1761543" y="2259540"/>
                </a:lnTo>
                <a:lnTo>
                  <a:pt x="1545519" y="2259540"/>
                </a:lnTo>
                <a:lnTo>
                  <a:pt x="1545519" y="2082482"/>
                </a:lnTo>
                <a:lnTo>
                  <a:pt x="1542678" y="2082482"/>
                </a:lnTo>
                <a:lnTo>
                  <a:pt x="1542678" y="2079589"/>
                </a:lnTo>
                <a:lnTo>
                  <a:pt x="1030691" y="2079589"/>
                </a:lnTo>
                <a:lnTo>
                  <a:pt x="1030691" y="1863565"/>
                </a:lnTo>
                <a:lnTo>
                  <a:pt x="1192537" y="1863565"/>
                </a:lnTo>
                <a:lnTo>
                  <a:pt x="1192537" y="1662900"/>
                </a:lnTo>
                <a:lnTo>
                  <a:pt x="1440000" y="1662900"/>
                </a:lnTo>
                <a:lnTo>
                  <a:pt x="1440000" y="1863565"/>
                </a:lnTo>
                <a:lnTo>
                  <a:pt x="1542678" y="1863565"/>
                </a:lnTo>
                <a:lnTo>
                  <a:pt x="1542678" y="1550030"/>
                </a:lnTo>
                <a:lnTo>
                  <a:pt x="1747452" y="1550030"/>
                </a:lnTo>
                <a:close/>
                <a:moveTo>
                  <a:pt x="2802267" y="814725"/>
                </a:moveTo>
                <a:lnTo>
                  <a:pt x="3162307" y="814725"/>
                </a:lnTo>
                <a:lnTo>
                  <a:pt x="3162307" y="1174725"/>
                </a:lnTo>
                <a:lnTo>
                  <a:pt x="2802267" y="1174725"/>
                </a:lnTo>
                <a:close/>
                <a:moveTo>
                  <a:pt x="884915" y="814725"/>
                </a:moveTo>
                <a:lnTo>
                  <a:pt x="1244955" y="814725"/>
                </a:lnTo>
                <a:lnTo>
                  <a:pt x="1244955" y="1174725"/>
                </a:lnTo>
                <a:lnTo>
                  <a:pt x="884915" y="1174725"/>
                </a:lnTo>
                <a:close/>
                <a:moveTo>
                  <a:pt x="2691077" y="703515"/>
                </a:moveTo>
                <a:lnTo>
                  <a:pt x="2691077" y="1285935"/>
                </a:lnTo>
                <a:lnTo>
                  <a:pt x="3273497" y="1285935"/>
                </a:lnTo>
                <a:lnTo>
                  <a:pt x="3273497" y="703515"/>
                </a:lnTo>
                <a:close/>
                <a:moveTo>
                  <a:pt x="773725" y="703515"/>
                </a:moveTo>
                <a:lnTo>
                  <a:pt x="773725" y="1285935"/>
                </a:lnTo>
                <a:lnTo>
                  <a:pt x="1356145" y="1285935"/>
                </a:lnTo>
                <a:lnTo>
                  <a:pt x="1356145" y="703515"/>
                </a:lnTo>
                <a:close/>
                <a:moveTo>
                  <a:pt x="2531162" y="543600"/>
                </a:moveTo>
                <a:lnTo>
                  <a:pt x="3433412" y="543600"/>
                </a:lnTo>
                <a:lnTo>
                  <a:pt x="3433412" y="1445850"/>
                </a:lnTo>
                <a:lnTo>
                  <a:pt x="2531162" y="1445850"/>
                </a:lnTo>
                <a:close/>
                <a:moveTo>
                  <a:pt x="613810" y="543600"/>
                </a:moveTo>
                <a:lnTo>
                  <a:pt x="1516060" y="543600"/>
                </a:lnTo>
                <a:lnTo>
                  <a:pt x="1516060" y="1445850"/>
                </a:lnTo>
                <a:lnTo>
                  <a:pt x="613810" y="1445850"/>
                </a:lnTo>
                <a:close/>
                <a:moveTo>
                  <a:pt x="2088509" y="543244"/>
                </a:moveTo>
                <a:lnTo>
                  <a:pt x="2283187" y="543244"/>
                </a:lnTo>
                <a:lnTo>
                  <a:pt x="2283187" y="759268"/>
                </a:lnTo>
                <a:lnTo>
                  <a:pt x="2088509" y="759268"/>
                </a:lnTo>
                <a:close/>
                <a:moveTo>
                  <a:pt x="1751276" y="543243"/>
                </a:moveTo>
                <a:lnTo>
                  <a:pt x="1967300" y="543243"/>
                </a:lnTo>
                <a:lnTo>
                  <a:pt x="1967300" y="986389"/>
                </a:lnTo>
                <a:lnTo>
                  <a:pt x="2119726" y="986389"/>
                </a:lnTo>
                <a:lnTo>
                  <a:pt x="2119726" y="986388"/>
                </a:lnTo>
                <a:lnTo>
                  <a:pt x="2335750" y="986388"/>
                </a:lnTo>
                <a:lnTo>
                  <a:pt x="2335750" y="1491348"/>
                </a:lnTo>
                <a:lnTo>
                  <a:pt x="2119726" y="1491348"/>
                </a:lnTo>
                <a:lnTo>
                  <a:pt x="2119726" y="1202413"/>
                </a:lnTo>
                <a:lnTo>
                  <a:pt x="1747396" y="1202413"/>
                </a:lnTo>
                <a:lnTo>
                  <a:pt x="1747396" y="986389"/>
                </a:lnTo>
                <a:lnTo>
                  <a:pt x="1751276" y="986389"/>
                </a:lnTo>
                <a:close/>
                <a:moveTo>
                  <a:pt x="4409" y="5850"/>
                </a:moveTo>
                <a:lnTo>
                  <a:pt x="364409" y="5850"/>
                </a:lnTo>
                <a:lnTo>
                  <a:pt x="1444409" y="5850"/>
                </a:lnTo>
                <a:lnTo>
                  <a:pt x="1444409" y="365850"/>
                </a:lnTo>
                <a:lnTo>
                  <a:pt x="364409" y="365850"/>
                </a:lnTo>
                <a:lnTo>
                  <a:pt x="364409" y="1445850"/>
                </a:lnTo>
                <a:lnTo>
                  <a:pt x="4409" y="1445850"/>
                </a:lnTo>
                <a:lnTo>
                  <a:pt x="4409" y="365850"/>
                </a:lnTo>
                <a:close/>
                <a:moveTo>
                  <a:pt x="2531162" y="0"/>
                </a:moveTo>
                <a:lnTo>
                  <a:pt x="3611162" y="0"/>
                </a:lnTo>
                <a:lnTo>
                  <a:pt x="3971162" y="0"/>
                </a:lnTo>
                <a:lnTo>
                  <a:pt x="3971162" y="360000"/>
                </a:lnTo>
                <a:lnTo>
                  <a:pt x="3971162" y="1440000"/>
                </a:lnTo>
                <a:lnTo>
                  <a:pt x="3611162" y="1440000"/>
                </a:lnTo>
                <a:lnTo>
                  <a:pt x="3611162" y="360000"/>
                </a:lnTo>
                <a:lnTo>
                  <a:pt x="2531162" y="36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A9F6F473-5CB6-426B-B9DE-611B4B6EE1DB}"/>
              </a:ext>
            </a:extLst>
          </p:cNvPr>
          <p:cNvSpPr/>
          <p:nvPr userDrawn="1"/>
        </p:nvSpPr>
        <p:spPr>
          <a:xfrm rot="5400000">
            <a:off x="10385291" y="3603707"/>
            <a:ext cx="455427" cy="456099"/>
          </a:xfrm>
          <a:custGeom>
            <a:avLst/>
            <a:gdLst>
              <a:gd name="connsiteX0" fmla="*/ 42 w 721442"/>
              <a:gd name="connsiteY0" fmla="*/ 522852 h 722507"/>
              <a:gd name="connsiteX1" fmla="*/ 5857 w 721442"/>
              <a:gd name="connsiteY1" fmla="*/ 47329 h 722507"/>
              <a:gd name="connsiteX2" fmla="*/ 53185 w 721442"/>
              <a:gd name="connsiteY2" fmla="*/ 0 h 722507"/>
              <a:gd name="connsiteX3" fmla="*/ 102932 w 721442"/>
              <a:gd name="connsiteY3" fmla="*/ 0 h 722507"/>
              <a:gd name="connsiteX4" fmla="*/ 150260 w 721442"/>
              <a:gd name="connsiteY4" fmla="*/ 47329 h 722507"/>
              <a:gd name="connsiteX5" fmla="*/ 148891 w 721442"/>
              <a:gd name="connsiteY5" fmla="*/ 154199 h 722507"/>
              <a:gd name="connsiteX6" fmla="*/ 148407 w 721442"/>
              <a:gd name="connsiteY6" fmla="*/ 182723 h 722507"/>
              <a:gd name="connsiteX7" fmla="*/ 331751 w 721442"/>
              <a:gd name="connsiteY7" fmla="*/ 177508 h 722507"/>
              <a:gd name="connsiteX8" fmla="*/ 527686 w 721442"/>
              <a:gd name="connsiteY8" fmla="*/ 167574 h 722507"/>
              <a:gd name="connsiteX9" fmla="*/ 467883 w 721442"/>
              <a:gd name="connsiteY9" fmla="*/ 53046 h 722507"/>
              <a:gd name="connsiteX10" fmla="*/ 721421 w 721442"/>
              <a:gd name="connsiteY10" fmla="*/ 129085 h 722507"/>
              <a:gd name="connsiteX11" fmla="*/ 547357 w 721442"/>
              <a:gd name="connsiteY11" fmla="*/ 287593 h 722507"/>
              <a:gd name="connsiteX12" fmla="*/ 146593 w 721442"/>
              <a:gd name="connsiteY12" fmla="*/ 294469 h 722507"/>
              <a:gd name="connsiteX13" fmla="*/ 146309 w 721442"/>
              <a:gd name="connsiteY13" fmla="*/ 312824 h 722507"/>
              <a:gd name="connsiteX14" fmla="*/ 145796 w 721442"/>
              <a:gd name="connsiteY14" fmla="*/ 388895 h 722507"/>
              <a:gd name="connsiteX15" fmla="*/ 145887 w 721442"/>
              <a:gd name="connsiteY15" fmla="*/ 417641 h 722507"/>
              <a:gd name="connsiteX16" fmla="*/ 564076 w 721442"/>
              <a:gd name="connsiteY16" fmla="*/ 417641 h 722507"/>
              <a:gd name="connsiteX17" fmla="*/ 719692 w 721442"/>
              <a:gd name="connsiteY17" fmla="*/ 543229 h 722507"/>
              <a:gd name="connsiteX18" fmla="*/ 631765 w 721442"/>
              <a:gd name="connsiteY18" fmla="*/ 586638 h 722507"/>
              <a:gd name="connsiteX19" fmla="*/ 452578 w 721442"/>
              <a:gd name="connsiteY19" fmla="*/ 524866 h 722507"/>
              <a:gd name="connsiteX20" fmla="*/ 234716 w 721442"/>
              <a:gd name="connsiteY20" fmla="*/ 528410 h 722507"/>
              <a:gd name="connsiteX21" fmla="*/ 147934 w 721442"/>
              <a:gd name="connsiteY21" fmla="*/ 529997 h 722507"/>
              <a:gd name="connsiteX22" fmla="*/ 149842 w 721442"/>
              <a:gd name="connsiteY22" fmla="*/ 554392 h 722507"/>
              <a:gd name="connsiteX23" fmla="*/ 210351 w 721442"/>
              <a:gd name="connsiteY23" fmla="*/ 722507 h 722507"/>
              <a:gd name="connsiteX24" fmla="*/ 42 w 721442"/>
              <a:gd name="connsiteY24" fmla="*/ 522852 h 722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721442" h="722507">
                <a:moveTo>
                  <a:pt x="42" y="522852"/>
                </a:moveTo>
                <a:cubicBezTo>
                  <a:pt x="-605" y="350129"/>
                  <a:pt x="6503" y="220051"/>
                  <a:pt x="5857" y="47329"/>
                </a:cubicBezTo>
                <a:cubicBezTo>
                  <a:pt x="5857" y="21190"/>
                  <a:pt x="27046" y="0"/>
                  <a:pt x="53185" y="0"/>
                </a:cubicBezTo>
                <a:lnTo>
                  <a:pt x="102932" y="0"/>
                </a:lnTo>
                <a:cubicBezTo>
                  <a:pt x="129071" y="0"/>
                  <a:pt x="150260" y="21190"/>
                  <a:pt x="150260" y="47329"/>
                </a:cubicBezTo>
                <a:cubicBezTo>
                  <a:pt x="149853" y="88041"/>
                  <a:pt x="149377" y="122989"/>
                  <a:pt x="148891" y="154199"/>
                </a:cubicBezTo>
                <a:lnTo>
                  <a:pt x="148407" y="182723"/>
                </a:lnTo>
                <a:lnTo>
                  <a:pt x="331751" y="177508"/>
                </a:lnTo>
                <a:cubicBezTo>
                  <a:pt x="397063" y="175650"/>
                  <a:pt x="462374" y="173066"/>
                  <a:pt x="527686" y="167574"/>
                </a:cubicBezTo>
                <a:cubicBezTo>
                  <a:pt x="642817" y="145134"/>
                  <a:pt x="586782" y="11119"/>
                  <a:pt x="467883" y="53046"/>
                </a:cubicBezTo>
                <a:cubicBezTo>
                  <a:pt x="570547" y="-49115"/>
                  <a:pt x="723145" y="18126"/>
                  <a:pt x="721421" y="129085"/>
                </a:cubicBezTo>
                <a:cubicBezTo>
                  <a:pt x="720775" y="181200"/>
                  <a:pt x="734474" y="263637"/>
                  <a:pt x="547357" y="287593"/>
                </a:cubicBezTo>
                <a:lnTo>
                  <a:pt x="146593" y="294469"/>
                </a:lnTo>
                <a:lnTo>
                  <a:pt x="146309" y="312824"/>
                </a:lnTo>
                <a:cubicBezTo>
                  <a:pt x="146013" y="337190"/>
                  <a:pt x="145822" y="361872"/>
                  <a:pt x="145796" y="388895"/>
                </a:cubicBezTo>
                <a:lnTo>
                  <a:pt x="145887" y="417641"/>
                </a:lnTo>
                <a:lnTo>
                  <a:pt x="564076" y="417641"/>
                </a:lnTo>
                <a:cubicBezTo>
                  <a:pt x="676720" y="420465"/>
                  <a:pt x="718804" y="471343"/>
                  <a:pt x="719692" y="543229"/>
                </a:cubicBezTo>
                <a:cubicBezTo>
                  <a:pt x="721183" y="582376"/>
                  <a:pt x="690900" y="608290"/>
                  <a:pt x="631765" y="586638"/>
                </a:cubicBezTo>
                <a:cubicBezTo>
                  <a:pt x="553530" y="556303"/>
                  <a:pt x="540205" y="522675"/>
                  <a:pt x="452578" y="524866"/>
                </a:cubicBezTo>
                <a:cubicBezTo>
                  <a:pt x="380525" y="525785"/>
                  <a:pt x="322260" y="526811"/>
                  <a:pt x="234716" y="528410"/>
                </a:cubicBezTo>
                <a:lnTo>
                  <a:pt x="147934" y="529997"/>
                </a:lnTo>
                <a:lnTo>
                  <a:pt x="149842" y="554392"/>
                </a:lnTo>
                <a:cubicBezTo>
                  <a:pt x="166488" y="646104"/>
                  <a:pt x="240698" y="721838"/>
                  <a:pt x="210351" y="722507"/>
                </a:cubicBezTo>
                <a:cubicBezTo>
                  <a:pt x="126033" y="702477"/>
                  <a:pt x="1009" y="637864"/>
                  <a:pt x="42" y="5228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51" name="Frame 1">
            <a:extLst>
              <a:ext uri="{FF2B5EF4-FFF2-40B4-BE49-F238E27FC236}">
                <a16:creationId xmlns:a16="http://schemas.microsoft.com/office/drawing/2014/main" id="{1EA4BFBA-7B1D-4020-A243-8505AEA8FCD8}"/>
              </a:ext>
            </a:extLst>
          </p:cNvPr>
          <p:cNvSpPr/>
          <p:nvPr userDrawn="1"/>
        </p:nvSpPr>
        <p:spPr>
          <a:xfrm>
            <a:off x="9493570" y="1878930"/>
            <a:ext cx="474352" cy="640910"/>
          </a:xfrm>
          <a:custGeom>
            <a:avLst/>
            <a:gdLst/>
            <a:ahLst/>
            <a:cxnLst/>
            <a:rect l="l" t="t" r="r" b="b"/>
            <a:pathLst>
              <a:path w="2823581" h="3962432">
                <a:moveTo>
                  <a:pt x="1366785" y="3230945"/>
                </a:moveTo>
                <a:cubicBezTo>
                  <a:pt x="1292218" y="3230945"/>
                  <a:pt x="1231770" y="3291393"/>
                  <a:pt x="1231770" y="3365960"/>
                </a:cubicBezTo>
                <a:cubicBezTo>
                  <a:pt x="1231770" y="3440527"/>
                  <a:pt x="1292218" y="3500975"/>
                  <a:pt x="1366785" y="3500975"/>
                </a:cubicBezTo>
                <a:cubicBezTo>
                  <a:pt x="1441352" y="3500975"/>
                  <a:pt x="1501800" y="3440527"/>
                  <a:pt x="1501800" y="3365960"/>
                </a:cubicBezTo>
                <a:cubicBezTo>
                  <a:pt x="1501800" y="3291393"/>
                  <a:pt x="1441352" y="3230945"/>
                  <a:pt x="1366785" y="3230945"/>
                </a:cubicBezTo>
                <a:close/>
                <a:moveTo>
                  <a:pt x="1699205" y="3185940"/>
                </a:moveTo>
                <a:cubicBezTo>
                  <a:pt x="1674349" y="3185940"/>
                  <a:pt x="1654200" y="3206089"/>
                  <a:pt x="1654200" y="3230945"/>
                </a:cubicBezTo>
                <a:cubicBezTo>
                  <a:pt x="1654200" y="3255801"/>
                  <a:pt x="1674349" y="3275950"/>
                  <a:pt x="1699205" y="3275950"/>
                </a:cubicBezTo>
                <a:cubicBezTo>
                  <a:pt x="1724061" y="3275950"/>
                  <a:pt x="1744210" y="3255801"/>
                  <a:pt x="1744210" y="3230945"/>
                </a:cubicBezTo>
                <a:cubicBezTo>
                  <a:pt x="1744210" y="3206089"/>
                  <a:pt x="1724061" y="3185940"/>
                  <a:pt x="1699205" y="3185940"/>
                </a:cubicBezTo>
                <a:close/>
                <a:moveTo>
                  <a:pt x="1501800" y="2830204"/>
                </a:moveTo>
                <a:cubicBezTo>
                  <a:pt x="1452089" y="2830204"/>
                  <a:pt x="1411790" y="2870503"/>
                  <a:pt x="1411790" y="2920214"/>
                </a:cubicBezTo>
                <a:cubicBezTo>
                  <a:pt x="1411790" y="2969925"/>
                  <a:pt x="1452089" y="3010224"/>
                  <a:pt x="1501800" y="3010224"/>
                </a:cubicBezTo>
                <a:cubicBezTo>
                  <a:pt x="1551511" y="3010224"/>
                  <a:pt x="1591810" y="2969925"/>
                  <a:pt x="1591810" y="2920214"/>
                </a:cubicBezTo>
                <a:cubicBezTo>
                  <a:pt x="1591810" y="2870503"/>
                  <a:pt x="1551511" y="2830204"/>
                  <a:pt x="1501800" y="2830204"/>
                </a:cubicBezTo>
                <a:close/>
                <a:moveTo>
                  <a:pt x="322536" y="2413264"/>
                </a:moveTo>
                <a:lnTo>
                  <a:pt x="1264147" y="2413264"/>
                </a:lnTo>
                <a:lnTo>
                  <a:pt x="682536" y="3458376"/>
                </a:lnTo>
                <a:lnTo>
                  <a:pt x="898974" y="3458376"/>
                </a:lnTo>
                <a:lnTo>
                  <a:pt x="1480585" y="2413264"/>
                </a:lnTo>
                <a:lnTo>
                  <a:pt x="1978720" y="2413264"/>
                </a:lnTo>
                <a:lnTo>
                  <a:pt x="1978720" y="3628270"/>
                </a:lnTo>
                <a:lnTo>
                  <a:pt x="322536" y="3628270"/>
                </a:lnTo>
                <a:close/>
                <a:moveTo>
                  <a:pt x="322536" y="2153598"/>
                </a:moveTo>
                <a:lnTo>
                  <a:pt x="682536" y="2153598"/>
                </a:lnTo>
                <a:lnTo>
                  <a:pt x="682536" y="2261598"/>
                </a:lnTo>
                <a:lnTo>
                  <a:pt x="322536" y="2261598"/>
                </a:lnTo>
                <a:close/>
                <a:moveTo>
                  <a:pt x="322536" y="1870494"/>
                </a:moveTo>
                <a:lnTo>
                  <a:pt x="826536" y="1870494"/>
                </a:lnTo>
                <a:lnTo>
                  <a:pt x="826536" y="1978494"/>
                </a:lnTo>
                <a:lnTo>
                  <a:pt x="322536" y="1978494"/>
                </a:lnTo>
                <a:close/>
                <a:moveTo>
                  <a:pt x="322536" y="1587391"/>
                </a:moveTo>
                <a:lnTo>
                  <a:pt x="682536" y="1587391"/>
                </a:lnTo>
                <a:lnTo>
                  <a:pt x="682536" y="1695391"/>
                </a:lnTo>
                <a:lnTo>
                  <a:pt x="322536" y="1695391"/>
                </a:lnTo>
                <a:close/>
                <a:moveTo>
                  <a:pt x="322536" y="1304288"/>
                </a:moveTo>
                <a:lnTo>
                  <a:pt x="826536" y="1304288"/>
                </a:lnTo>
                <a:lnTo>
                  <a:pt x="826536" y="1412288"/>
                </a:lnTo>
                <a:lnTo>
                  <a:pt x="322536" y="1412288"/>
                </a:lnTo>
                <a:close/>
                <a:moveTo>
                  <a:pt x="1733633" y="1039034"/>
                </a:moveTo>
                <a:lnTo>
                  <a:pt x="1735422" y="1042133"/>
                </a:lnTo>
                <a:lnTo>
                  <a:pt x="176045" y="1042133"/>
                </a:lnTo>
                <a:lnTo>
                  <a:pt x="176045" y="3786387"/>
                </a:lnTo>
                <a:lnTo>
                  <a:pt x="2128211" y="3786387"/>
                </a:lnTo>
                <a:lnTo>
                  <a:pt x="2128211" y="1722464"/>
                </a:lnTo>
                <a:lnTo>
                  <a:pt x="2131710" y="1728524"/>
                </a:lnTo>
                <a:lnTo>
                  <a:pt x="2527059" y="1040609"/>
                </a:lnTo>
                <a:lnTo>
                  <a:pt x="2244788" y="1040049"/>
                </a:lnTo>
                <a:lnTo>
                  <a:pt x="1480585" y="2413264"/>
                </a:lnTo>
                <a:lnTo>
                  <a:pt x="1264147" y="2413264"/>
                </a:lnTo>
                <a:lnTo>
                  <a:pt x="2028589" y="1039620"/>
                </a:lnTo>
                <a:close/>
                <a:moveTo>
                  <a:pt x="2607143" y="0"/>
                </a:moveTo>
                <a:lnTo>
                  <a:pt x="2823581" y="0"/>
                </a:lnTo>
                <a:lnTo>
                  <a:pt x="2342071" y="865238"/>
                </a:lnTo>
                <a:lnTo>
                  <a:pt x="2823581" y="866194"/>
                </a:lnTo>
                <a:lnTo>
                  <a:pt x="2304256" y="1769829"/>
                </a:lnTo>
                <a:lnTo>
                  <a:pt x="2304256" y="3962432"/>
                </a:lnTo>
                <a:lnTo>
                  <a:pt x="0" y="3962432"/>
                </a:lnTo>
                <a:lnTo>
                  <a:pt x="0" y="866088"/>
                </a:lnTo>
                <a:lnTo>
                  <a:pt x="1767662" y="866088"/>
                </a:lnTo>
                <a:lnTo>
                  <a:pt x="1766512" y="864096"/>
                </a:lnTo>
                <a:lnTo>
                  <a:pt x="2125872" y="86480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453245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1151424" y="2133096"/>
            <a:ext cx="1920000" cy="192000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3789508" y="2129832"/>
            <a:ext cx="1920000" cy="192000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6446311" y="2129832"/>
            <a:ext cx="1920000" cy="192000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9102681" y="2133096"/>
            <a:ext cx="1920000" cy="192000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" name="Block Arc 1"/>
          <p:cNvSpPr/>
          <p:nvPr userDrawn="1"/>
        </p:nvSpPr>
        <p:spPr>
          <a:xfrm>
            <a:off x="911424" y="1893096"/>
            <a:ext cx="2400000" cy="2400000"/>
          </a:xfrm>
          <a:prstGeom prst="blockArc">
            <a:avLst>
              <a:gd name="adj1" fmla="val 10800000"/>
              <a:gd name="adj2" fmla="val 94979"/>
              <a:gd name="adj3" fmla="val 5402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400">
              <a:solidFill>
                <a:schemeClr val="tx1"/>
              </a:solidFill>
            </a:endParaRPr>
          </a:p>
        </p:txBody>
      </p:sp>
      <p:sp>
        <p:nvSpPr>
          <p:cNvPr id="12" name="Block Arc 11"/>
          <p:cNvSpPr/>
          <p:nvPr userDrawn="1"/>
        </p:nvSpPr>
        <p:spPr>
          <a:xfrm>
            <a:off x="3561843" y="1893096"/>
            <a:ext cx="2400000" cy="2400000"/>
          </a:xfrm>
          <a:prstGeom prst="blockArc">
            <a:avLst>
              <a:gd name="adj1" fmla="val 10800000"/>
              <a:gd name="adj2" fmla="val 94979"/>
              <a:gd name="adj3" fmla="val 5402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400" dirty="0">
              <a:solidFill>
                <a:schemeClr val="tx1"/>
              </a:solidFill>
            </a:endParaRPr>
          </a:p>
        </p:txBody>
      </p:sp>
      <p:sp>
        <p:nvSpPr>
          <p:cNvPr id="13" name="Block Arc 12"/>
          <p:cNvSpPr/>
          <p:nvPr userDrawn="1"/>
        </p:nvSpPr>
        <p:spPr>
          <a:xfrm>
            <a:off x="6212261" y="1893096"/>
            <a:ext cx="2400000" cy="2400000"/>
          </a:xfrm>
          <a:prstGeom prst="blockArc">
            <a:avLst>
              <a:gd name="adj1" fmla="val 10800000"/>
              <a:gd name="adj2" fmla="val 94979"/>
              <a:gd name="adj3" fmla="val 5402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400">
              <a:solidFill>
                <a:schemeClr val="tx1"/>
              </a:solidFill>
            </a:endParaRPr>
          </a:p>
        </p:txBody>
      </p:sp>
      <p:sp>
        <p:nvSpPr>
          <p:cNvPr id="14" name="Block Arc 13"/>
          <p:cNvSpPr/>
          <p:nvPr userDrawn="1"/>
        </p:nvSpPr>
        <p:spPr>
          <a:xfrm>
            <a:off x="8862681" y="1893096"/>
            <a:ext cx="2400000" cy="2400000"/>
          </a:xfrm>
          <a:prstGeom prst="blockArc">
            <a:avLst>
              <a:gd name="adj1" fmla="val 10800000"/>
              <a:gd name="adj2" fmla="val 94979"/>
              <a:gd name="adj3" fmla="val 5402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400">
              <a:solidFill>
                <a:schemeClr val="tx1"/>
              </a:solidFill>
            </a:endParaRP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EDBECCA6-8618-46C3-A8D4-3B6399CCEF8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64638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1D40A599-6D66-4DC9-82BB-52C171B56BB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932723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2463200048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MAGE AND CONTENTS LAYOUT_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2A63685B-5063-4C41-9D58-B233215F828A}"/>
              </a:ext>
            </a:extLst>
          </p:cNvPr>
          <p:cNvGrpSpPr/>
          <p:nvPr userDrawn="1"/>
        </p:nvGrpSpPr>
        <p:grpSpPr>
          <a:xfrm>
            <a:off x="8914194" y="1702663"/>
            <a:ext cx="2307768" cy="2309828"/>
            <a:chOff x="8582298" y="2310847"/>
            <a:chExt cx="2026966" cy="2028775"/>
          </a:xfrm>
        </p:grpSpPr>
        <p:sp>
          <p:nvSpPr>
            <p:cNvPr id="10" name="Oval 9"/>
            <p:cNvSpPr/>
            <p:nvPr/>
          </p:nvSpPr>
          <p:spPr>
            <a:xfrm>
              <a:off x="8582298" y="2310847"/>
              <a:ext cx="2026966" cy="2028775"/>
            </a:xfrm>
            <a:prstGeom prst="ellipse">
              <a:avLst/>
            </a:prstGeom>
            <a:noFill/>
            <a:ln w="15875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dirty="0"/>
            </a:p>
          </p:txBody>
        </p:sp>
        <p:sp>
          <p:nvSpPr>
            <p:cNvPr id="12" name="Oval 11"/>
            <p:cNvSpPr/>
            <p:nvPr/>
          </p:nvSpPr>
          <p:spPr>
            <a:xfrm>
              <a:off x="10287809" y="2607228"/>
              <a:ext cx="205017" cy="2052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dirty="0"/>
            </a:p>
          </p:txBody>
        </p:sp>
      </p:grpSp>
      <p:grpSp>
        <p:nvGrpSpPr>
          <p:cNvPr id="5" name="그룹 4">
            <a:extLst>
              <a:ext uri="{FF2B5EF4-FFF2-40B4-BE49-F238E27FC236}">
                <a16:creationId xmlns:a16="http://schemas.microsoft.com/office/drawing/2014/main" id="{C14116F5-393E-4744-A622-A82EEA785FE3}"/>
              </a:ext>
            </a:extLst>
          </p:cNvPr>
          <p:cNvGrpSpPr/>
          <p:nvPr userDrawn="1"/>
        </p:nvGrpSpPr>
        <p:grpSpPr>
          <a:xfrm>
            <a:off x="925989" y="1702663"/>
            <a:ext cx="2307768" cy="2309828"/>
            <a:chOff x="853440" y="2310847"/>
            <a:chExt cx="2026966" cy="2028775"/>
          </a:xfrm>
        </p:grpSpPr>
        <p:sp>
          <p:nvSpPr>
            <p:cNvPr id="14" name="Oval 13"/>
            <p:cNvSpPr/>
            <p:nvPr/>
          </p:nvSpPr>
          <p:spPr>
            <a:xfrm>
              <a:off x="853440" y="2310847"/>
              <a:ext cx="2026966" cy="2028775"/>
            </a:xfrm>
            <a:prstGeom prst="ellipse">
              <a:avLst/>
            </a:prstGeom>
            <a:noFill/>
            <a:ln w="1587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dirty="0"/>
            </a:p>
          </p:txBody>
        </p:sp>
        <p:sp>
          <p:nvSpPr>
            <p:cNvPr id="15" name="Oval 14"/>
            <p:cNvSpPr/>
            <p:nvPr/>
          </p:nvSpPr>
          <p:spPr>
            <a:xfrm>
              <a:off x="2558951" y="2607228"/>
              <a:ext cx="205017" cy="2052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/>
            </a:p>
          </p:txBody>
        </p:sp>
      </p:grpSp>
      <p:grpSp>
        <p:nvGrpSpPr>
          <p:cNvPr id="4" name="그룹 3">
            <a:extLst>
              <a:ext uri="{FF2B5EF4-FFF2-40B4-BE49-F238E27FC236}">
                <a16:creationId xmlns:a16="http://schemas.microsoft.com/office/drawing/2014/main" id="{06FEAAE9-970B-4450-A325-434A1A5C7E5D}"/>
              </a:ext>
            </a:extLst>
          </p:cNvPr>
          <p:cNvGrpSpPr/>
          <p:nvPr userDrawn="1"/>
        </p:nvGrpSpPr>
        <p:grpSpPr>
          <a:xfrm>
            <a:off x="4920091" y="1702663"/>
            <a:ext cx="2307768" cy="2309828"/>
            <a:chOff x="4717869" y="2310847"/>
            <a:chExt cx="2026966" cy="2028775"/>
          </a:xfrm>
        </p:grpSpPr>
        <p:sp>
          <p:nvSpPr>
            <p:cNvPr id="17" name="Oval 16"/>
            <p:cNvSpPr/>
            <p:nvPr/>
          </p:nvSpPr>
          <p:spPr>
            <a:xfrm>
              <a:off x="4717869" y="2310847"/>
              <a:ext cx="2026966" cy="2028775"/>
            </a:xfrm>
            <a:prstGeom prst="ellipse">
              <a:avLst/>
            </a:prstGeom>
            <a:noFill/>
            <a:ln w="15875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6423380" y="2607228"/>
              <a:ext cx="205017" cy="2052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dirty="0"/>
            </a:p>
          </p:txBody>
        </p:sp>
      </p:grpSp>
      <p:sp>
        <p:nvSpPr>
          <p:cNvPr id="19" name="Picture Placeholder 2"/>
          <p:cNvSpPr>
            <a:spLocks noGrp="1"/>
          </p:cNvSpPr>
          <p:nvPr userDrawn="1">
            <p:ph type="pic" sz="quarter" idx="42" hasCustomPrompt="1"/>
          </p:nvPr>
        </p:nvSpPr>
        <p:spPr>
          <a:xfrm>
            <a:off x="1096182" y="1873775"/>
            <a:ext cx="1967385" cy="1967604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4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0" name="Picture Placeholder 2"/>
          <p:cNvSpPr>
            <a:spLocks noGrp="1"/>
          </p:cNvSpPr>
          <p:nvPr userDrawn="1">
            <p:ph type="pic" sz="quarter" idx="43" hasCustomPrompt="1"/>
          </p:nvPr>
        </p:nvSpPr>
        <p:spPr>
          <a:xfrm>
            <a:off x="5090284" y="1873775"/>
            <a:ext cx="1967385" cy="1967604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4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1" name="Picture Placeholder 2"/>
          <p:cNvSpPr>
            <a:spLocks noGrp="1"/>
          </p:cNvSpPr>
          <p:nvPr userDrawn="1">
            <p:ph type="pic" sz="quarter" idx="44" hasCustomPrompt="1"/>
          </p:nvPr>
        </p:nvSpPr>
        <p:spPr>
          <a:xfrm>
            <a:off x="9084387" y="1873775"/>
            <a:ext cx="1967385" cy="1967604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4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cxnSp>
        <p:nvCxnSpPr>
          <p:cNvPr id="3" name="Straight Connector 2"/>
          <p:cNvCxnSpPr/>
          <p:nvPr userDrawn="1"/>
        </p:nvCxnSpPr>
        <p:spPr>
          <a:xfrm>
            <a:off x="848279" y="4911997"/>
            <a:ext cx="2463191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/>
          <p:cNvCxnSpPr/>
          <p:nvPr userDrawn="1"/>
        </p:nvCxnSpPr>
        <p:spPr>
          <a:xfrm>
            <a:off x="4842381" y="4911997"/>
            <a:ext cx="2463191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 userDrawn="1"/>
        </p:nvCxnSpPr>
        <p:spPr>
          <a:xfrm>
            <a:off x="8836484" y="4911997"/>
            <a:ext cx="2463191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73A474CB-69FD-4CBB-8A8B-BBEC652767E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AD58C2A5-98FC-4D03-AF58-B0CF7460B76D}"/>
              </a:ext>
            </a:extLst>
          </p:cNvPr>
          <p:cNvSpPr txBox="1"/>
          <p:nvPr userDrawn="1"/>
        </p:nvSpPr>
        <p:spPr>
          <a:xfrm>
            <a:off x="0" y="6519446"/>
            <a:ext cx="12192000" cy="338554"/>
          </a:xfrm>
          <a:prstGeom prst="rect">
            <a:avLst/>
          </a:prstGeom>
          <a:gradFill flip="none" rotWithShape="1">
            <a:gsLst>
              <a:gs pos="77000">
                <a:schemeClr val="accent5"/>
              </a:gs>
              <a:gs pos="72000">
                <a:schemeClr val="accent4"/>
              </a:gs>
              <a:gs pos="62000">
                <a:schemeClr val="accent3"/>
              </a:gs>
              <a:gs pos="0">
                <a:schemeClr val="accent1"/>
              </a:gs>
              <a:gs pos="13000">
                <a:schemeClr val="accent1"/>
              </a:gs>
              <a:gs pos="18000">
                <a:schemeClr val="accent2"/>
              </a:gs>
              <a:gs pos="37000">
                <a:schemeClr val="accent2"/>
              </a:gs>
              <a:gs pos="42000">
                <a:schemeClr val="accent3"/>
              </a:gs>
              <a:gs pos="98980">
                <a:schemeClr val="accent5"/>
              </a:gs>
              <a:gs pos="67000">
                <a:schemeClr val="accent4"/>
              </a:gs>
            </a:gsLst>
            <a:lin ang="0" scaled="1"/>
            <a:tileRect/>
          </a:gradFill>
        </p:spPr>
        <p:txBody>
          <a:bodyPr wrap="square" rtlCol="0" anchor="ctr">
            <a:spAutoFit/>
          </a:bodyPr>
          <a:lstStyle/>
          <a:p>
            <a:pPr algn="dist"/>
            <a:r>
              <a:rPr lang="en-US" sz="1600" spc="300" dirty="0">
                <a:solidFill>
                  <a:schemeClr val="bg1"/>
                </a:solidFill>
              </a:rPr>
              <a:t>Science Technology Engineering Arts Mathematics</a:t>
            </a:r>
          </a:p>
        </p:txBody>
      </p:sp>
    </p:spTree>
    <p:extLst>
      <p:ext uri="{BB962C8B-B14F-4D97-AF65-F5344CB8AC3E}">
        <p14:creationId xmlns:p14="http://schemas.microsoft.com/office/powerpoint/2010/main" val="3466377492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457DA700-D493-4724-A7E6-2C18A3598372}"/>
              </a:ext>
            </a:extLst>
          </p:cNvPr>
          <p:cNvGrpSpPr/>
          <p:nvPr userDrawn="1"/>
        </p:nvGrpSpPr>
        <p:grpSpPr>
          <a:xfrm flipH="1">
            <a:off x="592779" y="1333500"/>
            <a:ext cx="4034462" cy="4935026"/>
            <a:chOff x="6446339" y="1280897"/>
            <a:chExt cx="4320717" cy="5285178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0315FDDC-CB08-4F29-898E-B915DE387084}"/>
                </a:ext>
              </a:extLst>
            </p:cNvPr>
            <p:cNvSpPr/>
            <p:nvPr/>
          </p:nvSpPr>
          <p:spPr>
            <a:xfrm>
              <a:off x="7360122" y="5629227"/>
              <a:ext cx="2033648" cy="936848"/>
            </a:xfrm>
            <a:custGeom>
              <a:avLst/>
              <a:gdLst>
                <a:gd name="connsiteX0" fmla="*/ 448273 w 847725"/>
                <a:gd name="connsiteY0" fmla="*/ 7144 h 390525"/>
                <a:gd name="connsiteX1" fmla="*/ 464466 w 847725"/>
                <a:gd name="connsiteY1" fmla="*/ 184309 h 390525"/>
                <a:gd name="connsiteX2" fmla="*/ 452083 w 847725"/>
                <a:gd name="connsiteY2" fmla="*/ 224314 h 390525"/>
                <a:gd name="connsiteX3" fmla="*/ 352071 w 847725"/>
                <a:gd name="connsiteY3" fmla="*/ 269081 h 390525"/>
                <a:gd name="connsiteX4" fmla="*/ 30126 w 847725"/>
                <a:gd name="connsiteY4" fmla="*/ 283369 h 390525"/>
                <a:gd name="connsiteX5" fmla="*/ 7266 w 847725"/>
                <a:gd name="connsiteY5" fmla="*/ 285274 h 390525"/>
                <a:gd name="connsiteX6" fmla="*/ 12981 w 847725"/>
                <a:gd name="connsiteY6" fmla="*/ 292894 h 390525"/>
                <a:gd name="connsiteX7" fmla="*/ 439701 w 847725"/>
                <a:gd name="connsiteY7" fmla="*/ 384334 h 390525"/>
                <a:gd name="connsiteX8" fmla="*/ 455893 w 847725"/>
                <a:gd name="connsiteY8" fmla="*/ 385286 h 390525"/>
                <a:gd name="connsiteX9" fmla="*/ 829273 w 847725"/>
                <a:gd name="connsiteY9" fmla="*/ 321469 h 390525"/>
                <a:gd name="connsiteX10" fmla="*/ 797841 w 847725"/>
                <a:gd name="connsiteY10" fmla="*/ 52864 h 390525"/>
                <a:gd name="connsiteX11" fmla="*/ 448273 w 847725"/>
                <a:gd name="connsiteY11" fmla="*/ 7144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7725" h="390525">
                  <a:moveTo>
                    <a:pt x="448273" y="7144"/>
                  </a:moveTo>
                  <a:cubicBezTo>
                    <a:pt x="460656" y="89059"/>
                    <a:pt x="469228" y="136684"/>
                    <a:pt x="464466" y="184309"/>
                  </a:cubicBezTo>
                  <a:cubicBezTo>
                    <a:pt x="463513" y="196691"/>
                    <a:pt x="460656" y="208121"/>
                    <a:pt x="452083" y="224314"/>
                  </a:cubicBezTo>
                  <a:cubicBezTo>
                    <a:pt x="433033" y="261461"/>
                    <a:pt x="379693" y="268129"/>
                    <a:pt x="352071" y="269081"/>
                  </a:cubicBezTo>
                  <a:cubicBezTo>
                    <a:pt x="256821" y="270986"/>
                    <a:pt x="63463" y="282416"/>
                    <a:pt x="30126" y="283369"/>
                  </a:cubicBezTo>
                  <a:cubicBezTo>
                    <a:pt x="26316" y="283369"/>
                    <a:pt x="5361" y="283369"/>
                    <a:pt x="7266" y="285274"/>
                  </a:cubicBezTo>
                  <a:cubicBezTo>
                    <a:pt x="8218" y="286226"/>
                    <a:pt x="12981" y="292894"/>
                    <a:pt x="12981" y="292894"/>
                  </a:cubicBezTo>
                  <a:cubicBezTo>
                    <a:pt x="24411" y="308134"/>
                    <a:pt x="381598" y="373856"/>
                    <a:pt x="439701" y="384334"/>
                  </a:cubicBezTo>
                  <a:cubicBezTo>
                    <a:pt x="445416" y="385286"/>
                    <a:pt x="450178" y="385286"/>
                    <a:pt x="455893" y="385286"/>
                  </a:cubicBezTo>
                  <a:cubicBezTo>
                    <a:pt x="508281" y="381476"/>
                    <a:pt x="794983" y="355759"/>
                    <a:pt x="829273" y="321469"/>
                  </a:cubicBezTo>
                  <a:cubicBezTo>
                    <a:pt x="870231" y="279559"/>
                    <a:pt x="827368" y="142399"/>
                    <a:pt x="797841" y="52864"/>
                  </a:cubicBezTo>
                  <a:cubicBezTo>
                    <a:pt x="810223" y="42386"/>
                    <a:pt x="634963" y="21431"/>
                    <a:pt x="448273" y="7144"/>
                  </a:cubicBez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718ED047-E415-4002-A4AF-11B7D0A2933D}"/>
                </a:ext>
              </a:extLst>
            </p:cNvPr>
            <p:cNvSpPr/>
            <p:nvPr/>
          </p:nvSpPr>
          <p:spPr>
            <a:xfrm>
              <a:off x="7358820" y="5629227"/>
              <a:ext cx="1987948" cy="913998"/>
            </a:xfrm>
            <a:custGeom>
              <a:avLst/>
              <a:gdLst>
                <a:gd name="connsiteX0" fmla="*/ 436434 w 828675"/>
                <a:gd name="connsiteY0" fmla="*/ 7144 h 381000"/>
                <a:gd name="connsiteX1" fmla="*/ 452626 w 828675"/>
                <a:gd name="connsiteY1" fmla="*/ 178594 h 381000"/>
                <a:gd name="connsiteX2" fmla="*/ 440244 w 828675"/>
                <a:gd name="connsiteY2" fmla="*/ 217646 h 381000"/>
                <a:gd name="connsiteX3" fmla="*/ 342136 w 828675"/>
                <a:gd name="connsiteY3" fmla="*/ 260509 h 381000"/>
                <a:gd name="connsiteX4" fmla="*/ 11619 w 828675"/>
                <a:gd name="connsiteY4" fmla="*/ 281464 h 381000"/>
                <a:gd name="connsiteX5" fmla="*/ 428814 w 828675"/>
                <a:gd name="connsiteY5" fmla="*/ 372904 h 381000"/>
                <a:gd name="connsiteX6" fmla="*/ 444054 w 828675"/>
                <a:gd name="connsiteY6" fmla="*/ 373856 h 381000"/>
                <a:gd name="connsiteX7" fmla="*/ 813624 w 828675"/>
                <a:gd name="connsiteY7" fmla="*/ 311944 h 381000"/>
                <a:gd name="connsiteX8" fmla="*/ 782191 w 828675"/>
                <a:gd name="connsiteY8" fmla="*/ 52864 h 381000"/>
                <a:gd name="connsiteX9" fmla="*/ 436434 w 828675"/>
                <a:gd name="connsiteY9" fmla="*/ 714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8675" h="381000">
                  <a:moveTo>
                    <a:pt x="436434" y="7144"/>
                  </a:moveTo>
                  <a:cubicBezTo>
                    <a:pt x="448816" y="86201"/>
                    <a:pt x="457389" y="131921"/>
                    <a:pt x="452626" y="178594"/>
                  </a:cubicBezTo>
                  <a:cubicBezTo>
                    <a:pt x="451674" y="190976"/>
                    <a:pt x="448816" y="201454"/>
                    <a:pt x="440244" y="217646"/>
                  </a:cubicBezTo>
                  <a:cubicBezTo>
                    <a:pt x="421194" y="252889"/>
                    <a:pt x="367854" y="260509"/>
                    <a:pt x="342136" y="260509"/>
                  </a:cubicBezTo>
                  <a:cubicBezTo>
                    <a:pt x="269746" y="262414"/>
                    <a:pt x="43051" y="274796"/>
                    <a:pt x="11619" y="281464"/>
                  </a:cubicBezTo>
                  <a:cubicBezTo>
                    <a:pt x="-39816" y="292894"/>
                    <a:pt x="367854" y="362426"/>
                    <a:pt x="428814" y="372904"/>
                  </a:cubicBezTo>
                  <a:cubicBezTo>
                    <a:pt x="433576" y="373856"/>
                    <a:pt x="439291" y="373856"/>
                    <a:pt x="444054" y="373856"/>
                  </a:cubicBezTo>
                  <a:cubicBezTo>
                    <a:pt x="494536" y="370046"/>
                    <a:pt x="779334" y="346234"/>
                    <a:pt x="813624" y="311944"/>
                  </a:cubicBezTo>
                  <a:cubicBezTo>
                    <a:pt x="853629" y="271939"/>
                    <a:pt x="811719" y="139541"/>
                    <a:pt x="782191" y="52864"/>
                  </a:cubicBezTo>
                  <a:cubicBezTo>
                    <a:pt x="793621" y="41434"/>
                    <a:pt x="620266" y="20479"/>
                    <a:pt x="436434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A95A626E-BA13-409F-A2BA-1FCB370FDB9B}"/>
                </a:ext>
              </a:extLst>
            </p:cNvPr>
            <p:cNvSpPr/>
            <p:nvPr/>
          </p:nvSpPr>
          <p:spPr>
            <a:xfrm>
              <a:off x="6448412" y="1280897"/>
              <a:ext cx="4318644" cy="4592842"/>
            </a:xfrm>
            <a:custGeom>
              <a:avLst/>
              <a:gdLst>
                <a:gd name="connsiteX0" fmla="*/ 1610322 w 1800225"/>
                <a:gd name="connsiteY0" fmla="*/ 1912136 h 1914525"/>
                <a:gd name="connsiteX1" fmla="*/ 53937 w 1800225"/>
                <a:gd name="connsiteY1" fmla="*/ 1736876 h 1914525"/>
                <a:gd name="connsiteX2" fmla="*/ 7264 w 1800225"/>
                <a:gd name="connsiteY2" fmla="*/ 1681631 h 1914525"/>
                <a:gd name="connsiteX3" fmla="*/ 66319 w 1800225"/>
                <a:gd name="connsiteY3" fmla="*/ 529106 h 1914525"/>
                <a:gd name="connsiteX4" fmla="*/ 107277 w 1800225"/>
                <a:gd name="connsiteY4" fmla="*/ 432903 h 1914525"/>
                <a:gd name="connsiteX5" fmla="*/ 1729384 w 1800225"/>
                <a:gd name="connsiteY5" fmla="*/ 9041 h 1914525"/>
                <a:gd name="connsiteX6" fmla="*/ 1797012 w 1800225"/>
                <a:gd name="connsiteY6" fmla="*/ 63333 h 1914525"/>
                <a:gd name="connsiteX7" fmla="*/ 1691284 w 1800225"/>
                <a:gd name="connsiteY7" fmla="*/ 1844508 h 1914525"/>
                <a:gd name="connsiteX8" fmla="*/ 1610322 w 1800225"/>
                <a:gd name="connsiteY8" fmla="*/ 1912136 h 191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0225" h="1914525">
                  <a:moveTo>
                    <a:pt x="1610322" y="1912136"/>
                  </a:moveTo>
                  <a:lnTo>
                    <a:pt x="53937" y="1736876"/>
                  </a:lnTo>
                  <a:cubicBezTo>
                    <a:pt x="26314" y="1734018"/>
                    <a:pt x="5359" y="1709253"/>
                    <a:pt x="7264" y="1681631"/>
                  </a:cubicBezTo>
                  <a:lnTo>
                    <a:pt x="66319" y="529106"/>
                  </a:lnTo>
                  <a:cubicBezTo>
                    <a:pt x="68224" y="458621"/>
                    <a:pt x="84417" y="438618"/>
                    <a:pt x="107277" y="432903"/>
                  </a:cubicBezTo>
                  <a:lnTo>
                    <a:pt x="1729384" y="9041"/>
                  </a:lnTo>
                  <a:cubicBezTo>
                    <a:pt x="1764627" y="-484"/>
                    <a:pt x="1798917" y="27138"/>
                    <a:pt x="1797012" y="63333"/>
                  </a:cubicBezTo>
                  <a:lnTo>
                    <a:pt x="1691284" y="1844508"/>
                  </a:lnTo>
                  <a:cubicBezTo>
                    <a:pt x="1687474" y="1885466"/>
                    <a:pt x="1651279" y="1915946"/>
                    <a:pt x="1610322" y="1912136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E8248B3A-FAE1-4F80-BB8B-D195C0E2A022}"/>
                </a:ext>
              </a:extLst>
            </p:cNvPr>
            <p:cNvSpPr/>
            <p:nvPr/>
          </p:nvSpPr>
          <p:spPr>
            <a:xfrm>
              <a:off x="6464696" y="1280897"/>
              <a:ext cx="4250094" cy="3998744"/>
            </a:xfrm>
            <a:custGeom>
              <a:avLst/>
              <a:gdLst>
                <a:gd name="connsiteX0" fmla="*/ 1678781 w 1771650"/>
                <a:gd name="connsiteY0" fmla="*/ 1664486 h 1666875"/>
                <a:gd name="connsiteX1" fmla="*/ 7144 w 1771650"/>
                <a:gd name="connsiteY1" fmla="*/ 1552091 h 1666875"/>
                <a:gd name="connsiteX2" fmla="*/ 58579 w 1771650"/>
                <a:gd name="connsiteY2" fmla="*/ 482433 h 1666875"/>
                <a:gd name="connsiteX3" fmla="*/ 98584 w 1771650"/>
                <a:gd name="connsiteY3" fmla="*/ 432903 h 1666875"/>
                <a:gd name="connsiteX4" fmla="*/ 1705451 w 1771650"/>
                <a:gd name="connsiteY4" fmla="*/ 9041 h 1666875"/>
                <a:gd name="connsiteX5" fmla="*/ 1772126 w 1771650"/>
                <a:gd name="connsiteY5" fmla="*/ 63333 h 1666875"/>
                <a:gd name="connsiteX6" fmla="*/ 1678781 w 1771650"/>
                <a:gd name="connsiteY6" fmla="*/ 1664486 h 166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1650" h="1666875">
                  <a:moveTo>
                    <a:pt x="1678781" y="1664486"/>
                  </a:moveTo>
                  <a:lnTo>
                    <a:pt x="7144" y="1552091"/>
                  </a:lnTo>
                  <a:lnTo>
                    <a:pt x="58579" y="482433"/>
                  </a:lnTo>
                  <a:cubicBezTo>
                    <a:pt x="59531" y="459573"/>
                    <a:pt x="75724" y="439571"/>
                    <a:pt x="98584" y="432903"/>
                  </a:cubicBezTo>
                  <a:lnTo>
                    <a:pt x="1705451" y="9041"/>
                  </a:lnTo>
                  <a:cubicBezTo>
                    <a:pt x="1740694" y="-484"/>
                    <a:pt x="1774984" y="27138"/>
                    <a:pt x="1772126" y="63333"/>
                  </a:cubicBezTo>
                  <a:lnTo>
                    <a:pt x="1678781" y="1664486"/>
                  </a:ln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EC73273F-F0D9-4D38-B99A-17BF52577CFE}"/>
                </a:ext>
              </a:extLst>
            </p:cNvPr>
            <p:cNvSpPr/>
            <p:nvPr/>
          </p:nvSpPr>
          <p:spPr>
            <a:xfrm>
              <a:off x="6572092" y="1577928"/>
              <a:ext cx="3907345" cy="3404644"/>
            </a:xfrm>
            <a:custGeom>
              <a:avLst/>
              <a:gdLst>
                <a:gd name="connsiteX0" fmla="*/ 1539716 w 1628775"/>
                <a:gd name="connsiteY0" fmla="*/ 1416844 h 1419225"/>
                <a:gd name="connsiteX1" fmla="*/ 7144 w 1628775"/>
                <a:gd name="connsiteY1" fmla="*/ 1357789 h 1419225"/>
                <a:gd name="connsiteX2" fmla="*/ 57626 w 1628775"/>
                <a:gd name="connsiteY2" fmla="*/ 363379 h 1419225"/>
                <a:gd name="connsiteX3" fmla="*/ 1628299 w 1628775"/>
                <a:gd name="connsiteY3" fmla="*/ 7144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8775" h="1419225">
                  <a:moveTo>
                    <a:pt x="1539716" y="1416844"/>
                  </a:moveTo>
                  <a:lnTo>
                    <a:pt x="7144" y="1357789"/>
                  </a:lnTo>
                  <a:lnTo>
                    <a:pt x="57626" y="363379"/>
                  </a:lnTo>
                  <a:lnTo>
                    <a:pt x="1628299" y="7144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14DA78C4-87F2-446E-AE34-0432570E280A}"/>
                </a:ext>
              </a:extLst>
            </p:cNvPr>
            <p:cNvSpPr/>
            <p:nvPr/>
          </p:nvSpPr>
          <p:spPr>
            <a:xfrm>
              <a:off x="6446339" y="4996281"/>
              <a:ext cx="4044444" cy="868298"/>
            </a:xfrm>
            <a:custGeom>
              <a:avLst/>
              <a:gdLst>
                <a:gd name="connsiteX0" fmla="*/ 13844 w 1685925"/>
                <a:gd name="connsiteY0" fmla="*/ 7144 h 361950"/>
                <a:gd name="connsiteX1" fmla="*/ 7176 w 1685925"/>
                <a:gd name="connsiteY1" fmla="*/ 133826 h 361950"/>
                <a:gd name="connsiteX2" fmla="*/ 53849 w 1685925"/>
                <a:gd name="connsiteY2" fmla="*/ 189071 h 361950"/>
                <a:gd name="connsiteX3" fmla="*/ 1597851 w 1685925"/>
                <a:gd name="connsiteY3" fmla="*/ 363379 h 361950"/>
                <a:gd name="connsiteX4" fmla="*/ 1675956 w 1685925"/>
                <a:gd name="connsiteY4" fmla="*/ 296704 h 361950"/>
                <a:gd name="connsiteX5" fmla="*/ 1686434 w 1685925"/>
                <a:gd name="connsiteY5" fmla="*/ 111919 h 361950"/>
                <a:gd name="connsiteX6" fmla="*/ 13844 w 1685925"/>
                <a:gd name="connsiteY6" fmla="*/ 7144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925" h="361950">
                  <a:moveTo>
                    <a:pt x="13844" y="7144"/>
                  </a:moveTo>
                  <a:lnTo>
                    <a:pt x="7176" y="133826"/>
                  </a:lnTo>
                  <a:cubicBezTo>
                    <a:pt x="6224" y="161449"/>
                    <a:pt x="26226" y="186214"/>
                    <a:pt x="53849" y="189071"/>
                  </a:cubicBezTo>
                  <a:lnTo>
                    <a:pt x="1597851" y="363379"/>
                  </a:lnTo>
                  <a:cubicBezTo>
                    <a:pt x="1637856" y="368141"/>
                    <a:pt x="1674051" y="337661"/>
                    <a:pt x="1675956" y="296704"/>
                  </a:cubicBezTo>
                  <a:lnTo>
                    <a:pt x="1686434" y="111919"/>
                  </a:lnTo>
                  <a:lnTo>
                    <a:pt x="13844" y="7144"/>
                  </a:ln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01B44D6-F92F-461D-A50C-E9045F317764}"/>
                </a:ext>
              </a:extLst>
            </p:cNvPr>
            <p:cNvSpPr/>
            <p:nvPr/>
          </p:nvSpPr>
          <p:spPr>
            <a:xfrm>
              <a:off x="7715310" y="1593115"/>
              <a:ext cx="2775473" cy="3394037"/>
            </a:xfrm>
            <a:custGeom>
              <a:avLst/>
              <a:gdLst>
                <a:gd name="connsiteX0" fmla="*/ 1425389 w 2775473"/>
                <a:gd name="connsiteY0" fmla="*/ 306593 h 3394037"/>
                <a:gd name="connsiteX1" fmla="*/ 2775473 w 2775473"/>
                <a:gd name="connsiteY1" fmla="*/ 0 h 3394037"/>
                <a:gd name="connsiteX2" fmla="*/ 2565699 w 2775473"/>
                <a:gd name="connsiteY2" fmla="*/ 3394037 h 3394037"/>
                <a:gd name="connsiteX3" fmla="*/ 0 w 2775473"/>
                <a:gd name="connsiteY3" fmla="*/ 3281082 h 3394037"/>
                <a:gd name="connsiteX4" fmla="*/ 1425389 w 2775473"/>
                <a:gd name="connsiteY4" fmla="*/ 306593 h 339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75473" h="3394037">
                  <a:moveTo>
                    <a:pt x="1425389" y="306593"/>
                  </a:moveTo>
                  <a:lnTo>
                    <a:pt x="2775473" y="0"/>
                  </a:lnTo>
                  <a:lnTo>
                    <a:pt x="2565699" y="3394037"/>
                  </a:lnTo>
                  <a:lnTo>
                    <a:pt x="0" y="3281082"/>
                  </a:lnTo>
                  <a:lnTo>
                    <a:pt x="1425389" y="306593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8F734703-4A61-4A31-BB9E-0C690EB3522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54D90936-42A8-407A-87C1-0A47569609FC}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>
          <a:xfrm>
            <a:off x="859407" y="1640713"/>
            <a:ext cx="3631408" cy="3157745"/>
          </a:xfrm>
          <a:custGeom>
            <a:avLst/>
            <a:gdLst>
              <a:gd name="connsiteX0" fmla="*/ 0 w 3631408"/>
              <a:gd name="connsiteY0" fmla="*/ 0 h 3157745"/>
              <a:gd name="connsiteX1" fmla="*/ 3518328 w 3631408"/>
              <a:gd name="connsiteY1" fmla="*/ 797970 h 3157745"/>
              <a:gd name="connsiteX2" fmla="*/ 3631408 w 3631408"/>
              <a:gd name="connsiteY2" fmla="*/ 3025461 h 3157745"/>
              <a:gd name="connsiteX3" fmla="*/ 198427 w 3631408"/>
              <a:gd name="connsiteY3" fmla="*/ 3157745 h 3157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31408" h="3157745">
                <a:moveTo>
                  <a:pt x="0" y="0"/>
                </a:moveTo>
                <a:lnTo>
                  <a:pt x="3518328" y="797970"/>
                </a:lnTo>
                <a:lnTo>
                  <a:pt x="3631408" y="3025461"/>
                </a:lnTo>
                <a:lnTo>
                  <a:pt x="198427" y="315774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3239325-648E-4C47-A0FE-7713B34A5F6E}"/>
              </a:ext>
            </a:extLst>
          </p:cNvPr>
          <p:cNvGrpSpPr/>
          <p:nvPr userDrawn="1"/>
        </p:nvGrpSpPr>
        <p:grpSpPr>
          <a:xfrm flipV="1">
            <a:off x="5427361" y="1143268"/>
            <a:ext cx="1337278" cy="220479"/>
            <a:chOff x="5809673" y="3008118"/>
            <a:chExt cx="2419398" cy="398889"/>
          </a:xfrm>
        </p:grpSpPr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6C34544F-4AFB-4567-9A14-BD40476D91DB}"/>
                </a:ext>
              </a:extLst>
            </p:cNvPr>
            <p:cNvSpPr/>
            <p:nvPr userDrawn="1"/>
          </p:nvSpPr>
          <p:spPr>
            <a:xfrm>
              <a:off x="5809673" y="3008118"/>
              <a:ext cx="398888" cy="398889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EC347462-2243-4988-88A7-D48FDFC67F8A}"/>
                </a:ext>
              </a:extLst>
            </p:cNvPr>
            <p:cNvSpPr/>
            <p:nvPr userDrawn="1"/>
          </p:nvSpPr>
          <p:spPr>
            <a:xfrm>
              <a:off x="6314801" y="3008118"/>
              <a:ext cx="398888" cy="39888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3AAED053-508E-4B0B-9E07-60D6E23602BC}"/>
                </a:ext>
              </a:extLst>
            </p:cNvPr>
            <p:cNvSpPr/>
            <p:nvPr userDrawn="1"/>
          </p:nvSpPr>
          <p:spPr>
            <a:xfrm>
              <a:off x="6819928" y="3008118"/>
              <a:ext cx="398888" cy="398889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89D32752-7C30-4517-952B-8736B7299F1D}"/>
                </a:ext>
              </a:extLst>
            </p:cNvPr>
            <p:cNvSpPr/>
            <p:nvPr userDrawn="1"/>
          </p:nvSpPr>
          <p:spPr>
            <a:xfrm>
              <a:off x="7325056" y="3008118"/>
              <a:ext cx="398888" cy="39888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D7307619-FF7D-47F2-9979-458DC7E6076E}"/>
                </a:ext>
              </a:extLst>
            </p:cNvPr>
            <p:cNvSpPr/>
            <p:nvPr userDrawn="1"/>
          </p:nvSpPr>
          <p:spPr>
            <a:xfrm>
              <a:off x="7830183" y="3008118"/>
              <a:ext cx="398888" cy="398889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172562883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3254185"/>
            <a:ext cx="12192000" cy="1296144"/>
          </a:xfrm>
          <a:prstGeom prst="rect">
            <a:avLst/>
          </a:prstGeom>
          <a:solidFill>
            <a:schemeClr val="accent6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grpSp>
        <p:nvGrpSpPr>
          <p:cNvPr id="16" name="Group 8">
            <a:extLst>
              <a:ext uri="{FF2B5EF4-FFF2-40B4-BE49-F238E27FC236}">
                <a16:creationId xmlns:a16="http://schemas.microsoft.com/office/drawing/2014/main" id="{7A6E4E8F-323E-4E56-A3E0-B410F41472FA}"/>
              </a:ext>
            </a:extLst>
          </p:cNvPr>
          <p:cNvGrpSpPr/>
          <p:nvPr userDrawn="1"/>
        </p:nvGrpSpPr>
        <p:grpSpPr>
          <a:xfrm>
            <a:off x="741800" y="1570966"/>
            <a:ext cx="2520000" cy="4680000"/>
            <a:chOff x="445712" y="1449040"/>
            <a:chExt cx="2520000" cy="4680000"/>
          </a:xfrm>
        </p:grpSpPr>
        <p:sp>
          <p:nvSpPr>
            <p:cNvPr id="17" name="Rounded Rectangle 3">
              <a:extLst>
                <a:ext uri="{FF2B5EF4-FFF2-40B4-BE49-F238E27FC236}">
                  <a16:creationId xmlns:a16="http://schemas.microsoft.com/office/drawing/2014/main" id="{9EB8720D-D6C8-40E3-AEA8-C748FF71E768}"/>
                </a:ext>
              </a:extLst>
            </p:cNvPr>
            <p:cNvSpPr/>
            <p:nvPr userDrawn="1"/>
          </p:nvSpPr>
          <p:spPr>
            <a:xfrm>
              <a:off x="445712" y="1449040"/>
              <a:ext cx="2520000" cy="4680000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8" name="Rectangle 5">
              <a:extLst>
                <a:ext uri="{FF2B5EF4-FFF2-40B4-BE49-F238E27FC236}">
                  <a16:creationId xmlns:a16="http://schemas.microsoft.com/office/drawing/2014/main" id="{91836BAA-C0E5-4D63-B27B-CBD803229F09}"/>
                </a:ext>
              </a:extLst>
            </p:cNvPr>
            <p:cNvSpPr/>
            <p:nvPr userDrawn="1"/>
          </p:nvSpPr>
          <p:spPr>
            <a:xfrm>
              <a:off x="1597700" y="1680321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grpSp>
          <p:nvGrpSpPr>
            <p:cNvPr id="19" name="Group 1">
              <a:extLst>
                <a:ext uri="{FF2B5EF4-FFF2-40B4-BE49-F238E27FC236}">
                  <a16:creationId xmlns:a16="http://schemas.microsoft.com/office/drawing/2014/main" id="{C28766A3-2014-43BE-876E-8A4B4FEB0841}"/>
                </a:ext>
              </a:extLst>
            </p:cNvPr>
            <p:cNvGrpSpPr/>
            <p:nvPr userDrawn="1"/>
          </p:nvGrpSpPr>
          <p:grpSpPr>
            <a:xfrm>
              <a:off x="1549420" y="5712364"/>
              <a:ext cx="312583" cy="312583"/>
              <a:chOff x="1570727" y="5532687"/>
              <a:chExt cx="312583" cy="312583"/>
            </a:xfrm>
          </p:grpSpPr>
          <p:sp>
            <p:nvSpPr>
              <p:cNvPr id="20" name="Oval 4">
                <a:extLst>
                  <a:ext uri="{FF2B5EF4-FFF2-40B4-BE49-F238E27FC236}">
                    <a16:creationId xmlns:a16="http://schemas.microsoft.com/office/drawing/2014/main" id="{72D578AC-69F5-4335-8B22-0B0F46BD0749}"/>
                  </a:ext>
                </a:extLst>
              </p:cNvPr>
              <p:cNvSpPr/>
              <p:nvPr userDrawn="1"/>
            </p:nvSpPr>
            <p:spPr>
              <a:xfrm>
                <a:off x="1570727" y="5532687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6" name="Rounded Rectangle 7">
                <a:extLst>
                  <a:ext uri="{FF2B5EF4-FFF2-40B4-BE49-F238E27FC236}">
                    <a16:creationId xmlns:a16="http://schemas.microsoft.com/office/drawing/2014/main" id="{71DADC0D-963F-41B5-A251-C16889197FB9}"/>
                  </a:ext>
                </a:extLst>
              </p:cNvPr>
              <p:cNvSpPr/>
              <p:nvPr userDrawn="1"/>
            </p:nvSpPr>
            <p:spPr>
              <a:xfrm>
                <a:off x="1655532" y="5616970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</p:grpSp>
      <p:sp>
        <p:nvSpPr>
          <p:cNvPr id="27" name="Picture Placeholder 9">
            <a:extLst>
              <a:ext uri="{FF2B5EF4-FFF2-40B4-BE49-F238E27FC236}">
                <a16:creationId xmlns:a16="http://schemas.microsoft.com/office/drawing/2014/main" id="{F3B880A8-064D-444B-B101-CFC702649F2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21680" y="1930403"/>
            <a:ext cx="2160240" cy="374441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46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07475BB2-3025-4D53-A046-5CBF3CD6D867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91C276BA-915D-4DD4-82F3-1E6EE0C578E1}"/>
              </a:ext>
            </a:extLst>
          </p:cNvPr>
          <p:cNvGrpSpPr/>
          <p:nvPr userDrawn="1"/>
        </p:nvGrpSpPr>
        <p:grpSpPr>
          <a:xfrm flipV="1">
            <a:off x="5427361" y="1143268"/>
            <a:ext cx="1337278" cy="220479"/>
            <a:chOff x="5809673" y="3008118"/>
            <a:chExt cx="2419398" cy="398889"/>
          </a:xfrm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52CC7F17-87A5-40BD-985E-E79BFBFD4F9D}"/>
                </a:ext>
              </a:extLst>
            </p:cNvPr>
            <p:cNvSpPr/>
            <p:nvPr userDrawn="1"/>
          </p:nvSpPr>
          <p:spPr>
            <a:xfrm>
              <a:off x="5809673" y="3008118"/>
              <a:ext cx="398888" cy="398889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16B54549-6829-4ACF-858E-445718F0D635}"/>
                </a:ext>
              </a:extLst>
            </p:cNvPr>
            <p:cNvSpPr/>
            <p:nvPr userDrawn="1"/>
          </p:nvSpPr>
          <p:spPr>
            <a:xfrm>
              <a:off x="6314801" y="3008118"/>
              <a:ext cx="398888" cy="39888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CB0A30D3-E2AC-4099-B1AF-BE6E1CBB4E5B}"/>
                </a:ext>
              </a:extLst>
            </p:cNvPr>
            <p:cNvSpPr/>
            <p:nvPr userDrawn="1"/>
          </p:nvSpPr>
          <p:spPr>
            <a:xfrm>
              <a:off x="6819928" y="3008118"/>
              <a:ext cx="398888" cy="398889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EEF4A7E2-8C60-4C9B-8086-070DF60B571B}"/>
                </a:ext>
              </a:extLst>
            </p:cNvPr>
            <p:cNvSpPr/>
            <p:nvPr userDrawn="1"/>
          </p:nvSpPr>
          <p:spPr>
            <a:xfrm>
              <a:off x="7325056" y="3008118"/>
              <a:ext cx="398888" cy="39888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216A6BFD-3A79-4EB5-93EA-8D286D1749D7}"/>
                </a:ext>
              </a:extLst>
            </p:cNvPr>
            <p:cNvSpPr/>
            <p:nvPr userDrawn="1"/>
          </p:nvSpPr>
          <p:spPr>
            <a:xfrm>
              <a:off x="7830183" y="3008118"/>
              <a:ext cx="398888" cy="398889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967839714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>
            <a:extLst>
              <a:ext uri="{FF2B5EF4-FFF2-40B4-BE49-F238E27FC236}">
                <a16:creationId xmlns:a16="http://schemas.microsoft.com/office/drawing/2014/main" id="{B3CA5F7E-D45F-4887-AF9C-BB7E27A9C9CE}"/>
              </a:ext>
            </a:extLst>
          </p:cNvPr>
          <p:cNvSpPr/>
          <p:nvPr userDrawn="1"/>
        </p:nvSpPr>
        <p:spPr>
          <a:xfrm>
            <a:off x="673240" y="1141827"/>
            <a:ext cx="10862268" cy="505432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그림 개체 틀 5">
            <a:extLst>
              <a:ext uri="{FF2B5EF4-FFF2-40B4-BE49-F238E27FC236}">
                <a16:creationId xmlns:a16="http://schemas.microsoft.com/office/drawing/2014/main" id="{1C677DB5-A9F3-459B-9D51-37160E08512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229977" y="653142"/>
            <a:ext cx="4824557" cy="5054322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6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3795270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1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직사각형 21">
            <a:extLst>
              <a:ext uri="{FF2B5EF4-FFF2-40B4-BE49-F238E27FC236}">
                <a16:creationId xmlns:a16="http://schemas.microsoft.com/office/drawing/2014/main" id="{C0AD03F6-15F2-4D54-8634-F2FD4B876D5D}"/>
              </a:ext>
            </a:extLst>
          </p:cNvPr>
          <p:cNvSpPr/>
          <p:nvPr userDrawn="1"/>
        </p:nvSpPr>
        <p:spPr>
          <a:xfrm>
            <a:off x="0" y="1894646"/>
            <a:ext cx="12191999" cy="306870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그림 개체 틀 25">
            <a:extLst>
              <a:ext uri="{FF2B5EF4-FFF2-40B4-BE49-F238E27FC236}">
                <a16:creationId xmlns:a16="http://schemas.microsoft.com/office/drawing/2014/main" id="{FD1AC33C-0748-4865-932F-6D8BA4643ACA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4697013" y="52057"/>
            <a:ext cx="6847888" cy="6753884"/>
          </a:xfrm>
          <a:custGeom>
            <a:avLst/>
            <a:gdLst>
              <a:gd name="connsiteX0" fmla="*/ 3704348 w 6847888"/>
              <a:gd name="connsiteY0" fmla="*/ 5 h 6753884"/>
              <a:gd name="connsiteX1" fmla="*/ 4005720 w 6847888"/>
              <a:gd name="connsiteY1" fmla="*/ 361947 h 6753884"/>
              <a:gd name="connsiteX2" fmla="*/ 3756101 w 6847888"/>
              <a:gd name="connsiteY2" fmla="*/ 1075954 h 6753884"/>
              <a:gd name="connsiteX3" fmla="*/ 3808606 w 6847888"/>
              <a:gd name="connsiteY3" fmla="*/ 1408969 h 6753884"/>
              <a:gd name="connsiteX4" fmla="*/ 4102330 w 6847888"/>
              <a:gd name="connsiteY4" fmla="*/ 1405443 h 6753884"/>
              <a:gd name="connsiteX5" fmla="*/ 4189935 w 6847888"/>
              <a:gd name="connsiteY5" fmla="*/ 955591 h 6753884"/>
              <a:gd name="connsiteX6" fmla="*/ 4386903 w 6847888"/>
              <a:gd name="connsiteY6" fmla="*/ 729816 h 6753884"/>
              <a:gd name="connsiteX7" fmla="*/ 4462508 w 6847888"/>
              <a:gd name="connsiteY7" fmla="*/ 1003700 h 6753884"/>
              <a:gd name="connsiteX8" fmla="*/ 4290141 w 6847888"/>
              <a:gd name="connsiteY8" fmla="*/ 1451300 h 6753884"/>
              <a:gd name="connsiteX9" fmla="*/ 4479906 w 6847888"/>
              <a:gd name="connsiteY9" fmla="*/ 1558119 h 6753884"/>
              <a:gd name="connsiteX10" fmla="*/ 4652418 w 6847888"/>
              <a:gd name="connsiteY10" fmla="*/ 1291849 h 6753884"/>
              <a:gd name="connsiteX11" fmla="*/ 4765676 w 6847888"/>
              <a:gd name="connsiteY11" fmla="*/ 714012 h 6753884"/>
              <a:gd name="connsiteX12" fmla="*/ 4799428 w 6847888"/>
              <a:gd name="connsiteY12" fmla="*/ 394967 h 6753884"/>
              <a:gd name="connsiteX13" fmla="*/ 5004194 w 6847888"/>
              <a:gd name="connsiteY13" fmla="*/ 127002 h 6753884"/>
              <a:gd name="connsiteX14" fmla="*/ 5239118 w 6847888"/>
              <a:gd name="connsiteY14" fmla="*/ 192050 h 6753884"/>
              <a:gd name="connsiteX15" fmla="*/ 5208812 w 6847888"/>
              <a:gd name="connsiteY15" fmla="*/ 577136 h 6753884"/>
              <a:gd name="connsiteX16" fmla="*/ 4785928 w 6847888"/>
              <a:gd name="connsiteY16" fmla="*/ 1648852 h 6753884"/>
              <a:gd name="connsiteX17" fmla="*/ 5084152 w 6847888"/>
              <a:gd name="connsiteY17" fmla="*/ 1573924 h 6753884"/>
              <a:gd name="connsiteX18" fmla="*/ 5454388 w 6847888"/>
              <a:gd name="connsiteY18" fmla="*/ 1220876 h 6753884"/>
              <a:gd name="connsiteX19" fmla="*/ 5820412 w 6847888"/>
              <a:gd name="connsiteY19" fmla="*/ 791621 h 6753884"/>
              <a:gd name="connsiteX20" fmla="*/ 6488554 w 6847888"/>
              <a:gd name="connsiteY20" fmla="*/ 699901 h 6753884"/>
              <a:gd name="connsiteX21" fmla="*/ 6192287 w 6847888"/>
              <a:gd name="connsiteY21" fmla="*/ 1353942 h 6753884"/>
              <a:gd name="connsiteX22" fmla="*/ 5480803 w 6847888"/>
              <a:gd name="connsiteY22" fmla="*/ 1591998 h 6753884"/>
              <a:gd name="connsiteX23" fmla="*/ 4996546 w 6847888"/>
              <a:gd name="connsiteY23" fmla="*/ 2136796 h 6753884"/>
              <a:gd name="connsiteX24" fmla="*/ 5316970 w 6847888"/>
              <a:gd name="connsiteY24" fmla="*/ 2261685 h 6753884"/>
              <a:gd name="connsiteX25" fmla="*/ 5832552 w 6847888"/>
              <a:gd name="connsiteY25" fmla="*/ 2059893 h 6753884"/>
              <a:gd name="connsiteX26" fmla="*/ 6198284 w 6847888"/>
              <a:gd name="connsiteY26" fmla="*/ 1721240 h 6753884"/>
              <a:gd name="connsiteX27" fmla="*/ 6511057 w 6847888"/>
              <a:gd name="connsiteY27" fmla="*/ 1787139 h 6753884"/>
              <a:gd name="connsiteX28" fmla="*/ 6338392 w 6847888"/>
              <a:gd name="connsiteY28" fmla="*/ 2109428 h 6753884"/>
              <a:gd name="connsiteX29" fmla="*/ 5894660 w 6847888"/>
              <a:gd name="connsiteY29" fmla="*/ 2187178 h 6753884"/>
              <a:gd name="connsiteX30" fmla="*/ 5350720 w 6847888"/>
              <a:gd name="connsiteY30" fmla="*/ 2509611 h 6753884"/>
              <a:gd name="connsiteX31" fmla="*/ 5337966 w 6847888"/>
              <a:gd name="connsiteY31" fmla="*/ 2841924 h 6753884"/>
              <a:gd name="connsiteX32" fmla="*/ 5722747 w 6847888"/>
              <a:gd name="connsiteY32" fmla="*/ 2939991 h 6753884"/>
              <a:gd name="connsiteX33" fmla="*/ 6365545 w 6847888"/>
              <a:gd name="connsiteY33" fmla="*/ 2659891 h 6753884"/>
              <a:gd name="connsiteX34" fmla="*/ 6772825 w 6847888"/>
              <a:gd name="connsiteY34" fmla="*/ 2757962 h 6753884"/>
              <a:gd name="connsiteX35" fmla="*/ 6450302 w 6847888"/>
              <a:gd name="connsiteY35" fmla="*/ 3041588 h 6753884"/>
              <a:gd name="connsiteX36" fmla="*/ 5794002 w 6847888"/>
              <a:gd name="connsiteY36" fmla="*/ 3061344 h 6753884"/>
              <a:gd name="connsiteX37" fmla="*/ 5566884 w 6847888"/>
              <a:gd name="connsiteY37" fmla="*/ 3295578 h 6753884"/>
              <a:gd name="connsiteX38" fmla="*/ 5924786 w 6847888"/>
              <a:gd name="connsiteY38" fmla="*/ 3470206 h 6753884"/>
              <a:gd name="connsiteX39" fmla="*/ 6646448 w 6847888"/>
              <a:gd name="connsiteY39" fmla="*/ 3568310 h 6753884"/>
              <a:gd name="connsiteX40" fmla="*/ 5957990 w 6847888"/>
              <a:gd name="connsiteY40" fmla="*/ 3543273 h 6753884"/>
              <a:gd name="connsiteX41" fmla="*/ 5679994 w 6847888"/>
              <a:gd name="connsiteY41" fmla="*/ 3559455 h 6753884"/>
              <a:gd name="connsiteX42" fmla="*/ 5639035 w 6847888"/>
              <a:gd name="connsiteY42" fmla="*/ 4035837 h 6753884"/>
              <a:gd name="connsiteX43" fmla="*/ 6838762 w 6847888"/>
              <a:gd name="connsiteY43" fmla="*/ 4397663 h 6753884"/>
              <a:gd name="connsiteX44" fmla="*/ 5833001 w 6847888"/>
              <a:gd name="connsiteY44" fmla="*/ 4238897 h 6753884"/>
              <a:gd name="connsiteX45" fmla="*/ 5215709 w 6847888"/>
              <a:gd name="connsiteY45" fmla="*/ 4274451 h 6753884"/>
              <a:gd name="connsiteX46" fmla="*/ 5136502 w 6847888"/>
              <a:gd name="connsiteY46" fmla="*/ 4515036 h 6753884"/>
              <a:gd name="connsiteX47" fmla="*/ 5480660 w 6847888"/>
              <a:gd name="connsiteY47" fmla="*/ 4848320 h 6753884"/>
              <a:gd name="connsiteX48" fmla="*/ 6101276 w 6847888"/>
              <a:gd name="connsiteY48" fmla="*/ 5412584 h 6753884"/>
              <a:gd name="connsiteX49" fmla="*/ 5335310 w 6847888"/>
              <a:gd name="connsiteY49" fmla="*/ 4941769 h 6753884"/>
              <a:gd name="connsiteX50" fmla="*/ 4887530 w 6847888"/>
              <a:gd name="connsiteY50" fmla="*/ 4918188 h 6753884"/>
              <a:gd name="connsiteX51" fmla="*/ 4721424 w 6847888"/>
              <a:gd name="connsiteY51" fmla="*/ 5309901 h 6753884"/>
              <a:gd name="connsiteX52" fmla="*/ 4794693 w 6847888"/>
              <a:gd name="connsiteY52" fmla="*/ 5776368 h 6753884"/>
              <a:gd name="connsiteX53" fmla="*/ 4843214 w 6847888"/>
              <a:gd name="connsiteY53" fmla="*/ 6753302 h 6753884"/>
              <a:gd name="connsiteX54" fmla="*/ 4621620 w 6847888"/>
              <a:gd name="connsiteY54" fmla="*/ 6003373 h 6753884"/>
              <a:gd name="connsiteX55" fmla="*/ 4542910 w 6847888"/>
              <a:gd name="connsiteY55" fmla="*/ 5278318 h 6753884"/>
              <a:gd name="connsiteX56" fmla="*/ 4284891 w 6847888"/>
              <a:gd name="connsiteY56" fmla="*/ 4931956 h 6753884"/>
              <a:gd name="connsiteX57" fmla="*/ 3901613 w 6847888"/>
              <a:gd name="connsiteY57" fmla="*/ 4940185 h 6753884"/>
              <a:gd name="connsiteX58" fmla="*/ 3718599 w 6847888"/>
              <a:gd name="connsiteY58" fmla="*/ 5262629 h 6753884"/>
              <a:gd name="connsiteX59" fmla="*/ 3768102 w 6847888"/>
              <a:gd name="connsiteY59" fmla="*/ 5681014 h 6753884"/>
              <a:gd name="connsiteX60" fmla="*/ 3541585 w 6847888"/>
              <a:gd name="connsiteY60" fmla="*/ 6112805 h 6753884"/>
              <a:gd name="connsiteX61" fmla="*/ 3390074 w 6847888"/>
              <a:gd name="connsiteY61" fmla="*/ 5647148 h 6753884"/>
              <a:gd name="connsiteX62" fmla="*/ 3530334 w 6847888"/>
              <a:gd name="connsiteY62" fmla="*/ 5252751 h 6753884"/>
              <a:gd name="connsiteX63" fmla="*/ 3438078 w 6847888"/>
              <a:gd name="connsiteY63" fmla="*/ 4904921 h 6753884"/>
              <a:gd name="connsiteX64" fmla="*/ 3123805 w 6847888"/>
              <a:gd name="connsiteY64" fmla="*/ 4837894 h 6753884"/>
              <a:gd name="connsiteX65" fmla="*/ 2747277 w 6847888"/>
              <a:gd name="connsiteY65" fmla="*/ 5184314 h 6753884"/>
              <a:gd name="connsiteX66" fmla="*/ 2508759 w 6847888"/>
              <a:gd name="connsiteY66" fmla="*/ 5867983 h 6753884"/>
              <a:gd name="connsiteX67" fmla="*/ 1877212 w 6847888"/>
              <a:gd name="connsiteY67" fmla="*/ 6254619 h 6753884"/>
              <a:gd name="connsiteX68" fmla="*/ 1793956 w 6847888"/>
              <a:gd name="connsiteY68" fmla="*/ 5594938 h 6753884"/>
              <a:gd name="connsiteX69" fmla="*/ 2825282 w 6847888"/>
              <a:gd name="connsiteY69" fmla="*/ 4769457 h 6753884"/>
              <a:gd name="connsiteX70" fmla="*/ 2843283 w 6847888"/>
              <a:gd name="connsiteY70" fmla="*/ 4338371 h 6753884"/>
              <a:gd name="connsiteX71" fmla="*/ 2509509 w 6847888"/>
              <a:gd name="connsiteY71" fmla="*/ 4184563 h 6753884"/>
              <a:gd name="connsiteX72" fmla="*/ 2145732 w 6847888"/>
              <a:gd name="connsiteY72" fmla="*/ 4312267 h 6753884"/>
              <a:gd name="connsiteX73" fmla="*/ 1745953 w 6847888"/>
              <a:gd name="connsiteY73" fmla="*/ 4757462 h 6753884"/>
              <a:gd name="connsiteX74" fmla="*/ 1410678 w 6847888"/>
              <a:gd name="connsiteY74" fmla="*/ 4810378 h 6753884"/>
              <a:gd name="connsiteX75" fmla="*/ 1519436 w 6847888"/>
              <a:gd name="connsiteY75" fmla="*/ 4450552 h 6753884"/>
              <a:gd name="connsiteX76" fmla="*/ 2177235 w 6847888"/>
              <a:gd name="connsiteY76" fmla="*/ 4061094 h 6753884"/>
              <a:gd name="connsiteX77" fmla="*/ 2236489 w 6847888"/>
              <a:gd name="connsiteY77" fmla="*/ 3792989 h 6753884"/>
              <a:gd name="connsiteX78" fmla="*/ 1943218 w 6847888"/>
              <a:gd name="connsiteY78" fmla="*/ 3725256 h 6753884"/>
              <a:gd name="connsiteX79" fmla="*/ 1646195 w 6847888"/>
              <a:gd name="connsiteY79" fmla="*/ 3769000 h 6753884"/>
              <a:gd name="connsiteX80" fmla="*/ 1475933 w 6847888"/>
              <a:gd name="connsiteY80" fmla="*/ 3821210 h 6753884"/>
              <a:gd name="connsiteX81" fmla="*/ 773301 w 6847888"/>
              <a:gd name="connsiteY81" fmla="*/ 4138496 h 6753884"/>
              <a:gd name="connsiteX82" fmla="*/ 10449 w 6847888"/>
              <a:gd name="connsiteY82" fmla="*/ 4282644 h 6753884"/>
              <a:gd name="connsiteX83" fmla="*/ 698113 w 6847888"/>
              <a:gd name="connsiteY83" fmla="*/ 3885768 h 6753884"/>
              <a:gd name="connsiteX84" fmla="*/ 1569689 w 6847888"/>
              <a:gd name="connsiteY84" fmla="*/ 3693508 h 6753884"/>
              <a:gd name="connsiteX85" fmla="*/ 1871212 w 6847888"/>
              <a:gd name="connsiteY85" fmla="*/ 3598260 h 6753884"/>
              <a:gd name="connsiteX86" fmla="*/ 2129231 w 6847888"/>
              <a:gd name="connsiteY86" fmla="*/ 3361198 h 6753884"/>
              <a:gd name="connsiteX87" fmla="*/ 1946218 w 6847888"/>
              <a:gd name="connsiteY87" fmla="*/ 3168586 h 6753884"/>
              <a:gd name="connsiteX88" fmla="*/ 1078525 w 6847888"/>
              <a:gd name="connsiteY88" fmla="*/ 3261717 h 6753884"/>
              <a:gd name="connsiteX89" fmla="*/ 355264 w 6847888"/>
              <a:gd name="connsiteY89" fmla="*/ 3077920 h 6753884"/>
              <a:gd name="connsiteX90" fmla="*/ 1270418 w 6847888"/>
              <a:gd name="connsiteY90" fmla="*/ 3019717 h 6753884"/>
              <a:gd name="connsiteX91" fmla="*/ 1876462 w 6847888"/>
              <a:gd name="connsiteY91" fmla="*/ 2963274 h 6753884"/>
              <a:gd name="connsiteX92" fmla="*/ 2046289 w 6847888"/>
              <a:gd name="connsiteY92" fmla="*/ 2552361 h 6753884"/>
              <a:gd name="connsiteX93" fmla="*/ 1608020 w 6847888"/>
              <a:gd name="connsiteY93" fmla="*/ 2243943 h 6753884"/>
              <a:gd name="connsiteX94" fmla="*/ 884360 w 6847888"/>
              <a:gd name="connsiteY94" fmla="*/ 1671796 h 6753884"/>
              <a:gd name="connsiteX95" fmla="*/ 1677807 w 6847888"/>
              <a:gd name="connsiteY95" fmla="*/ 2125859 h 6753884"/>
              <a:gd name="connsiteX96" fmla="*/ 2480999 w 6847888"/>
              <a:gd name="connsiteY96" fmla="*/ 2291025 h 6753884"/>
              <a:gd name="connsiteX97" fmla="*/ 2789337 w 6847888"/>
              <a:gd name="connsiteY97" fmla="*/ 1973660 h 6753884"/>
              <a:gd name="connsiteX98" fmla="*/ 2605228 w 6847888"/>
              <a:gd name="connsiteY98" fmla="*/ 1554212 h 6753884"/>
              <a:gd name="connsiteX99" fmla="*/ 1886011 w 6847888"/>
              <a:gd name="connsiteY99" fmla="*/ 841920 h 6753884"/>
              <a:gd name="connsiteX100" fmla="*/ 2701797 w 6847888"/>
              <a:gd name="connsiteY100" fmla="*/ 1488981 h 6753884"/>
              <a:gd name="connsiteX101" fmla="*/ 3003046 w 6847888"/>
              <a:gd name="connsiteY101" fmla="*/ 1694006 h 6753884"/>
              <a:gd name="connsiteX102" fmla="*/ 3172858 w 6847888"/>
              <a:gd name="connsiteY102" fmla="*/ 1616116 h 6753884"/>
              <a:gd name="connsiteX103" fmla="*/ 3170310 w 6847888"/>
              <a:gd name="connsiteY103" fmla="*/ 1323597 h 6753884"/>
              <a:gd name="connsiteX104" fmla="*/ 2928026 w 6847888"/>
              <a:gd name="connsiteY104" fmla="*/ 677624 h 6753884"/>
              <a:gd name="connsiteX105" fmla="*/ 3225507 w 6847888"/>
              <a:gd name="connsiteY105" fmla="*/ 1291714 h 6753884"/>
              <a:gd name="connsiteX106" fmla="*/ 3426679 w 6847888"/>
              <a:gd name="connsiteY106" fmla="*/ 1486720 h 6753884"/>
              <a:gd name="connsiteX107" fmla="*/ 3527334 w 6847888"/>
              <a:gd name="connsiteY107" fmla="*/ 1399091 h 6753884"/>
              <a:gd name="connsiteX108" fmla="*/ 3537085 w 6847888"/>
              <a:gd name="connsiteY108" fmla="*/ 1104881 h 6753884"/>
              <a:gd name="connsiteX109" fmla="*/ 3372073 w 6847888"/>
              <a:gd name="connsiteY109" fmla="*/ 293510 h 6753884"/>
              <a:gd name="connsiteX110" fmla="*/ 3704348 w 6847888"/>
              <a:gd name="connsiteY110" fmla="*/ 5 h 6753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6847888" h="6753884">
                <a:moveTo>
                  <a:pt x="3704348" y="5"/>
                </a:moveTo>
                <a:cubicBezTo>
                  <a:pt x="3810646" y="-809"/>
                  <a:pt x="4026723" y="117124"/>
                  <a:pt x="4005720" y="361947"/>
                </a:cubicBezTo>
                <a:cubicBezTo>
                  <a:pt x="3986743" y="580216"/>
                  <a:pt x="3787229" y="901450"/>
                  <a:pt x="3756101" y="1075954"/>
                </a:cubicBezTo>
                <a:cubicBezTo>
                  <a:pt x="3742751" y="1176844"/>
                  <a:pt x="3745600" y="1330654"/>
                  <a:pt x="3808606" y="1408969"/>
                </a:cubicBezTo>
                <a:cubicBezTo>
                  <a:pt x="3880610" y="1486578"/>
                  <a:pt x="4030324" y="1512685"/>
                  <a:pt x="4102330" y="1405443"/>
                </a:cubicBezTo>
                <a:cubicBezTo>
                  <a:pt x="4185586" y="1287617"/>
                  <a:pt x="4206888" y="1092324"/>
                  <a:pt x="4189935" y="955591"/>
                </a:cubicBezTo>
                <a:cubicBezTo>
                  <a:pt x="4179856" y="789440"/>
                  <a:pt x="4293168" y="715308"/>
                  <a:pt x="4386903" y="729816"/>
                </a:cubicBezTo>
                <a:cubicBezTo>
                  <a:pt x="4480638" y="744325"/>
                  <a:pt x="4529242" y="877503"/>
                  <a:pt x="4462508" y="1003700"/>
                </a:cubicBezTo>
                <a:cubicBezTo>
                  <a:pt x="4392324" y="1120160"/>
                  <a:pt x="4279766" y="1338885"/>
                  <a:pt x="4290141" y="1451300"/>
                </a:cubicBezTo>
                <a:cubicBezTo>
                  <a:pt x="4288366" y="1524678"/>
                  <a:pt x="4391924" y="1561977"/>
                  <a:pt x="4479906" y="1558119"/>
                </a:cubicBezTo>
                <a:cubicBezTo>
                  <a:pt x="4599916" y="1551769"/>
                  <a:pt x="4630666" y="1394858"/>
                  <a:pt x="4652418" y="1291849"/>
                </a:cubicBezTo>
                <a:cubicBezTo>
                  <a:pt x="4692172" y="1095709"/>
                  <a:pt x="4755176" y="909446"/>
                  <a:pt x="4765676" y="714012"/>
                </a:cubicBezTo>
                <a:cubicBezTo>
                  <a:pt x="4790178" y="564532"/>
                  <a:pt x="4759676" y="492802"/>
                  <a:pt x="4799428" y="394967"/>
                </a:cubicBezTo>
                <a:cubicBezTo>
                  <a:pt x="4841432" y="238337"/>
                  <a:pt x="4931439" y="146757"/>
                  <a:pt x="5004194" y="127002"/>
                </a:cubicBezTo>
                <a:cubicBezTo>
                  <a:pt x="5150010" y="75499"/>
                  <a:pt x="5211817" y="169191"/>
                  <a:pt x="5239118" y="192050"/>
                </a:cubicBezTo>
                <a:cubicBezTo>
                  <a:pt x="5299674" y="250846"/>
                  <a:pt x="5296994" y="393292"/>
                  <a:pt x="5208812" y="577136"/>
                </a:cubicBezTo>
                <a:cubicBezTo>
                  <a:pt x="5067800" y="821536"/>
                  <a:pt x="4525658" y="1443540"/>
                  <a:pt x="4785928" y="1648852"/>
                </a:cubicBezTo>
                <a:cubicBezTo>
                  <a:pt x="4920938" y="1725051"/>
                  <a:pt x="5009743" y="1637420"/>
                  <a:pt x="5084152" y="1573924"/>
                </a:cubicBezTo>
                <a:cubicBezTo>
                  <a:pt x="5127654" y="1540058"/>
                  <a:pt x="5352230" y="1344488"/>
                  <a:pt x="5454388" y="1220876"/>
                </a:cubicBezTo>
                <a:cubicBezTo>
                  <a:pt x="5595400" y="1069185"/>
                  <a:pt x="5664252" y="970828"/>
                  <a:pt x="5820412" y="791621"/>
                </a:cubicBezTo>
                <a:cubicBezTo>
                  <a:pt x="5968922" y="636402"/>
                  <a:pt x="6229786" y="490356"/>
                  <a:pt x="6488554" y="699901"/>
                </a:cubicBezTo>
                <a:cubicBezTo>
                  <a:pt x="6742073" y="1018099"/>
                  <a:pt x="6400803" y="1304555"/>
                  <a:pt x="6192287" y="1353942"/>
                </a:cubicBezTo>
                <a:cubicBezTo>
                  <a:pt x="5889261" y="1436635"/>
                  <a:pt x="5698873" y="1491549"/>
                  <a:pt x="5480803" y="1591998"/>
                </a:cubicBezTo>
                <a:cubicBezTo>
                  <a:pt x="5253910" y="1696510"/>
                  <a:pt x="4931590" y="1809017"/>
                  <a:pt x="4996546" y="2136796"/>
                </a:cubicBezTo>
                <a:cubicBezTo>
                  <a:pt x="5046203" y="2240795"/>
                  <a:pt x="5220216" y="2280734"/>
                  <a:pt x="5316970" y="2261685"/>
                </a:cubicBezTo>
                <a:cubicBezTo>
                  <a:pt x="5465506" y="2226691"/>
                  <a:pt x="5685666" y="2149966"/>
                  <a:pt x="5832552" y="2059893"/>
                </a:cubicBezTo>
                <a:cubicBezTo>
                  <a:pt x="5944310" y="1983412"/>
                  <a:pt x="6085200" y="1766699"/>
                  <a:pt x="6198284" y="1721240"/>
                </a:cubicBezTo>
                <a:cubicBezTo>
                  <a:pt x="6311367" y="1675781"/>
                  <a:pt x="6409799" y="1653087"/>
                  <a:pt x="6511057" y="1787139"/>
                </a:cubicBezTo>
                <a:cubicBezTo>
                  <a:pt x="6586814" y="1937277"/>
                  <a:pt x="6450153" y="2050727"/>
                  <a:pt x="6338392" y="2109428"/>
                </a:cubicBezTo>
                <a:cubicBezTo>
                  <a:pt x="6216682" y="2164201"/>
                  <a:pt x="6007516" y="2152934"/>
                  <a:pt x="5894660" y="2187178"/>
                </a:cubicBezTo>
                <a:cubicBezTo>
                  <a:pt x="5781804" y="2221422"/>
                  <a:pt x="5522488" y="2346487"/>
                  <a:pt x="5350720" y="2509611"/>
                </a:cubicBezTo>
                <a:cubicBezTo>
                  <a:pt x="5241060" y="2619816"/>
                  <a:pt x="5275712" y="2737504"/>
                  <a:pt x="5337966" y="2841924"/>
                </a:cubicBezTo>
                <a:cubicBezTo>
                  <a:pt x="5400220" y="2946343"/>
                  <a:pt x="5592838" y="2982464"/>
                  <a:pt x="5722747" y="2939991"/>
                </a:cubicBezTo>
                <a:cubicBezTo>
                  <a:pt x="5947168" y="2871978"/>
                  <a:pt x="6241035" y="2686984"/>
                  <a:pt x="6365545" y="2659891"/>
                </a:cubicBezTo>
                <a:cubicBezTo>
                  <a:pt x="6512556" y="2630965"/>
                  <a:pt x="6751074" y="2582282"/>
                  <a:pt x="6772825" y="2757962"/>
                </a:cubicBezTo>
                <a:cubicBezTo>
                  <a:pt x="6792326" y="2934346"/>
                  <a:pt x="6647566" y="3011956"/>
                  <a:pt x="6450302" y="3041588"/>
                </a:cubicBezTo>
                <a:cubicBezTo>
                  <a:pt x="6314542" y="3061344"/>
                  <a:pt x="6067777" y="3008996"/>
                  <a:pt x="5794002" y="3061344"/>
                </a:cubicBezTo>
                <a:cubicBezTo>
                  <a:pt x="5694092" y="3093797"/>
                  <a:pt x="5565984" y="3135708"/>
                  <a:pt x="5566884" y="3295578"/>
                </a:cubicBezTo>
                <a:cubicBezTo>
                  <a:pt x="5584136" y="3394602"/>
                  <a:pt x="5764046" y="3461148"/>
                  <a:pt x="5924786" y="3470206"/>
                </a:cubicBezTo>
                <a:cubicBezTo>
                  <a:pt x="6241250" y="3470455"/>
                  <a:pt x="6675030" y="3353870"/>
                  <a:pt x="6646448" y="3568310"/>
                </a:cubicBezTo>
                <a:cubicBezTo>
                  <a:pt x="6606736" y="3806610"/>
                  <a:pt x="6208178" y="3558109"/>
                  <a:pt x="5957990" y="3543273"/>
                </a:cubicBezTo>
                <a:cubicBezTo>
                  <a:pt x="5890802" y="3537398"/>
                  <a:pt x="5745062" y="3544992"/>
                  <a:pt x="5679994" y="3559455"/>
                </a:cubicBezTo>
                <a:cubicBezTo>
                  <a:pt x="5453044" y="3598970"/>
                  <a:pt x="5291757" y="3892894"/>
                  <a:pt x="5639035" y="4035837"/>
                </a:cubicBezTo>
                <a:cubicBezTo>
                  <a:pt x="5961740" y="4167682"/>
                  <a:pt x="6953080" y="3913801"/>
                  <a:pt x="6838762" y="4397663"/>
                </a:cubicBezTo>
                <a:cubicBezTo>
                  <a:pt x="6705978" y="4839592"/>
                  <a:pt x="6223310" y="4344608"/>
                  <a:pt x="5833001" y="4238897"/>
                </a:cubicBezTo>
                <a:cubicBezTo>
                  <a:pt x="5646234" y="4186402"/>
                  <a:pt x="5306312" y="4159727"/>
                  <a:pt x="5215709" y="4274451"/>
                </a:cubicBezTo>
                <a:cubicBezTo>
                  <a:pt x="5163956" y="4333010"/>
                  <a:pt x="5115501" y="4416966"/>
                  <a:pt x="5136502" y="4515036"/>
                </a:cubicBezTo>
                <a:cubicBezTo>
                  <a:pt x="5159005" y="4603405"/>
                  <a:pt x="5300256" y="4745093"/>
                  <a:pt x="5480660" y="4848320"/>
                </a:cubicBezTo>
                <a:cubicBezTo>
                  <a:pt x="5689832" y="4949866"/>
                  <a:pt x="6354463" y="5164998"/>
                  <a:pt x="6101276" y="5412584"/>
                </a:cubicBezTo>
                <a:cubicBezTo>
                  <a:pt x="5865496" y="5624531"/>
                  <a:pt x="5484828" y="5051110"/>
                  <a:pt x="5335310" y="4941769"/>
                </a:cubicBezTo>
                <a:cubicBezTo>
                  <a:pt x="5119438" y="4860879"/>
                  <a:pt x="4989844" y="4856833"/>
                  <a:pt x="4887530" y="4918188"/>
                </a:cubicBezTo>
                <a:cubicBezTo>
                  <a:pt x="4794522" y="5004970"/>
                  <a:pt x="4697526" y="5071784"/>
                  <a:pt x="4721424" y="5309901"/>
                </a:cubicBezTo>
                <a:cubicBezTo>
                  <a:pt x="4755926" y="5583650"/>
                  <a:pt x="4727188" y="5504030"/>
                  <a:pt x="4794693" y="5776368"/>
                </a:cubicBezTo>
                <a:cubicBezTo>
                  <a:pt x="4904951" y="6155243"/>
                  <a:pt x="5127484" y="6709559"/>
                  <a:pt x="4843214" y="6753302"/>
                </a:cubicBezTo>
                <a:cubicBezTo>
                  <a:pt x="4588196" y="6769530"/>
                  <a:pt x="4579617" y="6445041"/>
                  <a:pt x="4621620" y="6003373"/>
                </a:cubicBezTo>
                <a:cubicBezTo>
                  <a:pt x="4647170" y="5698890"/>
                  <a:pt x="4617916" y="5550657"/>
                  <a:pt x="4542910" y="5278318"/>
                </a:cubicBezTo>
                <a:cubicBezTo>
                  <a:pt x="4468702" y="5079954"/>
                  <a:pt x="4391774" y="4988312"/>
                  <a:pt x="4284891" y="4931956"/>
                </a:cubicBezTo>
                <a:cubicBezTo>
                  <a:pt x="4178008" y="4875601"/>
                  <a:pt x="4014121" y="4892209"/>
                  <a:pt x="3901613" y="4940185"/>
                </a:cubicBezTo>
                <a:cubicBezTo>
                  <a:pt x="3743350" y="5001568"/>
                  <a:pt x="3741100" y="5120815"/>
                  <a:pt x="3718599" y="5262629"/>
                </a:cubicBezTo>
                <a:cubicBezTo>
                  <a:pt x="3709598" y="5410793"/>
                  <a:pt x="3737350" y="5450302"/>
                  <a:pt x="3768102" y="5681014"/>
                </a:cubicBezTo>
                <a:cubicBezTo>
                  <a:pt x="3780853" y="5856693"/>
                  <a:pt x="3746350" y="6098694"/>
                  <a:pt x="3541585" y="6112805"/>
                </a:cubicBezTo>
                <a:cubicBezTo>
                  <a:pt x="3324820" y="6102222"/>
                  <a:pt x="3348072" y="5776967"/>
                  <a:pt x="3390074" y="5647148"/>
                </a:cubicBezTo>
                <a:cubicBezTo>
                  <a:pt x="3432077" y="5517329"/>
                  <a:pt x="3522084" y="5376221"/>
                  <a:pt x="3530334" y="5252751"/>
                </a:cubicBezTo>
                <a:cubicBezTo>
                  <a:pt x="3538585" y="5129281"/>
                  <a:pt x="3505583" y="4974063"/>
                  <a:pt x="3438078" y="4904921"/>
                </a:cubicBezTo>
                <a:cubicBezTo>
                  <a:pt x="3370573" y="4835777"/>
                  <a:pt x="3245314" y="4820961"/>
                  <a:pt x="3123805" y="4837894"/>
                </a:cubicBezTo>
                <a:cubicBezTo>
                  <a:pt x="2952042" y="4883754"/>
                  <a:pt x="2850034" y="5012867"/>
                  <a:pt x="2747277" y="5184314"/>
                </a:cubicBezTo>
                <a:cubicBezTo>
                  <a:pt x="2644519" y="5355760"/>
                  <a:pt x="2559763" y="5625982"/>
                  <a:pt x="2508759" y="5867983"/>
                </a:cubicBezTo>
                <a:cubicBezTo>
                  <a:pt x="2460755" y="6006268"/>
                  <a:pt x="2223738" y="6403487"/>
                  <a:pt x="1877212" y="6254619"/>
                </a:cubicBezTo>
                <a:cubicBezTo>
                  <a:pt x="1636444" y="6171364"/>
                  <a:pt x="1607193" y="5793900"/>
                  <a:pt x="1793956" y="5594938"/>
                </a:cubicBezTo>
                <a:cubicBezTo>
                  <a:pt x="2088728" y="5283090"/>
                  <a:pt x="2592015" y="5170203"/>
                  <a:pt x="2825282" y="4769457"/>
                </a:cubicBezTo>
                <a:cubicBezTo>
                  <a:pt x="2918289" y="4595893"/>
                  <a:pt x="2895788" y="4435736"/>
                  <a:pt x="2843283" y="4338371"/>
                </a:cubicBezTo>
                <a:cubicBezTo>
                  <a:pt x="2790780" y="4241007"/>
                  <a:pt x="2641519" y="4190208"/>
                  <a:pt x="2509509" y="4184563"/>
                </a:cubicBezTo>
                <a:cubicBezTo>
                  <a:pt x="2358748" y="4181741"/>
                  <a:pt x="2273241" y="4217018"/>
                  <a:pt x="2145732" y="4312267"/>
                </a:cubicBezTo>
                <a:cubicBezTo>
                  <a:pt x="2018222" y="4407514"/>
                  <a:pt x="1852461" y="4674914"/>
                  <a:pt x="1745953" y="4757462"/>
                </a:cubicBezTo>
                <a:cubicBezTo>
                  <a:pt x="1658196" y="4843537"/>
                  <a:pt x="1498434" y="4878110"/>
                  <a:pt x="1410678" y="4810378"/>
                </a:cubicBezTo>
                <a:cubicBezTo>
                  <a:pt x="1280168" y="4721480"/>
                  <a:pt x="1403177" y="4498529"/>
                  <a:pt x="1519436" y="4450552"/>
                </a:cubicBezTo>
                <a:cubicBezTo>
                  <a:pt x="1787955" y="4347544"/>
                  <a:pt x="2057226" y="4170453"/>
                  <a:pt x="2177235" y="4061094"/>
                </a:cubicBezTo>
                <a:cubicBezTo>
                  <a:pt x="2297244" y="3951736"/>
                  <a:pt x="2282993" y="3869892"/>
                  <a:pt x="2236489" y="3792989"/>
                </a:cubicBezTo>
                <a:cubicBezTo>
                  <a:pt x="2154732" y="3718907"/>
                  <a:pt x="2105229" y="3718202"/>
                  <a:pt x="1943218" y="3725256"/>
                </a:cubicBezTo>
                <a:cubicBezTo>
                  <a:pt x="1769954" y="3730901"/>
                  <a:pt x="1718201" y="3759123"/>
                  <a:pt x="1646195" y="3769000"/>
                </a:cubicBezTo>
                <a:cubicBezTo>
                  <a:pt x="1589191" y="3786639"/>
                  <a:pt x="1621415" y="3759627"/>
                  <a:pt x="1475933" y="3821210"/>
                </a:cubicBezTo>
                <a:cubicBezTo>
                  <a:pt x="1330451" y="3882794"/>
                  <a:pt x="996953" y="4018334"/>
                  <a:pt x="773301" y="4138496"/>
                </a:cubicBezTo>
                <a:cubicBezTo>
                  <a:pt x="529052" y="4269722"/>
                  <a:pt x="137210" y="4545329"/>
                  <a:pt x="10449" y="4282644"/>
                </a:cubicBezTo>
                <a:cubicBezTo>
                  <a:pt x="-71518" y="4012081"/>
                  <a:pt x="344836" y="3944329"/>
                  <a:pt x="698113" y="3885768"/>
                </a:cubicBezTo>
                <a:cubicBezTo>
                  <a:pt x="971883" y="3849080"/>
                  <a:pt x="1374172" y="3741426"/>
                  <a:pt x="1569689" y="3693508"/>
                </a:cubicBezTo>
                <a:cubicBezTo>
                  <a:pt x="1765206" y="3645589"/>
                  <a:pt x="1770704" y="3640592"/>
                  <a:pt x="1871212" y="3598260"/>
                </a:cubicBezTo>
                <a:cubicBezTo>
                  <a:pt x="1961969" y="3542522"/>
                  <a:pt x="2122480" y="3500189"/>
                  <a:pt x="2129231" y="3361198"/>
                </a:cubicBezTo>
                <a:cubicBezTo>
                  <a:pt x="2131481" y="3239845"/>
                  <a:pt x="2060976" y="3207391"/>
                  <a:pt x="1946218" y="3168586"/>
                </a:cubicBezTo>
                <a:cubicBezTo>
                  <a:pt x="1771100" y="3152007"/>
                  <a:pt x="1388950" y="3204399"/>
                  <a:pt x="1078525" y="3261717"/>
                </a:cubicBezTo>
                <a:cubicBezTo>
                  <a:pt x="768100" y="3319035"/>
                  <a:pt x="334262" y="3420107"/>
                  <a:pt x="355264" y="3077920"/>
                </a:cubicBezTo>
                <a:cubicBezTo>
                  <a:pt x="419768" y="2677879"/>
                  <a:pt x="878138" y="2975268"/>
                  <a:pt x="1270418" y="3019717"/>
                </a:cubicBezTo>
                <a:cubicBezTo>
                  <a:pt x="1492434" y="3054994"/>
                  <a:pt x="1726451" y="3053583"/>
                  <a:pt x="1876462" y="2963274"/>
                </a:cubicBezTo>
                <a:cubicBezTo>
                  <a:pt x="1971719" y="2866615"/>
                  <a:pt x="2091030" y="2672250"/>
                  <a:pt x="2046289" y="2552361"/>
                </a:cubicBezTo>
                <a:cubicBezTo>
                  <a:pt x="2001549" y="2432472"/>
                  <a:pt x="1608041" y="2243980"/>
                  <a:pt x="1608020" y="2243943"/>
                </a:cubicBezTo>
                <a:cubicBezTo>
                  <a:pt x="1296260" y="2073846"/>
                  <a:pt x="701803" y="1907011"/>
                  <a:pt x="884360" y="1671796"/>
                </a:cubicBezTo>
                <a:cubicBezTo>
                  <a:pt x="1089824" y="1412656"/>
                  <a:pt x="1481682" y="1994995"/>
                  <a:pt x="1677807" y="2125859"/>
                </a:cubicBezTo>
                <a:cubicBezTo>
                  <a:pt x="2056079" y="2339783"/>
                  <a:pt x="2295745" y="2316391"/>
                  <a:pt x="2480999" y="2291025"/>
                </a:cubicBezTo>
                <a:cubicBezTo>
                  <a:pt x="2666255" y="2265659"/>
                  <a:pt x="2767530" y="2105153"/>
                  <a:pt x="2789337" y="1973660"/>
                </a:cubicBezTo>
                <a:cubicBezTo>
                  <a:pt x="2809717" y="1860696"/>
                  <a:pt x="2713780" y="1633569"/>
                  <a:pt x="2605228" y="1554212"/>
                </a:cubicBezTo>
                <a:cubicBezTo>
                  <a:pt x="2304269" y="1292718"/>
                  <a:pt x="1625026" y="1082788"/>
                  <a:pt x="1886011" y="841920"/>
                </a:cubicBezTo>
                <a:cubicBezTo>
                  <a:pt x="2137837" y="626183"/>
                  <a:pt x="2414335" y="1222589"/>
                  <a:pt x="2701797" y="1488981"/>
                </a:cubicBezTo>
                <a:cubicBezTo>
                  <a:pt x="2883834" y="1636745"/>
                  <a:pt x="2924536" y="1672817"/>
                  <a:pt x="3003046" y="1694006"/>
                </a:cubicBezTo>
                <a:cubicBezTo>
                  <a:pt x="3081556" y="1715196"/>
                  <a:pt x="3144981" y="1677851"/>
                  <a:pt x="3172858" y="1616116"/>
                </a:cubicBezTo>
                <a:cubicBezTo>
                  <a:pt x="3200735" y="1554382"/>
                  <a:pt x="3211115" y="1480012"/>
                  <a:pt x="3170310" y="1323597"/>
                </a:cubicBezTo>
                <a:cubicBezTo>
                  <a:pt x="3129505" y="1167182"/>
                  <a:pt x="2599438" y="804735"/>
                  <a:pt x="2928026" y="677624"/>
                </a:cubicBezTo>
                <a:cubicBezTo>
                  <a:pt x="3190782" y="552811"/>
                  <a:pt x="3103292" y="1038951"/>
                  <a:pt x="3225507" y="1291714"/>
                </a:cubicBezTo>
                <a:cubicBezTo>
                  <a:pt x="3297966" y="1401632"/>
                  <a:pt x="3343420" y="1480087"/>
                  <a:pt x="3426679" y="1486720"/>
                </a:cubicBezTo>
                <a:cubicBezTo>
                  <a:pt x="3501136" y="1491635"/>
                  <a:pt x="3501457" y="1464354"/>
                  <a:pt x="3527334" y="1399091"/>
                </a:cubicBezTo>
                <a:cubicBezTo>
                  <a:pt x="3548336" y="1340531"/>
                  <a:pt x="3548336" y="1183196"/>
                  <a:pt x="3537085" y="1104881"/>
                </a:cubicBezTo>
                <a:cubicBezTo>
                  <a:pt x="3511208" y="920618"/>
                  <a:pt x="3344196" y="477655"/>
                  <a:pt x="3372073" y="293510"/>
                </a:cubicBezTo>
                <a:cubicBezTo>
                  <a:pt x="3412576" y="117124"/>
                  <a:pt x="3498677" y="1580"/>
                  <a:pt x="3704348" y="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7769635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6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그림 개체 틀 33">
            <a:extLst>
              <a:ext uri="{FF2B5EF4-FFF2-40B4-BE49-F238E27FC236}">
                <a16:creationId xmlns:a16="http://schemas.microsoft.com/office/drawing/2014/main" id="{C41BDB0D-2403-4A28-BBE5-5F3BAE5BF666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940090" y="0"/>
            <a:ext cx="7251911" cy="6858000"/>
          </a:xfrm>
          <a:custGeom>
            <a:avLst/>
            <a:gdLst>
              <a:gd name="connsiteX0" fmla="*/ 1482284 w 7251911"/>
              <a:gd name="connsiteY0" fmla="*/ 6561382 h 6858000"/>
              <a:gd name="connsiteX1" fmla="*/ 1480161 w 7251911"/>
              <a:gd name="connsiteY1" fmla="*/ 6561566 h 6858000"/>
              <a:gd name="connsiteX2" fmla="*/ 1481119 w 7251911"/>
              <a:gd name="connsiteY2" fmla="*/ 6561697 h 6858000"/>
              <a:gd name="connsiteX3" fmla="*/ 1483349 w 7251911"/>
              <a:gd name="connsiteY3" fmla="*/ 6562029 h 6858000"/>
              <a:gd name="connsiteX4" fmla="*/ 1001679 w 7251911"/>
              <a:gd name="connsiteY4" fmla="*/ 6534807 h 6858000"/>
              <a:gd name="connsiteX5" fmla="*/ 997924 w 7251911"/>
              <a:gd name="connsiteY5" fmla="*/ 6538603 h 6858000"/>
              <a:gd name="connsiteX6" fmla="*/ 1012943 w 7251911"/>
              <a:gd name="connsiteY6" fmla="*/ 6542400 h 6858000"/>
              <a:gd name="connsiteX7" fmla="*/ 1016698 w 7251911"/>
              <a:gd name="connsiteY7" fmla="*/ 6546196 h 6858000"/>
              <a:gd name="connsiteX8" fmla="*/ 1012943 w 7251911"/>
              <a:gd name="connsiteY8" fmla="*/ 6553789 h 6858000"/>
              <a:gd name="connsiteX9" fmla="*/ 1001679 w 7251911"/>
              <a:gd name="connsiteY9" fmla="*/ 6561382 h 6858000"/>
              <a:gd name="connsiteX10" fmla="*/ 937849 w 7251911"/>
              <a:gd name="connsiteY10" fmla="*/ 6568975 h 6858000"/>
              <a:gd name="connsiteX11" fmla="*/ 731339 w 7251911"/>
              <a:gd name="connsiteY11" fmla="*/ 6568975 h 6858000"/>
              <a:gd name="connsiteX12" fmla="*/ 700832 w 7251911"/>
              <a:gd name="connsiteY12" fmla="*/ 6573246 h 6858000"/>
              <a:gd name="connsiteX13" fmla="*/ 681585 w 7251911"/>
              <a:gd name="connsiteY13" fmla="*/ 6589394 h 6858000"/>
              <a:gd name="connsiteX14" fmla="*/ 688160 w 7251911"/>
              <a:gd name="connsiteY14" fmla="*/ 6588503 h 6858000"/>
              <a:gd name="connsiteX15" fmla="*/ 720075 w 7251911"/>
              <a:gd name="connsiteY15" fmla="*/ 6585014 h 6858000"/>
              <a:gd name="connsiteX16" fmla="*/ 732219 w 7251911"/>
              <a:gd name="connsiteY16" fmla="*/ 6585433 h 6858000"/>
              <a:gd name="connsiteX17" fmla="*/ 733535 w 7251911"/>
              <a:gd name="connsiteY17" fmla="*/ 6585553 h 6858000"/>
              <a:gd name="connsiteX18" fmla="*/ 736971 w 7251911"/>
              <a:gd name="connsiteY18" fmla="*/ 6581788 h 6858000"/>
              <a:gd name="connsiteX19" fmla="*/ 742603 w 7251911"/>
              <a:gd name="connsiteY19" fmla="*/ 6584161 h 6858000"/>
              <a:gd name="connsiteX20" fmla="*/ 756429 w 7251911"/>
              <a:gd name="connsiteY20" fmla="*/ 6587656 h 6858000"/>
              <a:gd name="connsiteX21" fmla="*/ 765640 w 7251911"/>
              <a:gd name="connsiteY21" fmla="*/ 6588691 h 6858000"/>
              <a:gd name="connsiteX22" fmla="*/ 780150 w 7251911"/>
              <a:gd name="connsiteY22" fmla="*/ 6587957 h 6858000"/>
              <a:gd name="connsiteX23" fmla="*/ 812066 w 7251911"/>
              <a:gd name="connsiteY23" fmla="*/ 6589381 h 6858000"/>
              <a:gd name="connsiteX24" fmla="*/ 832664 w 7251911"/>
              <a:gd name="connsiteY24" fmla="*/ 6595813 h 6858000"/>
              <a:gd name="connsiteX25" fmla="*/ 855245 w 7251911"/>
              <a:gd name="connsiteY25" fmla="*/ 6592829 h 6858000"/>
              <a:gd name="connsiteX26" fmla="*/ 859000 w 7251911"/>
              <a:gd name="connsiteY26" fmla="*/ 6590596 h 6858000"/>
              <a:gd name="connsiteX27" fmla="*/ 915320 w 7251911"/>
              <a:gd name="connsiteY27" fmla="*/ 6585014 h 6858000"/>
              <a:gd name="connsiteX28" fmla="*/ 941603 w 7251911"/>
              <a:gd name="connsiteY28" fmla="*/ 6586131 h 6858000"/>
              <a:gd name="connsiteX29" fmla="*/ 960377 w 7251911"/>
              <a:gd name="connsiteY29" fmla="*/ 6589201 h 6858000"/>
              <a:gd name="connsiteX30" fmla="*/ 975004 w 7251911"/>
              <a:gd name="connsiteY30" fmla="*/ 6592897 h 6858000"/>
              <a:gd name="connsiteX31" fmla="*/ 979151 w 7251911"/>
              <a:gd name="connsiteY31" fmla="*/ 6591754 h 6858000"/>
              <a:gd name="connsiteX32" fmla="*/ 1009189 w 7251911"/>
              <a:gd name="connsiteY32" fmla="*/ 6595550 h 6858000"/>
              <a:gd name="connsiteX33" fmla="*/ 1011488 w 7251911"/>
              <a:gd name="connsiteY33" fmla="*/ 6596812 h 6858000"/>
              <a:gd name="connsiteX34" fmla="*/ 1039226 w 7251911"/>
              <a:gd name="connsiteY34" fmla="*/ 6596177 h 6858000"/>
              <a:gd name="connsiteX35" fmla="*/ 1054245 w 7251911"/>
              <a:gd name="connsiteY35" fmla="*/ 6592829 h 6858000"/>
              <a:gd name="connsiteX36" fmla="*/ 1058000 w 7251911"/>
              <a:gd name="connsiteY36" fmla="*/ 6590596 h 6858000"/>
              <a:gd name="connsiteX37" fmla="*/ 1106812 w 7251911"/>
              <a:gd name="connsiteY37" fmla="*/ 6588363 h 6858000"/>
              <a:gd name="connsiteX38" fmla="*/ 1132227 w 7251911"/>
              <a:gd name="connsiteY38" fmla="*/ 6591111 h 6858000"/>
              <a:gd name="connsiteX39" fmla="*/ 1155623 w 7251911"/>
              <a:gd name="connsiteY39" fmla="*/ 6587957 h 6858000"/>
              <a:gd name="connsiteX40" fmla="*/ 1215698 w 7251911"/>
              <a:gd name="connsiteY40" fmla="*/ 6587957 h 6858000"/>
              <a:gd name="connsiteX41" fmla="*/ 1240997 w 7251911"/>
              <a:gd name="connsiteY41" fmla="*/ 6590313 h 6858000"/>
              <a:gd name="connsiteX42" fmla="*/ 1244572 w 7251911"/>
              <a:gd name="connsiteY42" fmla="*/ 6589604 h 6858000"/>
              <a:gd name="connsiteX43" fmla="*/ 1248326 w 7251911"/>
              <a:gd name="connsiteY43" fmla="*/ 6584023 h 6858000"/>
              <a:gd name="connsiteX44" fmla="*/ 1240817 w 7251911"/>
              <a:gd name="connsiteY44" fmla="*/ 6580674 h 6858000"/>
              <a:gd name="connsiteX45" fmla="*/ 1222044 w 7251911"/>
              <a:gd name="connsiteY45" fmla="*/ 6580674 h 6858000"/>
              <a:gd name="connsiteX46" fmla="*/ 1176987 w 7251911"/>
              <a:gd name="connsiteY46" fmla="*/ 6585139 h 6858000"/>
              <a:gd name="connsiteX47" fmla="*/ 1158213 w 7251911"/>
              <a:gd name="connsiteY47" fmla="*/ 6582907 h 6858000"/>
              <a:gd name="connsiteX48" fmla="*/ 1146949 w 7251911"/>
              <a:gd name="connsiteY48" fmla="*/ 6576209 h 6858000"/>
              <a:gd name="connsiteX49" fmla="*/ 1113156 w 7251911"/>
              <a:gd name="connsiteY49" fmla="*/ 6573976 h 6858000"/>
              <a:gd name="connsiteX50" fmla="*/ 1083119 w 7251911"/>
              <a:gd name="connsiteY50" fmla="*/ 6575092 h 6858000"/>
              <a:gd name="connsiteX51" fmla="*/ 1075609 w 7251911"/>
              <a:gd name="connsiteY51" fmla="*/ 6571744 h 6858000"/>
              <a:gd name="connsiteX52" fmla="*/ 1083119 w 7251911"/>
              <a:gd name="connsiteY52" fmla="*/ 6568395 h 6858000"/>
              <a:gd name="connsiteX53" fmla="*/ 1094383 w 7251911"/>
              <a:gd name="connsiteY53" fmla="*/ 6569511 h 6858000"/>
              <a:gd name="connsiteX54" fmla="*/ 1139439 w 7251911"/>
              <a:gd name="connsiteY54" fmla="*/ 6566162 h 6858000"/>
              <a:gd name="connsiteX55" fmla="*/ 1143194 w 7251911"/>
              <a:gd name="connsiteY55" fmla="*/ 6559464 h 6858000"/>
              <a:gd name="connsiteX56" fmla="*/ 1176987 w 7251911"/>
              <a:gd name="connsiteY56" fmla="*/ 6559464 h 6858000"/>
              <a:gd name="connsiteX57" fmla="*/ 1207024 w 7251911"/>
              <a:gd name="connsiteY57" fmla="*/ 6558348 h 6858000"/>
              <a:gd name="connsiteX58" fmla="*/ 1233308 w 7251911"/>
              <a:gd name="connsiteY58" fmla="*/ 6559464 h 6858000"/>
              <a:gd name="connsiteX59" fmla="*/ 1327176 w 7251911"/>
              <a:gd name="connsiteY59" fmla="*/ 6560581 h 6858000"/>
              <a:gd name="connsiteX60" fmla="*/ 1368478 w 7251911"/>
              <a:gd name="connsiteY60" fmla="*/ 6560581 h 6858000"/>
              <a:gd name="connsiteX61" fmla="*/ 1400393 w 7251911"/>
              <a:gd name="connsiteY61" fmla="*/ 6561279 h 6858000"/>
              <a:gd name="connsiteX62" fmla="*/ 1411334 w 7251911"/>
              <a:gd name="connsiteY62" fmla="*/ 6562953 h 6858000"/>
              <a:gd name="connsiteX63" fmla="*/ 1422208 w 7251911"/>
              <a:gd name="connsiteY63" fmla="*/ 6561382 h 6858000"/>
              <a:gd name="connsiteX64" fmla="*/ 1427047 w 7251911"/>
              <a:gd name="connsiteY64" fmla="*/ 6565357 h 6858000"/>
              <a:gd name="connsiteX65" fmla="*/ 1432308 w 7251911"/>
              <a:gd name="connsiteY65" fmla="*/ 6566162 h 6858000"/>
              <a:gd name="connsiteX66" fmla="*/ 1439817 w 7251911"/>
              <a:gd name="connsiteY66" fmla="*/ 6562813 h 6858000"/>
              <a:gd name="connsiteX67" fmla="*/ 1447955 w 7251911"/>
              <a:gd name="connsiteY67" fmla="*/ 6560840 h 6858000"/>
              <a:gd name="connsiteX68" fmla="*/ 1437227 w 7251911"/>
              <a:gd name="connsiteY68" fmla="*/ 6559484 h 6858000"/>
              <a:gd name="connsiteX69" fmla="*/ 1422208 w 7251911"/>
              <a:gd name="connsiteY69" fmla="*/ 6557586 h 6858000"/>
              <a:gd name="connsiteX70" fmla="*/ 1399680 w 7251911"/>
              <a:gd name="connsiteY70" fmla="*/ 6549993 h 6858000"/>
              <a:gd name="connsiteX71" fmla="*/ 1328340 w 7251911"/>
              <a:gd name="connsiteY71" fmla="*/ 6549993 h 6858000"/>
              <a:gd name="connsiteX72" fmla="*/ 1287038 w 7251911"/>
              <a:gd name="connsiteY72" fmla="*/ 6542400 h 6858000"/>
              <a:gd name="connsiteX73" fmla="*/ 1279529 w 7251911"/>
              <a:gd name="connsiteY73" fmla="*/ 6542400 h 6858000"/>
              <a:gd name="connsiteX74" fmla="*/ 1223208 w 7251911"/>
              <a:gd name="connsiteY74" fmla="*/ 6542400 h 6858000"/>
              <a:gd name="connsiteX75" fmla="*/ 1166887 w 7251911"/>
              <a:gd name="connsiteY75" fmla="*/ 6542400 h 6858000"/>
              <a:gd name="connsiteX76" fmla="*/ 1001679 w 7251911"/>
              <a:gd name="connsiteY76" fmla="*/ 6534807 h 6858000"/>
              <a:gd name="connsiteX77" fmla="*/ 1065560 w 7251911"/>
              <a:gd name="connsiteY77" fmla="*/ 6510009 h 6858000"/>
              <a:gd name="connsiteX78" fmla="*/ 1059557 w 7251911"/>
              <a:gd name="connsiteY78" fmla="*/ 6510067 h 6858000"/>
              <a:gd name="connsiteX79" fmla="*/ 1052449 w 7251911"/>
              <a:gd name="connsiteY79" fmla="*/ 6510359 h 6858000"/>
              <a:gd name="connsiteX80" fmla="*/ 1054245 w 7251911"/>
              <a:gd name="connsiteY80" fmla="*/ 6510605 h 6858000"/>
              <a:gd name="connsiteX81" fmla="*/ 1123406 w 7251911"/>
              <a:gd name="connsiteY81" fmla="*/ 6507599 h 6858000"/>
              <a:gd name="connsiteX82" fmla="*/ 1105732 w 7251911"/>
              <a:gd name="connsiteY82" fmla="*/ 6508794 h 6858000"/>
              <a:gd name="connsiteX83" fmla="*/ 1148114 w 7251911"/>
              <a:gd name="connsiteY83" fmla="*/ 6512503 h 6858000"/>
              <a:gd name="connsiteX84" fmla="*/ 1169410 w 7251911"/>
              <a:gd name="connsiteY84" fmla="*/ 6510639 h 6858000"/>
              <a:gd name="connsiteX85" fmla="*/ 1130918 w 7251911"/>
              <a:gd name="connsiteY85" fmla="*/ 6508833 h 6858000"/>
              <a:gd name="connsiteX86" fmla="*/ 1123406 w 7251911"/>
              <a:gd name="connsiteY86" fmla="*/ 6507599 h 6858000"/>
              <a:gd name="connsiteX87" fmla="*/ 1305811 w 7251911"/>
              <a:gd name="connsiteY87" fmla="*/ 5758113 h 6858000"/>
              <a:gd name="connsiteX88" fmla="*/ 1309566 w 7251911"/>
              <a:gd name="connsiteY88" fmla="*/ 5760328 h 6858000"/>
              <a:gd name="connsiteX89" fmla="*/ 1337258 w 7251911"/>
              <a:gd name="connsiteY89" fmla="*/ 5765548 h 6858000"/>
              <a:gd name="connsiteX90" fmla="*/ 1356687 w 7251911"/>
              <a:gd name="connsiteY90" fmla="*/ 5758506 h 6858000"/>
              <a:gd name="connsiteX91" fmla="*/ 1146165 w 7251911"/>
              <a:gd name="connsiteY91" fmla="*/ 5750362 h 6858000"/>
              <a:gd name="connsiteX92" fmla="*/ 1140062 w 7251911"/>
              <a:gd name="connsiteY92" fmla="*/ 5754216 h 6858000"/>
              <a:gd name="connsiteX93" fmla="*/ 1136120 w 7251911"/>
              <a:gd name="connsiteY93" fmla="*/ 5755919 h 6858000"/>
              <a:gd name="connsiteX94" fmla="*/ 1148113 w 7251911"/>
              <a:gd name="connsiteY94" fmla="*/ 5760328 h 6858000"/>
              <a:gd name="connsiteX95" fmla="*/ 1200679 w 7251911"/>
              <a:gd name="connsiteY95" fmla="*/ 5760328 h 6858000"/>
              <a:gd name="connsiteX96" fmla="*/ 1204669 w 7251911"/>
              <a:gd name="connsiteY96" fmla="*/ 5758069 h 6858000"/>
              <a:gd name="connsiteX97" fmla="*/ 1168700 w 7251911"/>
              <a:gd name="connsiteY97" fmla="*/ 5758069 h 6858000"/>
              <a:gd name="connsiteX98" fmla="*/ 1146165 w 7251911"/>
              <a:gd name="connsiteY98" fmla="*/ 5750362 h 6858000"/>
              <a:gd name="connsiteX99" fmla="*/ 1054147 w 7251911"/>
              <a:gd name="connsiteY99" fmla="*/ 5745064 h 6858000"/>
              <a:gd name="connsiteX100" fmla="*/ 1041001 w 7251911"/>
              <a:gd name="connsiteY100" fmla="*/ 5746509 h 6858000"/>
              <a:gd name="connsiteX101" fmla="*/ 1003442 w 7251911"/>
              <a:gd name="connsiteY101" fmla="*/ 5750362 h 6858000"/>
              <a:gd name="connsiteX102" fmla="*/ 965884 w 7251911"/>
              <a:gd name="connsiteY102" fmla="*/ 5746509 h 6858000"/>
              <a:gd name="connsiteX103" fmla="*/ 956494 w 7251911"/>
              <a:gd name="connsiteY103" fmla="*/ 5745546 h 6858000"/>
              <a:gd name="connsiteX104" fmla="*/ 956228 w 7251911"/>
              <a:gd name="connsiteY104" fmla="*/ 5745682 h 6858000"/>
              <a:gd name="connsiteX105" fmla="*/ 960377 w 7251911"/>
              <a:gd name="connsiteY105" fmla="*/ 5747990 h 6858000"/>
              <a:gd name="connsiteX106" fmla="*/ 979151 w 7251911"/>
              <a:gd name="connsiteY106" fmla="*/ 5764125 h 6858000"/>
              <a:gd name="connsiteX107" fmla="*/ 990415 w 7251911"/>
              <a:gd name="connsiteY107" fmla="*/ 5775514 h 6858000"/>
              <a:gd name="connsiteX108" fmla="*/ 1039226 w 7251911"/>
              <a:gd name="connsiteY108" fmla="*/ 5771717 h 6858000"/>
              <a:gd name="connsiteX109" fmla="*/ 1054245 w 7251911"/>
              <a:gd name="connsiteY109" fmla="*/ 5760328 h 6858000"/>
              <a:gd name="connsiteX110" fmla="*/ 1058000 w 7251911"/>
              <a:gd name="connsiteY110" fmla="*/ 5752735 h 6858000"/>
              <a:gd name="connsiteX111" fmla="*/ 1078634 w 7251911"/>
              <a:gd name="connsiteY111" fmla="*/ 5748563 h 6858000"/>
              <a:gd name="connsiteX112" fmla="*/ 1067292 w 7251911"/>
              <a:gd name="connsiteY112" fmla="*/ 5746509 h 6858000"/>
              <a:gd name="connsiteX113" fmla="*/ 1054147 w 7251911"/>
              <a:gd name="connsiteY113" fmla="*/ 5745064 h 6858000"/>
              <a:gd name="connsiteX114" fmla="*/ 760395 w 7251911"/>
              <a:gd name="connsiteY114" fmla="*/ 5744251 h 6858000"/>
              <a:gd name="connsiteX115" fmla="*/ 777628 w 7251911"/>
              <a:gd name="connsiteY115" fmla="*/ 5750837 h 6858000"/>
              <a:gd name="connsiteX116" fmla="*/ 787660 w 7251911"/>
              <a:gd name="connsiteY116" fmla="*/ 5756532 h 6858000"/>
              <a:gd name="connsiteX117" fmla="*/ 821452 w 7251911"/>
              <a:gd name="connsiteY117" fmla="*/ 5775514 h 6858000"/>
              <a:gd name="connsiteX118" fmla="*/ 855245 w 7251911"/>
              <a:gd name="connsiteY118" fmla="*/ 5760328 h 6858000"/>
              <a:gd name="connsiteX119" fmla="*/ 859000 w 7251911"/>
              <a:gd name="connsiteY119" fmla="*/ 5752735 h 6858000"/>
              <a:gd name="connsiteX120" fmla="*/ 867697 w 7251911"/>
              <a:gd name="connsiteY120" fmla="*/ 5750362 h 6858000"/>
              <a:gd name="connsiteX121" fmla="*/ 804382 w 7251911"/>
              <a:gd name="connsiteY121" fmla="*/ 5750362 h 6858000"/>
              <a:gd name="connsiteX122" fmla="*/ 1061307 w 7251911"/>
              <a:gd name="connsiteY122" fmla="*/ 4874107 h 6858000"/>
              <a:gd name="connsiteX123" fmla="*/ 1051917 w 7251911"/>
              <a:gd name="connsiteY123" fmla="*/ 4875649 h 6858000"/>
              <a:gd name="connsiteX124" fmla="*/ 949546 w 7251911"/>
              <a:gd name="connsiteY124" fmla="*/ 4875649 h 6858000"/>
              <a:gd name="connsiteX125" fmla="*/ 952868 w 7251911"/>
              <a:gd name="connsiteY125" fmla="*/ 4877129 h 6858000"/>
              <a:gd name="connsiteX126" fmla="*/ 960377 w 7251911"/>
              <a:gd name="connsiteY126" fmla="*/ 4884722 h 6858000"/>
              <a:gd name="connsiteX127" fmla="*/ 952868 w 7251911"/>
              <a:gd name="connsiteY127" fmla="*/ 4892315 h 6858000"/>
              <a:gd name="connsiteX128" fmla="*/ 900302 w 7251911"/>
              <a:gd name="connsiteY128" fmla="*/ 4896112 h 6858000"/>
              <a:gd name="connsiteX129" fmla="*/ 889037 w 7251911"/>
              <a:gd name="connsiteY129" fmla="*/ 4899908 h 6858000"/>
              <a:gd name="connsiteX130" fmla="*/ 870264 w 7251911"/>
              <a:gd name="connsiteY130" fmla="*/ 4911298 h 6858000"/>
              <a:gd name="connsiteX131" fmla="*/ 862754 w 7251911"/>
              <a:gd name="connsiteY131" fmla="*/ 4926484 h 6858000"/>
              <a:gd name="connsiteX132" fmla="*/ 874019 w 7251911"/>
              <a:gd name="connsiteY132" fmla="*/ 4941669 h 6858000"/>
              <a:gd name="connsiteX133" fmla="*/ 859000 w 7251911"/>
              <a:gd name="connsiteY133" fmla="*/ 4941669 h 6858000"/>
              <a:gd name="connsiteX134" fmla="*/ 832717 w 7251911"/>
              <a:gd name="connsiteY134" fmla="*/ 4937873 h 6858000"/>
              <a:gd name="connsiteX135" fmla="*/ 802679 w 7251911"/>
              <a:gd name="connsiteY135" fmla="*/ 4941669 h 6858000"/>
              <a:gd name="connsiteX136" fmla="*/ 783905 w 7251911"/>
              <a:gd name="connsiteY136" fmla="*/ 4960652 h 6858000"/>
              <a:gd name="connsiteX137" fmla="*/ 768886 w 7251911"/>
              <a:gd name="connsiteY137" fmla="*/ 4964448 h 6858000"/>
              <a:gd name="connsiteX138" fmla="*/ 708811 w 7251911"/>
              <a:gd name="connsiteY138" fmla="*/ 4964448 h 6858000"/>
              <a:gd name="connsiteX139" fmla="*/ 644980 w 7251911"/>
              <a:gd name="connsiteY139" fmla="*/ 4964448 h 6858000"/>
              <a:gd name="connsiteX140" fmla="*/ 644980 w 7251911"/>
              <a:gd name="connsiteY140" fmla="*/ 4968245 h 6858000"/>
              <a:gd name="connsiteX141" fmla="*/ 708811 w 7251911"/>
              <a:gd name="connsiteY141" fmla="*/ 4972041 h 6858000"/>
              <a:gd name="connsiteX142" fmla="*/ 693792 w 7251911"/>
              <a:gd name="connsiteY142" fmla="*/ 4983431 h 6858000"/>
              <a:gd name="connsiteX143" fmla="*/ 581150 w 7251911"/>
              <a:gd name="connsiteY143" fmla="*/ 4994820 h 6858000"/>
              <a:gd name="connsiteX144" fmla="*/ 558622 w 7251911"/>
              <a:gd name="connsiteY144" fmla="*/ 4994820 h 6858000"/>
              <a:gd name="connsiteX145" fmla="*/ 509810 w 7251911"/>
              <a:gd name="connsiteY145" fmla="*/ 5017599 h 6858000"/>
              <a:gd name="connsiteX146" fmla="*/ 476018 w 7251911"/>
              <a:gd name="connsiteY146" fmla="*/ 5017599 h 6858000"/>
              <a:gd name="connsiteX147" fmla="*/ 464754 w 7251911"/>
              <a:gd name="connsiteY147" fmla="*/ 5025192 h 6858000"/>
              <a:gd name="connsiteX148" fmla="*/ 468508 w 7251911"/>
              <a:gd name="connsiteY148" fmla="*/ 5036581 h 6858000"/>
              <a:gd name="connsiteX149" fmla="*/ 494791 w 7251911"/>
              <a:gd name="connsiteY149" fmla="*/ 5040378 h 6858000"/>
              <a:gd name="connsiteX150" fmla="*/ 509810 w 7251911"/>
              <a:gd name="connsiteY150" fmla="*/ 5021395 h 6858000"/>
              <a:gd name="connsiteX151" fmla="*/ 547358 w 7251911"/>
              <a:gd name="connsiteY151" fmla="*/ 5017599 h 6858000"/>
              <a:gd name="connsiteX152" fmla="*/ 592414 w 7251911"/>
              <a:gd name="connsiteY152" fmla="*/ 5017599 h 6858000"/>
              <a:gd name="connsiteX153" fmla="*/ 611188 w 7251911"/>
              <a:gd name="connsiteY153" fmla="*/ 5017599 h 6858000"/>
              <a:gd name="connsiteX154" fmla="*/ 637471 w 7251911"/>
              <a:gd name="connsiteY154" fmla="*/ 5021395 h 6858000"/>
              <a:gd name="connsiteX155" fmla="*/ 663754 w 7251911"/>
              <a:gd name="connsiteY155" fmla="*/ 5017599 h 6858000"/>
              <a:gd name="connsiteX156" fmla="*/ 678773 w 7251911"/>
              <a:gd name="connsiteY156" fmla="*/ 5021395 h 6858000"/>
              <a:gd name="connsiteX157" fmla="*/ 686282 w 7251911"/>
              <a:gd name="connsiteY157" fmla="*/ 5010006 h 6858000"/>
              <a:gd name="connsiteX158" fmla="*/ 705056 w 7251911"/>
              <a:gd name="connsiteY158" fmla="*/ 5010006 h 6858000"/>
              <a:gd name="connsiteX159" fmla="*/ 712565 w 7251911"/>
              <a:gd name="connsiteY159" fmla="*/ 5017599 h 6858000"/>
              <a:gd name="connsiteX160" fmla="*/ 716320 w 7251911"/>
              <a:gd name="connsiteY160" fmla="*/ 5002413 h 6858000"/>
              <a:gd name="connsiteX161" fmla="*/ 738848 w 7251911"/>
              <a:gd name="connsiteY161" fmla="*/ 5002413 h 6858000"/>
              <a:gd name="connsiteX162" fmla="*/ 746358 w 7251911"/>
              <a:gd name="connsiteY162" fmla="*/ 5010006 h 6858000"/>
              <a:gd name="connsiteX163" fmla="*/ 750113 w 7251911"/>
              <a:gd name="connsiteY163" fmla="*/ 4994820 h 6858000"/>
              <a:gd name="connsiteX164" fmla="*/ 810188 w 7251911"/>
              <a:gd name="connsiteY164" fmla="*/ 4991023 h 6858000"/>
              <a:gd name="connsiteX165" fmla="*/ 821452 w 7251911"/>
              <a:gd name="connsiteY165" fmla="*/ 4991023 h 6858000"/>
              <a:gd name="connsiteX166" fmla="*/ 836471 w 7251911"/>
              <a:gd name="connsiteY166" fmla="*/ 4994820 h 6858000"/>
              <a:gd name="connsiteX167" fmla="*/ 870264 w 7251911"/>
              <a:gd name="connsiteY167" fmla="*/ 5002413 h 6858000"/>
              <a:gd name="connsiteX168" fmla="*/ 904056 w 7251911"/>
              <a:gd name="connsiteY168" fmla="*/ 5002413 h 6858000"/>
              <a:gd name="connsiteX169" fmla="*/ 937849 w 7251911"/>
              <a:gd name="connsiteY169" fmla="*/ 4994820 h 6858000"/>
              <a:gd name="connsiteX170" fmla="*/ 964132 w 7251911"/>
              <a:gd name="connsiteY170" fmla="*/ 4994820 h 6858000"/>
              <a:gd name="connsiteX171" fmla="*/ 979151 w 7251911"/>
              <a:gd name="connsiteY171" fmla="*/ 5002413 h 6858000"/>
              <a:gd name="connsiteX172" fmla="*/ 997924 w 7251911"/>
              <a:gd name="connsiteY172" fmla="*/ 5002413 h 6858000"/>
              <a:gd name="connsiteX173" fmla="*/ 1031717 w 7251911"/>
              <a:gd name="connsiteY173" fmla="*/ 5002413 h 6858000"/>
              <a:gd name="connsiteX174" fmla="*/ 1035472 w 7251911"/>
              <a:gd name="connsiteY174" fmla="*/ 5002413 h 6858000"/>
              <a:gd name="connsiteX175" fmla="*/ 1076774 w 7251911"/>
              <a:gd name="connsiteY175" fmla="*/ 4979634 h 6858000"/>
              <a:gd name="connsiteX176" fmla="*/ 1076774 w 7251911"/>
              <a:gd name="connsiteY176" fmla="*/ 4972041 h 6858000"/>
              <a:gd name="connsiteX177" fmla="*/ 1065509 w 7251911"/>
              <a:gd name="connsiteY177" fmla="*/ 4949262 h 6858000"/>
              <a:gd name="connsiteX178" fmla="*/ 1035472 w 7251911"/>
              <a:gd name="connsiteY178" fmla="*/ 4949262 h 6858000"/>
              <a:gd name="connsiteX179" fmla="*/ 1024207 w 7251911"/>
              <a:gd name="connsiteY179" fmla="*/ 4941669 h 6858000"/>
              <a:gd name="connsiteX180" fmla="*/ 1035472 w 7251911"/>
              <a:gd name="connsiteY180" fmla="*/ 4937873 h 6858000"/>
              <a:gd name="connsiteX181" fmla="*/ 1050491 w 7251911"/>
              <a:gd name="connsiteY181" fmla="*/ 4941669 h 6858000"/>
              <a:gd name="connsiteX182" fmla="*/ 1069264 w 7251911"/>
              <a:gd name="connsiteY182" fmla="*/ 4941669 h 6858000"/>
              <a:gd name="connsiteX183" fmla="*/ 1099302 w 7251911"/>
              <a:gd name="connsiteY183" fmla="*/ 4937873 h 6858000"/>
              <a:gd name="connsiteX184" fmla="*/ 1118076 w 7251911"/>
              <a:gd name="connsiteY184" fmla="*/ 4930280 h 6858000"/>
              <a:gd name="connsiteX185" fmla="*/ 1144828 w 7251911"/>
              <a:gd name="connsiteY185" fmla="*/ 4906078 h 6858000"/>
              <a:gd name="connsiteX186" fmla="*/ 1162528 w 7251911"/>
              <a:gd name="connsiteY186" fmla="*/ 4874415 h 6858000"/>
              <a:gd name="connsiteX187" fmla="*/ 1145813 w 7251911"/>
              <a:gd name="connsiteY187" fmla="*/ 4874415 h 6858000"/>
              <a:gd name="connsiteX188" fmla="*/ 1108255 w 7251911"/>
              <a:gd name="connsiteY188" fmla="*/ 4875649 h 6858000"/>
              <a:gd name="connsiteX189" fmla="*/ 1070696 w 7251911"/>
              <a:gd name="connsiteY189" fmla="*/ 4874415 h 6858000"/>
              <a:gd name="connsiteX190" fmla="*/ 1061307 w 7251911"/>
              <a:gd name="connsiteY190" fmla="*/ 4874107 h 6858000"/>
              <a:gd name="connsiteX191" fmla="*/ 864124 w 7251911"/>
              <a:gd name="connsiteY191" fmla="*/ 4873644 h 6858000"/>
              <a:gd name="connsiteX192" fmla="*/ 826101 w 7251911"/>
              <a:gd name="connsiteY192" fmla="*/ 4874295 h 6858000"/>
              <a:gd name="connsiteX193" fmla="*/ 842104 w 7251911"/>
              <a:gd name="connsiteY193" fmla="*/ 4877604 h 6858000"/>
              <a:gd name="connsiteX194" fmla="*/ 862754 w 7251911"/>
              <a:gd name="connsiteY194" fmla="*/ 4884722 h 6858000"/>
              <a:gd name="connsiteX195" fmla="*/ 874019 w 7251911"/>
              <a:gd name="connsiteY195" fmla="*/ 4880926 h 6858000"/>
              <a:gd name="connsiteX196" fmla="*/ 877791 w 7251911"/>
              <a:gd name="connsiteY196" fmla="*/ 4874252 h 6858000"/>
              <a:gd name="connsiteX197" fmla="*/ 911308 w 7251911"/>
              <a:gd name="connsiteY197" fmla="*/ 4854737 h 6858000"/>
              <a:gd name="connsiteX198" fmla="*/ 919728 w 7251911"/>
              <a:gd name="connsiteY198" fmla="*/ 4860841 h 6858000"/>
              <a:gd name="connsiteX199" fmla="*/ 976800 w 7251911"/>
              <a:gd name="connsiteY199" fmla="*/ 4860841 h 6858000"/>
              <a:gd name="connsiteX200" fmla="*/ 988067 w 7251911"/>
              <a:gd name="connsiteY200" fmla="*/ 4860841 h 6858000"/>
              <a:gd name="connsiteX201" fmla="*/ 991823 w 7251911"/>
              <a:gd name="connsiteY201" fmla="*/ 4858373 h 6858000"/>
              <a:gd name="connsiteX202" fmla="*/ 991823 w 7251911"/>
              <a:gd name="connsiteY202" fmla="*/ 4857139 h 6858000"/>
              <a:gd name="connsiteX203" fmla="*/ 988067 w 7251911"/>
              <a:gd name="connsiteY203" fmla="*/ 4857139 h 6858000"/>
              <a:gd name="connsiteX204" fmla="*/ 1179657 w 7251911"/>
              <a:gd name="connsiteY204" fmla="*/ 4755721 h 6858000"/>
              <a:gd name="connsiteX205" fmla="*/ 1157128 w 7251911"/>
              <a:gd name="connsiteY205" fmla="*/ 4763314 h 6858000"/>
              <a:gd name="connsiteX206" fmla="*/ 1153950 w 7251911"/>
              <a:gd name="connsiteY206" fmla="*/ 4765171 h 6858000"/>
              <a:gd name="connsiteX207" fmla="*/ 1187128 w 7251911"/>
              <a:gd name="connsiteY207" fmla="*/ 4763354 h 6858000"/>
              <a:gd name="connsiteX208" fmla="*/ 1209663 w 7251911"/>
              <a:gd name="connsiteY208" fmla="*/ 4762120 h 6858000"/>
              <a:gd name="connsiteX209" fmla="*/ 1217175 w 7251911"/>
              <a:gd name="connsiteY209" fmla="*/ 4762120 h 6858000"/>
              <a:gd name="connsiteX210" fmla="*/ 1227435 w 7251911"/>
              <a:gd name="connsiteY210" fmla="*/ 4761960 h 6858000"/>
              <a:gd name="connsiteX211" fmla="*/ 1235978 w 7251911"/>
              <a:gd name="connsiteY211" fmla="*/ 4755721 h 6858000"/>
              <a:gd name="connsiteX212" fmla="*/ 1179657 w 7251911"/>
              <a:gd name="connsiteY212" fmla="*/ 4755721 h 6858000"/>
              <a:gd name="connsiteX213" fmla="*/ 1008817 w 7251911"/>
              <a:gd name="connsiteY213" fmla="*/ 4682165 h 6858000"/>
              <a:gd name="connsiteX214" fmla="*/ 999430 w 7251911"/>
              <a:gd name="connsiteY214" fmla="*/ 4683588 h 6858000"/>
              <a:gd name="connsiteX215" fmla="*/ 992015 w 7251911"/>
              <a:gd name="connsiteY215" fmla="*/ 4686588 h 6858000"/>
              <a:gd name="connsiteX216" fmla="*/ 1001679 w 7251911"/>
              <a:gd name="connsiteY216" fmla="*/ 4687306 h 6858000"/>
              <a:gd name="connsiteX217" fmla="*/ 1012943 w 7251911"/>
              <a:gd name="connsiteY217" fmla="*/ 4694899 h 6858000"/>
              <a:gd name="connsiteX218" fmla="*/ 1016698 w 7251911"/>
              <a:gd name="connsiteY218" fmla="*/ 4702492 h 6858000"/>
              <a:gd name="connsiteX219" fmla="*/ 1012943 w 7251911"/>
              <a:gd name="connsiteY219" fmla="*/ 4706289 h 6858000"/>
              <a:gd name="connsiteX220" fmla="*/ 997924 w 7251911"/>
              <a:gd name="connsiteY220" fmla="*/ 4710085 h 6858000"/>
              <a:gd name="connsiteX221" fmla="*/ 1001679 w 7251911"/>
              <a:gd name="connsiteY221" fmla="*/ 4713881 h 6858000"/>
              <a:gd name="connsiteX222" fmla="*/ 1084283 w 7251911"/>
              <a:gd name="connsiteY222" fmla="*/ 4712933 h 6858000"/>
              <a:gd name="connsiteX223" fmla="*/ 1107419 w 7251911"/>
              <a:gd name="connsiteY223" fmla="*/ 4711072 h 6858000"/>
              <a:gd name="connsiteX224" fmla="*/ 1108317 w 7251911"/>
              <a:gd name="connsiteY224" fmla="*/ 4710164 h 6858000"/>
              <a:gd name="connsiteX225" fmla="*/ 1100808 w 7251911"/>
              <a:gd name="connsiteY225" fmla="*/ 4702571 h 6858000"/>
              <a:gd name="connsiteX226" fmla="*/ 1018204 w 7251911"/>
              <a:gd name="connsiteY226" fmla="*/ 4683588 h 6858000"/>
              <a:gd name="connsiteX227" fmla="*/ 1008817 w 7251911"/>
              <a:gd name="connsiteY227" fmla="*/ 4682165 h 6858000"/>
              <a:gd name="connsiteX228" fmla="*/ 718198 w 7251911"/>
              <a:gd name="connsiteY228" fmla="*/ 4641749 h 6858000"/>
              <a:gd name="connsiteX229" fmla="*/ 693792 w 7251911"/>
              <a:gd name="connsiteY229" fmla="*/ 4645545 h 6858000"/>
              <a:gd name="connsiteX230" fmla="*/ 678773 w 7251911"/>
              <a:gd name="connsiteY230" fmla="*/ 4656935 h 6858000"/>
              <a:gd name="connsiteX231" fmla="*/ 731339 w 7251911"/>
              <a:gd name="connsiteY231" fmla="*/ 4679713 h 6858000"/>
              <a:gd name="connsiteX232" fmla="*/ 937849 w 7251911"/>
              <a:gd name="connsiteY232" fmla="*/ 4679713 h 6858000"/>
              <a:gd name="connsiteX233" fmla="*/ 951967 w 7251911"/>
              <a:gd name="connsiteY233" fmla="*/ 4682022 h 6858000"/>
              <a:gd name="connsiteX234" fmla="*/ 950619 w 7251911"/>
              <a:gd name="connsiteY234" fmla="*/ 4679792 h 6858000"/>
              <a:gd name="connsiteX235" fmla="*/ 961883 w 7251911"/>
              <a:gd name="connsiteY235" fmla="*/ 4664606 h 6858000"/>
              <a:gd name="connsiteX236" fmla="*/ 992307 w 7251911"/>
              <a:gd name="connsiteY236" fmla="*/ 4659013 h 6858000"/>
              <a:gd name="connsiteX237" fmla="*/ 979151 w 7251911"/>
              <a:gd name="connsiteY237" fmla="*/ 4656935 h 6858000"/>
              <a:gd name="connsiteX238" fmla="*/ 937849 w 7251911"/>
              <a:gd name="connsiteY238" fmla="*/ 4656935 h 6858000"/>
              <a:gd name="connsiteX239" fmla="*/ 915320 w 7251911"/>
              <a:gd name="connsiteY239" fmla="*/ 4656935 h 6858000"/>
              <a:gd name="connsiteX240" fmla="*/ 870264 w 7251911"/>
              <a:gd name="connsiteY240" fmla="*/ 4645545 h 6858000"/>
              <a:gd name="connsiteX241" fmla="*/ 843981 w 7251911"/>
              <a:gd name="connsiteY241" fmla="*/ 4649342 h 6858000"/>
              <a:gd name="connsiteX242" fmla="*/ 780150 w 7251911"/>
              <a:gd name="connsiteY242" fmla="*/ 4660731 h 6858000"/>
              <a:gd name="connsiteX243" fmla="*/ 742603 w 7251911"/>
              <a:gd name="connsiteY243" fmla="*/ 4664527 h 6858000"/>
              <a:gd name="connsiteX244" fmla="*/ 731339 w 7251911"/>
              <a:gd name="connsiteY244" fmla="*/ 4660731 h 6858000"/>
              <a:gd name="connsiteX245" fmla="*/ 718198 w 7251911"/>
              <a:gd name="connsiteY245" fmla="*/ 4641749 h 6858000"/>
              <a:gd name="connsiteX246" fmla="*/ 1034451 w 7251911"/>
              <a:gd name="connsiteY246" fmla="*/ 4639272 h 6858000"/>
              <a:gd name="connsiteX247" fmla="*/ 1009189 w 7251911"/>
              <a:gd name="connsiteY247" fmla="*/ 4653138 h 6858000"/>
              <a:gd name="connsiteX248" fmla="*/ 996977 w 7251911"/>
              <a:gd name="connsiteY248" fmla="*/ 4658155 h 6858000"/>
              <a:gd name="connsiteX249" fmla="*/ 1003185 w 7251911"/>
              <a:gd name="connsiteY249" fmla="*/ 4657013 h 6858000"/>
              <a:gd name="connsiteX250" fmla="*/ 1070770 w 7251911"/>
              <a:gd name="connsiteY250" fmla="*/ 4657013 h 6858000"/>
              <a:gd name="connsiteX251" fmla="*/ 1040732 w 7251911"/>
              <a:gd name="connsiteY251" fmla="*/ 4645624 h 6858000"/>
              <a:gd name="connsiteX252" fmla="*/ 1036978 w 7251911"/>
              <a:gd name="connsiteY252" fmla="*/ 4641827 h 6858000"/>
              <a:gd name="connsiteX253" fmla="*/ 1080528 w 7251911"/>
              <a:gd name="connsiteY253" fmla="*/ 4634156 h 6858000"/>
              <a:gd name="connsiteX254" fmla="*/ 1068334 w 7251911"/>
              <a:gd name="connsiteY254" fmla="*/ 4634456 h 6858000"/>
              <a:gd name="connsiteX255" fmla="*/ 1089543 w 7251911"/>
              <a:gd name="connsiteY255" fmla="*/ 4638031 h 6858000"/>
              <a:gd name="connsiteX256" fmla="*/ 1090180 w 7251911"/>
              <a:gd name="connsiteY256" fmla="*/ 4638059 h 6858000"/>
              <a:gd name="connsiteX257" fmla="*/ 1043698 w 7251911"/>
              <a:gd name="connsiteY257" fmla="*/ 4375968 h 6858000"/>
              <a:gd name="connsiteX258" fmla="*/ 1041929 w 7251911"/>
              <a:gd name="connsiteY258" fmla="*/ 4376394 h 6858000"/>
              <a:gd name="connsiteX259" fmla="*/ 1029257 w 7251911"/>
              <a:gd name="connsiteY259" fmla="*/ 4381614 h 6858000"/>
              <a:gd name="connsiteX260" fmla="*/ 1029257 w 7251911"/>
              <a:gd name="connsiteY260" fmla="*/ 4389206 h 6858000"/>
              <a:gd name="connsiteX261" fmla="*/ 1045158 w 7251911"/>
              <a:gd name="connsiteY261" fmla="*/ 4398853 h 6858000"/>
              <a:gd name="connsiteX262" fmla="*/ 1085060 w 7251911"/>
              <a:gd name="connsiteY262" fmla="*/ 4398853 h 6858000"/>
              <a:gd name="connsiteX263" fmla="*/ 1078068 w 7251911"/>
              <a:gd name="connsiteY263" fmla="*/ 4393003 h 6858000"/>
              <a:gd name="connsiteX264" fmla="*/ 1077702 w 7251911"/>
              <a:gd name="connsiteY264" fmla="*/ 4392662 h 6858000"/>
              <a:gd name="connsiteX265" fmla="*/ 1070770 w 7251911"/>
              <a:gd name="connsiteY265" fmla="*/ 4391260 h 6858000"/>
              <a:gd name="connsiteX266" fmla="*/ 1052936 w 7251911"/>
              <a:gd name="connsiteY266" fmla="*/ 4387464 h 6858000"/>
              <a:gd name="connsiteX267" fmla="*/ 882957 w 7251911"/>
              <a:gd name="connsiteY267" fmla="*/ 3630067 h 6858000"/>
              <a:gd name="connsiteX268" fmla="*/ 876729 w 7251911"/>
              <a:gd name="connsiteY268" fmla="*/ 3630752 h 6858000"/>
              <a:gd name="connsiteX269" fmla="*/ 865196 w 7251911"/>
              <a:gd name="connsiteY269" fmla="*/ 3633710 h 6858000"/>
              <a:gd name="connsiteX270" fmla="*/ 880495 w 7251911"/>
              <a:gd name="connsiteY270" fmla="*/ 3633710 h 6858000"/>
              <a:gd name="connsiteX271" fmla="*/ 1323713 w 7251911"/>
              <a:gd name="connsiteY271" fmla="*/ 3242617 h 6858000"/>
              <a:gd name="connsiteX272" fmla="*/ 1318596 w 7251911"/>
              <a:gd name="connsiteY272" fmla="*/ 3244262 h 6858000"/>
              <a:gd name="connsiteX273" fmla="*/ 1315049 w 7251911"/>
              <a:gd name="connsiteY273" fmla="*/ 3246771 h 6858000"/>
              <a:gd name="connsiteX274" fmla="*/ 1319678 w 7251911"/>
              <a:gd name="connsiteY274" fmla="*/ 3245691 h 6858000"/>
              <a:gd name="connsiteX275" fmla="*/ 1329978 w 7251911"/>
              <a:gd name="connsiteY275" fmla="*/ 3243287 h 6858000"/>
              <a:gd name="connsiteX276" fmla="*/ 1345528 w 7251911"/>
              <a:gd name="connsiteY276" fmla="*/ 3225345 h 6858000"/>
              <a:gd name="connsiteX277" fmla="*/ 1338785 w 7251911"/>
              <a:gd name="connsiteY277" fmla="*/ 3226874 h 6858000"/>
              <a:gd name="connsiteX278" fmla="*/ 1338974 w 7251911"/>
              <a:gd name="connsiteY278" fmla="*/ 3228480 h 6858000"/>
              <a:gd name="connsiteX279" fmla="*/ 1344443 w 7251911"/>
              <a:gd name="connsiteY279" fmla="*/ 3226609 h 6858000"/>
              <a:gd name="connsiteX280" fmla="*/ 1301575 w 7251911"/>
              <a:gd name="connsiteY280" fmla="*/ 3214898 h 6858000"/>
              <a:gd name="connsiteX281" fmla="*/ 1309206 w 7251911"/>
              <a:gd name="connsiteY281" fmla="*/ 3216370 h 6858000"/>
              <a:gd name="connsiteX282" fmla="*/ 1331742 w 7251911"/>
              <a:gd name="connsiteY282" fmla="*/ 3217457 h 6858000"/>
              <a:gd name="connsiteX283" fmla="*/ 1353180 w 7251911"/>
              <a:gd name="connsiteY283" fmla="*/ 3216423 h 6858000"/>
              <a:gd name="connsiteX284" fmla="*/ 1354011 w 7251911"/>
              <a:gd name="connsiteY284" fmla="*/ 3215453 h 6858000"/>
              <a:gd name="connsiteX285" fmla="*/ 1320882 w 7251911"/>
              <a:gd name="connsiteY285" fmla="*/ 3214898 h 6858000"/>
              <a:gd name="connsiteX286" fmla="*/ 1072995 w 7251911"/>
              <a:gd name="connsiteY286" fmla="*/ 3200410 h 6858000"/>
              <a:gd name="connsiteX287" fmla="*/ 1061728 w 7251911"/>
              <a:gd name="connsiteY287" fmla="*/ 3201224 h 6858000"/>
              <a:gd name="connsiteX288" fmla="*/ 1061282 w 7251911"/>
              <a:gd name="connsiteY288" fmla="*/ 3201364 h 6858000"/>
              <a:gd name="connsiteX289" fmla="*/ 1065076 w 7251911"/>
              <a:gd name="connsiteY289" fmla="*/ 3204779 h 6858000"/>
              <a:gd name="connsiteX290" fmla="*/ 1072588 w 7251911"/>
              <a:gd name="connsiteY290" fmla="*/ 3207677 h 6858000"/>
              <a:gd name="connsiteX291" fmla="*/ 1087611 w 7251911"/>
              <a:gd name="connsiteY291" fmla="*/ 3207677 h 6858000"/>
              <a:gd name="connsiteX292" fmla="*/ 1102634 w 7251911"/>
              <a:gd name="connsiteY292" fmla="*/ 3207677 h 6858000"/>
              <a:gd name="connsiteX293" fmla="*/ 1110146 w 7251911"/>
              <a:gd name="connsiteY293" fmla="*/ 3213472 h 6858000"/>
              <a:gd name="connsiteX294" fmla="*/ 1113902 w 7251911"/>
              <a:gd name="connsiteY294" fmla="*/ 3230859 h 6858000"/>
              <a:gd name="connsiteX295" fmla="*/ 1128926 w 7251911"/>
              <a:gd name="connsiteY295" fmla="*/ 3230859 h 6858000"/>
              <a:gd name="connsiteX296" fmla="*/ 1132682 w 7251911"/>
              <a:gd name="connsiteY296" fmla="*/ 3222166 h 6858000"/>
              <a:gd name="connsiteX297" fmla="*/ 1162728 w 7251911"/>
              <a:gd name="connsiteY297" fmla="*/ 3213472 h 6858000"/>
              <a:gd name="connsiteX298" fmla="*/ 1170240 w 7251911"/>
              <a:gd name="connsiteY298" fmla="*/ 3216370 h 6858000"/>
              <a:gd name="connsiteX299" fmla="*/ 1185264 w 7251911"/>
              <a:gd name="connsiteY299" fmla="*/ 3216370 h 6858000"/>
              <a:gd name="connsiteX300" fmla="*/ 1192775 w 7251911"/>
              <a:gd name="connsiteY300" fmla="*/ 3222166 h 6858000"/>
              <a:gd name="connsiteX301" fmla="*/ 1196531 w 7251911"/>
              <a:gd name="connsiteY301" fmla="*/ 3213472 h 6858000"/>
              <a:gd name="connsiteX302" fmla="*/ 1200287 w 7251911"/>
              <a:gd name="connsiteY302" fmla="*/ 3213472 h 6858000"/>
              <a:gd name="connsiteX303" fmla="*/ 1234090 w 7251911"/>
              <a:gd name="connsiteY303" fmla="*/ 3219268 h 6858000"/>
              <a:gd name="connsiteX304" fmla="*/ 1255686 w 7251911"/>
              <a:gd name="connsiteY304" fmla="*/ 3217457 h 6858000"/>
              <a:gd name="connsiteX305" fmla="*/ 1265936 w 7251911"/>
              <a:gd name="connsiteY305" fmla="*/ 3214898 h 6858000"/>
              <a:gd name="connsiteX306" fmla="*/ 1234496 w 7251911"/>
              <a:gd name="connsiteY306" fmla="*/ 3214898 h 6858000"/>
              <a:gd name="connsiteX307" fmla="*/ 1200694 w 7251911"/>
              <a:gd name="connsiteY307" fmla="*/ 3209102 h 6858000"/>
              <a:gd name="connsiteX308" fmla="*/ 1163136 w 7251911"/>
              <a:gd name="connsiteY308" fmla="*/ 3206204 h 6858000"/>
              <a:gd name="connsiteX309" fmla="*/ 1114309 w 7251911"/>
              <a:gd name="connsiteY309" fmla="*/ 3206204 h 6858000"/>
              <a:gd name="connsiteX310" fmla="*/ 1084262 w 7251911"/>
              <a:gd name="connsiteY310" fmla="*/ 3203306 h 6858000"/>
              <a:gd name="connsiteX311" fmla="*/ 1072995 w 7251911"/>
              <a:gd name="connsiteY311" fmla="*/ 3200410 h 6858000"/>
              <a:gd name="connsiteX312" fmla="*/ 1493823 w 7251911"/>
              <a:gd name="connsiteY312" fmla="*/ 3145395 h 6858000"/>
              <a:gd name="connsiteX313" fmla="*/ 1504918 w 7251911"/>
              <a:gd name="connsiteY313" fmla="*/ 3148247 h 6858000"/>
              <a:gd name="connsiteX314" fmla="*/ 1506981 w 7251911"/>
              <a:gd name="connsiteY314" fmla="*/ 3147813 h 6858000"/>
              <a:gd name="connsiteX315" fmla="*/ 1578204 w 7251911"/>
              <a:gd name="connsiteY315" fmla="*/ 3144372 h 6858000"/>
              <a:gd name="connsiteX316" fmla="*/ 1542966 w 7251911"/>
              <a:gd name="connsiteY316" fmla="*/ 3147560 h 6858000"/>
              <a:gd name="connsiteX317" fmla="*/ 1546233 w 7251911"/>
              <a:gd name="connsiteY317" fmla="*/ 3148247 h 6858000"/>
              <a:gd name="connsiteX318" fmla="*/ 1580036 w 7251911"/>
              <a:gd name="connsiteY318" fmla="*/ 3145350 h 6858000"/>
              <a:gd name="connsiteX319" fmla="*/ 1584172 w 7251911"/>
              <a:gd name="connsiteY319" fmla="*/ 3144383 h 6858000"/>
              <a:gd name="connsiteX320" fmla="*/ 1467012 w 7251911"/>
              <a:gd name="connsiteY320" fmla="*/ 3134199 h 6858000"/>
              <a:gd name="connsiteX321" fmla="*/ 1446942 w 7251911"/>
              <a:gd name="connsiteY321" fmla="*/ 3144011 h 6858000"/>
              <a:gd name="connsiteX322" fmla="*/ 1445461 w 7251911"/>
              <a:gd name="connsiteY322" fmla="*/ 3145085 h 6858000"/>
              <a:gd name="connsiteX323" fmla="*/ 1444879 w 7251911"/>
              <a:gd name="connsiteY323" fmla="*/ 3145019 h 6858000"/>
              <a:gd name="connsiteX324" fmla="*/ 1442286 w 7251911"/>
              <a:gd name="connsiteY324" fmla="*/ 3146287 h 6858000"/>
              <a:gd name="connsiteX325" fmla="*/ 1436788 w 7251911"/>
              <a:gd name="connsiteY325" fmla="*/ 3146687 h 6858000"/>
              <a:gd name="connsiteX326" fmla="*/ 1441069 w 7251911"/>
              <a:gd name="connsiteY326" fmla="*/ 3148247 h 6858000"/>
              <a:gd name="connsiteX327" fmla="*/ 1448580 w 7251911"/>
              <a:gd name="connsiteY327" fmla="*/ 3145350 h 6858000"/>
              <a:gd name="connsiteX328" fmla="*/ 1471116 w 7251911"/>
              <a:gd name="connsiteY328" fmla="*/ 3142090 h 6858000"/>
              <a:gd name="connsiteX329" fmla="*/ 1493330 w 7251911"/>
              <a:gd name="connsiteY329" fmla="*/ 3145304 h 6858000"/>
              <a:gd name="connsiteX330" fmla="*/ 1488266 w 7251911"/>
              <a:gd name="connsiteY330" fmla="*/ 3144372 h 6858000"/>
              <a:gd name="connsiteX331" fmla="*/ 1467012 w 7251911"/>
              <a:gd name="connsiteY331" fmla="*/ 3134199 h 6858000"/>
              <a:gd name="connsiteX332" fmla="*/ 1268634 w 7251911"/>
              <a:gd name="connsiteY332" fmla="*/ 3133725 h 6858000"/>
              <a:gd name="connsiteX333" fmla="*/ 1257725 w 7251911"/>
              <a:gd name="connsiteY333" fmla="*/ 3134644 h 6858000"/>
              <a:gd name="connsiteX334" fmla="*/ 1252093 w 7251911"/>
              <a:gd name="connsiteY334" fmla="*/ 3137966 h 6858000"/>
              <a:gd name="connsiteX335" fmla="*/ 1257032 w 7251911"/>
              <a:gd name="connsiteY335" fmla="*/ 3139554 h 6858000"/>
              <a:gd name="connsiteX336" fmla="*/ 1277689 w 7251911"/>
              <a:gd name="connsiteY336" fmla="*/ 3146436 h 6858000"/>
              <a:gd name="connsiteX337" fmla="*/ 1285245 w 7251911"/>
              <a:gd name="connsiteY337" fmla="*/ 3144979 h 6858000"/>
              <a:gd name="connsiteX338" fmla="*/ 1271334 w 7251911"/>
              <a:gd name="connsiteY338" fmla="*/ 3137217 h 6858000"/>
              <a:gd name="connsiteX339" fmla="*/ 1218151 w 7251911"/>
              <a:gd name="connsiteY339" fmla="*/ 3127789 h 6858000"/>
              <a:gd name="connsiteX340" fmla="*/ 1211062 w 7251911"/>
              <a:gd name="connsiteY340" fmla="*/ 3133206 h 6858000"/>
              <a:gd name="connsiteX341" fmla="*/ 1195230 w 7251911"/>
              <a:gd name="connsiteY341" fmla="*/ 3141047 h 6858000"/>
              <a:gd name="connsiteX342" fmla="*/ 1206328 w 7251911"/>
              <a:gd name="connsiteY342" fmla="*/ 3143901 h 6858000"/>
              <a:gd name="connsiteX343" fmla="*/ 1223229 w 7251911"/>
              <a:gd name="connsiteY343" fmla="*/ 3139554 h 6858000"/>
              <a:gd name="connsiteX344" fmla="*/ 1228475 w 7251911"/>
              <a:gd name="connsiteY344" fmla="*/ 3137868 h 6858000"/>
              <a:gd name="connsiteX345" fmla="*/ 1058724 w 7251911"/>
              <a:gd name="connsiteY345" fmla="*/ 3103323 h 6858000"/>
              <a:gd name="connsiteX346" fmla="*/ 1026809 w 7251911"/>
              <a:gd name="connsiteY346" fmla="*/ 3119932 h 6858000"/>
              <a:gd name="connsiteX347" fmla="*/ 1021777 w 7251911"/>
              <a:gd name="connsiteY347" fmla="*/ 3120306 h 6858000"/>
              <a:gd name="connsiteX348" fmla="*/ 1020526 w 7251911"/>
              <a:gd name="connsiteY348" fmla="*/ 3127859 h 6858000"/>
              <a:gd name="connsiteX349" fmla="*/ 1007991 w 7251911"/>
              <a:gd name="connsiteY349" fmla="*/ 3121331 h 6858000"/>
              <a:gd name="connsiteX350" fmla="*/ 994894 w 7251911"/>
              <a:gd name="connsiteY350" fmla="*/ 3122305 h 6858000"/>
              <a:gd name="connsiteX351" fmla="*/ 985069 w 7251911"/>
              <a:gd name="connsiteY351" fmla="*/ 3122305 h 6858000"/>
              <a:gd name="connsiteX352" fmla="*/ 974329 w 7251911"/>
              <a:gd name="connsiteY352" fmla="*/ 3126028 h 6858000"/>
              <a:gd name="connsiteX353" fmla="*/ 942839 w 7251911"/>
              <a:gd name="connsiteY353" fmla="*/ 3129950 h 6858000"/>
              <a:gd name="connsiteX354" fmla="*/ 890571 w 7251911"/>
              <a:gd name="connsiteY354" fmla="*/ 3124891 h 6858000"/>
              <a:gd name="connsiteX355" fmla="*/ 859724 w 7251911"/>
              <a:gd name="connsiteY355" fmla="*/ 3126102 h 6858000"/>
              <a:gd name="connsiteX356" fmla="*/ 833441 w 7251911"/>
              <a:gd name="connsiteY356" fmla="*/ 3129899 h 6858000"/>
              <a:gd name="connsiteX357" fmla="*/ 803403 w 7251911"/>
              <a:gd name="connsiteY357" fmla="*/ 3126102 h 6858000"/>
              <a:gd name="connsiteX358" fmla="*/ 769610 w 7251911"/>
              <a:gd name="connsiteY358" fmla="*/ 3126102 h 6858000"/>
              <a:gd name="connsiteX359" fmla="*/ 766706 w 7251911"/>
              <a:gd name="connsiteY359" fmla="*/ 3116033 h 6858000"/>
              <a:gd name="connsiteX360" fmla="*/ 697025 w 7251911"/>
              <a:gd name="connsiteY360" fmla="*/ 3112049 h 6858000"/>
              <a:gd name="connsiteX361" fmla="*/ 637181 w 7251911"/>
              <a:gd name="connsiteY361" fmla="*/ 3107391 h 6858000"/>
              <a:gd name="connsiteX362" fmla="*/ 636377 w 7251911"/>
              <a:gd name="connsiteY362" fmla="*/ 3109126 h 6858000"/>
              <a:gd name="connsiteX363" fmla="*/ 648583 w 7251911"/>
              <a:gd name="connsiteY363" fmla="*/ 3110575 h 6858000"/>
              <a:gd name="connsiteX364" fmla="*/ 671118 w 7251911"/>
              <a:gd name="connsiteY364" fmla="*/ 3122167 h 6858000"/>
              <a:gd name="connsiteX365" fmla="*/ 678630 w 7251911"/>
              <a:gd name="connsiteY365" fmla="*/ 3125065 h 6858000"/>
              <a:gd name="connsiteX366" fmla="*/ 693653 w 7251911"/>
              <a:gd name="connsiteY366" fmla="*/ 3125065 h 6858000"/>
              <a:gd name="connsiteX367" fmla="*/ 708676 w 7251911"/>
              <a:gd name="connsiteY367" fmla="*/ 3125065 h 6858000"/>
              <a:gd name="connsiteX368" fmla="*/ 716188 w 7251911"/>
              <a:gd name="connsiteY368" fmla="*/ 3130860 h 6858000"/>
              <a:gd name="connsiteX369" fmla="*/ 719944 w 7251911"/>
              <a:gd name="connsiteY369" fmla="*/ 3148247 h 6858000"/>
              <a:gd name="connsiteX370" fmla="*/ 734968 w 7251911"/>
              <a:gd name="connsiteY370" fmla="*/ 3148247 h 6858000"/>
              <a:gd name="connsiteX371" fmla="*/ 738724 w 7251911"/>
              <a:gd name="connsiteY371" fmla="*/ 3139554 h 6858000"/>
              <a:gd name="connsiteX372" fmla="*/ 768770 w 7251911"/>
              <a:gd name="connsiteY372" fmla="*/ 3130860 h 6858000"/>
              <a:gd name="connsiteX373" fmla="*/ 776282 w 7251911"/>
              <a:gd name="connsiteY373" fmla="*/ 3133758 h 6858000"/>
              <a:gd name="connsiteX374" fmla="*/ 791306 w 7251911"/>
              <a:gd name="connsiteY374" fmla="*/ 3133758 h 6858000"/>
              <a:gd name="connsiteX375" fmla="*/ 798817 w 7251911"/>
              <a:gd name="connsiteY375" fmla="*/ 3139554 h 6858000"/>
              <a:gd name="connsiteX376" fmla="*/ 802573 w 7251911"/>
              <a:gd name="connsiteY376" fmla="*/ 3130860 h 6858000"/>
              <a:gd name="connsiteX377" fmla="*/ 806329 w 7251911"/>
              <a:gd name="connsiteY377" fmla="*/ 3130860 h 6858000"/>
              <a:gd name="connsiteX378" fmla="*/ 840132 w 7251911"/>
              <a:gd name="connsiteY378" fmla="*/ 3136656 h 6858000"/>
              <a:gd name="connsiteX379" fmla="*/ 877690 w 7251911"/>
              <a:gd name="connsiteY379" fmla="*/ 3130860 h 6858000"/>
              <a:gd name="connsiteX380" fmla="*/ 915248 w 7251911"/>
              <a:gd name="connsiteY380" fmla="*/ 3133758 h 6858000"/>
              <a:gd name="connsiteX381" fmla="*/ 960319 w 7251911"/>
              <a:gd name="connsiteY381" fmla="*/ 3133758 h 6858000"/>
              <a:gd name="connsiteX382" fmla="*/ 964075 w 7251911"/>
              <a:gd name="connsiteY382" fmla="*/ 3133758 h 6858000"/>
              <a:gd name="connsiteX383" fmla="*/ 964075 w 7251911"/>
              <a:gd name="connsiteY383" fmla="*/ 3136656 h 6858000"/>
              <a:gd name="connsiteX384" fmla="*/ 952808 w 7251911"/>
              <a:gd name="connsiteY384" fmla="*/ 3142452 h 6858000"/>
              <a:gd name="connsiteX385" fmla="*/ 945296 w 7251911"/>
              <a:gd name="connsiteY385" fmla="*/ 3148247 h 6858000"/>
              <a:gd name="connsiteX386" fmla="*/ 956563 w 7251911"/>
              <a:gd name="connsiteY386" fmla="*/ 3151145 h 6858000"/>
              <a:gd name="connsiteX387" fmla="*/ 930272 w 7251911"/>
              <a:gd name="connsiteY387" fmla="*/ 3159839 h 6858000"/>
              <a:gd name="connsiteX388" fmla="*/ 919004 w 7251911"/>
              <a:gd name="connsiteY388" fmla="*/ 3165633 h 6858000"/>
              <a:gd name="connsiteX389" fmla="*/ 930272 w 7251911"/>
              <a:gd name="connsiteY389" fmla="*/ 3171431 h 6858000"/>
              <a:gd name="connsiteX390" fmla="*/ 956563 w 7251911"/>
              <a:gd name="connsiteY390" fmla="*/ 3165633 h 6858000"/>
              <a:gd name="connsiteX391" fmla="*/ 964075 w 7251911"/>
              <a:gd name="connsiteY391" fmla="*/ 3165633 h 6858000"/>
              <a:gd name="connsiteX392" fmla="*/ 1005390 w 7251911"/>
              <a:gd name="connsiteY392" fmla="*/ 3171431 h 6858000"/>
              <a:gd name="connsiteX393" fmla="*/ 1031680 w 7251911"/>
              <a:gd name="connsiteY393" fmla="*/ 3165633 h 6858000"/>
              <a:gd name="connsiteX394" fmla="*/ 1035436 w 7251911"/>
              <a:gd name="connsiteY394" fmla="*/ 3165633 h 6858000"/>
              <a:gd name="connsiteX395" fmla="*/ 1065483 w 7251911"/>
              <a:gd name="connsiteY395" fmla="*/ 3171431 h 6858000"/>
              <a:gd name="connsiteX396" fmla="*/ 1106798 w 7251911"/>
              <a:gd name="connsiteY396" fmla="*/ 3159839 h 6858000"/>
              <a:gd name="connsiteX397" fmla="*/ 1110554 w 7251911"/>
              <a:gd name="connsiteY397" fmla="*/ 3151145 h 6858000"/>
              <a:gd name="connsiteX398" fmla="*/ 1121821 w 7251911"/>
              <a:gd name="connsiteY398" fmla="*/ 3142452 h 6858000"/>
              <a:gd name="connsiteX399" fmla="*/ 1129567 w 7251911"/>
              <a:gd name="connsiteY399" fmla="*/ 3142054 h 6858000"/>
              <a:gd name="connsiteX400" fmla="*/ 1112919 w 7251911"/>
              <a:gd name="connsiteY400" fmla="*/ 3131523 h 6858000"/>
              <a:gd name="connsiteX401" fmla="*/ 1098148 w 7251911"/>
              <a:gd name="connsiteY401" fmla="*/ 3122876 h 6858000"/>
              <a:gd name="connsiteX402" fmla="*/ 1084069 w 7251911"/>
              <a:gd name="connsiteY402" fmla="*/ 3129424 h 6858000"/>
              <a:gd name="connsiteX403" fmla="*/ 1066233 w 7251911"/>
              <a:gd name="connsiteY403" fmla="*/ 3114713 h 6858000"/>
              <a:gd name="connsiteX404" fmla="*/ 1058724 w 7251911"/>
              <a:gd name="connsiteY404" fmla="*/ 3103323 h 6858000"/>
              <a:gd name="connsiteX405" fmla="*/ 838398 w 7251911"/>
              <a:gd name="connsiteY405" fmla="*/ 2411519 h 6858000"/>
              <a:gd name="connsiteX406" fmla="*/ 834934 w 7251911"/>
              <a:gd name="connsiteY406" fmla="*/ 2412343 h 6858000"/>
              <a:gd name="connsiteX407" fmla="*/ 841454 w 7251911"/>
              <a:gd name="connsiteY407" fmla="*/ 2412343 h 6858000"/>
              <a:gd name="connsiteX408" fmla="*/ 747346 w 7251911"/>
              <a:gd name="connsiteY408" fmla="*/ 2386367 h 6858000"/>
              <a:gd name="connsiteX409" fmla="*/ 735612 w 7251911"/>
              <a:gd name="connsiteY409" fmla="*/ 2398232 h 6858000"/>
              <a:gd name="connsiteX410" fmla="*/ 731858 w 7251911"/>
              <a:gd name="connsiteY410" fmla="*/ 2409621 h 6858000"/>
              <a:gd name="connsiteX411" fmla="*/ 743122 w 7251911"/>
              <a:gd name="connsiteY411" fmla="*/ 2417214 h 6858000"/>
              <a:gd name="connsiteX412" fmla="*/ 776914 w 7251911"/>
              <a:gd name="connsiteY412" fmla="*/ 2417214 h 6858000"/>
              <a:gd name="connsiteX413" fmla="*/ 797096 w 7251911"/>
              <a:gd name="connsiteY413" fmla="*/ 2434298 h 6858000"/>
              <a:gd name="connsiteX414" fmla="*/ 815052 w 7251911"/>
              <a:gd name="connsiteY414" fmla="*/ 2437870 h 6858000"/>
              <a:gd name="connsiteX415" fmla="*/ 824677 w 7251911"/>
              <a:gd name="connsiteY415" fmla="*/ 2427529 h 6858000"/>
              <a:gd name="connsiteX416" fmla="*/ 787130 w 7251911"/>
              <a:gd name="connsiteY416" fmla="*/ 2416139 h 6858000"/>
              <a:gd name="connsiteX417" fmla="*/ 790453 w 7251911"/>
              <a:gd name="connsiteY417" fmla="*/ 2412781 h 6858000"/>
              <a:gd name="connsiteX418" fmla="*/ 776914 w 7251911"/>
              <a:gd name="connsiteY418" fmla="*/ 2413418 h 6858000"/>
              <a:gd name="connsiteX419" fmla="*/ 761895 w 7251911"/>
              <a:gd name="connsiteY419" fmla="*/ 2394435 h 6858000"/>
              <a:gd name="connsiteX420" fmla="*/ 747346 w 7251911"/>
              <a:gd name="connsiteY420" fmla="*/ 2386367 h 6858000"/>
              <a:gd name="connsiteX421" fmla="*/ 1055137 w 7251911"/>
              <a:gd name="connsiteY421" fmla="*/ 1943021 h 6858000"/>
              <a:gd name="connsiteX422" fmla="*/ 1063415 w 7251911"/>
              <a:gd name="connsiteY422" fmla="*/ 1951138 h 6858000"/>
              <a:gd name="connsiteX423" fmla="*/ 1081255 w 7251911"/>
              <a:gd name="connsiteY423" fmla="*/ 1943021 h 6858000"/>
              <a:gd name="connsiteX424" fmla="*/ 861930 w 7251911"/>
              <a:gd name="connsiteY424" fmla="*/ 1939319 h 6858000"/>
              <a:gd name="connsiteX425" fmla="*/ 885801 w 7251911"/>
              <a:gd name="connsiteY425" fmla="*/ 1950249 h 6858000"/>
              <a:gd name="connsiteX426" fmla="*/ 923349 w 7251911"/>
              <a:gd name="connsiteY426" fmla="*/ 1946452 h 6858000"/>
              <a:gd name="connsiteX427" fmla="*/ 933108 w 7251911"/>
              <a:gd name="connsiteY427" fmla="*/ 1941954 h 6858000"/>
              <a:gd name="connsiteX428" fmla="*/ 887665 w 7251911"/>
              <a:gd name="connsiteY428" fmla="*/ 1939319 h 6858000"/>
              <a:gd name="connsiteX429" fmla="*/ 1108783 w 7251911"/>
              <a:gd name="connsiteY429" fmla="*/ 1801986 h 6858000"/>
              <a:gd name="connsiteX430" fmla="*/ 1106177 w 7251911"/>
              <a:gd name="connsiteY430" fmla="*/ 1803742 h 6858000"/>
              <a:gd name="connsiteX431" fmla="*/ 1101879 w 7251911"/>
              <a:gd name="connsiteY431" fmla="*/ 1814605 h 6858000"/>
              <a:gd name="connsiteX432" fmla="*/ 1099627 w 7251911"/>
              <a:gd name="connsiteY432" fmla="*/ 1815972 h 6858000"/>
              <a:gd name="connsiteX433" fmla="*/ 1101273 w 7251911"/>
              <a:gd name="connsiteY433" fmla="*/ 1820968 h 6858000"/>
              <a:gd name="connsiteX434" fmla="*/ 1104823 w 7251911"/>
              <a:gd name="connsiteY434" fmla="*/ 1824556 h 6858000"/>
              <a:gd name="connsiteX435" fmla="*/ 1127752 w 7251911"/>
              <a:gd name="connsiteY435" fmla="*/ 1824556 h 6858000"/>
              <a:gd name="connsiteX436" fmla="*/ 1136474 w 7251911"/>
              <a:gd name="connsiteY436" fmla="*/ 1815273 h 6858000"/>
              <a:gd name="connsiteX437" fmla="*/ 1142575 w 7251911"/>
              <a:gd name="connsiteY437" fmla="*/ 1805782 h 6858000"/>
              <a:gd name="connsiteX438" fmla="*/ 1144495 w 7251911"/>
              <a:gd name="connsiteY438" fmla="*/ 1805872 h 6858000"/>
              <a:gd name="connsiteX439" fmla="*/ 1142573 w 7251911"/>
              <a:gd name="connsiteY439" fmla="*/ 1801986 h 6858000"/>
              <a:gd name="connsiteX440" fmla="*/ 1215599 w 7251911"/>
              <a:gd name="connsiteY440" fmla="*/ 1801637 h 6858000"/>
              <a:gd name="connsiteX441" fmla="*/ 1201380 w 7251911"/>
              <a:gd name="connsiteY441" fmla="*/ 1806538 h 6858000"/>
              <a:gd name="connsiteX442" fmla="*/ 1200244 w 7251911"/>
              <a:gd name="connsiteY442" fmla="*/ 1806773 h 6858000"/>
              <a:gd name="connsiteX443" fmla="*/ 1204059 w 7251911"/>
              <a:gd name="connsiteY443" fmla="*/ 1807680 h 6858000"/>
              <a:gd name="connsiteX444" fmla="*/ 1221212 w 7251911"/>
              <a:gd name="connsiteY444" fmla="*/ 1803055 h 6858000"/>
              <a:gd name="connsiteX445" fmla="*/ 839518 w 7251911"/>
              <a:gd name="connsiteY445" fmla="*/ 1635697 h 6858000"/>
              <a:gd name="connsiteX446" fmla="*/ 827784 w 7251911"/>
              <a:gd name="connsiteY446" fmla="*/ 1647561 h 6858000"/>
              <a:gd name="connsiteX447" fmla="*/ 824030 w 7251911"/>
              <a:gd name="connsiteY447" fmla="*/ 1658950 h 6858000"/>
              <a:gd name="connsiteX448" fmla="*/ 835294 w 7251911"/>
              <a:gd name="connsiteY448" fmla="*/ 1666543 h 6858000"/>
              <a:gd name="connsiteX449" fmla="*/ 853724 w 7251911"/>
              <a:gd name="connsiteY449" fmla="*/ 1666543 h 6858000"/>
              <a:gd name="connsiteX450" fmla="*/ 853931 w 7251911"/>
              <a:gd name="connsiteY450" fmla="*/ 1661516 h 6858000"/>
              <a:gd name="connsiteX451" fmla="*/ 857216 w 7251911"/>
              <a:gd name="connsiteY451" fmla="*/ 1650127 h 6858000"/>
              <a:gd name="connsiteX452" fmla="*/ 860045 w 7251911"/>
              <a:gd name="connsiteY452" fmla="*/ 1650127 h 6858000"/>
              <a:gd name="connsiteX453" fmla="*/ 854067 w 7251911"/>
              <a:gd name="connsiteY453" fmla="*/ 1643764 h 6858000"/>
              <a:gd name="connsiteX454" fmla="*/ 839518 w 7251911"/>
              <a:gd name="connsiteY454" fmla="*/ 1635697 h 6858000"/>
              <a:gd name="connsiteX455" fmla="*/ 861031 w 7251911"/>
              <a:gd name="connsiteY455" fmla="*/ 1098450 h 6858000"/>
              <a:gd name="connsiteX456" fmla="*/ 862314 w 7251911"/>
              <a:gd name="connsiteY456" fmla="*/ 1106189 h 6858000"/>
              <a:gd name="connsiteX457" fmla="*/ 863578 w 7251911"/>
              <a:gd name="connsiteY457" fmla="*/ 1113816 h 6858000"/>
              <a:gd name="connsiteX458" fmla="*/ 869085 w 7251911"/>
              <a:gd name="connsiteY458" fmla="*/ 1113816 h 6858000"/>
              <a:gd name="connsiteX459" fmla="*/ 877777 w 7251911"/>
              <a:gd name="connsiteY459" fmla="*/ 1121174 h 6858000"/>
              <a:gd name="connsiteX460" fmla="*/ 898260 w 7251911"/>
              <a:gd name="connsiteY460" fmla="*/ 1111528 h 6858000"/>
              <a:gd name="connsiteX461" fmla="*/ 889267 w 7251911"/>
              <a:gd name="connsiteY461" fmla="*/ 1109070 h 6858000"/>
              <a:gd name="connsiteX462" fmla="*/ 869085 w 7251911"/>
              <a:gd name="connsiteY462" fmla="*/ 1110020 h 6858000"/>
              <a:gd name="connsiteX463" fmla="*/ 862984 w 7251911"/>
              <a:gd name="connsiteY463" fmla="*/ 1100529 h 6858000"/>
              <a:gd name="connsiteX464" fmla="*/ 839517 w 7251911"/>
              <a:gd name="connsiteY464" fmla="*/ 1082970 h 6858000"/>
              <a:gd name="connsiteX465" fmla="*/ 829433 w 7251911"/>
              <a:gd name="connsiteY465" fmla="*/ 1093166 h 6858000"/>
              <a:gd name="connsiteX466" fmla="*/ 838320 w 7251911"/>
              <a:gd name="connsiteY466" fmla="*/ 1096246 h 6858000"/>
              <a:gd name="connsiteX467" fmla="*/ 851284 w 7251911"/>
              <a:gd name="connsiteY467" fmla="*/ 1089494 h 6858000"/>
              <a:gd name="connsiteX468" fmla="*/ 1429740 w 7251911"/>
              <a:gd name="connsiteY468" fmla="*/ 271103 h 6858000"/>
              <a:gd name="connsiteX469" fmla="*/ 1447660 w 7251911"/>
              <a:gd name="connsiteY469" fmla="*/ 273837 h 6858000"/>
              <a:gd name="connsiteX470" fmla="*/ 1471743 w 7251911"/>
              <a:gd name="connsiteY470" fmla="*/ 273044 h 6858000"/>
              <a:gd name="connsiteX471" fmla="*/ 1474226 w 7251911"/>
              <a:gd name="connsiteY471" fmla="*/ 272196 h 6858000"/>
              <a:gd name="connsiteX472" fmla="*/ 1470129 w 7251911"/>
              <a:gd name="connsiteY472" fmla="*/ 272364 h 6858000"/>
              <a:gd name="connsiteX473" fmla="*/ 1432571 w 7251911"/>
              <a:gd name="connsiteY473" fmla="*/ 271130 h 6858000"/>
              <a:gd name="connsiteX474" fmla="*/ 1208538 w 7251911"/>
              <a:gd name="connsiteY474" fmla="*/ 269896 h 6858000"/>
              <a:gd name="connsiteX475" fmla="*/ 1227679 w 7251911"/>
              <a:gd name="connsiteY475" fmla="*/ 274885 h 6858000"/>
              <a:gd name="connsiteX476" fmla="*/ 1251839 w 7251911"/>
              <a:gd name="connsiteY476" fmla="*/ 273469 h 6858000"/>
              <a:gd name="connsiteX477" fmla="*/ 1314497 w 7251911"/>
              <a:gd name="connsiteY477" fmla="*/ 269989 h 6858000"/>
              <a:gd name="connsiteX478" fmla="*/ 1304871 w 7251911"/>
              <a:gd name="connsiteY478" fmla="*/ 269896 h 6858000"/>
              <a:gd name="connsiteX479" fmla="*/ 1387521 w 7251911"/>
              <a:gd name="connsiteY479" fmla="*/ 148922 h 6858000"/>
              <a:gd name="connsiteX480" fmla="*/ 1384077 w 7251911"/>
              <a:gd name="connsiteY480" fmla="*/ 151002 h 6858000"/>
              <a:gd name="connsiteX481" fmla="*/ 1430300 w 7251911"/>
              <a:gd name="connsiteY481" fmla="*/ 150478 h 6858000"/>
              <a:gd name="connsiteX482" fmla="*/ 1409253 w 7251911"/>
              <a:gd name="connsiteY482" fmla="*/ 148942 h 6858000"/>
              <a:gd name="connsiteX483" fmla="*/ 1387521 w 7251911"/>
              <a:gd name="connsiteY483" fmla="*/ 148922 h 6858000"/>
              <a:gd name="connsiteX484" fmla="*/ 1178926 w 7251911"/>
              <a:gd name="connsiteY484" fmla="*/ 0 h 6858000"/>
              <a:gd name="connsiteX485" fmla="*/ 1191500 w 7251911"/>
              <a:gd name="connsiteY485" fmla="*/ 0 h 6858000"/>
              <a:gd name="connsiteX486" fmla="*/ 1197498 w 7251911"/>
              <a:gd name="connsiteY486" fmla="*/ 3720 h 6858000"/>
              <a:gd name="connsiteX487" fmla="*/ 1341122 w 7251911"/>
              <a:gd name="connsiteY487" fmla="*/ 38045 h 6858000"/>
              <a:gd name="connsiteX488" fmla="*/ 1390324 w 7251911"/>
              <a:gd name="connsiteY488" fmla="*/ 44174 h 6858000"/>
              <a:gd name="connsiteX489" fmla="*/ 1406224 w 7251911"/>
              <a:gd name="connsiteY489" fmla="*/ 44890 h 6858000"/>
              <a:gd name="connsiteX490" fmla="*/ 1405342 w 7251911"/>
              <a:gd name="connsiteY490" fmla="*/ 35930 h 6858000"/>
              <a:gd name="connsiteX491" fmla="*/ 1414610 w 7251911"/>
              <a:gd name="connsiteY491" fmla="*/ 25705 h 6858000"/>
              <a:gd name="connsiteX492" fmla="*/ 1432788 w 7251911"/>
              <a:gd name="connsiteY492" fmla="*/ 24176 h 6858000"/>
              <a:gd name="connsiteX493" fmla="*/ 1446613 w 7251911"/>
              <a:gd name="connsiteY493" fmla="*/ 9462 h 6858000"/>
              <a:gd name="connsiteX494" fmla="*/ 1442714 w 7251911"/>
              <a:gd name="connsiteY494" fmla="*/ 2655 h 6858000"/>
              <a:gd name="connsiteX495" fmla="*/ 1444284 w 7251911"/>
              <a:gd name="connsiteY495" fmla="*/ 0 h 6858000"/>
              <a:gd name="connsiteX496" fmla="*/ 1472676 w 7251911"/>
              <a:gd name="connsiteY496" fmla="*/ 0 h 6858000"/>
              <a:gd name="connsiteX497" fmla="*/ 1527150 w 7251911"/>
              <a:gd name="connsiteY497" fmla="*/ 20758 h 6858000"/>
              <a:gd name="connsiteX498" fmla="*/ 1545793 w 7251911"/>
              <a:gd name="connsiteY498" fmla="*/ 15494 h 6858000"/>
              <a:gd name="connsiteX499" fmla="*/ 1546879 w 7251911"/>
              <a:gd name="connsiteY499" fmla="*/ 6779 h 6858000"/>
              <a:gd name="connsiteX500" fmla="*/ 1561431 w 7251911"/>
              <a:gd name="connsiteY500" fmla="*/ 2270 h 6858000"/>
              <a:gd name="connsiteX501" fmla="*/ 1589593 w 7251911"/>
              <a:gd name="connsiteY501" fmla="*/ 4829 h 6858000"/>
              <a:gd name="connsiteX502" fmla="*/ 1609798 w 7251911"/>
              <a:gd name="connsiteY502" fmla="*/ 2169 h 6858000"/>
              <a:gd name="connsiteX503" fmla="*/ 1609798 w 7251911"/>
              <a:gd name="connsiteY503" fmla="*/ 2 h 6858000"/>
              <a:gd name="connsiteX504" fmla="*/ 1629796 w 7251911"/>
              <a:gd name="connsiteY504" fmla="*/ 2 h 6858000"/>
              <a:gd name="connsiteX505" fmla="*/ 1629817 w 7251911"/>
              <a:gd name="connsiteY505" fmla="*/ 0 h 6858000"/>
              <a:gd name="connsiteX506" fmla="*/ 1674956 w 7251911"/>
              <a:gd name="connsiteY506" fmla="*/ 0 h 6858000"/>
              <a:gd name="connsiteX507" fmla="*/ 1674963 w 7251911"/>
              <a:gd name="connsiteY507" fmla="*/ 2 h 6858000"/>
              <a:gd name="connsiteX508" fmla="*/ 1979870 w 7251911"/>
              <a:gd name="connsiteY508" fmla="*/ 2 h 6858000"/>
              <a:gd name="connsiteX509" fmla="*/ 1979888 w 7251911"/>
              <a:gd name="connsiteY509" fmla="*/ 0 h 6858000"/>
              <a:gd name="connsiteX510" fmla="*/ 1999653 w 7251911"/>
              <a:gd name="connsiteY510" fmla="*/ 0 h 6858000"/>
              <a:gd name="connsiteX511" fmla="*/ 1999658 w 7251911"/>
              <a:gd name="connsiteY511" fmla="*/ 2 h 6858000"/>
              <a:gd name="connsiteX512" fmla="*/ 2074059 w 7251911"/>
              <a:gd name="connsiteY512" fmla="*/ 2 h 6858000"/>
              <a:gd name="connsiteX513" fmla="*/ 2074067 w 7251911"/>
              <a:gd name="connsiteY513" fmla="*/ 0 h 6858000"/>
              <a:gd name="connsiteX514" fmla="*/ 2179783 w 7251911"/>
              <a:gd name="connsiteY514" fmla="*/ 0 h 6858000"/>
              <a:gd name="connsiteX515" fmla="*/ 2179821 w 7251911"/>
              <a:gd name="connsiteY515" fmla="*/ 2 h 6858000"/>
              <a:gd name="connsiteX516" fmla="*/ 7251911 w 7251911"/>
              <a:gd name="connsiteY516" fmla="*/ 2 h 6858000"/>
              <a:gd name="connsiteX517" fmla="*/ 7251911 w 7251911"/>
              <a:gd name="connsiteY517" fmla="*/ 649847 h 6858000"/>
              <a:gd name="connsiteX518" fmla="*/ 7251911 w 7251911"/>
              <a:gd name="connsiteY518" fmla="*/ 5376007 h 6858000"/>
              <a:gd name="connsiteX519" fmla="*/ 7251911 w 7251911"/>
              <a:gd name="connsiteY519" fmla="*/ 5393449 h 6858000"/>
              <a:gd name="connsiteX520" fmla="*/ 7251911 w 7251911"/>
              <a:gd name="connsiteY520" fmla="*/ 5406557 h 6858000"/>
              <a:gd name="connsiteX521" fmla="*/ 7251911 w 7251911"/>
              <a:gd name="connsiteY521" fmla="*/ 5410174 h 6858000"/>
              <a:gd name="connsiteX522" fmla="*/ 7251911 w 7251911"/>
              <a:gd name="connsiteY522" fmla="*/ 5502056 h 6858000"/>
              <a:gd name="connsiteX523" fmla="*/ 7251911 w 7251911"/>
              <a:gd name="connsiteY523" fmla="*/ 5797218 h 6858000"/>
              <a:gd name="connsiteX524" fmla="*/ 7251911 w 7251911"/>
              <a:gd name="connsiteY524" fmla="*/ 5838514 h 6858000"/>
              <a:gd name="connsiteX525" fmla="*/ 7251911 w 7251911"/>
              <a:gd name="connsiteY525" fmla="*/ 5842132 h 6858000"/>
              <a:gd name="connsiteX526" fmla="*/ 7251911 w 7251911"/>
              <a:gd name="connsiteY526" fmla="*/ 5855240 h 6858000"/>
              <a:gd name="connsiteX527" fmla="*/ 7251911 w 7251911"/>
              <a:gd name="connsiteY527" fmla="*/ 5872682 h 6858000"/>
              <a:gd name="connsiteX528" fmla="*/ 7251911 w 7251911"/>
              <a:gd name="connsiteY528" fmla="*/ 6838532 h 6858000"/>
              <a:gd name="connsiteX529" fmla="*/ 7251911 w 7251911"/>
              <a:gd name="connsiteY529" fmla="*/ 6858000 h 6858000"/>
              <a:gd name="connsiteX530" fmla="*/ 1609798 w 7251911"/>
              <a:gd name="connsiteY530" fmla="*/ 6858000 h 6858000"/>
              <a:gd name="connsiteX531" fmla="*/ 1609798 w 7251911"/>
              <a:gd name="connsiteY531" fmla="*/ 6845798 h 6858000"/>
              <a:gd name="connsiteX532" fmla="*/ 1608537 w 7251911"/>
              <a:gd name="connsiteY532" fmla="*/ 6845671 h 6858000"/>
              <a:gd name="connsiteX533" fmla="*/ 1583661 w 7251911"/>
              <a:gd name="connsiteY533" fmla="*/ 6846229 h 6858000"/>
              <a:gd name="connsiteX534" fmla="*/ 1527340 w 7251911"/>
              <a:gd name="connsiteY534" fmla="*/ 6847345 h 6858000"/>
              <a:gd name="connsiteX535" fmla="*/ 1482284 w 7251911"/>
              <a:gd name="connsiteY535" fmla="*/ 6848461 h 6858000"/>
              <a:gd name="connsiteX536" fmla="*/ 1407189 w 7251911"/>
              <a:gd name="connsiteY536" fmla="*/ 6850694 h 6858000"/>
              <a:gd name="connsiteX537" fmla="*/ 1377152 w 7251911"/>
              <a:gd name="connsiteY537" fmla="*/ 6846229 h 6858000"/>
              <a:gd name="connsiteX538" fmla="*/ 1377152 w 7251911"/>
              <a:gd name="connsiteY538" fmla="*/ 6842880 h 6858000"/>
              <a:gd name="connsiteX539" fmla="*/ 1388416 w 7251911"/>
              <a:gd name="connsiteY539" fmla="*/ 6839531 h 6858000"/>
              <a:gd name="connsiteX540" fmla="*/ 1377152 w 7251911"/>
              <a:gd name="connsiteY540" fmla="*/ 6838414 h 6858000"/>
              <a:gd name="connsiteX541" fmla="*/ 1362133 w 7251911"/>
              <a:gd name="connsiteY541" fmla="*/ 6838414 h 6858000"/>
              <a:gd name="connsiteX542" fmla="*/ 1343359 w 7251911"/>
              <a:gd name="connsiteY542" fmla="*/ 6838414 h 6858000"/>
              <a:gd name="connsiteX543" fmla="*/ 1343359 w 7251911"/>
              <a:gd name="connsiteY543" fmla="*/ 6835066 h 6858000"/>
              <a:gd name="connsiteX544" fmla="*/ 1358378 w 7251911"/>
              <a:gd name="connsiteY544" fmla="*/ 6835066 h 6858000"/>
              <a:gd name="connsiteX545" fmla="*/ 1369642 w 7251911"/>
              <a:gd name="connsiteY545" fmla="*/ 6830600 h 6858000"/>
              <a:gd name="connsiteX546" fmla="*/ 1422208 w 7251911"/>
              <a:gd name="connsiteY546" fmla="*/ 6828368 h 6858000"/>
              <a:gd name="connsiteX547" fmla="*/ 1497303 w 7251911"/>
              <a:gd name="connsiteY547" fmla="*/ 6833949 h 6858000"/>
              <a:gd name="connsiteX548" fmla="*/ 1501058 w 7251911"/>
              <a:gd name="connsiteY548" fmla="*/ 6831717 h 6858000"/>
              <a:gd name="connsiteX549" fmla="*/ 1482284 w 7251911"/>
              <a:gd name="connsiteY549" fmla="*/ 6828368 h 6858000"/>
              <a:gd name="connsiteX550" fmla="*/ 1452246 w 7251911"/>
              <a:gd name="connsiteY550" fmla="*/ 6828368 h 6858000"/>
              <a:gd name="connsiteX551" fmla="*/ 1422208 w 7251911"/>
              <a:gd name="connsiteY551" fmla="*/ 6827251 h 6858000"/>
              <a:gd name="connsiteX552" fmla="*/ 1399680 w 7251911"/>
              <a:gd name="connsiteY552" fmla="*/ 6825019 h 6858000"/>
              <a:gd name="connsiteX553" fmla="*/ 1328340 w 7251911"/>
              <a:gd name="connsiteY553" fmla="*/ 6825019 h 6858000"/>
              <a:gd name="connsiteX554" fmla="*/ 1287038 w 7251911"/>
              <a:gd name="connsiteY554" fmla="*/ 6822786 h 6858000"/>
              <a:gd name="connsiteX555" fmla="*/ 1279529 w 7251911"/>
              <a:gd name="connsiteY555" fmla="*/ 6822786 h 6858000"/>
              <a:gd name="connsiteX556" fmla="*/ 1223208 w 7251911"/>
              <a:gd name="connsiteY556" fmla="*/ 6822786 h 6858000"/>
              <a:gd name="connsiteX557" fmla="*/ 1166887 w 7251911"/>
              <a:gd name="connsiteY557" fmla="*/ 6822786 h 6858000"/>
              <a:gd name="connsiteX558" fmla="*/ 1001679 w 7251911"/>
              <a:gd name="connsiteY558" fmla="*/ 6820554 h 6858000"/>
              <a:gd name="connsiteX559" fmla="*/ 997924 w 7251911"/>
              <a:gd name="connsiteY559" fmla="*/ 6821670 h 6858000"/>
              <a:gd name="connsiteX560" fmla="*/ 1012943 w 7251911"/>
              <a:gd name="connsiteY560" fmla="*/ 6822786 h 6858000"/>
              <a:gd name="connsiteX561" fmla="*/ 1016698 w 7251911"/>
              <a:gd name="connsiteY561" fmla="*/ 6823903 h 6858000"/>
              <a:gd name="connsiteX562" fmla="*/ 1012943 w 7251911"/>
              <a:gd name="connsiteY562" fmla="*/ 6826135 h 6858000"/>
              <a:gd name="connsiteX563" fmla="*/ 1001679 w 7251911"/>
              <a:gd name="connsiteY563" fmla="*/ 6828368 h 6858000"/>
              <a:gd name="connsiteX564" fmla="*/ 937848 w 7251911"/>
              <a:gd name="connsiteY564" fmla="*/ 6830600 h 6858000"/>
              <a:gd name="connsiteX565" fmla="*/ 731339 w 7251911"/>
              <a:gd name="connsiteY565" fmla="*/ 6830600 h 6858000"/>
              <a:gd name="connsiteX566" fmla="*/ 678773 w 7251911"/>
              <a:gd name="connsiteY566" fmla="*/ 6837298 h 6858000"/>
              <a:gd name="connsiteX567" fmla="*/ 693792 w 7251911"/>
              <a:gd name="connsiteY567" fmla="*/ 6840647 h 6858000"/>
              <a:gd name="connsiteX568" fmla="*/ 731339 w 7251911"/>
              <a:gd name="connsiteY568" fmla="*/ 6836182 h 6858000"/>
              <a:gd name="connsiteX569" fmla="*/ 742603 w 7251911"/>
              <a:gd name="connsiteY569" fmla="*/ 6835066 h 6858000"/>
              <a:gd name="connsiteX570" fmla="*/ 780150 w 7251911"/>
              <a:gd name="connsiteY570" fmla="*/ 6836182 h 6858000"/>
              <a:gd name="connsiteX571" fmla="*/ 843981 w 7251911"/>
              <a:gd name="connsiteY571" fmla="*/ 6839531 h 6858000"/>
              <a:gd name="connsiteX572" fmla="*/ 870263 w 7251911"/>
              <a:gd name="connsiteY572" fmla="*/ 6840647 h 6858000"/>
              <a:gd name="connsiteX573" fmla="*/ 915320 w 7251911"/>
              <a:gd name="connsiteY573" fmla="*/ 6837298 h 6858000"/>
              <a:gd name="connsiteX574" fmla="*/ 937848 w 7251911"/>
              <a:gd name="connsiteY574" fmla="*/ 6837298 h 6858000"/>
              <a:gd name="connsiteX575" fmla="*/ 979151 w 7251911"/>
              <a:gd name="connsiteY575" fmla="*/ 6837298 h 6858000"/>
              <a:gd name="connsiteX576" fmla="*/ 1009189 w 7251911"/>
              <a:gd name="connsiteY576" fmla="*/ 6838414 h 6858000"/>
              <a:gd name="connsiteX577" fmla="*/ 1080528 w 7251911"/>
              <a:gd name="connsiteY577" fmla="*/ 6843996 h 6858000"/>
              <a:gd name="connsiteX578" fmla="*/ 1099302 w 7251911"/>
              <a:gd name="connsiteY578" fmla="*/ 6841763 h 6858000"/>
              <a:gd name="connsiteX579" fmla="*/ 1155623 w 7251911"/>
              <a:gd name="connsiteY579" fmla="*/ 6836182 h 6858000"/>
              <a:gd name="connsiteX580" fmla="*/ 1215698 w 7251911"/>
              <a:gd name="connsiteY580" fmla="*/ 6836182 h 6858000"/>
              <a:gd name="connsiteX581" fmla="*/ 1287038 w 7251911"/>
              <a:gd name="connsiteY581" fmla="*/ 6840647 h 6858000"/>
              <a:gd name="connsiteX582" fmla="*/ 1305812 w 7251911"/>
              <a:gd name="connsiteY582" fmla="*/ 6840647 h 6858000"/>
              <a:gd name="connsiteX583" fmla="*/ 1324585 w 7251911"/>
              <a:gd name="connsiteY583" fmla="*/ 6843996 h 6858000"/>
              <a:gd name="connsiteX584" fmla="*/ 1257000 w 7251911"/>
              <a:gd name="connsiteY584" fmla="*/ 6846229 h 6858000"/>
              <a:gd name="connsiteX585" fmla="*/ 1170642 w 7251911"/>
              <a:gd name="connsiteY585" fmla="*/ 6850694 h 6858000"/>
              <a:gd name="connsiteX586" fmla="*/ 1114321 w 7251911"/>
              <a:gd name="connsiteY586" fmla="*/ 6854043 h 6858000"/>
              <a:gd name="connsiteX587" fmla="*/ 1054245 w 7251911"/>
              <a:gd name="connsiteY587" fmla="*/ 6854043 h 6858000"/>
              <a:gd name="connsiteX588" fmla="*/ 1009189 w 7251911"/>
              <a:gd name="connsiteY588" fmla="*/ 6851810 h 6858000"/>
              <a:gd name="connsiteX589" fmla="*/ 967886 w 7251911"/>
              <a:gd name="connsiteY589" fmla="*/ 6851810 h 6858000"/>
              <a:gd name="connsiteX590" fmla="*/ 960377 w 7251911"/>
              <a:gd name="connsiteY590" fmla="*/ 6851810 h 6858000"/>
              <a:gd name="connsiteX591" fmla="*/ 907811 w 7251911"/>
              <a:gd name="connsiteY591" fmla="*/ 6849577 h 6858000"/>
              <a:gd name="connsiteX592" fmla="*/ 862754 w 7251911"/>
              <a:gd name="connsiteY592" fmla="*/ 6854043 h 6858000"/>
              <a:gd name="connsiteX593" fmla="*/ 855245 w 7251911"/>
              <a:gd name="connsiteY593" fmla="*/ 6852926 h 6858000"/>
              <a:gd name="connsiteX594" fmla="*/ 843981 w 7251911"/>
              <a:gd name="connsiteY594" fmla="*/ 6851810 h 6858000"/>
              <a:gd name="connsiteX595" fmla="*/ 731339 w 7251911"/>
              <a:gd name="connsiteY595" fmla="*/ 6850694 h 6858000"/>
              <a:gd name="connsiteX596" fmla="*/ 697546 w 7251911"/>
              <a:gd name="connsiteY596" fmla="*/ 6848461 h 6858000"/>
              <a:gd name="connsiteX597" fmla="*/ 659999 w 7251911"/>
              <a:gd name="connsiteY597" fmla="*/ 6848461 h 6858000"/>
              <a:gd name="connsiteX598" fmla="*/ 599924 w 7251911"/>
              <a:gd name="connsiteY598" fmla="*/ 6849577 h 6858000"/>
              <a:gd name="connsiteX599" fmla="*/ 584905 w 7251911"/>
              <a:gd name="connsiteY599" fmla="*/ 6849577 h 6858000"/>
              <a:gd name="connsiteX600" fmla="*/ 573641 w 7251911"/>
              <a:gd name="connsiteY600" fmla="*/ 6848461 h 6858000"/>
              <a:gd name="connsiteX601" fmla="*/ 581150 w 7251911"/>
              <a:gd name="connsiteY601" fmla="*/ 6845112 h 6858000"/>
              <a:gd name="connsiteX602" fmla="*/ 618697 w 7251911"/>
              <a:gd name="connsiteY602" fmla="*/ 6840647 h 6858000"/>
              <a:gd name="connsiteX603" fmla="*/ 633716 w 7251911"/>
              <a:gd name="connsiteY603" fmla="*/ 6837298 h 6858000"/>
              <a:gd name="connsiteX604" fmla="*/ 577395 w 7251911"/>
              <a:gd name="connsiteY604" fmla="*/ 6832833 h 6858000"/>
              <a:gd name="connsiteX605" fmla="*/ 536093 w 7251911"/>
              <a:gd name="connsiteY605" fmla="*/ 6828368 h 6858000"/>
              <a:gd name="connsiteX606" fmla="*/ 528584 w 7251911"/>
              <a:gd name="connsiteY606" fmla="*/ 6823903 h 6858000"/>
              <a:gd name="connsiteX607" fmla="*/ 543603 w 7251911"/>
              <a:gd name="connsiteY607" fmla="*/ 6822786 h 6858000"/>
              <a:gd name="connsiteX608" fmla="*/ 618697 w 7251911"/>
              <a:gd name="connsiteY608" fmla="*/ 6822786 h 6858000"/>
              <a:gd name="connsiteX609" fmla="*/ 750113 w 7251911"/>
              <a:gd name="connsiteY609" fmla="*/ 6812740 h 6858000"/>
              <a:gd name="connsiteX610" fmla="*/ 798924 w 7251911"/>
              <a:gd name="connsiteY610" fmla="*/ 6809391 h 6858000"/>
              <a:gd name="connsiteX611" fmla="*/ 851490 w 7251911"/>
              <a:gd name="connsiteY611" fmla="*/ 6810507 h 6858000"/>
              <a:gd name="connsiteX612" fmla="*/ 907811 w 7251911"/>
              <a:gd name="connsiteY612" fmla="*/ 6813856 h 6858000"/>
              <a:gd name="connsiteX613" fmla="*/ 997924 w 7251911"/>
              <a:gd name="connsiteY613" fmla="*/ 6811623 h 6858000"/>
              <a:gd name="connsiteX614" fmla="*/ 1009189 w 7251911"/>
              <a:gd name="connsiteY614" fmla="*/ 6811623 h 6858000"/>
              <a:gd name="connsiteX615" fmla="*/ 1099302 w 7251911"/>
              <a:gd name="connsiteY615" fmla="*/ 6812740 h 6858000"/>
              <a:gd name="connsiteX616" fmla="*/ 1196925 w 7251911"/>
              <a:gd name="connsiteY616" fmla="*/ 6812740 h 6858000"/>
              <a:gd name="connsiteX617" fmla="*/ 1275774 w 7251911"/>
              <a:gd name="connsiteY617" fmla="*/ 6811623 h 6858000"/>
              <a:gd name="connsiteX618" fmla="*/ 1290793 w 7251911"/>
              <a:gd name="connsiteY618" fmla="*/ 6808274 h 6858000"/>
              <a:gd name="connsiteX619" fmla="*/ 1287038 w 7251911"/>
              <a:gd name="connsiteY619" fmla="*/ 6804926 h 6858000"/>
              <a:gd name="connsiteX620" fmla="*/ 1264510 w 7251911"/>
              <a:gd name="connsiteY620" fmla="*/ 6803809 h 6858000"/>
              <a:gd name="connsiteX621" fmla="*/ 1275774 w 7251911"/>
              <a:gd name="connsiteY621" fmla="*/ 6801577 h 6858000"/>
              <a:gd name="connsiteX622" fmla="*/ 1324585 w 7251911"/>
              <a:gd name="connsiteY622" fmla="*/ 6801577 h 6858000"/>
              <a:gd name="connsiteX623" fmla="*/ 1328340 w 7251911"/>
              <a:gd name="connsiteY623" fmla="*/ 6801577 h 6858000"/>
              <a:gd name="connsiteX624" fmla="*/ 1403435 w 7251911"/>
              <a:gd name="connsiteY624" fmla="*/ 6803809 h 6858000"/>
              <a:gd name="connsiteX625" fmla="*/ 1403435 w 7251911"/>
              <a:gd name="connsiteY625" fmla="*/ 6812740 h 6858000"/>
              <a:gd name="connsiteX626" fmla="*/ 1422208 w 7251911"/>
              <a:gd name="connsiteY626" fmla="*/ 6812740 h 6858000"/>
              <a:gd name="connsiteX627" fmla="*/ 1429718 w 7251911"/>
              <a:gd name="connsiteY627" fmla="*/ 6816088 h 6858000"/>
              <a:gd name="connsiteX628" fmla="*/ 1467265 w 7251911"/>
              <a:gd name="connsiteY628" fmla="*/ 6818321 h 6858000"/>
              <a:gd name="connsiteX629" fmla="*/ 1489793 w 7251911"/>
              <a:gd name="connsiteY629" fmla="*/ 6817205 h 6858000"/>
              <a:gd name="connsiteX630" fmla="*/ 1493548 w 7251911"/>
              <a:gd name="connsiteY630" fmla="*/ 6812740 h 6858000"/>
              <a:gd name="connsiteX631" fmla="*/ 1486038 w 7251911"/>
              <a:gd name="connsiteY631" fmla="*/ 6811623 h 6858000"/>
              <a:gd name="connsiteX632" fmla="*/ 1444737 w 7251911"/>
              <a:gd name="connsiteY632" fmla="*/ 6811623 h 6858000"/>
              <a:gd name="connsiteX633" fmla="*/ 1437227 w 7251911"/>
              <a:gd name="connsiteY633" fmla="*/ 6809391 h 6858000"/>
              <a:gd name="connsiteX634" fmla="*/ 1440982 w 7251911"/>
              <a:gd name="connsiteY634" fmla="*/ 6809391 h 6858000"/>
              <a:gd name="connsiteX635" fmla="*/ 1456001 w 7251911"/>
              <a:gd name="connsiteY635" fmla="*/ 6808274 h 6858000"/>
              <a:gd name="connsiteX636" fmla="*/ 1440982 w 7251911"/>
              <a:gd name="connsiteY636" fmla="*/ 6804926 h 6858000"/>
              <a:gd name="connsiteX637" fmla="*/ 1444737 w 7251911"/>
              <a:gd name="connsiteY637" fmla="*/ 6799344 h 6858000"/>
              <a:gd name="connsiteX638" fmla="*/ 1474774 w 7251911"/>
              <a:gd name="connsiteY638" fmla="*/ 6798228 h 6858000"/>
              <a:gd name="connsiteX639" fmla="*/ 1542359 w 7251911"/>
              <a:gd name="connsiteY639" fmla="*/ 6795995 h 6858000"/>
              <a:gd name="connsiteX640" fmla="*/ 1508567 w 7251911"/>
              <a:gd name="connsiteY640" fmla="*/ 6791530 h 6858000"/>
              <a:gd name="connsiteX641" fmla="*/ 1388416 w 7251911"/>
              <a:gd name="connsiteY641" fmla="*/ 6791530 h 6858000"/>
              <a:gd name="connsiteX642" fmla="*/ 1369642 w 7251911"/>
              <a:gd name="connsiteY642" fmla="*/ 6792646 h 6858000"/>
              <a:gd name="connsiteX643" fmla="*/ 1317076 w 7251911"/>
              <a:gd name="connsiteY643" fmla="*/ 6795995 h 6858000"/>
              <a:gd name="connsiteX644" fmla="*/ 1275774 w 7251911"/>
              <a:gd name="connsiteY644" fmla="*/ 6790414 h 6858000"/>
              <a:gd name="connsiteX645" fmla="*/ 1354623 w 7251911"/>
              <a:gd name="connsiteY645" fmla="*/ 6788181 h 6858000"/>
              <a:gd name="connsiteX646" fmla="*/ 1527340 w 7251911"/>
              <a:gd name="connsiteY646" fmla="*/ 6785948 h 6858000"/>
              <a:gd name="connsiteX647" fmla="*/ 1471020 w 7251911"/>
              <a:gd name="connsiteY647" fmla="*/ 6782600 h 6858000"/>
              <a:gd name="connsiteX648" fmla="*/ 1467265 w 7251911"/>
              <a:gd name="connsiteY648" fmla="*/ 6777018 h 6858000"/>
              <a:gd name="connsiteX649" fmla="*/ 1459755 w 7251911"/>
              <a:gd name="connsiteY649" fmla="*/ 6774785 h 6858000"/>
              <a:gd name="connsiteX650" fmla="*/ 1384661 w 7251911"/>
              <a:gd name="connsiteY650" fmla="*/ 6781483 h 6858000"/>
              <a:gd name="connsiteX651" fmla="*/ 1358378 w 7251911"/>
              <a:gd name="connsiteY651" fmla="*/ 6780367 h 6858000"/>
              <a:gd name="connsiteX652" fmla="*/ 1268265 w 7251911"/>
              <a:gd name="connsiteY652" fmla="*/ 6780367 h 6858000"/>
              <a:gd name="connsiteX653" fmla="*/ 1204434 w 7251911"/>
              <a:gd name="connsiteY653" fmla="*/ 6778134 h 6858000"/>
              <a:gd name="connsiteX654" fmla="*/ 1136849 w 7251911"/>
              <a:gd name="connsiteY654" fmla="*/ 6778134 h 6858000"/>
              <a:gd name="connsiteX655" fmla="*/ 1069264 w 7251911"/>
              <a:gd name="connsiteY655" fmla="*/ 6778134 h 6858000"/>
              <a:gd name="connsiteX656" fmla="*/ 1088038 w 7251911"/>
              <a:gd name="connsiteY656" fmla="*/ 6774785 h 6858000"/>
              <a:gd name="connsiteX657" fmla="*/ 1148113 w 7251911"/>
              <a:gd name="connsiteY657" fmla="*/ 6774785 h 6858000"/>
              <a:gd name="connsiteX658" fmla="*/ 1163132 w 7251911"/>
              <a:gd name="connsiteY658" fmla="*/ 6773669 h 6858000"/>
              <a:gd name="connsiteX659" fmla="*/ 1118075 w 7251911"/>
              <a:gd name="connsiteY659" fmla="*/ 6756924 h 6858000"/>
              <a:gd name="connsiteX660" fmla="*/ 1099302 w 7251911"/>
              <a:gd name="connsiteY660" fmla="*/ 6754692 h 6858000"/>
              <a:gd name="connsiteX661" fmla="*/ 1069264 w 7251911"/>
              <a:gd name="connsiteY661" fmla="*/ 6753576 h 6858000"/>
              <a:gd name="connsiteX662" fmla="*/ 1050490 w 7251911"/>
              <a:gd name="connsiteY662" fmla="*/ 6753576 h 6858000"/>
              <a:gd name="connsiteX663" fmla="*/ 1035471 w 7251911"/>
              <a:gd name="connsiteY663" fmla="*/ 6754692 h 6858000"/>
              <a:gd name="connsiteX664" fmla="*/ 1024207 w 7251911"/>
              <a:gd name="connsiteY664" fmla="*/ 6753576 h 6858000"/>
              <a:gd name="connsiteX665" fmla="*/ 1035471 w 7251911"/>
              <a:gd name="connsiteY665" fmla="*/ 6751343 h 6858000"/>
              <a:gd name="connsiteX666" fmla="*/ 1065509 w 7251911"/>
              <a:gd name="connsiteY666" fmla="*/ 6751343 h 6858000"/>
              <a:gd name="connsiteX667" fmla="*/ 1076774 w 7251911"/>
              <a:gd name="connsiteY667" fmla="*/ 6744645 h 6858000"/>
              <a:gd name="connsiteX668" fmla="*/ 1076774 w 7251911"/>
              <a:gd name="connsiteY668" fmla="*/ 6742413 h 6858000"/>
              <a:gd name="connsiteX669" fmla="*/ 1035471 w 7251911"/>
              <a:gd name="connsiteY669" fmla="*/ 6735715 h 6858000"/>
              <a:gd name="connsiteX670" fmla="*/ 1031717 w 7251911"/>
              <a:gd name="connsiteY670" fmla="*/ 6735715 h 6858000"/>
              <a:gd name="connsiteX671" fmla="*/ 997924 w 7251911"/>
              <a:gd name="connsiteY671" fmla="*/ 6735715 h 6858000"/>
              <a:gd name="connsiteX672" fmla="*/ 979151 w 7251911"/>
              <a:gd name="connsiteY672" fmla="*/ 6735715 h 6858000"/>
              <a:gd name="connsiteX673" fmla="*/ 964132 w 7251911"/>
              <a:gd name="connsiteY673" fmla="*/ 6737947 h 6858000"/>
              <a:gd name="connsiteX674" fmla="*/ 937848 w 7251911"/>
              <a:gd name="connsiteY674" fmla="*/ 6737947 h 6858000"/>
              <a:gd name="connsiteX675" fmla="*/ 904056 w 7251911"/>
              <a:gd name="connsiteY675" fmla="*/ 6735715 h 6858000"/>
              <a:gd name="connsiteX676" fmla="*/ 870263 w 7251911"/>
              <a:gd name="connsiteY676" fmla="*/ 6735715 h 6858000"/>
              <a:gd name="connsiteX677" fmla="*/ 836471 w 7251911"/>
              <a:gd name="connsiteY677" fmla="*/ 6737947 h 6858000"/>
              <a:gd name="connsiteX678" fmla="*/ 821452 w 7251911"/>
              <a:gd name="connsiteY678" fmla="*/ 6739064 h 6858000"/>
              <a:gd name="connsiteX679" fmla="*/ 810188 w 7251911"/>
              <a:gd name="connsiteY679" fmla="*/ 6739064 h 6858000"/>
              <a:gd name="connsiteX680" fmla="*/ 750113 w 7251911"/>
              <a:gd name="connsiteY680" fmla="*/ 6737947 h 6858000"/>
              <a:gd name="connsiteX681" fmla="*/ 746358 w 7251911"/>
              <a:gd name="connsiteY681" fmla="*/ 6733482 h 6858000"/>
              <a:gd name="connsiteX682" fmla="*/ 738848 w 7251911"/>
              <a:gd name="connsiteY682" fmla="*/ 6735715 h 6858000"/>
              <a:gd name="connsiteX683" fmla="*/ 716320 w 7251911"/>
              <a:gd name="connsiteY683" fmla="*/ 6735715 h 6858000"/>
              <a:gd name="connsiteX684" fmla="*/ 712565 w 7251911"/>
              <a:gd name="connsiteY684" fmla="*/ 6731250 h 6858000"/>
              <a:gd name="connsiteX685" fmla="*/ 705056 w 7251911"/>
              <a:gd name="connsiteY685" fmla="*/ 6733482 h 6858000"/>
              <a:gd name="connsiteX686" fmla="*/ 686282 w 7251911"/>
              <a:gd name="connsiteY686" fmla="*/ 6733482 h 6858000"/>
              <a:gd name="connsiteX687" fmla="*/ 678773 w 7251911"/>
              <a:gd name="connsiteY687" fmla="*/ 6730133 h 6858000"/>
              <a:gd name="connsiteX688" fmla="*/ 663754 w 7251911"/>
              <a:gd name="connsiteY688" fmla="*/ 6731250 h 6858000"/>
              <a:gd name="connsiteX689" fmla="*/ 637471 w 7251911"/>
              <a:gd name="connsiteY689" fmla="*/ 6730133 h 6858000"/>
              <a:gd name="connsiteX690" fmla="*/ 611188 w 7251911"/>
              <a:gd name="connsiteY690" fmla="*/ 6731250 h 6858000"/>
              <a:gd name="connsiteX691" fmla="*/ 592414 w 7251911"/>
              <a:gd name="connsiteY691" fmla="*/ 6731250 h 6858000"/>
              <a:gd name="connsiteX692" fmla="*/ 547357 w 7251911"/>
              <a:gd name="connsiteY692" fmla="*/ 6731250 h 6858000"/>
              <a:gd name="connsiteX693" fmla="*/ 509810 w 7251911"/>
              <a:gd name="connsiteY693" fmla="*/ 6730133 h 6858000"/>
              <a:gd name="connsiteX694" fmla="*/ 494791 w 7251911"/>
              <a:gd name="connsiteY694" fmla="*/ 6724552 h 6858000"/>
              <a:gd name="connsiteX695" fmla="*/ 468508 w 7251911"/>
              <a:gd name="connsiteY695" fmla="*/ 6725668 h 6858000"/>
              <a:gd name="connsiteX696" fmla="*/ 464753 w 7251911"/>
              <a:gd name="connsiteY696" fmla="*/ 6729017 h 6858000"/>
              <a:gd name="connsiteX697" fmla="*/ 476018 w 7251911"/>
              <a:gd name="connsiteY697" fmla="*/ 6731250 h 6858000"/>
              <a:gd name="connsiteX698" fmla="*/ 509810 w 7251911"/>
              <a:gd name="connsiteY698" fmla="*/ 6731250 h 6858000"/>
              <a:gd name="connsiteX699" fmla="*/ 558622 w 7251911"/>
              <a:gd name="connsiteY699" fmla="*/ 6737947 h 6858000"/>
              <a:gd name="connsiteX700" fmla="*/ 581150 w 7251911"/>
              <a:gd name="connsiteY700" fmla="*/ 6737947 h 6858000"/>
              <a:gd name="connsiteX701" fmla="*/ 693792 w 7251911"/>
              <a:gd name="connsiteY701" fmla="*/ 6741296 h 6858000"/>
              <a:gd name="connsiteX702" fmla="*/ 708811 w 7251911"/>
              <a:gd name="connsiteY702" fmla="*/ 6744645 h 6858000"/>
              <a:gd name="connsiteX703" fmla="*/ 644980 w 7251911"/>
              <a:gd name="connsiteY703" fmla="*/ 6745761 h 6858000"/>
              <a:gd name="connsiteX704" fmla="*/ 644980 w 7251911"/>
              <a:gd name="connsiteY704" fmla="*/ 6746878 h 6858000"/>
              <a:gd name="connsiteX705" fmla="*/ 708811 w 7251911"/>
              <a:gd name="connsiteY705" fmla="*/ 6746878 h 6858000"/>
              <a:gd name="connsiteX706" fmla="*/ 768886 w 7251911"/>
              <a:gd name="connsiteY706" fmla="*/ 6746878 h 6858000"/>
              <a:gd name="connsiteX707" fmla="*/ 783905 w 7251911"/>
              <a:gd name="connsiteY707" fmla="*/ 6747994 h 6858000"/>
              <a:gd name="connsiteX708" fmla="*/ 802678 w 7251911"/>
              <a:gd name="connsiteY708" fmla="*/ 6753576 h 6858000"/>
              <a:gd name="connsiteX709" fmla="*/ 832716 w 7251911"/>
              <a:gd name="connsiteY709" fmla="*/ 6754692 h 6858000"/>
              <a:gd name="connsiteX710" fmla="*/ 859000 w 7251911"/>
              <a:gd name="connsiteY710" fmla="*/ 6753576 h 6858000"/>
              <a:gd name="connsiteX711" fmla="*/ 874018 w 7251911"/>
              <a:gd name="connsiteY711" fmla="*/ 6753576 h 6858000"/>
              <a:gd name="connsiteX712" fmla="*/ 862754 w 7251911"/>
              <a:gd name="connsiteY712" fmla="*/ 6758041 h 6858000"/>
              <a:gd name="connsiteX713" fmla="*/ 870263 w 7251911"/>
              <a:gd name="connsiteY713" fmla="*/ 6762506 h 6858000"/>
              <a:gd name="connsiteX714" fmla="*/ 889037 w 7251911"/>
              <a:gd name="connsiteY714" fmla="*/ 6765855 h 6858000"/>
              <a:gd name="connsiteX715" fmla="*/ 900301 w 7251911"/>
              <a:gd name="connsiteY715" fmla="*/ 6766971 h 6858000"/>
              <a:gd name="connsiteX716" fmla="*/ 952868 w 7251911"/>
              <a:gd name="connsiteY716" fmla="*/ 6768088 h 6858000"/>
              <a:gd name="connsiteX717" fmla="*/ 960377 w 7251911"/>
              <a:gd name="connsiteY717" fmla="*/ 6770320 h 6858000"/>
              <a:gd name="connsiteX718" fmla="*/ 952868 w 7251911"/>
              <a:gd name="connsiteY718" fmla="*/ 6772553 h 6858000"/>
              <a:gd name="connsiteX719" fmla="*/ 900301 w 7251911"/>
              <a:gd name="connsiteY719" fmla="*/ 6781483 h 6858000"/>
              <a:gd name="connsiteX720" fmla="*/ 889037 w 7251911"/>
              <a:gd name="connsiteY720" fmla="*/ 6779251 h 6858000"/>
              <a:gd name="connsiteX721" fmla="*/ 874018 w 7251911"/>
              <a:gd name="connsiteY721" fmla="*/ 6771437 h 6858000"/>
              <a:gd name="connsiteX722" fmla="*/ 862754 w 7251911"/>
              <a:gd name="connsiteY722" fmla="*/ 6770320 h 6858000"/>
              <a:gd name="connsiteX723" fmla="*/ 821452 w 7251911"/>
              <a:gd name="connsiteY723" fmla="*/ 6773669 h 6858000"/>
              <a:gd name="connsiteX724" fmla="*/ 795169 w 7251911"/>
              <a:gd name="connsiteY724" fmla="*/ 6774785 h 6858000"/>
              <a:gd name="connsiteX725" fmla="*/ 780150 w 7251911"/>
              <a:gd name="connsiteY725" fmla="*/ 6769204 h 6858000"/>
              <a:gd name="connsiteX726" fmla="*/ 750113 w 7251911"/>
              <a:gd name="connsiteY726" fmla="*/ 6769204 h 6858000"/>
              <a:gd name="connsiteX727" fmla="*/ 742603 w 7251911"/>
              <a:gd name="connsiteY727" fmla="*/ 6774785 h 6858000"/>
              <a:gd name="connsiteX728" fmla="*/ 723829 w 7251911"/>
              <a:gd name="connsiteY728" fmla="*/ 6778134 h 6858000"/>
              <a:gd name="connsiteX729" fmla="*/ 701301 w 7251911"/>
              <a:gd name="connsiteY729" fmla="*/ 6780367 h 6858000"/>
              <a:gd name="connsiteX730" fmla="*/ 671263 w 7251911"/>
              <a:gd name="connsiteY730" fmla="*/ 6775902 h 6858000"/>
              <a:gd name="connsiteX731" fmla="*/ 618697 w 7251911"/>
              <a:gd name="connsiteY731" fmla="*/ 6766971 h 6858000"/>
              <a:gd name="connsiteX732" fmla="*/ 592414 w 7251911"/>
              <a:gd name="connsiteY732" fmla="*/ 6769204 h 6858000"/>
              <a:gd name="connsiteX733" fmla="*/ 562376 w 7251911"/>
              <a:gd name="connsiteY733" fmla="*/ 6773669 h 6858000"/>
              <a:gd name="connsiteX734" fmla="*/ 521074 w 7251911"/>
              <a:gd name="connsiteY734" fmla="*/ 6772553 h 6858000"/>
              <a:gd name="connsiteX735" fmla="*/ 513565 w 7251911"/>
              <a:gd name="connsiteY735" fmla="*/ 6769204 h 6858000"/>
              <a:gd name="connsiteX736" fmla="*/ 449735 w 7251911"/>
              <a:gd name="connsiteY736" fmla="*/ 6774785 h 6858000"/>
              <a:gd name="connsiteX737" fmla="*/ 408433 w 7251911"/>
              <a:gd name="connsiteY737" fmla="*/ 6774785 h 6858000"/>
              <a:gd name="connsiteX738" fmla="*/ 314564 w 7251911"/>
              <a:gd name="connsiteY738" fmla="*/ 6775902 h 6858000"/>
              <a:gd name="connsiteX739" fmla="*/ 288281 w 7251911"/>
              <a:gd name="connsiteY739" fmla="*/ 6777018 h 6858000"/>
              <a:gd name="connsiteX740" fmla="*/ 258244 w 7251911"/>
              <a:gd name="connsiteY740" fmla="*/ 6775902 h 6858000"/>
              <a:gd name="connsiteX741" fmla="*/ 224451 w 7251911"/>
              <a:gd name="connsiteY741" fmla="*/ 6775902 h 6858000"/>
              <a:gd name="connsiteX742" fmla="*/ 220696 w 7251911"/>
              <a:gd name="connsiteY742" fmla="*/ 6769204 h 6858000"/>
              <a:gd name="connsiteX743" fmla="*/ 175640 w 7251911"/>
              <a:gd name="connsiteY743" fmla="*/ 6765855 h 6858000"/>
              <a:gd name="connsiteX744" fmla="*/ 164376 w 7251911"/>
              <a:gd name="connsiteY744" fmla="*/ 6766971 h 6858000"/>
              <a:gd name="connsiteX745" fmla="*/ 156866 w 7251911"/>
              <a:gd name="connsiteY745" fmla="*/ 6763622 h 6858000"/>
              <a:gd name="connsiteX746" fmla="*/ 164376 w 7251911"/>
              <a:gd name="connsiteY746" fmla="*/ 6760273 h 6858000"/>
              <a:gd name="connsiteX747" fmla="*/ 194413 w 7251911"/>
              <a:gd name="connsiteY747" fmla="*/ 6761390 h 6858000"/>
              <a:gd name="connsiteX748" fmla="*/ 228206 w 7251911"/>
              <a:gd name="connsiteY748" fmla="*/ 6759157 h 6858000"/>
              <a:gd name="connsiteX749" fmla="*/ 239470 w 7251911"/>
              <a:gd name="connsiteY749" fmla="*/ 6752459 h 6858000"/>
              <a:gd name="connsiteX750" fmla="*/ 258244 w 7251911"/>
              <a:gd name="connsiteY750" fmla="*/ 6750227 h 6858000"/>
              <a:gd name="connsiteX751" fmla="*/ 303300 w 7251911"/>
              <a:gd name="connsiteY751" fmla="*/ 6754692 h 6858000"/>
              <a:gd name="connsiteX752" fmla="*/ 322074 w 7251911"/>
              <a:gd name="connsiteY752" fmla="*/ 6754692 h 6858000"/>
              <a:gd name="connsiteX753" fmla="*/ 329583 w 7251911"/>
              <a:gd name="connsiteY753" fmla="*/ 6751343 h 6858000"/>
              <a:gd name="connsiteX754" fmla="*/ 325829 w 7251911"/>
              <a:gd name="connsiteY754" fmla="*/ 6745761 h 6858000"/>
              <a:gd name="connsiteX755" fmla="*/ 303300 w 7251911"/>
              <a:gd name="connsiteY755" fmla="*/ 6741296 h 6858000"/>
              <a:gd name="connsiteX756" fmla="*/ 299546 w 7251911"/>
              <a:gd name="connsiteY756" fmla="*/ 6739064 h 6858000"/>
              <a:gd name="connsiteX757" fmla="*/ 307055 w 7251911"/>
              <a:gd name="connsiteY757" fmla="*/ 6737947 h 6858000"/>
              <a:gd name="connsiteX758" fmla="*/ 344602 w 7251911"/>
              <a:gd name="connsiteY758" fmla="*/ 6739064 h 6858000"/>
              <a:gd name="connsiteX759" fmla="*/ 348357 w 7251911"/>
              <a:gd name="connsiteY759" fmla="*/ 6739064 h 6858000"/>
              <a:gd name="connsiteX760" fmla="*/ 348357 w 7251911"/>
              <a:gd name="connsiteY760" fmla="*/ 6736831 h 6858000"/>
              <a:gd name="connsiteX761" fmla="*/ 352112 w 7251911"/>
              <a:gd name="connsiteY761" fmla="*/ 6733482 h 6858000"/>
              <a:gd name="connsiteX762" fmla="*/ 378395 w 7251911"/>
              <a:gd name="connsiteY762" fmla="*/ 6733482 h 6858000"/>
              <a:gd name="connsiteX763" fmla="*/ 344602 w 7251911"/>
              <a:gd name="connsiteY763" fmla="*/ 6730133 h 6858000"/>
              <a:gd name="connsiteX764" fmla="*/ 340848 w 7251911"/>
              <a:gd name="connsiteY764" fmla="*/ 6726784 h 6858000"/>
              <a:gd name="connsiteX765" fmla="*/ 329583 w 7251911"/>
              <a:gd name="connsiteY765" fmla="*/ 6720087 h 6858000"/>
              <a:gd name="connsiteX766" fmla="*/ 314564 w 7251911"/>
              <a:gd name="connsiteY766" fmla="*/ 6720087 h 6858000"/>
              <a:gd name="connsiteX767" fmla="*/ 314564 w 7251911"/>
              <a:gd name="connsiteY767" fmla="*/ 6717854 h 6858000"/>
              <a:gd name="connsiteX768" fmla="*/ 314564 w 7251911"/>
              <a:gd name="connsiteY768" fmla="*/ 6716738 h 6858000"/>
              <a:gd name="connsiteX769" fmla="*/ 385904 w 7251911"/>
              <a:gd name="connsiteY769" fmla="*/ 6712272 h 6858000"/>
              <a:gd name="connsiteX770" fmla="*/ 430961 w 7251911"/>
              <a:gd name="connsiteY770" fmla="*/ 6706691 h 6858000"/>
              <a:gd name="connsiteX771" fmla="*/ 438470 w 7251911"/>
              <a:gd name="connsiteY771" fmla="*/ 6704458 h 6858000"/>
              <a:gd name="connsiteX772" fmla="*/ 427206 w 7251911"/>
              <a:gd name="connsiteY772" fmla="*/ 6702226 h 6858000"/>
              <a:gd name="connsiteX773" fmla="*/ 393414 w 7251911"/>
              <a:gd name="connsiteY773" fmla="*/ 6702226 h 6858000"/>
              <a:gd name="connsiteX774" fmla="*/ 385904 w 7251911"/>
              <a:gd name="connsiteY774" fmla="*/ 6701109 h 6858000"/>
              <a:gd name="connsiteX775" fmla="*/ 389659 w 7251911"/>
              <a:gd name="connsiteY775" fmla="*/ 6698877 h 6858000"/>
              <a:gd name="connsiteX776" fmla="*/ 412187 w 7251911"/>
              <a:gd name="connsiteY776" fmla="*/ 6696644 h 6858000"/>
              <a:gd name="connsiteX777" fmla="*/ 445980 w 7251911"/>
              <a:gd name="connsiteY777" fmla="*/ 6696644 h 6858000"/>
              <a:gd name="connsiteX778" fmla="*/ 449735 w 7251911"/>
              <a:gd name="connsiteY778" fmla="*/ 6692179 h 6858000"/>
              <a:gd name="connsiteX779" fmla="*/ 449735 w 7251911"/>
              <a:gd name="connsiteY779" fmla="*/ 6689947 h 6858000"/>
              <a:gd name="connsiteX780" fmla="*/ 393414 w 7251911"/>
              <a:gd name="connsiteY780" fmla="*/ 6683249 h 6858000"/>
              <a:gd name="connsiteX781" fmla="*/ 261998 w 7251911"/>
              <a:gd name="connsiteY781" fmla="*/ 6685481 h 6858000"/>
              <a:gd name="connsiteX782" fmla="*/ 243225 w 7251911"/>
              <a:gd name="connsiteY782" fmla="*/ 6683249 h 6858000"/>
              <a:gd name="connsiteX783" fmla="*/ 261998 w 7251911"/>
              <a:gd name="connsiteY783" fmla="*/ 6681016 h 6858000"/>
              <a:gd name="connsiteX784" fmla="*/ 307055 w 7251911"/>
              <a:gd name="connsiteY784" fmla="*/ 6678784 h 6858000"/>
              <a:gd name="connsiteX785" fmla="*/ 355866 w 7251911"/>
              <a:gd name="connsiteY785" fmla="*/ 6678784 h 6858000"/>
              <a:gd name="connsiteX786" fmla="*/ 430961 w 7251911"/>
              <a:gd name="connsiteY786" fmla="*/ 6677667 h 6858000"/>
              <a:gd name="connsiteX787" fmla="*/ 558622 w 7251911"/>
              <a:gd name="connsiteY787" fmla="*/ 6663155 h 6858000"/>
              <a:gd name="connsiteX788" fmla="*/ 603678 w 7251911"/>
              <a:gd name="connsiteY788" fmla="*/ 6659806 h 6858000"/>
              <a:gd name="connsiteX789" fmla="*/ 618697 w 7251911"/>
              <a:gd name="connsiteY789" fmla="*/ 6658690 h 6858000"/>
              <a:gd name="connsiteX790" fmla="*/ 603678 w 7251911"/>
              <a:gd name="connsiteY790" fmla="*/ 6656458 h 6858000"/>
              <a:gd name="connsiteX791" fmla="*/ 408433 w 7251911"/>
              <a:gd name="connsiteY791" fmla="*/ 6656458 h 6858000"/>
              <a:gd name="connsiteX792" fmla="*/ 352112 w 7251911"/>
              <a:gd name="connsiteY792" fmla="*/ 6645295 h 6858000"/>
              <a:gd name="connsiteX793" fmla="*/ 352112 w 7251911"/>
              <a:gd name="connsiteY793" fmla="*/ 6643062 h 6858000"/>
              <a:gd name="connsiteX794" fmla="*/ 367131 w 7251911"/>
              <a:gd name="connsiteY794" fmla="*/ 6634132 h 6858000"/>
              <a:gd name="connsiteX795" fmla="*/ 389659 w 7251911"/>
              <a:gd name="connsiteY795" fmla="*/ 6627434 h 6858000"/>
              <a:gd name="connsiteX796" fmla="*/ 423451 w 7251911"/>
              <a:gd name="connsiteY796" fmla="*/ 6614038 h 6858000"/>
              <a:gd name="connsiteX797" fmla="*/ 464753 w 7251911"/>
              <a:gd name="connsiteY797" fmla="*/ 6595061 h 6858000"/>
              <a:gd name="connsiteX798" fmla="*/ 479772 w 7251911"/>
              <a:gd name="connsiteY798" fmla="*/ 6593945 h 6858000"/>
              <a:gd name="connsiteX799" fmla="*/ 521074 w 7251911"/>
              <a:gd name="connsiteY799" fmla="*/ 6591712 h 6858000"/>
              <a:gd name="connsiteX800" fmla="*/ 536093 w 7251911"/>
              <a:gd name="connsiteY800" fmla="*/ 6590596 h 6858000"/>
              <a:gd name="connsiteX801" fmla="*/ 566131 w 7251911"/>
              <a:gd name="connsiteY801" fmla="*/ 6590596 h 6858000"/>
              <a:gd name="connsiteX802" fmla="*/ 618697 w 7251911"/>
              <a:gd name="connsiteY802" fmla="*/ 6593945 h 6858000"/>
              <a:gd name="connsiteX803" fmla="*/ 631816 w 7251911"/>
              <a:gd name="connsiteY803" fmla="*/ 6593555 h 6858000"/>
              <a:gd name="connsiteX804" fmla="*/ 633716 w 7251911"/>
              <a:gd name="connsiteY804" fmla="*/ 6591754 h 6858000"/>
              <a:gd name="connsiteX805" fmla="*/ 577395 w 7251911"/>
              <a:gd name="connsiteY805" fmla="*/ 6576568 h 6858000"/>
              <a:gd name="connsiteX806" fmla="*/ 536093 w 7251911"/>
              <a:gd name="connsiteY806" fmla="*/ 6561382 h 6858000"/>
              <a:gd name="connsiteX807" fmla="*/ 528584 w 7251911"/>
              <a:gd name="connsiteY807" fmla="*/ 6546196 h 6858000"/>
              <a:gd name="connsiteX808" fmla="*/ 543603 w 7251911"/>
              <a:gd name="connsiteY808" fmla="*/ 6542400 h 6858000"/>
              <a:gd name="connsiteX809" fmla="*/ 618697 w 7251911"/>
              <a:gd name="connsiteY809" fmla="*/ 6542400 h 6858000"/>
              <a:gd name="connsiteX810" fmla="*/ 750113 w 7251911"/>
              <a:gd name="connsiteY810" fmla="*/ 6508232 h 6858000"/>
              <a:gd name="connsiteX811" fmla="*/ 798924 w 7251911"/>
              <a:gd name="connsiteY811" fmla="*/ 6496842 h 6858000"/>
              <a:gd name="connsiteX812" fmla="*/ 851490 w 7251911"/>
              <a:gd name="connsiteY812" fmla="*/ 6500639 h 6858000"/>
              <a:gd name="connsiteX813" fmla="*/ 907811 w 7251911"/>
              <a:gd name="connsiteY813" fmla="*/ 6512028 h 6858000"/>
              <a:gd name="connsiteX814" fmla="*/ 997924 w 7251911"/>
              <a:gd name="connsiteY814" fmla="*/ 6504435 h 6858000"/>
              <a:gd name="connsiteX815" fmla="*/ 1007813 w 7251911"/>
              <a:gd name="connsiteY815" fmla="*/ 6504435 h 6858000"/>
              <a:gd name="connsiteX816" fmla="*/ 1006036 w 7251911"/>
              <a:gd name="connsiteY816" fmla="*/ 6502508 h 6858000"/>
              <a:gd name="connsiteX817" fmla="*/ 1018242 w 7251911"/>
              <a:gd name="connsiteY817" fmla="*/ 6500195 h 6858000"/>
              <a:gd name="connsiteX818" fmla="*/ 1052045 w 7251911"/>
              <a:gd name="connsiteY818" fmla="*/ 6496493 h 6858000"/>
              <a:gd name="connsiteX819" fmla="*/ 1085848 w 7251911"/>
              <a:gd name="connsiteY819" fmla="*/ 6496493 h 6858000"/>
              <a:gd name="connsiteX820" fmla="*/ 1100871 w 7251911"/>
              <a:gd name="connsiteY820" fmla="*/ 6495259 h 6858000"/>
              <a:gd name="connsiteX821" fmla="*/ 1063313 w 7251911"/>
              <a:gd name="connsiteY821" fmla="*/ 6494025 h 6858000"/>
              <a:gd name="connsiteX822" fmla="*/ 1070824 w 7251911"/>
              <a:gd name="connsiteY822" fmla="*/ 6485387 h 6858000"/>
              <a:gd name="connsiteX823" fmla="*/ 1093360 w 7251911"/>
              <a:gd name="connsiteY823" fmla="*/ 6482919 h 6858000"/>
              <a:gd name="connsiteX824" fmla="*/ 1097115 w 7251911"/>
              <a:gd name="connsiteY824" fmla="*/ 6479217 h 6858000"/>
              <a:gd name="connsiteX825" fmla="*/ 1089604 w 7251911"/>
              <a:gd name="connsiteY825" fmla="*/ 6477983 h 6858000"/>
              <a:gd name="connsiteX826" fmla="*/ 1037022 w 7251911"/>
              <a:gd name="connsiteY826" fmla="*/ 6479217 h 6858000"/>
              <a:gd name="connsiteX827" fmla="*/ 1003219 w 7251911"/>
              <a:gd name="connsiteY827" fmla="*/ 6479217 h 6858000"/>
              <a:gd name="connsiteX828" fmla="*/ 969416 w 7251911"/>
              <a:gd name="connsiteY828" fmla="*/ 6475515 h 6858000"/>
              <a:gd name="connsiteX829" fmla="*/ 946881 w 7251911"/>
              <a:gd name="connsiteY829" fmla="*/ 6469345 h 6858000"/>
              <a:gd name="connsiteX830" fmla="*/ 928102 w 7251911"/>
              <a:gd name="connsiteY830" fmla="*/ 6465643 h 6858000"/>
              <a:gd name="connsiteX831" fmla="*/ 909323 w 7251911"/>
              <a:gd name="connsiteY831" fmla="*/ 6465643 h 6858000"/>
              <a:gd name="connsiteX832" fmla="*/ 901811 w 7251911"/>
              <a:gd name="connsiteY832" fmla="*/ 6459473 h 6858000"/>
              <a:gd name="connsiteX833" fmla="*/ 920590 w 7251911"/>
              <a:gd name="connsiteY833" fmla="*/ 6454537 h 6858000"/>
              <a:gd name="connsiteX834" fmla="*/ 965660 w 7251911"/>
              <a:gd name="connsiteY834" fmla="*/ 6454537 h 6858000"/>
              <a:gd name="connsiteX835" fmla="*/ 1014487 w 7251911"/>
              <a:gd name="connsiteY835" fmla="*/ 6454537 h 6858000"/>
              <a:gd name="connsiteX836" fmla="*/ 1055801 w 7251911"/>
              <a:gd name="connsiteY836" fmla="*/ 6452069 h 6858000"/>
              <a:gd name="connsiteX837" fmla="*/ 1070824 w 7251911"/>
              <a:gd name="connsiteY837" fmla="*/ 6442197 h 6858000"/>
              <a:gd name="connsiteX838" fmla="*/ 1089604 w 7251911"/>
              <a:gd name="connsiteY838" fmla="*/ 6436026 h 6858000"/>
              <a:gd name="connsiteX839" fmla="*/ 1130918 w 7251911"/>
              <a:gd name="connsiteY839" fmla="*/ 6437260 h 6858000"/>
              <a:gd name="connsiteX840" fmla="*/ 1149697 w 7251911"/>
              <a:gd name="connsiteY840" fmla="*/ 6434792 h 6858000"/>
              <a:gd name="connsiteX841" fmla="*/ 1164721 w 7251911"/>
              <a:gd name="connsiteY841" fmla="*/ 6432324 h 6858000"/>
              <a:gd name="connsiteX842" fmla="*/ 1209791 w 7251911"/>
              <a:gd name="connsiteY842" fmla="*/ 6432324 h 6858000"/>
              <a:gd name="connsiteX843" fmla="*/ 1254861 w 7251911"/>
              <a:gd name="connsiteY843" fmla="*/ 6429856 h 6858000"/>
              <a:gd name="connsiteX844" fmla="*/ 1314955 w 7251911"/>
              <a:gd name="connsiteY844" fmla="*/ 6427388 h 6858000"/>
              <a:gd name="connsiteX845" fmla="*/ 1322467 w 7251911"/>
              <a:gd name="connsiteY845" fmla="*/ 6427388 h 6858000"/>
              <a:gd name="connsiteX846" fmla="*/ 1329979 w 7251911"/>
              <a:gd name="connsiteY846" fmla="*/ 6423686 h 6858000"/>
              <a:gd name="connsiteX847" fmla="*/ 1344944 w 7251911"/>
              <a:gd name="connsiteY847" fmla="*/ 6426145 h 6858000"/>
              <a:gd name="connsiteX848" fmla="*/ 1354623 w 7251911"/>
              <a:gd name="connsiteY848" fmla="*/ 6424709 h 6858000"/>
              <a:gd name="connsiteX849" fmla="*/ 1527340 w 7251911"/>
              <a:gd name="connsiteY849" fmla="*/ 6417117 h 6858000"/>
              <a:gd name="connsiteX850" fmla="*/ 1471020 w 7251911"/>
              <a:gd name="connsiteY850" fmla="*/ 6405727 h 6858000"/>
              <a:gd name="connsiteX851" fmla="*/ 1467265 w 7251911"/>
              <a:gd name="connsiteY851" fmla="*/ 6386745 h 6858000"/>
              <a:gd name="connsiteX852" fmla="*/ 1459755 w 7251911"/>
              <a:gd name="connsiteY852" fmla="*/ 6379152 h 6858000"/>
              <a:gd name="connsiteX853" fmla="*/ 1384661 w 7251911"/>
              <a:gd name="connsiteY853" fmla="*/ 6401931 h 6858000"/>
              <a:gd name="connsiteX854" fmla="*/ 1358378 w 7251911"/>
              <a:gd name="connsiteY854" fmla="*/ 6398134 h 6858000"/>
              <a:gd name="connsiteX855" fmla="*/ 1268264 w 7251911"/>
              <a:gd name="connsiteY855" fmla="*/ 6398134 h 6858000"/>
              <a:gd name="connsiteX856" fmla="*/ 1204434 w 7251911"/>
              <a:gd name="connsiteY856" fmla="*/ 6390541 h 6858000"/>
              <a:gd name="connsiteX857" fmla="*/ 1136849 w 7251911"/>
              <a:gd name="connsiteY857" fmla="*/ 6390541 h 6858000"/>
              <a:gd name="connsiteX858" fmla="*/ 1069264 w 7251911"/>
              <a:gd name="connsiteY858" fmla="*/ 6390541 h 6858000"/>
              <a:gd name="connsiteX859" fmla="*/ 1088038 w 7251911"/>
              <a:gd name="connsiteY859" fmla="*/ 6379152 h 6858000"/>
              <a:gd name="connsiteX860" fmla="*/ 1148113 w 7251911"/>
              <a:gd name="connsiteY860" fmla="*/ 6379152 h 6858000"/>
              <a:gd name="connsiteX861" fmla="*/ 1163132 w 7251911"/>
              <a:gd name="connsiteY861" fmla="*/ 6375355 h 6858000"/>
              <a:gd name="connsiteX862" fmla="*/ 1118076 w 7251911"/>
              <a:gd name="connsiteY862" fmla="*/ 6318408 h 6858000"/>
              <a:gd name="connsiteX863" fmla="*/ 1099302 w 7251911"/>
              <a:gd name="connsiteY863" fmla="*/ 6310815 h 6858000"/>
              <a:gd name="connsiteX864" fmla="*/ 1069264 w 7251911"/>
              <a:gd name="connsiteY864" fmla="*/ 6307019 h 6858000"/>
              <a:gd name="connsiteX865" fmla="*/ 1050491 w 7251911"/>
              <a:gd name="connsiteY865" fmla="*/ 6307019 h 6858000"/>
              <a:gd name="connsiteX866" fmla="*/ 1035472 w 7251911"/>
              <a:gd name="connsiteY866" fmla="*/ 6310815 h 6858000"/>
              <a:gd name="connsiteX867" fmla="*/ 1024207 w 7251911"/>
              <a:gd name="connsiteY867" fmla="*/ 6307019 h 6858000"/>
              <a:gd name="connsiteX868" fmla="*/ 1035472 w 7251911"/>
              <a:gd name="connsiteY868" fmla="*/ 6299426 h 6858000"/>
              <a:gd name="connsiteX869" fmla="*/ 1065509 w 7251911"/>
              <a:gd name="connsiteY869" fmla="*/ 6299426 h 6858000"/>
              <a:gd name="connsiteX870" fmla="*/ 1076774 w 7251911"/>
              <a:gd name="connsiteY870" fmla="*/ 6276647 h 6858000"/>
              <a:gd name="connsiteX871" fmla="*/ 1076774 w 7251911"/>
              <a:gd name="connsiteY871" fmla="*/ 6269054 h 6858000"/>
              <a:gd name="connsiteX872" fmla="*/ 1035472 w 7251911"/>
              <a:gd name="connsiteY872" fmla="*/ 6246276 h 6858000"/>
              <a:gd name="connsiteX873" fmla="*/ 1031717 w 7251911"/>
              <a:gd name="connsiteY873" fmla="*/ 6246276 h 6858000"/>
              <a:gd name="connsiteX874" fmla="*/ 997924 w 7251911"/>
              <a:gd name="connsiteY874" fmla="*/ 6246276 h 6858000"/>
              <a:gd name="connsiteX875" fmla="*/ 979151 w 7251911"/>
              <a:gd name="connsiteY875" fmla="*/ 6246276 h 6858000"/>
              <a:gd name="connsiteX876" fmla="*/ 964132 w 7251911"/>
              <a:gd name="connsiteY876" fmla="*/ 6253869 h 6858000"/>
              <a:gd name="connsiteX877" fmla="*/ 937849 w 7251911"/>
              <a:gd name="connsiteY877" fmla="*/ 6253869 h 6858000"/>
              <a:gd name="connsiteX878" fmla="*/ 904056 w 7251911"/>
              <a:gd name="connsiteY878" fmla="*/ 6246276 h 6858000"/>
              <a:gd name="connsiteX879" fmla="*/ 870264 w 7251911"/>
              <a:gd name="connsiteY879" fmla="*/ 6246276 h 6858000"/>
              <a:gd name="connsiteX880" fmla="*/ 836471 w 7251911"/>
              <a:gd name="connsiteY880" fmla="*/ 6253869 h 6858000"/>
              <a:gd name="connsiteX881" fmla="*/ 821452 w 7251911"/>
              <a:gd name="connsiteY881" fmla="*/ 6257665 h 6858000"/>
              <a:gd name="connsiteX882" fmla="*/ 810188 w 7251911"/>
              <a:gd name="connsiteY882" fmla="*/ 6257665 h 6858000"/>
              <a:gd name="connsiteX883" fmla="*/ 750113 w 7251911"/>
              <a:gd name="connsiteY883" fmla="*/ 6253869 h 6858000"/>
              <a:gd name="connsiteX884" fmla="*/ 746358 w 7251911"/>
              <a:gd name="connsiteY884" fmla="*/ 6238683 h 6858000"/>
              <a:gd name="connsiteX885" fmla="*/ 738848 w 7251911"/>
              <a:gd name="connsiteY885" fmla="*/ 6246276 h 6858000"/>
              <a:gd name="connsiteX886" fmla="*/ 716320 w 7251911"/>
              <a:gd name="connsiteY886" fmla="*/ 6246276 h 6858000"/>
              <a:gd name="connsiteX887" fmla="*/ 712565 w 7251911"/>
              <a:gd name="connsiteY887" fmla="*/ 6231090 h 6858000"/>
              <a:gd name="connsiteX888" fmla="*/ 705056 w 7251911"/>
              <a:gd name="connsiteY888" fmla="*/ 6238683 h 6858000"/>
              <a:gd name="connsiteX889" fmla="*/ 686282 w 7251911"/>
              <a:gd name="connsiteY889" fmla="*/ 6238683 h 6858000"/>
              <a:gd name="connsiteX890" fmla="*/ 678773 w 7251911"/>
              <a:gd name="connsiteY890" fmla="*/ 6227293 h 6858000"/>
              <a:gd name="connsiteX891" fmla="*/ 663754 w 7251911"/>
              <a:gd name="connsiteY891" fmla="*/ 6231090 h 6858000"/>
              <a:gd name="connsiteX892" fmla="*/ 637471 w 7251911"/>
              <a:gd name="connsiteY892" fmla="*/ 6227293 h 6858000"/>
              <a:gd name="connsiteX893" fmla="*/ 611188 w 7251911"/>
              <a:gd name="connsiteY893" fmla="*/ 6231090 h 6858000"/>
              <a:gd name="connsiteX894" fmla="*/ 592414 w 7251911"/>
              <a:gd name="connsiteY894" fmla="*/ 6231090 h 6858000"/>
              <a:gd name="connsiteX895" fmla="*/ 547358 w 7251911"/>
              <a:gd name="connsiteY895" fmla="*/ 6231090 h 6858000"/>
              <a:gd name="connsiteX896" fmla="*/ 509810 w 7251911"/>
              <a:gd name="connsiteY896" fmla="*/ 6227293 h 6858000"/>
              <a:gd name="connsiteX897" fmla="*/ 494791 w 7251911"/>
              <a:gd name="connsiteY897" fmla="*/ 6208311 h 6858000"/>
              <a:gd name="connsiteX898" fmla="*/ 468508 w 7251911"/>
              <a:gd name="connsiteY898" fmla="*/ 6212107 h 6858000"/>
              <a:gd name="connsiteX899" fmla="*/ 464754 w 7251911"/>
              <a:gd name="connsiteY899" fmla="*/ 6223497 h 6858000"/>
              <a:gd name="connsiteX900" fmla="*/ 476018 w 7251911"/>
              <a:gd name="connsiteY900" fmla="*/ 6231090 h 6858000"/>
              <a:gd name="connsiteX901" fmla="*/ 509810 w 7251911"/>
              <a:gd name="connsiteY901" fmla="*/ 6231090 h 6858000"/>
              <a:gd name="connsiteX902" fmla="*/ 558622 w 7251911"/>
              <a:gd name="connsiteY902" fmla="*/ 6253869 h 6858000"/>
              <a:gd name="connsiteX903" fmla="*/ 581150 w 7251911"/>
              <a:gd name="connsiteY903" fmla="*/ 6253869 h 6858000"/>
              <a:gd name="connsiteX904" fmla="*/ 693792 w 7251911"/>
              <a:gd name="connsiteY904" fmla="*/ 6265258 h 6858000"/>
              <a:gd name="connsiteX905" fmla="*/ 708811 w 7251911"/>
              <a:gd name="connsiteY905" fmla="*/ 6276647 h 6858000"/>
              <a:gd name="connsiteX906" fmla="*/ 644980 w 7251911"/>
              <a:gd name="connsiteY906" fmla="*/ 6280444 h 6858000"/>
              <a:gd name="connsiteX907" fmla="*/ 644980 w 7251911"/>
              <a:gd name="connsiteY907" fmla="*/ 6284240 h 6858000"/>
              <a:gd name="connsiteX908" fmla="*/ 708811 w 7251911"/>
              <a:gd name="connsiteY908" fmla="*/ 6284240 h 6858000"/>
              <a:gd name="connsiteX909" fmla="*/ 768886 w 7251911"/>
              <a:gd name="connsiteY909" fmla="*/ 6284240 h 6858000"/>
              <a:gd name="connsiteX910" fmla="*/ 783905 w 7251911"/>
              <a:gd name="connsiteY910" fmla="*/ 6288037 h 6858000"/>
              <a:gd name="connsiteX911" fmla="*/ 802679 w 7251911"/>
              <a:gd name="connsiteY911" fmla="*/ 6307019 h 6858000"/>
              <a:gd name="connsiteX912" fmla="*/ 832717 w 7251911"/>
              <a:gd name="connsiteY912" fmla="*/ 6310815 h 6858000"/>
              <a:gd name="connsiteX913" fmla="*/ 859000 w 7251911"/>
              <a:gd name="connsiteY913" fmla="*/ 6307019 h 6858000"/>
              <a:gd name="connsiteX914" fmla="*/ 874019 w 7251911"/>
              <a:gd name="connsiteY914" fmla="*/ 6307019 h 6858000"/>
              <a:gd name="connsiteX915" fmla="*/ 862754 w 7251911"/>
              <a:gd name="connsiteY915" fmla="*/ 6322205 h 6858000"/>
              <a:gd name="connsiteX916" fmla="*/ 870264 w 7251911"/>
              <a:gd name="connsiteY916" fmla="*/ 6337391 h 6858000"/>
              <a:gd name="connsiteX917" fmla="*/ 889037 w 7251911"/>
              <a:gd name="connsiteY917" fmla="*/ 6348780 h 6858000"/>
              <a:gd name="connsiteX918" fmla="*/ 900302 w 7251911"/>
              <a:gd name="connsiteY918" fmla="*/ 6352577 h 6858000"/>
              <a:gd name="connsiteX919" fmla="*/ 952868 w 7251911"/>
              <a:gd name="connsiteY919" fmla="*/ 6356373 h 6858000"/>
              <a:gd name="connsiteX920" fmla="*/ 960377 w 7251911"/>
              <a:gd name="connsiteY920" fmla="*/ 6363966 h 6858000"/>
              <a:gd name="connsiteX921" fmla="*/ 952868 w 7251911"/>
              <a:gd name="connsiteY921" fmla="*/ 6371559 h 6858000"/>
              <a:gd name="connsiteX922" fmla="*/ 900302 w 7251911"/>
              <a:gd name="connsiteY922" fmla="*/ 6401931 h 6858000"/>
              <a:gd name="connsiteX923" fmla="*/ 889037 w 7251911"/>
              <a:gd name="connsiteY923" fmla="*/ 6394338 h 6858000"/>
              <a:gd name="connsiteX924" fmla="*/ 874019 w 7251911"/>
              <a:gd name="connsiteY924" fmla="*/ 6367762 h 6858000"/>
              <a:gd name="connsiteX925" fmla="*/ 862754 w 7251911"/>
              <a:gd name="connsiteY925" fmla="*/ 6363966 h 6858000"/>
              <a:gd name="connsiteX926" fmla="*/ 821452 w 7251911"/>
              <a:gd name="connsiteY926" fmla="*/ 6375355 h 6858000"/>
              <a:gd name="connsiteX927" fmla="*/ 795169 w 7251911"/>
              <a:gd name="connsiteY927" fmla="*/ 6379152 h 6858000"/>
              <a:gd name="connsiteX928" fmla="*/ 780150 w 7251911"/>
              <a:gd name="connsiteY928" fmla="*/ 6360170 h 6858000"/>
              <a:gd name="connsiteX929" fmla="*/ 750113 w 7251911"/>
              <a:gd name="connsiteY929" fmla="*/ 6360170 h 6858000"/>
              <a:gd name="connsiteX930" fmla="*/ 742603 w 7251911"/>
              <a:gd name="connsiteY930" fmla="*/ 6379152 h 6858000"/>
              <a:gd name="connsiteX931" fmla="*/ 723830 w 7251911"/>
              <a:gd name="connsiteY931" fmla="*/ 6390541 h 6858000"/>
              <a:gd name="connsiteX932" fmla="*/ 701301 w 7251911"/>
              <a:gd name="connsiteY932" fmla="*/ 6398134 h 6858000"/>
              <a:gd name="connsiteX933" fmla="*/ 671263 w 7251911"/>
              <a:gd name="connsiteY933" fmla="*/ 6382948 h 6858000"/>
              <a:gd name="connsiteX934" fmla="*/ 618697 w 7251911"/>
              <a:gd name="connsiteY934" fmla="*/ 6352577 h 6858000"/>
              <a:gd name="connsiteX935" fmla="*/ 592414 w 7251911"/>
              <a:gd name="connsiteY935" fmla="*/ 6360170 h 6858000"/>
              <a:gd name="connsiteX936" fmla="*/ 562376 w 7251911"/>
              <a:gd name="connsiteY936" fmla="*/ 6375355 h 6858000"/>
              <a:gd name="connsiteX937" fmla="*/ 521074 w 7251911"/>
              <a:gd name="connsiteY937" fmla="*/ 6371559 h 6858000"/>
              <a:gd name="connsiteX938" fmla="*/ 513565 w 7251911"/>
              <a:gd name="connsiteY938" fmla="*/ 6360170 h 6858000"/>
              <a:gd name="connsiteX939" fmla="*/ 449735 w 7251911"/>
              <a:gd name="connsiteY939" fmla="*/ 6379152 h 6858000"/>
              <a:gd name="connsiteX940" fmla="*/ 408432 w 7251911"/>
              <a:gd name="connsiteY940" fmla="*/ 6379152 h 6858000"/>
              <a:gd name="connsiteX941" fmla="*/ 314564 w 7251911"/>
              <a:gd name="connsiteY941" fmla="*/ 6382948 h 6858000"/>
              <a:gd name="connsiteX942" fmla="*/ 288281 w 7251911"/>
              <a:gd name="connsiteY942" fmla="*/ 6386745 h 6858000"/>
              <a:gd name="connsiteX943" fmla="*/ 258243 w 7251911"/>
              <a:gd name="connsiteY943" fmla="*/ 6382948 h 6858000"/>
              <a:gd name="connsiteX944" fmla="*/ 224451 w 7251911"/>
              <a:gd name="connsiteY944" fmla="*/ 6382948 h 6858000"/>
              <a:gd name="connsiteX945" fmla="*/ 220696 w 7251911"/>
              <a:gd name="connsiteY945" fmla="*/ 6360170 h 6858000"/>
              <a:gd name="connsiteX946" fmla="*/ 175639 w 7251911"/>
              <a:gd name="connsiteY946" fmla="*/ 6348780 h 6858000"/>
              <a:gd name="connsiteX947" fmla="*/ 164375 w 7251911"/>
              <a:gd name="connsiteY947" fmla="*/ 6352577 h 6858000"/>
              <a:gd name="connsiteX948" fmla="*/ 156866 w 7251911"/>
              <a:gd name="connsiteY948" fmla="*/ 6341187 h 6858000"/>
              <a:gd name="connsiteX949" fmla="*/ 164375 w 7251911"/>
              <a:gd name="connsiteY949" fmla="*/ 6329798 h 6858000"/>
              <a:gd name="connsiteX950" fmla="*/ 194413 w 7251911"/>
              <a:gd name="connsiteY950" fmla="*/ 6333594 h 6858000"/>
              <a:gd name="connsiteX951" fmla="*/ 228206 w 7251911"/>
              <a:gd name="connsiteY951" fmla="*/ 6326001 h 6858000"/>
              <a:gd name="connsiteX952" fmla="*/ 239470 w 7251911"/>
              <a:gd name="connsiteY952" fmla="*/ 6303223 h 6858000"/>
              <a:gd name="connsiteX953" fmla="*/ 258243 w 7251911"/>
              <a:gd name="connsiteY953" fmla="*/ 6295630 h 6858000"/>
              <a:gd name="connsiteX954" fmla="*/ 303300 w 7251911"/>
              <a:gd name="connsiteY954" fmla="*/ 6310815 h 6858000"/>
              <a:gd name="connsiteX955" fmla="*/ 322074 w 7251911"/>
              <a:gd name="connsiteY955" fmla="*/ 6310815 h 6858000"/>
              <a:gd name="connsiteX956" fmla="*/ 329583 w 7251911"/>
              <a:gd name="connsiteY956" fmla="*/ 6299426 h 6858000"/>
              <a:gd name="connsiteX957" fmla="*/ 325828 w 7251911"/>
              <a:gd name="connsiteY957" fmla="*/ 6280444 h 6858000"/>
              <a:gd name="connsiteX958" fmla="*/ 303300 w 7251911"/>
              <a:gd name="connsiteY958" fmla="*/ 6265258 h 6858000"/>
              <a:gd name="connsiteX959" fmla="*/ 299545 w 7251911"/>
              <a:gd name="connsiteY959" fmla="*/ 6257665 h 6858000"/>
              <a:gd name="connsiteX960" fmla="*/ 307055 w 7251911"/>
              <a:gd name="connsiteY960" fmla="*/ 6253869 h 6858000"/>
              <a:gd name="connsiteX961" fmla="*/ 344602 w 7251911"/>
              <a:gd name="connsiteY961" fmla="*/ 6257665 h 6858000"/>
              <a:gd name="connsiteX962" fmla="*/ 348357 w 7251911"/>
              <a:gd name="connsiteY962" fmla="*/ 6257665 h 6858000"/>
              <a:gd name="connsiteX963" fmla="*/ 348357 w 7251911"/>
              <a:gd name="connsiteY963" fmla="*/ 6250072 h 6858000"/>
              <a:gd name="connsiteX964" fmla="*/ 352111 w 7251911"/>
              <a:gd name="connsiteY964" fmla="*/ 6238683 h 6858000"/>
              <a:gd name="connsiteX965" fmla="*/ 378394 w 7251911"/>
              <a:gd name="connsiteY965" fmla="*/ 6238683 h 6858000"/>
              <a:gd name="connsiteX966" fmla="*/ 344602 w 7251911"/>
              <a:gd name="connsiteY966" fmla="*/ 6227293 h 6858000"/>
              <a:gd name="connsiteX967" fmla="*/ 340847 w 7251911"/>
              <a:gd name="connsiteY967" fmla="*/ 6215904 h 6858000"/>
              <a:gd name="connsiteX968" fmla="*/ 329583 w 7251911"/>
              <a:gd name="connsiteY968" fmla="*/ 6193125 h 6858000"/>
              <a:gd name="connsiteX969" fmla="*/ 314564 w 7251911"/>
              <a:gd name="connsiteY969" fmla="*/ 6193125 h 6858000"/>
              <a:gd name="connsiteX970" fmla="*/ 314564 w 7251911"/>
              <a:gd name="connsiteY970" fmla="*/ 6185532 h 6858000"/>
              <a:gd name="connsiteX971" fmla="*/ 314564 w 7251911"/>
              <a:gd name="connsiteY971" fmla="*/ 6181736 h 6858000"/>
              <a:gd name="connsiteX972" fmla="*/ 385904 w 7251911"/>
              <a:gd name="connsiteY972" fmla="*/ 6166550 h 6858000"/>
              <a:gd name="connsiteX973" fmla="*/ 430961 w 7251911"/>
              <a:gd name="connsiteY973" fmla="*/ 6147568 h 6858000"/>
              <a:gd name="connsiteX974" fmla="*/ 438471 w 7251911"/>
              <a:gd name="connsiteY974" fmla="*/ 6139975 h 6858000"/>
              <a:gd name="connsiteX975" fmla="*/ 427206 w 7251911"/>
              <a:gd name="connsiteY975" fmla="*/ 6132382 h 6858000"/>
              <a:gd name="connsiteX976" fmla="*/ 393413 w 7251911"/>
              <a:gd name="connsiteY976" fmla="*/ 6132382 h 6858000"/>
              <a:gd name="connsiteX977" fmla="*/ 385904 w 7251911"/>
              <a:gd name="connsiteY977" fmla="*/ 6128585 h 6858000"/>
              <a:gd name="connsiteX978" fmla="*/ 389659 w 7251911"/>
              <a:gd name="connsiteY978" fmla="*/ 6120992 h 6858000"/>
              <a:gd name="connsiteX979" fmla="*/ 412187 w 7251911"/>
              <a:gd name="connsiteY979" fmla="*/ 6113399 h 6858000"/>
              <a:gd name="connsiteX980" fmla="*/ 445980 w 7251911"/>
              <a:gd name="connsiteY980" fmla="*/ 6113399 h 6858000"/>
              <a:gd name="connsiteX981" fmla="*/ 449735 w 7251911"/>
              <a:gd name="connsiteY981" fmla="*/ 6098213 h 6858000"/>
              <a:gd name="connsiteX982" fmla="*/ 449735 w 7251911"/>
              <a:gd name="connsiteY982" fmla="*/ 6090621 h 6858000"/>
              <a:gd name="connsiteX983" fmla="*/ 393413 w 7251911"/>
              <a:gd name="connsiteY983" fmla="*/ 6067842 h 6858000"/>
              <a:gd name="connsiteX984" fmla="*/ 261998 w 7251911"/>
              <a:gd name="connsiteY984" fmla="*/ 6075435 h 6858000"/>
              <a:gd name="connsiteX985" fmla="*/ 243224 w 7251911"/>
              <a:gd name="connsiteY985" fmla="*/ 6067842 h 6858000"/>
              <a:gd name="connsiteX986" fmla="*/ 261998 w 7251911"/>
              <a:gd name="connsiteY986" fmla="*/ 6060249 h 6858000"/>
              <a:gd name="connsiteX987" fmla="*/ 307055 w 7251911"/>
              <a:gd name="connsiteY987" fmla="*/ 6052656 h 6858000"/>
              <a:gd name="connsiteX988" fmla="*/ 355866 w 7251911"/>
              <a:gd name="connsiteY988" fmla="*/ 6052656 h 6858000"/>
              <a:gd name="connsiteX989" fmla="*/ 430961 w 7251911"/>
              <a:gd name="connsiteY989" fmla="*/ 6048859 h 6858000"/>
              <a:gd name="connsiteX990" fmla="*/ 558622 w 7251911"/>
              <a:gd name="connsiteY990" fmla="*/ 5999505 h 6858000"/>
              <a:gd name="connsiteX991" fmla="*/ 603678 w 7251911"/>
              <a:gd name="connsiteY991" fmla="*/ 5988116 h 6858000"/>
              <a:gd name="connsiteX992" fmla="*/ 618697 w 7251911"/>
              <a:gd name="connsiteY992" fmla="*/ 5984320 h 6858000"/>
              <a:gd name="connsiteX993" fmla="*/ 603678 w 7251911"/>
              <a:gd name="connsiteY993" fmla="*/ 5976727 h 6858000"/>
              <a:gd name="connsiteX994" fmla="*/ 408432 w 7251911"/>
              <a:gd name="connsiteY994" fmla="*/ 5976727 h 6858000"/>
              <a:gd name="connsiteX995" fmla="*/ 352111 w 7251911"/>
              <a:gd name="connsiteY995" fmla="*/ 5938762 h 6858000"/>
              <a:gd name="connsiteX996" fmla="*/ 352111 w 7251911"/>
              <a:gd name="connsiteY996" fmla="*/ 5931169 h 6858000"/>
              <a:gd name="connsiteX997" fmla="*/ 367130 w 7251911"/>
              <a:gd name="connsiteY997" fmla="*/ 5900797 h 6858000"/>
              <a:gd name="connsiteX998" fmla="*/ 389659 w 7251911"/>
              <a:gd name="connsiteY998" fmla="*/ 5878018 h 6858000"/>
              <a:gd name="connsiteX999" fmla="*/ 423452 w 7251911"/>
              <a:gd name="connsiteY999" fmla="*/ 5832461 h 6858000"/>
              <a:gd name="connsiteX1000" fmla="*/ 464754 w 7251911"/>
              <a:gd name="connsiteY1000" fmla="*/ 5767921 h 6858000"/>
              <a:gd name="connsiteX1001" fmla="*/ 479772 w 7251911"/>
              <a:gd name="connsiteY1001" fmla="*/ 5764125 h 6858000"/>
              <a:gd name="connsiteX1002" fmla="*/ 521074 w 7251911"/>
              <a:gd name="connsiteY1002" fmla="*/ 5756532 h 6858000"/>
              <a:gd name="connsiteX1003" fmla="*/ 536093 w 7251911"/>
              <a:gd name="connsiteY1003" fmla="*/ 5752735 h 6858000"/>
              <a:gd name="connsiteX1004" fmla="*/ 566131 w 7251911"/>
              <a:gd name="connsiteY1004" fmla="*/ 5752735 h 6858000"/>
              <a:gd name="connsiteX1005" fmla="*/ 618697 w 7251911"/>
              <a:gd name="connsiteY1005" fmla="*/ 5764125 h 6858000"/>
              <a:gd name="connsiteX1006" fmla="*/ 656245 w 7251911"/>
              <a:gd name="connsiteY1006" fmla="*/ 5760328 h 6858000"/>
              <a:gd name="connsiteX1007" fmla="*/ 688160 w 7251911"/>
              <a:gd name="connsiteY1007" fmla="*/ 5745617 h 6858000"/>
              <a:gd name="connsiteX1008" fmla="*/ 703517 w 7251911"/>
              <a:gd name="connsiteY1008" fmla="*/ 5739908 h 6858000"/>
              <a:gd name="connsiteX1009" fmla="*/ 695462 w 7251911"/>
              <a:gd name="connsiteY1009" fmla="*/ 5734949 h 6858000"/>
              <a:gd name="connsiteX1010" fmla="*/ 729265 w 7251911"/>
              <a:gd name="connsiteY1010" fmla="*/ 5727242 h 6858000"/>
              <a:gd name="connsiteX1011" fmla="*/ 774335 w 7251911"/>
              <a:gd name="connsiteY1011" fmla="*/ 5727242 h 6858000"/>
              <a:gd name="connsiteX1012" fmla="*/ 793114 w 7251911"/>
              <a:gd name="connsiteY1012" fmla="*/ 5711828 h 6858000"/>
              <a:gd name="connsiteX1013" fmla="*/ 804382 w 7251911"/>
              <a:gd name="connsiteY1013" fmla="*/ 5704121 h 6858000"/>
              <a:gd name="connsiteX1014" fmla="*/ 871987 w 7251911"/>
              <a:gd name="connsiteY1014" fmla="*/ 5704121 h 6858000"/>
              <a:gd name="connsiteX1015" fmla="*/ 883255 w 7251911"/>
              <a:gd name="connsiteY1015" fmla="*/ 5704121 h 6858000"/>
              <a:gd name="connsiteX1016" fmla="*/ 887011 w 7251911"/>
              <a:gd name="connsiteY1016" fmla="*/ 5696414 h 6858000"/>
              <a:gd name="connsiteX1017" fmla="*/ 887011 w 7251911"/>
              <a:gd name="connsiteY1017" fmla="*/ 5692561 h 6858000"/>
              <a:gd name="connsiteX1018" fmla="*/ 883255 w 7251911"/>
              <a:gd name="connsiteY1018" fmla="*/ 5692561 h 6858000"/>
              <a:gd name="connsiteX1019" fmla="*/ 804382 w 7251911"/>
              <a:gd name="connsiteY1019" fmla="*/ 5684854 h 6858000"/>
              <a:gd name="connsiteX1020" fmla="*/ 751800 w 7251911"/>
              <a:gd name="connsiteY1020" fmla="*/ 5677147 h 6858000"/>
              <a:gd name="connsiteX1021" fmla="*/ 744288 w 7251911"/>
              <a:gd name="connsiteY1021" fmla="*/ 5673294 h 6858000"/>
              <a:gd name="connsiteX1022" fmla="*/ 680439 w 7251911"/>
              <a:gd name="connsiteY1022" fmla="*/ 5681001 h 6858000"/>
              <a:gd name="connsiteX1023" fmla="*/ 650392 w 7251911"/>
              <a:gd name="connsiteY1023" fmla="*/ 5684854 h 6858000"/>
              <a:gd name="connsiteX1024" fmla="*/ 631612 w 7251911"/>
              <a:gd name="connsiteY1024" fmla="*/ 5673294 h 6858000"/>
              <a:gd name="connsiteX1025" fmla="*/ 639124 w 7251911"/>
              <a:gd name="connsiteY1025" fmla="*/ 5650173 h 6858000"/>
              <a:gd name="connsiteX1026" fmla="*/ 672927 w 7251911"/>
              <a:gd name="connsiteY1026" fmla="*/ 5638613 h 6858000"/>
              <a:gd name="connsiteX1027" fmla="*/ 706729 w 7251911"/>
              <a:gd name="connsiteY1027" fmla="*/ 5638613 h 6858000"/>
              <a:gd name="connsiteX1028" fmla="*/ 721753 w 7251911"/>
              <a:gd name="connsiteY1028" fmla="*/ 5634760 h 6858000"/>
              <a:gd name="connsiteX1029" fmla="*/ 684195 w 7251911"/>
              <a:gd name="connsiteY1029" fmla="*/ 5630906 h 6858000"/>
              <a:gd name="connsiteX1030" fmla="*/ 691706 w 7251911"/>
              <a:gd name="connsiteY1030" fmla="*/ 5603932 h 6858000"/>
              <a:gd name="connsiteX1031" fmla="*/ 714241 w 7251911"/>
              <a:gd name="connsiteY1031" fmla="*/ 5596226 h 6858000"/>
              <a:gd name="connsiteX1032" fmla="*/ 717997 w 7251911"/>
              <a:gd name="connsiteY1032" fmla="*/ 5584665 h 6858000"/>
              <a:gd name="connsiteX1033" fmla="*/ 710485 w 7251911"/>
              <a:gd name="connsiteY1033" fmla="*/ 5580812 h 6858000"/>
              <a:gd name="connsiteX1034" fmla="*/ 657904 w 7251911"/>
              <a:gd name="connsiteY1034" fmla="*/ 5584665 h 6858000"/>
              <a:gd name="connsiteX1035" fmla="*/ 624101 w 7251911"/>
              <a:gd name="connsiteY1035" fmla="*/ 5584665 h 6858000"/>
              <a:gd name="connsiteX1036" fmla="*/ 590298 w 7251911"/>
              <a:gd name="connsiteY1036" fmla="*/ 5573105 h 6858000"/>
              <a:gd name="connsiteX1037" fmla="*/ 567763 w 7251911"/>
              <a:gd name="connsiteY1037" fmla="*/ 5553838 h 6858000"/>
              <a:gd name="connsiteX1038" fmla="*/ 548983 w 7251911"/>
              <a:gd name="connsiteY1038" fmla="*/ 5542277 h 6858000"/>
              <a:gd name="connsiteX1039" fmla="*/ 530204 w 7251911"/>
              <a:gd name="connsiteY1039" fmla="*/ 5542277 h 6858000"/>
              <a:gd name="connsiteX1040" fmla="*/ 522693 w 7251911"/>
              <a:gd name="connsiteY1040" fmla="*/ 5523010 h 6858000"/>
              <a:gd name="connsiteX1041" fmla="*/ 541472 w 7251911"/>
              <a:gd name="connsiteY1041" fmla="*/ 5507597 h 6858000"/>
              <a:gd name="connsiteX1042" fmla="*/ 586542 w 7251911"/>
              <a:gd name="connsiteY1042" fmla="*/ 5507597 h 6858000"/>
              <a:gd name="connsiteX1043" fmla="*/ 635368 w 7251911"/>
              <a:gd name="connsiteY1043" fmla="*/ 5507597 h 6858000"/>
              <a:gd name="connsiteX1044" fmla="*/ 676683 w 7251911"/>
              <a:gd name="connsiteY1044" fmla="*/ 5499890 h 6858000"/>
              <a:gd name="connsiteX1045" fmla="*/ 678503 w 7251911"/>
              <a:gd name="connsiteY1045" fmla="*/ 5498620 h 6858000"/>
              <a:gd name="connsiteX1046" fmla="*/ 656245 w 7251911"/>
              <a:gd name="connsiteY1046" fmla="*/ 5488360 h 6858000"/>
              <a:gd name="connsiteX1047" fmla="*/ 618697 w 7251911"/>
              <a:gd name="connsiteY1047" fmla="*/ 5484564 h 6858000"/>
              <a:gd name="connsiteX1048" fmla="*/ 566131 w 7251911"/>
              <a:gd name="connsiteY1048" fmla="*/ 5495953 h 6858000"/>
              <a:gd name="connsiteX1049" fmla="*/ 536093 w 7251911"/>
              <a:gd name="connsiteY1049" fmla="*/ 5495953 h 6858000"/>
              <a:gd name="connsiteX1050" fmla="*/ 521074 w 7251911"/>
              <a:gd name="connsiteY1050" fmla="*/ 5492157 h 6858000"/>
              <a:gd name="connsiteX1051" fmla="*/ 479772 w 7251911"/>
              <a:gd name="connsiteY1051" fmla="*/ 5484564 h 6858000"/>
              <a:gd name="connsiteX1052" fmla="*/ 464754 w 7251911"/>
              <a:gd name="connsiteY1052" fmla="*/ 5480767 h 6858000"/>
              <a:gd name="connsiteX1053" fmla="*/ 423452 w 7251911"/>
              <a:gd name="connsiteY1053" fmla="*/ 5416228 h 6858000"/>
              <a:gd name="connsiteX1054" fmla="*/ 389659 w 7251911"/>
              <a:gd name="connsiteY1054" fmla="*/ 5370670 h 6858000"/>
              <a:gd name="connsiteX1055" fmla="*/ 367130 w 7251911"/>
              <a:gd name="connsiteY1055" fmla="*/ 5347891 h 6858000"/>
              <a:gd name="connsiteX1056" fmla="*/ 352111 w 7251911"/>
              <a:gd name="connsiteY1056" fmla="*/ 5317519 h 6858000"/>
              <a:gd name="connsiteX1057" fmla="*/ 352111 w 7251911"/>
              <a:gd name="connsiteY1057" fmla="*/ 5309927 h 6858000"/>
              <a:gd name="connsiteX1058" fmla="*/ 408432 w 7251911"/>
              <a:gd name="connsiteY1058" fmla="*/ 5271962 h 6858000"/>
              <a:gd name="connsiteX1059" fmla="*/ 603678 w 7251911"/>
              <a:gd name="connsiteY1059" fmla="*/ 5271962 h 6858000"/>
              <a:gd name="connsiteX1060" fmla="*/ 618697 w 7251911"/>
              <a:gd name="connsiteY1060" fmla="*/ 5264369 h 6858000"/>
              <a:gd name="connsiteX1061" fmla="*/ 603678 w 7251911"/>
              <a:gd name="connsiteY1061" fmla="*/ 5260572 h 6858000"/>
              <a:gd name="connsiteX1062" fmla="*/ 558622 w 7251911"/>
              <a:gd name="connsiteY1062" fmla="*/ 5249183 h 6858000"/>
              <a:gd name="connsiteX1063" fmla="*/ 430961 w 7251911"/>
              <a:gd name="connsiteY1063" fmla="*/ 5199829 h 6858000"/>
              <a:gd name="connsiteX1064" fmla="*/ 355866 w 7251911"/>
              <a:gd name="connsiteY1064" fmla="*/ 5196033 h 6858000"/>
              <a:gd name="connsiteX1065" fmla="*/ 307055 w 7251911"/>
              <a:gd name="connsiteY1065" fmla="*/ 5196033 h 6858000"/>
              <a:gd name="connsiteX1066" fmla="*/ 261998 w 7251911"/>
              <a:gd name="connsiteY1066" fmla="*/ 5188440 h 6858000"/>
              <a:gd name="connsiteX1067" fmla="*/ 243224 w 7251911"/>
              <a:gd name="connsiteY1067" fmla="*/ 5180847 h 6858000"/>
              <a:gd name="connsiteX1068" fmla="*/ 261998 w 7251911"/>
              <a:gd name="connsiteY1068" fmla="*/ 5173254 h 6858000"/>
              <a:gd name="connsiteX1069" fmla="*/ 393413 w 7251911"/>
              <a:gd name="connsiteY1069" fmla="*/ 5180847 h 6858000"/>
              <a:gd name="connsiteX1070" fmla="*/ 449735 w 7251911"/>
              <a:gd name="connsiteY1070" fmla="*/ 5158068 h 6858000"/>
              <a:gd name="connsiteX1071" fmla="*/ 449735 w 7251911"/>
              <a:gd name="connsiteY1071" fmla="*/ 5150475 h 6858000"/>
              <a:gd name="connsiteX1072" fmla="*/ 445980 w 7251911"/>
              <a:gd name="connsiteY1072" fmla="*/ 5135289 h 6858000"/>
              <a:gd name="connsiteX1073" fmla="*/ 412187 w 7251911"/>
              <a:gd name="connsiteY1073" fmla="*/ 5135289 h 6858000"/>
              <a:gd name="connsiteX1074" fmla="*/ 389659 w 7251911"/>
              <a:gd name="connsiteY1074" fmla="*/ 5127696 h 6858000"/>
              <a:gd name="connsiteX1075" fmla="*/ 385904 w 7251911"/>
              <a:gd name="connsiteY1075" fmla="*/ 5120103 h 6858000"/>
              <a:gd name="connsiteX1076" fmla="*/ 393413 w 7251911"/>
              <a:gd name="connsiteY1076" fmla="*/ 5116307 h 6858000"/>
              <a:gd name="connsiteX1077" fmla="*/ 427206 w 7251911"/>
              <a:gd name="connsiteY1077" fmla="*/ 5116307 h 6858000"/>
              <a:gd name="connsiteX1078" fmla="*/ 438471 w 7251911"/>
              <a:gd name="connsiteY1078" fmla="*/ 5108714 h 6858000"/>
              <a:gd name="connsiteX1079" fmla="*/ 430961 w 7251911"/>
              <a:gd name="connsiteY1079" fmla="*/ 5101121 h 6858000"/>
              <a:gd name="connsiteX1080" fmla="*/ 385904 w 7251911"/>
              <a:gd name="connsiteY1080" fmla="*/ 5082139 h 6858000"/>
              <a:gd name="connsiteX1081" fmla="*/ 314564 w 7251911"/>
              <a:gd name="connsiteY1081" fmla="*/ 5066953 h 6858000"/>
              <a:gd name="connsiteX1082" fmla="*/ 314564 w 7251911"/>
              <a:gd name="connsiteY1082" fmla="*/ 5063156 h 6858000"/>
              <a:gd name="connsiteX1083" fmla="*/ 314564 w 7251911"/>
              <a:gd name="connsiteY1083" fmla="*/ 5055563 h 6858000"/>
              <a:gd name="connsiteX1084" fmla="*/ 329583 w 7251911"/>
              <a:gd name="connsiteY1084" fmla="*/ 5055563 h 6858000"/>
              <a:gd name="connsiteX1085" fmla="*/ 340847 w 7251911"/>
              <a:gd name="connsiteY1085" fmla="*/ 5032785 h 6858000"/>
              <a:gd name="connsiteX1086" fmla="*/ 344602 w 7251911"/>
              <a:gd name="connsiteY1086" fmla="*/ 5021395 h 6858000"/>
              <a:gd name="connsiteX1087" fmla="*/ 378394 w 7251911"/>
              <a:gd name="connsiteY1087" fmla="*/ 5010006 h 6858000"/>
              <a:gd name="connsiteX1088" fmla="*/ 352111 w 7251911"/>
              <a:gd name="connsiteY1088" fmla="*/ 5010006 h 6858000"/>
              <a:gd name="connsiteX1089" fmla="*/ 348357 w 7251911"/>
              <a:gd name="connsiteY1089" fmla="*/ 4998616 h 6858000"/>
              <a:gd name="connsiteX1090" fmla="*/ 348357 w 7251911"/>
              <a:gd name="connsiteY1090" fmla="*/ 4991023 h 6858000"/>
              <a:gd name="connsiteX1091" fmla="*/ 344602 w 7251911"/>
              <a:gd name="connsiteY1091" fmla="*/ 4991023 h 6858000"/>
              <a:gd name="connsiteX1092" fmla="*/ 307055 w 7251911"/>
              <a:gd name="connsiteY1092" fmla="*/ 4994820 h 6858000"/>
              <a:gd name="connsiteX1093" fmla="*/ 299545 w 7251911"/>
              <a:gd name="connsiteY1093" fmla="*/ 4991023 h 6858000"/>
              <a:gd name="connsiteX1094" fmla="*/ 303300 w 7251911"/>
              <a:gd name="connsiteY1094" fmla="*/ 4983431 h 6858000"/>
              <a:gd name="connsiteX1095" fmla="*/ 325828 w 7251911"/>
              <a:gd name="connsiteY1095" fmla="*/ 4968245 h 6858000"/>
              <a:gd name="connsiteX1096" fmla="*/ 329583 w 7251911"/>
              <a:gd name="connsiteY1096" fmla="*/ 4949262 h 6858000"/>
              <a:gd name="connsiteX1097" fmla="*/ 322074 w 7251911"/>
              <a:gd name="connsiteY1097" fmla="*/ 4937873 h 6858000"/>
              <a:gd name="connsiteX1098" fmla="*/ 303300 w 7251911"/>
              <a:gd name="connsiteY1098" fmla="*/ 4937873 h 6858000"/>
              <a:gd name="connsiteX1099" fmla="*/ 258243 w 7251911"/>
              <a:gd name="connsiteY1099" fmla="*/ 4953059 h 6858000"/>
              <a:gd name="connsiteX1100" fmla="*/ 239470 w 7251911"/>
              <a:gd name="connsiteY1100" fmla="*/ 4945466 h 6858000"/>
              <a:gd name="connsiteX1101" fmla="*/ 228206 w 7251911"/>
              <a:gd name="connsiteY1101" fmla="*/ 4922687 h 6858000"/>
              <a:gd name="connsiteX1102" fmla="*/ 194413 w 7251911"/>
              <a:gd name="connsiteY1102" fmla="*/ 4915094 h 6858000"/>
              <a:gd name="connsiteX1103" fmla="*/ 164375 w 7251911"/>
              <a:gd name="connsiteY1103" fmla="*/ 4918891 h 6858000"/>
              <a:gd name="connsiteX1104" fmla="*/ 156866 w 7251911"/>
              <a:gd name="connsiteY1104" fmla="*/ 4907501 h 6858000"/>
              <a:gd name="connsiteX1105" fmla="*/ 164375 w 7251911"/>
              <a:gd name="connsiteY1105" fmla="*/ 4896112 h 6858000"/>
              <a:gd name="connsiteX1106" fmla="*/ 175639 w 7251911"/>
              <a:gd name="connsiteY1106" fmla="*/ 4899908 h 6858000"/>
              <a:gd name="connsiteX1107" fmla="*/ 220696 w 7251911"/>
              <a:gd name="connsiteY1107" fmla="*/ 4888519 h 6858000"/>
              <a:gd name="connsiteX1108" fmla="*/ 224451 w 7251911"/>
              <a:gd name="connsiteY1108" fmla="*/ 4865740 h 6858000"/>
              <a:gd name="connsiteX1109" fmla="*/ 258243 w 7251911"/>
              <a:gd name="connsiteY1109" fmla="*/ 4865740 h 6858000"/>
              <a:gd name="connsiteX1110" fmla="*/ 288281 w 7251911"/>
              <a:gd name="connsiteY1110" fmla="*/ 4861944 h 6858000"/>
              <a:gd name="connsiteX1111" fmla="*/ 314564 w 7251911"/>
              <a:gd name="connsiteY1111" fmla="*/ 4865740 h 6858000"/>
              <a:gd name="connsiteX1112" fmla="*/ 408432 w 7251911"/>
              <a:gd name="connsiteY1112" fmla="*/ 4869537 h 6858000"/>
              <a:gd name="connsiteX1113" fmla="*/ 449735 w 7251911"/>
              <a:gd name="connsiteY1113" fmla="*/ 4869537 h 6858000"/>
              <a:gd name="connsiteX1114" fmla="*/ 513565 w 7251911"/>
              <a:gd name="connsiteY1114" fmla="*/ 4888519 h 6858000"/>
              <a:gd name="connsiteX1115" fmla="*/ 521074 w 7251911"/>
              <a:gd name="connsiteY1115" fmla="*/ 4877129 h 6858000"/>
              <a:gd name="connsiteX1116" fmla="*/ 562376 w 7251911"/>
              <a:gd name="connsiteY1116" fmla="*/ 4873333 h 6858000"/>
              <a:gd name="connsiteX1117" fmla="*/ 592414 w 7251911"/>
              <a:gd name="connsiteY1117" fmla="*/ 4888519 h 6858000"/>
              <a:gd name="connsiteX1118" fmla="*/ 618697 w 7251911"/>
              <a:gd name="connsiteY1118" fmla="*/ 4896112 h 6858000"/>
              <a:gd name="connsiteX1119" fmla="*/ 671263 w 7251911"/>
              <a:gd name="connsiteY1119" fmla="*/ 4865740 h 6858000"/>
              <a:gd name="connsiteX1120" fmla="*/ 701301 w 7251911"/>
              <a:gd name="connsiteY1120" fmla="*/ 4850554 h 6858000"/>
              <a:gd name="connsiteX1121" fmla="*/ 723830 w 7251911"/>
              <a:gd name="connsiteY1121" fmla="*/ 4858147 h 6858000"/>
              <a:gd name="connsiteX1122" fmla="*/ 742603 w 7251911"/>
              <a:gd name="connsiteY1122" fmla="*/ 4869537 h 6858000"/>
              <a:gd name="connsiteX1123" fmla="*/ 750113 w 7251911"/>
              <a:gd name="connsiteY1123" fmla="*/ 4888519 h 6858000"/>
              <a:gd name="connsiteX1124" fmla="*/ 780150 w 7251911"/>
              <a:gd name="connsiteY1124" fmla="*/ 4888519 h 6858000"/>
              <a:gd name="connsiteX1125" fmla="*/ 795169 w 7251911"/>
              <a:gd name="connsiteY1125" fmla="*/ 4869537 h 6858000"/>
              <a:gd name="connsiteX1126" fmla="*/ 802294 w 7251911"/>
              <a:gd name="connsiteY1126" fmla="*/ 4870566 h 6858000"/>
              <a:gd name="connsiteX1127" fmla="*/ 834077 w 7251911"/>
              <a:gd name="connsiteY1127" fmla="*/ 4868245 h 6858000"/>
              <a:gd name="connsiteX1128" fmla="*/ 879147 w 7251911"/>
              <a:gd name="connsiteY1128" fmla="*/ 4868245 h 6858000"/>
              <a:gd name="connsiteX1129" fmla="*/ 881239 w 7251911"/>
              <a:gd name="connsiteY1129" fmla="*/ 4868150 h 6858000"/>
              <a:gd name="connsiteX1130" fmla="*/ 889037 w 7251911"/>
              <a:gd name="connsiteY1130" fmla="*/ 4854351 h 6858000"/>
              <a:gd name="connsiteX1131" fmla="*/ 889298 w 7251911"/>
              <a:gd name="connsiteY1131" fmla="*/ 4853737 h 6858000"/>
              <a:gd name="connsiteX1132" fmla="*/ 856612 w 7251911"/>
              <a:gd name="connsiteY1132" fmla="*/ 4852203 h 6858000"/>
              <a:gd name="connsiteX1133" fmla="*/ 849100 w 7251911"/>
              <a:gd name="connsiteY1133" fmla="*/ 4850969 h 6858000"/>
              <a:gd name="connsiteX1134" fmla="*/ 785251 w 7251911"/>
              <a:gd name="connsiteY1134" fmla="*/ 4853437 h 6858000"/>
              <a:gd name="connsiteX1135" fmla="*/ 755204 w 7251911"/>
              <a:gd name="connsiteY1135" fmla="*/ 4854671 h 6858000"/>
              <a:gd name="connsiteX1136" fmla="*/ 736425 w 7251911"/>
              <a:gd name="connsiteY1136" fmla="*/ 4850969 h 6858000"/>
              <a:gd name="connsiteX1137" fmla="*/ 743936 w 7251911"/>
              <a:gd name="connsiteY1137" fmla="*/ 4843565 h 6858000"/>
              <a:gd name="connsiteX1138" fmla="*/ 777739 w 7251911"/>
              <a:gd name="connsiteY1138" fmla="*/ 4839863 h 6858000"/>
              <a:gd name="connsiteX1139" fmla="*/ 811542 w 7251911"/>
              <a:gd name="connsiteY1139" fmla="*/ 4839863 h 6858000"/>
              <a:gd name="connsiteX1140" fmla="*/ 826565 w 7251911"/>
              <a:gd name="connsiteY1140" fmla="*/ 4838629 h 6858000"/>
              <a:gd name="connsiteX1141" fmla="*/ 789007 w 7251911"/>
              <a:gd name="connsiteY1141" fmla="*/ 4837395 h 6858000"/>
              <a:gd name="connsiteX1142" fmla="*/ 796518 w 7251911"/>
              <a:gd name="connsiteY1142" fmla="*/ 4828757 h 6858000"/>
              <a:gd name="connsiteX1143" fmla="*/ 819054 w 7251911"/>
              <a:gd name="connsiteY1143" fmla="*/ 4826289 h 6858000"/>
              <a:gd name="connsiteX1144" fmla="*/ 822809 w 7251911"/>
              <a:gd name="connsiteY1144" fmla="*/ 4822587 h 6858000"/>
              <a:gd name="connsiteX1145" fmla="*/ 815298 w 7251911"/>
              <a:gd name="connsiteY1145" fmla="*/ 4821353 h 6858000"/>
              <a:gd name="connsiteX1146" fmla="*/ 762716 w 7251911"/>
              <a:gd name="connsiteY1146" fmla="*/ 4822587 h 6858000"/>
              <a:gd name="connsiteX1147" fmla="*/ 728913 w 7251911"/>
              <a:gd name="connsiteY1147" fmla="*/ 4822587 h 6858000"/>
              <a:gd name="connsiteX1148" fmla="*/ 695110 w 7251911"/>
              <a:gd name="connsiteY1148" fmla="*/ 4818885 h 6858000"/>
              <a:gd name="connsiteX1149" fmla="*/ 672575 w 7251911"/>
              <a:gd name="connsiteY1149" fmla="*/ 4812715 h 6858000"/>
              <a:gd name="connsiteX1150" fmla="*/ 653796 w 7251911"/>
              <a:gd name="connsiteY1150" fmla="*/ 4809013 h 6858000"/>
              <a:gd name="connsiteX1151" fmla="*/ 635017 w 7251911"/>
              <a:gd name="connsiteY1151" fmla="*/ 4809013 h 6858000"/>
              <a:gd name="connsiteX1152" fmla="*/ 627505 w 7251911"/>
              <a:gd name="connsiteY1152" fmla="*/ 4802843 h 6858000"/>
              <a:gd name="connsiteX1153" fmla="*/ 646284 w 7251911"/>
              <a:gd name="connsiteY1153" fmla="*/ 4797907 h 6858000"/>
              <a:gd name="connsiteX1154" fmla="*/ 691354 w 7251911"/>
              <a:gd name="connsiteY1154" fmla="*/ 4797907 h 6858000"/>
              <a:gd name="connsiteX1155" fmla="*/ 740181 w 7251911"/>
              <a:gd name="connsiteY1155" fmla="*/ 4797907 h 6858000"/>
              <a:gd name="connsiteX1156" fmla="*/ 781495 w 7251911"/>
              <a:gd name="connsiteY1156" fmla="*/ 4795439 h 6858000"/>
              <a:gd name="connsiteX1157" fmla="*/ 796518 w 7251911"/>
              <a:gd name="connsiteY1157" fmla="*/ 4785567 h 6858000"/>
              <a:gd name="connsiteX1158" fmla="*/ 815298 w 7251911"/>
              <a:gd name="connsiteY1158" fmla="*/ 4779396 h 6858000"/>
              <a:gd name="connsiteX1159" fmla="*/ 856612 w 7251911"/>
              <a:gd name="connsiteY1159" fmla="*/ 4780630 h 6858000"/>
              <a:gd name="connsiteX1160" fmla="*/ 875391 w 7251911"/>
              <a:gd name="connsiteY1160" fmla="*/ 4778162 h 6858000"/>
              <a:gd name="connsiteX1161" fmla="*/ 890415 w 7251911"/>
              <a:gd name="connsiteY1161" fmla="*/ 4775694 h 6858000"/>
              <a:gd name="connsiteX1162" fmla="*/ 935485 w 7251911"/>
              <a:gd name="connsiteY1162" fmla="*/ 4775694 h 6858000"/>
              <a:gd name="connsiteX1163" fmla="*/ 980555 w 7251911"/>
              <a:gd name="connsiteY1163" fmla="*/ 4773226 h 6858000"/>
              <a:gd name="connsiteX1164" fmla="*/ 1040649 w 7251911"/>
              <a:gd name="connsiteY1164" fmla="*/ 4770758 h 6858000"/>
              <a:gd name="connsiteX1165" fmla="*/ 1047947 w 7251911"/>
              <a:gd name="connsiteY1165" fmla="*/ 4770758 h 6858000"/>
              <a:gd name="connsiteX1166" fmla="*/ 1047303 w 7251911"/>
              <a:gd name="connsiteY1166" fmla="*/ 4770433 h 6858000"/>
              <a:gd name="connsiteX1167" fmla="*/ 1055751 w 7251911"/>
              <a:gd name="connsiteY1167" fmla="*/ 4763314 h 6858000"/>
              <a:gd name="connsiteX1168" fmla="*/ 1055751 w 7251911"/>
              <a:gd name="connsiteY1168" fmla="*/ 4751925 h 6858000"/>
              <a:gd name="connsiteX1169" fmla="*/ 1047772 w 7251911"/>
              <a:gd name="connsiteY1169" fmla="*/ 4745756 h 6858000"/>
              <a:gd name="connsiteX1170" fmla="*/ 1048128 w 7251911"/>
              <a:gd name="connsiteY1170" fmla="*/ 4738922 h 6858000"/>
              <a:gd name="connsiteX1171" fmla="*/ 1009189 w 7251911"/>
              <a:gd name="connsiteY1171" fmla="*/ 4744253 h 6858000"/>
              <a:gd name="connsiteX1172" fmla="*/ 997924 w 7251911"/>
              <a:gd name="connsiteY1172" fmla="*/ 4744253 h 6858000"/>
              <a:gd name="connsiteX1173" fmla="*/ 907811 w 7251911"/>
              <a:gd name="connsiteY1173" fmla="*/ 4736660 h 6858000"/>
              <a:gd name="connsiteX1174" fmla="*/ 851490 w 7251911"/>
              <a:gd name="connsiteY1174" fmla="*/ 4748050 h 6858000"/>
              <a:gd name="connsiteX1175" fmla="*/ 798924 w 7251911"/>
              <a:gd name="connsiteY1175" fmla="*/ 4751846 h 6858000"/>
              <a:gd name="connsiteX1176" fmla="*/ 750113 w 7251911"/>
              <a:gd name="connsiteY1176" fmla="*/ 4740457 h 6858000"/>
              <a:gd name="connsiteX1177" fmla="*/ 618697 w 7251911"/>
              <a:gd name="connsiteY1177" fmla="*/ 4706289 h 6858000"/>
              <a:gd name="connsiteX1178" fmla="*/ 543603 w 7251911"/>
              <a:gd name="connsiteY1178" fmla="*/ 4706289 h 6858000"/>
              <a:gd name="connsiteX1179" fmla="*/ 528584 w 7251911"/>
              <a:gd name="connsiteY1179" fmla="*/ 4702492 h 6858000"/>
              <a:gd name="connsiteX1180" fmla="*/ 536093 w 7251911"/>
              <a:gd name="connsiteY1180" fmla="*/ 4687306 h 6858000"/>
              <a:gd name="connsiteX1181" fmla="*/ 577395 w 7251911"/>
              <a:gd name="connsiteY1181" fmla="*/ 4672120 h 6858000"/>
              <a:gd name="connsiteX1182" fmla="*/ 633716 w 7251911"/>
              <a:gd name="connsiteY1182" fmla="*/ 4656935 h 6858000"/>
              <a:gd name="connsiteX1183" fmla="*/ 618697 w 7251911"/>
              <a:gd name="connsiteY1183" fmla="*/ 4645545 h 6858000"/>
              <a:gd name="connsiteX1184" fmla="*/ 581150 w 7251911"/>
              <a:gd name="connsiteY1184" fmla="*/ 4630359 h 6858000"/>
              <a:gd name="connsiteX1185" fmla="*/ 573641 w 7251911"/>
              <a:gd name="connsiteY1185" fmla="*/ 4618970 h 6858000"/>
              <a:gd name="connsiteX1186" fmla="*/ 584905 w 7251911"/>
              <a:gd name="connsiteY1186" fmla="*/ 4615173 h 6858000"/>
              <a:gd name="connsiteX1187" fmla="*/ 599924 w 7251911"/>
              <a:gd name="connsiteY1187" fmla="*/ 4615173 h 6858000"/>
              <a:gd name="connsiteX1188" fmla="*/ 659999 w 7251911"/>
              <a:gd name="connsiteY1188" fmla="*/ 4618970 h 6858000"/>
              <a:gd name="connsiteX1189" fmla="*/ 697546 w 7251911"/>
              <a:gd name="connsiteY1189" fmla="*/ 4618970 h 6858000"/>
              <a:gd name="connsiteX1190" fmla="*/ 731339 w 7251911"/>
              <a:gd name="connsiteY1190" fmla="*/ 4611377 h 6858000"/>
              <a:gd name="connsiteX1191" fmla="*/ 843981 w 7251911"/>
              <a:gd name="connsiteY1191" fmla="*/ 4607580 h 6858000"/>
              <a:gd name="connsiteX1192" fmla="*/ 855245 w 7251911"/>
              <a:gd name="connsiteY1192" fmla="*/ 4603784 h 6858000"/>
              <a:gd name="connsiteX1193" fmla="*/ 862754 w 7251911"/>
              <a:gd name="connsiteY1193" fmla="*/ 4599988 h 6858000"/>
              <a:gd name="connsiteX1194" fmla="*/ 907811 w 7251911"/>
              <a:gd name="connsiteY1194" fmla="*/ 4615173 h 6858000"/>
              <a:gd name="connsiteX1195" fmla="*/ 960377 w 7251911"/>
              <a:gd name="connsiteY1195" fmla="*/ 4607580 h 6858000"/>
              <a:gd name="connsiteX1196" fmla="*/ 967887 w 7251911"/>
              <a:gd name="connsiteY1196" fmla="*/ 4607580 h 6858000"/>
              <a:gd name="connsiteX1197" fmla="*/ 1009189 w 7251911"/>
              <a:gd name="connsiteY1197" fmla="*/ 4607580 h 6858000"/>
              <a:gd name="connsiteX1198" fmla="*/ 1054245 w 7251911"/>
              <a:gd name="connsiteY1198" fmla="*/ 4599988 h 6858000"/>
              <a:gd name="connsiteX1199" fmla="*/ 1067911 w 7251911"/>
              <a:gd name="connsiteY1199" fmla="*/ 4599988 h 6858000"/>
              <a:gd name="connsiteX1200" fmla="*/ 1068423 w 7251911"/>
              <a:gd name="connsiteY1200" fmla="*/ 4593422 h 6858000"/>
              <a:gd name="connsiteX1201" fmla="*/ 1055751 w 7251911"/>
              <a:gd name="connsiteY1201" fmla="*/ 4581084 h 6858000"/>
              <a:gd name="connsiteX1202" fmla="*/ 1055751 w 7251911"/>
              <a:gd name="connsiteY1202" fmla="*/ 4573491 h 6858000"/>
              <a:gd name="connsiteX1203" fmla="*/ 1067015 w 7251911"/>
              <a:gd name="connsiteY1203" fmla="*/ 4569695 h 6858000"/>
              <a:gd name="connsiteX1204" fmla="*/ 1104562 w 7251911"/>
              <a:gd name="connsiteY1204" fmla="*/ 4569695 h 6858000"/>
              <a:gd name="connsiteX1205" fmla="*/ 1108317 w 7251911"/>
              <a:gd name="connsiteY1205" fmla="*/ 4562102 h 6858000"/>
              <a:gd name="connsiteX1206" fmla="*/ 1104562 w 7251911"/>
              <a:gd name="connsiteY1206" fmla="*/ 4558305 h 6858000"/>
              <a:gd name="connsiteX1207" fmla="*/ 1067015 w 7251911"/>
              <a:gd name="connsiteY1207" fmla="*/ 4558305 h 6858000"/>
              <a:gd name="connsiteX1208" fmla="*/ 1029468 w 7251911"/>
              <a:gd name="connsiteY1208" fmla="*/ 4558305 h 6858000"/>
              <a:gd name="connsiteX1209" fmla="*/ 1010694 w 7251911"/>
              <a:gd name="connsiteY1209" fmla="*/ 4558305 h 6858000"/>
              <a:gd name="connsiteX1210" fmla="*/ 1004133 w 7251911"/>
              <a:gd name="connsiteY1210" fmla="*/ 4554159 h 6858000"/>
              <a:gd name="connsiteX1211" fmla="*/ 966941 w 7251911"/>
              <a:gd name="connsiteY1211" fmla="*/ 4552002 h 6858000"/>
              <a:gd name="connsiteX1212" fmla="*/ 940650 w 7251911"/>
              <a:gd name="connsiteY1212" fmla="*/ 4552002 h 6858000"/>
              <a:gd name="connsiteX1213" fmla="*/ 903092 w 7251911"/>
              <a:gd name="connsiteY1213" fmla="*/ 4553236 h 6858000"/>
              <a:gd name="connsiteX1214" fmla="*/ 865533 w 7251911"/>
              <a:gd name="connsiteY1214" fmla="*/ 4552002 h 6858000"/>
              <a:gd name="connsiteX1215" fmla="*/ 846754 w 7251911"/>
              <a:gd name="connsiteY1215" fmla="*/ 4553236 h 6858000"/>
              <a:gd name="connsiteX1216" fmla="*/ 704031 w 7251911"/>
              <a:gd name="connsiteY1216" fmla="*/ 4553236 h 6858000"/>
              <a:gd name="connsiteX1217" fmla="*/ 613891 w 7251911"/>
              <a:gd name="connsiteY1217" fmla="*/ 4552002 h 6858000"/>
              <a:gd name="connsiteX1218" fmla="*/ 595111 w 7251911"/>
              <a:gd name="connsiteY1218" fmla="*/ 4548300 h 6858000"/>
              <a:gd name="connsiteX1219" fmla="*/ 628914 w 7251911"/>
              <a:gd name="connsiteY1219" fmla="*/ 4545832 h 6858000"/>
              <a:gd name="connsiteX1220" fmla="*/ 673984 w 7251911"/>
              <a:gd name="connsiteY1220" fmla="*/ 4545832 h 6858000"/>
              <a:gd name="connsiteX1221" fmla="*/ 692764 w 7251911"/>
              <a:gd name="connsiteY1221" fmla="*/ 4540896 h 6858000"/>
              <a:gd name="connsiteX1222" fmla="*/ 704031 w 7251911"/>
              <a:gd name="connsiteY1222" fmla="*/ 4538428 h 6858000"/>
              <a:gd name="connsiteX1223" fmla="*/ 771637 w 7251911"/>
              <a:gd name="connsiteY1223" fmla="*/ 4538428 h 6858000"/>
              <a:gd name="connsiteX1224" fmla="*/ 782904 w 7251911"/>
              <a:gd name="connsiteY1224" fmla="*/ 4538428 h 6858000"/>
              <a:gd name="connsiteX1225" fmla="*/ 786660 w 7251911"/>
              <a:gd name="connsiteY1225" fmla="*/ 4535960 h 6858000"/>
              <a:gd name="connsiteX1226" fmla="*/ 786660 w 7251911"/>
              <a:gd name="connsiteY1226" fmla="*/ 4534726 h 6858000"/>
              <a:gd name="connsiteX1227" fmla="*/ 782904 w 7251911"/>
              <a:gd name="connsiteY1227" fmla="*/ 4534726 h 6858000"/>
              <a:gd name="connsiteX1228" fmla="*/ 704031 w 7251911"/>
              <a:gd name="connsiteY1228" fmla="*/ 4532258 h 6858000"/>
              <a:gd name="connsiteX1229" fmla="*/ 651449 w 7251911"/>
              <a:gd name="connsiteY1229" fmla="*/ 4529790 h 6858000"/>
              <a:gd name="connsiteX1230" fmla="*/ 643937 w 7251911"/>
              <a:gd name="connsiteY1230" fmla="*/ 4528556 h 6858000"/>
              <a:gd name="connsiteX1231" fmla="*/ 580088 w 7251911"/>
              <a:gd name="connsiteY1231" fmla="*/ 4531024 h 6858000"/>
              <a:gd name="connsiteX1232" fmla="*/ 550041 w 7251911"/>
              <a:gd name="connsiteY1232" fmla="*/ 4532258 h 6858000"/>
              <a:gd name="connsiteX1233" fmla="*/ 531262 w 7251911"/>
              <a:gd name="connsiteY1233" fmla="*/ 4528556 h 6858000"/>
              <a:gd name="connsiteX1234" fmla="*/ 538773 w 7251911"/>
              <a:gd name="connsiteY1234" fmla="*/ 4521152 h 6858000"/>
              <a:gd name="connsiteX1235" fmla="*/ 572576 w 7251911"/>
              <a:gd name="connsiteY1235" fmla="*/ 4517450 h 6858000"/>
              <a:gd name="connsiteX1236" fmla="*/ 606379 w 7251911"/>
              <a:gd name="connsiteY1236" fmla="*/ 4517450 h 6858000"/>
              <a:gd name="connsiteX1237" fmla="*/ 621402 w 7251911"/>
              <a:gd name="connsiteY1237" fmla="*/ 4516216 h 6858000"/>
              <a:gd name="connsiteX1238" fmla="*/ 583844 w 7251911"/>
              <a:gd name="connsiteY1238" fmla="*/ 4514982 h 6858000"/>
              <a:gd name="connsiteX1239" fmla="*/ 591355 w 7251911"/>
              <a:gd name="connsiteY1239" fmla="*/ 4506344 h 6858000"/>
              <a:gd name="connsiteX1240" fmla="*/ 613891 w 7251911"/>
              <a:gd name="connsiteY1240" fmla="*/ 4503876 h 6858000"/>
              <a:gd name="connsiteX1241" fmla="*/ 617646 w 7251911"/>
              <a:gd name="connsiteY1241" fmla="*/ 4500174 h 6858000"/>
              <a:gd name="connsiteX1242" fmla="*/ 610135 w 7251911"/>
              <a:gd name="connsiteY1242" fmla="*/ 4498940 h 6858000"/>
              <a:gd name="connsiteX1243" fmla="*/ 557553 w 7251911"/>
              <a:gd name="connsiteY1243" fmla="*/ 4500174 h 6858000"/>
              <a:gd name="connsiteX1244" fmla="*/ 523750 w 7251911"/>
              <a:gd name="connsiteY1244" fmla="*/ 4500174 h 6858000"/>
              <a:gd name="connsiteX1245" fmla="*/ 489947 w 7251911"/>
              <a:gd name="connsiteY1245" fmla="*/ 4496472 h 6858000"/>
              <a:gd name="connsiteX1246" fmla="*/ 467412 w 7251911"/>
              <a:gd name="connsiteY1246" fmla="*/ 4490302 h 6858000"/>
              <a:gd name="connsiteX1247" fmla="*/ 448633 w 7251911"/>
              <a:gd name="connsiteY1247" fmla="*/ 4486600 h 6858000"/>
              <a:gd name="connsiteX1248" fmla="*/ 429854 w 7251911"/>
              <a:gd name="connsiteY1248" fmla="*/ 4486600 h 6858000"/>
              <a:gd name="connsiteX1249" fmla="*/ 422342 w 7251911"/>
              <a:gd name="connsiteY1249" fmla="*/ 4480430 h 6858000"/>
              <a:gd name="connsiteX1250" fmla="*/ 441121 w 7251911"/>
              <a:gd name="connsiteY1250" fmla="*/ 4475494 h 6858000"/>
              <a:gd name="connsiteX1251" fmla="*/ 486191 w 7251911"/>
              <a:gd name="connsiteY1251" fmla="*/ 4475494 h 6858000"/>
              <a:gd name="connsiteX1252" fmla="*/ 535018 w 7251911"/>
              <a:gd name="connsiteY1252" fmla="*/ 4475494 h 6858000"/>
              <a:gd name="connsiteX1253" fmla="*/ 576332 w 7251911"/>
              <a:gd name="connsiteY1253" fmla="*/ 4473026 h 6858000"/>
              <a:gd name="connsiteX1254" fmla="*/ 591355 w 7251911"/>
              <a:gd name="connsiteY1254" fmla="*/ 4463154 h 6858000"/>
              <a:gd name="connsiteX1255" fmla="*/ 610135 w 7251911"/>
              <a:gd name="connsiteY1255" fmla="*/ 4456983 h 6858000"/>
              <a:gd name="connsiteX1256" fmla="*/ 651449 w 7251911"/>
              <a:gd name="connsiteY1256" fmla="*/ 4458217 h 6858000"/>
              <a:gd name="connsiteX1257" fmla="*/ 670228 w 7251911"/>
              <a:gd name="connsiteY1257" fmla="*/ 4455749 h 6858000"/>
              <a:gd name="connsiteX1258" fmla="*/ 685252 w 7251911"/>
              <a:gd name="connsiteY1258" fmla="*/ 4453281 h 6858000"/>
              <a:gd name="connsiteX1259" fmla="*/ 730322 w 7251911"/>
              <a:gd name="connsiteY1259" fmla="*/ 4453281 h 6858000"/>
              <a:gd name="connsiteX1260" fmla="*/ 775392 w 7251911"/>
              <a:gd name="connsiteY1260" fmla="*/ 4450813 h 6858000"/>
              <a:gd name="connsiteX1261" fmla="*/ 835486 w 7251911"/>
              <a:gd name="connsiteY1261" fmla="*/ 4448345 h 6858000"/>
              <a:gd name="connsiteX1262" fmla="*/ 842998 w 7251911"/>
              <a:gd name="connsiteY1262" fmla="*/ 4448345 h 6858000"/>
              <a:gd name="connsiteX1263" fmla="*/ 850510 w 7251911"/>
              <a:gd name="connsiteY1263" fmla="*/ 4444643 h 6858000"/>
              <a:gd name="connsiteX1264" fmla="*/ 865533 w 7251911"/>
              <a:gd name="connsiteY1264" fmla="*/ 4447111 h 6858000"/>
              <a:gd name="connsiteX1265" fmla="*/ 891824 w 7251911"/>
              <a:gd name="connsiteY1265" fmla="*/ 4444643 h 6858000"/>
              <a:gd name="connsiteX1266" fmla="*/ 918115 w 7251911"/>
              <a:gd name="connsiteY1266" fmla="*/ 4444643 h 6858000"/>
              <a:gd name="connsiteX1267" fmla="*/ 936894 w 7251911"/>
              <a:gd name="connsiteY1267" fmla="*/ 4443409 h 6858000"/>
              <a:gd name="connsiteX1268" fmla="*/ 937384 w 7251911"/>
              <a:gd name="connsiteY1268" fmla="*/ 4443382 h 6858000"/>
              <a:gd name="connsiteX1269" fmla="*/ 939354 w 7251911"/>
              <a:gd name="connsiteY1269" fmla="*/ 4440615 h 6858000"/>
              <a:gd name="connsiteX1270" fmla="*/ 969392 w 7251911"/>
              <a:gd name="connsiteY1270" fmla="*/ 4414039 h 6858000"/>
              <a:gd name="connsiteX1271" fmla="*/ 962015 w 7251911"/>
              <a:gd name="connsiteY1271" fmla="*/ 4412998 h 6858000"/>
              <a:gd name="connsiteX1272" fmla="*/ 916615 w 7251911"/>
              <a:gd name="connsiteY1272" fmla="*/ 4411985 h 6858000"/>
              <a:gd name="connsiteX1273" fmla="*/ 781445 w 7251911"/>
              <a:gd name="connsiteY1273" fmla="*/ 4404392 h 6858000"/>
              <a:gd name="connsiteX1274" fmla="*/ 766426 w 7251911"/>
              <a:gd name="connsiteY1274" fmla="*/ 4400596 h 6858000"/>
              <a:gd name="connsiteX1275" fmla="*/ 777690 w 7251911"/>
              <a:gd name="connsiteY1275" fmla="*/ 4385410 h 6858000"/>
              <a:gd name="connsiteX1276" fmla="*/ 811483 w 7251911"/>
              <a:gd name="connsiteY1276" fmla="*/ 4389206 h 6858000"/>
              <a:gd name="connsiteX1277" fmla="*/ 871558 w 7251911"/>
              <a:gd name="connsiteY1277" fmla="*/ 4393003 h 6858000"/>
              <a:gd name="connsiteX1278" fmla="*/ 901596 w 7251911"/>
              <a:gd name="connsiteY1278" fmla="*/ 4385410 h 6858000"/>
              <a:gd name="connsiteX1279" fmla="*/ 931634 w 7251911"/>
              <a:gd name="connsiteY1279" fmla="*/ 4370224 h 6858000"/>
              <a:gd name="connsiteX1280" fmla="*/ 942898 w 7251911"/>
              <a:gd name="connsiteY1280" fmla="*/ 4355038 h 6858000"/>
              <a:gd name="connsiteX1281" fmla="*/ 924124 w 7251911"/>
              <a:gd name="connsiteY1281" fmla="*/ 4351242 h 6858000"/>
              <a:gd name="connsiteX1282" fmla="*/ 818992 w 7251911"/>
              <a:gd name="connsiteY1282" fmla="*/ 4351242 h 6858000"/>
              <a:gd name="connsiteX1283" fmla="*/ 755162 w 7251911"/>
              <a:gd name="connsiteY1283" fmla="*/ 4347445 h 6858000"/>
              <a:gd name="connsiteX1284" fmla="*/ 706350 w 7251911"/>
              <a:gd name="connsiteY1284" fmla="*/ 4339852 h 6858000"/>
              <a:gd name="connsiteX1285" fmla="*/ 691331 w 7251911"/>
              <a:gd name="connsiteY1285" fmla="*/ 4332260 h 6858000"/>
              <a:gd name="connsiteX1286" fmla="*/ 691331 w 7251911"/>
              <a:gd name="connsiteY1286" fmla="*/ 4320870 h 6858000"/>
              <a:gd name="connsiteX1287" fmla="*/ 717615 w 7251911"/>
              <a:gd name="connsiteY1287" fmla="*/ 4305684 h 6858000"/>
              <a:gd name="connsiteX1288" fmla="*/ 758917 w 7251911"/>
              <a:gd name="connsiteY1288" fmla="*/ 4305684 h 6858000"/>
              <a:gd name="connsiteX1289" fmla="*/ 725124 w 7251911"/>
              <a:gd name="connsiteY1289" fmla="*/ 4301888 h 6858000"/>
              <a:gd name="connsiteX1290" fmla="*/ 646275 w 7251911"/>
              <a:gd name="connsiteY1290" fmla="*/ 4301888 h 6858000"/>
              <a:gd name="connsiteX1291" fmla="*/ 635011 w 7251911"/>
              <a:gd name="connsiteY1291" fmla="*/ 4290498 h 6858000"/>
              <a:gd name="connsiteX1292" fmla="*/ 646275 w 7251911"/>
              <a:gd name="connsiteY1292" fmla="*/ 4279109 h 6858000"/>
              <a:gd name="connsiteX1293" fmla="*/ 680067 w 7251911"/>
              <a:gd name="connsiteY1293" fmla="*/ 4279109 h 6858000"/>
              <a:gd name="connsiteX1294" fmla="*/ 713860 w 7251911"/>
              <a:gd name="connsiteY1294" fmla="*/ 4267720 h 6858000"/>
              <a:gd name="connsiteX1295" fmla="*/ 740143 w 7251911"/>
              <a:gd name="connsiteY1295" fmla="*/ 4267720 h 6858000"/>
              <a:gd name="connsiteX1296" fmla="*/ 725124 w 7251911"/>
              <a:gd name="connsiteY1296" fmla="*/ 4260127 h 6858000"/>
              <a:gd name="connsiteX1297" fmla="*/ 631256 w 7251911"/>
              <a:gd name="connsiteY1297" fmla="*/ 4260127 h 6858000"/>
              <a:gd name="connsiteX1298" fmla="*/ 616237 w 7251911"/>
              <a:gd name="connsiteY1298" fmla="*/ 4256330 h 6858000"/>
              <a:gd name="connsiteX1299" fmla="*/ 627501 w 7251911"/>
              <a:gd name="connsiteY1299" fmla="*/ 4248737 h 6858000"/>
              <a:gd name="connsiteX1300" fmla="*/ 687577 w 7251911"/>
              <a:gd name="connsiteY1300" fmla="*/ 4233551 h 6858000"/>
              <a:gd name="connsiteX1301" fmla="*/ 631256 w 7251911"/>
              <a:gd name="connsiteY1301" fmla="*/ 4233551 h 6858000"/>
              <a:gd name="connsiteX1302" fmla="*/ 623746 w 7251911"/>
              <a:gd name="connsiteY1302" fmla="*/ 4225959 h 6858000"/>
              <a:gd name="connsiteX1303" fmla="*/ 627501 w 7251911"/>
              <a:gd name="connsiteY1303" fmla="*/ 4214569 h 6858000"/>
              <a:gd name="connsiteX1304" fmla="*/ 646275 w 7251911"/>
              <a:gd name="connsiteY1304" fmla="*/ 4206976 h 6858000"/>
              <a:gd name="connsiteX1305" fmla="*/ 661294 w 7251911"/>
              <a:gd name="connsiteY1305" fmla="*/ 4206976 h 6858000"/>
              <a:gd name="connsiteX1306" fmla="*/ 758917 w 7251911"/>
              <a:gd name="connsiteY1306" fmla="*/ 4199383 h 6858000"/>
              <a:gd name="connsiteX1307" fmla="*/ 743898 w 7251911"/>
              <a:gd name="connsiteY1307" fmla="*/ 4195587 h 6858000"/>
              <a:gd name="connsiteX1308" fmla="*/ 695086 w 7251911"/>
              <a:gd name="connsiteY1308" fmla="*/ 4191790 h 6858000"/>
              <a:gd name="connsiteX1309" fmla="*/ 646275 w 7251911"/>
              <a:gd name="connsiteY1309" fmla="*/ 4195587 h 6858000"/>
              <a:gd name="connsiteX1310" fmla="*/ 627501 w 7251911"/>
              <a:gd name="connsiteY1310" fmla="*/ 4195587 h 6858000"/>
              <a:gd name="connsiteX1311" fmla="*/ 623746 w 7251911"/>
              <a:gd name="connsiteY1311" fmla="*/ 4184197 h 6858000"/>
              <a:gd name="connsiteX1312" fmla="*/ 638765 w 7251911"/>
              <a:gd name="connsiteY1312" fmla="*/ 4172808 h 6858000"/>
              <a:gd name="connsiteX1313" fmla="*/ 672558 w 7251911"/>
              <a:gd name="connsiteY1313" fmla="*/ 4176605 h 6858000"/>
              <a:gd name="connsiteX1314" fmla="*/ 717615 w 7251911"/>
              <a:gd name="connsiteY1314" fmla="*/ 4176605 h 6858000"/>
              <a:gd name="connsiteX1315" fmla="*/ 758917 w 7251911"/>
              <a:gd name="connsiteY1315" fmla="*/ 4161419 h 6858000"/>
              <a:gd name="connsiteX1316" fmla="*/ 800218 w 7251911"/>
              <a:gd name="connsiteY1316" fmla="*/ 4153826 h 6858000"/>
              <a:gd name="connsiteX1317" fmla="*/ 809465 w 7251911"/>
              <a:gd name="connsiteY1317" fmla="*/ 4150086 h 6858000"/>
              <a:gd name="connsiteX1318" fmla="*/ 800845 w 7251911"/>
              <a:gd name="connsiteY1318" fmla="*/ 4140133 h 6858000"/>
              <a:gd name="connsiteX1319" fmla="*/ 794165 w 7251911"/>
              <a:gd name="connsiteY1319" fmla="*/ 4134644 h 6858000"/>
              <a:gd name="connsiteX1320" fmla="*/ 778765 w 7251911"/>
              <a:gd name="connsiteY1320" fmla="*/ 4127251 h 6858000"/>
              <a:gd name="connsiteX1321" fmla="*/ 726257 w 7251911"/>
              <a:gd name="connsiteY1321" fmla="*/ 4127251 h 6858000"/>
              <a:gd name="connsiteX1322" fmla="*/ 719484 w 7251911"/>
              <a:gd name="connsiteY1322" fmla="*/ 4128774 h 6858000"/>
              <a:gd name="connsiteX1323" fmla="*/ 686754 w 7251911"/>
              <a:gd name="connsiteY1323" fmla="*/ 4122736 h 6858000"/>
              <a:gd name="connsiteX1324" fmla="*/ 684428 w 7251911"/>
              <a:gd name="connsiteY1324" fmla="*/ 4104060 h 6858000"/>
              <a:gd name="connsiteX1325" fmla="*/ 734203 w 7251911"/>
              <a:gd name="connsiteY1325" fmla="*/ 4086482 h 6858000"/>
              <a:gd name="connsiteX1326" fmla="*/ 769840 w 7251911"/>
              <a:gd name="connsiteY1326" fmla="*/ 4092631 h 6858000"/>
              <a:gd name="connsiteX1327" fmla="*/ 778630 w 7251911"/>
              <a:gd name="connsiteY1327" fmla="*/ 4081693 h 6858000"/>
              <a:gd name="connsiteX1328" fmla="*/ 796464 w 7251911"/>
              <a:gd name="connsiteY1328" fmla="*/ 4077896 h 6858000"/>
              <a:gd name="connsiteX1329" fmla="*/ 815237 w 7251911"/>
              <a:gd name="connsiteY1329" fmla="*/ 4074100 h 6858000"/>
              <a:gd name="connsiteX1330" fmla="*/ 811483 w 7251911"/>
              <a:gd name="connsiteY1330" fmla="*/ 4070304 h 6858000"/>
              <a:gd name="connsiteX1331" fmla="*/ 661294 w 7251911"/>
              <a:gd name="connsiteY1331" fmla="*/ 4070304 h 6858000"/>
              <a:gd name="connsiteX1332" fmla="*/ 657539 w 7251911"/>
              <a:gd name="connsiteY1332" fmla="*/ 4066507 h 6858000"/>
              <a:gd name="connsiteX1333" fmla="*/ 695086 w 7251911"/>
              <a:gd name="connsiteY1333" fmla="*/ 4055118 h 6858000"/>
              <a:gd name="connsiteX1334" fmla="*/ 665048 w 7251911"/>
              <a:gd name="connsiteY1334" fmla="*/ 4028542 h 6858000"/>
              <a:gd name="connsiteX1335" fmla="*/ 665048 w 7251911"/>
              <a:gd name="connsiteY1335" fmla="*/ 4001967 h 6858000"/>
              <a:gd name="connsiteX1336" fmla="*/ 668803 w 7251911"/>
              <a:gd name="connsiteY1336" fmla="*/ 4001967 h 6858000"/>
              <a:gd name="connsiteX1337" fmla="*/ 668803 w 7251911"/>
              <a:gd name="connsiteY1337" fmla="*/ 3990578 h 6858000"/>
              <a:gd name="connsiteX1338" fmla="*/ 665048 w 7251911"/>
              <a:gd name="connsiteY1338" fmla="*/ 3975392 h 6858000"/>
              <a:gd name="connsiteX1339" fmla="*/ 661294 w 7251911"/>
              <a:gd name="connsiteY1339" fmla="*/ 3964003 h 6858000"/>
              <a:gd name="connsiteX1340" fmla="*/ 650030 w 7251911"/>
              <a:gd name="connsiteY1340" fmla="*/ 3956410 h 6858000"/>
              <a:gd name="connsiteX1341" fmla="*/ 661294 w 7251911"/>
              <a:gd name="connsiteY1341" fmla="*/ 3945020 h 6858000"/>
              <a:gd name="connsiteX1342" fmla="*/ 706350 w 7251911"/>
              <a:gd name="connsiteY1342" fmla="*/ 3929834 h 6858000"/>
              <a:gd name="connsiteX1343" fmla="*/ 736388 w 7251911"/>
              <a:gd name="connsiteY1343" fmla="*/ 3910852 h 6858000"/>
              <a:gd name="connsiteX1344" fmla="*/ 755162 w 7251911"/>
              <a:gd name="connsiteY1344" fmla="*/ 3910852 h 6858000"/>
              <a:gd name="connsiteX1345" fmla="*/ 792709 w 7251911"/>
              <a:gd name="connsiteY1345" fmla="*/ 3910852 h 6858000"/>
              <a:gd name="connsiteX1346" fmla="*/ 830256 w 7251911"/>
              <a:gd name="connsiteY1346" fmla="*/ 3910852 h 6858000"/>
              <a:gd name="connsiteX1347" fmla="*/ 834011 w 7251911"/>
              <a:gd name="connsiteY1347" fmla="*/ 3907056 h 6858000"/>
              <a:gd name="connsiteX1348" fmla="*/ 830256 w 7251911"/>
              <a:gd name="connsiteY1348" fmla="*/ 3899463 h 6858000"/>
              <a:gd name="connsiteX1349" fmla="*/ 815982 w 7251911"/>
              <a:gd name="connsiteY1349" fmla="*/ 3898380 h 6858000"/>
              <a:gd name="connsiteX1350" fmla="*/ 767600 w 7251911"/>
              <a:gd name="connsiteY1350" fmla="*/ 3905316 h 6858000"/>
              <a:gd name="connsiteX1351" fmla="*/ 742587 w 7251911"/>
              <a:gd name="connsiteY1351" fmla="*/ 3897053 h 6858000"/>
              <a:gd name="connsiteX1352" fmla="*/ 739378 w 7251911"/>
              <a:gd name="connsiteY1352" fmla="*/ 3887337 h 6858000"/>
              <a:gd name="connsiteX1353" fmla="*/ 627935 w 7251911"/>
              <a:gd name="connsiteY1353" fmla="*/ 3843059 h 6858000"/>
              <a:gd name="connsiteX1354" fmla="*/ 620790 w 7251911"/>
              <a:gd name="connsiteY1354" fmla="*/ 3833834 h 6858000"/>
              <a:gd name="connsiteX1355" fmla="*/ 629700 w 7251911"/>
              <a:gd name="connsiteY1355" fmla="*/ 3825139 h 6858000"/>
              <a:gd name="connsiteX1356" fmla="*/ 635557 w 7251911"/>
              <a:gd name="connsiteY1356" fmla="*/ 3807973 h 6858000"/>
              <a:gd name="connsiteX1357" fmla="*/ 609816 w 7251911"/>
              <a:gd name="connsiteY1357" fmla="*/ 3809915 h 6858000"/>
              <a:gd name="connsiteX1358" fmla="*/ 552741 w 7251911"/>
              <a:gd name="connsiteY1358" fmla="*/ 3817024 h 6858000"/>
              <a:gd name="connsiteX1359" fmla="*/ 510063 w 7251911"/>
              <a:gd name="connsiteY1359" fmla="*/ 3827397 h 6858000"/>
              <a:gd name="connsiteX1360" fmla="*/ 497062 w 7251911"/>
              <a:gd name="connsiteY1360" fmla="*/ 3835338 h 6858000"/>
              <a:gd name="connsiteX1361" fmla="*/ 477381 w 7251911"/>
              <a:gd name="connsiteY1361" fmla="*/ 3837789 h 6858000"/>
              <a:gd name="connsiteX1362" fmla="*/ 475830 w 7251911"/>
              <a:gd name="connsiteY1362" fmla="*/ 3825339 h 6858000"/>
              <a:gd name="connsiteX1363" fmla="*/ 489869 w 7251911"/>
              <a:gd name="connsiteY1363" fmla="*/ 3809683 h 6858000"/>
              <a:gd name="connsiteX1364" fmla="*/ 494998 w 7251911"/>
              <a:gd name="connsiteY1364" fmla="*/ 3802722 h 6858000"/>
              <a:gd name="connsiteX1365" fmla="*/ 483034 w 7251911"/>
              <a:gd name="connsiteY1365" fmla="*/ 3802948 h 6858000"/>
              <a:gd name="connsiteX1366" fmla="*/ 469568 w 7251911"/>
              <a:gd name="connsiteY1366" fmla="*/ 3807154 h 6858000"/>
              <a:gd name="connsiteX1367" fmla="*/ 457759 w 7251911"/>
              <a:gd name="connsiteY1367" fmla="*/ 3808625 h 6858000"/>
              <a:gd name="connsiteX1368" fmla="*/ 378676 w 7251911"/>
              <a:gd name="connsiteY1368" fmla="*/ 3799510 h 6858000"/>
              <a:gd name="connsiteX1369" fmla="*/ 337346 w 7251911"/>
              <a:gd name="connsiteY1369" fmla="*/ 3804658 h 6858000"/>
              <a:gd name="connsiteX1370" fmla="*/ 312953 w 7251911"/>
              <a:gd name="connsiteY1370" fmla="*/ 3801375 h 6858000"/>
              <a:gd name="connsiteX1371" fmla="*/ 325179 w 7251911"/>
              <a:gd name="connsiteY1371" fmla="*/ 3787209 h 6858000"/>
              <a:gd name="connsiteX1372" fmla="*/ 336213 w 7251911"/>
              <a:gd name="connsiteY1372" fmla="*/ 3779513 h 6858000"/>
              <a:gd name="connsiteX1373" fmla="*/ 344812 w 7251911"/>
              <a:gd name="connsiteY1373" fmla="*/ 3768327 h 6858000"/>
              <a:gd name="connsiteX1374" fmla="*/ 324666 w 7251911"/>
              <a:gd name="connsiteY1374" fmla="*/ 3767043 h 6858000"/>
              <a:gd name="connsiteX1375" fmla="*/ 274533 w 7251911"/>
              <a:gd name="connsiteY1375" fmla="*/ 3765702 h 6858000"/>
              <a:gd name="connsiteX1376" fmla="*/ 200103 w 7251911"/>
              <a:gd name="connsiteY1376" fmla="*/ 3793937 h 6858000"/>
              <a:gd name="connsiteX1377" fmla="*/ 170319 w 7251911"/>
              <a:gd name="connsiteY1377" fmla="*/ 3811555 h 6858000"/>
              <a:gd name="connsiteX1378" fmla="*/ 161635 w 7251911"/>
              <a:gd name="connsiteY1378" fmla="*/ 3741834 h 6858000"/>
              <a:gd name="connsiteX1379" fmla="*/ 184894 w 7251911"/>
              <a:gd name="connsiteY1379" fmla="*/ 3719972 h 6858000"/>
              <a:gd name="connsiteX1380" fmla="*/ 177749 w 7251911"/>
              <a:gd name="connsiteY1380" fmla="*/ 3710747 h 6858000"/>
              <a:gd name="connsiteX1381" fmla="*/ 197275 w 7251911"/>
              <a:gd name="connsiteY1381" fmla="*/ 3707051 h 6858000"/>
              <a:gd name="connsiteX1382" fmla="*/ 211362 w 7251911"/>
              <a:gd name="connsiteY1382" fmla="*/ 3707825 h 6858000"/>
              <a:gd name="connsiteX1383" fmla="*/ 230113 w 7251911"/>
              <a:gd name="connsiteY1383" fmla="*/ 3697903 h 6858000"/>
              <a:gd name="connsiteX1384" fmla="*/ 246740 w 7251911"/>
              <a:gd name="connsiteY1384" fmla="*/ 3686982 h 6858000"/>
              <a:gd name="connsiteX1385" fmla="*/ 288691 w 7251911"/>
              <a:gd name="connsiteY1385" fmla="*/ 3686814 h 6858000"/>
              <a:gd name="connsiteX1386" fmla="*/ 328208 w 7251911"/>
              <a:gd name="connsiteY1386" fmla="*/ 3683156 h 6858000"/>
              <a:gd name="connsiteX1387" fmla="*/ 341782 w 7251911"/>
              <a:gd name="connsiteY1387" fmla="*/ 3663765 h 6858000"/>
              <a:gd name="connsiteX1388" fmla="*/ 348724 w 7251911"/>
              <a:gd name="connsiteY1388" fmla="*/ 3655315 h 6858000"/>
              <a:gd name="connsiteX1389" fmla="*/ 393001 w 7251911"/>
              <a:gd name="connsiteY1389" fmla="*/ 3673822 h 6858000"/>
              <a:gd name="connsiteX1390" fmla="*/ 404547 w 7251911"/>
              <a:gd name="connsiteY1390" fmla="*/ 3686291 h 6858000"/>
              <a:gd name="connsiteX1391" fmla="*/ 448311 w 7251911"/>
              <a:gd name="connsiteY1391" fmla="*/ 3684633 h 6858000"/>
              <a:gd name="connsiteX1392" fmla="*/ 451317 w 7251911"/>
              <a:gd name="connsiteY1392" fmla="*/ 3676673 h 6858000"/>
              <a:gd name="connsiteX1393" fmla="*/ 453857 w 7251911"/>
              <a:gd name="connsiteY1393" fmla="*/ 3664978 h 6858000"/>
              <a:gd name="connsiteX1394" fmla="*/ 472918 w 7251911"/>
              <a:gd name="connsiteY1394" fmla="*/ 3657546 h 6858000"/>
              <a:gd name="connsiteX1395" fmla="*/ 531699 w 7251911"/>
              <a:gd name="connsiteY1395" fmla="*/ 3664132 h 6858000"/>
              <a:gd name="connsiteX1396" fmla="*/ 566242 w 7251911"/>
              <a:gd name="connsiteY1396" fmla="*/ 3668680 h 6858000"/>
              <a:gd name="connsiteX1397" fmla="*/ 659936 w 7251911"/>
              <a:gd name="connsiteY1397" fmla="*/ 3650688 h 6858000"/>
              <a:gd name="connsiteX1398" fmla="*/ 687180 w 7251911"/>
              <a:gd name="connsiteY1398" fmla="*/ 3644766 h 6858000"/>
              <a:gd name="connsiteX1399" fmla="*/ 774444 w 7251911"/>
              <a:gd name="connsiteY1399" fmla="*/ 3655391 h 6858000"/>
              <a:gd name="connsiteX1400" fmla="*/ 823802 w 7251911"/>
              <a:gd name="connsiteY1400" fmla="*/ 3650507 h 6858000"/>
              <a:gd name="connsiteX1401" fmla="*/ 835030 w 7251911"/>
              <a:gd name="connsiteY1401" fmla="*/ 3648931 h 6858000"/>
              <a:gd name="connsiteX1402" fmla="*/ 826502 w 7251911"/>
              <a:gd name="connsiteY1402" fmla="*/ 3645099 h 6858000"/>
              <a:gd name="connsiteX1403" fmla="*/ 838998 w 7251911"/>
              <a:gd name="connsiteY1403" fmla="*/ 3635846 h 6858000"/>
              <a:gd name="connsiteX1404" fmla="*/ 845211 w 7251911"/>
              <a:gd name="connsiteY1404" fmla="*/ 3634915 h 6858000"/>
              <a:gd name="connsiteX1405" fmla="*/ 839170 w 7251911"/>
              <a:gd name="connsiteY1405" fmla="*/ 3634605 h 6858000"/>
              <a:gd name="connsiteX1406" fmla="*/ 801612 w 7251911"/>
              <a:gd name="connsiteY1406" fmla="*/ 3630752 h 6858000"/>
              <a:gd name="connsiteX1407" fmla="*/ 782832 w 7251911"/>
              <a:gd name="connsiteY1407" fmla="*/ 3634605 h 6858000"/>
              <a:gd name="connsiteX1408" fmla="*/ 640110 w 7251911"/>
              <a:gd name="connsiteY1408" fmla="*/ 3634605 h 6858000"/>
              <a:gd name="connsiteX1409" fmla="*/ 549969 w 7251911"/>
              <a:gd name="connsiteY1409" fmla="*/ 3630752 h 6858000"/>
              <a:gd name="connsiteX1410" fmla="*/ 531190 w 7251911"/>
              <a:gd name="connsiteY1410" fmla="*/ 3619192 h 6858000"/>
              <a:gd name="connsiteX1411" fmla="*/ 564993 w 7251911"/>
              <a:gd name="connsiteY1411" fmla="*/ 3611485 h 6858000"/>
              <a:gd name="connsiteX1412" fmla="*/ 610063 w 7251911"/>
              <a:gd name="connsiteY1412" fmla="*/ 3611485 h 6858000"/>
              <a:gd name="connsiteX1413" fmla="*/ 628842 w 7251911"/>
              <a:gd name="connsiteY1413" fmla="*/ 3596071 h 6858000"/>
              <a:gd name="connsiteX1414" fmla="*/ 640110 w 7251911"/>
              <a:gd name="connsiteY1414" fmla="*/ 3588364 h 6858000"/>
              <a:gd name="connsiteX1415" fmla="*/ 707715 w 7251911"/>
              <a:gd name="connsiteY1415" fmla="*/ 3588364 h 6858000"/>
              <a:gd name="connsiteX1416" fmla="*/ 718983 w 7251911"/>
              <a:gd name="connsiteY1416" fmla="*/ 3588364 h 6858000"/>
              <a:gd name="connsiteX1417" fmla="*/ 722739 w 7251911"/>
              <a:gd name="connsiteY1417" fmla="*/ 3580657 h 6858000"/>
              <a:gd name="connsiteX1418" fmla="*/ 722739 w 7251911"/>
              <a:gd name="connsiteY1418" fmla="*/ 3576804 h 6858000"/>
              <a:gd name="connsiteX1419" fmla="*/ 718983 w 7251911"/>
              <a:gd name="connsiteY1419" fmla="*/ 3576804 h 6858000"/>
              <a:gd name="connsiteX1420" fmla="*/ 640110 w 7251911"/>
              <a:gd name="connsiteY1420" fmla="*/ 3569097 h 6858000"/>
              <a:gd name="connsiteX1421" fmla="*/ 587528 w 7251911"/>
              <a:gd name="connsiteY1421" fmla="*/ 3561390 h 6858000"/>
              <a:gd name="connsiteX1422" fmla="*/ 580016 w 7251911"/>
              <a:gd name="connsiteY1422" fmla="*/ 3557537 h 6858000"/>
              <a:gd name="connsiteX1423" fmla="*/ 516167 w 7251911"/>
              <a:gd name="connsiteY1423" fmla="*/ 3565244 h 6858000"/>
              <a:gd name="connsiteX1424" fmla="*/ 486120 w 7251911"/>
              <a:gd name="connsiteY1424" fmla="*/ 3569097 h 6858000"/>
              <a:gd name="connsiteX1425" fmla="*/ 467340 w 7251911"/>
              <a:gd name="connsiteY1425" fmla="*/ 3557537 h 6858000"/>
              <a:gd name="connsiteX1426" fmla="*/ 474852 w 7251911"/>
              <a:gd name="connsiteY1426" fmla="*/ 3534416 h 6858000"/>
              <a:gd name="connsiteX1427" fmla="*/ 508655 w 7251911"/>
              <a:gd name="connsiteY1427" fmla="*/ 3522856 h 6858000"/>
              <a:gd name="connsiteX1428" fmla="*/ 542457 w 7251911"/>
              <a:gd name="connsiteY1428" fmla="*/ 3522856 h 6858000"/>
              <a:gd name="connsiteX1429" fmla="*/ 557481 w 7251911"/>
              <a:gd name="connsiteY1429" fmla="*/ 3519003 h 6858000"/>
              <a:gd name="connsiteX1430" fmla="*/ 519923 w 7251911"/>
              <a:gd name="connsiteY1430" fmla="*/ 3515149 h 6858000"/>
              <a:gd name="connsiteX1431" fmla="*/ 527434 w 7251911"/>
              <a:gd name="connsiteY1431" fmla="*/ 3488175 h 6858000"/>
              <a:gd name="connsiteX1432" fmla="*/ 549969 w 7251911"/>
              <a:gd name="connsiteY1432" fmla="*/ 3480469 h 6858000"/>
              <a:gd name="connsiteX1433" fmla="*/ 553725 w 7251911"/>
              <a:gd name="connsiteY1433" fmla="*/ 3468908 h 6858000"/>
              <a:gd name="connsiteX1434" fmla="*/ 546213 w 7251911"/>
              <a:gd name="connsiteY1434" fmla="*/ 3465055 h 6858000"/>
              <a:gd name="connsiteX1435" fmla="*/ 493632 w 7251911"/>
              <a:gd name="connsiteY1435" fmla="*/ 3468908 h 6858000"/>
              <a:gd name="connsiteX1436" fmla="*/ 459829 w 7251911"/>
              <a:gd name="connsiteY1436" fmla="*/ 3468908 h 6858000"/>
              <a:gd name="connsiteX1437" fmla="*/ 426026 w 7251911"/>
              <a:gd name="connsiteY1437" fmla="*/ 3457348 h 6858000"/>
              <a:gd name="connsiteX1438" fmla="*/ 403491 w 7251911"/>
              <a:gd name="connsiteY1438" fmla="*/ 3438081 h 6858000"/>
              <a:gd name="connsiteX1439" fmla="*/ 384711 w 7251911"/>
              <a:gd name="connsiteY1439" fmla="*/ 3426520 h 6858000"/>
              <a:gd name="connsiteX1440" fmla="*/ 365932 w 7251911"/>
              <a:gd name="connsiteY1440" fmla="*/ 3426520 h 6858000"/>
              <a:gd name="connsiteX1441" fmla="*/ 358421 w 7251911"/>
              <a:gd name="connsiteY1441" fmla="*/ 3407253 h 6858000"/>
              <a:gd name="connsiteX1442" fmla="*/ 377200 w 7251911"/>
              <a:gd name="connsiteY1442" fmla="*/ 3391841 h 6858000"/>
              <a:gd name="connsiteX1443" fmla="*/ 422270 w 7251911"/>
              <a:gd name="connsiteY1443" fmla="*/ 3391841 h 6858000"/>
              <a:gd name="connsiteX1444" fmla="*/ 471096 w 7251911"/>
              <a:gd name="connsiteY1444" fmla="*/ 3391841 h 6858000"/>
              <a:gd name="connsiteX1445" fmla="*/ 512411 w 7251911"/>
              <a:gd name="connsiteY1445" fmla="*/ 3384133 h 6858000"/>
              <a:gd name="connsiteX1446" fmla="*/ 527434 w 7251911"/>
              <a:gd name="connsiteY1446" fmla="*/ 3353306 h 6858000"/>
              <a:gd name="connsiteX1447" fmla="*/ 546213 w 7251911"/>
              <a:gd name="connsiteY1447" fmla="*/ 3334038 h 6858000"/>
              <a:gd name="connsiteX1448" fmla="*/ 587528 w 7251911"/>
              <a:gd name="connsiteY1448" fmla="*/ 3337893 h 6858000"/>
              <a:gd name="connsiteX1449" fmla="*/ 606307 w 7251911"/>
              <a:gd name="connsiteY1449" fmla="*/ 3330186 h 6858000"/>
              <a:gd name="connsiteX1450" fmla="*/ 621331 w 7251911"/>
              <a:gd name="connsiteY1450" fmla="*/ 3322479 h 6858000"/>
              <a:gd name="connsiteX1451" fmla="*/ 666401 w 7251911"/>
              <a:gd name="connsiteY1451" fmla="*/ 3322479 h 6858000"/>
              <a:gd name="connsiteX1452" fmla="*/ 711471 w 7251911"/>
              <a:gd name="connsiteY1452" fmla="*/ 3314771 h 6858000"/>
              <a:gd name="connsiteX1453" fmla="*/ 771565 w 7251911"/>
              <a:gd name="connsiteY1453" fmla="*/ 3307066 h 6858000"/>
              <a:gd name="connsiteX1454" fmla="*/ 779077 w 7251911"/>
              <a:gd name="connsiteY1454" fmla="*/ 3307066 h 6858000"/>
              <a:gd name="connsiteX1455" fmla="*/ 786588 w 7251911"/>
              <a:gd name="connsiteY1455" fmla="*/ 3295505 h 6858000"/>
              <a:gd name="connsiteX1456" fmla="*/ 801612 w 7251911"/>
              <a:gd name="connsiteY1456" fmla="*/ 3303212 h 6858000"/>
              <a:gd name="connsiteX1457" fmla="*/ 827903 w 7251911"/>
              <a:gd name="connsiteY1457" fmla="*/ 3295505 h 6858000"/>
              <a:gd name="connsiteX1458" fmla="*/ 854194 w 7251911"/>
              <a:gd name="connsiteY1458" fmla="*/ 3295505 h 6858000"/>
              <a:gd name="connsiteX1459" fmla="*/ 872973 w 7251911"/>
              <a:gd name="connsiteY1459" fmla="*/ 3291652 h 6858000"/>
              <a:gd name="connsiteX1460" fmla="*/ 918043 w 7251911"/>
              <a:gd name="connsiteY1460" fmla="*/ 3283945 h 6858000"/>
              <a:gd name="connsiteX1461" fmla="*/ 940578 w 7251911"/>
              <a:gd name="connsiteY1461" fmla="*/ 3280091 h 6858000"/>
              <a:gd name="connsiteX1462" fmla="*/ 948090 w 7251911"/>
              <a:gd name="connsiteY1462" fmla="*/ 3280091 h 6858000"/>
              <a:gd name="connsiteX1463" fmla="*/ 1026964 w 7251911"/>
              <a:gd name="connsiteY1463" fmla="*/ 3276238 h 6858000"/>
              <a:gd name="connsiteX1464" fmla="*/ 1102080 w 7251911"/>
              <a:gd name="connsiteY1464" fmla="*/ 3272385 h 6858000"/>
              <a:gd name="connsiteX1465" fmla="*/ 1177198 w 7251911"/>
              <a:gd name="connsiteY1465" fmla="*/ 3272385 h 6858000"/>
              <a:gd name="connsiteX1466" fmla="*/ 1193843 w 7251911"/>
              <a:gd name="connsiteY1466" fmla="*/ 3270951 h 6858000"/>
              <a:gd name="connsiteX1467" fmla="*/ 1190428 w 7251911"/>
              <a:gd name="connsiteY1467" fmla="*/ 3270343 h 6858000"/>
              <a:gd name="connsiteX1468" fmla="*/ 1181508 w 7251911"/>
              <a:gd name="connsiteY1468" fmla="*/ 3271429 h 6858000"/>
              <a:gd name="connsiteX1469" fmla="*/ 1177752 w 7251911"/>
              <a:gd name="connsiteY1469" fmla="*/ 3265634 h 6858000"/>
              <a:gd name="connsiteX1470" fmla="*/ 1128926 w 7251911"/>
              <a:gd name="connsiteY1470" fmla="*/ 3265634 h 6858000"/>
              <a:gd name="connsiteX1471" fmla="*/ 1128926 w 7251911"/>
              <a:gd name="connsiteY1471" fmla="*/ 3271429 h 6858000"/>
              <a:gd name="connsiteX1472" fmla="*/ 1035029 w 7251911"/>
              <a:gd name="connsiteY1472" fmla="*/ 3271429 h 6858000"/>
              <a:gd name="connsiteX1473" fmla="*/ 1012494 w 7251911"/>
              <a:gd name="connsiteY1473" fmla="*/ 3271429 h 6858000"/>
              <a:gd name="connsiteX1474" fmla="*/ 926109 w 7251911"/>
              <a:gd name="connsiteY1474" fmla="*/ 3265634 h 6858000"/>
              <a:gd name="connsiteX1475" fmla="*/ 926109 w 7251911"/>
              <a:gd name="connsiteY1475" fmla="*/ 3256940 h 6858000"/>
              <a:gd name="connsiteX1476" fmla="*/ 922354 w 7251911"/>
              <a:gd name="connsiteY1476" fmla="*/ 3254042 h 6858000"/>
              <a:gd name="connsiteX1477" fmla="*/ 914842 w 7251911"/>
              <a:gd name="connsiteY1477" fmla="*/ 3256940 h 6858000"/>
              <a:gd name="connsiteX1478" fmla="*/ 843480 w 7251911"/>
              <a:gd name="connsiteY1478" fmla="*/ 3256940 h 6858000"/>
              <a:gd name="connsiteX1479" fmla="*/ 828457 w 7251911"/>
              <a:gd name="connsiteY1479" fmla="*/ 3262735 h 6858000"/>
              <a:gd name="connsiteX1480" fmla="*/ 802166 w 7251911"/>
              <a:gd name="connsiteY1480" fmla="*/ 3262735 h 6858000"/>
              <a:gd name="connsiteX1481" fmla="*/ 775875 w 7251911"/>
              <a:gd name="connsiteY1481" fmla="*/ 3251144 h 6858000"/>
              <a:gd name="connsiteX1482" fmla="*/ 764608 w 7251911"/>
              <a:gd name="connsiteY1482" fmla="*/ 3248246 h 6858000"/>
              <a:gd name="connsiteX1483" fmla="*/ 749584 w 7251911"/>
              <a:gd name="connsiteY1483" fmla="*/ 3248246 h 6858000"/>
              <a:gd name="connsiteX1484" fmla="*/ 745828 w 7251911"/>
              <a:gd name="connsiteY1484" fmla="*/ 3245349 h 6858000"/>
              <a:gd name="connsiteX1485" fmla="*/ 749584 w 7251911"/>
              <a:gd name="connsiteY1485" fmla="*/ 3239552 h 6858000"/>
              <a:gd name="connsiteX1486" fmla="*/ 794654 w 7251911"/>
              <a:gd name="connsiteY1486" fmla="*/ 3233757 h 6858000"/>
              <a:gd name="connsiteX1487" fmla="*/ 805922 w 7251911"/>
              <a:gd name="connsiteY1487" fmla="*/ 3227961 h 6858000"/>
              <a:gd name="connsiteX1488" fmla="*/ 839724 w 7251911"/>
              <a:gd name="connsiteY1488" fmla="*/ 3216370 h 6858000"/>
              <a:gd name="connsiteX1489" fmla="*/ 847236 w 7251911"/>
              <a:gd name="connsiteY1489" fmla="*/ 3219268 h 6858000"/>
              <a:gd name="connsiteX1490" fmla="*/ 854748 w 7251911"/>
              <a:gd name="connsiteY1490" fmla="*/ 3213472 h 6858000"/>
              <a:gd name="connsiteX1491" fmla="*/ 888550 w 7251911"/>
              <a:gd name="connsiteY1491" fmla="*/ 3198983 h 6858000"/>
              <a:gd name="connsiteX1492" fmla="*/ 914842 w 7251911"/>
              <a:gd name="connsiteY1492" fmla="*/ 3207677 h 6858000"/>
              <a:gd name="connsiteX1493" fmla="*/ 918598 w 7251911"/>
              <a:gd name="connsiteY1493" fmla="*/ 3204779 h 6858000"/>
              <a:gd name="connsiteX1494" fmla="*/ 944888 w 7251911"/>
              <a:gd name="connsiteY1494" fmla="*/ 3204779 h 6858000"/>
              <a:gd name="connsiteX1495" fmla="*/ 997470 w 7251911"/>
              <a:gd name="connsiteY1495" fmla="*/ 3213472 h 6858000"/>
              <a:gd name="connsiteX1496" fmla="*/ 1001226 w 7251911"/>
              <a:gd name="connsiteY1496" fmla="*/ 3207677 h 6858000"/>
              <a:gd name="connsiteX1497" fmla="*/ 1001750 w 7251911"/>
              <a:gd name="connsiteY1497" fmla="*/ 3200410 h 6858000"/>
              <a:gd name="connsiteX1498" fmla="*/ 979098 w 7251911"/>
              <a:gd name="connsiteY1498" fmla="*/ 3200410 h 6858000"/>
              <a:gd name="connsiteX1499" fmla="*/ 930272 w 7251911"/>
              <a:gd name="connsiteY1499" fmla="*/ 3200410 h 6858000"/>
              <a:gd name="connsiteX1500" fmla="*/ 907737 w 7251911"/>
              <a:gd name="connsiteY1500" fmla="*/ 3194613 h 6858000"/>
              <a:gd name="connsiteX1501" fmla="*/ 873934 w 7251911"/>
              <a:gd name="connsiteY1501" fmla="*/ 3194613 h 6858000"/>
              <a:gd name="connsiteX1502" fmla="*/ 858911 w 7251911"/>
              <a:gd name="connsiteY1502" fmla="*/ 3194613 h 6858000"/>
              <a:gd name="connsiteX1503" fmla="*/ 817596 w 7251911"/>
              <a:gd name="connsiteY1503" fmla="*/ 3197511 h 6858000"/>
              <a:gd name="connsiteX1504" fmla="*/ 802573 w 7251911"/>
              <a:gd name="connsiteY1504" fmla="*/ 3188817 h 6858000"/>
              <a:gd name="connsiteX1505" fmla="*/ 787550 w 7251911"/>
              <a:gd name="connsiteY1505" fmla="*/ 3188817 h 6858000"/>
              <a:gd name="connsiteX1506" fmla="*/ 783794 w 7251911"/>
              <a:gd name="connsiteY1506" fmla="*/ 3183022 h 6858000"/>
              <a:gd name="connsiteX1507" fmla="*/ 734968 w 7251911"/>
              <a:gd name="connsiteY1507" fmla="*/ 3183022 h 6858000"/>
              <a:gd name="connsiteX1508" fmla="*/ 734968 w 7251911"/>
              <a:gd name="connsiteY1508" fmla="*/ 3188817 h 6858000"/>
              <a:gd name="connsiteX1509" fmla="*/ 641071 w 7251911"/>
              <a:gd name="connsiteY1509" fmla="*/ 3188817 h 6858000"/>
              <a:gd name="connsiteX1510" fmla="*/ 618536 w 7251911"/>
              <a:gd name="connsiteY1510" fmla="*/ 3188817 h 6858000"/>
              <a:gd name="connsiteX1511" fmla="*/ 532151 w 7251911"/>
              <a:gd name="connsiteY1511" fmla="*/ 3183022 h 6858000"/>
              <a:gd name="connsiteX1512" fmla="*/ 532151 w 7251911"/>
              <a:gd name="connsiteY1512" fmla="*/ 3174328 h 6858000"/>
              <a:gd name="connsiteX1513" fmla="*/ 528396 w 7251911"/>
              <a:gd name="connsiteY1513" fmla="*/ 3171431 h 6858000"/>
              <a:gd name="connsiteX1514" fmla="*/ 520884 w 7251911"/>
              <a:gd name="connsiteY1514" fmla="*/ 3174328 h 6858000"/>
              <a:gd name="connsiteX1515" fmla="*/ 449522 w 7251911"/>
              <a:gd name="connsiteY1515" fmla="*/ 3174328 h 6858000"/>
              <a:gd name="connsiteX1516" fmla="*/ 434499 w 7251911"/>
              <a:gd name="connsiteY1516" fmla="*/ 3180124 h 6858000"/>
              <a:gd name="connsiteX1517" fmla="*/ 408208 w 7251911"/>
              <a:gd name="connsiteY1517" fmla="*/ 3180124 h 6858000"/>
              <a:gd name="connsiteX1518" fmla="*/ 381917 w 7251911"/>
              <a:gd name="connsiteY1518" fmla="*/ 3168532 h 6858000"/>
              <a:gd name="connsiteX1519" fmla="*/ 370650 w 7251911"/>
              <a:gd name="connsiteY1519" fmla="*/ 3165633 h 6858000"/>
              <a:gd name="connsiteX1520" fmla="*/ 355626 w 7251911"/>
              <a:gd name="connsiteY1520" fmla="*/ 3165633 h 6858000"/>
              <a:gd name="connsiteX1521" fmla="*/ 351870 w 7251911"/>
              <a:gd name="connsiteY1521" fmla="*/ 3162737 h 6858000"/>
              <a:gd name="connsiteX1522" fmla="*/ 355626 w 7251911"/>
              <a:gd name="connsiteY1522" fmla="*/ 3156941 h 6858000"/>
              <a:gd name="connsiteX1523" fmla="*/ 400696 w 7251911"/>
              <a:gd name="connsiteY1523" fmla="*/ 3151145 h 6858000"/>
              <a:gd name="connsiteX1524" fmla="*/ 411964 w 7251911"/>
              <a:gd name="connsiteY1524" fmla="*/ 3145350 h 6858000"/>
              <a:gd name="connsiteX1525" fmla="*/ 445766 w 7251911"/>
              <a:gd name="connsiteY1525" fmla="*/ 3133758 h 6858000"/>
              <a:gd name="connsiteX1526" fmla="*/ 453278 w 7251911"/>
              <a:gd name="connsiteY1526" fmla="*/ 3136656 h 6858000"/>
              <a:gd name="connsiteX1527" fmla="*/ 460790 w 7251911"/>
              <a:gd name="connsiteY1527" fmla="*/ 3130860 h 6858000"/>
              <a:gd name="connsiteX1528" fmla="*/ 494592 w 7251911"/>
              <a:gd name="connsiteY1528" fmla="*/ 3116370 h 6858000"/>
              <a:gd name="connsiteX1529" fmla="*/ 520884 w 7251911"/>
              <a:gd name="connsiteY1529" fmla="*/ 3125065 h 6858000"/>
              <a:gd name="connsiteX1530" fmla="*/ 524640 w 7251911"/>
              <a:gd name="connsiteY1530" fmla="*/ 3122167 h 6858000"/>
              <a:gd name="connsiteX1531" fmla="*/ 550930 w 7251911"/>
              <a:gd name="connsiteY1531" fmla="*/ 3122167 h 6858000"/>
              <a:gd name="connsiteX1532" fmla="*/ 603512 w 7251911"/>
              <a:gd name="connsiteY1532" fmla="*/ 3130860 h 6858000"/>
              <a:gd name="connsiteX1533" fmla="*/ 607268 w 7251911"/>
              <a:gd name="connsiteY1533" fmla="*/ 3125065 h 6858000"/>
              <a:gd name="connsiteX1534" fmla="*/ 608207 w 7251911"/>
              <a:gd name="connsiteY1534" fmla="*/ 3112024 h 6858000"/>
              <a:gd name="connsiteX1535" fmla="*/ 611549 w 7251911"/>
              <a:gd name="connsiteY1535" fmla="*/ 3105395 h 6858000"/>
              <a:gd name="connsiteX1536" fmla="*/ 549443 w 7251911"/>
              <a:gd name="connsiteY1536" fmla="*/ 3100561 h 6858000"/>
              <a:gd name="connsiteX1537" fmla="*/ 528832 w 7251911"/>
              <a:gd name="connsiteY1537" fmla="*/ 3095542 h 6858000"/>
              <a:gd name="connsiteX1538" fmla="*/ 541058 w 7251911"/>
              <a:gd name="connsiteY1538" fmla="*/ 3081377 h 6858000"/>
              <a:gd name="connsiteX1539" fmla="*/ 549658 w 7251911"/>
              <a:gd name="connsiteY1539" fmla="*/ 3070190 h 6858000"/>
              <a:gd name="connsiteX1540" fmla="*/ 530704 w 7251911"/>
              <a:gd name="connsiteY1540" fmla="*/ 3062437 h 6858000"/>
              <a:gd name="connsiteX1541" fmla="*/ 512991 w 7251911"/>
              <a:gd name="connsiteY1541" fmla="*/ 3064643 h 6858000"/>
              <a:gd name="connsiteX1542" fmla="*/ 466126 w 7251911"/>
              <a:gd name="connsiteY1542" fmla="*/ 3041400 h 6858000"/>
              <a:gd name="connsiteX1543" fmla="*/ 467736 w 7251911"/>
              <a:gd name="connsiteY1543" fmla="*/ 3022235 h 6858000"/>
              <a:gd name="connsiteX1544" fmla="*/ 448938 w 7251911"/>
              <a:gd name="connsiteY1544" fmla="*/ 3015726 h 6858000"/>
              <a:gd name="connsiteX1545" fmla="*/ 423293 w 7251911"/>
              <a:gd name="connsiteY1545" fmla="*/ 3050529 h 6858000"/>
              <a:gd name="connsiteX1546" fmla="*/ 390204 w 7251911"/>
              <a:gd name="connsiteY1546" fmla="*/ 3025570 h 6858000"/>
              <a:gd name="connsiteX1547" fmla="*/ 399019 w 7251911"/>
              <a:gd name="connsiteY1547" fmla="*/ 2984014 h 6858000"/>
              <a:gd name="connsiteX1548" fmla="*/ 448532 w 7251911"/>
              <a:gd name="connsiteY1548" fmla="*/ 2980375 h 6858000"/>
              <a:gd name="connsiteX1549" fmla="*/ 515030 w 7251911"/>
              <a:gd name="connsiteY1549" fmla="*/ 2984736 h 6858000"/>
              <a:gd name="connsiteX1550" fmla="*/ 560297 w 7251911"/>
              <a:gd name="connsiteY1550" fmla="*/ 2979098 h 6858000"/>
              <a:gd name="connsiteX1551" fmla="*/ 743892 w 7251911"/>
              <a:gd name="connsiteY1551" fmla="*/ 2992896 h 6858000"/>
              <a:gd name="connsiteX1552" fmla="*/ 784292 w 7251911"/>
              <a:gd name="connsiteY1552" fmla="*/ 2980278 h 6858000"/>
              <a:gd name="connsiteX1553" fmla="*/ 787297 w 7251911"/>
              <a:gd name="connsiteY1553" fmla="*/ 2972317 h 6858000"/>
              <a:gd name="connsiteX1554" fmla="*/ 799726 w 7251911"/>
              <a:gd name="connsiteY1554" fmla="*/ 2975827 h 6858000"/>
              <a:gd name="connsiteX1555" fmla="*/ 806406 w 7251911"/>
              <a:gd name="connsiteY1555" fmla="*/ 2981316 h 6858000"/>
              <a:gd name="connsiteX1556" fmla="*/ 830644 w 7251911"/>
              <a:gd name="connsiteY1556" fmla="*/ 2983355 h 6858000"/>
              <a:gd name="connsiteX1557" fmla="*/ 821375 w 7251911"/>
              <a:gd name="connsiteY1557" fmla="*/ 2973130 h 6858000"/>
              <a:gd name="connsiteX1558" fmla="*/ 819097 w 7251911"/>
              <a:gd name="connsiteY1558" fmla="*/ 2970885 h 6858000"/>
              <a:gd name="connsiteX1559" fmla="*/ 816044 w 7251911"/>
              <a:gd name="connsiteY1559" fmla="*/ 2962415 h 6858000"/>
              <a:gd name="connsiteX1560" fmla="*/ 829665 w 7251911"/>
              <a:gd name="connsiteY1560" fmla="*/ 2959454 h 6858000"/>
              <a:gd name="connsiteX1561" fmla="*/ 863414 w 7251911"/>
              <a:gd name="connsiteY1561" fmla="*/ 2957621 h 6858000"/>
              <a:gd name="connsiteX1562" fmla="*/ 886164 w 7251911"/>
              <a:gd name="connsiteY1562" fmla="*/ 2942694 h 6858000"/>
              <a:gd name="connsiteX1563" fmla="*/ 874743 w 7251911"/>
              <a:gd name="connsiteY1563" fmla="*/ 2936279 h 6858000"/>
              <a:gd name="connsiteX1564" fmla="*/ 859724 w 7251911"/>
              <a:gd name="connsiteY1564" fmla="*/ 2936279 h 6858000"/>
              <a:gd name="connsiteX1565" fmla="*/ 859724 w 7251911"/>
              <a:gd name="connsiteY1565" fmla="*/ 2928686 h 6858000"/>
              <a:gd name="connsiteX1566" fmla="*/ 859724 w 7251911"/>
              <a:gd name="connsiteY1566" fmla="*/ 2924889 h 6858000"/>
              <a:gd name="connsiteX1567" fmla="*/ 878263 w 7251911"/>
              <a:gd name="connsiteY1567" fmla="*/ 2924119 h 6858000"/>
              <a:gd name="connsiteX1568" fmla="*/ 890557 w 7251911"/>
              <a:gd name="connsiteY1568" fmla="*/ 2920245 h 6858000"/>
              <a:gd name="connsiteX1569" fmla="*/ 884413 w 7251911"/>
              <a:gd name="connsiteY1569" fmla="*/ 2913599 h 6858000"/>
              <a:gd name="connsiteX1570" fmla="*/ 855572 w 7251911"/>
              <a:gd name="connsiteY1570" fmla="*/ 2910712 h 6858000"/>
              <a:gd name="connsiteX1571" fmla="*/ 740182 w 7251911"/>
              <a:gd name="connsiteY1571" fmla="*/ 2914969 h 6858000"/>
              <a:gd name="connsiteX1572" fmla="*/ 700974 w 7251911"/>
              <a:gd name="connsiteY1572" fmla="*/ 2921117 h 6858000"/>
              <a:gd name="connsiteX1573" fmla="*/ 684609 w 7251911"/>
              <a:gd name="connsiteY1573" fmla="*/ 2918098 h 6858000"/>
              <a:gd name="connsiteX1574" fmla="*/ 654730 w 7251911"/>
              <a:gd name="connsiteY1574" fmla="*/ 2902855 h 6858000"/>
              <a:gd name="connsiteX1575" fmla="*/ 602163 w 7251911"/>
              <a:gd name="connsiteY1575" fmla="*/ 2898023 h 6858000"/>
              <a:gd name="connsiteX1576" fmla="*/ 580001 w 7251911"/>
              <a:gd name="connsiteY1576" fmla="*/ 2880555 h 6858000"/>
              <a:gd name="connsiteX1577" fmla="*/ 581194 w 7251911"/>
              <a:gd name="connsiteY1577" fmla="*/ 2874084 h 6858000"/>
              <a:gd name="connsiteX1578" fmla="*/ 564053 w 7251911"/>
              <a:gd name="connsiteY1578" fmla="*/ 2864840 h 6858000"/>
              <a:gd name="connsiteX1579" fmla="*/ 557421 w 7251911"/>
              <a:gd name="connsiteY1579" fmla="*/ 2875781 h 6858000"/>
              <a:gd name="connsiteX1580" fmla="*/ 545040 w 7251911"/>
              <a:gd name="connsiteY1580" fmla="*/ 2888702 h 6858000"/>
              <a:gd name="connsiteX1581" fmla="*/ 512572 w 7251911"/>
              <a:gd name="connsiteY1581" fmla="*/ 2868724 h 6858000"/>
              <a:gd name="connsiteX1582" fmla="*/ 511332 w 7251911"/>
              <a:gd name="connsiteY1582" fmla="*/ 2858764 h 6858000"/>
              <a:gd name="connsiteX1583" fmla="*/ 502111 w 7251911"/>
              <a:gd name="connsiteY1583" fmla="*/ 2864969 h 6858000"/>
              <a:gd name="connsiteX1584" fmla="*/ 476371 w 7251911"/>
              <a:gd name="connsiteY1584" fmla="*/ 2866911 h 6858000"/>
              <a:gd name="connsiteX1585" fmla="*/ 431009 w 7251911"/>
              <a:gd name="connsiteY1585" fmla="*/ 2839689 h 6858000"/>
              <a:gd name="connsiteX1586" fmla="*/ 390465 w 7251911"/>
              <a:gd name="connsiteY1586" fmla="*/ 2803016 h 6858000"/>
              <a:gd name="connsiteX1587" fmla="*/ 372704 w 7251911"/>
              <a:gd name="connsiteY1587" fmla="*/ 2788792 h 6858000"/>
              <a:gd name="connsiteX1588" fmla="*/ 277006 w 7251911"/>
              <a:gd name="connsiteY1588" fmla="*/ 2742553 h 6858000"/>
              <a:gd name="connsiteX1589" fmla="*/ 270899 w 7251911"/>
              <a:gd name="connsiteY1589" fmla="*/ 2725613 h 6858000"/>
              <a:gd name="connsiteX1590" fmla="*/ 292703 w 7251911"/>
              <a:gd name="connsiteY1590" fmla="*/ 2724161 h 6858000"/>
              <a:gd name="connsiteX1591" fmla="*/ 328129 w 7251911"/>
              <a:gd name="connsiteY1591" fmla="*/ 2719748 h 6858000"/>
              <a:gd name="connsiteX1592" fmla="*/ 374278 w 7251911"/>
              <a:gd name="connsiteY1592" fmla="*/ 2705150 h 6858000"/>
              <a:gd name="connsiteX1593" fmla="*/ 415704 w 7251911"/>
              <a:gd name="connsiteY1593" fmla="*/ 2732863 h 6858000"/>
              <a:gd name="connsiteX1594" fmla="*/ 413319 w 7251911"/>
              <a:gd name="connsiteY1594" fmla="*/ 2745803 h 6858000"/>
              <a:gd name="connsiteX1595" fmla="*/ 411661 w 7251911"/>
              <a:gd name="connsiteY1595" fmla="*/ 2748539 h 6858000"/>
              <a:gd name="connsiteX1596" fmla="*/ 415442 w 7251911"/>
              <a:gd name="connsiteY1596" fmla="*/ 2746803 h 6858000"/>
              <a:gd name="connsiteX1597" fmla="*/ 437246 w 7251911"/>
              <a:gd name="connsiteY1597" fmla="*/ 2745351 h 6858000"/>
              <a:gd name="connsiteX1598" fmla="*/ 495621 w 7251911"/>
              <a:gd name="connsiteY1598" fmla="*/ 2716587 h 6858000"/>
              <a:gd name="connsiteX1599" fmla="*/ 527684 w 7251911"/>
              <a:gd name="connsiteY1599" fmla="*/ 2701214 h 6858000"/>
              <a:gd name="connsiteX1600" fmla="*/ 559066 w 7251911"/>
              <a:gd name="connsiteY1600" fmla="*/ 2712478 h 6858000"/>
              <a:gd name="connsiteX1601" fmla="*/ 665332 w 7251911"/>
              <a:gd name="connsiteY1601" fmla="*/ 2747286 h 6858000"/>
              <a:gd name="connsiteX1602" fmla="*/ 692683 w 7251911"/>
              <a:gd name="connsiteY1602" fmla="*/ 2726179 h 6858000"/>
              <a:gd name="connsiteX1603" fmla="*/ 707294 w 7251911"/>
              <a:gd name="connsiteY1603" fmla="*/ 2699072 h 6858000"/>
              <a:gd name="connsiteX1604" fmla="*/ 751571 w 7251911"/>
              <a:gd name="connsiteY1604" fmla="*/ 2717580 h 6858000"/>
              <a:gd name="connsiteX1605" fmla="*/ 807764 w 7251911"/>
              <a:gd name="connsiteY1605" fmla="*/ 2719431 h 6858000"/>
              <a:gd name="connsiteX1606" fmla="*/ 811855 w 7251911"/>
              <a:gd name="connsiteY1606" fmla="*/ 2720185 h 6858000"/>
              <a:gd name="connsiteX1607" fmla="*/ 837178 w 7251911"/>
              <a:gd name="connsiteY1607" fmla="*/ 2704862 h 6858000"/>
              <a:gd name="connsiteX1608" fmla="*/ 837582 w 7251911"/>
              <a:gd name="connsiteY1608" fmla="*/ 2703771 h 6858000"/>
              <a:gd name="connsiteX1609" fmla="*/ 824677 w 7251911"/>
              <a:gd name="connsiteY1609" fmla="*/ 2704671 h 6858000"/>
              <a:gd name="connsiteX1610" fmla="*/ 805904 w 7251911"/>
              <a:gd name="connsiteY1610" fmla="*/ 2693281 h 6858000"/>
              <a:gd name="connsiteX1611" fmla="*/ 817168 w 7251911"/>
              <a:gd name="connsiteY1611" fmla="*/ 2678096 h 6858000"/>
              <a:gd name="connsiteX1612" fmla="*/ 845555 w 7251911"/>
              <a:gd name="connsiteY1612" fmla="*/ 2672878 h 6858000"/>
              <a:gd name="connsiteX1613" fmla="*/ 845635 w 7251911"/>
              <a:gd name="connsiteY1613" fmla="*/ 2670462 h 6858000"/>
              <a:gd name="connsiteX1614" fmla="*/ 858326 w 7251911"/>
              <a:gd name="connsiteY1614" fmla="*/ 2660031 h 6858000"/>
              <a:gd name="connsiteX1615" fmla="*/ 866198 w 7251911"/>
              <a:gd name="connsiteY1615" fmla="*/ 2659050 h 6858000"/>
              <a:gd name="connsiteX1616" fmla="*/ 877506 w 7251911"/>
              <a:gd name="connsiteY1616" fmla="*/ 2667599 h 6858000"/>
              <a:gd name="connsiteX1617" fmla="*/ 895270 w 7251911"/>
              <a:gd name="connsiteY1617" fmla="*/ 2670502 h 6858000"/>
              <a:gd name="connsiteX1618" fmla="*/ 899160 w 7251911"/>
              <a:gd name="connsiteY1618" fmla="*/ 2670502 h 6858000"/>
              <a:gd name="connsiteX1619" fmla="*/ 903288 w 7251911"/>
              <a:gd name="connsiteY1619" fmla="*/ 2662155 h 6858000"/>
              <a:gd name="connsiteX1620" fmla="*/ 896017 w 7251911"/>
              <a:gd name="connsiteY1620" fmla="*/ 2659114 h 6858000"/>
              <a:gd name="connsiteX1621" fmla="*/ 888508 w 7251911"/>
              <a:gd name="connsiteY1621" fmla="*/ 2651520 h 6858000"/>
              <a:gd name="connsiteX1622" fmla="*/ 899772 w 7251911"/>
              <a:gd name="connsiteY1622" fmla="*/ 2643928 h 6858000"/>
              <a:gd name="connsiteX1623" fmla="*/ 911338 w 7251911"/>
              <a:gd name="connsiteY1623" fmla="*/ 2645876 h 6858000"/>
              <a:gd name="connsiteX1624" fmla="*/ 912290 w 7251911"/>
              <a:gd name="connsiteY1624" fmla="*/ 2643951 h 6858000"/>
              <a:gd name="connsiteX1625" fmla="*/ 919330 w 7251911"/>
              <a:gd name="connsiteY1625" fmla="*/ 2628290 h 6858000"/>
              <a:gd name="connsiteX1626" fmla="*/ 926609 w 7251911"/>
              <a:gd name="connsiteY1626" fmla="*/ 2624945 h 6858000"/>
              <a:gd name="connsiteX1627" fmla="*/ 922300 w 7251911"/>
              <a:gd name="connsiteY1627" fmla="*/ 2624945 h 6858000"/>
              <a:gd name="connsiteX1628" fmla="*/ 911036 w 7251911"/>
              <a:gd name="connsiteY1628" fmla="*/ 2594574 h 6858000"/>
              <a:gd name="connsiteX1629" fmla="*/ 911036 w 7251911"/>
              <a:gd name="connsiteY1629" fmla="*/ 2586981 h 6858000"/>
              <a:gd name="connsiteX1630" fmla="*/ 922300 w 7251911"/>
              <a:gd name="connsiteY1630" fmla="*/ 2583184 h 6858000"/>
              <a:gd name="connsiteX1631" fmla="*/ 941074 w 7251911"/>
              <a:gd name="connsiteY1631" fmla="*/ 2584608 h 6858000"/>
              <a:gd name="connsiteX1632" fmla="*/ 959400 w 7251911"/>
              <a:gd name="connsiteY1632" fmla="*/ 2583218 h 6858000"/>
              <a:gd name="connsiteX1633" fmla="*/ 951979 w 7251911"/>
              <a:gd name="connsiteY1633" fmla="*/ 2582360 h 6858000"/>
              <a:gd name="connsiteX1634" fmla="*/ 941157 w 7251911"/>
              <a:gd name="connsiteY1634" fmla="*/ 2571796 h 6858000"/>
              <a:gd name="connsiteX1635" fmla="*/ 922300 w 7251911"/>
              <a:gd name="connsiteY1635" fmla="*/ 2571796 h 6858000"/>
              <a:gd name="connsiteX1636" fmla="*/ 884753 w 7251911"/>
              <a:gd name="connsiteY1636" fmla="*/ 2571796 h 6858000"/>
              <a:gd name="connsiteX1637" fmla="*/ 865979 w 7251911"/>
              <a:gd name="connsiteY1637" fmla="*/ 2571796 h 6858000"/>
              <a:gd name="connsiteX1638" fmla="*/ 838594 w 7251911"/>
              <a:gd name="connsiteY1638" fmla="*/ 2554489 h 6858000"/>
              <a:gd name="connsiteX1639" fmla="*/ 829480 w 7251911"/>
              <a:gd name="connsiteY1639" fmla="*/ 2561480 h 6858000"/>
              <a:gd name="connsiteX1640" fmla="*/ 788178 w 7251911"/>
              <a:gd name="connsiteY1640" fmla="*/ 2557683 h 6858000"/>
              <a:gd name="connsiteX1641" fmla="*/ 780669 w 7251911"/>
              <a:gd name="connsiteY1641" fmla="*/ 2546294 h 6858000"/>
              <a:gd name="connsiteX1642" fmla="*/ 716839 w 7251911"/>
              <a:gd name="connsiteY1642" fmla="*/ 2565276 h 6858000"/>
              <a:gd name="connsiteX1643" fmla="*/ 675537 w 7251911"/>
              <a:gd name="connsiteY1643" fmla="*/ 2565276 h 6858000"/>
              <a:gd name="connsiteX1644" fmla="*/ 581669 w 7251911"/>
              <a:gd name="connsiteY1644" fmla="*/ 2569073 h 6858000"/>
              <a:gd name="connsiteX1645" fmla="*/ 555386 w 7251911"/>
              <a:gd name="connsiteY1645" fmla="*/ 2572869 h 6858000"/>
              <a:gd name="connsiteX1646" fmla="*/ 525348 w 7251911"/>
              <a:gd name="connsiteY1646" fmla="*/ 2569073 h 6858000"/>
              <a:gd name="connsiteX1647" fmla="*/ 491555 w 7251911"/>
              <a:gd name="connsiteY1647" fmla="*/ 2569073 h 6858000"/>
              <a:gd name="connsiteX1648" fmla="*/ 487801 w 7251911"/>
              <a:gd name="connsiteY1648" fmla="*/ 2546294 h 6858000"/>
              <a:gd name="connsiteX1649" fmla="*/ 442744 w 7251911"/>
              <a:gd name="connsiteY1649" fmla="*/ 2534905 h 6858000"/>
              <a:gd name="connsiteX1650" fmla="*/ 431480 w 7251911"/>
              <a:gd name="connsiteY1650" fmla="*/ 2538701 h 6858000"/>
              <a:gd name="connsiteX1651" fmla="*/ 423970 w 7251911"/>
              <a:gd name="connsiteY1651" fmla="*/ 2527311 h 6858000"/>
              <a:gd name="connsiteX1652" fmla="*/ 431480 w 7251911"/>
              <a:gd name="connsiteY1652" fmla="*/ 2515922 h 6858000"/>
              <a:gd name="connsiteX1653" fmla="*/ 461517 w 7251911"/>
              <a:gd name="connsiteY1653" fmla="*/ 2519719 h 6858000"/>
              <a:gd name="connsiteX1654" fmla="*/ 495310 w 7251911"/>
              <a:gd name="connsiteY1654" fmla="*/ 2512125 h 6858000"/>
              <a:gd name="connsiteX1655" fmla="*/ 506574 w 7251911"/>
              <a:gd name="connsiteY1655" fmla="*/ 2489347 h 6858000"/>
              <a:gd name="connsiteX1656" fmla="*/ 525348 w 7251911"/>
              <a:gd name="connsiteY1656" fmla="*/ 2481754 h 6858000"/>
              <a:gd name="connsiteX1657" fmla="*/ 570404 w 7251911"/>
              <a:gd name="connsiteY1657" fmla="*/ 2496940 h 6858000"/>
              <a:gd name="connsiteX1658" fmla="*/ 589178 w 7251911"/>
              <a:gd name="connsiteY1658" fmla="*/ 2496940 h 6858000"/>
              <a:gd name="connsiteX1659" fmla="*/ 596688 w 7251911"/>
              <a:gd name="connsiteY1659" fmla="*/ 2485550 h 6858000"/>
              <a:gd name="connsiteX1660" fmla="*/ 592933 w 7251911"/>
              <a:gd name="connsiteY1660" fmla="*/ 2466568 h 6858000"/>
              <a:gd name="connsiteX1661" fmla="*/ 570404 w 7251911"/>
              <a:gd name="connsiteY1661" fmla="*/ 2451382 h 6858000"/>
              <a:gd name="connsiteX1662" fmla="*/ 566650 w 7251911"/>
              <a:gd name="connsiteY1662" fmla="*/ 2443790 h 6858000"/>
              <a:gd name="connsiteX1663" fmla="*/ 574159 w 7251911"/>
              <a:gd name="connsiteY1663" fmla="*/ 2439993 h 6858000"/>
              <a:gd name="connsiteX1664" fmla="*/ 611706 w 7251911"/>
              <a:gd name="connsiteY1664" fmla="*/ 2443790 h 6858000"/>
              <a:gd name="connsiteX1665" fmla="*/ 615461 w 7251911"/>
              <a:gd name="connsiteY1665" fmla="*/ 2443790 h 6858000"/>
              <a:gd name="connsiteX1666" fmla="*/ 615461 w 7251911"/>
              <a:gd name="connsiteY1666" fmla="*/ 2436196 h 6858000"/>
              <a:gd name="connsiteX1667" fmla="*/ 619216 w 7251911"/>
              <a:gd name="connsiteY1667" fmla="*/ 2424807 h 6858000"/>
              <a:gd name="connsiteX1668" fmla="*/ 645499 w 7251911"/>
              <a:gd name="connsiteY1668" fmla="*/ 2424807 h 6858000"/>
              <a:gd name="connsiteX1669" fmla="*/ 611706 w 7251911"/>
              <a:gd name="connsiteY1669" fmla="*/ 2413418 h 6858000"/>
              <a:gd name="connsiteX1670" fmla="*/ 607952 w 7251911"/>
              <a:gd name="connsiteY1670" fmla="*/ 2402028 h 6858000"/>
              <a:gd name="connsiteX1671" fmla="*/ 596688 w 7251911"/>
              <a:gd name="connsiteY1671" fmla="*/ 2379249 h 6858000"/>
              <a:gd name="connsiteX1672" fmla="*/ 581669 w 7251911"/>
              <a:gd name="connsiteY1672" fmla="*/ 2379249 h 6858000"/>
              <a:gd name="connsiteX1673" fmla="*/ 581669 w 7251911"/>
              <a:gd name="connsiteY1673" fmla="*/ 2371657 h 6858000"/>
              <a:gd name="connsiteX1674" fmla="*/ 581669 w 7251911"/>
              <a:gd name="connsiteY1674" fmla="*/ 2367860 h 6858000"/>
              <a:gd name="connsiteX1675" fmla="*/ 653008 w 7251911"/>
              <a:gd name="connsiteY1675" fmla="*/ 2352674 h 6858000"/>
              <a:gd name="connsiteX1676" fmla="*/ 698065 w 7251911"/>
              <a:gd name="connsiteY1676" fmla="*/ 2333691 h 6858000"/>
              <a:gd name="connsiteX1677" fmla="*/ 705575 w 7251911"/>
              <a:gd name="connsiteY1677" fmla="*/ 2326099 h 6858000"/>
              <a:gd name="connsiteX1678" fmla="*/ 694310 w 7251911"/>
              <a:gd name="connsiteY1678" fmla="*/ 2318505 h 6858000"/>
              <a:gd name="connsiteX1679" fmla="*/ 660518 w 7251911"/>
              <a:gd name="connsiteY1679" fmla="*/ 2318505 h 6858000"/>
              <a:gd name="connsiteX1680" fmla="*/ 653008 w 7251911"/>
              <a:gd name="connsiteY1680" fmla="*/ 2314709 h 6858000"/>
              <a:gd name="connsiteX1681" fmla="*/ 656763 w 7251911"/>
              <a:gd name="connsiteY1681" fmla="*/ 2307116 h 6858000"/>
              <a:gd name="connsiteX1682" fmla="*/ 679291 w 7251911"/>
              <a:gd name="connsiteY1682" fmla="*/ 2299523 h 6858000"/>
              <a:gd name="connsiteX1683" fmla="*/ 713084 w 7251911"/>
              <a:gd name="connsiteY1683" fmla="*/ 2299523 h 6858000"/>
              <a:gd name="connsiteX1684" fmla="*/ 716839 w 7251911"/>
              <a:gd name="connsiteY1684" fmla="*/ 2284337 h 6858000"/>
              <a:gd name="connsiteX1685" fmla="*/ 716839 w 7251911"/>
              <a:gd name="connsiteY1685" fmla="*/ 2276745 h 6858000"/>
              <a:gd name="connsiteX1686" fmla="*/ 660518 w 7251911"/>
              <a:gd name="connsiteY1686" fmla="*/ 2253965 h 6858000"/>
              <a:gd name="connsiteX1687" fmla="*/ 529103 w 7251911"/>
              <a:gd name="connsiteY1687" fmla="*/ 2261559 h 6858000"/>
              <a:gd name="connsiteX1688" fmla="*/ 510329 w 7251911"/>
              <a:gd name="connsiteY1688" fmla="*/ 2253965 h 6858000"/>
              <a:gd name="connsiteX1689" fmla="*/ 529103 w 7251911"/>
              <a:gd name="connsiteY1689" fmla="*/ 2246373 h 6858000"/>
              <a:gd name="connsiteX1690" fmla="*/ 574159 w 7251911"/>
              <a:gd name="connsiteY1690" fmla="*/ 2238780 h 6858000"/>
              <a:gd name="connsiteX1691" fmla="*/ 622971 w 7251911"/>
              <a:gd name="connsiteY1691" fmla="*/ 2238780 h 6858000"/>
              <a:gd name="connsiteX1692" fmla="*/ 698065 w 7251911"/>
              <a:gd name="connsiteY1692" fmla="*/ 2234983 h 6858000"/>
              <a:gd name="connsiteX1693" fmla="*/ 746401 w 7251911"/>
              <a:gd name="connsiteY1693" fmla="*/ 2225737 h 6858000"/>
              <a:gd name="connsiteX1694" fmla="*/ 750522 w 7251911"/>
              <a:gd name="connsiteY1694" fmla="*/ 2221571 h 6858000"/>
              <a:gd name="connsiteX1695" fmla="*/ 760847 w 7251911"/>
              <a:gd name="connsiteY1695" fmla="*/ 2222520 h 6858000"/>
              <a:gd name="connsiteX1696" fmla="*/ 763218 w 7251911"/>
              <a:gd name="connsiteY1696" fmla="*/ 2222520 h 6858000"/>
              <a:gd name="connsiteX1697" fmla="*/ 767528 w 7251911"/>
              <a:gd name="connsiteY1697" fmla="*/ 2221695 h 6858000"/>
              <a:gd name="connsiteX1698" fmla="*/ 798387 w 7251911"/>
              <a:gd name="connsiteY1698" fmla="*/ 2207222 h 6858000"/>
              <a:gd name="connsiteX1699" fmla="*/ 803740 w 7251911"/>
              <a:gd name="connsiteY1699" fmla="*/ 2202993 h 6858000"/>
              <a:gd name="connsiteX1700" fmla="*/ 794171 w 7251911"/>
              <a:gd name="connsiteY1700" fmla="*/ 2202114 h 6858000"/>
              <a:gd name="connsiteX1701" fmla="*/ 775866 w 7251911"/>
              <a:gd name="connsiteY1701" fmla="*/ 2203538 h 6858000"/>
              <a:gd name="connsiteX1702" fmla="*/ 764602 w 7251911"/>
              <a:gd name="connsiteY1702" fmla="*/ 2192148 h 6858000"/>
              <a:gd name="connsiteX1703" fmla="*/ 775866 w 7251911"/>
              <a:gd name="connsiteY1703" fmla="*/ 2180759 h 6858000"/>
              <a:gd name="connsiteX1704" fmla="*/ 836736 w 7251911"/>
              <a:gd name="connsiteY1704" fmla="*/ 2180759 h 6858000"/>
              <a:gd name="connsiteX1705" fmla="*/ 846078 w 7251911"/>
              <a:gd name="connsiteY1705" fmla="*/ 2176627 h 6858000"/>
              <a:gd name="connsiteX1706" fmla="*/ 831249 w 7251911"/>
              <a:gd name="connsiteY1706" fmla="*/ 2172217 h 6858000"/>
              <a:gd name="connsiteX1707" fmla="*/ 821984 w 7251911"/>
              <a:gd name="connsiteY1707" fmla="*/ 2162851 h 6858000"/>
              <a:gd name="connsiteX1708" fmla="*/ 675537 w 7251911"/>
              <a:gd name="connsiteY1708" fmla="*/ 2162851 h 6858000"/>
              <a:gd name="connsiteX1709" fmla="*/ 619216 w 7251911"/>
              <a:gd name="connsiteY1709" fmla="*/ 2124886 h 6858000"/>
              <a:gd name="connsiteX1710" fmla="*/ 619216 w 7251911"/>
              <a:gd name="connsiteY1710" fmla="*/ 2117293 h 6858000"/>
              <a:gd name="connsiteX1711" fmla="*/ 634235 w 7251911"/>
              <a:gd name="connsiteY1711" fmla="*/ 2086922 h 6858000"/>
              <a:gd name="connsiteX1712" fmla="*/ 656763 w 7251911"/>
              <a:gd name="connsiteY1712" fmla="*/ 2064143 h 6858000"/>
              <a:gd name="connsiteX1713" fmla="*/ 690556 w 7251911"/>
              <a:gd name="connsiteY1713" fmla="*/ 2018585 h 6858000"/>
              <a:gd name="connsiteX1714" fmla="*/ 731858 w 7251911"/>
              <a:gd name="connsiteY1714" fmla="*/ 1954045 h 6858000"/>
              <a:gd name="connsiteX1715" fmla="*/ 746876 w 7251911"/>
              <a:gd name="connsiteY1715" fmla="*/ 1950249 h 6858000"/>
              <a:gd name="connsiteX1716" fmla="*/ 788178 w 7251911"/>
              <a:gd name="connsiteY1716" fmla="*/ 1942656 h 6858000"/>
              <a:gd name="connsiteX1717" fmla="*/ 796888 w 7251911"/>
              <a:gd name="connsiteY1717" fmla="*/ 1940454 h 6858000"/>
              <a:gd name="connsiteX1718" fmla="*/ 786257 w 7251911"/>
              <a:gd name="connsiteY1718" fmla="*/ 1939319 h 6858000"/>
              <a:gd name="connsiteX1719" fmla="*/ 767478 w 7251911"/>
              <a:gd name="connsiteY1719" fmla="*/ 1940553 h 6858000"/>
              <a:gd name="connsiteX1720" fmla="*/ 624755 w 7251911"/>
              <a:gd name="connsiteY1720" fmla="*/ 1940553 h 6858000"/>
              <a:gd name="connsiteX1721" fmla="*/ 534615 w 7251911"/>
              <a:gd name="connsiteY1721" fmla="*/ 1939319 h 6858000"/>
              <a:gd name="connsiteX1722" fmla="*/ 515835 w 7251911"/>
              <a:gd name="connsiteY1722" fmla="*/ 1935617 h 6858000"/>
              <a:gd name="connsiteX1723" fmla="*/ 549638 w 7251911"/>
              <a:gd name="connsiteY1723" fmla="*/ 1933149 h 6858000"/>
              <a:gd name="connsiteX1724" fmla="*/ 594708 w 7251911"/>
              <a:gd name="connsiteY1724" fmla="*/ 1933149 h 6858000"/>
              <a:gd name="connsiteX1725" fmla="*/ 613488 w 7251911"/>
              <a:gd name="connsiteY1725" fmla="*/ 1928213 h 6858000"/>
              <a:gd name="connsiteX1726" fmla="*/ 624755 w 7251911"/>
              <a:gd name="connsiteY1726" fmla="*/ 1925745 h 6858000"/>
              <a:gd name="connsiteX1727" fmla="*/ 692361 w 7251911"/>
              <a:gd name="connsiteY1727" fmla="*/ 1925745 h 6858000"/>
              <a:gd name="connsiteX1728" fmla="*/ 703628 w 7251911"/>
              <a:gd name="connsiteY1728" fmla="*/ 1925745 h 6858000"/>
              <a:gd name="connsiteX1729" fmla="*/ 707384 w 7251911"/>
              <a:gd name="connsiteY1729" fmla="*/ 1923277 h 6858000"/>
              <a:gd name="connsiteX1730" fmla="*/ 707384 w 7251911"/>
              <a:gd name="connsiteY1730" fmla="*/ 1922043 h 6858000"/>
              <a:gd name="connsiteX1731" fmla="*/ 703628 w 7251911"/>
              <a:gd name="connsiteY1731" fmla="*/ 1922043 h 6858000"/>
              <a:gd name="connsiteX1732" fmla="*/ 624755 w 7251911"/>
              <a:gd name="connsiteY1732" fmla="*/ 1919575 h 6858000"/>
              <a:gd name="connsiteX1733" fmla="*/ 572173 w 7251911"/>
              <a:gd name="connsiteY1733" fmla="*/ 1917107 h 6858000"/>
              <a:gd name="connsiteX1734" fmla="*/ 564661 w 7251911"/>
              <a:gd name="connsiteY1734" fmla="*/ 1915873 h 6858000"/>
              <a:gd name="connsiteX1735" fmla="*/ 500812 w 7251911"/>
              <a:gd name="connsiteY1735" fmla="*/ 1918341 h 6858000"/>
              <a:gd name="connsiteX1736" fmla="*/ 470765 w 7251911"/>
              <a:gd name="connsiteY1736" fmla="*/ 1919575 h 6858000"/>
              <a:gd name="connsiteX1737" fmla="*/ 451986 w 7251911"/>
              <a:gd name="connsiteY1737" fmla="*/ 1915873 h 6858000"/>
              <a:gd name="connsiteX1738" fmla="*/ 459497 w 7251911"/>
              <a:gd name="connsiteY1738" fmla="*/ 1908469 h 6858000"/>
              <a:gd name="connsiteX1739" fmla="*/ 493300 w 7251911"/>
              <a:gd name="connsiteY1739" fmla="*/ 1904767 h 6858000"/>
              <a:gd name="connsiteX1740" fmla="*/ 527103 w 7251911"/>
              <a:gd name="connsiteY1740" fmla="*/ 1904767 h 6858000"/>
              <a:gd name="connsiteX1741" fmla="*/ 542126 w 7251911"/>
              <a:gd name="connsiteY1741" fmla="*/ 1903533 h 6858000"/>
              <a:gd name="connsiteX1742" fmla="*/ 504568 w 7251911"/>
              <a:gd name="connsiteY1742" fmla="*/ 1902299 h 6858000"/>
              <a:gd name="connsiteX1743" fmla="*/ 512079 w 7251911"/>
              <a:gd name="connsiteY1743" fmla="*/ 1893661 h 6858000"/>
              <a:gd name="connsiteX1744" fmla="*/ 534615 w 7251911"/>
              <a:gd name="connsiteY1744" fmla="*/ 1891193 h 6858000"/>
              <a:gd name="connsiteX1745" fmla="*/ 538370 w 7251911"/>
              <a:gd name="connsiteY1745" fmla="*/ 1887491 h 6858000"/>
              <a:gd name="connsiteX1746" fmla="*/ 530859 w 7251911"/>
              <a:gd name="connsiteY1746" fmla="*/ 1886257 h 6858000"/>
              <a:gd name="connsiteX1747" fmla="*/ 478277 w 7251911"/>
              <a:gd name="connsiteY1747" fmla="*/ 1887491 h 6858000"/>
              <a:gd name="connsiteX1748" fmla="*/ 444474 w 7251911"/>
              <a:gd name="connsiteY1748" fmla="*/ 1887491 h 6858000"/>
              <a:gd name="connsiteX1749" fmla="*/ 410671 w 7251911"/>
              <a:gd name="connsiteY1749" fmla="*/ 1883789 h 6858000"/>
              <a:gd name="connsiteX1750" fmla="*/ 388136 w 7251911"/>
              <a:gd name="connsiteY1750" fmla="*/ 1877619 h 6858000"/>
              <a:gd name="connsiteX1751" fmla="*/ 369356 w 7251911"/>
              <a:gd name="connsiteY1751" fmla="*/ 1873917 h 6858000"/>
              <a:gd name="connsiteX1752" fmla="*/ 350577 w 7251911"/>
              <a:gd name="connsiteY1752" fmla="*/ 1873917 h 6858000"/>
              <a:gd name="connsiteX1753" fmla="*/ 343065 w 7251911"/>
              <a:gd name="connsiteY1753" fmla="*/ 1867747 h 6858000"/>
              <a:gd name="connsiteX1754" fmla="*/ 361845 w 7251911"/>
              <a:gd name="connsiteY1754" fmla="*/ 1862811 h 6858000"/>
              <a:gd name="connsiteX1755" fmla="*/ 406915 w 7251911"/>
              <a:gd name="connsiteY1755" fmla="*/ 1862811 h 6858000"/>
              <a:gd name="connsiteX1756" fmla="*/ 455742 w 7251911"/>
              <a:gd name="connsiteY1756" fmla="*/ 1862811 h 6858000"/>
              <a:gd name="connsiteX1757" fmla="*/ 497056 w 7251911"/>
              <a:gd name="connsiteY1757" fmla="*/ 1860343 h 6858000"/>
              <a:gd name="connsiteX1758" fmla="*/ 512079 w 7251911"/>
              <a:gd name="connsiteY1758" fmla="*/ 1850471 h 6858000"/>
              <a:gd name="connsiteX1759" fmla="*/ 530859 w 7251911"/>
              <a:gd name="connsiteY1759" fmla="*/ 1844301 h 6858000"/>
              <a:gd name="connsiteX1760" fmla="*/ 572173 w 7251911"/>
              <a:gd name="connsiteY1760" fmla="*/ 1845535 h 6858000"/>
              <a:gd name="connsiteX1761" fmla="*/ 590952 w 7251911"/>
              <a:gd name="connsiteY1761" fmla="*/ 1843067 h 6858000"/>
              <a:gd name="connsiteX1762" fmla="*/ 605976 w 7251911"/>
              <a:gd name="connsiteY1762" fmla="*/ 1840599 h 6858000"/>
              <a:gd name="connsiteX1763" fmla="*/ 651046 w 7251911"/>
              <a:gd name="connsiteY1763" fmla="*/ 1840599 h 6858000"/>
              <a:gd name="connsiteX1764" fmla="*/ 696116 w 7251911"/>
              <a:gd name="connsiteY1764" fmla="*/ 1838130 h 6858000"/>
              <a:gd name="connsiteX1765" fmla="*/ 756210 w 7251911"/>
              <a:gd name="connsiteY1765" fmla="*/ 1835662 h 6858000"/>
              <a:gd name="connsiteX1766" fmla="*/ 763722 w 7251911"/>
              <a:gd name="connsiteY1766" fmla="*/ 1835662 h 6858000"/>
              <a:gd name="connsiteX1767" fmla="*/ 771234 w 7251911"/>
              <a:gd name="connsiteY1767" fmla="*/ 1831960 h 6858000"/>
              <a:gd name="connsiteX1768" fmla="*/ 786257 w 7251911"/>
              <a:gd name="connsiteY1768" fmla="*/ 1834428 h 6858000"/>
              <a:gd name="connsiteX1769" fmla="*/ 812548 w 7251911"/>
              <a:gd name="connsiteY1769" fmla="*/ 1831960 h 6858000"/>
              <a:gd name="connsiteX1770" fmla="*/ 838839 w 7251911"/>
              <a:gd name="connsiteY1770" fmla="*/ 1831960 h 6858000"/>
              <a:gd name="connsiteX1771" fmla="*/ 857618 w 7251911"/>
              <a:gd name="connsiteY1771" fmla="*/ 1830726 h 6858000"/>
              <a:gd name="connsiteX1772" fmla="*/ 902689 w 7251911"/>
              <a:gd name="connsiteY1772" fmla="*/ 1828258 h 6858000"/>
              <a:gd name="connsiteX1773" fmla="*/ 925224 w 7251911"/>
              <a:gd name="connsiteY1773" fmla="*/ 1827024 h 6858000"/>
              <a:gd name="connsiteX1774" fmla="*/ 932736 w 7251911"/>
              <a:gd name="connsiteY1774" fmla="*/ 1827024 h 6858000"/>
              <a:gd name="connsiteX1775" fmla="*/ 974440 w 7251911"/>
              <a:gd name="connsiteY1775" fmla="*/ 1826372 h 6858000"/>
              <a:gd name="connsiteX1776" fmla="*/ 973613 w 7251911"/>
              <a:gd name="connsiteY1776" fmla="*/ 1817171 h 6858000"/>
              <a:gd name="connsiteX1777" fmla="*/ 977367 w 7251911"/>
              <a:gd name="connsiteY1777" fmla="*/ 1805782 h 6858000"/>
              <a:gd name="connsiteX1778" fmla="*/ 994264 w 7251911"/>
              <a:gd name="connsiteY1778" fmla="*/ 1801511 h 6858000"/>
              <a:gd name="connsiteX1779" fmla="*/ 1005191 w 7251911"/>
              <a:gd name="connsiteY1779" fmla="*/ 1796908 h 6858000"/>
              <a:gd name="connsiteX1780" fmla="*/ 997481 w 7251911"/>
              <a:gd name="connsiteY1780" fmla="*/ 1794393 h 6858000"/>
              <a:gd name="connsiteX1781" fmla="*/ 984877 w 7251911"/>
              <a:gd name="connsiteY1781" fmla="*/ 1794393 h 6858000"/>
              <a:gd name="connsiteX1782" fmla="*/ 978775 w 7251911"/>
              <a:gd name="connsiteY1782" fmla="*/ 1790122 h 6858000"/>
              <a:gd name="connsiteX1783" fmla="*/ 979320 w 7251911"/>
              <a:gd name="connsiteY1783" fmla="*/ 1788469 h 6858000"/>
              <a:gd name="connsiteX1784" fmla="*/ 977973 w 7251911"/>
              <a:gd name="connsiteY1784" fmla="*/ 1788030 h 6858000"/>
              <a:gd name="connsiteX1785" fmla="*/ 951690 w 7251911"/>
              <a:gd name="connsiteY1785" fmla="*/ 1795623 h 6858000"/>
              <a:gd name="connsiteX1786" fmla="*/ 921652 w 7251911"/>
              <a:gd name="connsiteY1786" fmla="*/ 1810809 h 6858000"/>
              <a:gd name="connsiteX1787" fmla="*/ 880350 w 7251911"/>
              <a:gd name="connsiteY1787" fmla="*/ 1807012 h 6858000"/>
              <a:gd name="connsiteX1788" fmla="*/ 872841 w 7251911"/>
              <a:gd name="connsiteY1788" fmla="*/ 1795623 h 6858000"/>
              <a:gd name="connsiteX1789" fmla="*/ 809011 w 7251911"/>
              <a:gd name="connsiteY1789" fmla="*/ 1814605 h 6858000"/>
              <a:gd name="connsiteX1790" fmla="*/ 767709 w 7251911"/>
              <a:gd name="connsiteY1790" fmla="*/ 1814605 h 6858000"/>
              <a:gd name="connsiteX1791" fmla="*/ 673841 w 7251911"/>
              <a:gd name="connsiteY1791" fmla="*/ 1818402 h 6858000"/>
              <a:gd name="connsiteX1792" fmla="*/ 647558 w 7251911"/>
              <a:gd name="connsiteY1792" fmla="*/ 1822198 h 6858000"/>
              <a:gd name="connsiteX1793" fmla="*/ 617520 w 7251911"/>
              <a:gd name="connsiteY1793" fmla="*/ 1818402 h 6858000"/>
              <a:gd name="connsiteX1794" fmla="*/ 583727 w 7251911"/>
              <a:gd name="connsiteY1794" fmla="*/ 1818402 h 6858000"/>
              <a:gd name="connsiteX1795" fmla="*/ 579973 w 7251911"/>
              <a:gd name="connsiteY1795" fmla="*/ 1795623 h 6858000"/>
              <a:gd name="connsiteX1796" fmla="*/ 534916 w 7251911"/>
              <a:gd name="connsiteY1796" fmla="*/ 1784234 h 6858000"/>
              <a:gd name="connsiteX1797" fmla="*/ 523652 w 7251911"/>
              <a:gd name="connsiteY1797" fmla="*/ 1788030 h 6858000"/>
              <a:gd name="connsiteX1798" fmla="*/ 516142 w 7251911"/>
              <a:gd name="connsiteY1798" fmla="*/ 1776641 h 6858000"/>
              <a:gd name="connsiteX1799" fmla="*/ 523652 w 7251911"/>
              <a:gd name="connsiteY1799" fmla="*/ 1765251 h 6858000"/>
              <a:gd name="connsiteX1800" fmla="*/ 553689 w 7251911"/>
              <a:gd name="connsiteY1800" fmla="*/ 1769048 h 6858000"/>
              <a:gd name="connsiteX1801" fmla="*/ 587482 w 7251911"/>
              <a:gd name="connsiteY1801" fmla="*/ 1761455 h 6858000"/>
              <a:gd name="connsiteX1802" fmla="*/ 598746 w 7251911"/>
              <a:gd name="connsiteY1802" fmla="*/ 1738676 h 6858000"/>
              <a:gd name="connsiteX1803" fmla="*/ 617520 w 7251911"/>
              <a:gd name="connsiteY1803" fmla="*/ 1731083 h 6858000"/>
              <a:gd name="connsiteX1804" fmla="*/ 662576 w 7251911"/>
              <a:gd name="connsiteY1804" fmla="*/ 1746269 h 6858000"/>
              <a:gd name="connsiteX1805" fmla="*/ 681350 w 7251911"/>
              <a:gd name="connsiteY1805" fmla="*/ 1746269 h 6858000"/>
              <a:gd name="connsiteX1806" fmla="*/ 688860 w 7251911"/>
              <a:gd name="connsiteY1806" fmla="*/ 1734880 h 6858000"/>
              <a:gd name="connsiteX1807" fmla="*/ 685105 w 7251911"/>
              <a:gd name="connsiteY1807" fmla="*/ 1715897 h 6858000"/>
              <a:gd name="connsiteX1808" fmla="*/ 662576 w 7251911"/>
              <a:gd name="connsiteY1808" fmla="*/ 1700712 h 6858000"/>
              <a:gd name="connsiteX1809" fmla="*/ 658822 w 7251911"/>
              <a:gd name="connsiteY1809" fmla="*/ 1693119 h 6858000"/>
              <a:gd name="connsiteX1810" fmla="*/ 666331 w 7251911"/>
              <a:gd name="connsiteY1810" fmla="*/ 1689322 h 6858000"/>
              <a:gd name="connsiteX1811" fmla="*/ 703878 w 7251911"/>
              <a:gd name="connsiteY1811" fmla="*/ 1693119 h 6858000"/>
              <a:gd name="connsiteX1812" fmla="*/ 707633 w 7251911"/>
              <a:gd name="connsiteY1812" fmla="*/ 1693119 h 6858000"/>
              <a:gd name="connsiteX1813" fmla="*/ 707633 w 7251911"/>
              <a:gd name="connsiteY1813" fmla="*/ 1685526 h 6858000"/>
              <a:gd name="connsiteX1814" fmla="*/ 711388 w 7251911"/>
              <a:gd name="connsiteY1814" fmla="*/ 1674136 h 6858000"/>
              <a:gd name="connsiteX1815" fmla="*/ 737671 w 7251911"/>
              <a:gd name="connsiteY1815" fmla="*/ 1674136 h 6858000"/>
              <a:gd name="connsiteX1816" fmla="*/ 703878 w 7251911"/>
              <a:gd name="connsiteY1816" fmla="*/ 1662747 h 6858000"/>
              <a:gd name="connsiteX1817" fmla="*/ 700124 w 7251911"/>
              <a:gd name="connsiteY1817" fmla="*/ 1651357 h 6858000"/>
              <a:gd name="connsiteX1818" fmla="*/ 688860 w 7251911"/>
              <a:gd name="connsiteY1818" fmla="*/ 1628579 h 6858000"/>
              <a:gd name="connsiteX1819" fmla="*/ 673841 w 7251911"/>
              <a:gd name="connsiteY1819" fmla="*/ 1628579 h 6858000"/>
              <a:gd name="connsiteX1820" fmla="*/ 673841 w 7251911"/>
              <a:gd name="connsiteY1820" fmla="*/ 1620986 h 6858000"/>
              <a:gd name="connsiteX1821" fmla="*/ 673841 w 7251911"/>
              <a:gd name="connsiteY1821" fmla="*/ 1617189 h 6858000"/>
              <a:gd name="connsiteX1822" fmla="*/ 745180 w 7251911"/>
              <a:gd name="connsiteY1822" fmla="*/ 1602003 h 6858000"/>
              <a:gd name="connsiteX1823" fmla="*/ 790237 w 7251911"/>
              <a:gd name="connsiteY1823" fmla="*/ 1583021 h 6858000"/>
              <a:gd name="connsiteX1824" fmla="*/ 797747 w 7251911"/>
              <a:gd name="connsiteY1824" fmla="*/ 1575428 h 6858000"/>
              <a:gd name="connsiteX1825" fmla="*/ 786482 w 7251911"/>
              <a:gd name="connsiteY1825" fmla="*/ 1567835 h 6858000"/>
              <a:gd name="connsiteX1826" fmla="*/ 752690 w 7251911"/>
              <a:gd name="connsiteY1826" fmla="*/ 1567835 h 6858000"/>
              <a:gd name="connsiteX1827" fmla="*/ 745180 w 7251911"/>
              <a:gd name="connsiteY1827" fmla="*/ 1564039 h 6858000"/>
              <a:gd name="connsiteX1828" fmla="*/ 748935 w 7251911"/>
              <a:gd name="connsiteY1828" fmla="*/ 1556446 h 6858000"/>
              <a:gd name="connsiteX1829" fmla="*/ 771463 w 7251911"/>
              <a:gd name="connsiteY1829" fmla="*/ 1548853 h 6858000"/>
              <a:gd name="connsiteX1830" fmla="*/ 805256 w 7251911"/>
              <a:gd name="connsiteY1830" fmla="*/ 1548853 h 6858000"/>
              <a:gd name="connsiteX1831" fmla="*/ 809011 w 7251911"/>
              <a:gd name="connsiteY1831" fmla="*/ 1533667 h 6858000"/>
              <a:gd name="connsiteX1832" fmla="*/ 809011 w 7251911"/>
              <a:gd name="connsiteY1832" fmla="*/ 1526074 h 6858000"/>
              <a:gd name="connsiteX1833" fmla="*/ 780850 w 7251911"/>
              <a:gd name="connsiteY1833" fmla="*/ 1513261 h 6858000"/>
              <a:gd name="connsiteX1834" fmla="*/ 767888 w 7251911"/>
              <a:gd name="connsiteY1834" fmla="*/ 1508674 h 6858000"/>
              <a:gd name="connsiteX1835" fmla="*/ 762164 w 7251911"/>
              <a:gd name="connsiteY1835" fmla="*/ 1511101 h 6858000"/>
              <a:gd name="connsiteX1836" fmla="*/ 756140 w 7251911"/>
              <a:gd name="connsiteY1836" fmla="*/ 1525365 h 6858000"/>
              <a:gd name="connsiteX1837" fmla="*/ 733978 w 7251911"/>
              <a:gd name="connsiteY1837" fmla="*/ 1542834 h 6858000"/>
              <a:gd name="connsiteX1838" fmla="*/ 704563 w 7251911"/>
              <a:gd name="connsiteY1838" fmla="*/ 1554342 h 6858000"/>
              <a:gd name="connsiteX1839" fmla="*/ 696691 w 7251911"/>
              <a:gd name="connsiteY1839" fmla="*/ 1553361 h 6858000"/>
              <a:gd name="connsiteX1840" fmla="*/ 683582 w 7251911"/>
              <a:gd name="connsiteY1840" fmla="*/ 1530235 h 6858000"/>
              <a:gd name="connsiteX1841" fmla="*/ 675688 w 7251911"/>
              <a:gd name="connsiteY1841" fmla="*/ 1508923 h 6858000"/>
              <a:gd name="connsiteX1842" fmla="*/ 621275 w 7251911"/>
              <a:gd name="connsiteY1842" fmla="*/ 1510888 h 6858000"/>
              <a:gd name="connsiteX1843" fmla="*/ 602501 w 7251911"/>
              <a:gd name="connsiteY1843" fmla="*/ 1503295 h 6858000"/>
              <a:gd name="connsiteX1844" fmla="*/ 602723 w 7251911"/>
              <a:gd name="connsiteY1844" fmla="*/ 1497541 h 6858000"/>
              <a:gd name="connsiteX1845" fmla="*/ 589936 w 7251911"/>
              <a:gd name="connsiteY1845" fmla="*/ 1495813 h 6858000"/>
              <a:gd name="connsiteX1846" fmla="*/ 545659 w 7251911"/>
              <a:gd name="connsiteY1846" fmla="*/ 1514320 h 6858000"/>
              <a:gd name="connsiteX1847" fmla="*/ 531048 w 7251911"/>
              <a:gd name="connsiteY1847" fmla="*/ 1487214 h 6858000"/>
              <a:gd name="connsiteX1848" fmla="*/ 503697 w 7251911"/>
              <a:gd name="connsiteY1848" fmla="*/ 1466106 h 6858000"/>
              <a:gd name="connsiteX1849" fmla="*/ 397431 w 7251911"/>
              <a:gd name="connsiteY1849" fmla="*/ 1500915 h 6858000"/>
              <a:gd name="connsiteX1850" fmla="*/ 366048 w 7251911"/>
              <a:gd name="connsiteY1850" fmla="*/ 1512178 h 6858000"/>
              <a:gd name="connsiteX1851" fmla="*/ 333986 w 7251911"/>
              <a:gd name="connsiteY1851" fmla="*/ 1496806 h 6858000"/>
              <a:gd name="connsiteX1852" fmla="*/ 275611 w 7251911"/>
              <a:gd name="connsiteY1852" fmla="*/ 1468041 h 6858000"/>
              <a:gd name="connsiteX1853" fmla="*/ 253807 w 7251911"/>
              <a:gd name="connsiteY1853" fmla="*/ 1466589 h 6858000"/>
              <a:gd name="connsiteX1854" fmla="*/ 250025 w 7251911"/>
              <a:gd name="connsiteY1854" fmla="*/ 1464854 h 6858000"/>
              <a:gd name="connsiteX1855" fmla="*/ 251683 w 7251911"/>
              <a:gd name="connsiteY1855" fmla="*/ 1467589 h 6858000"/>
              <a:gd name="connsiteX1856" fmla="*/ 254069 w 7251911"/>
              <a:gd name="connsiteY1856" fmla="*/ 1480530 h 6858000"/>
              <a:gd name="connsiteX1857" fmla="*/ 212643 w 7251911"/>
              <a:gd name="connsiteY1857" fmla="*/ 1508243 h 6858000"/>
              <a:gd name="connsiteX1858" fmla="*/ 166494 w 7251911"/>
              <a:gd name="connsiteY1858" fmla="*/ 1493644 h 6858000"/>
              <a:gd name="connsiteX1859" fmla="*/ 131068 w 7251911"/>
              <a:gd name="connsiteY1859" fmla="*/ 1489232 h 6858000"/>
              <a:gd name="connsiteX1860" fmla="*/ 109264 w 7251911"/>
              <a:gd name="connsiteY1860" fmla="*/ 1487780 h 6858000"/>
              <a:gd name="connsiteX1861" fmla="*/ 115371 w 7251911"/>
              <a:gd name="connsiteY1861" fmla="*/ 1470840 h 6858000"/>
              <a:gd name="connsiteX1862" fmla="*/ 211069 w 7251911"/>
              <a:gd name="connsiteY1862" fmla="*/ 1424601 h 6858000"/>
              <a:gd name="connsiteX1863" fmla="*/ 228830 w 7251911"/>
              <a:gd name="connsiteY1863" fmla="*/ 1410377 h 6858000"/>
              <a:gd name="connsiteX1864" fmla="*/ 269373 w 7251911"/>
              <a:gd name="connsiteY1864" fmla="*/ 1373704 h 6858000"/>
              <a:gd name="connsiteX1865" fmla="*/ 314735 w 7251911"/>
              <a:gd name="connsiteY1865" fmla="*/ 1346481 h 6858000"/>
              <a:gd name="connsiteX1866" fmla="*/ 340476 w 7251911"/>
              <a:gd name="connsiteY1866" fmla="*/ 1348423 h 6858000"/>
              <a:gd name="connsiteX1867" fmla="*/ 349696 w 7251911"/>
              <a:gd name="connsiteY1867" fmla="*/ 1354629 h 6858000"/>
              <a:gd name="connsiteX1868" fmla="*/ 350937 w 7251911"/>
              <a:gd name="connsiteY1868" fmla="*/ 1344669 h 6858000"/>
              <a:gd name="connsiteX1869" fmla="*/ 383405 w 7251911"/>
              <a:gd name="connsiteY1869" fmla="*/ 1324690 h 6858000"/>
              <a:gd name="connsiteX1870" fmla="*/ 395786 w 7251911"/>
              <a:gd name="connsiteY1870" fmla="*/ 1337612 h 6858000"/>
              <a:gd name="connsiteX1871" fmla="*/ 402418 w 7251911"/>
              <a:gd name="connsiteY1871" fmla="*/ 1348552 h 6858000"/>
              <a:gd name="connsiteX1872" fmla="*/ 419559 w 7251911"/>
              <a:gd name="connsiteY1872" fmla="*/ 1339308 h 6858000"/>
              <a:gd name="connsiteX1873" fmla="*/ 418366 w 7251911"/>
              <a:gd name="connsiteY1873" fmla="*/ 1332838 h 6858000"/>
              <a:gd name="connsiteX1874" fmla="*/ 440528 w 7251911"/>
              <a:gd name="connsiteY1874" fmla="*/ 1315369 h 6858000"/>
              <a:gd name="connsiteX1875" fmla="*/ 493095 w 7251911"/>
              <a:gd name="connsiteY1875" fmla="*/ 1310538 h 6858000"/>
              <a:gd name="connsiteX1876" fmla="*/ 522974 w 7251911"/>
              <a:gd name="connsiteY1876" fmla="*/ 1295295 h 6858000"/>
              <a:gd name="connsiteX1877" fmla="*/ 539339 w 7251911"/>
              <a:gd name="connsiteY1877" fmla="*/ 1292275 h 6858000"/>
              <a:gd name="connsiteX1878" fmla="*/ 578547 w 7251911"/>
              <a:gd name="connsiteY1878" fmla="*/ 1298423 h 6858000"/>
              <a:gd name="connsiteX1879" fmla="*/ 693937 w 7251911"/>
              <a:gd name="connsiteY1879" fmla="*/ 1302681 h 6858000"/>
              <a:gd name="connsiteX1880" fmla="*/ 738369 w 7251911"/>
              <a:gd name="connsiteY1880" fmla="*/ 1282929 h 6858000"/>
              <a:gd name="connsiteX1881" fmla="*/ 727646 w 7251911"/>
              <a:gd name="connsiteY1881" fmla="*/ 1272743 h 6858000"/>
              <a:gd name="connsiteX1882" fmla="*/ 714443 w 7251911"/>
              <a:gd name="connsiteY1882" fmla="*/ 1264080 h 6858000"/>
              <a:gd name="connsiteX1883" fmla="*/ 673840 w 7251911"/>
              <a:gd name="connsiteY1883" fmla="*/ 1265675 h 6858000"/>
              <a:gd name="connsiteX1884" fmla="*/ 647557 w 7251911"/>
              <a:gd name="connsiteY1884" fmla="*/ 1269471 h 6858000"/>
              <a:gd name="connsiteX1885" fmla="*/ 617519 w 7251911"/>
              <a:gd name="connsiteY1885" fmla="*/ 1265675 h 6858000"/>
              <a:gd name="connsiteX1886" fmla="*/ 583726 w 7251911"/>
              <a:gd name="connsiteY1886" fmla="*/ 1265675 h 6858000"/>
              <a:gd name="connsiteX1887" fmla="*/ 579972 w 7251911"/>
              <a:gd name="connsiteY1887" fmla="*/ 1242896 h 6858000"/>
              <a:gd name="connsiteX1888" fmla="*/ 560259 w 7251911"/>
              <a:gd name="connsiteY1888" fmla="*/ 1228659 h 6858000"/>
              <a:gd name="connsiteX1889" fmla="*/ 553362 w 7251911"/>
              <a:gd name="connsiteY1889" fmla="*/ 1229434 h 6858000"/>
              <a:gd name="connsiteX1890" fmla="*/ 539546 w 7251911"/>
              <a:gd name="connsiteY1890" fmla="*/ 1233707 h 6858000"/>
              <a:gd name="connsiteX1891" fmla="*/ 398661 w 7251911"/>
              <a:gd name="connsiteY1891" fmla="*/ 1234295 h 6858000"/>
              <a:gd name="connsiteX1892" fmla="*/ 353395 w 7251911"/>
              <a:gd name="connsiteY1892" fmla="*/ 1228657 h 6858000"/>
              <a:gd name="connsiteX1893" fmla="*/ 286897 w 7251911"/>
              <a:gd name="connsiteY1893" fmla="*/ 1233017 h 6858000"/>
              <a:gd name="connsiteX1894" fmla="*/ 237384 w 7251911"/>
              <a:gd name="connsiteY1894" fmla="*/ 1229379 h 6858000"/>
              <a:gd name="connsiteX1895" fmla="*/ 228569 w 7251911"/>
              <a:gd name="connsiteY1895" fmla="*/ 1187822 h 6858000"/>
              <a:gd name="connsiteX1896" fmla="*/ 261658 w 7251911"/>
              <a:gd name="connsiteY1896" fmla="*/ 1162864 h 6858000"/>
              <a:gd name="connsiteX1897" fmla="*/ 287302 w 7251911"/>
              <a:gd name="connsiteY1897" fmla="*/ 1197666 h 6858000"/>
              <a:gd name="connsiteX1898" fmla="*/ 306101 w 7251911"/>
              <a:gd name="connsiteY1898" fmla="*/ 1191158 h 6858000"/>
              <a:gd name="connsiteX1899" fmla="*/ 304491 w 7251911"/>
              <a:gd name="connsiteY1899" fmla="*/ 1171992 h 6858000"/>
              <a:gd name="connsiteX1900" fmla="*/ 351356 w 7251911"/>
              <a:gd name="connsiteY1900" fmla="*/ 1148750 h 6858000"/>
              <a:gd name="connsiteX1901" fmla="*/ 369069 w 7251911"/>
              <a:gd name="connsiteY1901" fmla="*/ 1150956 h 6858000"/>
              <a:gd name="connsiteX1902" fmla="*/ 388022 w 7251911"/>
              <a:gd name="connsiteY1902" fmla="*/ 1143202 h 6858000"/>
              <a:gd name="connsiteX1903" fmla="*/ 379422 w 7251911"/>
              <a:gd name="connsiteY1903" fmla="*/ 1132016 h 6858000"/>
              <a:gd name="connsiteX1904" fmla="*/ 367196 w 7251911"/>
              <a:gd name="connsiteY1904" fmla="*/ 1117850 h 6858000"/>
              <a:gd name="connsiteX1905" fmla="*/ 387808 w 7251911"/>
              <a:gd name="connsiteY1905" fmla="*/ 1112832 h 6858000"/>
              <a:gd name="connsiteX1906" fmla="*/ 684098 w 7251911"/>
              <a:gd name="connsiteY1906" fmla="*/ 1092841 h 6858000"/>
              <a:gd name="connsiteX1907" fmla="*/ 700789 w 7251911"/>
              <a:gd name="connsiteY1907" fmla="*/ 1091226 h 6858000"/>
              <a:gd name="connsiteX1908" fmla="*/ 701531 w 7251911"/>
              <a:gd name="connsiteY1908" fmla="*/ 1082970 h 6858000"/>
              <a:gd name="connsiteX1909" fmla="*/ 688859 w 7251911"/>
              <a:gd name="connsiteY1909" fmla="*/ 1075851 h 6858000"/>
              <a:gd name="connsiteX1910" fmla="*/ 673840 w 7251911"/>
              <a:gd name="connsiteY1910" fmla="*/ 1075851 h 6858000"/>
              <a:gd name="connsiteX1911" fmla="*/ 673840 w 7251911"/>
              <a:gd name="connsiteY1911" fmla="*/ 1068259 h 6858000"/>
              <a:gd name="connsiteX1912" fmla="*/ 673840 w 7251911"/>
              <a:gd name="connsiteY1912" fmla="*/ 1064462 h 6858000"/>
              <a:gd name="connsiteX1913" fmla="*/ 745179 w 7251911"/>
              <a:gd name="connsiteY1913" fmla="*/ 1049276 h 6858000"/>
              <a:gd name="connsiteX1914" fmla="*/ 790236 w 7251911"/>
              <a:gd name="connsiteY1914" fmla="*/ 1030294 h 6858000"/>
              <a:gd name="connsiteX1915" fmla="*/ 797746 w 7251911"/>
              <a:gd name="connsiteY1915" fmla="*/ 1022701 h 6858000"/>
              <a:gd name="connsiteX1916" fmla="*/ 786481 w 7251911"/>
              <a:gd name="connsiteY1916" fmla="*/ 1015108 h 6858000"/>
              <a:gd name="connsiteX1917" fmla="*/ 752689 w 7251911"/>
              <a:gd name="connsiteY1917" fmla="*/ 1015108 h 6858000"/>
              <a:gd name="connsiteX1918" fmla="*/ 745179 w 7251911"/>
              <a:gd name="connsiteY1918" fmla="*/ 1011312 h 6858000"/>
              <a:gd name="connsiteX1919" fmla="*/ 748934 w 7251911"/>
              <a:gd name="connsiteY1919" fmla="*/ 1003718 h 6858000"/>
              <a:gd name="connsiteX1920" fmla="*/ 771462 w 7251911"/>
              <a:gd name="connsiteY1920" fmla="*/ 996126 h 6858000"/>
              <a:gd name="connsiteX1921" fmla="*/ 805255 w 7251911"/>
              <a:gd name="connsiteY1921" fmla="*/ 996126 h 6858000"/>
              <a:gd name="connsiteX1922" fmla="*/ 809010 w 7251911"/>
              <a:gd name="connsiteY1922" fmla="*/ 980940 h 6858000"/>
              <a:gd name="connsiteX1923" fmla="*/ 809010 w 7251911"/>
              <a:gd name="connsiteY1923" fmla="*/ 973347 h 6858000"/>
              <a:gd name="connsiteX1924" fmla="*/ 752689 w 7251911"/>
              <a:gd name="connsiteY1924" fmla="*/ 950568 h 6858000"/>
              <a:gd name="connsiteX1925" fmla="*/ 621274 w 7251911"/>
              <a:gd name="connsiteY1925" fmla="*/ 958161 h 6858000"/>
              <a:gd name="connsiteX1926" fmla="*/ 602500 w 7251911"/>
              <a:gd name="connsiteY1926" fmla="*/ 950568 h 6858000"/>
              <a:gd name="connsiteX1927" fmla="*/ 621274 w 7251911"/>
              <a:gd name="connsiteY1927" fmla="*/ 942975 h 6858000"/>
              <a:gd name="connsiteX1928" fmla="*/ 666330 w 7251911"/>
              <a:gd name="connsiteY1928" fmla="*/ 935382 h 6858000"/>
              <a:gd name="connsiteX1929" fmla="*/ 715142 w 7251911"/>
              <a:gd name="connsiteY1929" fmla="*/ 935382 h 6858000"/>
              <a:gd name="connsiteX1930" fmla="*/ 790236 w 7251911"/>
              <a:gd name="connsiteY1930" fmla="*/ 931586 h 6858000"/>
              <a:gd name="connsiteX1931" fmla="*/ 917897 w 7251911"/>
              <a:gd name="connsiteY1931" fmla="*/ 882232 h 6858000"/>
              <a:gd name="connsiteX1932" fmla="*/ 940425 w 7251911"/>
              <a:gd name="connsiteY1932" fmla="*/ 872266 h 6858000"/>
              <a:gd name="connsiteX1933" fmla="*/ 942362 w 7251911"/>
              <a:gd name="connsiteY1933" fmla="*/ 872144 h 6858000"/>
              <a:gd name="connsiteX1934" fmla="*/ 872562 w 7251911"/>
              <a:gd name="connsiteY1934" fmla="*/ 863450 h 6858000"/>
              <a:gd name="connsiteX1935" fmla="*/ 855083 w 7251911"/>
              <a:gd name="connsiteY1935" fmla="*/ 859453 h 6858000"/>
              <a:gd name="connsiteX1936" fmla="*/ 814672 w 7251911"/>
              <a:gd name="connsiteY1936" fmla="*/ 859453 h 6858000"/>
              <a:gd name="connsiteX1937" fmla="*/ 814037 w 7251911"/>
              <a:gd name="connsiteY1937" fmla="*/ 859953 h 6858000"/>
              <a:gd name="connsiteX1938" fmla="*/ 812668 w 7251911"/>
              <a:gd name="connsiteY1938" fmla="*/ 859453 h 6858000"/>
              <a:gd name="connsiteX1939" fmla="*/ 767708 w 7251911"/>
              <a:gd name="connsiteY1939" fmla="*/ 859453 h 6858000"/>
              <a:gd name="connsiteX1940" fmla="*/ 711387 w 7251911"/>
              <a:gd name="connsiteY1940" fmla="*/ 821488 h 6858000"/>
              <a:gd name="connsiteX1941" fmla="*/ 711387 w 7251911"/>
              <a:gd name="connsiteY1941" fmla="*/ 813895 h 6858000"/>
              <a:gd name="connsiteX1942" fmla="*/ 726406 w 7251911"/>
              <a:gd name="connsiteY1942" fmla="*/ 783524 h 6858000"/>
              <a:gd name="connsiteX1943" fmla="*/ 748934 w 7251911"/>
              <a:gd name="connsiteY1943" fmla="*/ 760745 h 6858000"/>
              <a:gd name="connsiteX1944" fmla="*/ 775687 w 7251911"/>
              <a:gd name="connsiteY1944" fmla="*/ 745084 h 6858000"/>
              <a:gd name="connsiteX1945" fmla="*/ 775778 w 7251911"/>
              <a:gd name="connsiteY1945" fmla="*/ 744694 h 6858000"/>
              <a:gd name="connsiteX1946" fmla="*/ 752144 w 7251911"/>
              <a:gd name="connsiteY1946" fmla="*/ 739087 h 6858000"/>
              <a:gd name="connsiteX1947" fmla="*/ 700276 w 7251911"/>
              <a:gd name="connsiteY1947" fmla="*/ 738316 h 6858000"/>
              <a:gd name="connsiteX1948" fmla="*/ 687381 w 7251911"/>
              <a:gd name="connsiteY1948" fmla="*/ 745560 h 6858000"/>
              <a:gd name="connsiteX1949" fmla="*/ 675108 w 7251911"/>
              <a:gd name="connsiteY1949" fmla="*/ 747824 h 6858000"/>
              <a:gd name="connsiteX1950" fmla="*/ 631654 w 7251911"/>
              <a:gd name="connsiteY1950" fmla="*/ 743676 h 6858000"/>
              <a:gd name="connsiteX1951" fmla="*/ 578622 w 7251911"/>
              <a:gd name="connsiteY1951" fmla="*/ 752242 h 6858000"/>
              <a:gd name="connsiteX1952" fmla="*/ 565883 w 7251911"/>
              <a:gd name="connsiteY1952" fmla="*/ 758242 h 6858000"/>
              <a:gd name="connsiteX1953" fmla="*/ 552524 w 7251911"/>
              <a:gd name="connsiteY1953" fmla="*/ 769221 h 6858000"/>
              <a:gd name="connsiteX1954" fmla="*/ 523778 w 7251911"/>
              <a:gd name="connsiteY1954" fmla="*/ 759319 h 6858000"/>
              <a:gd name="connsiteX1955" fmla="*/ 508904 w 7251911"/>
              <a:gd name="connsiteY1955" fmla="*/ 718272 h 6858000"/>
              <a:gd name="connsiteX1956" fmla="*/ 538318 w 7251911"/>
              <a:gd name="connsiteY1956" fmla="*/ 706764 h 6858000"/>
              <a:gd name="connsiteX1957" fmla="*/ 562604 w 7251911"/>
              <a:gd name="connsiteY1957" fmla="*/ 688295 h 6858000"/>
              <a:gd name="connsiteX1958" fmla="*/ 575712 w 7251911"/>
              <a:gd name="connsiteY1958" fmla="*/ 711421 h 6858000"/>
              <a:gd name="connsiteX1959" fmla="*/ 600057 w 7251911"/>
              <a:gd name="connsiteY1959" fmla="*/ 724568 h 6858000"/>
              <a:gd name="connsiteX1960" fmla="*/ 627659 w 7251911"/>
              <a:gd name="connsiteY1960" fmla="*/ 711570 h 6858000"/>
              <a:gd name="connsiteX1961" fmla="*/ 637547 w 7251911"/>
              <a:gd name="connsiteY1961" fmla="*/ 696365 h 6858000"/>
              <a:gd name="connsiteX1962" fmla="*/ 680380 w 7251911"/>
              <a:gd name="connsiteY1962" fmla="*/ 705494 h 6858000"/>
              <a:gd name="connsiteX1963" fmla="*/ 736823 w 7251911"/>
              <a:gd name="connsiteY1963" fmla="*/ 669537 h 6858000"/>
              <a:gd name="connsiteX1964" fmla="*/ 798348 w 7251911"/>
              <a:gd name="connsiteY1964" fmla="*/ 656971 h 6858000"/>
              <a:gd name="connsiteX1965" fmla="*/ 818551 w 7251911"/>
              <a:gd name="connsiteY1965" fmla="*/ 656779 h 6858000"/>
              <a:gd name="connsiteX1966" fmla="*/ 824029 w 7251911"/>
              <a:gd name="connsiteY1966" fmla="*/ 650647 h 6858000"/>
              <a:gd name="connsiteX1967" fmla="*/ 839047 w 7251911"/>
              <a:gd name="connsiteY1967" fmla="*/ 646851 h 6858000"/>
              <a:gd name="connsiteX1968" fmla="*/ 880349 w 7251911"/>
              <a:gd name="connsiteY1968" fmla="*/ 639258 h 6858000"/>
              <a:gd name="connsiteX1969" fmla="*/ 895368 w 7251911"/>
              <a:gd name="connsiteY1969" fmla="*/ 635461 h 6858000"/>
              <a:gd name="connsiteX1970" fmla="*/ 925406 w 7251911"/>
              <a:gd name="connsiteY1970" fmla="*/ 635461 h 6858000"/>
              <a:gd name="connsiteX1971" fmla="*/ 977972 w 7251911"/>
              <a:gd name="connsiteY1971" fmla="*/ 646851 h 6858000"/>
              <a:gd name="connsiteX1972" fmla="*/ 1015520 w 7251911"/>
              <a:gd name="connsiteY1972" fmla="*/ 643054 h 6858000"/>
              <a:gd name="connsiteX1973" fmla="*/ 1040138 w 7251911"/>
              <a:gd name="connsiteY1973" fmla="*/ 631707 h 6858000"/>
              <a:gd name="connsiteX1974" fmla="*/ 1039376 w 7251911"/>
              <a:gd name="connsiteY1974" fmla="*/ 631361 h 6858000"/>
              <a:gd name="connsiteX1975" fmla="*/ 1016117 w 7251911"/>
              <a:gd name="connsiteY1975" fmla="*/ 609499 h 6858000"/>
              <a:gd name="connsiteX1976" fmla="*/ 1006896 w 7251911"/>
              <a:gd name="connsiteY1976" fmla="*/ 603294 h 6858000"/>
              <a:gd name="connsiteX1977" fmla="*/ 992499 w 7251911"/>
              <a:gd name="connsiteY1977" fmla="*/ 606558 h 6858000"/>
              <a:gd name="connsiteX1978" fmla="*/ 980488 w 7251911"/>
              <a:gd name="connsiteY1978" fmla="*/ 622762 h 6858000"/>
              <a:gd name="connsiteX1979" fmla="*/ 954330 w 7251911"/>
              <a:gd name="connsiteY1979" fmla="*/ 608125 h 6858000"/>
              <a:gd name="connsiteX1980" fmla="*/ 939826 w 7251911"/>
              <a:gd name="connsiteY1980" fmla="*/ 596204 h 6858000"/>
              <a:gd name="connsiteX1981" fmla="*/ 906523 w 7251911"/>
              <a:gd name="connsiteY1981" fmla="*/ 590792 h 6858000"/>
              <a:gd name="connsiteX1982" fmla="*/ 842768 w 7251911"/>
              <a:gd name="connsiteY1982" fmla="*/ 589172 h 6858000"/>
              <a:gd name="connsiteX1983" fmla="*/ 795068 w 7251911"/>
              <a:gd name="connsiteY1983" fmla="*/ 587024 h 6858000"/>
              <a:gd name="connsiteX1984" fmla="*/ 774504 w 7251911"/>
              <a:gd name="connsiteY1984" fmla="*/ 575612 h 6858000"/>
              <a:gd name="connsiteX1985" fmla="*/ 768493 w 7251911"/>
              <a:gd name="connsiteY1985" fmla="*/ 559692 h 6858000"/>
              <a:gd name="connsiteX1986" fmla="*/ 733329 w 7251911"/>
              <a:gd name="connsiteY1986" fmla="*/ 569219 h 6858000"/>
              <a:gd name="connsiteX1987" fmla="*/ 726602 w 7251911"/>
              <a:gd name="connsiteY1987" fmla="*/ 591139 h 6858000"/>
              <a:gd name="connsiteX1988" fmla="*/ 662167 w 7251911"/>
              <a:gd name="connsiteY1988" fmla="*/ 562884 h 6858000"/>
              <a:gd name="connsiteX1989" fmla="*/ 612809 w 7251911"/>
              <a:gd name="connsiteY1989" fmla="*/ 558001 h 6858000"/>
              <a:gd name="connsiteX1990" fmla="*/ 525545 w 7251911"/>
              <a:gd name="connsiteY1990" fmla="*/ 568625 h 6858000"/>
              <a:gd name="connsiteX1991" fmla="*/ 498301 w 7251911"/>
              <a:gd name="connsiteY1991" fmla="*/ 562703 h 6858000"/>
              <a:gd name="connsiteX1992" fmla="*/ 404607 w 7251911"/>
              <a:gd name="connsiteY1992" fmla="*/ 544712 h 6858000"/>
              <a:gd name="connsiteX1993" fmla="*/ 370064 w 7251911"/>
              <a:gd name="connsiteY1993" fmla="*/ 549259 h 6858000"/>
              <a:gd name="connsiteX1994" fmla="*/ 311283 w 7251911"/>
              <a:gd name="connsiteY1994" fmla="*/ 555845 h 6858000"/>
              <a:gd name="connsiteX1995" fmla="*/ 292222 w 7251911"/>
              <a:gd name="connsiteY1995" fmla="*/ 548414 h 6858000"/>
              <a:gd name="connsiteX1996" fmla="*/ 289681 w 7251911"/>
              <a:gd name="connsiteY1996" fmla="*/ 536719 h 6858000"/>
              <a:gd name="connsiteX1997" fmla="*/ 286676 w 7251911"/>
              <a:gd name="connsiteY1997" fmla="*/ 528758 h 6858000"/>
              <a:gd name="connsiteX1998" fmla="*/ 242912 w 7251911"/>
              <a:gd name="connsiteY1998" fmla="*/ 527100 h 6858000"/>
              <a:gd name="connsiteX1999" fmla="*/ 231366 w 7251911"/>
              <a:gd name="connsiteY1999" fmla="*/ 539570 h 6858000"/>
              <a:gd name="connsiteX2000" fmla="*/ 187089 w 7251911"/>
              <a:gd name="connsiteY2000" fmla="*/ 558077 h 6858000"/>
              <a:gd name="connsiteX2001" fmla="*/ 180147 w 7251911"/>
              <a:gd name="connsiteY2001" fmla="*/ 549626 h 6858000"/>
              <a:gd name="connsiteX2002" fmla="*/ 166573 w 7251911"/>
              <a:gd name="connsiteY2002" fmla="*/ 530235 h 6858000"/>
              <a:gd name="connsiteX2003" fmla="*/ 127056 w 7251911"/>
              <a:gd name="connsiteY2003" fmla="*/ 526577 h 6858000"/>
              <a:gd name="connsiteX2004" fmla="*/ 85105 w 7251911"/>
              <a:gd name="connsiteY2004" fmla="*/ 526410 h 6858000"/>
              <a:gd name="connsiteX2005" fmla="*/ 68478 w 7251911"/>
              <a:gd name="connsiteY2005" fmla="*/ 515488 h 6858000"/>
              <a:gd name="connsiteX2006" fmla="*/ 49727 w 7251911"/>
              <a:gd name="connsiteY2006" fmla="*/ 505567 h 6858000"/>
              <a:gd name="connsiteX2007" fmla="*/ 35640 w 7251911"/>
              <a:gd name="connsiteY2007" fmla="*/ 506341 h 6858000"/>
              <a:gd name="connsiteX2008" fmla="*/ 16114 w 7251911"/>
              <a:gd name="connsiteY2008" fmla="*/ 502644 h 6858000"/>
              <a:gd name="connsiteX2009" fmla="*/ 23259 w 7251911"/>
              <a:gd name="connsiteY2009" fmla="*/ 493420 h 6858000"/>
              <a:gd name="connsiteX2010" fmla="*/ 0 w 7251911"/>
              <a:gd name="connsiteY2010" fmla="*/ 471558 h 6858000"/>
              <a:gd name="connsiteX2011" fmla="*/ 8684 w 7251911"/>
              <a:gd name="connsiteY2011" fmla="*/ 401837 h 6858000"/>
              <a:gd name="connsiteX2012" fmla="*/ 38468 w 7251911"/>
              <a:gd name="connsiteY2012" fmla="*/ 419454 h 6858000"/>
              <a:gd name="connsiteX2013" fmla="*/ 112898 w 7251911"/>
              <a:gd name="connsiteY2013" fmla="*/ 447690 h 6858000"/>
              <a:gd name="connsiteX2014" fmla="*/ 163031 w 7251911"/>
              <a:gd name="connsiteY2014" fmla="*/ 446348 h 6858000"/>
              <a:gd name="connsiteX2015" fmla="*/ 183177 w 7251911"/>
              <a:gd name="connsiteY2015" fmla="*/ 445065 h 6858000"/>
              <a:gd name="connsiteX2016" fmla="*/ 174578 w 7251911"/>
              <a:gd name="connsiteY2016" fmla="*/ 433879 h 6858000"/>
              <a:gd name="connsiteX2017" fmla="*/ 163544 w 7251911"/>
              <a:gd name="connsiteY2017" fmla="*/ 426183 h 6858000"/>
              <a:gd name="connsiteX2018" fmla="*/ 151318 w 7251911"/>
              <a:gd name="connsiteY2018" fmla="*/ 412017 h 6858000"/>
              <a:gd name="connsiteX2019" fmla="*/ 175711 w 7251911"/>
              <a:gd name="connsiteY2019" fmla="*/ 408734 h 6858000"/>
              <a:gd name="connsiteX2020" fmla="*/ 217041 w 7251911"/>
              <a:gd name="connsiteY2020" fmla="*/ 413881 h 6858000"/>
              <a:gd name="connsiteX2021" fmla="*/ 296123 w 7251911"/>
              <a:gd name="connsiteY2021" fmla="*/ 404767 h 6858000"/>
              <a:gd name="connsiteX2022" fmla="*/ 307932 w 7251911"/>
              <a:gd name="connsiteY2022" fmla="*/ 406237 h 6858000"/>
              <a:gd name="connsiteX2023" fmla="*/ 321399 w 7251911"/>
              <a:gd name="connsiteY2023" fmla="*/ 410443 h 6858000"/>
              <a:gd name="connsiteX2024" fmla="*/ 333362 w 7251911"/>
              <a:gd name="connsiteY2024" fmla="*/ 410669 h 6858000"/>
              <a:gd name="connsiteX2025" fmla="*/ 328233 w 7251911"/>
              <a:gd name="connsiteY2025" fmla="*/ 403709 h 6858000"/>
              <a:gd name="connsiteX2026" fmla="*/ 314194 w 7251911"/>
              <a:gd name="connsiteY2026" fmla="*/ 388053 h 6858000"/>
              <a:gd name="connsiteX2027" fmla="*/ 315745 w 7251911"/>
              <a:gd name="connsiteY2027" fmla="*/ 375602 h 6858000"/>
              <a:gd name="connsiteX2028" fmla="*/ 335426 w 7251911"/>
              <a:gd name="connsiteY2028" fmla="*/ 378054 h 6858000"/>
              <a:gd name="connsiteX2029" fmla="*/ 348428 w 7251911"/>
              <a:gd name="connsiteY2029" fmla="*/ 385995 h 6858000"/>
              <a:gd name="connsiteX2030" fmla="*/ 391106 w 7251911"/>
              <a:gd name="connsiteY2030" fmla="*/ 396368 h 6858000"/>
              <a:gd name="connsiteX2031" fmla="*/ 448181 w 7251911"/>
              <a:gd name="connsiteY2031" fmla="*/ 403477 h 6858000"/>
              <a:gd name="connsiteX2032" fmla="*/ 473922 w 7251911"/>
              <a:gd name="connsiteY2032" fmla="*/ 405419 h 6858000"/>
              <a:gd name="connsiteX2033" fmla="*/ 468065 w 7251911"/>
              <a:gd name="connsiteY2033" fmla="*/ 388253 h 6858000"/>
              <a:gd name="connsiteX2034" fmla="*/ 459155 w 7251911"/>
              <a:gd name="connsiteY2034" fmla="*/ 379557 h 6858000"/>
              <a:gd name="connsiteX2035" fmla="*/ 466300 w 7251911"/>
              <a:gd name="connsiteY2035" fmla="*/ 370332 h 6858000"/>
              <a:gd name="connsiteX2036" fmla="*/ 577743 w 7251911"/>
              <a:gd name="connsiteY2036" fmla="*/ 326054 h 6858000"/>
              <a:gd name="connsiteX2037" fmla="*/ 580952 w 7251911"/>
              <a:gd name="connsiteY2037" fmla="*/ 316339 h 6858000"/>
              <a:gd name="connsiteX2038" fmla="*/ 605965 w 7251911"/>
              <a:gd name="connsiteY2038" fmla="*/ 308076 h 6858000"/>
              <a:gd name="connsiteX2039" fmla="*/ 734405 w 7251911"/>
              <a:gd name="connsiteY2039" fmla="*/ 303844 h 6858000"/>
              <a:gd name="connsiteX2040" fmla="*/ 821360 w 7251911"/>
              <a:gd name="connsiteY2040" fmla="*/ 295710 h 6858000"/>
              <a:gd name="connsiteX2041" fmla="*/ 856523 w 7251911"/>
              <a:gd name="connsiteY2041" fmla="*/ 286182 h 6858000"/>
              <a:gd name="connsiteX2042" fmla="*/ 885007 w 7251911"/>
              <a:gd name="connsiteY2042" fmla="*/ 282144 h 6858000"/>
              <a:gd name="connsiteX2043" fmla="*/ 988589 w 7251911"/>
              <a:gd name="connsiteY2043" fmla="*/ 284931 h 6858000"/>
              <a:gd name="connsiteX2044" fmla="*/ 1107034 w 7251911"/>
              <a:gd name="connsiteY2044" fmla="*/ 280719 h 6858000"/>
              <a:gd name="connsiteX2045" fmla="*/ 1138106 w 7251911"/>
              <a:gd name="connsiteY2045" fmla="*/ 271946 h 6858000"/>
              <a:gd name="connsiteX2046" fmla="*/ 1147858 w 7251911"/>
              <a:gd name="connsiteY2046" fmla="*/ 267925 h 6858000"/>
              <a:gd name="connsiteX2047" fmla="*/ 1135858 w 7251911"/>
              <a:gd name="connsiteY2047" fmla="*/ 269896 h 6858000"/>
              <a:gd name="connsiteX2048" fmla="*/ 1072008 w 7251911"/>
              <a:gd name="connsiteY2048" fmla="*/ 266194 h 6858000"/>
              <a:gd name="connsiteX2049" fmla="*/ 1045717 w 7251911"/>
              <a:gd name="connsiteY2049" fmla="*/ 266194 h 6858000"/>
              <a:gd name="connsiteX2050" fmla="*/ 1008159 w 7251911"/>
              <a:gd name="connsiteY2050" fmla="*/ 267428 h 6858000"/>
              <a:gd name="connsiteX2051" fmla="*/ 970600 w 7251911"/>
              <a:gd name="connsiteY2051" fmla="*/ 266194 h 6858000"/>
              <a:gd name="connsiteX2052" fmla="*/ 951821 w 7251911"/>
              <a:gd name="connsiteY2052" fmla="*/ 267428 h 6858000"/>
              <a:gd name="connsiteX2053" fmla="*/ 809098 w 7251911"/>
              <a:gd name="connsiteY2053" fmla="*/ 267428 h 6858000"/>
              <a:gd name="connsiteX2054" fmla="*/ 718958 w 7251911"/>
              <a:gd name="connsiteY2054" fmla="*/ 266194 h 6858000"/>
              <a:gd name="connsiteX2055" fmla="*/ 700178 w 7251911"/>
              <a:gd name="connsiteY2055" fmla="*/ 262492 h 6858000"/>
              <a:gd name="connsiteX2056" fmla="*/ 733981 w 7251911"/>
              <a:gd name="connsiteY2056" fmla="*/ 260024 h 6858000"/>
              <a:gd name="connsiteX2057" fmla="*/ 779051 w 7251911"/>
              <a:gd name="connsiteY2057" fmla="*/ 260024 h 6858000"/>
              <a:gd name="connsiteX2058" fmla="*/ 797831 w 7251911"/>
              <a:gd name="connsiteY2058" fmla="*/ 255088 h 6858000"/>
              <a:gd name="connsiteX2059" fmla="*/ 809098 w 7251911"/>
              <a:gd name="connsiteY2059" fmla="*/ 252620 h 6858000"/>
              <a:gd name="connsiteX2060" fmla="*/ 876704 w 7251911"/>
              <a:gd name="connsiteY2060" fmla="*/ 252620 h 6858000"/>
              <a:gd name="connsiteX2061" fmla="*/ 887971 w 7251911"/>
              <a:gd name="connsiteY2061" fmla="*/ 252620 h 6858000"/>
              <a:gd name="connsiteX2062" fmla="*/ 891727 w 7251911"/>
              <a:gd name="connsiteY2062" fmla="*/ 250152 h 6858000"/>
              <a:gd name="connsiteX2063" fmla="*/ 891727 w 7251911"/>
              <a:gd name="connsiteY2063" fmla="*/ 248918 h 6858000"/>
              <a:gd name="connsiteX2064" fmla="*/ 887971 w 7251911"/>
              <a:gd name="connsiteY2064" fmla="*/ 248918 h 6858000"/>
              <a:gd name="connsiteX2065" fmla="*/ 809098 w 7251911"/>
              <a:gd name="connsiteY2065" fmla="*/ 246450 h 6858000"/>
              <a:gd name="connsiteX2066" fmla="*/ 756516 w 7251911"/>
              <a:gd name="connsiteY2066" fmla="*/ 243982 h 6858000"/>
              <a:gd name="connsiteX2067" fmla="*/ 749004 w 7251911"/>
              <a:gd name="connsiteY2067" fmla="*/ 242748 h 6858000"/>
              <a:gd name="connsiteX2068" fmla="*/ 685155 w 7251911"/>
              <a:gd name="connsiteY2068" fmla="*/ 245216 h 6858000"/>
              <a:gd name="connsiteX2069" fmla="*/ 655108 w 7251911"/>
              <a:gd name="connsiteY2069" fmla="*/ 246450 h 6858000"/>
              <a:gd name="connsiteX2070" fmla="*/ 636329 w 7251911"/>
              <a:gd name="connsiteY2070" fmla="*/ 242748 h 6858000"/>
              <a:gd name="connsiteX2071" fmla="*/ 643840 w 7251911"/>
              <a:gd name="connsiteY2071" fmla="*/ 235344 h 6858000"/>
              <a:gd name="connsiteX2072" fmla="*/ 677643 w 7251911"/>
              <a:gd name="connsiteY2072" fmla="*/ 231642 h 6858000"/>
              <a:gd name="connsiteX2073" fmla="*/ 711446 w 7251911"/>
              <a:gd name="connsiteY2073" fmla="*/ 231642 h 6858000"/>
              <a:gd name="connsiteX2074" fmla="*/ 726469 w 7251911"/>
              <a:gd name="connsiteY2074" fmla="*/ 230408 h 6858000"/>
              <a:gd name="connsiteX2075" fmla="*/ 688911 w 7251911"/>
              <a:gd name="connsiteY2075" fmla="*/ 229174 h 6858000"/>
              <a:gd name="connsiteX2076" fmla="*/ 696422 w 7251911"/>
              <a:gd name="connsiteY2076" fmla="*/ 220536 h 6858000"/>
              <a:gd name="connsiteX2077" fmla="*/ 718958 w 7251911"/>
              <a:gd name="connsiteY2077" fmla="*/ 218068 h 6858000"/>
              <a:gd name="connsiteX2078" fmla="*/ 722713 w 7251911"/>
              <a:gd name="connsiteY2078" fmla="*/ 214366 h 6858000"/>
              <a:gd name="connsiteX2079" fmla="*/ 715202 w 7251911"/>
              <a:gd name="connsiteY2079" fmla="*/ 213132 h 6858000"/>
              <a:gd name="connsiteX2080" fmla="*/ 662620 w 7251911"/>
              <a:gd name="connsiteY2080" fmla="*/ 214366 h 6858000"/>
              <a:gd name="connsiteX2081" fmla="*/ 628817 w 7251911"/>
              <a:gd name="connsiteY2081" fmla="*/ 214366 h 6858000"/>
              <a:gd name="connsiteX2082" fmla="*/ 595014 w 7251911"/>
              <a:gd name="connsiteY2082" fmla="*/ 210664 h 6858000"/>
              <a:gd name="connsiteX2083" fmla="*/ 572479 w 7251911"/>
              <a:gd name="connsiteY2083" fmla="*/ 204494 h 6858000"/>
              <a:gd name="connsiteX2084" fmla="*/ 553700 w 7251911"/>
              <a:gd name="connsiteY2084" fmla="*/ 200792 h 6858000"/>
              <a:gd name="connsiteX2085" fmla="*/ 534921 w 7251911"/>
              <a:gd name="connsiteY2085" fmla="*/ 200792 h 6858000"/>
              <a:gd name="connsiteX2086" fmla="*/ 527409 w 7251911"/>
              <a:gd name="connsiteY2086" fmla="*/ 194622 h 6858000"/>
              <a:gd name="connsiteX2087" fmla="*/ 546188 w 7251911"/>
              <a:gd name="connsiteY2087" fmla="*/ 189686 h 6858000"/>
              <a:gd name="connsiteX2088" fmla="*/ 591258 w 7251911"/>
              <a:gd name="connsiteY2088" fmla="*/ 189686 h 6858000"/>
              <a:gd name="connsiteX2089" fmla="*/ 640085 w 7251911"/>
              <a:gd name="connsiteY2089" fmla="*/ 189686 h 6858000"/>
              <a:gd name="connsiteX2090" fmla="*/ 681399 w 7251911"/>
              <a:gd name="connsiteY2090" fmla="*/ 187218 h 6858000"/>
              <a:gd name="connsiteX2091" fmla="*/ 696422 w 7251911"/>
              <a:gd name="connsiteY2091" fmla="*/ 177346 h 6858000"/>
              <a:gd name="connsiteX2092" fmla="*/ 715202 w 7251911"/>
              <a:gd name="connsiteY2092" fmla="*/ 171176 h 6858000"/>
              <a:gd name="connsiteX2093" fmla="*/ 756516 w 7251911"/>
              <a:gd name="connsiteY2093" fmla="*/ 172410 h 6858000"/>
              <a:gd name="connsiteX2094" fmla="*/ 775295 w 7251911"/>
              <a:gd name="connsiteY2094" fmla="*/ 169942 h 6858000"/>
              <a:gd name="connsiteX2095" fmla="*/ 790319 w 7251911"/>
              <a:gd name="connsiteY2095" fmla="*/ 167474 h 6858000"/>
              <a:gd name="connsiteX2096" fmla="*/ 835389 w 7251911"/>
              <a:gd name="connsiteY2096" fmla="*/ 167474 h 6858000"/>
              <a:gd name="connsiteX2097" fmla="*/ 880459 w 7251911"/>
              <a:gd name="connsiteY2097" fmla="*/ 165006 h 6858000"/>
              <a:gd name="connsiteX2098" fmla="*/ 940553 w 7251911"/>
              <a:gd name="connsiteY2098" fmla="*/ 162538 h 6858000"/>
              <a:gd name="connsiteX2099" fmla="*/ 948065 w 7251911"/>
              <a:gd name="connsiteY2099" fmla="*/ 162538 h 6858000"/>
              <a:gd name="connsiteX2100" fmla="*/ 955577 w 7251911"/>
              <a:gd name="connsiteY2100" fmla="*/ 158836 h 6858000"/>
              <a:gd name="connsiteX2101" fmla="*/ 970600 w 7251911"/>
              <a:gd name="connsiteY2101" fmla="*/ 161303 h 6858000"/>
              <a:gd name="connsiteX2102" fmla="*/ 996891 w 7251911"/>
              <a:gd name="connsiteY2102" fmla="*/ 158836 h 6858000"/>
              <a:gd name="connsiteX2103" fmla="*/ 1023182 w 7251911"/>
              <a:gd name="connsiteY2103" fmla="*/ 158836 h 6858000"/>
              <a:gd name="connsiteX2104" fmla="*/ 1041961 w 7251911"/>
              <a:gd name="connsiteY2104" fmla="*/ 157601 h 6858000"/>
              <a:gd name="connsiteX2105" fmla="*/ 1087032 w 7251911"/>
              <a:gd name="connsiteY2105" fmla="*/ 155133 h 6858000"/>
              <a:gd name="connsiteX2106" fmla="*/ 1109567 w 7251911"/>
              <a:gd name="connsiteY2106" fmla="*/ 153899 h 6858000"/>
              <a:gd name="connsiteX2107" fmla="*/ 1117079 w 7251911"/>
              <a:gd name="connsiteY2107" fmla="*/ 153899 h 6858000"/>
              <a:gd name="connsiteX2108" fmla="*/ 1195952 w 7251911"/>
              <a:gd name="connsiteY2108" fmla="*/ 152665 h 6858000"/>
              <a:gd name="connsiteX2109" fmla="*/ 1240638 w 7251911"/>
              <a:gd name="connsiteY2109" fmla="*/ 151931 h 6858000"/>
              <a:gd name="connsiteX2110" fmla="*/ 1241451 w 7251911"/>
              <a:gd name="connsiteY2110" fmla="*/ 148271 h 6858000"/>
              <a:gd name="connsiteX2111" fmla="*/ 1243312 w 7251911"/>
              <a:gd name="connsiteY2111" fmla="*/ 133331 h 6858000"/>
              <a:gd name="connsiteX2112" fmla="*/ 1221197 w 7251911"/>
              <a:gd name="connsiteY2112" fmla="*/ 134369 h 6858000"/>
              <a:gd name="connsiteX2113" fmla="*/ 1189553 w 7251911"/>
              <a:gd name="connsiteY2113" fmla="*/ 131692 h 6858000"/>
              <a:gd name="connsiteX2114" fmla="*/ 990833 w 7251911"/>
              <a:gd name="connsiteY2114" fmla="*/ 138549 h 6858000"/>
              <a:gd name="connsiteX2115" fmla="*/ 957065 w 7251911"/>
              <a:gd name="connsiteY2115" fmla="*/ 136871 h 6858000"/>
              <a:gd name="connsiteX2116" fmla="*/ 873212 w 7251911"/>
              <a:gd name="connsiteY2116" fmla="*/ 120105 h 6858000"/>
              <a:gd name="connsiteX2117" fmla="*/ 768544 w 7251911"/>
              <a:gd name="connsiteY2117" fmla="*/ 126033 h 6858000"/>
              <a:gd name="connsiteX2118" fmla="*/ 720272 w 7251911"/>
              <a:gd name="connsiteY2118" fmla="*/ 112435 h 6858000"/>
              <a:gd name="connsiteX2119" fmla="*/ 670604 w 7251911"/>
              <a:gd name="connsiteY2119" fmla="*/ 110041 h 6858000"/>
              <a:gd name="connsiteX2120" fmla="*/ 623632 w 7251911"/>
              <a:gd name="connsiteY2120" fmla="*/ 118098 h 6858000"/>
              <a:gd name="connsiteX2121" fmla="*/ 572568 w 7251911"/>
              <a:gd name="connsiteY2121" fmla="*/ 126910 h 6858000"/>
              <a:gd name="connsiteX2122" fmla="*/ 522793 w 7251911"/>
              <a:gd name="connsiteY2122" fmla="*/ 109331 h 6858000"/>
              <a:gd name="connsiteX2123" fmla="*/ 525119 w 7251911"/>
              <a:gd name="connsiteY2123" fmla="*/ 90656 h 6858000"/>
              <a:gd name="connsiteX2124" fmla="*/ 557849 w 7251911"/>
              <a:gd name="connsiteY2124" fmla="*/ 84618 h 6858000"/>
              <a:gd name="connsiteX2125" fmla="*/ 632530 w 7251911"/>
              <a:gd name="connsiteY2125" fmla="*/ 78748 h 6858000"/>
              <a:gd name="connsiteX2126" fmla="*/ 639210 w 7251911"/>
              <a:gd name="connsiteY2126" fmla="*/ 73258 h 6858000"/>
              <a:gd name="connsiteX2127" fmla="*/ 641429 w 7251911"/>
              <a:gd name="connsiteY2127" fmla="*/ 39398 h 6858000"/>
              <a:gd name="connsiteX2128" fmla="*/ 643707 w 7251911"/>
              <a:gd name="connsiteY2128" fmla="*/ 37153 h 6858000"/>
              <a:gd name="connsiteX2129" fmla="*/ 679395 w 7251911"/>
              <a:gd name="connsiteY2129" fmla="*/ 55506 h 6858000"/>
              <a:gd name="connsiteX2130" fmla="*/ 709692 w 7251911"/>
              <a:gd name="connsiteY2130" fmla="*/ 52958 h 6858000"/>
              <a:gd name="connsiteX2131" fmla="*/ 728646 w 7251911"/>
              <a:gd name="connsiteY2131" fmla="*/ 45204 h 6858000"/>
              <a:gd name="connsiteX2132" fmla="*/ 754851 w 7251911"/>
              <a:gd name="connsiteY2132" fmla="*/ 43411 h 6858000"/>
              <a:gd name="connsiteX2133" fmla="*/ 787844 w 7251911"/>
              <a:gd name="connsiteY2133" fmla="*/ 51313 h 6858000"/>
              <a:gd name="connsiteX2134" fmla="*/ 813430 w 7251911"/>
              <a:gd name="connsiteY2134" fmla="*/ 54500 h 6858000"/>
              <a:gd name="connsiteX2135" fmla="*/ 854915 w 7251911"/>
              <a:gd name="connsiteY2135" fmla="*/ 58403 h 6858000"/>
              <a:gd name="connsiteX2136" fmla="*/ 890234 w 7251911"/>
              <a:gd name="connsiteY2136" fmla="*/ 47630 h 6858000"/>
              <a:gd name="connsiteX2137" fmla="*/ 910273 w 7251911"/>
              <a:gd name="connsiteY2137" fmla="*/ 31161 h 6858000"/>
              <a:gd name="connsiteX2138" fmla="*/ 975996 w 7251911"/>
              <a:gd name="connsiteY2138" fmla="*/ 33025 h 6858000"/>
              <a:gd name="connsiteX2139" fmla="*/ 1156382 w 7251911"/>
              <a:gd name="connsiteY2139" fmla="*/ 28943 h 6858000"/>
              <a:gd name="connsiteX2140" fmla="*/ 1180822 w 7251911"/>
              <a:gd name="connsiteY2140" fmla="*/ 9229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</a:cxnLst>
            <a:rect l="l" t="t" r="r" b="b"/>
            <a:pathLst>
              <a:path w="7251911" h="6858000">
                <a:moveTo>
                  <a:pt x="1482284" y="6561382"/>
                </a:moveTo>
                <a:lnTo>
                  <a:pt x="1480161" y="6561566"/>
                </a:lnTo>
                <a:lnTo>
                  <a:pt x="1481119" y="6561697"/>
                </a:lnTo>
                <a:lnTo>
                  <a:pt x="1483349" y="6562029"/>
                </a:lnTo>
                <a:close/>
                <a:moveTo>
                  <a:pt x="1001679" y="6534807"/>
                </a:moveTo>
                <a:cubicBezTo>
                  <a:pt x="1001679" y="6534807"/>
                  <a:pt x="1001679" y="6538603"/>
                  <a:pt x="997924" y="6538603"/>
                </a:cubicBezTo>
                <a:cubicBezTo>
                  <a:pt x="1001679" y="6546196"/>
                  <a:pt x="1005434" y="6542400"/>
                  <a:pt x="1012943" y="6542400"/>
                </a:cubicBezTo>
                <a:cubicBezTo>
                  <a:pt x="1016698" y="6542400"/>
                  <a:pt x="1016698" y="6546196"/>
                  <a:pt x="1016698" y="6546196"/>
                </a:cubicBezTo>
                <a:cubicBezTo>
                  <a:pt x="1016698" y="6549993"/>
                  <a:pt x="1016698" y="6557586"/>
                  <a:pt x="1012943" y="6553789"/>
                </a:cubicBezTo>
                <a:cubicBezTo>
                  <a:pt x="1009189" y="6553789"/>
                  <a:pt x="1005434" y="6561382"/>
                  <a:pt x="1001679" y="6561382"/>
                </a:cubicBezTo>
                <a:cubicBezTo>
                  <a:pt x="979151" y="6557586"/>
                  <a:pt x="960377" y="6568975"/>
                  <a:pt x="937849" y="6568975"/>
                </a:cubicBezTo>
                <a:cubicBezTo>
                  <a:pt x="870264" y="6568975"/>
                  <a:pt x="798924" y="6568975"/>
                  <a:pt x="731339" y="6568975"/>
                </a:cubicBezTo>
                <a:cubicBezTo>
                  <a:pt x="720075" y="6568975"/>
                  <a:pt x="709750" y="6569924"/>
                  <a:pt x="700832" y="6573246"/>
                </a:cubicBezTo>
                <a:lnTo>
                  <a:pt x="681585" y="6589394"/>
                </a:lnTo>
                <a:lnTo>
                  <a:pt x="688160" y="6588503"/>
                </a:lnTo>
                <a:cubicBezTo>
                  <a:pt x="699424" y="6587526"/>
                  <a:pt x="710688" y="6586689"/>
                  <a:pt x="720075" y="6585014"/>
                </a:cubicBezTo>
                <a:cubicBezTo>
                  <a:pt x="721014" y="6584735"/>
                  <a:pt x="725707" y="6584945"/>
                  <a:pt x="732219" y="6585433"/>
                </a:cubicBezTo>
                <a:lnTo>
                  <a:pt x="733535" y="6585553"/>
                </a:lnTo>
                <a:lnTo>
                  <a:pt x="736971" y="6581788"/>
                </a:lnTo>
                <a:cubicBezTo>
                  <a:pt x="738848" y="6581314"/>
                  <a:pt x="740726" y="6582263"/>
                  <a:pt x="742603" y="6584161"/>
                </a:cubicBezTo>
                <a:lnTo>
                  <a:pt x="756429" y="6587656"/>
                </a:lnTo>
                <a:lnTo>
                  <a:pt x="765640" y="6588691"/>
                </a:lnTo>
                <a:lnTo>
                  <a:pt x="780150" y="6587957"/>
                </a:lnTo>
                <a:cubicBezTo>
                  <a:pt x="791415" y="6587957"/>
                  <a:pt x="801740" y="6587957"/>
                  <a:pt x="812066" y="6589381"/>
                </a:cubicBezTo>
                <a:lnTo>
                  <a:pt x="832664" y="6595813"/>
                </a:lnTo>
                <a:lnTo>
                  <a:pt x="855245" y="6592829"/>
                </a:lnTo>
                <a:cubicBezTo>
                  <a:pt x="855245" y="6591712"/>
                  <a:pt x="855245" y="6590596"/>
                  <a:pt x="859000" y="6590596"/>
                </a:cubicBezTo>
                <a:cubicBezTo>
                  <a:pt x="881528" y="6590596"/>
                  <a:pt x="896546" y="6586131"/>
                  <a:pt x="915320" y="6585014"/>
                </a:cubicBezTo>
                <a:cubicBezTo>
                  <a:pt x="926585" y="6583898"/>
                  <a:pt x="930339" y="6588363"/>
                  <a:pt x="941603" y="6586131"/>
                </a:cubicBezTo>
                <a:cubicBezTo>
                  <a:pt x="943481" y="6586131"/>
                  <a:pt x="951929" y="6587527"/>
                  <a:pt x="960377" y="6589201"/>
                </a:cubicBezTo>
                <a:lnTo>
                  <a:pt x="975004" y="6592897"/>
                </a:lnTo>
                <a:lnTo>
                  <a:pt x="979151" y="6591754"/>
                </a:lnTo>
                <a:cubicBezTo>
                  <a:pt x="990415" y="6587957"/>
                  <a:pt x="997924" y="6587957"/>
                  <a:pt x="1009189" y="6595550"/>
                </a:cubicBezTo>
                <a:lnTo>
                  <a:pt x="1011488" y="6596812"/>
                </a:lnTo>
                <a:lnTo>
                  <a:pt x="1039226" y="6596177"/>
                </a:lnTo>
                <a:cubicBezTo>
                  <a:pt x="1042981" y="6595061"/>
                  <a:pt x="1046736" y="6593945"/>
                  <a:pt x="1054245" y="6592829"/>
                </a:cubicBezTo>
                <a:cubicBezTo>
                  <a:pt x="1054245" y="6591712"/>
                  <a:pt x="1058000" y="6590596"/>
                  <a:pt x="1058000" y="6590596"/>
                </a:cubicBezTo>
                <a:cubicBezTo>
                  <a:pt x="1076774" y="6590596"/>
                  <a:pt x="1091792" y="6587247"/>
                  <a:pt x="1106812" y="6588363"/>
                </a:cubicBezTo>
                <a:lnTo>
                  <a:pt x="1132227" y="6591111"/>
                </a:lnTo>
                <a:lnTo>
                  <a:pt x="1155623" y="6587957"/>
                </a:lnTo>
                <a:cubicBezTo>
                  <a:pt x="1174396" y="6587957"/>
                  <a:pt x="1196925" y="6587957"/>
                  <a:pt x="1215698" y="6587957"/>
                </a:cubicBezTo>
                <a:lnTo>
                  <a:pt x="1240997" y="6590313"/>
                </a:lnTo>
                <a:lnTo>
                  <a:pt x="1244572" y="6589604"/>
                </a:lnTo>
                <a:cubicBezTo>
                  <a:pt x="1248326" y="6587372"/>
                  <a:pt x="1255836" y="6586255"/>
                  <a:pt x="1248326" y="6584023"/>
                </a:cubicBezTo>
                <a:cubicBezTo>
                  <a:pt x="1244572" y="6582907"/>
                  <a:pt x="1244572" y="6580674"/>
                  <a:pt x="1240817" y="6580674"/>
                </a:cubicBezTo>
                <a:cubicBezTo>
                  <a:pt x="1233308" y="6580674"/>
                  <a:pt x="1225798" y="6579558"/>
                  <a:pt x="1222044" y="6580674"/>
                </a:cubicBezTo>
                <a:cubicBezTo>
                  <a:pt x="1207024" y="6582907"/>
                  <a:pt x="1192006" y="6584023"/>
                  <a:pt x="1176987" y="6585139"/>
                </a:cubicBezTo>
                <a:cubicBezTo>
                  <a:pt x="1165723" y="6587372"/>
                  <a:pt x="1165723" y="6586255"/>
                  <a:pt x="1158213" y="6582907"/>
                </a:cubicBezTo>
                <a:cubicBezTo>
                  <a:pt x="1158213" y="6580674"/>
                  <a:pt x="1154459" y="6577325"/>
                  <a:pt x="1146949" y="6576209"/>
                </a:cubicBezTo>
                <a:cubicBezTo>
                  <a:pt x="1135685" y="6576209"/>
                  <a:pt x="1128176" y="6573976"/>
                  <a:pt x="1113156" y="6573976"/>
                </a:cubicBezTo>
                <a:cubicBezTo>
                  <a:pt x="1105647" y="6575092"/>
                  <a:pt x="1094383" y="6573976"/>
                  <a:pt x="1083119" y="6575092"/>
                </a:cubicBezTo>
                <a:cubicBezTo>
                  <a:pt x="1075609" y="6575092"/>
                  <a:pt x="1075609" y="6572860"/>
                  <a:pt x="1075609" y="6571744"/>
                </a:cubicBezTo>
                <a:cubicBezTo>
                  <a:pt x="1075609" y="6569511"/>
                  <a:pt x="1079364" y="6568395"/>
                  <a:pt x="1083119" y="6568395"/>
                </a:cubicBezTo>
                <a:cubicBezTo>
                  <a:pt x="1090628" y="6568395"/>
                  <a:pt x="1090628" y="6569511"/>
                  <a:pt x="1094383" y="6569511"/>
                </a:cubicBezTo>
                <a:cubicBezTo>
                  <a:pt x="1113156" y="6571744"/>
                  <a:pt x="1128176" y="6570627"/>
                  <a:pt x="1139439" y="6566162"/>
                </a:cubicBezTo>
                <a:cubicBezTo>
                  <a:pt x="1143194" y="6563929"/>
                  <a:pt x="1135685" y="6561697"/>
                  <a:pt x="1143194" y="6559464"/>
                </a:cubicBezTo>
                <a:cubicBezTo>
                  <a:pt x="1154459" y="6559464"/>
                  <a:pt x="1165723" y="6559464"/>
                  <a:pt x="1176987" y="6559464"/>
                </a:cubicBezTo>
                <a:cubicBezTo>
                  <a:pt x="1184496" y="6558348"/>
                  <a:pt x="1195761" y="6560581"/>
                  <a:pt x="1207024" y="6558348"/>
                </a:cubicBezTo>
                <a:cubicBezTo>
                  <a:pt x="1218289" y="6554999"/>
                  <a:pt x="1222044" y="6559464"/>
                  <a:pt x="1233308" y="6559464"/>
                </a:cubicBezTo>
                <a:cubicBezTo>
                  <a:pt x="1267100" y="6558348"/>
                  <a:pt x="1297138" y="6561697"/>
                  <a:pt x="1327176" y="6560581"/>
                </a:cubicBezTo>
                <a:cubicBezTo>
                  <a:pt x="1342195" y="6560581"/>
                  <a:pt x="1353459" y="6560581"/>
                  <a:pt x="1368478" y="6560581"/>
                </a:cubicBezTo>
                <a:cubicBezTo>
                  <a:pt x="1379742" y="6560581"/>
                  <a:pt x="1390068" y="6560581"/>
                  <a:pt x="1400393" y="6561279"/>
                </a:cubicBezTo>
                <a:lnTo>
                  <a:pt x="1411334" y="6562953"/>
                </a:lnTo>
                <a:lnTo>
                  <a:pt x="1422208" y="6561382"/>
                </a:lnTo>
                <a:lnTo>
                  <a:pt x="1427047" y="6565357"/>
                </a:lnTo>
                <a:lnTo>
                  <a:pt x="1432308" y="6566162"/>
                </a:lnTo>
                <a:cubicBezTo>
                  <a:pt x="1436063" y="6565046"/>
                  <a:pt x="1436063" y="6562813"/>
                  <a:pt x="1439817" y="6562813"/>
                </a:cubicBezTo>
                <a:lnTo>
                  <a:pt x="1447955" y="6560840"/>
                </a:lnTo>
                <a:lnTo>
                  <a:pt x="1437227" y="6559484"/>
                </a:lnTo>
                <a:cubicBezTo>
                  <a:pt x="1432534" y="6557586"/>
                  <a:pt x="1427840" y="6555687"/>
                  <a:pt x="1422208" y="6557586"/>
                </a:cubicBezTo>
                <a:cubicBezTo>
                  <a:pt x="1414699" y="6553789"/>
                  <a:pt x="1407189" y="6549993"/>
                  <a:pt x="1399680" y="6549993"/>
                </a:cubicBezTo>
                <a:cubicBezTo>
                  <a:pt x="1373397" y="6549993"/>
                  <a:pt x="1350868" y="6549993"/>
                  <a:pt x="1328340" y="6549993"/>
                </a:cubicBezTo>
                <a:cubicBezTo>
                  <a:pt x="1313321" y="6549993"/>
                  <a:pt x="1298302" y="6553789"/>
                  <a:pt x="1287038" y="6542400"/>
                </a:cubicBezTo>
                <a:cubicBezTo>
                  <a:pt x="1287038" y="6542400"/>
                  <a:pt x="1283283" y="6542400"/>
                  <a:pt x="1279529" y="6542400"/>
                </a:cubicBezTo>
                <a:cubicBezTo>
                  <a:pt x="1260755" y="6553789"/>
                  <a:pt x="1241981" y="6538603"/>
                  <a:pt x="1223208" y="6542400"/>
                </a:cubicBezTo>
                <a:cubicBezTo>
                  <a:pt x="1204434" y="6546196"/>
                  <a:pt x="1185661" y="6546196"/>
                  <a:pt x="1166887" y="6542400"/>
                </a:cubicBezTo>
                <a:cubicBezTo>
                  <a:pt x="1110566" y="6531010"/>
                  <a:pt x="1058000" y="6538603"/>
                  <a:pt x="1001679" y="6534807"/>
                </a:cubicBezTo>
                <a:close/>
                <a:moveTo>
                  <a:pt x="1065560" y="6510009"/>
                </a:moveTo>
                <a:lnTo>
                  <a:pt x="1059557" y="6510067"/>
                </a:lnTo>
                <a:lnTo>
                  <a:pt x="1052449" y="6510359"/>
                </a:lnTo>
                <a:lnTo>
                  <a:pt x="1054245" y="6510605"/>
                </a:lnTo>
                <a:close/>
                <a:moveTo>
                  <a:pt x="1123406" y="6507599"/>
                </a:moveTo>
                <a:lnTo>
                  <a:pt x="1105732" y="6508794"/>
                </a:lnTo>
                <a:lnTo>
                  <a:pt x="1148114" y="6512503"/>
                </a:lnTo>
                <a:lnTo>
                  <a:pt x="1169410" y="6510639"/>
                </a:lnTo>
                <a:lnTo>
                  <a:pt x="1130918" y="6508833"/>
                </a:lnTo>
                <a:cubicBezTo>
                  <a:pt x="1127162" y="6507599"/>
                  <a:pt x="1123406" y="6507599"/>
                  <a:pt x="1123406" y="6507599"/>
                </a:cubicBezTo>
                <a:close/>
                <a:moveTo>
                  <a:pt x="1305811" y="5758113"/>
                </a:moveTo>
                <a:lnTo>
                  <a:pt x="1309566" y="5760328"/>
                </a:lnTo>
                <a:cubicBezTo>
                  <a:pt x="1315199" y="5764125"/>
                  <a:pt x="1326463" y="5766023"/>
                  <a:pt x="1337258" y="5765548"/>
                </a:cubicBezTo>
                <a:lnTo>
                  <a:pt x="1356687" y="5758506"/>
                </a:lnTo>
                <a:close/>
                <a:moveTo>
                  <a:pt x="1146165" y="5750362"/>
                </a:moveTo>
                <a:cubicBezTo>
                  <a:pt x="1144287" y="5750362"/>
                  <a:pt x="1142409" y="5752289"/>
                  <a:pt x="1140062" y="5754216"/>
                </a:cubicBezTo>
                <a:lnTo>
                  <a:pt x="1136120" y="5755919"/>
                </a:lnTo>
                <a:lnTo>
                  <a:pt x="1148113" y="5760328"/>
                </a:lnTo>
                <a:cubicBezTo>
                  <a:pt x="1170642" y="5775514"/>
                  <a:pt x="1181906" y="5775514"/>
                  <a:pt x="1200679" y="5760328"/>
                </a:cubicBezTo>
                <a:lnTo>
                  <a:pt x="1204669" y="5758069"/>
                </a:lnTo>
                <a:lnTo>
                  <a:pt x="1168700" y="5758069"/>
                </a:lnTo>
                <a:cubicBezTo>
                  <a:pt x="1161188" y="5758069"/>
                  <a:pt x="1153677" y="5754216"/>
                  <a:pt x="1146165" y="5750362"/>
                </a:cubicBezTo>
                <a:close/>
                <a:moveTo>
                  <a:pt x="1054147" y="5745064"/>
                </a:moveTo>
                <a:cubicBezTo>
                  <a:pt x="1049452" y="5744582"/>
                  <a:pt x="1044757" y="5744582"/>
                  <a:pt x="1041001" y="5746509"/>
                </a:cubicBezTo>
                <a:cubicBezTo>
                  <a:pt x="1029733" y="5754216"/>
                  <a:pt x="1014710" y="5750362"/>
                  <a:pt x="1003442" y="5750362"/>
                </a:cubicBezTo>
                <a:cubicBezTo>
                  <a:pt x="992175" y="5750362"/>
                  <a:pt x="977152" y="5758069"/>
                  <a:pt x="965884" y="5746509"/>
                </a:cubicBezTo>
                <a:cubicBezTo>
                  <a:pt x="962128" y="5742656"/>
                  <a:pt x="959311" y="5743619"/>
                  <a:pt x="956494" y="5745546"/>
                </a:cubicBezTo>
                <a:lnTo>
                  <a:pt x="956228" y="5745682"/>
                </a:lnTo>
                <a:lnTo>
                  <a:pt x="960377" y="5747990"/>
                </a:lnTo>
                <a:cubicBezTo>
                  <a:pt x="968826" y="5753684"/>
                  <a:pt x="977274" y="5760328"/>
                  <a:pt x="979151" y="5764125"/>
                </a:cubicBezTo>
                <a:cubicBezTo>
                  <a:pt x="982905" y="5767921"/>
                  <a:pt x="986660" y="5771717"/>
                  <a:pt x="990415" y="5775514"/>
                </a:cubicBezTo>
                <a:cubicBezTo>
                  <a:pt x="1009189" y="5786903"/>
                  <a:pt x="1024207" y="5786903"/>
                  <a:pt x="1039226" y="5771717"/>
                </a:cubicBezTo>
                <a:cubicBezTo>
                  <a:pt x="1042981" y="5767921"/>
                  <a:pt x="1046736" y="5764125"/>
                  <a:pt x="1054245" y="5760328"/>
                </a:cubicBezTo>
                <a:cubicBezTo>
                  <a:pt x="1054245" y="5756532"/>
                  <a:pt x="1058000" y="5752735"/>
                  <a:pt x="1058000" y="5752735"/>
                </a:cubicBezTo>
                <a:lnTo>
                  <a:pt x="1078634" y="5748563"/>
                </a:lnTo>
                <a:lnTo>
                  <a:pt x="1067292" y="5746509"/>
                </a:lnTo>
                <a:cubicBezTo>
                  <a:pt x="1063536" y="5746509"/>
                  <a:pt x="1058842" y="5745546"/>
                  <a:pt x="1054147" y="5745064"/>
                </a:cubicBezTo>
                <a:close/>
                <a:moveTo>
                  <a:pt x="760395" y="5744251"/>
                </a:moveTo>
                <a:lnTo>
                  <a:pt x="777628" y="5750837"/>
                </a:lnTo>
                <a:cubicBezTo>
                  <a:pt x="783671" y="5753447"/>
                  <a:pt x="787660" y="5755583"/>
                  <a:pt x="787660" y="5756532"/>
                </a:cubicBezTo>
                <a:cubicBezTo>
                  <a:pt x="795169" y="5771717"/>
                  <a:pt x="810188" y="5775514"/>
                  <a:pt x="821452" y="5775514"/>
                </a:cubicBezTo>
                <a:cubicBezTo>
                  <a:pt x="832717" y="5779310"/>
                  <a:pt x="843981" y="5767921"/>
                  <a:pt x="855245" y="5760328"/>
                </a:cubicBezTo>
                <a:cubicBezTo>
                  <a:pt x="855245" y="5756532"/>
                  <a:pt x="855245" y="5752735"/>
                  <a:pt x="859000" y="5752735"/>
                </a:cubicBezTo>
                <a:lnTo>
                  <a:pt x="867697" y="5750362"/>
                </a:lnTo>
                <a:lnTo>
                  <a:pt x="804382" y="5750362"/>
                </a:lnTo>
                <a:close/>
                <a:moveTo>
                  <a:pt x="1061307" y="4874107"/>
                </a:moveTo>
                <a:cubicBezTo>
                  <a:pt x="1058490" y="4874724"/>
                  <a:pt x="1055673" y="4875649"/>
                  <a:pt x="1051917" y="4875649"/>
                </a:cubicBezTo>
                <a:lnTo>
                  <a:pt x="949546" y="4875649"/>
                </a:lnTo>
                <a:lnTo>
                  <a:pt x="952868" y="4877129"/>
                </a:lnTo>
                <a:cubicBezTo>
                  <a:pt x="956622" y="4877129"/>
                  <a:pt x="960377" y="4880926"/>
                  <a:pt x="960377" y="4884722"/>
                </a:cubicBezTo>
                <a:cubicBezTo>
                  <a:pt x="960377" y="4888519"/>
                  <a:pt x="956622" y="4888519"/>
                  <a:pt x="952868" y="4892315"/>
                </a:cubicBezTo>
                <a:cubicBezTo>
                  <a:pt x="937849" y="4892315"/>
                  <a:pt x="919075" y="4907501"/>
                  <a:pt x="900302" y="4896112"/>
                </a:cubicBezTo>
                <a:cubicBezTo>
                  <a:pt x="896547" y="4896112"/>
                  <a:pt x="889037" y="4896112"/>
                  <a:pt x="889037" y="4899908"/>
                </a:cubicBezTo>
                <a:cubicBezTo>
                  <a:pt x="889037" y="4911298"/>
                  <a:pt x="877773" y="4911298"/>
                  <a:pt x="870264" y="4911298"/>
                </a:cubicBezTo>
                <a:cubicBezTo>
                  <a:pt x="862754" y="4911298"/>
                  <a:pt x="859000" y="4918891"/>
                  <a:pt x="862754" y="4926484"/>
                </a:cubicBezTo>
                <a:cubicBezTo>
                  <a:pt x="862754" y="4930280"/>
                  <a:pt x="870264" y="4934076"/>
                  <a:pt x="874019" y="4941669"/>
                </a:cubicBezTo>
                <a:cubicBezTo>
                  <a:pt x="866509" y="4941669"/>
                  <a:pt x="862754" y="4945466"/>
                  <a:pt x="859000" y="4941669"/>
                </a:cubicBezTo>
                <a:cubicBezTo>
                  <a:pt x="851490" y="4934076"/>
                  <a:pt x="840226" y="4937873"/>
                  <a:pt x="832717" y="4937873"/>
                </a:cubicBezTo>
                <a:cubicBezTo>
                  <a:pt x="821452" y="4934076"/>
                  <a:pt x="813943" y="4945466"/>
                  <a:pt x="802679" y="4941669"/>
                </a:cubicBezTo>
                <a:cubicBezTo>
                  <a:pt x="787660" y="4937873"/>
                  <a:pt x="791415" y="4953059"/>
                  <a:pt x="783905" y="4960652"/>
                </a:cubicBezTo>
                <a:cubicBezTo>
                  <a:pt x="780150" y="4964448"/>
                  <a:pt x="772641" y="4964448"/>
                  <a:pt x="768886" y="4964448"/>
                </a:cubicBezTo>
                <a:cubicBezTo>
                  <a:pt x="750113" y="4964448"/>
                  <a:pt x="731339" y="4964448"/>
                  <a:pt x="708811" y="4964448"/>
                </a:cubicBezTo>
                <a:cubicBezTo>
                  <a:pt x="690037" y="4964448"/>
                  <a:pt x="667509" y="4964448"/>
                  <a:pt x="644980" y="4964448"/>
                </a:cubicBezTo>
                <a:cubicBezTo>
                  <a:pt x="644980" y="4964448"/>
                  <a:pt x="644980" y="4968245"/>
                  <a:pt x="644980" y="4968245"/>
                </a:cubicBezTo>
                <a:cubicBezTo>
                  <a:pt x="663754" y="4968245"/>
                  <a:pt x="686282" y="4968245"/>
                  <a:pt x="708811" y="4972041"/>
                </a:cubicBezTo>
                <a:cubicBezTo>
                  <a:pt x="701301" y="4975838"/>
                  <a:pt x="697546" y="4983431"/>
                  <a:pt x="693792" y="4983431"/>
                </a:cubicBezTo>
                <a:cubicBezTo>
                  <a:pt x="656245" y="4987227"/>
                  <a:pt x="618697" y="4998616"/>
                  <a:pt x="581150" y="4994820"/>
                </a:cubicBezTo>
                <a:cubicBezTo>
                  <a:pt x="573641" y="4994820"/>
                  <a:pt x="566131" y="4994820"/>
                  <a:pt x="558622" y="4994820"/>
                </a:cubicBezTo>
                <a:cubicBezTo>
                  <a:pt x="536093" y="4994820"/>
                  <a:pt x="521074" y="5002413"/>
                  <a:pt x="509810" y="5017599"/>
                </a:cubicBezTo>
                <a:cubicBezTo>
                  <a:pt x="498546" y="5017599"/>
                  <a:pt x="487282" y="5017599"/>
                  <a:pt x="476018" y="5017599"/>
                </a:cubicBezTo>
                <a:cubicBezTo>
                  <a:pt x="468508" y="5017599"/>
                  <a:pt x="468508" y="5021395"/>
                  <a:pt x="464754" y="5025192"/>
                </a:cubicBezTo>
                <a:cubicBezTo>
                  <a:pt x="460999" y="5028988"/>
                  <a:pt x="464754" y="5032785"/>
                  <a:pt x="468508" y="5036581"/>
                </a:cubicBezTo>
                <a:cubicBezTo>
                  <a:pt x="479772" y="5051767"/>
                  <a:pt x="479772" y="5051767"/>
                  <a:pt x="494791" y="5040378"/>
                </a:cubicBezTo>
                <a:cubicBezTo>
                  <a:pt x="498546" y="5036581"/>
                  <a:pt x="509810" y="5025192"/>
                  <a:pt x="509810" y="5021395"/>
                </a:cubicBezTo>
                <a:cubicBezTo>
                  <a:pt x="524829" y="5028988"/>
                  <a:pt x="536093" y="5017599"/>
                  <a:pt x="547358" y="5017599"/>
                </a:cubicBezTo>
                <a:cubicBezTo>
                  <a:pt x="562376" y="5025192"/>
                  <a:pt x="581150" y="5025192"/>
                  <a:pt x="592414" y="5017599"/>
                </a:cubicBezTo>
                <a:cubicBezTo>
                  <a:pt x="599924" y="5017599"/>
                  <a:pt x="603678" y="5013802"/>
                  <a:pt x="611188" y="5017599"/>
                </a:cubicBezTo>
                <a:cubicBezTo>
                  <a:pt x="618697" y="5017599"/>
                  <a:pt x="626207" y="5013802"/>
                  <a:pt x="637471" y="5021395"/>
                </a:cubicBezTo>
                <a:cubicBezTo>
                  <a:pt x="644980" y="5025192"/>
                  <a:pt x="656245" y="5013802"/>
                  <a:pt x="663754" y="5017599"/>
                </a:cubicBezTo>
                <a:cubicBezTo>
                  <a:pt x="667509" y="5025192"/>
                  <a:pt x="675018" y="5021395"/>
                  <a:pt x="678773" y="5021395"/>
                </a:cubicBezTo>
                <a:cubicBezTo>
                  <a:pt x="686282" y="5021395"/>
                  <a:pt x="682528" y="5013802"/>
                  <a:pt x="686282" y="5010006"/>
                </a:cubicBezTo>
                <a:cubicBezTo>
                  <a:pt x="690037" y="5010006"/>
                  <a:pt x="697546" y="5010006"/>
                  <a:pt x="705056" y="5010006"/>
                </a:cubicBezTo>
                <a:cubicBezTo>
                  <a:pt x="705056" y="5013802"/>
                  <a:pt x="708811" y="5017599"/>
                  <a:pt x="712565" y="5017599"/>
                </a:cubicBezTo>
                <a:cubicBezTo>
                  <a:pt x="720075" y="5013802"/>
                  <a:pt x="716320" y="5006209"/>
                  <a:pt x="716320" y="5002413"/>
                </a:cubicBezTo>
                <a:cubicBezTo>
                  <a:pt x="723830" y="5002413"/>
                  <a:pt x="731339" y="5002413"/>
                  <a:pt x="738848" y="5002413"/>
                </a:cubicBezTo>
                <a:cubicBezTo>
                  <a:pt x="735094" y="5010006"/>
                  <a:pt x="742603" y="5010006"/>
                  <a:pt x="746358" y="5010006"/>
                </a:cubicBezTo>
                <a:cubicBezTo>
                  <a:pt x="753867" y="5006209"/>
                  <a:pt x="750113" y="5002413"/>
                  <a:pt x="750113" y="4994820"/>
                </a:cubicBezTo>
                <a:cubicBezTo>
                  <a:pt x="768886" y="4994820"/>
                  <a:pt x="791415" y="5002413"/>
                  <a:pt x="810188" y="4991023"/>
                </a:cubicBezTo>
                <a:cubicBezTo>
                  <a:pt x="813943" y="4987227"/>
                  <a:pt x="817698" y="4987227"/>
                  <a:pt x="821452" y="4991023"/>
                </a:cubicBezTo>
                <a:cubicBezTo>
                  <a:pt x="825207" y="4998616"/>
                  <a:pt x="832717" y="4998616"/>
                  <a:pt x="836471" y="4994820"/>
                </a:cubicBezTo>
                <a:cubicBezTo>
                  <a:pt x="847735" y="4994820"/>
                  <a:pt x="862754" y="4998616"/>
                  <a:pt x="870264" y="5002413"/>
                </a:cubicBezTo>
                <a:cubicBezTo>
                  <a:pt x="881528" y="5010006"/>
                  <a:pt x="892792" y="5010006"/>
                  <a:pt x="904056" y="5002413"/>
                </a:cubicBezTo>
                <a:cubicBezTo>
                  <a:pt x="911566" y="4998616"/>
                  <a:pt x="922830" y="4994820"/>
                  <a:pt x="937849" y="4994820"/>
                </a:cubicBezTo>
                <a:cubicBezTo>
                  <a:pt x="945358" y="4998616"/>
                  <a:pt x="956622" y="4994820"/>
                  <a:pt x="964132" y="4994820"/>
                </a:cubicBezTo>
                <a:cubicBezTo>
                  <a:pt x="967887" y="5006209"/>
                  <a:pt x="975396" y="5002413"/>
                  <a:pt x="979151" y="5002413"/>
                </a:cubicBezTo>
                <a:cubicBezTo>
                  <a:pt x="986660" y="5002413"/>
                  <a:pt x="990415" y="5002413"/>
                  <a:pt x="997924" y="5002413"/>
                </a:cubicBezTo>
                <a:cubicBezTo>
                  <a:pt x="1009189" y="5013802"/>
                  <a:pt x="1020453" y="5013802"/>
                  <a:pt x="1031717" y="5002413"/>
                </a:cubicBezTo>
                <a:cubicBezTo>
                  <a:pt x="1031717" y="5002413"/>
                  <a:pt x="1035472" y="5002413"/>
                  <a:pt x="1035472" y="5002413"/>
                </a:cubicBezTo>
                <a:cubicBezTo>
                  <a:pt x="1065509" y="5002413"/>
                  <a:pt x="1065509" y="5002413"/>
                  <a:pt x="1076774" y="4979634"/>
                </a:cubicBezTo>
                <a:cubicBezTo>
                  <a:pt x="1076774" y="4975838"/>
                  <a:pt x="1076774" y="4972041"/>
                  <a:pt x="1076774" y="4972041"/>
                </a:cubicBezTo>
                <a:cubicBezTo>
                  <a:pt x="1084283" y="4960652"/>
                  <a:pt x="1080528" y="4949262"/>
                  <a:pt x="1065509" y="4949262"/>
                </a:cubicBezTo>
                <a:cubicBezTo>
                  <a:pt x="1058000" y="4949262"/>
                  <a:pt x="1046736" y="4949262"/>
                  <a:pt x="1035472" y="4949262"/>
                </a:cubicBezTo>
                <a:cubicBezTo>
                  <a:pt x="1027962" y="4949262"/>
                  <a:pt x="1024207" y="4949262"/>
                  <a:pt x="1024207" y="4941669"/>
                </a:cubicBezTo>
                <a:cubicBezTo>
                  <a:pt x="1024207" y="4934076"/>
                  <a:pt x="1027962" y="4937873"/>
                  <a:pt x="1035472" y="4937873"/>
                </a:cubicBezTo>
                <a:cubicBezTo>
                  <a:pt x="1039226" y="4937873"/>
                  <a:pt x="1046736" y="4934076"/>
                  <a:pt x="1050491" y="4941669"/>
                </a:cubicBezTo>
                <a:cubicBezTo>
                  <a:pt x="1058000" y="4945466"/>
                  <a:pt x="1065509" y="4945466"/>
                  <a:pt x="1069264" y="4941669"/>
                </a:cubicBezTo>
                <a:cubicBezTo>
                  <a:pt x="1080528" y="4937873"/>
                  <a:pt x="1091792" y="4937873"/>
                  <a:pt x="1099302" y="4937873"/>
                </a:cubicBezTo>
                <a:cubicBezTo>
                  <a:pt x="1106811" y="4937873"/>
                  <a:pt x="1114321" y="4934076"/>
                  <a:pt x="1118076" y="4930280"/>
                </a:cubicBezTo>
                <a:cubicBezTo>
                  <a:pt x="1127463" y="4922687"/>
                  <a:pt x="1136849" y="4915094"/>
                  <a:pt x="1144828" y="4906078"/>
                </a:cubicBezTo>
                <a:lnTo>
                  <a:pt x="1162528" y="4874415"/>
                </a:lnTo>
                <a:lnTo>
                  <a:pt x="1145813" y="4874415"/>
                </a:lnTo>
                <a:cubicBezTo>
                  <a:pt x="1134546" y="4876883"/>
                  <a:pt x="1119522" y="4875649"/>
                  <a:pt x="1108255" y="4875649"/>
                </a:cubicBezTo>
                <a:cubicBezTo>
                  <a:pt x="1096987" y="4875649"/>
                  <a:pt x="1081964" y="4878117"/>
                  <a:pt x="1070696" y="4874415"/>
                </a:cubicBezTo>
                <a:cubicBezTo>
                  <a:pt x="1066940" y="4873181"/>
                  <a:pt x="1064124" y="4873490"/>
                  <a:pt x="1061307" y="4874107"/>
                </a:cubicBezTo>
                <a:close/>
                <a:moveTo>
                  <a:pt x="864124" y="4873644"/>
                </a:moveTo>
                <a:lnTo>
                  <a:pt x="826101" y="4874295"/>
                </a:lnTo>
                <a:lnTo>
                  <a:pt x="842104" y="4877604"/>
                </a:lnTo>
                <a:cubicBezTo>
                  <a:pt x="849613" y="4878079"/>
                  <a:pt x="857122" y="4879028"/>
                  <a:pt x="862754" y="4884722"/>
                </a:cubicBezTo>
                <a:cubicBezTo>
                  <a:pt x="866509" y="4884722"/>
                  <a:pt x="870264" y="4884722"/>
                  <a:pt x="874019" y="4880926"/>
                </a:cubicBezTo>
                <a:lnTo>
                  <a:pt x="877791" y="4874252"/>
                </a:lnTo>
                <a:close/>
                <a:moveTo>
                  <a:pt x="911308" y="4854737"/>
                </a:moveTo>
                <a:lnTo>
                  <a:pt x="919728" y="4860841"/>
                </a:lnTo>
                <a:lnTo>
                  <a:pt x="976800" y="4860841"/>
                </a:lnTo>
                <a:cubicBezTo>
                  <a:pt x="980555" y="4860841"/>
                  <a:pt x="984311" y="4860841"/>
                  <a:pt x="988067" y="4860841"/>
                </a:cubicBezTo>
                <a:cubicBezTo>
                  <a:pt x="991823" y="4860841"/>
                  <a:pt x="991823" y="4859607"/>
                  <a:pt x="991823" y="4858373"/>
                </a:cubicBezTo>
                <a:cubicBezTo>
                  <a:pt x="991823" y="4858373"/>
                  <a:pt x="991823" y="4858373"/>
                  <a:pt x="991823" y="4857139"/>
                </a:cubicBezTo>
                <a:cubicBezTo>
                  <a:pt x="991823" y="4857139"/>
                  <a:pt x="988067" y="4857139"/>
                  <a:pt x="988067" y="4857139"/>
                </a:cubicBezTo>
                <a:close/>
                <a:moveTo>
                  <a:pt x="1179657" y="4755721"/>
                </a:moveTo>
                <a:cubicBezTo>
                  <a:pt x="1172147" y="4755721"/>
                  <a:pt x="1164638" y="4767111"/>
                  <a:pt x="1157128" y="4763314"/>
                </a:cubicBezTo>
                <a:lnTo>
                  <a:pt x="1153950" y="4765171"/>
                </a:lnTo>
                <a:lnTo>
                  <a:pt x="1187128" y="4763354"/>
                </a:lnTo>
                <a:cubicBezTo>
                  <a:pt x="1190884" y="4760886"/>
                  <a:pt x="1202151" y="4762120"/>
                  <a:pt x="1209663" y="4762120"/>
                </a:cubicBezTo>
                <a:cubicBezTo>
                  <a:pt x="1213419" y="4762120"/>
                  <a:pt x="1217175" y="4762120"/>
                  <a:pt x="1217175" y="4762120"/>
                </a:cubicBezTo>
                <a:lnTo>
                  <a:pt x="1227435" y="4761960"/>
                </a:lnTo>
                <a:lnTo>
                  <a:pt x="1235978" y="4755721"/>
                </a:lnTo>
                <a:cubicBezTo>
                  <a:pt x="1213449" y="4755721"/>
                  <a:pt x="1194676" y="4755721"/>
                  <a:pt x="1179657" y="4755721"/>
                </a:cubicBezTo>
                <a:close/>
                <a:moveTo>
                  <a:pt x="1008817" y="4682165"/>
                </a:moveTo>
                <a:cubicBezTo>
                  <a:pt x="1005063" y="4681690"/>
                  <a:pt x="1001308" y="4681690"/>
                  <a:pt x="999430" y="4683588"/>
                </a:cubicBezTo>
                <a:lnTo>
                  <a:pt x="992015" y="4686588"/>
                </a:lnTo>
                <a:lnTo>
                  <a:pt x="1001679" y="4687306"/>
                </a:lnTo>
                <a:cubicBezTo>
                  <a:pt x="1005434" y="4687306"/>
                  <a:pt x="1009189" y="4694899"/>
                  <a:pt x="1012943" y="4694899"/>
                </a:cubicBezTo>
                <a:cubicBezTo>
                  <a:pt x="1016698" y="4691103"/>
                  <a:pt x="1016698" y="4698696"/>
                  <a:pt x="1016698" y="4702492"/>
                </a:cubicBezTo>
                <a:cubicBezTo>
                  <a:pt x="1016698" y="4702492"/>
                  <a:pt x="1016698" y="4706289"/>
                  <a:pt x="1012943" y="4706289"/>
                </a:cubicBezTo>
                <a:cubicBezTo>
                  <a:pt x="1005434" y="4706289"/>
                  <a:pt x="1001679" y="4702492"/>
                  <a:pt x="997924" y="4710085"/>
                </a:cubicBezTo>
                <a:cubicBezTo>
                  <a:pt x="1001679" y="4710085"/>
                  <a:pt x="1001679" y="4713881"/>
                  <a:pt x="1001679" y="4713881"/>
                </a:cubicBezTo>
                <a:cubicBezTo>
                  <a:pt x="1029840" y="4711983"/>
                  <a:pt x="1057062" y="4712933"/>
                  <a:pt x="1084283" y="4712933"/>
                </a:cubicBezTo>
                <a:lnTo>
                  <a:pt x="1107419" y="4711072"/>
                </a:lnTo>
                <a:lnTo>
                  <a:pt x="1108317" y="4710164"/>
                </a:lnTo>
                <a:cubicBezTo>
                  <a:pt x="1108317" y="4706367"/>
                  <a:pt x="1104562" y="4702571"/>
                  <a:pt x="1100808" y="4702571"/>
                </a:cubicBezTo>
                <a:cubicBezTo>
                  <a:pt x="1070770" y="4706367"/>
                  <a:pt x="1044487" y="4694978"/>
                  <a:pt x="1018204" y="4683588"/>
                </a:cubicBezTo>
                <a:cubicBezTo>
                  <a:pt x="1016327" y="4683588"/>
                  <a:pt x="1012572" y="4682639"/>
                  <a:pt x="1008817" y="4682165"/>
                </a:cubicBezTo>
                <a:close/>
                <a:moveTo>
                  <a:pt x="718198" y="4641749"/>
                </a:moveTo>
                <a:cubicBezTo>
                  <a:pt x="712566" y="4639850"/>
                  <a:pt x="705056" y="4641749"/>
                  <a:pt x="693792" y="4645545"/>
                </a:cubicBezTo>
                <a:cubicBezTo>
                  <a:pt x="690037" y="4649342"/>
                  <a:pt x="682528" y="4649342"/>
                  <a:pt x="678773" y="4656935"/>
                </a:cubicBezTo>
                <a:cubicBezTo>
                  <a:pt x="690037" y="4675917"/>
                  <a:pt x="708811" y="4679713"/>
                  <a:pt x="731339" y="4679713"/>
                </a:cubicBezTo>
                <a:cubicBezTo>
                  <a:pt x="798924" y="4679713"/>
                  <a:pt x="870264" y="4679713"/>
                  <a:pt x="937849" y="4679713"/>
                </a:cubicBezTo>
                <a:lnTo>
                  <a:pt x="951967" y="4682022"/>
                </a:lnTo>
                <a:lnTo>
                  <a:pt x="950619" y="4679792"/>
                </a:lnTo>
                <a:cubicBezTo>
                  <a:pt x="950619" y="4672199"/>
                  <a:pt x="954373" y="4664606"/>
                  <a:pt x="961883" y="4664606"/>
                </a:cubicBezTo>
                <a:lnTo>
                  <a:pt x="992307" y="4659013"/>
                </a:lnTo>
                <a:lnTo>
                  <a:pt x="979151" y="4656935"/>
                </a:lnTo>
                <a:cubicBezTo>
                  <a:pt x="964132" y="4649342"/>
                  <a:pt x="952868" y="4649342"/>
                  <a:pt x="937849" y="4656935"/>
                </a:cubicBezTo>
                <a:cubicBezTo>
                  <a:pt x="930339" y="4660731"/>
                  <a:pt x="922830" y="4660731"/>
                  <a:pt x="915320" y="4656935"/>
                </a:cubicBezTo>
                <a:cubicBezTo>
                  <a:pt x="904056" y="4649342"/>
                  <a:pt x="885283" y="4656935"/>
                  <a:pt x="870264" y="4645545"/>
                </a:cubicBezTo>
                <a:cubicBezTo>
                  <a:pt x="866509" y="4641749"/>
                  <a:pt x="851490" y="4645545"/>
                  <a:pt x="843981" y="4649342"/>
                </a:cubicBezTo>
                <a:cubicBezTo>
                  <a:pt x="821452" y="4660731"/>
                  <a:pt x="802679" y="4660731"/>
                  <a:pt x="780150" y="4660731"/>
                </a:cubicBezTo>
                <a:cubicBezTo>
                  <a:pt x="768886" y="4660731"/>
                  <a:pt x="753867" y="4656935"/>
                  <a:pt x="742603" y="4664527"/>
                </a:cubicBezTo>
                <a:cubicBezTo>
                  <a:pt x="738848" y="4668324"/>
                  <a:pt x="735094" y="4668324"/>
                  <a:pt x="731339" y="4660731"/>
                </a:cubicBezTo>
                <a:cubicBezTo>
                  <a:pt x="727585" y="4649342"/>
                  <a:pt x="723830" y="4643647"/>
                  <a:pt x="718198" y="4641749"/>
                </a:cubicBezTo>
                <a:close/>
                <a:moveTo>
                  <a:pt x="1034451" y="4639272"/>
                </a:moveTo>
                <a:lnTo>
                  <a:pt x="1009189" y="4653138"/>
                </a:lnTo>
                <a:lnTo>
                  <a:pt x="996977" y="4658155"/>
                </a:lnTo>
                <a:lnTo>
                  <a:pt x="1003185" y="4657013"/>
                </a:lnTo>
                <a:cubicBezTo>
                  <a:pt x="1025713" y="4657013"/>
                  <a:pt x="1044487" y="4657013"/>
                  <a:pt x="1070770" y="4657013"/>
                </a:cubicBezTo>
                <a:cubicBezTo>
                  <a:pt x="1059506" y="4649420"/>
                  <a:pt x="1048241" y="4653217"/>
                  <a:pt x="1040732" y="4645624"/>
                </a:cubicBezTo>
                <a:cubicBezTo>
                  <a:pt x="1040732" y="4643726"/>
                  <a:pt x="1038855" y="4642776"/>
                  <a:pt x="1036978" y="4641827"/>
                </a:cubicBezTo>
                <a:close/>
                <a:moveTo>
                  <a:pt x="1080528" y="4634156"/>
                </a:moveTo>
                <a:lnTo>
                  <a:pt x="1068334" y="4634456"/>
                </a:lnTo>
                <a:lnTo>
                  <a:pt x="1089543" y="4638031"/>
                </a:lnTo>
                <a:lnTo>
                  <a:pt x="1090180" y="4638059"/>
                </a:lnTo>
                <a:close/>
                <a:moveTo>
                  <a:pt x="1043698" y="4375968"/>
                </a:moveTo>
                <a:lnTo>
                  <a:pt x="1041929" y="4376394"/>
                </a:lnTo>
                <a:cubicBezTo>
                  <a:pt x="1038644" y="4378766"/>
                  <a:pt x="1034889" y="4381614"/>
                  <a:pt x="1029257" y="4381614"/>
                </a:cubicBezTo>
                <a:cubicBezTo>
                  <a:pt x="1025502" y="4381614"/>
                  <a:pt x="1025502" y="4389206"/>
                  <a:pt x="1029257" y="4389206"/>
                </a:cubicBezTo>
                <a:lnTo>
                  <a:pt x="1045158" y="4398853"/>
                </a:lnTo>
                <a:lnTo>
                  <a:pt x="1085060" y="4398853"/>
                </a:lnTo>
                <a:lnTo>
                  <a:pt x="1078068" y="4393003"/>
                </a:lnTo>
                <a:lnTo>
                  <a:pt x="1077702" y="4392662"/>
                </a:lnTo>
                <a:lnTo>
                  <a:pt x="1070770" y="4391260"/>
                </a:lnTo>
                <a:cubicBezTo>
                  <a:pt x="1065138" y="4391260"/>
                  <a:pt x="1058568" y="4390311"/>
                  <a:pt x="1052936" y="4387464"/>
                </a:cubicBezTo>
                <a:close/>
                <a:moveTo>
                  <a:pt x="882957" y="3630067"/>
                </a:moveTo>
                <a:lnTo>
                  <a:pt x="876729" y="3630752"/>
                </a:lnTo>
                <a:lnTo>
                  <a:pt x="865196" y="3633710"/>
                </a:lnTo>
                <a:lnTo>
                  <a:pt x="880495" y="3633710"/>
                </a:lnTo>
                <a:close/>
                <a:moveTo>
                  <a:pt x="1323713" y="3242617"/>
                </a:moveTo>
                <a:lnTo>
                  <a:pt x="1318596" y="3244262"/>
                </a:lnTo>
                <a:lnTo>
                  <a:pt x="1315049" y="3246771"/>
                </a:lnTo>
                <a:lnTo>
                  <a:pt x="1319678" y="3245691"/>
                </a:lnTo>
                <a:lnTo>
                  <a:pt x="1329978" y="3243287"/>
                </a:lnTo>
                <a:close/>
                <a:moveTo>
                  <a:pt x="1345528" y="3225345"/>
                </a:moveTo>
                <a:lnTo>
                  <a:pt x="1338785" y="3226874"/>
                </a:lnTo>
                <a:lnTo>
                  <a:pt x="1338974" y="3228480"/>
                </a:lnTo>
                <a:lnTo>
                  <a:pt x="1344443" y="3226609"/>
                </a:lnTo>
                <a:close/>
                <a:moveTo>
                  <a:pt x="1301575" y="3214898"/>
                </a:moveTo>
                <a:lnTo>
                  <a:pt x="1309206" y="3216370"/>
                </a:lnTo>
                <a:cubicBezTo>
                  <a:pt x="1316718" y="3217820"/>
                  <a:pt x="1324230" y="3217820"/>
                  <a:pt x="1331742" y="3217457"/>
                </a:cubicBezTo>
                <a:lnTo>
                  <a:pt x="1353180" y="3216423"/>
                </a:lnTo>
                <a:lnTo>
                  <a:pt x="1354011" y="3215453"/>
                </a:lnTo>
                <a:lnTo>
                  <a:pt x="1320882" y="3214898"/>
                </a:lnTo>
                <a:close/>
                <a:moveTo>
                  <a:pt x="1072995" y="3200410"/>
                </a:moveTo>
                <a:cubicBezTo>
                  <a:pt x="1069240" y="3199685"/>
                  <a:pt x="1065484" y="3200228"/>
                  <a:pt x="1061728" y="3201224"/>
                </a:cubicBezTo>
                <a:lnTo>
                  <a:pt x="1061282" y="3201364"/>
                </a:lnTo>
                <a:lnTo>
                  <a:pt x="1065076" y="3204779"/>
                </a:lnTo>
                <a:cubicBezTo>
                  <a:pt x="1065076" y="3207677"/>
                  <a:pt x="1068832" y="3207677"/>
                  <a:pt x="1072588" y="3207677"/>
                </a:cubicBezTo>
                <a:cubicBezTo>
                  <a:pt x="1076344" y="3207677"/>
                  <a:pt x="1083855" y="3207677"/>
                  <a:pt x="1087611" y="3207677"/>
                </a:cubicBezTo>
                <a:cubicBezTo>
                  <a:pt x="1095123" y="3207677"/>
                  <a:pt x="1098878" y="3207677"/>
                  <a:pt x="1102634" y="3207677"/>
                </a:cubicBezTo>
                <a:cubicBezTo>
                  <a:pt x="1110146" y="3207677"/>
                  <a:pt x="1110146" y="3207677"/>
                  <a:pt x="1110146" y="3213472"/>
                </a:cubicBezTo>
                <a:cubicBezTo>
                  <a:pt x="1113902" y="3219268"/>
                  <a:pt x="1110146" y="3225063"/>
                  <a:pt x="1113902" y="3230859"/>
                </a:cubicBezTo>
                <a:cubicBezTo>
                  <a:pt x="1117658" y="3230859"/>
                  <a:pt x="1125170" y="3230859"/>
                  <a:pt x="1128926" y="3230859"/>
                </a:cubicBezTo>
                <a:cubicBezTo>
                  <a:pt x="1136438" y="3227961"/>
                  <a:pt x="1132682" y="3225063"/>
                  <a:pt x="1132682" y="3222166"/>
                </a:cubicBezTo>
                <a:cubicBezTo>
                  <a:pt x="1143949" y="3219268"/>
                  <a:pt x="1151460" y="3210575"/>
                  <a:pt x="1162728" y="3213472"/>
                </a:cubicBezTo>
                <a:cubicBezTo>
                  <a:pt x="1162728" y="3216370"/>
                  <a:pt x="1166484" y="3216370"/>
                  <a:pt x="1170240" y="3216370"/>
                </a:cubicBezTo>
                <a:cubicBezTo>
                  <a:pt x="1173996" y="3216370"/>
                  <a:pt x="1181508" y="3216370"/>
                  <a:pt x="1185264" y="3216370"/>
                </a:cubicBezTo>
                <a:cubicBezTo>
                  <a:pt x="1185264" y="3222166"/>
                  <a:pt x="1189020" y="3222166"/>
                  <a:pt x="1192775" y="3222166"/>
                </a:cubicBezTo>
                <a:cubicBezTo>
                  <a:pt x="1200287" y="3219268"/>
                  <a:pt x="1196531" y="3216370"/>
                  <a:pt x="1196531" y="3213472"/>
                </a:cubicBezTo>
                <a:cubicBezTo>
                  <a:pt x="1200287" y="3213472"/>
                  <a:pt x="1200287" y="3213472"/>
                  <a:pt x="1200287" y="3213472"/>
                </a:cubicBezTo>
                <a:cubicBezTo>
                  <a:pt x="1215310" y="3213472"/>
                  <a:pt x="1222822" y="3227961"/>
                  <a:pt x="1234090" y="3219268"/>
                </a:cubicBezTo>
                <a:cubicBezTo>
                  <a:pt x="1241602" y="3216370"/>
                  <a:pt x="1249113" y="3217094"/>
                  <a:pt x="1255686" y="3217457"/>
                </a:cubicBezTo>
                <a:lnTo>
                  <a:pt x="1265936" y="3214898"/>
                </a:lnTo>
                <a:lnTo>
                  <a:pt x="1234496" y="3214898"/>
                </a:lnTo>
                <a:cubicBezTo>
                  <a:pt x="1223229" y="3214898"/>
                  <a:pt x="1211962" y="3209102"/>
                  <a:pt x="1200694" y="3209102"/>
                </a:cubicBezTo>
                <a:cubicBezTo>
                  <a:pt x="1189426" y="3212000"/>
                  <a:pt x="1178159" y="3209102"/>
                  <a:pt x="1163136" y="3206204"/>
                </a:cubicBezTo>
                <a:cubicBezTo>
                  <a:pt x="1148112" y="3203306"/>
                  <a:pt x="1129332" y="3206204"/>
                  <a:pt x="1114309" y="3206204"/>
                </a:cubicBezTo>
                <a:cubicBezTo>
                  <a:pt x="1103042" y="3206204"/>
                  <a:pt x="1095530" y="3209102"/>
                  <a:pt x="1084262" y="3203306"/>
                </a:cubicBezTo>
                <a:cubicBezTo>
                  <a:pt x="1084262" y="3200410"/>
                  <a:pt x="1076750" y="3203306"/>
                  <a:pt x="1072995" y="3200410"/>
                </a:cubicBezTo>
                <a:close/>
                <a:moveTo>
                  <a:pt x="1493823" y="3145395"/>
                </a:moveTo>
                <a:lnTo>
                  <a:pt x="1504918" y="3148247"/>
                </a:lnTo>
                <a:lnTo>
                  <a:pt x="1506981" y="3147813"/>
                </a:lnTo>
                <a:close/>
                <a:moveTo>
                  <a:pt x="1578204" y="3144372"/>
                </a:moveTo>
                <a:lnTo>
                  <a:pt x="1542966" y="3147560"/>
                </a:lnTo>
                <a:lnTo>
                  <a:pt x="1546233" y="3148247"/>
                </a:lnTo>
                <a:cubicBezTo>
                  <a:pt x="1557500" y="3148247"/>
                  <a:pt x="1568768" y="3148247"/>
                  <a:pt x="1580036" y="3145350"/>
                </a:cubicBezTo>
                <a:lnTo>
                  <a:pt x="1584172" y="3144383"/>
                </a:lnTo>
                <a:close/>
                <a:moveTo>
                  <a:pt x="1467012" y="3134199"/>
                </a:moveTo>
                <a:lnTo>
                  <a:pt x="1446942" y="3144011"/>
                </a:lnTo>
                <a:lnTo>
                  <a:pt x="1445461" y="3145085"/>
                </a:lnTo>
                <a:lnTo>
                  <a:pt x="1444879" y="3145019"/>
                </a:lnTo>
                <a:lnTo>
                  <a:pt x="1442286" y="3146287"/>
                </a:lnTo>
                <a:lnTo>
                  <a:pt x="1436788" y="3146687"/>
                </a:lnTo>
                <a:lnTo>
                  <a:pt x="1441069" y="3148247"/>
                </a:lnTo>
                <a:cubicBezTo>
                  <a:pt x="1441069" y="3148247"/>
                  <a:pt x="1444825" y="3148247"/>
                  <a:pt x="1448580" y="3145350"/>
                </a:cubicBezTo>
                <a:cubicBezTo>
                  <a:pt x="1456092" y="3142452"/>
                  <a:pt x="1463604" y="3141727"/>
                  <a:pt x="1471116" y="3142090"/>
                </a:cubicBezTo>
                <a:lnTo>
                  <a:pt x="1493330" y="3145304"/>
                </a:lnTo>
                <a:lnTo>
                  <a:pt x="1488266" y="3144372"/>
                </a:lnTo>
                <a:cubicBezTo>
                  <a:pt x="1479444" y="3141738"/>
                  <a:pt x="1472022" y="3138317"/>
                  <a:pt x="1467012" y="3134199"/>
                </a:cubicBezTo>
                <a:close/>
                <a:moveTo>
                  <a:pt x="1268634" y="3133725"/>
                </a:moveTo>
                <a:lnTo>
                  <a:pt x="1257725" y="3134644"/>
                </a:lnTo>
                <a:lnTo>
                  <a:pt x="1252093" y="3137966"/>
                </a:lnTo>
                <a:lnTo>
                  <a:pt x="1257032" y="3139554"/>
                </a:lnTo>
                <a:cubicBezTo>
                  <a:pt x="1262666" y="3143900"/>
                  <a:pt x="1270178" y="3146073"/>
                  <a:pt x="1277689" y="3146436"/>
                </a:cubicBezTo>
                <a:lnTo>
                  <a:pt x="1285245" y="3144979"/>
                </a:lnTo>
                <a:lnTo>
                  <a:pt x="1271334" y="3137217"/>
                </a:lnTo>
                <a:close/>
                <a:moveTo>
                  <a:pt x="1218151" y="3127789"/>
                </a:moveTo>
                <a:lnTo>
                  <a:pt x="1211062" y="3133206"/>
                </a:lnTo>
                <a:lnTo>
                  <a:pt x="1195230" y="3141047"/>
                </a:lnTo>
                <a:lnTo>
                  <a:pt x="1206328" y="3143901"/>
                </a:lnTo>
                <a:cubicBezTo>
                  <a:pt x="1211962" y="3143177"/>
                  <a:pt x="1217596" y="3141003"/>
                  <a:pt x="1223229" y="3139554"/>
                </a:cubicBezTo>
                <a:lnTo>
                  <a:pt x="1228475" y="3137868"/>
                </a:lnTo>
                <a:close/>
                <a:moveTo>
                  <a:pt x="1058724" y="3103323"/>
                </a:moveTo>
                <a:cubicBezTo>
                  <a:pt x="1047460" y="3112814"/>
                  <a:pt x="1037135" y="3117560"/>
                  <a:pt x="1026809" y="3119932"/>
                </a:cubicBezTo>
                <a:lnTo>
                  <a:pt x="1021777" y="3120306"/>
                </a:lnTo>
                <a:lnTo>
                  <a:pt x="1020526" y="3127859"/>
                </a:lnTo>
                <a:lnTo>
                  <a:pt x="1007991" y="3121331"/>
                </a:lnTo>
                <a:lnTo>
                  <a:pt x="994894" y="3122305"/>
                </a:lnTo>
                <a:lnTo>
                  <a:pt x="985069" y="3122305"/>
                </a:lnTo>
                <a:lnTo>
                  <a:pt x="974329" y="3126028"/>
                </a:lnTo>
                <a:cubicBezTo>
                  <a:pt x="962830" y="3129988"/>
                  <a:pt x="955113" y="3132214"/>
                  <a:pt x="942839" y="3129950"/>
                </a:cubicBezTo>
                <a:lnTo>
                  <a:pt x="890571" y="3124891"/>
                </a:lnTo>
                <a:lnTo>
                  <a:pt x="859724" y="3126102"/>
                </a:lnTo>
                <a:cubicBezTo>
                  <a:pt x="848459" y="3126102"/>
                  <a:pt x="844705" y="3141287"/>
                  <a:pt x="833441" y="3129899"/>
                </a:cubicBezTo>
                <a:cubicBezTo>
                  <a:pt x="822176" y="3122305"/>
                  <a:pt x="810912" y="3129899"/>
                  <a:pt x="803403" y="3126102"/>
                </a:cubicBezTo>
                <a:cubicBezTo>
                  <a:pt x="792139" y="3126102"/>
                  <a:pt x="780874" y="3126102"/>
                  <a:pt x="769610" y="3126102"/>
                </a:cubicBezTo>
                <a:lnTo>
                  <a:pt x="766706" y="3116033"/>
                </a:lnTo>
                <a:lnTo>
                  <a:pt x="697025" y="3112049"/>
                </a:lnTo>
                <a:lnTo>
                  <a:pt x="637181" y="3107391"/>
                </a:lnTo>
                <a:lnTo>
                  <a:pt x="636377" y="3109126"/>
                </a:lnTo>
                <a:cubicBezTo>
                  <a:pt x="637316" y="3110575"/>
                  <a:pt x="641072" y="3110575"/>
                  <a:pt x="648583" y="3110575"/>
                </a:cubicBezTo>
                <a:cubicBezTo>
                  <a:pt x="659850" y="3110575"/>
                  <a:pt x="659850" y="3110575"/>
                  <a:pt x="671118" y="3122167"/>
                </a:cubicBezTo>
                <a:cubicBezTo>
                  <a:pt x="671118" y="3125065"/>
                  <a:pt x="674874" y="3125065"/>
                  <a:pt x="678630" y="3125065"/>
                </a:cubicBezTo>
                <a:cubicBezTo>
                  <a:pt x="682386" y="3125065"/>
                  <a:pt x="689897" y="3125065"/>
                  <a:pt x="693653" y="3125065"/>
                </a:cubicBezTo>
                <a:cubicBezTo>
                  <a:pt x="701165" y="3125065"/>
                  <a:pt x="704920" y="3125065"/>
                  <a:pt x="708676" y="3125065"/>
                </a:cubicBezTo>
                <a:cubicBezTo>
                  <a:pt x="716188" y="3125065"/>
                  <a:pt x="716188" y="3125065"/>
                  <a:pt x="716188" y="3130860"/>
                </a:cubicBezTo>
                <a:cubicBezTo>
                  <a:pt x="719944" y="3136656"/>
                  <a:pt x="716188" y="3142452"/>
                  <a:pt x="719944" y="3148247"/>
                </a:cubicBezTo>
                <a:cubicBezTo>
                  <a:pt x="723700" y="3148247"/>
                  <a:pt x="731212" y="3148247"/>
                  <a:pt x="734968" y="3148247"/>
                </a:cubicBezTo>
                <a:cubicBezTo>
                  <a:pt x="742480" y="3145350"/>
                  <a:pt x="738724" y="3142452"/>
                  <a:pt x="738724" y="3139554"/>
                </a:cubicBezTo>
                <a:cubicBezTo>
                  <a:pt x="749991" y="3136656"/>
                  <a:pt x="757502" y="3127962"/>
                  <a:pt x="768770" y="3130860"/>
                </a:cubicBezTo>
                <a:cubicBezTo>
                  <a:pt x="768770" y="3133758"/>
                  <a:pt x="772526" y="3133758"/>
                  <a:pt x="776282" y="3133758"/>
                </a:cubicBezTo>
                <a:cubicBezTo>
                  <a:pt x="780038" y="3133758"/>
                  <a:pt x="787550" y="3133758"/>
                  <a:pt x="791306" y="3133758"/>
                </a:cubicBezTo>
                <a:cubicBezTo>
                  <a:pt x="791306" y="3139554"/>
                  <a:pt x="795062" y="3139554"/>
                  <a:pt x="798817" y="3139554"/>
                </a:cubicBezTo>
                <a:cubicBezTo>
                  <a:pt x="806329" y="3136656"/>
                  <a:pt x="802573" y="3133758"/>
                  <a:pt x="802573" y="3130860"/>
                </a:cubicBezTo>
                <a:cubicBezTo>
                  <a:pt x="806329" y="3130860"/>
                  <a:pt x="806329" y="3130860"/>
                  <a:pt x="806329" y="3130860"/>
                </a:cubicBezTo>
                <a:cubicBezTo>
                  <a:pt x="821352" y="3130860"/>
                  <a:pt x="828864" y="3145350"/>
                  <a:pt x="840132" y="3136656"/>
                </a:cubicBezTo>
                <a:cubicBezTo>
                  <a:pt x="855155" y="3130860"/>
                  <a:pt x="870178" y="3139554"/>
                  <a:pt x="877690" y="3130860"/>
                </a:cubicBezTo>
                <a:cubicBezTo>
                  <a:pt x="888958" y="3130860"/>
                  <a:pt x="903981" y="3127962"/>
                  <a:pt x="915248" y="3133758"/>
                </a:cubicBezTo>
                <a:cubicBezTo>
                  <a:pt x="930272" y="3136656"/>
                  <a:pt x="945296" y="3133758"/>
                  <a:pt x="960319" y="3133758"/>
                </a:cubicBezTo>
                <a:cubicBezTo>
                  <a:pt x="960319" y="3133758"/>
                  <a:pt x="964075" y="3133758"/>
                  <a:pt x="964075" y="3133758"/>
                </a:cubicBezTo>
                <a:cubicBezTo>
                  <a:pt x="964075" y="3130860"/>
                  <a:pt x="967831" y="3133758"/>
                  <a:pt x="964075" y="3136656"/>
                </a:cubicBezTo>
                <a:cubicBezTo>
                  <a:pt x="964075" y="3139554"/>
                  <a:pt x="960319" y="3142452"/>
                  <a:pt x="952808" y="3142452"/>
                </a:cubicBezTo>
                <a:cubicBezTo>
                  <a:pt x="945296" y="3142452"/>
                  <a:pt x="941540" y="3145350"/>
                  <a:pt x="945296" y="3148247"/>
                </a:cubicBezTo>
                <a:cubicBezTo>
                  <a:pt x="945296" y="3154042"/>
                  <a:pt x="952808" y="3151145"/>
                  <a:pt x="956563" y="3151145"/>
                </a:cubicBezTo>
                <a:cubicBezTo>
                  <a:pt x="952808" y="3162737"/>
                  <a:pt x="941540" y="3162737"/>
                  <a:pt x="930272" y="3159839"/>
                </a:cubicBezTo>
                <a:cubicBezTo>
                  <a:pt x="926516" y="3162737"/>
                  <a:pt x="922760" y="3159839"/>
                  <a:pt x="919004" y="3165633"/>
                </a:cubicBezTo>
                <a:cubicBezTo>
                  <a:pt x="919004" y="3171431"/>
                  <a:pt x="926516" y="3168532"/>
                  <a:pt x="930272" y="3171431"/>
                </a:cubicBezTo>
                <a:cubicBezTo>
                  <a:pt x="941540" y="3171431"/>
                  <a:pt x="952808" y="3183022"/>
                  <a:pt x="956563" y="3165633"/>
                </a:cubicBezTo>
                <a:cubicBezTo>
                  <a:pt x="956563" y="3165633"/>
                  <a:pt x="964075" y="3165633"/>
                  <a:pt x="964075" y="3165633"/>
                </a:cubicBezTo>
                <a:cubicBezTo>
                  <a:pt x="982854" y="3177226"/>
                  <a:pt x="982854" y="3177226"/>
                  <a:pt x="1005390" y="3171431"/>
                </a:cubicBezTo>
                <a:cubicBezTo>
                  <a:pt x="1012901" y="3168532"/>
                  <a:pt x="1024168" y="3171431"/>
                  <a:pt x="1031680" y="3165633"/>
                </a:cubicBezTo>
                <a:cubicBezTo>
                  <a:pt x="1031680" y="3165633"/>
                  <a:pt x="1031680" y="3165633"/>
                  <a:pt x="1035436" y="3165633"/>
                </a:cubicBezTo>
                <a:cubicBezTo>
                  <a:pt x="1050460" y="3174328"/>
                  <a:pt x="1050460" y="3171431"/>
                  <a:pt x="1065483" y="3171431"/>
                </a:cubicBezTo>
                <a:cubicBezTo>
                  <a:pt x="1080506" y="3171431"/>
                  <a:pt x="1091774" y="3162737"/>
                  <a:pt x="1106798" y="3159839"/>
                </a:cubicBezTo>
                <a:cubicBezTo>
                  <a:pt x="1114309" y="3159839"/>
                  <a:pt x="1110554" y="3154042"/>
                  <a:pt x="1110554" y="3151145"/>
                </a:cubicBezTo>
                <a:cubicBezTo>
                  <a:pt x="1110554" y="3145350"/>
                  <a:pt x="1114309" y="3145350"/>
                  <a:pt x="1121821" y="3142452"/>
                </a:cubicBezTo>
                <a:lnTo>
                  <a:pt x="1129567" y="3142054"/>
                </a:lnTo>
                <a:lnTo>
                  <a:pt x="1112919" y="3131523"/>
                </a:lnTo>
                <a:lnTo>
                  <a:pt x="1098148" y="3122876"/>
                </a:lnTo>
                <a:lnTo>
                  <a:pt x="1084069" y="3129424"/>
                </a:lnTo>
                <a:cubicBezTo>
                  <a:pt x="1078436" y="3128950"/>
                  <a:pt x="1073743" y="3124204"/>
                  <a:pt x="1066233" y="3114713"/>
                </a:cubicBezTo>
                <a:cubicBezTo>
                  <a:pt x="1062479" y="3114713"/>
                  <a:pt x="1062479" y="3107119"/>
                  <a:pt x="1058724" y="3103323"/>
                </a:cubicBezTo>
                <a:close/>
                <a:moveTo>
                  <a:pt x="838398" y="2411519"/>
                </a:moveTo>
                <a:lnTo>
                  <a:pt x="834934" y="2412343"/>
                </a:lnTo>
                <a:lnTo>
                  <a:pt x="841454" y="2412343"/>
                </a:lnTo>
                <a:close/>
                <a:moveTo>
                  <a:pt x="747346" y="2386367"/>
                </a:moveTo>
                <a:cubicBezTo>
                  <a:pt x="744060" y="2386843"/>
                  <a:pt x="741244" y="2390639"/>
                  <a:pt x="735612" y="2398232"/>
                </a:cubicBezTo>
                <a:cubicBezTo>
                  <a:pt x="731858" y="2402028"/>
                  <a:pt x="728103" y="2405825"/>
                  <a:pt x="731858" y="2409621"/>
                </a:cubicBezTo>
                <a:cubicBezTo>
                  <a:pt x="735612" y="2413418"/>
                  <a:pt x="735612" y="2417214"/>
                  <a:pt x="743122" y="2417214"/>
                </a:cubicBezTo>
                <a:cubicBezTo>
                  <a:pt x="754386" y="2417214"/>
                  <a:pt x="765650" y="2417214"/>
                  <a:pt x="776914" y="2417214"/>
                </a:cubicBezTo>
                <a:cubicBezTo>
                  <a:pt x="782546" y="2424807"/>
                  <a:pt x="789117" y="2430501"/>
                  <a:pt x="797096" y="2434298"/>
                </a:cubicBezTo>
                <a:lnTo>
                  <a:pt x="815052" y="2437870"/>
                </a:lnTo>
                <a:lnTo>
                  <a:pt x="824677" y="2427529"/>
                </a:lnTo>
                <a:cubicBezTo>
                  <a:pt x="813413" y="2423733"/>
                  <a:pt x="794639" y="2427529"/>
                  <a:pt x="787130" y="2416139"/>
                </a:cubicBezTo>
                <a:lnTo>
                  <a:pt x="790453" y="2412781"/>
                </a:lnTo>
                <a:lnTo>
                  <a:pt x="776914" y="2413418"/>
                </a:lnTo>
                <a:cubicBezTo>
                  <a:pt x="776914" y="2409621"/>
                  <a:pt x="765650" y="2398232"/>
                  <a:pt x="761895" y="2394435"/>
                </a:cubicBezTo>
                <a:cubicBezTo>
                  <a:pt x="754386" y="2388740"/>
                  <a:pt x="750631" y="2385893"/>
                  <a:pt x="747346" y="2386367"/>
                </a:cubicBezTo>
                <a:close/>
                <a:moveTo>
                  <a:pt x="1055137" y="1943021"/>
                </a:moveTo>
                <a:lnTo>
                  <a:pt x="1063415" y="1951138"/>
                </a:lnTo>
                <a:lnTo>
                  <a:pt x="1081255" y="1943021"/>
                </a:lnTo>
                <a:close/>
                <a:moveTo>
                  <a:pt x="861930" y="1939319"/>
                </a:moveTo>
                <a:lnTo>
                  <a:pt x="885801" y="1950249"/>
                </a:lnTo>
                <a:cubicBezTo>
                  <a:pt x="897065" y="1961638"/>
                  <a:pt x="912084" y="1957842"/>
                  <a:pt x="923349" y="1946452"/>
                </a:cubicBezTo>
                <a:lnTo>
                  <a:pt x="933108" y="1941954"/>
                </a:lnTo>
                <a:lnTo>
                  <a:pt x="887665" y="1939319"/>
                </a:lnTo>
                <a:close/>
                <a:moveTo>
                  <a:pt x="1108783" y="1801986"/>
                </a:moveTo>
                <a:lnTo>
                  <a:pt x="1106177" y="1803742"/>
                </a:lnTo>
                <a:lnTo>
                  <a:pt x="1101879" y="1814605"/>
                </a:lnTo>
                <a:lnTo>
                  <a:pt x="1099627" y="1815972"/>
                </a:lnTo>
                <a:lnTo>
                  <a:pt x="1101273" y="1820968"/>
                </a:lnTo>
                <a:lnTo>
                  <a:pt x="1104823" y="1824556"/>
                </a:lnTo>
                <a:lnTo>
                  <a:pt x="1127752" y="1824556"/>
                </a:lnTo>
                <a:lnTo>
                  <a:pt x="1136474" y="1815273"/>
                </a:lnTo>
                <a:cubicBezTo>
                  <a:pt x="1139759" y="1811477"/>
                  <a:pt x="1142575" y="1807680"/>
                  <a:pt x="1142575" y="1805782"/>
                </a:cubicBezTo>
                <a:lnTo>
                  <a:pt x="1144495" y="1805872"/>
                </a:lnTo>
                <a:lnTo>
                  <a:pt x="1142573" y="1801986"/>
                </a:lnTo>
                <a:close/>
                <a:moveTo>
                  <a:pt x="1215599" y="1801637"/>
                </a:moveTo>
                <a:lnTo>
                  <a:pt x="1201380" y="1806538"/>
                </a:lnTo>
                <a:lnTo>
                  <a:pt x="1200244" y="1806773"/>
                </a:lnTo>
                <a:lnTo>
                  <a:pt x="1204059" y="1807680"/>
                </a:lnTo>
                <a:lnTo>
                  <a:pt x="1221212" y="1803055"/>
                </a:lnTo>
                <a:close/>
                <a:moveTo>
                  <a:pt x="839518" y="1635697"/>
                </a:moveTo>
                <a:cubicBezTo>
                  <a:pt x="836232" y="1636171"/>
                  <a:pt x="833416" y="1639968"/>
                  <a:pt x="827784" y="1647561"/>
                </a:cubicBezTo>
                <a:cubicBezTo>
                  <a:pt x="824030" y="1651357"/>
                  <a:pt x="820275" y="1655154"/>
                  <a:pt x="824030" y="1658950"/>
                </a:cubicBezTo>
                <a:cubicBezTo>
                  <a:pt x="827784" y="1662747"/>
                  <a:pt x="827784" y="1666543"/>
                  <a:pt x="835294" y="1666543"/>
                </a:cubicBezTo>
                <a:lnTo>
                  <a:pt x="853724" y="1666543"/>
                </a:lnTo>
                <a:lnTo>
                  <a:pt x="853931" y="1661516"/>
                </a:lnTo>
                <a:cubicBezTo>
                  <a:pt x="853462" y="1657720"/>
                  <a:pt x="853462" y="1653923"/>
                  <a:pt x="857216" y="1650127"/>
                </a:cubicBezTo>
                <a:lnTo>
                  <a:pt x="860045" y="1650127"/>
                </a:lnTo>
                <a:lnTo>
                  <a:pt x="854067" y="1643764"/>
                </a:lnTo>
                <a:cubicBezTo>
                  <a:pt x="846558" y="1638070"/>
                  <a:pt x="842803" y="1635222"/>
                  <a:pt x="839518" y="1635697"/>
                </a:cubicBezTo>
                <a:close/>
                <a:moveTo>
                  <a:pt x="861031" y="1098450"/>
                </a:moveTo>
                <a:lnTo>
                  <a:pt x="862314" y="1106189"/>
                </a:lnTo>
                <a:lnTo>
                  <a:pt x="863578" y="1113816"/>
                </a:lnTo>
                <a:lnTo>
                  <a:pt x="869085" y="1113816"/>
                </a:lnTo>
                <a:lnTo>
                  <a:pt x="877777" y="1121174"/>
                </a:lnTo>
                <a:lnTo>
                  <a:pt x="898260" y="1111528"/>
                </a:lnTo>
                <a:lnTo>
                  <a:pt x="889267" y="1109070"/>
                </a:lnTo>
                <a:cubicBezTo>
                  <a:pt x="883166" y="1107172"/>
                  <a:pt x="876595" y="1106223"/>
                  <a:pt x="869085" y="1110020"/>
                </a:cubicBezTo>
                <a:cubicBezTo>
                  <a:pt x="869085" y="1108121"/>
                  <a:pt x="866269" y="1104325"/>
                  <a:pt x="862984" y="1100529"/>
                </a:cubicBezTo>
                <a:close/>
                <a:moveTo>
                  <a:pt x="839517" y="1082970"/>
                </a:moveTo>
                <a:lnTo>
                  <a:pt x="829433" y="1093166"/>
                </a:lnTo>
                <a:lnTo>
                  <a:pt x="838320" y="1096246"/>
                </a:lnTo>
                <a:lnTo>
                  <a:pt x="851284" y="1089494"/>
                </a:lnTo>
                <a:close/>
                <a:moveTo>
                  <a:pt x="1429740" y="271103"/>
                </a:moveTo>
                <a:lnTo>
                  <a:pt x="1447660" y="273837"/>
                </a:lnTo>
                <a:cubicBezTo>
                  <a:pt x="1457190" y="277553"/>
                  <a:pt x="1465218" y="277289"/>
                  <a:pt x="1471743" y="273044"/>
                </a:cubicBezTo>
                <a:lnTo>
                  <a:pt x="1474226" y="272196"/>
                </a:lnTo>
                <a:lnTo>
                  <a:pt x="1470129" y="272364"/>
                </a:lnTo>
                <a:cubicBezTo>
                  <a:pt x="1458862" y="269896"/>
                  <a:pt x="1443838" y="271130"/>
                  <a:pt x="1432571" y="271130"/>
                </a:cubicBezTo>
                <a:close/>
                <a:moveTo>
                  <a:pt x="1208538" y="269896"/>
                </a:moveTo>
                <a:lnTo>
                  <a:pt x="1227679" y="274885"/>
                </a:lnTo>
                <a:cubicBezTo>
                  <a:pt x="1235590" y="275554"/>
                  <a:pt x="1243657" y="274978"/>
                  <a:pt x="1251839" y="273469"/>
                </a:cubicBezTo>
                <a:lnTo>
                  <a:pt x="1314497" y="269989"/>
                </a:lnTo>
                <a:lnTo>
                  <a:pt x="1304871" y="269896"/>
                </a:lnTo>
                <a:close/>
                <a:moveTo>
                  <a:pt x="1387521" y="148922"/>
                </a:moveTo>
                <a:lnTo>
                  <a:pt x="1384077" y="151002"/>
                </a:lnTo>
                <a:lnTo>
                  <a:pt x="1430300" y="150478"/>
                </a:lnTo>
                <a:lnTo>
                  <a:pt x="1409253" y="148942"/>
                </a:lnTo>
                <a:cubicBezTo>
                  <a:pt x="1401381" y="147962"/>
                  <a:pt x="1393923" y="147665"/>
                  <a:pt x="1387521" y="148922"/>
                </a:cubicBezTo>
                <a:close/>
                <a:moveTo>
                  <a:pt x="1178926" y="0"/>
                </a:moveTo>
                <a:lnTo>
                  <a:pt x="1191500" y="0"/>
                </a:lnTo>
                <a:lnTo>
                  <a:pt x="1197498" y="3720"/>
                </a:lnTo>
                <a:cubicBezTo>
                  <a:pt x="1240593" y="26788"/>
                  <a:pt x="1286742" y="41387"/>
                  <a:pt x="1341122" y="38045"/>
                </a:cubicBezTo>
                <a:cubicBezTo>
                  <a:pt x="1359145" y="37762"/>
                  <a:pt x="1375200" y="37233"/>
                  <a:pt x="1390324" y="44174"/>
                </a:cubicBezTo>
                <a:cubicBezTo>
                  <a:pt x="1396074" y="46154"/>
                  <a:pt x="1401823" y="48135"/>
                  <a:pt x="1406224" y="44890"/>
                </a:cubicBezTo>
                <a:cubicBezTo>
                  <a:pt x="1412439" y="43135"/>
                  <a:pt x="1408968" y="38910"/>
                  <a:pt x="1405342" y="35930"/>
                </a:cubicBezTo>
                <a:cubicBezTo>
                  <a:pt x="1398400" y="27479"/>
                  <a:pt x="1400833" y="23989"/>
                  <a:pt x="1414610" y="25705"/>
                </a:cubicBezTo>
                <a:cubicBezTo>
                  <a:pt x="1420514" y="26441"/>
                  <a:pt x="1426729" y="24686"/>
                  <a:pt x="1432788" y="24176"/>
                </a:cubicBezTo>
                <a:cubicBezTo>
                  <a:pt x="1448688" y="24892"/>
                  <a:pt x="1455212" y="20648"/>
                  <a:pt x="1446613" y="9462"/>
                </a:cubicBezTo>
                <a:cubicBezTo>
                  <a:pt x="1444877" y="7350"/>
                  <a:pt x="1443181" y="4926"/>
                  <a:pt x="1442714" y="2655"/>
                </a:cubicBezTo>
                <a:lnTo>
                  <a:pt x="1444284" y="0"/>
                </a:lnTo>
                <a:lnTo>
                  <a:pt x="1472676" y="0"/>
                </a:lnTo>
                <a:lnTo>
                  <a:pt x="1527150" y="20758"/>
                </a:lnTo>
                <a:cubicBezTo>
                  <a:pt x="1544088" y="29189"/>
                  <a:pt x="1546056" y="29434"/>
                  <a:pt x="1545793" y="15494"/>
                </a:cubicBezTo>
                <a:cubicBezTo>
                  <a:pt x="1546103" y="13004"/>
                  <a:pt x="1546414" y="10514"/>
                  <a:pt x="1546879" y="6779"/>
                </a:cubicBezTo>
                <a:cubicBezTo>
                  <a:pt x="1547499" y="1799"/>
                  <a:pt x="1551901" y="-1446"/>
                  <a:pt x="1561431" y="2270"/>
                </a:cubicBezTo>
                <a:cubicBezTo>
                  <a:pt x="1571116" y="4740"/>
                  <a:pt x="1580543" y="5282"/>
                  <a:pt x="1589593" y="4829"/>
                </a:cubicBezTo>
                <a:lnTo>
                  <a:pt x="1609798" y="2169"/>
                </a:lnTo>
                <a:lnTo>
                  <a:pt x="1609798" y="2"/>
                </a:lnTo>
                <a:lnTo>
                  <a:pt x="1629796" y="2"/>
                </a:lnTo>
                <a:lnTo>
                  <a:pt x="1629817" y="0"/>
                </a:lnTo>
                <a:lnTo>
                  <a:pt x="1674956" y="0"/>
                </a:lnTo>
                <a:lnTo>
                  <a:pt x="1674963" y="2"/>
                </a:lnTo>
                <a:lnTo>
                  <a:pt x="1979870" y="2"/>
                </a:lnTo>
                <a:lnTo>
                  <a:pt x="1979888" y="0"/>
                </a:lnTo>
                <a:lnTo>
                  <a:pt x="1999653" y="0"/>
                </a:lnTo>
                <a:lnTo>
                  <a:pt x="1999658" y="2"/>
                </a:lnTo>
                <a:lnTo>
                  <a:pt x="2074059" y="2"/>
                </a:lnTo>
                <a:lnTo>
                  <a:pt x="2074067" y="0"/>
                </a:lnTo>
                <a:lnTo>
                  <a:pt x="2179783" y="0"/>
                </a:lnTo>
                <a:lnTo>
                  <a:pt x="2179821" y="2"/>
                </a:lnTo>
                <a:lnTo>
                  <a:pt x="7251911" y="2"/>
                </a:lnTo>
                <a:lnTo>
                  <a:pt x="7251911" y="649847"/>
                </a:lnTo>
                <a:lnTo>
                  <a:pt x="7251911" y="5376007"/>
                </a:lnTo>
                <a:lnTo>
                  <a:pt x="7251911" y="5393449"/>
                </a:lnTo>
                <a:lnTo>
                  <a:pt x="7251911" y="5406557"/>
                </a:lnTo>
                <a:lnTo>
                  <a:pt x="7251911" y="5410174"/>
                </a:lnTo>
                <a:lnTo>
                  <a:pt x="7251911" y="5502056"/>
                </a:lnTo>
                <a:lnTo>
                  <a:pt x="7251911" y="5797218"/>
                </a:lnTo>
                <a:lnTo>
                  <a:pt x="7251911" y="5838514"/>
                </a:lnTo>
                <a:lnTo>
                  <a:pt x="7251911" y="5842132"/>
                </a:lnTo>
                <a:lnTo>
                  <a:pt x="7251911" y="5855240"/>
                </a:lnTo>
                <a:lnTo>
                  <a:pt x="7251911" y="5872682"/>
                </a:lnTo>
                <a:lnTo>
                  <a:pt x="7251911" y="6838532"/>
                </a:lnTo>
                <a:lnTo>
                  <a:pt x="7251911" y="6858000"/>
                </a:lnTo>
                <a:lnTo>
                  <a:pt x="1609798" y="6858000"/>
                </a:lnTo>
                <a:lnTo>
                  <a:pt x="1609798" y="6845798"/>
                </a:lnTo>
                <a:lnTo>
                  <a:pt x="1608537" y="6845671"/>
                </a:lnTo>
                <a:cubicBezTo>
                  <a:pt x="1599619" y="6845671"/>
                  <a:pt x="1591171" y="6846229"/>
                  <a:pt x="1583661" y="6846229"/>
                </a:cubicBezTo>
                <a:cubicBezTo>
                  <a:pt x="1564888" y="6846229"/>
                  <a:pt x="1546114" y="6845112"/>
                  <a:pt x="1527340" y="6847345"/>
                </a:cubicBezTo>
                <a:cubicBezTo>
                  <a:pt x="1516076" y="6849577"/>
                  <a:pt x="1497303" y="6848461"/>
                  <a:pt x="1482284" y="6848461"/>
                </a:cubicBezTo>
                <a:cubicBezTo>
                  <a:pt x="1459755" y="6847345"/>
                  <a:pt x="1433472" y="6850694"/>
                  <a:pt x="1407189" y="6850694"/>
                </a:cubicBezTo>
                <a:cubicBezTo>
                  <a:pt x="1395925" y="6849577"/>
                  <a:pt x="1384661" y="6849577"/>
                  <a:pt x="1377152" y="6846229"/>
                </a:cubicBezTo>
                <a:cubicBezTo>
                  <a:pt x="1377152" y="6845112"/>
                  <a:pt x="1373397" y="6843996"/>
                  <a:pt x="1377152" y="6842880"/>
                </a:cubicBezTo>
                <a:cubicBezTo>
                  <a:pt x="1384661" y="6841763"/>
                  <a:pt x="1392170" y="6842880"/>
                  <a:pt x="1388416" y="6839531"/>
                </a:cubicBezTo>
                <a:cubicBezTo>
                  <a:pt x="1388416" y="6837298"/>
                  <a:pt x="1380906" y="6838414"/>
                  <a:pt x="1377152" y="6838414"/>
                </a:cubicBezTo>
                <a:cubicBezTo>
                  <a:pt x="1373397" y="6838414"/>
                  <a:pt x="1369642" y="6838414"/>
                  <a:pt x="1362133" y="6838414"/>
                </a:cubicBezTo>
                <a:cubicBezTo>
                  <a:pt x="1358378" y="6838414"/>
                  <a:pt x="1350869" y="6838414"/>
                  <a:pt x="1343359" y="6838414"/>
                </a:cubicBezTo>
                <a:cubicBezTo>
                  <a:pt x="1343359" y="6837298"/>
                  <a:pt x="1343359" y="6836182"/>
                  <a:pt x="1343359" y="6835066"/>
                </a:cubicBezTo>
                <a:cubicBezTo>
                  <a:pt x="1347114" y="6835066"/>
                  <a:pt x="1350869" y="6835066"/>
                  <a:pt x="1358378" y="6835066"/>
                </a:cubicBezTo>
                <a:cubicBezTo>
                  <a:pt x="1369642" y="6835066"/>
                  <a:pt x="1373397" y="6833949"/>
                  <a:pt x="1369642" y="6830600"/>
                </a:cubicBezTo>
                <a:cubicBezTo>
                  <a:pt x="1388416" y="6831717"/>
                  <a:pt x="1403435" y="6827251"/>
                  <a:pt x="1422208" y="6828368"/>
                </a:cubicBezTo>
                <a:cubicBezTo>
                  <a:pt x="1440982" y="6835066"/>
                  <a:pt x="1471020" y="6835066"/>
                  <a:pt x="1497303" y="6833949"/>
                </a:cubicBezTo>
                <a:cubicBezTo>
                  <a:pt x="1501058" y="6833949"/>
                  <a:pt x="1501058" y="6832833"/>
                  <a:pt x="1501058" y="6831717"/>
                </a:cubicBezTo>
                <a:cubicBezTo>
                  <a:pt x="1497303" y="6829484"/>
                  <a:pt x="1489793" y="6828368"/>
                  <a:pt x="1482284" y="6828368"/>
                </a:cubicBezTo>
                <a:cubicBezTo>
                  <a:pt x="1471020" y="6829484"/>
                  <a:pt x="1459755" y="6828368"/>
                  <a:pt x="1452246" y="6828368"/>
                </a:cubicBezTo>
                <a:cubicBezTo>
                  <a:pt x="1440982" y="6829484"/>
                  <a:pt x="1433472" y="6826135"/>
                  <a:pt x="1422208" y="6827251"/>
                </a:cubicBezTo>
                <a:cubicBezTo>
                  <a:pt x="1414699" y="6826135"/>
                  <a:pt x="1407189" y="6825019"/>
                  <a:pt x="1399680" y="6825019"/>
                </a:cubicBezTo>
                <a:cubicBezTo>
                  <a:pt x="1373397" y="6825019"/>
                  <a:pt x="1350869" y="6825019"/>
                  <a:pt x="1328340" y="6825019"/>
                </a:cubicBezTo>
                <a:cubicBezTo>
                  <a:pt x="1313321" y="6825019"/>
                  <a:pt x="1298302" y="6826135"/>
                  <a:pt x="1287038" y="6822786"/>
                </a:cubicBezTo>
                <a:cubicBezTo>
                  <a:pt x="1287038" y="6822786"/>
                  <a:pt x="1283284" y="6822786"/>
                  <a:pt x="1279529" y="6822786"/>
                </a:cubicBezTo>
                <a:cubicBezTo>
                  <a:pt x="1260755" y="6826135"/>
                  <a:pt x="1241982" y="6821670"/>
                  <a:pt x="1223208" y="6822786"/>
                </a:cubicBezTo>
                <a:cubicBezTo>
                  <a:pt x="1204434" y="6823903"/>
                  <a:pt x="1185661" y="6823903"/>
                  <a:pt x="1166887" y="6822786"/>
                </a:cubicBezTo>
                <a:cubicBezTo>
                  <a:pt x="1110566" y="6819437"/>
                  <a:pt x="1058000" y="6821670"/>
                  <a:pt x="1001679" y="6820554"/>
                </a:cubicBezTo>
                <a:cubicBezTo>
                  <a:pt x="1001679" y="6820554"/>
                  <a:pt x="1001679" y="6821670"/>
                  <a:pt x="997924" y="6821670"/>
                </a:cubicBezTo>
                <a:cubicBezTo>
                  <a:pt x="1001679" y="6823903"/>
                  <a:pt x="1005434" y="6822786"/>
                  <a:pt x="1012943" y="6822786"/>
                </a:cubicBezTo>
                <a:cubicBezTo>
                  <a:pt x="1016698" y="6822786"/>
                  <a:pt x="1016698" y="6823903"/>
                  <a:pt x="1016698" y="6823903"/>
                </a:cubicBezTo>
                <a:cubicBezTo>
                  <a:pt x="1016698" y="6825019"/>
                  <a:pt x="1016698" y="6827251"/>
                  <a:pt x="1012943" y="6826135"/>
                </a:cubicBezTo>
                <a:cubicBezTo>
                  <a:pt x="1009189" y="6826135"/>
                  <a:pt x="1005434" y="6828368"/>
                  <a:pt x="1001679" y="6828368"/>
                </a:cubicBezTo>
                <a:cubicBezTo>
                  <a:pt x="979151" y="6827251"/>
                  <a:pt x="960377" y="6830600"/>
                  <a:pt x="937848" y="6830600"/>
                </a:cubicBezTo>
                <a:cubicBezTo>
                  <a:pt x="870263" y="6830600"/>
                  <a:pt x="798924" y="6830600"/>
                  <a:pt x="731339" y="6830600"/>
                </a:cubicBezTo>
                <a:cubicBezTo>
                  <a:pt x="708811" y="6830600"/>
                  <a:pt x="690037" y="6831717"/>
                  <a:pt x="678773" y="6837298"/>
                </a:cubicBezTo>
                <a:cubicBezTo>
                  <a:pt x="682527" y="6839531"/>
                  <a:pt x="690037" y="6839531"/>
                  <a:pt x="693792" y="6840647"/>
                </a:cubicBezTo>
                <a:cubicBezTo>
                  <a:pt x="716320" y="6842880"/>
                  <a:pt x="723829" y="6842880"/>
                  <a:pt x="731339" y="6836182"/>
                </a:cubicBezTo>
                <a:cubicBezTo>
                  <a:pt x="735094" y="6833949"/>
                  <a:pt x="738848" y="6833949"/>
                  <a:pt x="742603" y="6835066"/>
                </a:cubicBezTo>
                <a:cubicBezTo>
                  <a:pt x="753867" y="6837298"/>
                  <a:pt x="768886" y="6836182"/>
                  <a:pt x="780150" y="6836182"/>
                </a:cubicBezTo>
                <a:cubicBezTo>
                  <a:pt x="802678" y="6836182"/>
                  <a:pt x="821452" y="6836182"/>
                  <a:pt x="843981" y="6839531"/>
                </a:cubicBezTo>
                <a:cubicBezTo>
                  <a:pt x="851490" y="6840647"/>
                  <a:pt x="866509" y="6841763"/>
                  <a:pt x="870263" y="6840647"/>
                </a:cubicBezTo>
                <a:cubicBezTo>
                  <a:pt x="885283" y="6837298"/>
                  <a:pt x="904056" y="6839531"/>
                  <a:pt x="915320" y="6837298"/>
                </a:cubicBezTo>
                <a:cubicBezTo>
                  <a:pt x="922830" y="6836182"/>
                  <a:pt x="930339" y="6836182"/>
                  <a:pt x="937848" y="6837298"/>
                </a:cubicBezTo>
                <a:cubicBezTo>
                  <a:pt x="952868" y="6839531"/>
                  <a:pt x="964132" y="6839531"/>
                  <a:pt x="979151" y="6837298"/>
                </a:cubicBezTo>
                <a:cubicBezTo>
                  <a:pt x="990415" y="6836182"/>
                  <a:pt x="997924" y="6836182"/>
                  <a:pt x="1009189" y="6838414"/>
                </a:cubicBezTo>
                <a:cubicBezTo>
                  <a:pt x="1027962" y="6843996"/>
                  <a:pt x="1054245" y="6845112"/>
                  <a:pt x="1080528" y="6843996"/>
                </a:cubicBezTo>
                <a:cubicBezTo>
                  <a:pt x="1088038" y="6843996"/>
                  <a:pt x="1095547" y="6842880"/>
                  <a:pt x="1099302" y="6841763"/>
                </a:cubicBezTo>
                <a:cubicBezTo>
                  <a:pt x="1118075" y="6837298"/>
                  <a:pt x="1136849" y="6836182"/>
                  <a:pt x="1155623" y="6836182"/>
                </a:cubicBezTo>
                <a:cubicBezTo>
                  <a:pt x="1174397" y="6836182"/>
                  <a:pt x="1196925" y="6836182"/>
                  <a:pt x="1215698" y="6836182"/>
                </a:cubicBezTo>
                <a:cubicBezTo>
                  <a:pt x="1238227" y="6836182"/>
                  <a:pt x="1264510" y="6837298"/>
                  <a:pt x="1287038" y="6840647"/>
                </a:cubicBezTo>
                <a:cubicBezTo>
                  <a:pt x="1294548" y="6840647"/>
                  <a:pt x="1302057" y="6840647"/>
                  <a:pt x="1305812" y="6840647"/>
                </a:cubicBezTo>
                <a:cubicBezTo>
                  <a:pt x="1317076" y="6840647"/>
                  <a:pt x="1320831" y="6841763"/>
                  <a:pt x="1324585" y="6843996"/>
                </a:cubicBezTo>
                <a:cubicBezTo>
                  <a:pt x="1298302" y="6842880"/>
                  <a:pt x="1279529" y="6846229"/>
                  <a:pt x="1257000" y="6846229"/>
                </a:cubicBezTo>
                <a:cubicBezTo>
                  <a:pt x="1226963" y="6847345"/>
                  <a:pt x="1196925" y="6848461"/>
                  <a:pt x="1170642" y="6850694"/>
                </a:cubicBezTo>
                <a:cubicBezTo>
                  <a:pt x="1151868" y="6851810"/>
                  <a:pt x="1133095" y="6852926"/>
                  <a:pt x="1114321" y="6854043"/>
                </a:cubicBezTo>
                <a:cubicBezTo>
                  <a:pt x="1091792" y="6855159"/>
                  <a:pt x="1073019" y="6852926"/>
                  <a:pt x="1054245" y="6854043"/>
                </a:cubicBezTo>
                <a:cubicBezTo>
                  <a:pt x="1039226" y="6855159"/>
                  <a:pt x="1027962" y="6851810"/>
                  <a:pt x="1009189" y="6851810"/>
                </a:cubicBezTo>
                <a:cubicBezTo>
                  <a:pt x="997924" y="6852926"/>
                  <a:pt x="982905" y="6851810"/>
                  <a:pt x="967886" y="6851810"/>
                </a:cubicBezTo>
                <a:cubicBezTo>
                  <a:pt x="964132" y="6851810"/>
                  <a:pt x="964132" y="6851810"/>
                  <a:pt x="960377" y="6851810"/>
                </a:cubicBezTo>
                <a:cubicBezTo>
                  <a:pt x="945358" y="6846229"/>
                  <a:pt x="926585" y="6847345"/>
                  <a:pt x="907811" y="6849577"/>
                </a:cubicBezTo>
                <a:cubicBezTo>
                  <a:pt x="892792" y="6851810"/>
                  <a:pt x="877773" y="6850694"/>
                  <a:pt x="862754" y="6854043"/>
                </a:cubicBezTo>
                <a:cubicBezTo>
                  <a:pt x="862754" y="6854043"/>
                  <a:pt x="859000" y="6854043"/>
                  <a:pt x="855245" y="6852926"/>
                </a:cubicBezTo>
                <a:cubicBezTo>
                  <a:pt x="851490" y="6851810"/>
                  <a:pt x="847735" y="6851810"/>
                  <a:pt x="843981" y="6851810"/>
                </a:cubicBezTo>
                <a:cubicBezTo>
                  <a:pt x="806433" y="6852926"/>
                  <a:pt x="768886" y="6848461"/>
                  <a:pt x="731339" y="6850694"/>
                </a:cubicBezTo>
                <a:cubicBezTo>
                  <a:pt x="716320" y="6850694"/>
                  <a:pt x="708811" y="6847345"/>
                  <a:pt x="697546" y="6848461"/>
                </a:cubicBezTo>
                <a:cubicBezTo>
                  <a:pt x="686282" y="6848461"/>
                  <a:pt x="671263" y="6848461"/>
                  <a:pt x="659999" y="6848461"/>
                </a:cubicBezTo>
                <a:cubicBezTo>
                  <a:pt x="637471" y="6847345"/>
                  <a:pt x="618697" y="6851810"/>
                  <a:pt x="599924" y="6849577"/>
                </a:cubicBezTo>
                <a:cubicBezTo>
                  <a:pt x="592414" y="6849577"/>
                  <a:pt x="588659" y="6849577"/>
                  <a:pt x="584905" y="6849577"/>
                </a:cubicBezTo>
                <a:cubicBezTo>
                  <a:pt x="581150" y="6849577"/>
                  <a:pt x="577395" y="6850694"/>
                  <a:pt x="573641" y="6848461"/>
                </a:cubicBezTo>
                <a:cubicBezTo>
                  <a:pt x="573641" y="6847345"/>
                  <a:pt x="577395" y="6845112"/>
                  <a:pt x="581150" y="6845112"/>
                </a:cubicBezTo>
                <a:cubicBezTo>
                  <a:pt x="592414" y="6843996"/>
                  <a:pt x="603678" y="6840647"/>
                  <a:pt x="618697" y="6840647"/>
                </a:cubicBezTo>
                <a:cubicBezTo>
                  <a:pt x="626207" y="6840647"/>
                  <a:pt x="626207" y="6838414"/>
                  <a:pt x="633716" y="6837298"/>
                </a:cubicBezTo>
                <a:cubicBezTo>
                  <a:pt x="614942" y="6833949"/>
                  <a:pt x="596169" y="6833949"/>
                  <a:pt x="577395" y="6832833"/>
                </a:cubicBezTo>
                <a:cubicBezTo>
                  <a:pt x="562376" y="6831717"/>
                  <a:pt x="551112" y="6829484"/>
                  <a:pt x="536093" y="6828368"/>
                </a:cubicBezTo>
                <a:cubicBezTo>
                  <a:pt x="532338" y="6828368"/>
                  <a:pt x="524829" y="6826135"/>
                  <a:pt x="528584" y="6823903"/>
                </a:cubicBezTo>
                <a:cubicBezTo>
                  <a:pt x="532338" y="6821670"/>
                  <a:pt x="539848" y="6822786"/>
                  <a:pt x="543603" y="6822786"/>
                </a:cubicBezTo>
                <a:cubicBezTo>
                  <a:pt x="569886" y="6822786"/>
                  <a:pt x="592414" y="6822786"/>
                  <a:pt x="618697" y="6822786"/>
                </a:cubicBezTo>
                <a:cubicBezTo>
                  <a:pt x="663754" y="6822786"/>
                  <a:pt x="708811" y="6819437"/>
                  <a:pt x="750113" y="6812740"/>
                </a:cubicBezTo>
                <a:cubicBezTo>
                  <a:pt x="765131" y="6810507"/>
                  <a:pt x="783905" y="6811623"/>
                  <a:pt x="798924" y="6809391"/>
                </a:cubicBezTo>
                <a:cubicBezTo>
                  <a:pt x="813943" y="6808274"/>
                  <a:pt x="832716" y="6809391"/>
                  <a:pt x="851490" y="6810507"/>
                </a:cubicBezTo>
                <a:cubicBezTo>
                  <a:pt x="866509" y="6812740"/>
                  <a:pt x="889037" y="6813856"/>
                  <a:pt x="907811" y="6813856"/>
                </a:cubicBezTo>
                <a:cubicBezTo>
                  <a:pt x="937848" y="6812740"/>
                  <a:pt x="967886" y="6814972"/>
                  <a:pt x="997924" y="6811623"/>
                </a:cubicBezTo>
                <a:cubicBezTo>
                  <a:pt x="1001679" y="6810507"/>
                  <a:pt x="1005434" y="6810507"/>
                  <a:pt x="1009189" y="6811623"/>
                </a:cubicBezTo>
                <a:cubicBezTo>
                  <a:pt x="1039226" y="6814972"/>
                  <a:pt x="1069264" y="6812740"/>
                  <a:pt x="1099302" y="6812740"/>
                </a:cubicBezTo>
                <a:cubicBezTo>
                  <a:pt x="1133095" y="6813856"/>
                  <a:pt x="1163132" y="6814972"/>
                  <a:pt x="1196925" y="6812740"/>
                </a:cubicBezTo>
                <a:cubicBezTo>
                  <a:pt x="1223208" y="6811623"/>
                  <a:pt x="1249491" y="6811623"/>
                  <a:pt x="1275774" y="6811623"/>
                </a:cubicBezTo>
                <a:cubicBezTo>
                  <a:pt x="1283284" y="6811623"/>
                  <a:pt x="1287038" y="6810507"/>
                  <a:pt x="1290793" y="6808274"/>
                </a:cubicBezTo>
                <a:cubicBezTo>
                  <a:pt x="1294548" y="6807158"/>
                  <a:pt x="1290793" y="6806042"/>
                  <a:pt x="1287038" y="6804926"/>
                </a:cubicBezTo>
                <a:cubicBezTo>
                  <a:pt x="1279529" y="6804926"/>
                  <a:pt x="1272019" y="6804926"/>
                  <a:pt x="1264510" y="6803809"/>
                </a:cubicBezTo>
                <a:cubicBezTo>
                  <a:pt x="1268265" y="6802693"/>
                  <a:pt x="1272019" y="6801577"/>
                  <a:pt x="1275774" y="6801577"/>
                </a:cubicBezTo>
                <a:cubicBezTo>
                  <a:pt x="1290793" y="6802693"/>
                  <a:pt x="1305812" y="6797111"/>
                  <a:pt x="1324585" y="6801577"/>
                </a:cubicBezTo>
                <a:cubicBezTo>
                  <a:pt x="1324585" y="6801577"/>
                  <a:pt x="1328340" y="6801577"/>
                  <a:pt x="1328340" y="6801577"/>
                </a:cubicBezTo>
                <a:cubicBezTo>
                  <a:pt x="1354623" y="6800460"/>
                  <a:pt x="1377152" y="6804926"/>
                  <a:pt x="1403435" y="6803809"/>
                </a:cubicBezTo>
                <a:cubicBezTo>
                  <a:pt x="1403435" y="6807158"/>
                  <a:pt x="1403435" y="6809391"/>
                  <a:pt x="1403435" y="6812740"/>
                </a:cubicBezTo>
                <a:cubicBezTo>
                  <a:pt x="1410944" y="6813856"/>
                  <a:pt x="1414699" y="6812740"/>
                  <a:pt x="1422208" y="6812740"/>
                </a:cubicBezTo>
                <a:cubicBezTo>
                  <a:pt x="1422208" y="6814972"/>
                  <a:pt x="1425963" y="6814972"/>
                  <a:pt x="1429718" y="6816088"/>
                </a:cubicBezTo>
                <a:cubicBezTo>
                  <a:pt x="1440982" y="6818321"/>
                  <a:pt x="1456001" y="6816088"/>
                  <a:pt x="1467265" y="6818321"/>
                </a:cubicBezTo>
                <a:cubicBezTo>
                  <a:pt x="1471020" y="6819437"/>
                  <a:pt x="1478529" y="6816088"/>
                  <a:pt x="1489793" y="6817205"/>
                </a:cubicBezTo>
                <a:cubicBezTo>
                  <a:pt x="1497303" y="6817205"/>
                  <a:pt x="1493548" y="6814972"/>
                  <a:pt x="1493548" y="6812740"/>
                </a:cubicBezTo>
                <a:cubicBezTo>
                  <a:pt x="1493548" y="6811623"/>
                  <a:pt x="1489793" y="6811623"/>
                  <a:pt x="1486038" y="6811623"/>
                </a:cubicBezTo>
                <a:cubicBezTo>
                  <a:pt x="1471020" y="6811623"/>
                  <a:pt x="1456001" y="6811623"/>
                  <a:pt x="1444737" y="6811623"/>
                </a:cubicBezTo>
                <a:cubicBezTo>
                  <a:pt x="1440982" y="6811623"/>
                  <a:pt x="1433472" y="6811623"/>
                  <a:pt x="1437227" y="6809391"/>
                </a:cubicBezTo>
                <a:cubicBezTo>
                  <a:pt x="1437227" y="6809391"/>
                  <a:pt x="1440982" y="6809391"/>
                  <a:pt x="1440982" y="6809391"/>
                </a:cubicBezTo>
                <a:cubicBezTo>
                  <a:pt x="1444737" y="6809391"/>
                  <a:pt x="1452246" y="6810507"/>
                  <a:pt x="1456001" y="6808274"/>
                </a:cubicBezTo>
                <a:cubicBezTo>
                  <a:pt x="1456001" y="6804926"/>
                  <a:pt x="1448491" y="6806042"/>
                  <a:pt x="1440982" y="6804926"/>
                </a:cubicBezTo>
                <a:cubicBezTo>
                  <a:pt x="1433472" y="6800460"/>
                  <a:pt x="1433472" y="6799344"/>
                  <a:pt x="1444737" y="6799344"/>
                </a:cubicBezTo>
                <a:cubicBezTo>
                  <a:pt x="1456001" y="6799344"/>
                  <a:pt x="1467265" y="6798228"/>
                  <a:pt x="1474774" y="6798228"/>
                </a:cubicBezTo>
                <a:cubicBezTo>
                  <a:pt x="1497303" y="6797111"/>
                  <a:pt x="1516076" y="6794879"/>
                  <a:pt x="1542359" y="6795995"/>
                </a:cubicBezTo>
                <a:cubicBezTo>
                  <a:pt x="1531095" y="6792646"/>
                  <a:pt x="1519831" y="6791530"/>
                  <a:pt x="1508567" y="6791530"/>
                </a:cubicBezTo>
                <a:cubicBezTo>
                  <a:pt x="1467265" y="6791530"/>
                  <a:pt x="1425963" y="6791530"/>
                  <a:pt x="1388416" y="6791530"/>
                </a:cubicBezTo>
                <a:cubicBezTo>
                  <a:pt x="1380906" y="6791530"/>
                  <a:pt x="1373397" y="6791530"/>
                  <a:pt x="1369642" y="6792646"/>
                </a:cubicBezTo>
                <a:cubicBezTo>
                  <a:pt x="1354623" y="6798228"/>
                  <a:pt x="1335850" y="6794879"/>
                  <a:pt x="1317076" y="6795995"/>
                </a:cubicBezTo>
                <a:cubicBezTo>
                  <a:pt x="1305812" y="6795995"/>
                  <a:pt x="1294548" y="6792646"/>
                  <a:pt x="1275774" y="6790414"/>
                </a:cubicBezTo>
                <a:cubicBezTo>
                  <a:pt x="1309567" y="6790414"/>
                  <a:pt x="1332095" y="6789297"/>
                  <a:pt x="1354623" y="6788181"/>
                </a:cubicBezTo>
                <a:cubicBezTo>
                  <a:pt x="1410944" y="6784832"/>
                  <a:pt x="1467265" y="6787065"/>
                  <a:pt x="1527340" y="6785948"/>
                </a:cubicBezTo>
                <a:cubicBezTo>
                  <a:pt x="1508567" y="6782600"/>
                  <a:pt x="1508567" y="6782600"/>
                  <a:pt x="1471020" y="6782600"/>
                </a:cubicBezTo>
                <a:cubicBezTo>
                  <a:pt x="1463510" y="6780367"/>
                  <a:pt x="1467265" y="6778134"/>
                  <a:pt x="1467265" y="6777018"/>
                </a:cubicBezTo>
                <a:cubicBezTo>
                  <a:pt x="1467265" y="6774785"/>
                  <a:pt x="1463510" y="6773669"/>
                  <a:pt x="1459755" y="6774785"/>
                </a:cubicBezTo>
                <a:cubicBezTo>
                  <a:pt x="1437227" y="6780367"/>
                  <a:pt x="1410944" y="6779251"/>
                  <a:pt x="1384661" y="6781483"/>
                </a:cubicBezTo>
                <a:cubicBezTo>
                  <a:pt x="1377152" y="6782600"/>
                  <a:pt x="1369642" y="6780367"/>
                  <a:pt x="1358378" y="6780367"/>
                </a:cubicBezTo>
                <a:cubicBezTo>
                  <a:pt x="1328340" y="6780367"/>
                  <a:pt x="1298302" y="6780367"/>
                  <a:pt x="1268265" y="6780367"/>
                </a:cubicBezTo>
                <a:cubicBezTo>
                  <a:pt x="1245736" y="6780367"/>
                  <a:pt x="1226963" y="6777018"/>
                  <a:pt x="1204434" y="6778134"/>
                </a:cubicBezTo>
                <a:cubicBezTo>
                  <a:pt x="1181906" y="6779251"/>
                  <a:pt x="1159377" y="6778134"/>
                  <a:pt x="1136849" y="6778134"/>
                </a:cubicBezTo>
                <a:cubicBezTo>
                  <a:pt x="1114321" y="6778134"/>
                  <a:pt x="1091792" y="6778134"/>
                  <a:pt x="1069264" y="6778134"/>
                </a:cubicBezTo>
                <a:cubicBezTo>
                  <a:pt x="1073019" y="6775902"/>
                  <a:pt x="1080528" y="6773669"/>
                  <a:pt x="1088038" y="6774785"/>
                </a:cubicBezTo>
                <a:cubicBezTo>
                  <a:pt x="1106812" y="6774785"/>
                  <a:pt x="1125585" y="6774785"/>
                  <a:pt x="1148113" y="6774785"/>
                </a:cubicBezTo>
                <a:cubicBezTo>
                  <a:pt x="1151868" y="6774785"/>
                  <a:pt x="1155623" y="6774785"/>
                  <a:pt x="1163132" y="6773669"/>
                </a:cubicBezTo>
                <a:cubicBezTo>
                  <a:pt x="1155623" y="6765855"/>
                  <a:pt x="1136849" y="6761390"/>
                  <a:pt x="1118075" y="6756924"/>
                </a:cubicBezTo>
                <a:cubicBezTo>
                  <a:pt x="1114321" y="6755808"/>
                  <a:pt x="1106812" y="6754692"/>
                  <a:pt x="1099302" y="6754692"/>
                </a:cubicBezTo>
                <a:cubicBezTo>
                  <a:pt x="1091792" y="6754692"/>
                  <a:pt x="1080528" y="6754692"/>
                  <a:pt x="1069264" y="6753576"/>
                </a:cubicBezTo>
                <a:cubicBezTo>
                  <a:pt x="1065509" y="6752459"/>
                  <a:pt x="1058000" y="6752459"/>
                  <a:pt x="1050490" y="6753576"/>
                </a:cubicBezTo>
                <a:cubicBezTo>
                  <a:pt x="1046736" y="6755808"/>
                  <a:pt x="1039226" y="6754692"/>
                  <a:pt x="1035471" y="6754692"/>
                </a:cubicBezTo>
                <a:cubicBezTo>
                  <a:pt x="1027962" y="6754692"/>
                  <a:pt x="1024207" y="6755808"/>
                  <a:pt x="1024207" y="6753576"/>
                </a:cubicBezTo>
                <a:cubicBezTo>
                  <a:pt x="1024207" y="6751343"/>
                  <a:pt x="1027962" y="6751343"/>
                  <a:pt x="1035471" y="6751343"/>
                </a:cubicBezTo>
                <a:cubicBezTo>
                  <a:pt x="1046736" y="6751343"/>
                  <a:pt x="1058000" y="6751343"/>
                  <a:pt x="1065509" y="6751343"/>
                </a:cubicBezTo>
                <a:cubicBezTo>
                  <a:pt x="1080528" y="6751343"/>
                  <a:pt x="1084283" y="6747994"/>
                  <a:pt x="1076774" y="6744645"/>
                </a:cubicBezTo>
                <a:cubicBezTo>
                  <a:pt x="1076774" y="6744645"/>
                  <a:pt x="1076774" y="6743529"/>
                  <a:pt x="1076774" y="6742413"/>
                </a:cubicBezTo>
                <a:cubicBezTo>
                  <a:pt x="1065509" y="6735715"/>
                  <a:pt x="1065509" y="6735715"/>
                  <a:pt x="1035471" y="6735715"/>
                </a:cubicBezTo>
                <a:cubicBezTo>
                  <a:pt x="1035471" y="6735715"/>
                  <a:pt x="1031717" y="6735715"/>
                  <a:pt x="1031717" y="6735715"/>
                </a:cubicBezTo>
                <a:cubicBezTo>
                  <a:pt x="1020453" y="6732366"/>
                  <a:pt x="1009189" y="6732366"/>
                  <a:pt x="997924" y="6735715"/>
                </a:cubicBezTo>
                <a:cubicBezTo>
                  <a:pt x="990415" y="6735715"/>
                  <a:pt x="986660" y="6735715"/>
                  <a:pt x="979151" y="6735715"/>
                </a:cubicBezTo>
                <a:cubicBezTo>
                  <a:pt x="975396" y="6735715"/>
                  <a:pt x="967886" y="6734598"/>
                  <a:pt x="964132" y="6737947"/>
                </a:cubicBezTo>
                <a:cubicBezTo>
                  <a:pt x="956622" y="6737947"/>
                  <a:pt x="945358" y="6736831"/>
                  <a:pt x="937848" y="6737947"/>
                </a:cubicBezTo>
                <a:cubicBezTo>
                  <a:pt x="922830" y="6737947"/>
                  <a:pt x="911566" y="6736831"/>
                  <a:pt x="904056" y="6735715"/>
                </a:cubicBezTo>
                <a:cubicBezTo>
                  <a:pt x="892792" y="6733482"/>
                  <a:pt x="881528" y="6733482"/>
                  <a:pt x="870263" y="6735715"/>
                </a:cubicBezTo>
                <a:cubicBezTo>
                  <a:pt x="862754" y="6736831"/>
                  <a:pt x="847735" y="6737947"/>
                  <a:pt x="836471" y="6737947"/>
                </a:cubicBezTo>
                <a:cubicBezTo>
                  <a:pt x="832716" y="6736831"/>
                  <a:pt x="825207" y="6736831"/>
                  <a:pt x="821452" y="6739064"/>
                </a:cubicBezTo>
                <a:cubicBezTo>
                  <a:pt x="817698" y="6740180"/>
                  <a:pt x="813943" y="6740180"/>
                  <a:pt x="810188" y="6739064"/>
                </a:cubicBezTo>
                <a:cubicBezTo>
                  <a:pt x="791415" y="6735715"/>
                  <a:pt x="768886" y="6737947"/>
                  <a:pt x="750113" y="6737947"/>
                </a:cubicBezTo>
                <a:cubicBezTo>
                  <a:pt x="750113" y="6735715"/>
                  <a:pt x="753867" y="6734598"/>
                  <a:pt x="746358" y="6733482"/>
                </a:cubicBezTo>
                <a:cubicBezTo>
                  <a:pt x="742603" y="6733482"/>
                  <a:pt x="735094" y="6733482"/>
                  <a:pt x="738848" y="6735715"/>
                </a:cubicBezTo>
                <a:cubicBezTo>
                  <a:pt x="731339" y="6735715"/>
                  <a:pt x="723829" y="6735715"/>
                  <a:pt x="716320" y="6735715"/>
                </a:cubicBezTo>
                <a:cubicBezTo>
                  <a:pt x="716320" y="6734598"/>
                  <a:pt x="720075" y="6732366"/>
                  <a:pt x="712565" y="6731250"/>
                </a:cubicBezTo>
                <a:cubicBezTo>
                  <a:pt x="708811" y="6731250"/>
                  <a:pt x="705056" y="6732366"/>
                  <a:pt x="705056" y="6733482"/>
                </a:cubicBezTo>
                <a:cubicBezTo>
                  <a:pt x="697546" y="6733482"/>
                  <a:pt x="690037" y="6733482"/>
                  <a:pt x="686282" y="6733482"/>
                </a:cubicBezTo>
                <a:cubicBezTo>
                  <a:pt x="682527" y="6732366"/>
                  <a:pt x="686282" y="6730133"/>
                  <a:pt x="678773" y="6730133"/>
                </a:cubicBezTo>
                <a:cubicBezTo>
                  <a:pt x="675018" y="6730133"/>
                  <a:pt x="667509" y="6729017"/>
                  <a:pt x="663754" y="6731250"/>
                </a:cubicBezTo>
                <a:cubicBezTo>
                  <a:pt x="656244" y="6732366"/>
                  <a:pt x="644980" y="6729017"/>
                  <a:pt x="637471" y="6730133"/>
                </a:cubicBezTo>
                <a:cubicBezTo>
                  <a:pt x="626207" y="6732366"/>
                  <a:pt x="618697" y="6731250"/>
                  <a:pt x="611188" y="6731250"/>
                </a:cubicBezTo>
                <a:cubicBezTo>
                  <a:pt x="603678" y="6732366"/>
                  <a:pt x="599924" y="6731250"/>
                  <a:pt x="592414" y="6731250"/>
                </a:cubicBezTo>
                <a:cubicBezTo>
                  <a:pt x="581150" y="6729017"/>
                  <a:pt x="562376" y="6729017"/>
                  <a:pt x="547357" y="6731250"/>
                </a:cubicBezTo>
                <a:cubicBezTo>
                  <a:pt x="536093" y="6731250"/>
                  <a:pt x="524829" y="6727901"/>
                  <a:pt x="509810" y="6730133"/>
                </a:cubicBezTo>
                <a:cubicBezTo>
                  <a:pt x="509810" y="6729017"/>
                  <a:pt x="498546" y="6725668"/>
                  <a:pt x="494791" y="6724552"/>
                </a:cubicBezTo>
                <a:cubicBezTo>
                  <a:pt x="479772" y="6721203"/>
                  <a:pt x="479772" y="6721203"/>
                  <a:pt x="468508" y="6725668"/>
                </a:cubicBezTo>
                <a:cubicBezTo>
                  <a:pt x="464753" y="6726784"/>
                  <a:pt x="460999" y="6727901"/>
                  <a:pt x="464753" y="6729017"/>
                </a:cubicBezTo>
                <a:cubicBezTo>
                  <a:pt x="468508" y="6730133"/>
                  <a:pt x="468508" y="6731250"/>
                  <a:pt x="476018" y="6731250"/>
                </a:cubicBezTo>
                <a:cubicBezTo>
                  <a:pt x="487282" y="6731250"/>
                  <a:pt x="498546" y="6731250"/>
                  <a:pt x="509810" y="6731250"/>
                </a:cubicBezTo>
                <a:cubicBezTo>
                  <a:pt x="521074" y="6735715"/>
                  <a:pt x="536093" y="6737947"/>
                  <a:pt x="558622" y="6737947"/>
                </a:cubicBezTo>
                <a:cubicBezTo>
                  <a:pt x="566131" y="6737947"/>
                  <a:pt x="573641" y="6737947"/>
                  <a:pt x="581150" y="6737947"/>
                </a:cubicBezTo>
                <a:cubicBezTo>
                  <a:pt x="618697" y="6736831"/>
                  <a:pt x="656244" y="6740180"/>
                  <a:pt x="693792" y="6741296"/>
                </a:cubicBezTo>
                <a:cubicBezTo>
                  <a:pt x="697546" y="6741296"/>
                  <a:pt x="701301" y="6743529"/>
                  <a:pt x="708811" y="6744645"/>
                </a:cubicBezTo>
                <a:cubicBezTo>
                  <a:pt x="686282" y="6745761"/>
                  <a:pt x="663754" y="6745761"/>
                  <a:pt x="644980" y="6745761"/>
                </a:cubicBezTo>
                <a:cubicBezTo>
                  <a:pt x="644980" y="6745761"/>
                  <a:pt x="644980" y="6746878"/>
                  <a:pt x="644980" y="6746878"/>
                </a:cubicBezTo>
                <a:cubicBezTo>
                  <a:pt x="667509" y="6746878"/>
                  <a:pt x="690037" y="6746878"/>
                  <a:pt x="708811" y="6746878"/>
                </a:cubicBezTo>
                <a:cubicBezTo>
                  <a:pt x="731339" y="6746878"/>
                  <a:pt x="750113" y="6746878"/>
                  <a:pt x="768886" y="6746878"/>
                </a:cubicBezTo>
                <a:cubicBezTo>
                  <a:pt x="772641" y="6746878"/>
                  <a:pt x="780150" y="6746878"/>
                  <a:pt x="783905" y="6747994"/>
                </a:cubicBezTo>
                <a:cubicBezTo>
                  <a:pt x="791415" y="6750227"/>
                  <a:pt x="787660" y="6754692"/>
                  <a:pt x="802678" y="6753576"/>
                </a:cubicBezTo>
                <a:cubicBezTo>
                  <a:pt x="813943" y="6752459"/>
                  <a:pt x="821452" y="6755808"/>
                  <a:pt x="832716" y="6754692"/>
                </a:cubicBezTo>
                <a:cubicBezTo>
                  <a:pt x="840226" y="6754692"/>
                  <a:pt x="851490" y="6755808"/>
                  <a:pt x="859000" y="6753576"/>
                </a:cubicBezTo>
                <a:cubicBezTo>
                  <a:pt x="862754" y="6752459"/>
                  <a:pt x="866509" y="6753576"/>
                  <a:pt x="874018" y="6753576"/>
                </a:cubicBezTo>
                <a:cubicBezTo>
                  <a:pt x="870263" y="6755808"/>
                  <a:pt x="862754" y="6756924"/>
                  <a:pt x="862754" y="6758041"/>
                </a:cubicBezTo>
                <a:cubicBezTo>
                  <a:pt x="859000" y="6760273"/>
                  <a:pt x="862754" y="6762506"/>
                  <a:pt x="870263" y="6762506"/>
                </a:cubicBezTo>
                <a:cubicBezTo>
                  <a:pt x="877773" y="6762506"/>
                  <a:pt x="889037" y="6762506"/>
                  <a:pt x="889037" y="6765855"/>
                </a:cubicBezTo>
                <a:cubicBezTo>
                  <a:pt x="889037" y="6766971"/>
                  <a:pt x="896546" y="6766971"/>
                  <a:pt x="900301" y="6766971"/>
                </a:cubicBezTo>
                <a:cubicBezTo>
                  <a:pt x="919075" y="6763622"/>
                  <a:pt x="937848" y="6768088"/>
                  <a:pt x="952868" y="6768088"/>
                </a:cubicBezTo>
                <a:cubicBezTo>
                  <a:pt x="956622" y="6769204"/>
                  <a:pt x="960377" y="6769204"/>
                  <a:pt x="960377" y="6770320"/>
                </a:cubicBezTo>
                <a:cubicBezTo>
                  <a:pt x="960377" y="6771437"/>
                  <a:pt x="956622" y="6772553"/>
                  <a:pt x="952868" y="6772553"/>
                </a:cubicBezTo>
                <a:cubicBezTo>
                  <a:pt x="934094" y="6774785"/>
                  <a:pt x="915320" y="6777018"/>
                  <a:pt x="900301" y="6781483"/>
                </a:cubicBezTo>
                <a:cubicBezTo>
                  <a:pt x="892792" y="6782600"/>
                  <a:pt x="889037" y="6780367"/>
                  <a:pt x="889037" y="6779251"/>
                </a:cubicBezTo>
                <a:cubicBezTo>
                  <a:pt x="889037" y="6775902"/>
                  <a:pt x="885283" y="6773669"/>
                  <a:pt x="874018" y="6771437"/>
                </a:cubicBezTo>
                <a:cubicBezTo>
                  <a:pt x="870263" y="6770320"/>
                  <a:pt x="866509" y="6770320"/>
                  <a:pt x="862754" y="6770320"/>
                </a:cubicBezTo>
                <a:cubicBezTo>
                  <a:pt x="851490" y="6773669"/>
                  <a:pt x="832716" y="6771437"/>
                  <a:pt x="821452" y="6773669"/>
                </a:cubicBezTo>
                <a:cubicBezTo>
                  <a:pt x="813943" y="6774785"/>
                  <a:pt x="806433" y="6774785"/>
                  <a:pt x="795169" y="6774785"/>
                </a:cubicBezTo>
                <a:cubicBezTo>
                  <a:pt x="787660" y="6774785"/>
                  <a:pt x="783905" y="6771437"/>
                  <a:pt x="780150" y="6769204"/>
                </a:cubicBezTo>
                <a:cubicBezTo>
                  <a:pt x="772641" y="6765855"/>
                  <a:pt x="757622" y="6764739"/>
                  <a:pt x="750113" y="6769204"/>
                </a:cubicBezTo>
                <a:cubicBezTo>
                  <a:pt x="750113" y="6771437"/>
                  <a:pt x="746358" y="6772553"/>
                  <a:pt x="742603" y="6774785"/>
                </a:cubicBezTo>
                <a:cubicBezTo>
                  <a:pt x="742603" y="6777018"/>
                  <a:pt x="735094" y="6778134"/>
                  <a:pt x="723829" y="6778134"/>
                </a:cubicBezTo>
                <a:cubicBezTo>
                  <a:pt x="716320" y="6778134"/>
                  <a:pt x="708811" y="6778134"/>
                  <a:pt x="701301" y="6780367"/>
                </a:cubicBezTo>
                <a:cubicBezTo>
                  <a:pt x="690037" y="6781483"/>
                  <a:pt x="678773" y="6779251"/>
                  <a:pt x="671263" y="6775902"/>
                </a:cubicBezTo>
                <a:cubicBezTo>
                  <a:pt x="659999" y="6769204"/>
                  <a:pt x="637471" y="6769204"/>
                  <a:pt x="618697" y="6766971"/>
                </a:cubicBezTo>
                <a:cubicBezTo>
                  <a:pt x="611188" y="6765855"/>
                  <a:pt x="603678" y="6768088"/>
                  <a:pt x="592414" y="6769204"/>
                </a:cubicBezTo>
                <a:cubicBezTo>
                  <a:pt x="581150" y="6769204"/>
                  <a:pt x="569886" y="6771437"/>
                  <a:pt x="562376" y="6773669"/>
                </a:cubicBezTo>
                <a:cubicBezTo>
                  <a:pt x="539848" y="6778134"/>
                  <a:pt x="536093" y="6778134"/>
                  <a:pt x="521074" y="6772553"/>
                </a:cubicBezTo>
                <a:cubicBezTo>
                  <a:pt x="517320" y="6772553"/>
                  <a:pt x="517320" y="6770320"/>
                  <a:pt x="513565" y="6769204"/>
                </a:cubicBezTo>
                <a:cubicBezTo>
                  <a:pt x="491037" y="6774785"/>
                  <a:pt x="472263" y="6774785"/>
                  <a:pt x="449735" y="6774785"/>
                </a:cubicBezTo>
                <a:cubicBezTo>
                  <a:pt x="434716" y="6774785"/>
                  <a:pt x="423451" y="6774785"/>
                  <a:pt x="408433" y="6774785"/>
                </a:cubicBezTo>
                <a:cubicBezTo>
                  <a:pt x="378395" y="6773669"/>
                  <a:pt x="348357" y="6777018"/>
                  <a:pt x="314564" y="6775902"/>
                </a:cubicBezTo>
                <a:cubicBezTo>
                  <a:pt x="303300" y="6775902"/>
                  <a:pt x="299546" y="6780367"/>
                  <a:pt x="288281" y="6777018"/>
                </a:cubicBezTo>
                <a:cubicBezTo>
                  <a:pt x="277017" y="6774785"/>
                  <a:pt x="265753" y="6777018"/>
                  <a:pt x="258244" y="6775902"/>
                </a:cubicBezTo>
                <a:cubicBezTo>
                  <a:pt x="246979" y="6775902"/>
                  <a:pt x="235715" y="6775902"/>
                  <a:pt x="224451" y="6775902"/>
                </a:cubicBezTo>
                <a:cubicBezTo>
                  <a:pt x="216942" y="6773669"/>
                  <a:pt x="224451" y="6771437"/>
                  <a:pt x="220696" y="6769204"/>
                </a:cubicBezTo>
                <a:cubicBezTo>
                  <a:pt x="209432" y="6764739"/>
                  <a:pt x="194413" y="6763622"/>
                  <a:pt x="175640" y="6765855"/>
                </a:cubicBezTo>
                <a:cubicBezTo>
                  <a:pt x="171885" y="6765855"/>
                  <a:pt x="171885" y="6766971"/>
                  <a:pt x="164376" y="6766971"/>
                </a:cubicBezTo>
                <a:cubicBezTo>
                  <a:pt x="160621" y="6766971"/>
                  <a:pt x="156866" y="6765855"/>
                  <a:pt x="156866" y="6763622"/>
                </a:cubicBezTo>
                <a:cubicBezTo>
                  <a:pt x="156866" y="6762506"/>
                  <a:pt x="156866" y="6760273"/>
                  <a:pt x="164376" y="6760273"/>
                </a:cubicBezTo>
                <a:cubicBezTo>
                  <a:pt x="175640" y="6761390"/>
                  <a:pt x="186904" y="6760273"/>
                  <a:pt x="194413" y="6761390"/>
                </a:cubicBezTo>
                <a:cubicBezTo>
                  <a:pt x="209432" y="6761390"/>
                  <a:pt x="216942" y="6759157"/>
                  <a:pt x="228206" y="6759157"/>
                </a:cubicBezTo>
                <a:cubicBezTo>
                  <a:pt x="235715" y="6758041"/>
                  <a:pt x="239470" y="6754692"/>
                  <a:pt x="239470" y="6752459"/>
                </a:cubicBezTo>
                <a:cubicBezTo>
                  <a:pt x="246979" y="6749110"/>
                  <a:pt x="246979" y="6747994"/>
                  <a:pt x="258244" y="6750227"/>
                </a:cubicBezTo>
                <a:cubicBezTo>
                  <a:pt x="273263" y="6751343"/>
                  <a:pt x="288281" y="6752459"/>
                  <a:pt x="303300" y="6754692"/>
                </a:cubicBezTo>
                <a:cubicBezTo>
                  <a:pt x="307055" y="6755808"/>
                  <a:pt x="314564" y="6754692"/>
                  <a:pt x="322074" y="6754692"/>
                </a:cubicBezTo>
                <a:cubicBezTo>
                  <a:pt x="325829" y="6754692"/>
                  <a:pt x="325829" y="6752459"/>
                  <a:pt x="329583" y="6751343"/>
                </a:cubicBezTo>
                <a:cubicBezTo>
                  <a:pt x="337093" y="6749110"/>
                  <a:pt x="329583" y="6747994"/>
                  <a:pt x="325829" y="6745761"/>
                </a:cubicBezTo>
                <a:cubicBezTo>
                  <a:pt x="322074" y="6743529"/>
                  <a:pt x="310810" y="6743529"/>
                  <a:pt x="303300" y="6741296"/>
                </a:cubicBezTo>
                <a:cubicBezTo>
                  <a:pt x="299546" y="6740180"/>
                  <a:pt x="299546" y="6740180"/>
                  <a:pt x="299546" y="6739064"/>
                </a:cubicBezTo>
                <a:cubicBezTo>
                  <a:pt x="299546" y="6737947"/>
                  <a:pt x="303300" y="6737947"/>
                  <a:pt x="307055" y="6737947"/>
                </a:cubicBezTo>
                <a:cubicBezTo>
                  <a:pt x="318319" y="6737947"/>
                  <a:pt x="333338" y="6736831"/>
                  <a:pt x="344602" y="6739064"/>
                </a:cubicBezTo>
                <a:cubicBezTo>
                  <a:pt x="344602" y="6740180"/>
                  <a:pt x="348357" y="6739064"/>
                  <a:pt x="348357" y="6739064"/>
                </a:cubicBezTo>
                <a:cubicBezTo>
                  <a:pt x="355866" y="6737947"/>
                  <a:pt x="348357" y="6737947"/>
                  <a:pt x="348357" y="6736831"/>
                </a:cubicBezTo>
                <a:cubicBezTo>
                  <a:pt x="344602" y="6735715"/>
                  <a:pt x="344602" y="6733482"/>
                  <a:pt x="352112" y="6733482"/>
                </a:cubicBezTo>
                <a:cubicBezTo>
                  <a:pt x="359621" y="6733482"/>
                  <a:pt x="367131" y="6733482"/>
                  <a:pt x="378395" y="6733482"/>
                </a:cubicBezTo>
                <a:cubicBezTo>
                  <a:pt x="367131" y="6731250"/>
                  <a:pt x="355866" y="6731250"/>
                  <a:pt x="344602" y="6730133"/>
                </a:cubicBezTo>
                <a:cubicBezTo>
                  <a:pt x="337093" y="6729017"/>
                  <a:pt x="337093" y="6727901"/>
                  <a:pt x="340848" y="6726784"/>
                </a:cubicBezTo>
                <a:cubicBezTo>
                  <a:pt x="344602" y="6722319"/>
                  <a:pt x="344602" y="6721203"/>
                  <a:pt x="329583" y="6720087"/>
                </a:cubicBezTo>
                <a:cubicBezTo>
                  <a:pt x="325829" y="6720087"/>
                  <a:pt x="318319" y="6720087"/>
                  <a:pt x="314564" y="6720087"/>
                </a:cubicBezTo>
                <a:cubicBezTo>
                  <a:pt x="314564" y="6718970"/>
                  <a:pt x="314564" y="6718970"/>
                  <a:pt x="314564" y="6717854"/>
                </a:cubicBezTo>
                <a:cubicBezTo>
                  <a:pt x="314564" y="6717854"/>
                  <a:pt x="314564" y="6716738"/>
                  <a:pt x="314564" y="6716738"/>
                </a:cubicBezTo>
                <a:cubicBezTo>
                  <a:pt x="340848" y="6717854"/>
                  <a:pt x="359621" y="6712272"/>
                  <a:pt x="385904" y="6712272"/>
                </a:cubicBezTo>
                <a:cubicBezTo>
                  <a:pt x="400923" y="6712272"/>
                  <a:pt x="415942" y="6710040"/>
                  <a:pt x="430961" y="6706691"/>
                </a:cubicBezTo>
                <a:cubicBezTo>
                  <a:pt x="430961" y="6705575"/>
                  <a:pt x="438470" y="6705575"/>
                  <a:pt x="438470" y="6704458"/>
                </a:cubicBezTo>
                <a:cubicBezTo>
                  <a:pt x="438470" y="6702226"/>
                  <a:pt x="430961" y="6702226"/>
                  <a:pt x="427206" y="6702226"/>
                </a:cubicBezTo>
                <a:cubicBezTo>
                  <a:pt x="415942" y="6702226"/>
                  <a:pt x="404678" y="6702226"/>
                  <a:pt x="393414" y="6702226"/>
                </a:cubicBezTo>
                <a:cubicBezTo>
                  <a:pt x="389659" y="6702226"/>
                  <a:pt x="385904" y="6702226"/>
                  <a:pt x="385904" y="6701109"/>
                </a:cubicBezTo>
                <a:cubicBezTo>
                  <a:pt x="385904" y="6699993"/>
                  <a:pt x="385904" y="6698877"/>
                  <a:pt x="389659" y="6698877"/>
                </a:cubicBezTo>
                <a:cubicBezTo>
                  <a:pt x="397168" y="6698877"/>
                  <a:pt x="400923" y="6696644"/>
                  <a:pt x="412187" y="6696644"/>
                </a:cubicBezTo>
                <a:cubicBezTo>
                  <a:pt x="423451" y="6696644"/>
                  <a:pt x="434716" y="6696644"/>
                  <a:pt x="445980" y="6696644"/>
                </a:cubicBezTo>
                <a:cubicBezTo>
                  <a:pt x="453489" y="6695528"/>
                  <a:pt x="449735" y="6693295"/>
                  <a:pt x="449735" y="6692179"/>
                </a:cubicBezTo>
                <a:cubicBezTo>
                  <a:pt x="449735" y="6691063"/>
                  <a:pt x="449735" y="6689947"/>
                  <a:pt x="449735" y="6689947"/>
                </a:cubicBezTo>
                <a:cubicBezTo>
                  <a:pt x="427206" y="6688830"/>
                  <a:pt x="415942" y="6683249"/>
                  <a:pt x="393414" y="6683249"/>
                </a:cubicBezTo>
                <a:cubicBezTo>
                  <a:pt x="348357" y="6683249"/>
                  <a:pt x="307055" y="6686598"/>
                  <a:pt x="261998" y="6685481"/>
                </a:cubicBezTo>
                <a:cubicBezTo>
                  <a:pt x="254489" y="6684365"/>
                  <a:pt x="243225" y="6686598"/>
                  <a:pt x="243225" y="6683249"/>
                </a:cubicBezTo>
                <a:cubicBezTo>
                  <a:pt x="239470" y="6678784"/>
                  <a:pt x="254489" y="6681016"/>
                  <a:pt x="261998" y="6681016"/>
                </a:cubicBezTo>
                <a:cubicBezTo>
                  <a:pt x="277017" y="6682132"/>
                  <a:pt x="292036" y="6678784"/>
                  <a:pt x="307055" y="6678784"/>
                </a:cubicBezTo>
                <a:cubicBezTo>
                  <a:pt x="322074" y="6679900"/>
                  <a:pt x="340848" y="6681016"/>
                  <a:pt x="355866" y="6678784"/>
                </a:cubicBezTo>
                <a:cubicBezTo>
                  <a:pt x="382150" y="6676551"/>
                  <a:pt x="408433" y="6677667"/>
                  <a:pt x="430961" y="6677667"/>
                </a:cubicBezTo>
                <a:cubicBezTo>
                  <a:pt x="479772" y="6676551"/>
                  <a:pt x="524829" y="6673202"/>
                  <a:pt x="558622" y="6663155"/>
                </a:cubicBezTo>
                <a:cubicBezTo>
                  <a:pt x="573641" y="6659806"/>
                  <a:pt x="588659" y="6659806"/>
                  <a:pt x="603678" y="6659806"/>
                </a:cubicBezTo>
                <a:cubicBezTo>
                  <a:pt x="607433" y="6659806"/>
                  <a:pt x="618697" y="6660923"/>
                  <a:pt x="618697" y="6658690"/>
                </a:cubicBezTo>
                <a:cubicBezTo>
                  <a:pt x="618697" y="6654225"/>
                  <a:pt x="607433" y="6656458"/>
                  <a:pt x="603678" y="6656458"/>
                </a:cubicBezTo>
                <a:cubicBezTo>
                  <a:pt x="539848" y="6656458"/>
                  <a:pt x="476018" y="6656458"/>
                  <a:pt x="408433" y="6656458"/>
                </a:cubicBezTo>
                <a:cubicBezTo>
                  <a:pt x="385904" y="6656458"/>
                  <a:pt x="370885" y="6650876"/>
                  <a:pt x="352112" y="6645295"/>
                </a:cubicBezTo>
                <a:cubicBezTo>
                  <a:pt x="352112" y="6645295"/>
                  <a:pt x="352112" y="6644178"/>
                  <a:pt x="352112" y="6643062"/>
                </a:cubicBezTo>
                <a:cubicBezTo>
                  <a:pt x="359621" y="6639713"/>
                  <a:pt x="363376" y="6637480"/>
                  <a:pt x="367131" y="6634132"/>
                </a:cubicBezTo>
                <a:cubicBezTo>
                  <a:pt x="367131" y="6630783"/>
                  <a:pt x="378395" y="6627434"/>
                  <a:pt x="389659" y="6627434"/>
                </a:cubicBezTo>
                <a:cubicBezTo>
                  <a:pt x="419697" y="6627434"/>
                  <a:pt x="419697" y="6619620"/>
                  <a:pt x="423451" y="6614038"/>
                </a:cubicBezTo>
                <a:cubicBezTo>
                  <a:pt x="427206" y="6606224"/>
                  <a:pt x="445980" y="6600643"/>
                  <a:pt x="464753" y="6595061"/>
                </a:cubicBezTo>
                <a:cubicBezTo>
                  <a:pt x="468508" y="6592829"/>
                  <a:pt x="476018" y="6593945"/>
                  <a:pt x="479772" y="6593945"/>
                </a:cubicBezTo>
                <a:cubicBezTo>
                  <a:pt x="494791" y="6593945"/>
                  <a:pt x="509810" y="6595061"/>
                  <a:pt x="521074" y="6591712"/>
                </a:cubicBezTo>
                <a:cubicBezTo>
                  <a:pt x="524829" y="6590596"/>
                  <a:pt x="528584" y="6590596"/>
                  <a:pt x="536093" y="6590596"/>
                </a:cubicBezTo>
                <a:cubicBezTo>
                  <a:pt x="547357" y="6590596"/>
                  <a:pt x="558622" y="6590596"/>
                  <a:pt x="566131" y="6590596"/>
                </a:cubicBezTo>
                <a:cubicBezTo>
                  <a:pt x="584905" y="6589480"/>
                  <a:pt x="603678" y="6590596"/>
                  <a:pt x="618697" y="6593945"/>
                </a:cubicBezTo>
                <a:lnTo>
                  <a:pt x="631816" y="6593555"/>
                </a:lnTo>
                <a:lnTo>
                  <a:pt x="633716" y="6591754"/>
                </a:lnTo>
                <a:cubicBezTo>
                  <a:pt x="614943" y="6580365"/>
                  <a:pt x="596169" y="6580365"/>
                  <a:pt x="577395" y="6576568"/>
                </a:cubicBezTo>
                <a:cubicBezTo>
                  <a:pt x="562376" y="6572772"/>
                  <a:pt x="551112" y="6565179"/>
                  <a:pt x="536093" y="6561382"/>
                </a:cubicBezTo>
                <a:cubicBezTo>
                  <a:pt x="532339" y="6561382"/>
                  <a:pt x="524829" y="6553789"/>
                  <a:pt x="528584" y="6546196"/>
                </a:cubicBezTo>
                <a:cubicBezTo>
                  <a:pt x="532339" y="6538603"/>
                  <a:pt x="539848" y="6542400"/>
                  <a:pt x="543603" y="6542400"/>
                </a:cubicBezTo>
                <a:cubicBezTo>
                  <a:pt x="569886" y="6542400"/>
                  <a:pt x="592414" y="6542400"/>
                  <a:pt x="618697" y="6542400"/>
                </a:cubicBezTo>
                <a:cubicBezTo>
                  <a:pt x="663754" y="6542400"/>
                  <a:pt x="708811" y="6531010"/>
                  <a:pt x="750113" y="6508232"/>
                </a:cubicBezTo>
                <a:cubicBezTo>
                  <a:pt x="765132" y="6500639"/>
                  <a:pt x="783905" y="6504435"/>
                  <a:pt x="798924" y="6496842"/>
                </a:cubicBezTo>
                <a:cubicBezTo>
                  <a:pt x="813943" y="6493046"/>
                  <a:pt x="832717" y="6496842"/>
                  <a:pt x="851490" y="6500639"/>
                </a:cubicBezTo>
                <a:cubicBezTo>
                  <a:pt x="866509" y="6508232"/>
                  <a:pt x="889037" y="6512028"/>
                  <a:pt x="907811" y="6512028"/>
                </a:cubicBezTo>
                <a:cubicBezTo>
                  <a:pt x="937849" y="6508232"/>
                  <a:pt x="967887" y="6515825"/>
                  <a:pt x="997924" y="6504435"/>
                </a:cubicBezTo>
                <a:lnTo>
                  <a:pt x="1007813" y="6504435"/>
                </a:lnTo>
                <a:lnTo>
                  <a:pt x="1006036" y="6502508"/>
                </a:lnTo>
                <a:cubicBezTo>
                  <a:pt x="1006975" y="6501429"/>
                  <a:pt x="1010731" y="6500812"/>
                  <a:pt x="1018242" y="6500195"/>
                </a:cubicBezTo>
                <a:cubicBezTo>
                  <a:pt x="1033266" y="6498961"/>
                  <a:pt x="1037022" y="6495259"/>
                  <a:pt x="1052045" y="6496493"/>
                </a:cubicBezTo>
                <a:cubicBezTo>
                  <a:pt x="1063313" y="6497727"/>
                  <a:pt x="1074580" y="6496493"/>
                  <a:pt x="1085848" y="6496493"/>
                </a:cubicBezTo>
                <a:cubicBezTo>
                  <a:pt x="1089604" y="6496493"/>
                  <a:pt x="1093360" y="6496493"/>
                  <a:pt x="1100871" y="6495259"/>
                </a:cubicBezTo>
                <a:cubicBezTo>
                  <a:pt x="1085848" y="6495259"/>
                  <a:pt x="1074580" y="6494025"/>
                  <a:pt x="1063313" y="6494025"/>
                </a:cubicBezTo>
                <a:cubicBezTo>
                  <a:pt x="1063313" y="6491557"/>
                  <a:pt x="1059557" y="6489089"/>
                  <a:pt x="1070824" y="6485387"/>
                </a:cubicBezTo>
                <a:cubicBezTo>
                  <a:pt x="1074580" y="6482919"/>
                  <a:pt x="1082092" y="6482919"/>
                  <a:pt x="1093360" y="6482919"/>
                </a:cubicBezTo>
                <a:cubicBezTo>
                  <a:pt x="1097115" y="6482919"/>
                  <a:pt x="1100871" y="6481685"/>
                  <a:pt x="1097115" y="6479217"/>
                </a:cubicBezTo>
                <a:cubicBezTo>
                  <a:pt x="1093360" y="6479217"/>
                  <a:pt x="1093360" y="6477983"/>
                  <a:pt x="1089604" y="6477983"/>
                </a:cubicBezTo>
                <a:cubicBezTo>
                  <a:pt x="1070824" y="6477983"/>
                  <a:pt x="1052045" y="6475515"/>
                  <a:pt x="1037022" y="6479217"/>
                </a:cubicBezTo>
                <a:cubicBezTo>
                  <a:pt x="1025754" y="6481685"/>
                  <a:pt x="1010731" y="6481685"/>
                  <a:pt x="1003219" y="6479217"/>
                </a:cubicBezTo>
                <a:cubicBezTo>
                  <a:pt x="995707" y="6475515"/>
                  <a:pt x="984440" y="6475515"/>
                  <a:pt x="969416" y="6475515"/>
                </a:cubicBezTo>
                <a:cubicBezTo>
                  <a:pt x="958149" y="6475515"/>
                  <a:pt x="946881" y="6475515"/>
                  <a:pt x="946881" y="6469345"/>
                </a:cubicBezTo>
                <a:cubicBezTo>
                  <a:pt x="946881" y="6466877"/>
                  <a:pt x="935614" y="6466877"/>
                  <a:pt x="928102" y="6465643"/>
                </a:cubicBezTo>
                <a:cubicBezTo>
                  <a:pt x="920590" y="6465643"/>
                  <a:pt x="913078" y="6465643"/>
                  <a:pt x="909323" y="6465643"/>
                </a:cubicBezTo>
                <a:cubicBezTo>
                  <a:pt x="894299" y="6465643"/>
                  <a:pt x="890543" y="6463175"/>
                  <a:pt x="901811" y="6459473"/>
                </a:cubicBezTo>
                <a:cubicBezTo>
                  <a:pt x="905567" y="6457005"/>
                  <a:pt x="909323" y="6453303"/>
                  <a:pt x="920590" y="6454537"/>
                </a:cubicBezTo>
                <a:cubicBezTo>
                  <a:pt x="935614" y="6455771"/>
                  <a:pt x="950637" y="6455771"/>
                  <a:pt x="965660" y="6454537"/>
                </a:cubicBezTo>
                <a:cubicBezTo>
                  <a:pt x="984440" y="6453303"/>
                  <a:pt x="999463" y="6454537"/>
                  <a:pt x="1014487" y="6454537"/>
                </a:cubicBezTo>
                <a:cubicBezTo>
                  <a:pt x="1029510" y="6454537"/>
                  <a:pt x="1040778" y="6452069"/>
                  <a:pt x="1055801" y="6452069"/>
                </a:cubicBezTo>
                <a:cubicBezTo>
                  <a:pt x="1067069" y="6452069"/>
                  <a:pt x="1070824" y="6448367"/>
                  <a:pt x="1070824" y="6442197"/>
                </a:cubicBezTo>
                <a:cubicBezTo>
                  <a:pt x="1067069" y="6439728"/>
                  <a:pt x="1082092" y="6434792"/>
                  <a:pt x="1089604" y="6436026"/>
                </a:cubicBezTo>
                <a:cubicBezTo>
                  <a:pt x="1104627" y="6436026"/>
                  <a:pt x="1115895" y="6433558"/>
                  <a:pt x="1130918" y="6437260"/>
                </a:cubicBezTo>
                <a:cubicBezTo>
                  <a:pt x="1138430" y="6438494"/>
                  <a:pt x="1149697" y="6437260"/>
                  <a:pt x="1149697" y="6434792"/>
                </a:cubicBezTo>
                <a:cubicBezTo>
                  <a:pt x="1149697" y="6429856"/>
                  <a:pt x="1157209" y="6431090"/>
                  <a:pt x="1164721" y="6432324"/>
                </a:cubicBezTo>
                <a:cubicBezTo>
                  <a:pt x="1187256" y="6433558"/>
                  <a:pt x="1187256" y="6433558"/>
                  <a:pt x="1209791" y="6432324"/>
                </a:cubicBezTo>
                <a:cubicBezTo>
                  <a:pt x="1224815" y="6431090"/>
                  <a:pt x="1239838" y="6429856"/>
                  <a:pt x="1254861" y="6429856"/>
                </a:cubicBezTo>
                <a:cubicBezTo>
                  <a:pt x="1273641" y="6428622"/>
                  <a:pt x="1296176" y="6427388"/>
                  <a:pt x="1314955" y="6427388"/>
                </a:cubicBezTo>
                <a:cubicBezTo>
                  <a:pt x="1318711" y="6427388"/>
                  <a:pt x="1318711" y="6427388"/>
                  <a:pt x="1322467" y="6427388"/>
                </a:cubicBezTo>
                <a:cubicBezTo>
                  <a:pt x="1326223" y="6427388"/>
                  <a:pt x="1322467" y="6423686"/>
                  <a:pt x="1329979" y="6423686"/>
                </a:cubicBezTo>
                <a:lnTo>
                  <a:pt x="1344944" y="6426145"/>
                </a:lnTo>
                <a:lnTo>
                  <a:pt x="1354623" y="6424709"/>
                </a:lnTo>
                <a:cubicBezTo>
                  <a:pt x="1410944" y="6413320"/>
                  <a:pt x="1467265" y="6420913"/>
                  <a:pt x="1527340" y="6417117"/>
                </a:cubicBezTo>
                <a:cubicBezTo>
                  <a:pt x="1508567" y="6405727"/>
                  <a:pt x="1508567" y="6405727"/>
                  <a:pt x="1471020" y="6405727"/>
                </a:cubicBezTo>
                <a:cubicBezTo>
                  <a:pt x="1463510" y="6398134"/>
                  <a:pt x="1467265" y="6390541"/>
                  <a:pt x="1467265" y="6386745"/>
                </a:cubicBezTo>
                <a:cubicBezTo>
                  <a:pt x="1467265" y="6379152"/>
                  <a:pt x="1463510" y="6375355"/>
                  <a:pt x="1459755" y="6379152"/>
                </a:cubicBezTo>
                <a:cubicBezTo>
                  <a:pt x="1437227" y="6398134"/>
                  <a:pt x="1410944" y="6394338"/>
                  <a:pt x="1384661" y="6401931"/>
                </a:cubicBezTo>
                <a:cubicBezTo>
                  <a:pt x="1377151" y="6405727"/>
                  <a:pt x="1369642" y="6398134"/>
                  <a:pt x="1358378" y="6398134"/>
                </a:cubicBezTo>
                <a:cubicBezTo>
                  <a:pt x="1328340" y="6398134"/>
                  <a:pt x="1298302" y="6398134"/>
                  <a:pt x="1268264" y="6398134"/>
                </a:cubicBezTo>
                <a:cubicBezTo>
                  <a:pt x="1245736" y="6398134"/>
                  <a:pt x="1226963" y="6386745"/>
                  <a:pt x="1204434" y="6390541"/>
                </a:cubicBezTo>
                <a:cubicBezTo>
                  <a:pt x="1181906" y="6394338"/>
                  <a:pt x="1159378" y="6390541"/>
                  <a:pt x="1136849" y="6390541"/>
                </a:cubicBezTo>
                <a:cubicBezTo>
                  <a:pt x="1114321" y="6390541"/>
                  <a:pt x="1091792" y="6390541"/>
                  <a:pt x="1069264" y="6390541"/>
                </a:cubicBezTo>
                <a:cubicBezTo>
                  <a:pt x="1073019" y="6382948"/>
                  <a:pt x="1080528" y="6375355"/>
                  <a:pt x="1088038" y="6379152"/>
                </a:cubicBezTo>
                <a:cubicBezTo>
                  <a:pt x="1106811" y="6379152"/>
                  <a:pt x="1125585" y="6379152"/>
                  <a:pt x="1148113" y="6379152"/>
                </a:cubicBezTo>
                <a:cubicBezTo>
                  <a:pt x="1151868" y="6379152"/>
                  <a:pt x="1155623" y="6379152"/>
                  <a:pt x="1163132" y="6375355"/>
                </a:cubicBezTo>
                <a:cubicBezTo>
                  <a:pt x="1155623" y="6348780"/>
                  <a:pt x="1136849" y="6333594"/>
                  <a:pt x="1118076" y="6318408"/>
                </a:cubicBezTo>
                <a:cubicBezTo>
                  <a:pt x="1114321" y="6314612"/>
                  <a:pt x="1106811" y="6310815"/>
                  <a:pt x="1099302" y="6310815"/>
                </a:cubicBezTo>
                <a:cubicBezTo>
                  <a:pt x="1091792" y="6310815"/>
                  <a:pt x="1080528" y="6310815"/>
                  <a:pt x="1069264" y="6307019"/>
                </a:cubicBezTo>
                <a:cubicBezTo>
                  <a:pt x="1065509" y="6303223"/>
                  <a:pt x="1058000" y="6303223"/>
                  <a:pt x="1050491" y="6307019"/>
                </a:cubicBezTo>
                <a:cubicBezTo>
                  <a:pt x="1046736" y="6314612"/>
                  <a:pt x="1039226" y="6310815"/>
                  <a:pt x="1035472" y="6310815"/>
                </a:cubicBezTo>
                <a:cubicBezTo>
                  <a:pt x="1027962" y="6310815"/>
                  <a:pt x="1024207" y="6314612"/>
                  <a:pt x="1024207" y="6307019"/>
                </a:cubicBezTo>
                <a:cubicBezTo>
                  <a:pt x="1024207" y="6299426"/>
                  <a:pt x="1027962" y="6299426"/>
                  <a:pt x="1035472" y="6299426"/>
                </a:cubicBezTo>
                <a:cubicBezTo>
                  <a:pt x="1046736" y="6299426"/>
                  <a:pt x="1058000" y="6299426"/>
                  <a:pt x="1065509" y="6299426"/>
                </a:cubicBezTo>
                <a:cubicBezTo>
                  <a:pt x="1080528" y="6299426"/>
                  <a:pt x="1084283" y="6288037"/>
                  <a:pt x="1076774" y="6276647"/>
                </a:cubicBezTo>
                <a:cubicBezTo>
                  <a:pt x="1076774" y="6276647"/>
                  <a:pt x="1076774" y="6272851"/>
                  <a:pt x="1076774" y="6269054"/>
                </a:cubicBezTo>
                <a:cubicBezTo>
                  <a:pt x="1065509" y="6246276"/>
                  <a:pt x="1065509" y="6246276"/>
                  <a:pt x="1035472" y="6246276"/>
                </a:cubicBezTo>
                <a:cubicBezTo>
                  <a:pt x="1035472" y="6246276"/>
                  <a:pt x="1031717" y="6246276"/>
                  <a:pt x="1031717" y="6246276"/>
                </a:cubicBezTo>
                <a:cubicBezTo>
                  <a:pt x="1020453" y="6234886"/>
                  <a:pt x="1009189" y="6234886"/>
                  <a:pt x="997924" y="6246276"/>
                </a:cubicBezTo>
                <a:cubicBezTo>
                  <a:pt x="990415" y="6246276"/>
                  <a:pt x="986660" y="6246276"/>
                  <a:pt x="979151" y="6246276"/>
                </a:cubicBezTo>
                <a:cubicBezTo>
                  <a:pt x="975396" y="6246276"/>
                  <a:pt x="967887" y="6242479"/>
                  <a:pt x="964132" y="6253869"/>
                </a:cubicBezTo>
                <a:cubicBezTo>
                  <a:pt x="956622" y="6253869"/>
                  <a:pt x="945358" y="6250072"/>
                  <a:pt x="937849" y="6253869"/>
                </a:cubicBezTo>
                <a:cubicBezTo>
                  <a:pt x="922830" y="6253869"/>
                  <a:pt x="911566" y="6250072"/>
                  <a:pt x="904056" y="6246276"/>
                </a:cubicBezTo>
                <a:cubicBezTo>
                  <a:pt x="892792" y="6238683"/>
                  <a:pt x="881528" y="6238683"/>
                  <a:pt x="870264" y="6246276"/>
                </a:cubicBezTo>
                <a:cubicBezTo>
                  <a:pt x="862754" y="6250072"/>
                  <a:pt x="847735" y="6253869"/>
                  <a:pt x="836471" y="6253869"/>
                </a:cubicBezTo>
                <a:cubicBezTo>
                  <a:pt x="832717" y="6250072"/>
                  <a:pt x="825207" y="6250072"/>
                  <a:pt x="821452" y="6257665"/>
                </a:cubicBezTo>
                <a:cubicBezTo>
                  <a:pt x="817698" y="6261461"/>
                  <a:pt x="813943" y="6261461"/>
                  <a:pt x="810188" y="6257665"/>
                </a:cubicBezTo>
                <a:cubicBezTo>
                  <a:pt x="791415" y="6246276"/>
                  <a:pt x="768886" y="6253869"/>
                  <a:pt x="750113" y="6253869"/>
                </a:cubicBezTo>
                <a:cubicBezTo>
                  <a:pt x="750113" y="6246276"/>
                  <a:pt x="753867" y="6242479"/>
                  <a:pt x="746358" y="6238683"/>
                </a:cubicBezTo>
                <a:cubicBezTo>
                  <a:pt x="742603" y="6238683"/>
                  <a:pt x="735094" y="6238683"/>
                  <a:pt x="738848" y="6246276"/>
                </a:cubicBezTo>
                <a:cubicBezTo>
                  <a:pt x="731339" y="6246276"/>
                  <a:pt x="723830" y="6246276"/>
                  <a:pt x="716320" y="6246276"/>
                </a:cubicBezTo>
                <a:cubicBezTo>
                  <a:pt x="716320" y="6242479"/>
                  <a:pt x="720075" y="6234886"/>
                  <a:pt x="712565" y="6231090"/>
                </a:cubicBezTo>
                <a:cubicBezTo>
                  <a:pt x="708811" y="6231090"/>
                  <a:pt x="705056" y="6234886"/>
                  <a:pt x="705056" y="6238683"/>
                </a:cubicBezTo>
                <a:cubicBezTo>
                  <a:pt x="697546" y="6238683"/>
                  <a:pt x="690037" y="6238683"/>
                  <a:pt x="686282" y="6238683"/>
                </a:cubicBezTo>
                <a:cubicBezTo>
                  <a:pt x="682528" y="6234886"/>
                  <a:pt x="686282" y="6227293"/>
                  <a:pt x="678773" y="6227293"/>
                </a:cubicBezTo>
                <a:cubicBezTo>
                  <a:pt x="675018" y="6227293"/>
                  <a:pt x="667509" y="6223497"/>
                  <a:pt x="663754" y="6231090"/>
                </a:cubicBezTo>
                <a:cubicBezTo>
                  <a:pt x="656245" y="6234886"/>
                  <a:pt x="644980" y="6223497"/>
                  <a:pt x="637471" y="6227293"/>
                </a:cubicBezTo>
                <a:cubicBezTo>
                  <a:pt x="626207" y="6234886"/>
                  <a:pt x="618697" y="6231090"/>
                  <a:pt x="611188" y="6231090"/>
                </a:cubicBezTo>
                <a:cubicBezTo>
                  <a:pt x="603678" y="6234886"/>
                  <a:pt x="599924" y="6231090"/>
                  <a:pt x="592414" y="6231090"/>
                </a:cubicBezTo>
                <a:cubicBezTo>
                  <a:pt x="581150" y="6223497"/>
                  <a:pt x="562376" y="6223497"/>
                  <a:pt x="547358" y="6231090"/>
                </a:cubicBezTo>
                <a:cubicBezTo>
                  <a:pt x="536093" y="6231090"/>
                  <a:pt x="524829" y="6219700"/>
                  <a:pt x="509810" y="6227293"/>
                </a:cubicBezTo>
                <a:cubicBezTo>
                  <a:pt x="509810" y="6223497"/>
                  <a:pt x="498546" y="6212107"/>
                  <a:pt x="494791" y="6208311"/>
                </a:cubicBezTo>
                <a:cubicBezTo>
                  <a:pt x="479772" y="6196922"/>
                  <a:pt x="479772" y="6196922"/>
                  <a:pt x="468508" y="6212107"/>
                </a:cubicBezTo>
                <a:cubicBezTo>
                  <a:pt x="464754" y="6215904"/>
                  <a:pt x="460999" y="6219700"/>
                  <a:pt x="464754" y="6223497"/>
                </a:cubicBezTo>
                <a:cubicBezTo>
                  <a:pt x="468508" y="6227293"/>
                  <a:pt x="468508" y="6231090"/>
                  <a:pt x="476018" y="6231090"/>
                </a:cubicBezTo>
                <a:cubicBezTo>
                  <a:pt x="487282" y="6231090"/>
                  <a:pt x="498546" y="6231090"/>
                  <a:pt x="509810" y="6231090"/>
                </a:cubicBezTo>
                <a:cubicBezTo>
                  <a:pt x="521074" y="6246276"/>
                  <a:pt x="536093" y="6253869"/>
                  <a:pt x="558622" y="6253869"/>
                </a:cubicBezTo>
                <a:cubicBezTo>
                  <a:pt x="566131" y="6253869"/>
                  <a:pt x="573641" y="6253869"/>
                  <a:pt x="581150" y="6253869"/>
                </a:cubicBezTo>
                <a:cubicBezTo>
                  <a:pt x="618697" y="6250072"/>
                  <a:pt x="656245" y="6261461"/>
                  <a:pt x="693792" y="6265258"/>
                </a:cubicBezTo>
                <a:cubicBezTo>
                  <a:pt x="697546" y="6265258"/>
                  <a:pt x="701301" y="6272851"/>
                  <a:pt x="708811" y="6276647"/>
                </a:cubicBezTo>
                <a:cubicBezTo>
                  <a:pt x="686282" y="6280444"/>
                  <a:pt x="663754" y="6280444"/>
                  <a:pt x="644980" y="6280444"/>
                </a:cubicBezTo>
                <a:cubicBezTo>
                  <a:pt x="644980" y="6280444"/>
                  <a:pt x="644980" y="6284240"/>
                  <a:pt x="644980" y="6284240"/>
                </a:cubicBezTo>
                <a:cubicBezTo>
                  <a:pt x="667509" y="6284240"/>
                  <a:pt x="690037" y="6284240"/>
                  <a:pt x="708811" y="6284240"/>
                </a:cubicBezTo>
                <a:cubicBezTo>
                  <a:pt x="731339" y="6284240"/>
                  <a:pt x="750113" y="6284240"/>
                  <a:pt x="768886" y="6284240"/>
                </a:cubicBezTo>
                <a:cubicBezTo>
                  <a:pt x="772641" y="6284240"/>
                  <a:pt x="780150" y="6284240"/>
                  <a:pt x="783905" y="6288037"/>
                </a:cubicBezTo>
                <a:cubicBezTo>
                  <a:pt x="791415" y="6295630"/>
                  <a:pt x="787660" y="6310815"/>
                  <a:pt x="802679" y="6307019"/>
                </a:cubicBezTo>
                <a:cubicBezTo>
                  <a:pt x="813943" y="6303223"/>
                  <a:pt x="821452" y="6314612"/>
                  <a:pt x="832717" y="6310815"/>
                </a:cubicBezTo>
                <a:cubicBezTo>
                  <a:pt x="840226" y="6310815"/>
                  <a:pt x="851490" y="6314612"/>
                  <a:pt x="859000" y="6307019"/>
                </a:cubicBezTo>
                <a:cubicBezTo>
                  <a:pt x="862754" y="6303223"/>
                  <a:pt x="866509" y="6307019"/>
                  <a:pt x="874019" y="6307019"/>
                </a:cubicBezTo>
                <a:cubicBezTo>
                  <a:pt x="870264" y="6314612"/>
                  <a:pt x="862754" y="6318408"/>
                  <a:pt x="862754" y="6322205"/>
                </a:cubicBezTo>
                <a:cubicBezTo>
                  <a:pt x="859000" y="6329798"/>
                  <a:pt x="862754" y="6337391"/>
                  <a:pt x="870264" y="6337391"/>
                </a:cubicBezTo>
                <a:cubicBezTo>
                  <a:pt x="877773" y="6337391"/>
                  <a:pt x="889037" y="6337391"/>
                  <a:pt x="889037" y="6348780"/>
                </a:cubicBezTo>
                <a:cubicBezTo>
                  <a:pt x="889037" y="6352577"/>
                  <a:pt x="896547" y="6352577"/>
                  <a:pt x="900302" y="6352577"/>
                </a:cubicBezTo>
                <a:cubicBezTo>
                  <a:pt x="919075" y="6341187"/>
                  <a:pt x="937849" y="6356373"/>
                  <a:pt x="952868" y="6356373"/>
                </a:cubicBezTo>
                <a:cubicBezTo>
                  <a:pt x="956622" y="6360170"/>
                  <a:pt x="960377" y="6360170"/>
                  <a:pt x="960377" y="6363966"/>
                </a:cubicBezTo>
                <a:cubicBezTo>
                  <a:pt x="960377" y="6367762"/>
                  <a:pt x="956622" y="6371559"/>
                  <a:pt x="952868" y="6371559"/>
                </a:cubicBezTo>
                <a:cubicBezTo>
                  <a:pt x="934094" y="6379152"/>
                  <a:pt x="915320" y="6386745"/>
                  <a:pt x="900302" y="6401931"/>
                </a:cubicBezTo>
                <a:cubicBezTo>
                  <a:pt x="892792" y="6405727"/>
                  <a:pt x="889037" y="6398134"/>
                  <a:pt x="889037" y="6394338"/>
                </a:cubicBezTo>
                <a:cubicBezTo>
                  <a:pt x="889037" y="6382948"/>
                  <a:pt x="885283" y="6375355"/>
                  <a:pt x="874019" y="6367762"/>
                </a:cubicBezTo>
                <a:cubicBezTo>
                  <a:pt x="870264" y="6363966"/>
                  <a:pt x="866509" y="6363966"/>
                  <a:pt x="862754" y="6363966"/>
                </a:cubicBezTo>
                <a:cubicBezTo>
                  <a:pt x="851490" y="6375355"/>
                  <a:pt x="832717" y="6367762"/>
                  <a:pt x="821452" y="6375355"/>
                </a:cubicBezTo>
                <a:cubicBezTo>
                  <a:pt x="813943" y="6379152"/>
                  <a:pt x="806433" y="6379152"/>
                  <a:pt x="795169" y="6379152"/>
                </a:cubicBezTo>
                <a:cubicBezTo>
                  <a:pt x="787660" y="6379152"/>
                  <a:pt x="783905" y="6367762"/>
                  <a:pt x="780150" y="6360170"/>
                </a:cubicBezTo>
                <a:cubicBezTo>
                  <a:pt x="772641" y="6348780"/>
                  <a:pt x="757622" y="6344984"/>
                  <a:pt x="750113" y="6360170"/>
                </a:cubicBezTo>
                <a:cubicBezTo>
                  <a:pt x="750113" y="6367762"/>
                  <a:pt x="746358" y="6371559"/>
                  <a:pt x="742603" y="6379152"/>
                </a:cubicBezTo>
                <a:cubicBezTo>
                  <a:pt x="742603" y="6386745"/>
                  <a:pt x="735094" y="6390541"/>
                  <a:pt x="723830" y="6390541"/>
                </a:cubicBezTo>
                <a:cubicBezTo>
                  <a:pt x="716320" y="6390541"/>
                  <a:pt x="708811" y="6390541"/>
                  <a:pt x="701301" y="6398134"/>
                </a:cubicBezTo>
                <a:cubicBezTo>
                  <a:pt x="690037" y="6401931"/>
                  <a:pt x="678773" y="6394338"/>
                  <a:pt x="671263" y="6382948"/>
                </a:cubicBezTo>
                <a:cubicBezTo>
                  <a:pt x="659999" y="6360170"/>
                  <a:pt x="637471" y="6360170"/>
                  <a:pt x="618697" y="6352577"/>
                </a:cubicBezTo>
                <a:cubicBezTo>
                  <a:pt x="611188" y="6348780"/>
                  <a:pt x="603678" y="6356373"/>
                  <a:pt x="592414" y="6360170"/>
                </a:cubicBezTo>
                <a:cubicBezTo>
                  <a:pt x="581150" y="6360170"/>
                  <a:pt x="569886" y="6367762"/>
                  <a:pt x="562376" y="6375355"/>
                </a:cubicBezTo>
                <a:cubicBezTo>
                  <a:pt x="539848" y="6390541"/>
                  <a:pt x="536093" y="6390541"/>
                  <a:pt x="521074" y="6371559"/>
                </a:cubicBezTo>
                <a:cubicBezTo>
                  <a:pt x="517320" y="6371559"/>
                  <a:pt x="517320" y="6363966"/>
                  <a:pt x="513565" y="6360170"/>
                </a:cubicBezTo>
                <a:cubicBezTo>
                  <a:pt x="491037" y="6379152"/>
                  <a:pt x="472263" y="6379152"/>
                  <a:pt x="449735" y="6379152"/>
                </a:cubicBezTo>
                <a:cubicBezTo>
                  <a:pt x="434716" y="6379152"/>
                  <a:pt x="423452" y="6379152"/>
                  <a:pt x="408432" y="6379152"/>
                </a:cubicBezTo>
                <a:cubicBezTo>
                  <a:pt x="378394" y="6375355"/>
                  <a:pt x="348357" y="6386745"/>
                  <a:pt x="314564" y="6382948"/>
                </a:cubicBezTo>
                <a:cubicBezTo>
                  <a:pt x="303300" y="6382948"/>
                  <a:pt x="299545" y="6398134"/>
                  <a:pt x="288281" y="6386745"/>
                </a:cubicBezTo>
                <a:cubicBezTo>
                  <a:pt x="277017" y="6379152"/>
                  <a:pt x="265753" y="6386745"/>
                  <a:pt x="258243" y="6382948"/>
                </a:cubicBezTo>
                <a:cubicBezTo>
                  <a:pt x="246979" y="6382948"/>
                  <a:pt x="235715" y="6382948"/>
                  <a:pt x="224451" y="6382948"/>
                </a:cubicBezTo>
                <a:cubicBezTo>
                  <a:pt x="216941" y="6375355"/>
                  <a:pt x="224451" y="6367762"/>
                  <a:pt x="220696" y="6360170"/>
                </a:cubicBezTo>
                <a:cubicBezTo>
                  <a:pt x="209432" y="6344984"/>
                  <a:pt x="194413" y="6341187"/>
                  <a:pt x="175639" y="6348780"/>
                </a:cubicBezTo>
                <a:cubicBezTo>
                  <a:pt x="171885" y="6348780"/>
                  <a:pt x="171885" y="6352577"/>
                  <a:pt x="164375" y="6352577"/>
                </a:cubicBezTo>
                <a:cubicBezTo>
                  <a:pt x="160620" y="6352577"/>
                  <a:pt x="156866" y="6348780"/>
                  <a:pt x="156866" y="6341187"/>
                </a:cubicBezTo>
                <a:cubicBezTo>
                  <a:pt x="156866" y="6337391"/>
                  <a:pt x="156866" y="6329798"/>
                  <a:pt x="164375" y="6329798"/>
                </a:cubicBezTo>
                <a:cubicBezTo>
                  <a:pt x="175639" y="6333594"/>
                  <a:pt x="186904" y="6329798"/>
                  <a:pt x="194413" y="6333594"/>
                </a:cubicBezTo>
                <a:cubicBezTo>
                  <a:pt x="209432" y="6333594"/>
                  <a:pt x="216941" y="6326001"/>
                  <a:pt x="228206" y="6326001"/>
                </a:cubicBezTo>
                <a:cubicBezTo>
                  <a:pt x="235715" y="6322205"/>
                  <a:pt x="239470" y="6310815"/>
                  <a:pt x="239470" y="6303223"/>
                </a:cubicBezTo>
                <a:cubicBezTo>
                  <a:pt x="246979" y="6291833"/>
                  <a:pt x="246979" y="6288037"/>
                  <a:pt x="258243" y="6295630"/>
                </a:cubicBezTo>
                <a:cubicBezTo>
                  <a:pt x="273262" y="6299426"/>
                  <a:pt x="288281" y="6303223"/>
                  <a:pt x="303300" y="6310815"/>
                </a:cubicBezTo>
                <a:cubicBezTo>
                  <a:pt x="307055" y="6314612"/>
                  <a:pt x="314564" y="6310815"/>
                  <a:pt x="322074" y="6310815"/>
                </a:cubicBezTo>
                <a:cubicBezTo>
                  <a:pt x="325828" y="6310815"/>
                  <a:pt x="325828" y="6303223"/>
                  <a:pt x="329583" y="6299426"/>
                </a:cubicBezTo>
                <a:cubicBezTo>
                  <a:pt x="337093" y="6291833"/>
                  <a:pt x="329583" y="6288037"/>
                  <a:pt x="325828" y="6280444"/>
                </a:cubicBezTo>
                <a:cubicBezTo>
                  <a:pt x="322074" y="6272851"/>
                  <a:pt x="310809" y="6272851"/>
                  <a:pt x="303300" y="6265258"/>
                </a:cubicBezTo>
                <a:cubicBezTo>
                  <a:pt x="299545" y="6261461"/>
                  <a:pt x="299545" y="6261461"/>
                  <a:pt x="299545" y="6257665"/>
                </a:cubicBezTo>
                <a:cubicBezTo>
                  <a:pt x="299545" y="6253869"/>
                  <a:pt x="303300" y="6253869"/>
                  <a:pt x="307055" y="6253869"/>
                </a:cubicBezTo>
                <a:cubicBezTo>
                  <a:pt x="318319" y="6253869"/>
                  <a:pt x="333338" y="6250072"/>
                  <a:pt x="344602" y="6257665"/>
                </a:cubicBezTo>
                <a:cubicBezTo>
                  <a:pt x="344602" y="6261461"/>
                  <a:pt x="348357" y="6257665"/>
                  <a:pt x="348357" y="6257665"/>
                </a:cubicBezTo>
                <a:cubicBezTo>
                  <a:pt x="355866" y="6253869"/>
                  <a:pt x="348357" y="6253869"/>
                  <a:pt x="348357" y="6250072"/>
                </a:cubicBezTo>
                <a:cubicBezTo>
                  <a:pt x="344602" y="6246276"/>
                  <a:pt x="344602" y="6238683"/>
                  <a:pt x="352111" y="6238683"/>
                </a:cubicBezTo>
                <a:cubicBezTo>
                  <a:pt x="359621" y="6238683"/>
                  <a:pt x="367130" y="6238683"/>
                  <a:pt x="378394" y="6238683"/>
                </a:cubicBezTo>
                <a:cubicBezTo>
                  <a:pt x="367130" y="6231090"/>
                  <a:pt x="355866" y="6231090"/>
                  <a:pt x="344602" y="6227293"/>
                </a:cubicBezTo>
                <a:cubicBezTo>
                  <a:pt x="337093" y="6223497"/>
                  <a:pt x="337093" y="6219700"/>
                  <a:pt x="340847" y="6215904"/>
                </a:cubicBezTo>
                <a:cubicBezTo>
                  <a:pt x="344602" y="6200718"/>
                  <a:pt x="344602" y="6196922"/>
                  <a:pt x="329583" y="6193125"/>
                </a:cubicBezTo>
                <a:cubicBezTo>
                  <a:pt x="325828" y="6193125"/>
                  <a:pt x="318319" y="6193125"/>
                  <a:pt x="314564" y="6193125"/>
                </a:cubicBezTo>
                <a:cubicBezTo>
                  <a:pt x="314564" y="6189329"/>
                  <a:pt x="314564" y="6189329"/>
                  <a:pt x="314564" y="6185532"/>
                </a:cubicBezTo>
                <a:cubicBezTo>
                  <a:pt x="314564" y="6185532"/>
                  <a:pt x="314564" y="6181736"/>
                  <a:pt x="314564" y="6181736"/>
                </a:cubicBezTo>
                <a:cubicBezTo>
                  <a:pt x="340847" y="6185532"/>
                  <a:pt x="359621" y="6166550"/>
                  <a:pt x="385904" y="6166550"/>
                </a:cubicBezTo>
                <a:cubicBezTo>
                  <a:pt x="400923" y="6166550"/>
                  <a:pt x="415942" y="6158957"/>
                  <a:pt x="430961" y="6147568"/>
                </a:cubicBezTo>
                <a:cubicBezTo>
                  <a:pt x="430961" y="6143771"/>
                  <a:pt x="438471" y="6143771"/>
                  <a:pt x="438471" y="6139975"/>
                </a:cubicBezTo>
                <a:cubicBezTo>
                  <a:pt x="438471" y="6132382"/>
                  <a:pt x="430961" y="6132382"/>
                  <a:pt x="427206" y="6132382"/>
                </a:cubicBezTo>
                <a:cubicBezTo>
                  <a:pt x="415942" y="6132382"/>
                  <a:pt x="404678" y="6132382"/>
                  <a:pt x="393413" y="6132382"/>
                </a:cubicBezTo>
                <a:cubicBezTo>
                  <a:pt x="389659" y="6132382"/>
                  <a:pt x="385904" y="6132382"/>
                  <a:pt x="385904" y="6128585"/>
                </a:cubicBezTo>
                <a:cubicBezTo>
                  <a:pt x="385904" y="6124789"/>
                  <a:pt x="385904" y="6120992"/>
                  <a:pt x="389659" y="6120992"/>
                </a:cubicBezTo>
                <a:cubicBezTo>
                  <a:pt x="397168" y="6120992"/>
                  <a:pt x="400923" y="6113399"/>
                  <a:pt x="412187" y="6113399"/>
                </a:cubicBezTo>
                <a:cubicBezTo>
                  <a:pt x="423452" y="6113399"/>
                  <a:pt x="434716" y="6113399"/>
                  <a:pt x="445980" y="6113399"/>
                </a:cubicBezTo>
                <a:cubicBezTo>
                  <a:pt x="453489" y="6109603"/>
                  <a:pt x="449735" y="6102010"/>
                  <a:pt x="449735" y="6098213"/>
                </a:cubicBezTo>
                <a:cubicBezTo>
                  <a:pt x="449735" y="6094417"/>
                  <a:pt x="449735" y="6090621"/>
                  <a:pt x="449735" y="6090621"/>
                </a:cubicBezTo>
                <a:cubicBezTo>
                  <a:pt x="427206" y="6086824"/>
                  <a:pt x="415942" y="6067842"/>
                  <a:pt x="393413" y="6067842"/>
                </a:cubicBezTo>
                <a:cubicBezTo>
                  <a:pt x="348357" y="6067842"/>
                  <a:pt x="307055" y="6079231"/>
                  <a:pt x="261998" y="6075435"/>
                </a:cubicBezTo>
                <a:cubicBezTo>
                  <a:pt x="254489" y="6071638"/>
                  <a:pt x="243224" y="6079231"/>
                  <a:pt x="243224" y="6067842"/>
                </a:cubicBezTo>
                <a:cubicBezTo>
                  <a:pt x="239470" y="6052656"/>
                  <a:pt x="254489" y="6060249"/>
                  <a:pt x="261998" y="6060249"/>
                </a:cubicBezTo>
                <a:cubicBezTo>
                  <a:pt x="277017" y="6064045"/>
                  <a:pt x="292036" y="6052656"/>
                  <a:pt x="307055" y="6052656"/>
                </a:cubicBezTo>
                <a:cubicBezTo>
                  <a:pt x="322074" y="6056452"/>
                  <a:pt x="340847" y="6060249"/>
                  <a:pt x="355866" y="6052656"/>
                </a:cubicBezTo>
                <a:cubicBezTo>
                  <a:pt x="382149" y="6045063"/>
                  <a:pt x="408432" y="6048859"/>
                  <a:pt x="430961" y="6048859"/>
                </a:cubicBezTo>
                <a:cubicBezTo>
                  <a:pt x="479772" y="6045063"/>
                  <a:pt x="524829" y="6033674"/>
                  <a:pt x="558622" y="5999505"/>
                </a:cubicBezTo>
                <a:cubicBezTo>
                  <a:pt x="573641" y="5988116"/>
                  <a:pt x="588659" y="5988116"/>
                  <a:pt x="603678" y="5988116"/>
                </a:cubicBezTo>
                <a:cubicBezTo>
                  <a:pt x="607433" y="5988116"/>
                  <a:pt x="618697" y="5991912"/>
                  <a:pt x="618697" y="5984320"/>
                </a:cubicBezTo>
                <a:cubicBezTo>
                  <a:pt x="618697" y="5969134"/>
                  <a:pt x="607433" y="5976727"/>
                  <a:pt x="603678" y="5976727"/>
                </a:cubicBezTo>
                <a:cubicBezTo>
                  <a:pt x="539848" y="5976727"/>
                  <a:pt x="476018" y="5976727"/>
                  <a:pt x="408432" y="5976727"/>
                </a:cubicBezTo>
                <a:cubicBezTo>
                  <a:pt x="385904" y="5976727"/>
                  <a:pt x="370885" y="5957744"/>
                  <a:pt x="352111" y="5938762"/>
                </a:cubicBezTo>
                <a:cubicBezTo>
                  <a:pt x="352111" y="5938762"/>
                  <a:pt x="352111" y="5934965"/>
                  <a:pt x="352111" y="5931169"/>
                </a:cubicBezTo>
                <a:cubicBezTo>
                  <a:pt x="359621" y="5919780"/>
                  <a:pt x="363376" y="5912187"/>
                  <a:pt x="367130" y="5900797"/>
                </a:cubicBezTo>
                <a:cubicBezTo>
                  <a:pt x="367130" y="5889408"/>
                  <a:pt x="378394" y="5878018"/>
                  <a:pt x="389659" y="5878018"/>
                </a:cubicBezTo>
                <a:cubicBezTo>
                  <a:pt x="419697" y="5878018"/>
                  <a:pt x="419697" y="5851443"/>
                  <a:pt x="423452" y="5832461"/>
                </a:cubicBezTo>
                <a:cubicBezTo>
                  <a:pt x="427206" y="5805886"/>
                  <a:pt x="445980" y="5786903"/>
                  <a:pt x="464754" y="5767921"/>
                </a:cubicBezTo>
                <a:cubicBezTo>
                  <a:pt x="468508" y="5760328"/>
                  <a:pt x="476018" y="5764125"/>
                  <a:pt x="479772" y="5764125"/>
                </a:cubicBezTo>
                <a:cubicBezTo>
                  <a:pt x="494791" y="5764125"/>
                  <a:pt x="509810" y="5767921"/>
                  <a:pt x="521074" y="5756532"/>
                </a:cubicBezTo>
                <a:cubicBezTo>
                  <a:pt x="524829" y="5752735"/>
                  <a:pt x="528584" y="5752735"/>
                  <a:pt x="536093" y="5752735"/>
                </a:cubicBezTo>
                <a:cubicBezTo>
                  <a:pt x="547358" y="5752735"/>
                  <a:pt x="558622" y="5752735"/>
                  <a:pt x="566131" y="5752735"/>
                </a:cubicBezTo>
                <a:cubicBezTo>
                  <a:pt x="584905" y="5748939"/>
                  <a:pt x="603678" y="5752735"/>
                  <a:pt x="618697" y="5764125"/>
                </a:cubicBezTo>
                <a:cubicBezTo>
                  <a:pt x="629961" y="5775514"/>
                  <a:pt x="644980" y="5771717"/>
                  <a:pt x="656245" y="5760328"/>
                </a:cubicBezTo>
                <a:cubicBezTo>
                  <a:pt x="665632" y="5752735"/>
                  <a:pt x="676896" y="5748939"/>
                  <a:pt x="688160" y="5745617"/>
                </a:cubicBezTo>
                <a:lnTo>
                  <a:pt x="703517" y="5739908"/>
                </a:lnTo>
                <a:lnTo>
                  <a:pt x="695462" y="5734949"/>
                </a:lnTo>
                <a:cubicBezTo>
                  <a:pt x="706729" y="5731095"/>
                  <a:pt x="717997" y="5727242"/>
                  <a:pt x="729265" y="5727242"/>
                </a:cubicBezTo>
                <a:cubicBezTo>
                  <a:pt x="744288" y="5727242"/>
                  <a:pt x="759312" y="5727242"/>
                  <a:pt x="774335" y="5727242"/>
                </a:cubicBezTo>
                <a:cubicBezTo>
                  <a:pt x="781847" y="5727242"/>
                  <a:pt x="796870" y="5727242"/>
                  <a:pt x="793114" y="5711828"/>
                </a:cubicBezTo>
                <a:cubicBezTo>
                  <a:pt x="793114" y="5704121"/>
                  <a:pt x="800626" y="5704121"/>
                  <a:pt x="804382" y="5704121"/>
                </a:cubicBezTo>
                <a:cubicBezTo>
                  <a:pt x="826917" y="5704121"/>
                  <a:pt x="849452" y="5704121"/>
                  <a:pt x="871987" y="5704121"/>
                </a:cubicBezTo>
                <a:cubicBezTo>
                  <a:pt x="875743" y="5704121"/>
                  <a:pt x="879499" y="5704121"/>
                  <a:pt x="883255" y="5704121"/>
                </a:cubicBezTo>
                <a:cubicBezTo>
                  <a:pt x="887011" y="5704121"/>
                  <a:pt x="887011" y="5700268"/>
                  <a:pt x="887011" y="5696414"/>
                </a:cubicBezTo>
                <a:cubicBezTo>
                  <a:pt x="887011" y="5696414"/>
                  <a:pt x="887011" y="5696414"/>
                  <a:pt x="887011" y="5692561"/>
                </a:cubicBezTo>
                <a:cubicBezTo>
                  <a:pt x="887011" y="5692561"/>
                  <a:pt x="883255" y="5692561"/>
                  <a:pt x="883255" y="5692561"/>
                </a:cubicBezTo>
                <a:cubicBezTo>
                  <a:pt x="856964" y="5696414"/>
                  <a:pt x="830673" y="5688708"/>
                  <a:pt x="804382" y="5684854"/>
                </a:cubicBezTo>
                <a:cubicBezTo>
                  <a:pt x="785603" y="5684854"/>
                  <a:pt x="770579" y="5684854"/>
                  <a:pt x="751800" y="5677147"/>
                </a:cubicBezTo>
                <a:cubicBezTo>
                  <a:pt x="748044" y="5673294"/>
                  <a:pt x="744288" y="5673294"/>
                  <a:pt x="744288" y="5673294"/>
                </a:cubicBezTo>
                <a:cubicBezTo>
                  <a:pt x="721753" y="5684854"/>
                  <a:pt x="702974" y="5677147"/>
                  <a:pt x="680439" y="5681001"/>
                </a:cubicBezTo>
                <a:cubicBezTo>
                  <a:pt x="672927" y="5681001"/>
                  <a:pt x="661659" y="5677147"/>
                  <a:pt x="650392" y="5684854"/>
                </a:cubicBezTo>
                <a:cubicBezTo>
                  <a:pt x="642880" y="5688708"/>
                  <a:pt x="635368" y="5684854"/>
                  <a:pt x="631612" y="5673294"/>
                </a:cubicBezTo>
                <a:cubicBezTo>
                  <a:pt x="624101" y="5657880"/>
                  <a:pt x="624101" y="5654027"/>
                  <a:pt x="639124" y="5650173"/>
                </a:cubicBezTo>
                <a:cubicBezTo>
                  <a:pt x="654147" y="5646320"/>
                  <a:pt x="657904" y="5634760"/>
                  <a:pt x="672927" y="5638613"/>
                </a:cubicBezTo>
                <a:cubicBezTo>
                  <a:pt x="684195" y="5642467"/>
                  <a:pt x="695462" y="5638613"/>
                  <a:pt x="706729" y="5638613"/>
                </a:cubicBezTo>
                <a:cubicBezTo>
                  <a:pt x="710485" y="5638613"/>
                  <a:pt x="714241" y="5638613"/>
                  <a:pt x="721753" y="5634760"/>
                </a:cubicBezTo>
                <a:cubicBezTo>
                  <a:pt x="706729" y="5634760"/>
                  <a:pt x="695462" y="5630906"/>
                  <a:pt x="684195" y="5630906"/>
                </a:cubicBezTo>
                <a:cubicBezTo>
                  <a:pt x="684195" y="5623199"/>
                  <a:pt x="680439" y="5615493"/>
                  <a:pt x="691706" y="5603932"/>
                </a:cubicBezTo>
                <a:cubicBezTo>
                  <a:pt x="695462" y="5596226"/>
                  <a:pt x="702974" y="5596226"/>
                  <a:pt x="714241" y="5596226"/>
                </a:cubicBezTo>
                <a:cubicBezTo>
                  <a:pt x="717997" y="5596226"/>
                  <a:pt x="721753" y="5592372"/>
                  <a:pt x="717997" y="5584665"/>
                </a:cubicBezTo>
                <a:cubicBezTo>
                  <a:pt x="714241" y="5584665"/>
                  <a:pt x="714241" y="5580812"/>
                  <a:pt x="710485" y="5580812"/>
                </a:cubicBezTo>
                <a:cubicBezTo>
                  <a:pt x="691706" y="5580812"/>
                  <a:pt x="672927" y="5573105"/>
                  <a:pt x="657904" y="5584665"/>
                </a:cubicBezTo>
                <a:cubicBezTo>
                  <a:pt x="646636" y="5592372"/>
                  <a:pt x="631612" y="5592372"/>
                  <a:pt x="624101" y="5584665"/>
                </a:cubicBezTo>
                <a:cubicBezTo>
                  <a:pt x="616589" y="5573105"/>
                  <a:pt x="605321" y="5573105"/>
                  <a:pt x="590298" y="5573105"/>
                </a:cubicBezTo>
                <a:cubicBezTo>
                  <a:pt x="579031" y="5573105"/>
                  <a:pt x="567763" y="5573105"/>
                  <a:pt x="567763" y="5553838"/>
                </a:cubicBezTo>
                <a:cubicBezTo>
                  <a:pt x="567763" y="5546131"/>
                  <a:pt x="556495" y="5546131"/>
                  <a:pt x="548983" y="5542277"/>
                </a:cubicBezTo>
                <a:cubicBezTo>
                  <a:pt x="541472" y="5542277"/>
                  <a:pt x="533960" y="5542277"/>
                  <a:pt x="530204" y="5542277"/>
                </a:cubicBezTo>
                <a:cubicBezTo>
                  <a:pt x="515181" y="5542277"/>
                  <a:pt x="511425" y="5534571"/>
                  <a:pt x="522693" y="5523010"/>
                </a:cubicBezTo>
                <a:cubicBezTo>
                  <a:pt x="526448" y="5515303"/>
                  <a:pt x="530204" y="5503743"/>
                  <a:pt x="541472" y="5507597"/>
                </a:cubicBezTo>
                <a:cubicBezTo>
                  <a:pt x="556495" y="5511450"/>
                  <a:pt x="571519" y="5511450"/>
                  <a:pt x="586542" y="5507597"/>
                </a:cubicBezTo>
                <a:cubicBezTo>
                  <a:pt x="605321" y="5503743"/>
                  <a:pt x="620345" y="5507597"/>
                  <a:pt x="635368" y="5507597"/>
                </a:cubicBezTo>
                <a:cubicBezTo>
                  <a:pt x="650392" y="5507597"/>
                  <a:pt x="661659" y="5499890"/>
                  <a:pt x="676683" y="5499890"/>
                </a:cubicBezTo>
                <a:lnTo>
                  <a:pt x="678503" y="5498620"/>
                </a:lnTo>
                <a:lnTo>
                  <a:pt x="656245" y="5488360"/>
                </a:lnTo>
                <a:cubicBezTo>
                  <a:pt x="644980" y="5476971"/>
                  <a:pt x="629961" y="5473175"/>
                  <a:pt x="618697" y="5484564"/>
                </a:cubicBezTo>
                <a:cubicBezTo>
                  <a:pt x="603678" y="5495953"/>
                  <a:pt x="584905" y="5499750"/>
                  <a:pt x="566131" y="5495953"/>
                </a:cubicBezTo>
                <a:cubicBezTo>
                  <a:pt x="558622" y="5495953"/>
                  <a:pt x="547358" y="5495953"/>
                  <a:pt x="536093" y="5495953"/>
                </a:cubicBezTo>
                <a:cubicBezTo>
                  <a:pt x="528584" y="5495953"/>
                  <a:pt x="524829" y="5495953"/>
                  <a:pt x="521074" y="5492157"/>
                </a:cubicBezTo>
                <a:cubicBezTo>
                  <a:pt x="509810" y="5480767"/>
                  <a:pt x="494791" y="5484564"/>
                  <a:pt x="479772" y="5484564"/>
                </a:cubicBezTo>
                <a:cubicBezTo>
                  <a:pt x="476018" y="5484564"/>
                  <a:pt x="468508" y="5488360"/>
                  <a:pt x="464754" y="5480767"/>
                </a:cubicBezTo>
                <a:cubicBezTo>
                  <a:pt x="445980" y="5461785"/>
                  <a:pt x="427206" y="5442803"/>
                  <a:pt x="423452" y="5416228"/>
                </a:cubicBezTo>
                <a:cubicBezTo>
                  <a:pt x="419697" y="5397245"/>
                  <a:pt x="419697" y="5370670"/>
                  <a:pt x="389659" y="5370670"/>
                </a:cubicBezTo>
                <a:cubicBezTo>
                  <a:pt x="378394" y="5370670"/>
                  <a:pt x="367130" y="5359281"/>
                  <a:pt x="367130" y="5347891"/>
                </a:cubicBezTo>
                <a:cubicBezTo>
                  <a:pt x="363376" y="5336502"/>
                  <a:pt x="359621" y="5328909"/>
                  <a:pt x="352111" y="5317519"/>
                </a:cubicBezTo>
                <a:cubicBezTo>
                  <a:pt x="352111" y="5313723"/>
                  <a:pt x="352111" y="5309927"/>
                  <a:pt x="352111" y="5309927"/>
                </a:cubicBezTo>
                <a:cubicBezTo>
                  <a:pt x="370885" y="5290944"/>
                  <a:pt x="385904" y="5271962"/>
                  <a:pt x="408432" y="5271962"/>
                </a:cubicBezTo>
                <a:cubicBezTo>
                  <a:pt x="476018" y="5271962"/>
                  <a:pt x="539848" y="5271962"/>
                  <a:pt x="603678" y="5271962"/>
                </a:cubicBezTo>
                <a:cubicBezTo>
                  <a:pt x="607433" y="5271962"/>
                  <a:pt x="618697" y="5279555"/>
                  <a:pt x="618697" y="5264369"/>
                </a:cubicBezTo>
                <a:cubicBezTo>
                  <a:pt x="618697" y="5256776"/>
                  <a:pt x="607433" y="5260572"/>
                  <a:pt x="603678" y="5260572"/>
                </a:cubicBezTo>
                <a:cubicBezTo>
                  <a:pt x="588659" y="5260572"/>
                  <a:pt x="573641" y="5260572"/>
                  <a:pt x="558622" y="5249183"/>
                </a:cubicBezTo>
                <a:cubicBezTo>
                  <a:pt x="524829" y="5215015"/>
                  <a:pt x="479772" y="5203626"/>
                  <a:pt x="430961" y="5199829"/>
                </a:cubicBezTo>
                <a:cubicBezTo>
                  <a:pt x="408432" y="5199829"/>
                  <a:pt x="382149" y="5203626"/>
                  <a:pt x="355866" y="5196033"/>
                </a:cubicBezTo>
                <a:cubicBezTo>
                  <a:pt x="340847" y="5188440"/>
                  <a:pt x="322074" y="5192236"/>
                  <a:pt x="307055" y="5196033"/>
                </a:cubicBezTo>
                <a:cubicBezTo>
                  <a:pt x="292036" y="5196033"/>
                  <a:pt x="277017" y="5184643"/>
                  <a:pt x="261998" y="5188440"/>
                </a:cubicBezTo>
                <a:cubicBezTo>
                  <a:pt x="254489" y="5188440"/>
                  <a:pt x="239470" y="5196033"/>
                  <a:pt x="243224" y="5180847"/>
                </a:cubicBezTo>
                <a:cubicBezTo>
                  <a:pt x="243224" y="5169457"/>
                  <a:pt x="254489" y="5177050"/>
                  <a:pt x="261998" y="5173254"/>
                </a:cubicBezTo>
                <a:cubicBezTo>
                  <a:pt x="307055" y="5169457"/>
                  <a:pt x="348357" y="5180847"/>
                  <a:pt x="393413" y="5180847"/>
                </a:cubicBezTo>
                <a:cubicBezTo>
                  <a:pt x="415942" y="5180847"/>
                  <a:pt x="427206" y="5161864"/>
                  <a:pt x="449735" y="5158068"/>
                </a:cubicBezTo>
                <a:cubicBezTo>
                  <a:pt x="449735" y="5158068"/>
                  <a:pt x="449735" y="5154271"/>
                  <a:pt x="449735" y="5150475"/>
                </a:cubicBezTo>
                <a:cubicBezTo>
                  <a:pt x="449735" y="5146679"/>
                  <a:pt x="453489" y="5139086"/>
                  <a:pt x="445980" y="5135289"/>
                </a:cubicBezTo>
                <a:cubicBezTo>
                  <a:pt x="434716" y="5135289"/>
                  <a:pt x="423452" y="5135289"/>
                  <a:pt x="412187" y="5135289"/>
                </a:cubicBezTo>
                <a:cubicBezTo>
                  <a:pt x="400923" y="5135289"/>
                  <a:pt x="397168" y="5127696"/>
                  <a:pt x="389659" y="5127696"/>
                </a:cubicBezTo>
                <a:cubicBezTo>
                  <a:pt x="385904" y="5127696"/>
                  <a:pt x="385904" y="5123900"/>
                  <a:pt x="385904" y="5120103"/>
                </a:cubicBezTo>
                <a:cubicBezTo>
                  <a:pt x="385904" y="5116307"/>
                  <a:pt x="389659" y="5116307"/>
                  <a:pt x="393413" y="5116307"/>
                </a:cubicBezTo>
                <a:cubicBezTo>
                  <a:pt x="404678" y="5116307"/>
                  <a:pt x="415942" y="5116307"/>
                  <a:pt x="427206" y="5116307"/>
                </a:cubicBezTo>
                <a:cubicBezTo>
                  <a:pt x="430961" y="5116307"/>
                  <a:pt x="438471" y="5116307"/>
                  <a:pt x="438471" y="5108714"/>
                </a:cubicBezTo>
                <a:cubicBezTo>
                  <a:pt x="438471" y="5104917"/>
                  <a:pt x="430961" y="5104917"/>
                  <a:pt x="430961" y="5101121"/>
                </a:cubicBezTo>
                <a:cubicBezTo>
                  <a:pt x="415942" y="5089732"/>
                  <a:pt x="400923" y="5082139"/>
                  <a:pt x="385904" y="5082139"/>
                </a:cubicBezTo>
                <a:cubicBezTo>
                  <a:pt x="359621" y="5082139"/>
                  <a:pt x="340847" y="5063156"/>
                  <a:pt x="314564" y="5066953"/>
                </a:cubicBezTo>
                <a:cubicBezTo>
                  <a:pt x="314564" y="5066953"/>
                  <a:pt x="314564" y="5063156"/>
                  <a:pt x="314564" y="5063156"/>
                </a:cubicBezTo>
                <a:cubicBezTo>
                  <a:pt x="314564" y="5059360"/>
                  <a:pt x="314564" y="5059360"/>
                  <a:pt x="314564" y="5055563"/>
                </a:cubicBezTo>
                <a:cubicBezTo>
                  <a:pt x="318319" y="5055563"/>
                  <a:pt x="325828" y="5055563"/>
                  <a:pt x="329583" y="5055563"/>
                </a:cubicBezTo>
                <a:cubicBezTo>
                  <a:pt x="344602" y="5051767"/>
                  <a:pt x="344602" y="5047970"/>
                  <a:pt x="340847" y="5032785"/>
                </a:cubicBezTo>
                <a:cubicBezTo>
                  <a:pt x="337093" y="5028988"/>
                  <a:pt x="337093" y="5025192"/>
                  <a:pt x="344602" y="5021395"/>
                </a:cubicBezTo>
                <a:cubicBezTo>
                  <a:pt x="355866" y="5017599"/>
                  <a:pt x="367130" y="5017599"/>
                  <a:pt x="378394" y="5010006"/>
                </a:cubicBezTo>
                <a:cubicBezTo>
                  <a:pt x="367130" y="5010006"/>
                  <a:pt x="359621" y="5010006"/>
                  <a:pt x="352111" y="5010006"/>
                </a:cubicBezTo>
                <a:cubicBezTo>
                  <a:pt x="344602" y="5010006"/>
                  <a:pt x="344602" y="5002413"/>
                  <a:pt x="348357" y="4998616"/>
                </a:cubicBezTo>
                <a:cubicBezTo>
                  <a:pt x="348357" y="4994820"/>
                  <a:pt x="355866" y="4994820"/>
                  <a:pt x="348357" y="4991023"/>
                </a:cubicBezTo>
                <a:cubicBezTo>
                  <a:pt x="348357" y="4991023"/>
                  <a:pt x="344602" y="4987227"/>
                  <a:pt x="344602" y="4991023"/>
                </a:cubicBezTo>
                <a:cubicBezTo>
                  <a:pt x="333338" y="4998616"/>
                  <a:pt x="318319" y="4994820"/>
                  <a:pt x="307055" y="4994820"/>
                </a:cubicBezTo>
                <a:cubicBezTo>
                  <a:pt x="303300" y="4994820"/>
                  <a:pt x="299545" y="4994820"/>
                  <a:pt x="299545" y="4991023"/>
                </a:cubicBezTo>
                <a:cubicBezTo>
                  <a:pt x="299545" y="4987227"/>
                  <a:pt x="299545" y="4987227"/>
                  <a:pt x="303300" y="4983431"/>
                </a:cubicBezTo>
                <a:cubicBezTo>
                  <a:pt x="310809" y="4975838"/>
                  <a:pt x="322074" y="4975838"/>
                  <a:pt x="325828" y="4968245"/>
                </a:cubicBezTo>
                <a:cubicBezTo>
                  <a:pt x="329583" y="4960652"/>
                  <a:pt x="337093" y="4956855"/>
                  <a:pt x="329583" y="4949262"/>
                </a:cubicBezTo>
                <a:cubicBezTo>
                  <a:pt x="325828" y="4945466"/>
                  <a:pt x="325828" y="4937873"/>
                  <a:pt x="322074" y="4937873"/>
                </a:cubicBezTo>
                <a:cubicBezTo>
                  <a:pt x="314564" y="4937873"/>
                  <a:pt x="307055" y="4934076"/>
                  <a:pt x="303300" y="4937873"/>
                </a:cubicBezTo>
                <a:cubicBezTo>
                  <a:pt x="288281" y="4945466"/>
                  <a:pt x="273262" y="4949262"/>
                  <a:pt x="258243" y="4953059"/>
                </a:cubicBezTo>
                <a:cubicBezTo>
                  <a:pt x="246979" y="4960652"/>
                  <a:pt x="246979" y="4956855"/>
                  <a:pt x="239470" y="4945466"/>
                </a:cubicBezTo>
                <a:cubicBezTo>
                  <a:pt x="239470" y="4937873"/>
                  <a:pt x="235715" y="4926484"/>
                  <a:pt x="228206" y="4922687"/>
                </a:cubicBezTo>
                <a:cubicBezTo>
                  <a:pt x="216941" y="4922687"/>
                  <a:pt x="209432" y="4915094"/>
                  <a:pt x="194413" y="4915094"/>
                </a:cubicBezTo>
                <a:cubicBezTo>
                  <a:pt x="186904" y="4918891"/>
                  <a:pt x="175639" y="4915094"/>
                  <a:pt x="164375" y="4918891"/>
                </a:cubicBezTo>
                <a:cubicBezTo>
                  <a:pt x="156866" y="4918891"/>
                  <a:pt x="156866" y="4911298"/>
                  <a:pt x="156866" y="4907501"/>
                </a:cubicBezTo>
                <a:cubicBezTo>
                  <a:pt x="156866" y="4899908"/>
                  <a:pt x="160620" y="4896112"/>
                  <a:pt x="164375" y="4896112"/>
                </a:cubicBezTo>
                <a:cubicBezTo>
                  <a:pt x="171885" y="4896112"/>
                  <a:pt x="171885" y="4899908"/>
                  <a:pt x="175639" y="4899908"/>
                </a:cubicBezTo>
                <a:cubicBezTo>
                  <a:pt x="194413" y="4907501"/>
                  <a:pt x="209432" y="4903705"/>
                  <a:pt x="220696" y="4888519"/>
                </a:cubicBezTo>
                <a:cubicBezTo>
                  <a:pt x="224451" y="4880926"/>
                  <a:pt x="216941" y="4873333"/>
                  <a:pt x="224451" y="4865740"/>
                </a:cubicBezTo>
                <a:cubicBezTo>
                  <a:pt x="235715" y="4865740"/>
                  <a:pt x="246979" y="4865740"/>
                  <a:pt x="258243" y="4865740"/>
                </a:cubicBezTo>
                <a:cubicBezTo>
                  <a:pt x="265753" y="4861944"/>
                  <a:pt x="277017" y="4869537"/>
                  <a:pt x="288281" y="4861944"/>
                </a:cubicBezTo>
                <a:cubicBezTo>
                  <a:pt x="299545" y="4850554"/>
                  <a:pt x="303300" y="4865740"/>
                  <a:pt x="314564" y="4865740"/>
                </a:cubicBezTo>
                <a:cubicBezTo>
                  <a:pt x="348357" y="4861944"/>
                  <a:pt x="378394" y="4873333"/>
                  <a:pt x="408432" y="4869537"/>
                </a:cubicBezTo>
                <a:cubicBezTo>
                  <a:pt x="423452" y="4869537"/>
                  <a:pt x="434716" y="4869537"/>
                  <a:pt x="449735" y="4869537"/>
                </a:cubicBezTo>
                <a:cubicBezTo>
                  <a:pt x="472263" y="4869537"/>
                  <a:pt x="491037" y="4869537"/>
                  <a:pt x="513565" y="4888519"/>
                </a:cubicBezTo>
                <a:cubicBezTo>
                  <a:pt x="517320" y="4884722"/>
                  <a:pt x="517320" y="4877129"/>
                  <a:pt x="521074" y="4877129"/>
                </a:cubicBezTo>
                <a:cubicBezTo>
                  <a:pt x="536093" y="4858147"/>
                  <a:pt x="539848" y="4858147"/>
                  <a:pt x="562376" y="4873333"/>
                </a:cubicBezTo>
                <a:cubicBezTo>
                  <a:pt x="569886" y="4880926"/>
                  <a:pt x="581150" y="4888519"/>
                  <a:pt x="592414" y="4888519"/>
                </a:cubicBezTo>
                <a:cubicBezTo>
                  <a:pt x="603678" y="4892315"/>
                  <a:pt x="611188" y="4899908"/>
                  <a:pt x="618697" y="4896112"/>
                </a:cubicBezTo>
                <a:cubicBezTo>
                  <a:pt x="637471" y="4888519"/>
                  <a:pt x="659999" y="4888519"/>
                  <a:pt x="671263" y="4865740"/>
                </a:cubicBezTo>
                <a:cubicBezTo>
                  <a:pt x="678773" y="4854351"/>
                  <a:pt x="690037" y="4846758"/>
                  <a:pt x="701301" y="4850554"/>
                </a:cubicBezTo>
                <a:cubicBezTo>
                  <a:pt x="708811" y="4858147"/>
                  <a:pt x="716320" y="4858147"/>
                  <a:pt x="723830" y="4858147"/>
                </a:cubicBezTo>
                <a:cubicBezTo>
                  <a:pt x="735094" y="4858147"/>
                  <a:pt x="742603" y="4861944"/>
                  <a:pt x="742603" y="4869537"/>
                </a:cubicBezTo>
                <a:cubicBezTo>
                  <a:pt x="746358" y="4877129"/>
                  <a:pt x="750113" y="4880926"/>
                  <a:pt x="750113" y="4888519"/>
                </a:cubicBezTo>
                <a:cubicBezTo>
                  <a:pt x="757622" y="4903705"/>
                  <a:pt x="772641" y="4899908"/>
                  <a:pt x="780150" y="4888519"/>
                </a:cubicBezTo>
                <a:cubicBezTo>
                  <a:pt x="783905" y="4880926"/>
                  <a:pt x="787660" y="4869537"/>
                  <a:pt x="795169" y="4869537"/>
                </a:cubicBezTo>
                <a:lnTo>
                  <a:pt x="802294" y="4870566"/>
                </a:lnTo>
                <a:lnTo>
                  <a:pt x="834077" y="4868245"/>
                </a:lnTo>
                <a:cubicBezTo>
                  <a:pt x="849100" y="4868245"/>
                  <a:pt x="864124" y="4868245"/>
                  <a:pt x="879147" y="4868245"/>
                </a:cubicBezTo>
                <a:lnTo>
                  <a:pt x="881239" y="4868150"/>
                </a:lnTo>
                <a:lnTo>
                  <a:pt x="889037" y="4854351"/>
                </a:lnTo>
                <a:lnTo>
                  <a:pt x="889298" y="4853737"/>
                </a:lnTo>
                <a:lnTo>
                  <a:pt x="856612" y="4852203"/>
                </a:lnTo>
                <a:cubicBezTo>
                  <a:pt x="852856" y="4850969"/>
                  <a:pt x="849100" y="4850969"/>
                  <a:pt x="849100" y="4850969"/>
                </a:cubicBezTo>
                <a:cubicBezTo>
                  <a:pt x="826565" y="4854671"/>
                  <a:pt x="807786" y="4852203"/>
                  <a:pt x="785251" y="4853437"/>
                </a:cubicBezTo>
                <a:cubicBezTo>
                  <a:pt x="777739" y="4853437"/>
                  <a:pt x="766472" y="4852203"/>
                  <a:pt x="755204" y="4854671"/>
                </a:cubicBezTo>
                <a:cubicBezTo>
                  <a:pt x="747692" y="4855905"/>
                  <a:pt x="740181" y="4854671"/>
                  <a:pt x="736425" y="4850969"/>
                </a:cubicBezTo>
                <a:cubicBezTo>
                  <a:pt x="728913" y="4846033"/>
                  <a:pt x="728913" y="4844799"/>
                  <a:pt x="743936" y="4843565"/>
                </a:cubicBezTo>
                <a:cubicBezTo>
                  <a:pt x="758960" y="4842331"/>
                  <a:pt x="762716" y="4838629"/>
                  <a:pt x="777739" y="4839863"/>
                </a:cubicBezTo>
                <a:cubicBezTo>
                  <a:pt x="789007" y="4841097"/>
                  <a:pt x="800274" y="4839863"/>
                  <a:pt x="811542" y="4839863"/>
                </a:cubicBezTo>
                <a:cubicBezTo>
                  <a:pt x="815298" y="4839863"/>
                  <a:pt x="819054" y="4839863"/>
                  <a:pt x="826565" y="4838629"/>
                </a:cubicBezTo>
                <a:cubicBezTo>
                  <a:pt x="811542" y="4838629"/>
                  <a:pt x="800274" y="4837395"/>
                  <a:pt x="789007" y="4837395"/>
                </a:cubicBezTo>
                <a:cubicBezTo>
                  <a:pt x="789007" y="4834927"/>
                  <a:pt x="785251" y="4832459"/>
                  <a:pt x="796518" y="4828757"/>
                </a:cubicBezTo>
                <a:cubicBezTo>
                  <a:pt x="800274" y="4826289"/>
                  <a:pt x="807786" y="4826289"/>
                  <a:pt x="819054" y="4826289"/>
                </a:cubicBezTo>
                <a:cubicBezTo>
                  <a:pt x="822809" y="4826289"/>
                  <a:pt x="826565" y="4825055"/>
                  <a:pt x="822809" y="4822587"/>
                </a:cubicBezTo>
                <a:cubicBezTo>
                  <a:pt x="819054" y="4822587"/>
                  <a:pt x="819054" y="4821353"/>
                  <a:pt x="815298" y="4821353"/>
                </a:cubicBezTo>
                <a:cubicBezTo>
                  <a:pt x="796518" y="4821353"/>
                  <a:pt x="777739" y="4818885"/>
                  <a:pt x="762716" y="4822587"/>
                </a:cubicBezTo>
                <a:cubicBezTo>
                  <a:pt x="751448" y="4825055"/>
                  <a:pt x="736425" y="4825055"/>
                  <a:pt x="728913" y="4822587"/>
                </a:cubicBezTo>
                <a:cubicBezTo>
                  <a:pt x="721401" y="4818885"/>
                  <a:pt x="710134" y="4818885"/>
                  <a:pt x="695110" y="4818885"/>
                </a:cubicBezTo>
                <a:cubicBezTo>
                  <a:pt x="683843" y="4818885"/>
                  <a:pt x="672575" y="4818885"/>
                  <a:pt x="672575" y="4812715"/>
                </a:cubicBezTo>
                <a:cubicBezTo>
                  <a:pt x="672575" y="4810247"/>
                  <a:pt x="661308" y="4810247"/>
                  <a:pt x="653796" y="4809013"/>
                </a:cubicBezTo>
                <a:cubicBezTo>
                  <a:pt x="646284" y="4809013"/>
                  <a:pt x="638772" y="4809013"/>
                  <a:pt x="635017" y="4809013"/>
                </a:cubicBezTo>
                <a:cubicBezTo>
                  <a:pt x="619993" y="4809013"/>
                  <a:pt x="616237" y="4806545"/>
                  <a:pt x="627505" y="4802843"/>
                </a:cubicBezTo>
                <a:cubicBezTo>
                  <a:pt x="631261" y="4800375"/>
                  <a:pt x="635017" y="4796673"/>
                  <a:pt x="646284" y="4797907"/>
                </a:cubicBezTo>
                <a:cubicBezTo>
                  <a:pt x="661308" y="4799141"/>
                  <a:pt x="676331" y="4799141"/>
                  <a:pt x="691354" y="4797907"/>
                </a:cubicBezTo>
                <a:cubicBezTo>
                  <a:pt x="710134" y="4796673"/>
                  <a:pt x="725157" y="4797907"/>
                  <a:pt x="740181" y="4797907"/>
                </a:cubicBezTo>
                <a:cubicBezTo>
                  <a:pt x="755204" y="4797907"/>
                  <a:pt x="766472" y="4795439"/>
                  <a:pt x="781495" y="4795439"/>
                </a:cubicBezTo>
                <a:cubicBezTo>
                  <a:pt x="792763" y="4795439"/>
                  <a:pt x="796518" y="4791737"/>
                  <a:pt x="796518" y="4785567"/>
                </a:cubicBezTo>
                <a:cubicBezTo>
                  <a:pt x="792763" y="4783098"/>
                  <a:pt x="807786" y="4778162"/>
                  <a:pt x="815298" y="4779396"/>
                </a:cubicBezTo>
                <a:cubicBezTo>
                  <a:pt x="830321" y="4779396"/>
                  <a:pt x="841589" y="4776928"/>
                  <a:pt x="856612" y="4780630"/>
                </a:cubicBezTo>
                <a:cubicBezTo>
                  <a:pt x="864124" y="4781864"/>
                  <a:pt x="875391" y="4780630"/>
                  <a:pt x="875391" y="4778162"/>
                </a:cubicBezTo>
                <a:cubicBezTo>
                  <a:pt x="875391" y="4773226"/>
                  <a:pt x="882903" y="4774460"/>
                  <a:pt x="890415" y="4775694"/>
                </a:cubicBezTo>
                <a:cubicBezTo>
                  <a:pt x="912950" y="4776928"/>
                  <a:pt x="912950" y="4776928"/>
                  <a:pt x="935485" y="4775694"/>
                </a:cubicBezTo>
                <a:cubicBezTo>
                  <a:pt x="950509" y="4774460"/>
                  <a:pt x="965532" y="4773226"/>
                  <a:pt x="980555" y="4773226"/>
                </a:cubicBezTo>
                <a:cubicBezTo>
                  <a:pt x="999335" y="4771992"/>
                  <a:pt x="1021870" y="4770758"/>
                  <a:pt x="1040649" y="4770758"/>
                </a:cubicBezTo>
                <a:lnTo>
                  <a:pt x="1047947" y="4770758"/>
                </a:lnTo>
                <a:lnTo>
                  <a:pt x="1047303" y="4770433"/>
                </a:lnTo>
                <a:cubicBezTo>
                  <a:pt x="1047303" y="4769009"/>
                  <a:pt x="1050119" y="4767111"/>
                  <a:pt x="1055751" y="4763314"/>
                </a:cubicBezTo>
                <a:cubicBezTo>
                  <a:pt x="1063260" y="4755721"/>
                  <a:pt x="1063260" y="4755721"/>
                  <a:pt x="1055751" y="4751925"/>
                </a:cubicBezTo>
                <a:cubicBezTo>
                  <a:pt x="1051996" y="4750026"/>
                  <a:pt x="1049180" y="4748128"/>
                  <a:pt x="1047772" y="4745756"/>
                </a:cubicBezTo>
                <a:lnTo>
                  <a:pt x="1048128" y="4738922"/>
                </a:lnTo>
                <a:lnTo>
                  <a:pt x="1009189" y="4744253"/>
                </a:lnTo>
                <a:cubicBezTo>
                  <a:pt x="1005434" y="4748050"/>
                  <a:pt x="1001679" y="4748050"/>
                  <a:pt x="997924" y="4744253"/>
                </a:cubicBezTo>
                <a:cubicBezTo>
                  <a:pt x="967887" y="4732864"/>
                  <a:pt x="937849" y="4740457"/>
                  <a:pt x="907811" y="4736660"/>
                </a:cubicBezTo>
                <a:cubicBezTo>
                  <a:pt x="889037" y="4736660"/>
                  <a:pt x="866509" y="4740457"/>
                  <a:pt x="851490" y="4748050"/>
                </a:cubicBezTo>
                <a:cubicBezTo>
                  <a:pt x="832717" y="4751846"/>
                  <a:pt x="813943" y="4755643"/>
                  <a:pt x="798924" y="4751846"/>
                </a:cubicBezTo>
                <a:cubicBezTo>
                  <a:pt x="783905" y="4744253"/>
                  <a:pt x="765132" y="4748050"/>
                  <a:pt x="750113" y="4740457"/>
                </a:cubicBezTo>
                <a:cubicBezTo>
                  <a:pt x="708811" y="4717678"/>
                  <a:pt x="663754" y="4706289"/>
                  <a:pt x="618697" y="4706289"/>
                </a:cubicBezTo>
                <a:cubicBezTo>
                  <a:pt x="592414" y="4706289"/>
                  <a:pt x="569886" y="4706289"/>
                  <a:pt x="543603" y="4706289"/>
                </a:cubicBezTo>
                <a:cubicBezTo>
                  <a:pt x="539848" y="4706289"/>
                  <a:pt x="532339" y="4710085"/>
                  <a:pt x="528584" y="4702492"/>
                </a:cubicBezTo>
                <a:cubicBezTo>
                  <a:pt x="524829" y="4694899"/>
                  <a:pt x="532339" y="4687306"/>
                  <a:pt x="536093" y="4687306"/>
                </a:cubicBezTo>
                <a:cubicBezTo>
                  <a:pt x="551112" y="4683510"/>
                  <a:pt x="562376" y="4675917"/>
                  <a:pt x="577395" y="4672120"/>
                </a:cubicBezTo>
                <a:cubicBezTo>
                  <a:pt x="596169" y="4668324"/>
                  <a:pt x="614943" y="4668324"/>
                  <a:pt x="633716" y="4656935"/>
                </a:cubicBezTo>
                <a:cubicBezTo>
                  <a:pt x="626207" y="4653138"/>
                  <a:pt x="626207" y="4645545"/>
                  <a:pt x="618697" y="4645545"/>
                </a:cubicBezTo>
                <a:cubicBezTo>
                  <a:pt x="603678" y="4645545"/>
                  <a:pt x="592414" y="4634156"/>
                  <a:pt x="581150" y="4630359"/>
                </a:cubicBezTo>
                <a:cubicBezTo>
                  <a:pt x="577395" y="4630359"/>
                  <a:pt x="573641" y="4622766"/>
                  <a:pt x="573641" y="4618970"/>
                </a:cubicBezTo>
                <a:cubicBezTo>
                  <a:pt x="577395" y="4611377"/>
                  <a:pt x="581150" y="4615173"/>
                  <a:pt x="584905" y="4615173"/>
                </a:cubicBezTo>
                <a:cubicBezTo>
                  <a:pt x="588659" y="4615173"/>
                  <a:pt x="592414" y="4615173"/>
                  <a:pt x="599924" y="4615173"/>
                </a:cubicBezTo>
                <a:cubicBezTo>
                  <a:pt x="618697" y="4607580"/>
                  <a:pt x="637471" y="4622766"/>
                  <a:pt x="659999" y="4618970"/>
                </a:cubicBezTo>
                <a:cubicBezTo>
                  <a:pt x="671263" y="4618970"/>
                  <a:pt x="686282" y="4618970"/>
                  <a:pt x="697546" y="4618970"/>
                </a:cubicBezTo>
                <a:cubicBezTo>
                  <a:pt x="708811" y="4622766"/>
                  <a:pt x="716320" y="4611377"/>
                  <a:pt x="731339" y="4611377"/>
                </a:cubicBezTo>
                <a:cubicBezTo>
                  <a:pt x="768886" y="4618970"/>
                  <a:pt x="806433" y="4603784"/>
                  <a:pt x="843981" y="4607580"/>
                </a:cubicBezTo>
                <a:cubicBezTo>
                  <a:pt x="847735" y="4607580"/>
                  <a:pt x="851490" y="4607580"/>
                  <a:pt x="855245" y="4603784"/>
                </a:cubicBezTo>
                <a:cubicBezTo>
                  <a:pt x="859000" y="4599988"/>
                  <a:pt x="862754" y="4599988"/>
                  <a:pt x="862754" y="4599988"/>
                </a:cubicBezTo>
                <a:cubicBezTo>
                  <a:pt x="877773" y="4611377"/>
                  <a:pt x="892792" y="4607580"/>
                  <a:pt x="907811" y="4615173"/>
                </a:cubicBezTo>
                <a:cubicBezTo>
                  <a:pt x="926585" y="4622766"/>
                  <a:pt x="945358" y="4626563"/>
                  <a:pt x="960377" y="4607580"/>
                </a:cubicBezTo>
                <a:cubicBezTo>
                  <a:pt x="964132" y="4607580"/>
                  <a:pt x="964132" y="4607580"/>
                  <a:pt x="967887" y="4607580"/>
                </a:cubicBezTo>
                <a:cubicBezTo>
                  <a:pt x="982905" y="4607580"/>
                  <a:pt x="997924" y="4603784"/>
                  <a:pt x="1009189" y="4607580"/>
                </a:cubicBezTo>
                <a:cubicBezTo>
                  <a:pt x="1027962" y="4607580"/>
                  <a:pt x="1039226" y="4596191"/>
                  <a:pt x="1054245" y="4599988"/>
                </a:cubicBezTo>
                <a:lnTo>
                  <a:pt x="1067911" y="4599988"/>
                </a:lnTo>
                <a:lnTo>
                  <a:pt x="1068423" y="4593422"/>
                </a:lnTo>
                <a:cubicBezTo>
                  <a:pt x="1067954" y="4587728"/>
                  <a:pt x="1065138" y="4582982"/>
                  <a:pt x="1055751" y="4581084"/>
                </a:cubicBezTo>
                <a:cubicBezTo>
                  <a:pt x="1055751" y="4581084"/>
                  <a:pt x="1055751" y="4577287"/>
                  <a:pt x="1055751" y="4573491"/>
                </a:cubicBezTo>
                <a:cubicBezTo>
                  <a:pt x="1059506" y="4569695"/>
                  <a:pt x="1063260" y="4573491"/>
                  <a:pt x="1067015" y="4569695"/>
                </a:cubicBezTo>
                <a:cubicBezTo>
                  <a:pt x="1078279" y="4569695"/>
                  <a:pt x="1093298" y="4573491"/>
                  <a:pt x="1104562" y="4569695"/>
                </a:cubicBezTo>
                <a:cubicBezTo>
                  <a:pt x="1104562" y="4569695"/>
                  <a:pt x="1108317" y="4565898"/>
                  <a:pt x="1108317" y="4562102"/>
                </a:cubicBezTo>
                <a:cubicBezTo>
                  <a:pt x="1104562" y="4562102"/>
                  <a:pt x="1104562" y="4558305"/>
                  <a:pt x="1104562" y="4558305"/>
                </a:cubicBezTo>
                <a:cubicBezTo>
                  <a:pt x="1093298" y="4558305"/>
                  <a:pt x="1078279" y="4558305"/>
                  <a:pt x="1067015" y="4558305"/>
                </a:cubicBezTo>
                <a:cubicBezTo>
                  <a:pt x="1055751" y="4558305"/>
                  <a:pt x="1040732" y="4558305"/>
                  <a:pt x="1029468" y="4558305"/>
                </a:cubicBezTo>
                <a:cubicBezTo>
                  <a:pt x="1021958" y="4558305"/>
                  <a:pt x="1014449" y="4558305"/>
                  <a:pt x="1010694" y="4558305"/>
                </a:cubicBezTo>
                <a:lnTo>
                  <a:pt x="1004133" y="4554159"/>
                </a:lnTo>
                <a:lnTo>
                  <a:pt x="966941" y="4552002"/>
                </a:lnTo>
                <a:cubicBezTo>
                  <a:pt x="959430" y="4552002"/>
                  <a:pt x="948162" y="4550768"/>
                  <a:pt x="940650" y="4552002"/>
                </a:cubicBezTo>
                <a:cubicBezTo>
                  <a:pt x="929383" y="4554470"/>
                  <a:pt x="914359" y="4553236"/>
                  <a:pt x="903092" y="4553236"/>
                </a:cubicBezTo>
                <a:cubicBezTo>
                  <a:pt x="891824" y="4553236"/>
                  <a:pt x="876801" y="4555704"/>
                  <a:pt x="865533" y="4552002"/>
                </a:cubicBezTo>
                <a:cubicBezTo>
                  <a:pt x="858021" y="4549534"/>
                  <a:pt x="854266" y="4553236"/>
                  <a:pt x="846754" y="4553236"/>
                </a:cubicBezTo>
                <a:cubicBezTo>
                  <a:pt x="801683" y="4553236"/>
                  <a:pt x="752857" y="4553236"/>
                  <a:pt x="704031" y="4553236"/>
                </a:cubicBezTo>
                <a:cubicBezTo>
                  <a:pt x="673984" y="4549534"/>
                  <a:pt x="643937" y="4552002"/>
                  <a:pt x="613891" y="4552002"/>
                </a:cubicBezTo>
                <a:cubicBezTo>
                  <a:pt x="606379" y="4552002"/>
                  <a:pt x="598867" y="4550768"/>
                  <a:pt x="595111" y="4548300"/>
                </a:cubicBezTo>
                <a:cubicBezTo>
                  <a:pt x="606379" y="4547066"/>
                  <a:pt x="617646" y="4545832"/>
                  <a:pt x="628914" y="4545832"/>
                </a:cubicBezTo>
                <a:cubicBezTo>
                  <a:pt x="643937" y="4545832"/>
                  <a:pt x="658961" y="4545832"/>
                  <a:pt x="673984" y="4545832"/>
                </a:cubicBezTo>
                <a:cubicBezTo>
                  <a:pt x="681496" y="4545832"/>
                  <a:pt x="696519" y="4545832"/>
                  <a:pt x="692764" y="4540896"/>
                </a:cubicBezTo>
                <a:cubicBezTo>
                  <a:pt x="692764" y="4538428"/>
                  <a:pt x="700275" y="4538428"/>
                  <a:pt x="704031" y="4538428"/>
                </a:cubicBezTo>
                <a:cubicBezTo>
                  <a:pt x="726566" y="4538428"/>
                  <a:pt x="749101" y="4538428"/>
                  <a:pt x="771637" y="4538428"/>
                </a:cubicBezTo>
                <a:cubicBezTo>
                  <a:pt x="775392" y="4538428"/>
                  <a:pt x="779148" y="4538428"/>
                  <a:pt x="782904" y="4538428"/>
                </a:cubicBezTo>
                <a:cubicBezTo>
                  <a:pt x="786660" y="4538428"/>
                  <a:pt x="786660" y="4537194"/>
                  <a:pt x="786660" y="4535960"/>
                </a:cubicBezTo>
                <a:cubicBezTo>
                  <a:pt x="786660" y="4535960"/>
                  <a:pt x="786660" y="4535960"/>
                  <a:pt x="786660" y="4534726"/>
                </a:cubicBezTo>
                <a:cubicBezTo>
                  <a:pt x="786660" y="4534726"/>
                  <a:pt x="782904" y="4534726"/>
                  <a:pt x="782904" y="4534726"/>
                </a:cubicBezTo>
                <a:cubicBezTo>
                  <a:pt x="756613" y="4535960"/>
                  <a:pt x="730322" y="4533492"/>
                  <a:pt x="704031" y="4532258"/>
                </a:cubicBezTo>
                <a:cubicBezTo>
                  <a:pt x="685252" y="4532258"/>
                  <a:pt x="670228" y="4532258"/>
                  <a:pt x="651449" y="4529790"/>
                </a:cubicBezTo>
                <a:cubicBezTo>
                  <a:pt x="647693" y="4528556"/>
                  <a:pt x="643937" y="4528556"/>
                  <a:pt x="643937" y="4528556"/>
                </a:cubicBezTo>
                <a:cubicBezTo>
                  <a:pt x="621402" y="4532258"/>
                  <a:pt x="602623" y="4529790"/>
                  <a:pt x="580088" y="4531024"/>
                </a:cubicBezTo>
                <a:cubicBezTo>
                  <a:pt x="572576" y="4531024"/>
                  <a:pt x="561309" y="4529790"/>
                  <a:pt x="550041" y="4532258"/>
                </a:cubicBezTo>
                <a:cubicBezTo>
                  <a:pt x="542529" y="4533492"/>
                  <a:pt x="535018" y="4532258"/>
                  <a:pt x="531262" y="4528556"/>
                </a:cubicBezTo>
                <a:cubicBezTo>
                  <a:pt x="523750" y="4523620"/>
                  <a:pt x="523750" y="4522386"/>
                  <a:pt x="538773" y="4521152"/>
                </a:cubicBezTo>
                <a:cubicBezTo>
                  <a:pt x="553797" y="4519918"/>
                  <a:pt x="557553" y="4516216"/>
                  <a:pt x="572576" y="4517450"/>
                </a:cubicBezTo>
                <a:cubicBezTo>
                  <a:pt x="583844" y="4518684"/>
                  <a:pt x="595111" y="4517450"/>
                  <a:pt x="606379" y="4517450"/>
                </a:cubicBezTo>
                <a:cubicBezTo>
                  <a:pt x="610135" y="4517450"/>
                  <a:pt x="613891" y="4517450"/>
                  <a:pt x="621402" y="4516216"/>
                </a:cubicBezTo>
                <a:cubicBezTo>
                  <a:pt x="606379" y="4516216"/>
                  <a:pt x="595111" y="4514982"/>
                  <a:pt x="583844" y="4514982"/>
                </a:cubicBezTo>
                <a:cubicBezTo>
                  <a:pt x="583844" y="4512514"/>
                  <a:pt x="580088" y="4510046"/>
                  <a:pt x="591355" y="4506344"/>
                </a:cubicBezTo>
                <a:cubicBezTo>
                  <a:pt x="595111" y="4503876"/>
                  <a:pt x="602623" y="4503876"/>
                  <a:pt x="613891" y="4503876"/>
                </a:cubicBezTo>
                <a:cubicBezTo>
                  <a:pt x="617646" y="4503876"/>
                  <a:pt x="621402" y="4502642"/>
                  <a:pt x="617646" y="4500174"/>
                </a:cubicBezTo>
                <a:cubicBezTo>
                  <a:pt x="613891" y="4500174"/>
                  <a:pt x="613891" y="4498940"/>
                  <a:pt x="610135" y="4498940"/>
                </a:cubicBezTo>
                <a:cubicBezTo>
                  <a:pt x="591355" y="4498940"/>
                  <a:pt x="572576" y="4496472"/>
                  <a:pt x="557553" y="4500174"/>
                </a:cubicBezTo>
                <a:cubicBezTo>
                  <a:pt x="546285" y="4502642"/>
                  <a:pt x="531262" y="4502642"/>
                  <a:pt x="523750" y="4500174"/>
                </a:cubicBezTo>
                <a:cubicBezTo>
                  <a:pt x="516238" y="4496472"/>
                  <a:pt x="504971" y="4496472"/>
                  <a:pt x="489947" y="4496472"/>
                </a:cubicBezTo>
                <a:cubicBezTo>
                  <a:pt x="478680" y="4496472"/>
                  <a:pt x="467412" y="4496472"/>
                  <a:pt x="467412" y="4490302"/>
                </a:cubicBezTo>
                <a:cubicBezTo>
                  <a:pt x="467412" y="4487834"/>
                  <a:pt x="456145" y="4487834"/>
                  <a:pt x="448633" y="4486600"/>
                </a:cubicBezTo>
                <a:cubicBezTo>
                  <a:pt x="441121" y="4486600"/>
                  <a:pt x="433609" y="4486600"/>
                  <a:pt x="429854" y="4486600"/>
                </a:cubicBezTo>
                <a:cubicBezTo>
                  <a:pt x="414830" y="4486600"/>
                  <a:pt x="411074" y="4484132"/>
                  <a:pt x="422342" y="4480430"/>
                </a:cubicBezTo>
                <a:cubicBezTo>
                  <a:pt x="426098" y="4477962"/>
                  <a:pt x="429854" y="4474260"/>
                  <a:pt x="441121" y="4475494"/>
                </a:cubicBezTo>
                <a:cubicBezTo>
                  <a:pt x="456145" y="4476728"/>
                  <a:pt x="471168" y="4476728"/>
                  <a:pt x="486191" y="4475494"/>
                </a:cubicBezTo>
                <a:cubicBezTo>
                  <a:pt x="504971" y="4474260"/>
                  <a:pt x="519994" y="4475494"/>
                  <a:pt x="535018" y="4475494"/>
                </a:cubicBezTo>
                <a:cubicBezTo>
                  <a:pt x="550041" y="4475494"/>
                  <a:pt x="561309" y="4473026"/>
                  <a:pt x="576332" y="4473026"/>
                </a:cubicBezTo>
                <a:cubicBezTo>
                  <a:pt x="587600" y="4473026"/>
                  <a:pt x="591355" y="4469324"/>
                  <a:pt x="591355" y="4463154"/>
                </a:cubicBezTo>
                <a:cubicBezTo>
                  <a:pt x="587600" y="4460685"/>
                  <a:pt x="602623" y="4455749"/>
                  <a:pt x="610135" y="4456983"/>
                </a:cubicBezTo>
                <a:cubicBezTo>
                  <a:pt x="625158" y="4456983"/>
                  <a:pt x="636426" y="4454515"/>
                  <a:pt x="651449" y="4458217"/>
                </a:cubicBezTo>
                <a:cubicBezTo>
                  <a:pt x="658961" y="4459451"/>
                  <a:pt x="670228" y="4458217"/>
                  <a:pt x="670228" y="4455749"/>
                </a:cubicBezTo>
                <a:cubicBezTo>
                  <a:pt x="670228" y="4450813"/>
                  <a:pt x="677740" y="4452047"/>
                  <a:pt x="685252" y="4453281"/>
                </a:cubicBezTo>
                <a:cubicBezTo>
                  <a:pt x="707787" y="4454515"/>
                  <a:pt x="707787" y="4454515"/>
                  <a:pt x="730322" y="4453281"/>
                </a:cubicBezTo>
                <a:cubicBezTo>
                  <a:pt x="745346" y="4452047"/>
                  <a:pt x="760369" y="4450813"/>
                  <a:pt x="775392" y="4450813"/>
                </a:cubicBezTo>
                <a:cubicBezTo>
                  <a:pt x="794172" y="4449579"/>
                  <a:pt x="816707" y="4448345"/>
                  <a:pt x="835486" y="4448345"/>
                </a:cubicBezTo>
                <a:cubicBezTo>
                  <a:pt x="839242" y="4448345"/>
                  <a:pt x="839242" y="4448345"/>
                  <a:pt x="842998" y="4448345"/>
                </a:cubicBezTo>
                <a:cubicBezTo>
                  <a:pt x="846754" y="4448345"/>
                  <a:pt x="842998" y="4444643"/>
                  <a:pt x="850510" y="4444643"/>
                </a:cubicBezTo>
                <a:cubicBezTo>
                  <a:pt x="858021" y="4445877"/>
                  <a:pt x="861777" y="4447111"/>
                  <a:pt x="865533" y="4447111"/>
                </a:cubicBezTo>
                <a:cubicBezTo>
                  <a:pt x="876801" y="4447111"/>
                  <a:pt x="884312" y="4444643"/>
                  <a:pt x="891824" y="4444643"/>
                </a:cubicBezTo>
                <a:cubicBezTo>
                  <a:pt x="903092" y="4444643"/>
                  <a:pt x="910603" y="4445877"/>
                  <a:pt x="918115" y="4444643"/>
                </a:cubicBezTo>
                <a:cubicBezTo>
                  <a:pt x="925627" y="4443409"/>
                  <a:pt x="929383" y="4443409"/>
                  <a:pt x="936894" y="4443409"/>
                </a:cubicBezTo>
                <a:lnTo>
                  <a:pt x="937384" y="4443382"/>
                </a:lnTo>
                <a:lnTo>
                  <a:pt x="939354" y="4440615"/>
                </a:lnTo>
                <a:cubicBezTo>
                  <a:pt x="946864" y="4433022"/>
                  <a:pt x="961883" y="4429225"/>
                  <a:pt x="969392" y="4414039"/>
                </a:cubicBezTo>
                <a:lnTo>
                  <a:pt x="962015" y="4412998"/>
                </a:lnTo>
                <a:lnTo>
                  <a:pt x="916615" y="4411985"/>
                </a:lnTo>
                <a:cubicBezTo>
                  <a:pt x="871558" y="4404392"/>
                  <a:pt x="826502" y="4408189"/>
                  <a:pt x="781445" y="4404392"/>
                </a:cubicBezTo>
                <a:cubicBezTo>
                  <a:pt x="773935" y="4404392"/>
                  <a:pt x="770181" y="4408189"/>
                  <a:pt x="766426" y="4400596"/>
                </a:cubicBezTo>
                <a:cubicBezTo>
                  <a:pt x="766426" y="4393003"/>
                  <a:pt x="773935" y="4385410"/>
                  <a:pt x="777690" y="4385410"/>
                </a:cubicBezTo>
                <a:cubicBezTo>
                  <a:pt x="788954" y="4385410"/>
                  <a:pt x="800218" y="4381614"/>
                  <a:pt x="811483" y="4389206"/>
                </a:cubicBezTo>
                <a:cubicBezTo>
                  <a:pt x="830256" y="4396799"/>
                  <a:pt x="852785" y="4389206"/>
                  <a:pt x="871558" y="4393003"/>
                </a:cubicBezTo>
                <a:cubicBezTo>
                  <a:pt x="882822" y="4381614"/>
                  <a:pt x="894087" y="4385410"/>
                  <a:pt x="901596" y="4385410"/>
                </a:cubicBezTo>
                <a:cubicBezTo>
                  <a:pt x="916615" y="4385410"/>
                  <a:pt x="927879" y="4385410"/>
                  <a:pt x="931634" y="4370224"/>
                </a:cubicBezTo>
                <a:cubicBezTo>
                  <a:pt x="931634" y="4362631"/>
                  <a:pt x="939143" y="4358835"/>
                  <a:pt x="942898" y="4355038"/>
                </a:cubicBezTo>
                <a:cubicBezTo>
                  <a:pt x="939143" y="4347445"/>
                  <a:pt x="927879" y="4355038"/>
                  <a:pt x="924124" y="4351242"/>
                </a:cubicBezTo>
                <a:cubicBezTo>
                  <a:pt x="886577" y="4351242"/>
                  <a:pt x="852785" y="4351242"/>
                  <a:pt x="818992" y="4351242"/>
                </a:cubicBezTo>
                <a:cubicBezTo>
                  <a:pt x="796464" y="4351242"/>
                  <a:pt x="777690" y="4355038"/>
                  <a:pt x="755162" y="4347445"/>
                </a:cubicBezTo>
                <a:cubicBezTo>
                  <a:pt x="740143" y="4339852"/>
                  <a:pt x="725124" y="4336056"/>
                  <a:pt x="706350" y="4339852"/>
                </a:cubicBezTo>
                <a:cubicBezTo>
                  <a:pt x="698841" y="4339852"/>
                  <a:pt x="695086" y="4336056"/>
                  <a:pt x="691331" y="4332260"/>
                </a:cubicBezTo>
                <a:cubicBezTo>
                  <a:pt x="687577" y="4328463"/>
                  <a:pt x="687577" y="4324667"/>
                  <a:pt x="691331" y="4320870"/>
                </a:cubicBezTo>
                <a:cubicBezTo>
                  <a:pt x="698841" y="4313277"/>
                  <a:pt x="702596" y="4305684"/>
                  <a:pt x="717615" y="4305684"/>
                </a:cubicBezTo>
                <a:cubicBezTo>
                  <a:pt x="728879" y="4309481"/>
                  <a:pt x="740143" y="4305684"/>
                  <a:pt x="758917" y="4305684"/>
                </a:cubicBezTo>
                <a:cubicBezTo>
                  <a:pt x="743898" y="4298091"/>
                  <a:pt x="736388" y="4301888"/>
                  <a:pt x="725124" y="4301888"/>
                </a:cubicBezTo>
                <a:cubicBezTo>
                  <a:pt x="698841" y="4298091"/>
                  <a:pt x="672558" y="4298091"/>
                  <a:pt x="646275" y="4301888"/>
                </a:cubicBezTo>
                <a:cubicBezTo>
                  <a:pt x="638765" y="4301888"/>
                  <a:pt x="635011" y="4294295"/>
                  <a:pt x="635011" y="4290498"/>
                </a:cubicBezTo>
                <a:cubicBezTo>
                  <a:pt x="635011" y="4282905"/>
                  <a:pt x="638765" y="4279109"/>
                  <a:pt x="646275" y="4279109"/>
                </a:cubicBezTo>
                <a:cubicBezTo>
                  <a:pt x="657539" y="4279109"/>
                  <a:pt x="672558" y="4282905"/>
                  <a:pt x="680067" y="4279109"/>
                </a:cubicBezTo>
                <a:cubicBezTo>
                  <a:pt x="691331" y="4271516"/>
                  <a:pt x="702596" y="4279109"/>
                  <a:pt x="713860" y="4267720"/>
                </a:cubicBezTo>
                <a:cubicBezTo>
                  <a:pt x="717615" y="4263923"/>
                  <a:pt x="732633" y="4267720"/>
                  <a:pt x="740143" y="4267720"/>
                </a:cubicBezTo>
                <a:cubicBezTo>
                  <a:pt x="736388" y="4256330"/>
                  <a:pt x="728879" y="4260127"/>
                  <a:pt x="725124" y="4260127"/>
                </a:cubicBezTo>
                <a:cubicBezTo>
                  <a:pt x="691331" y="4260127"/>
                  <a:pt x="661294" y="4260127"/>
                  <a:pt x="631256" y="4260127"/>
                </a:cubicBezTo>
                <a:cubicBezTo>
                  <a:pt x="623746" y="4260127"/>
                  <a:pt x="616237" y="4263923"/>
                  <a:pt x="616237" y="4256330"/>
                </a:cubicBezTo>
                <a:cubicBezTo>
                  <a:pt x="616237" y="4244941"/>
                  <a:pt x="623746" y="4244941"/>
                  <a:pt x="627501" y="4248737"/>
                </a:cubicBezTo>
                <a:cubicBezTo>
                  <a:pt x="650030" y="4248737"/>
                  <a:pt x="668803" y="4237348"/>
                  <a:pt x="687577" y="4233551"/>
                </a:cubicBezTo>
                <a:cubicBezTo>
                  <a:pt x="668803" y="4233551"/>
                  <a:pt x="650030" y="4233551"/>
                  <a:pt x="631256" y="4233551"/>
                </a:cubicBezTo>
                <a:cubicBezTo>
                  <a:pt x="627501" y="4233551"/>
                  <a:pt x="623746" y="4233551"/>
                  <a:pt x="623746" y="4225959"/>
                </a:cubicBezTo>
                <a:cubicBezTo>
                  <a:pt x="623746" y="4222162"/>
                  <a:pt x="623746" y="4214569"/>
                  <a:pt x="627501" y="4214569"/>
                </a:cubicBezTo>
                <a:cubicBezTo>
                  <a:pt x="635011" y="4218366"/>
                  <a:pt x="638765" y="4203180"/>
                  <a:pt x="646275" y="4206976"/>
                </a:cubicBezTo>
                <a:cubicBezTo>
                  <a:pt x="650030" y="4210773"/>
                  <a:pt x="657539" y="4206976"/>
                  <a:pt x="661294" y="4206976"/>
                </a:cubicBezTo>
                <a:cubicBezTo>
                  <a:pt x="695086" y="4210773"/>
                  <a:pt x="728879" y="4203180"/>
                  <a:pt x="758917" y="4199383"/>
                </a:cubicBezTo>
                <a:cubicBezTo>
                  <a:pt x="755162" y="4191790"/>
                  <a:pt x="747652" y="4191790"/>
                  <a:pt x="743898" y="4195587"/>
                </a:cubicBezTo>
                <a:cubicBezTo>
                  <a:pt x="728879" y="4199383"/>
                  <a:pt x="713860" y="4184197"/>
                  <a:pt x="695086" y="4191790"/>
                </a:cubicBezTo>
                <a:cubicBezTo>
                  <a:pt x="680067" y="4199383"/>
                  <a:pt x="661294" y="4195587"/>
                  <a:pt x="646275" y="4195587"/>
                </a:cubicBezTo>
                <a:cubicBezTo>
                  <a:pt x="638765" y="4195587"/>
                  <a:pt x="635011" y="4195587"/>
                  <a:pt x="627501" y="4195587"/>
                </a:cubicBezTo>
                <a:cubicBezTo>
                  <a:pt x="623746" y="4191790"/>
                  <a:pt x="623746" y="4187994"/>
                  <a:pt x="623746" y="4184197"/>
                </a:cubicBezTo>
                <a:cubicBezTo>
                  <a:pt x="627501" y="4180401"/>
                  <a:pt x="631256" y="4172808"/>
                  <a:pt x="638765" y="4172808"/>
                </a:cubicBezTo>
                <a:cubicBezTo>
                  <a:pt x="650030" y="4176605"/>
                  <a:pt x="661294" y="4176605"/>
                  <a:pt x="672558" y="4176605"/>
                </a:cubicBezTo>
                <a:cubicBezTo>
                  <a:pt x="687577" y="4176605"/>
                  <a:pt x="702596" y="4176605"/>
                  <a:pt x="717615" y="4176605"/>
                </a:cubicBezTo>
                <a:cubicBezTo>
                  <a:pt x="728879" y="4161419"/>
                  <a:pt x="747652" y="4176605"/>
                  <a:pt x="758917" y="4161419"/>
                </a:cubicBezTo>
                <a:cubicBezTo>
                  <a:pt x="773935" y="4165215"/>
                  <a:pt x="785200" y="4153826"/>
                  <a:pt x="800218" y="4153826"/>
                </a:cubicBezTo>
                <a:lnTo>
                  <a:pt x="809465" y="4150086"/>
                </a:lnTo>
                <a:lnTo>
                  <a:pt x="800845" y="4140133"/>
                </a:lnTo>
                <a:cubicBezTo>
                  <a:pt x="798567" y="4137888"/>
                  <a:pt x="796288" y="4135643"/>
                  <a:pt x="794165" y="4134644"/>
                </a:cubicBezTo>
                <a:lnTo>
                  <a:pt x="778765" y="4127251"/>
                </a:lnTo>
                <a:lnTo>
                  <a:pt x="726257" y="4127251"/>
                </a:lnTo>
                <a:lnTo>
                  <a:pt x="719484" y="4128774"/>
                </a:lnTo>
                <a:cubicBezTo>
                  <a:pt x="702547" y="4137205"/>
                  <a:pt x="690273" y="4134941"/>
                  <a:pt x="686754" y="4122736"/>
                </a:cubicBezTo>
                <a:cubicBezTo>
                  <a:pt x="684011" y="4116756"/>
                  <a:pt x="683235" y="4110531"/>
                  <a:pt x="684428" y="4104060"/>
                </a:cubicBezTo>
                <a:cubicBezTo>
                  <a:pt x="688161" y="4085895"/>
                  <a:pt x="713126" y="4077728"/>
                  <a:pt x="734203" y="4086482"/>
                </a:cubicBezTo>
                <a:lnTo>
                  <a:pt x="769840" y="4092631"/>
                </a:lnTo>
                <a:lnTo>
                  <a:pt x="778630" y="4081693"/>
                </a:lnTo>
                <a:cubicBezTo>
                  <a:pt x="784262" y="4078846"/>
                  <a:pt x="790832" y="4077896"/>
                  <a:pt x="796464" y="4077896"/>
                </a:cubicBezTo>
                <a:cubicBezTo>
                  <a:pt x="800218" y="4074100"/>
                  <a:pt x="807728" y="4074100"/>
                  <a:pt x="815237" y="4074100"/>
                </a:cubicBezTo>
                <a:cubicBezTo>
                  <a:pt x="807728" y="4074100"/>
                  <a:pt x="815237" y="4074100"/>
                  <a:pt x="811483" y="4070304"/>
                </a:cubicBezTo>
                <a:cubicBezTo>
                  <a:pt x="758917" y="4070304"/>
                  <a:pt x="710105" y="4070304"/>
                  <a:pt x="661294" y="4070304"/>
                </a:cubicBezTo>
                <a:cubicBezTo>
                  <a:pt x="657539" y="4070304"/>
                  <a:pt x="657539" y="4066507"/>
                  <a:pt x="657539" y="4066507"/>
                </a:cubicBezTo>
                <a:cubicBezTo>
                  <a:pt x="665048" y="4055118"/>
                  <a:pt x="683822" y="4058914"/>
                  <a:pt x="695086" y="4055118"/>
                </a:cubicBezTo>
                <a:cubicBezTo>
                  <a:pt x="687577" y="4039932"/>
                  <a:pt x="672558" y="4036135"/>
                  <a:pt x="665048" y="4028542"/>
                </a:cubicBezTo>
                <a:cubicBezTo>
                  <a:pt x="653784" y="4017153"/>
                  <a:pt x="653784" y="4017153"/>
                  <a:pt x="665048" y="4001967"/>
                </a:cubicBezTo>
                <a:cubicBezTo>
                  <a:pt x="668803" y="4001967"/>
                  <a:pt x="668803" y="4001967"/>
                  <a:pt x="668803" y="4001967"/>
                </a:cubicBezTo>
                <a:cubicBezTo>
                  <a:pt x="668803" y="3998171"/>
                  <a:pt x="672558" y="3990578"/>
                  <a:pt x="668803" y="3990578"/>
                </a:cubicBezTo>
                <a:cubicBezTo>
                  <a:pt x="650030" y="3986781"/>
                  <a:pt x="661294" y="3982985"/>
                  <a:pt x="665048" y="3975392"/>
                </a:cubicBezTo>
                <a:cubicBezTo>
                  <a:pt x="672558" y="3967799"/>
                  <a:pt x="672558" y="3967799"/>
                  <a:pt x="661294" y="3964003"/>
                </a:cubicBezTo>
                <a:cubicBezTo>
                  <a:pt x="653784" y="3964003"/>
                  <a:pt x="650030" y="3964003"/>
                  <a:pt x="650030" y="3956410"/>
                </a:cubicBezTo>
                <a:cubicBezTo>
                  <a:pt x="650030" y="3948817"/>
                  <a:pt x="650030" y="3945020"/>
                  <a:pt x="661294" y="3945020"/>
                </a:cubicBezTo>
                <a:cubicBezTo>
                  <a:pt x="676313" y="3941224"/>
                  <a:pt x="691331" y="3933631"/>
                  <a:pt x="706350" y="3929834"/>
                </a:cubicBezTo>
                <a:cubicBezTo>
                  <a:pt x="717615" y="3926038"/>
                  <a:pt x="725124" y="3918445"/>
                  <a:pt x="736388" y="3910852"/>
                </a:cubicBezTo>
                <a:cubicBezTo>
                  <a:pt x="740143" y="3910852"/>
                  <a:pt x="747652" y="3910852"/>
                  <a:pt x="755162" y="3910852"/>
                </a:cubicBezTo>
                <a:cubicBezTo>
                  <a:pt x="766426" y="3910852"/>
                  <a:pt x="781445" y="3910852"/>
                  <a:pt x="792709" y="3910852"/>
                </a:cubicBezTo>
                <a:cubicBezTo>
                  <a:pt x="803973" y="3910852"/>
                  <a:pt x="818992" y="3910852"/>
                  <a:pt x="830256" y="3910852"/>
                </a:cubicBezTo>
                <a:cubicBezTo>
                  <a:pt x="830256" y="3910852"/>
                  <a:pt x="830256" y="3907056"/>
                  <a:pt x="834011" y="3907056"/>
                </a:cubicBezTo>
                <a:cubicBezTo>
                  <a:pt x="834011" y="3903259"/>
                  <a:pt x="830256" y="3899463"/>
                  <a:pt x="830256" y="3899463"/>
                </a:cubicBezTo>
                <a:lnTo>
                  <a:pt x="815982" y="3898380"/>
                </a:lnTo>
                <a:lnTo>
                  <a:pt x="767600" y="3905316"/>
                </a:lnTo>
                <a:cubicBezTo>
                  <a:pt x="750197" y="3910012"/>
                  <a:pt x="743983" y="3908258"/>
                  <a:pt x="742587" y="3897053"/>
                </a:cubicBezTo>
                <a:cubicBezTo>
                  <a:pt x="742122" y="3893317"/>
                  <a:pt x="741656" y="3889582"/>
                  <a:pt x="739378" y="3887337"/>
                </a:cubicBezTo>
                <a:cubicBezTo>
                  <a:pt x="710536" y="3864379"/>
                  <a:pt x="681849" y="3842666"/>
                  <a:pt x="627935" y="3843059"/>
                </a:cubicBezTo>
                <a:cubicBezTo>
                  <a:pt x="615971" y="3843285"/>
                  <a:pt x="617474" y="3839305"/>
                  <a:pt x="620790" y="3833834"/>
                </a:cubicBezTo>
                <a:cubicBezTo>
                  <a:pt x="622448" y="3831099"/>
                  <a:pt x="626074" y="3828119"/>
                  <a:pt x="629700" y="3825139"/>
                </a:cubicBezTo>
                <a:cubicBezTo>
                  <a:pt x="636952" y="3819178"/>
                  <a:pt x="644360" y="3814463"/>
                  <a:pt x="635557" y="3807973"/>
                </a:cubicBezTo>
                <a:cubicBezTo>
                  <a:pt x="628722" y="3801238"/>
                  <a:pt x="619502" y="3807444"/>
                  <a:pt x="609816" y="3809915"/>
                </a:cubicBezTo>
                <a:cubicBezTo>
                  <a:pt x="590600" y="3816101"/>
                  <a:pt x="569416" y="3822533"/>
                  <a:pt x="552741" y="3817024"/>
                </a:cubicBezTo>
                <a:cubicBezTo>
                  <a:pt x="531975" y="3810760"/>
                  <a:pt x="522599" y="3815721"/>
                  <a:pt x="510063" y="3827397"/>
                </a:cubicBezTo>
                <a:cubicBezTo>
                  <a:pt x="506437" y="3830377"/>
                  <a:pt x="502811" y="3833357"/>
                  <a:pt x="497062" y="3835338"/>
                </a:cubicBezTo>
                <a:cubicBezTo>
                  <a:pt x="491623" y="3839808"/>
                  <a:pt x="485873" y="3841789"/>
                  <a:pt x="477381" y="3837789"/>
                </a:cubicBezTo>
                <a:cubicBezTo>
                  <a:pt x="471011" y="3834790"/>
                  <a:pt x="470391" y="3829810"/>
                  <a:pt x="475830" y="3825339"/>
                </a:cubicBezTo>
                <a:cubicBezTo>
                  <a:pt x="481114" y="3819624"/>
                  <a:pt x="482462" y="3814399"/>
                  <a:pt x="489869" y="3809683"/>
                </a:cubicBezTo>
                <a:cubicBezTo>
                  <a:pt x="493650" y="3807948"/>
                  <a:pt x="497431" y="3806212"/>
                  <a:pt x="494998" y="3802722"/>
                </a:cubicBezTo>
                <a:cubicBezTo>
                  <a:pt x="492720" y="3800478"/>
                  <a:pt x="486970" y="3802458"/>
                  <a:pt x="483034" y="3802948"/>
                </a:cubicBezTo>
                <a:cubicBezTo>
                  <a:pt x="477130" y="3803684"/>
                  <a:pt x="473194" y="3804174"/>
                  <a:pt x="469568" y="3807154"/>
                </a:cubicBezTo>
                <a:cubicBezTo>
                  <a:pt x="465942" y="3810135"/>
                  <a:pt x="462005" y="3810625"/>
                  <a:pt x="457759" y="3808625"/>
                </a:cubicBezTo>
                <a:cubicBezTo>
                  <a:pt x="434404" y="3797627"/>
                  <a:pt x="408043" y="3794588"/>
                  <a:pt x="378676" y="3799510"/>
                </a:cubicBezTo>
                <a:cubicBezTo>
                  <a:pt x="365054" y="3802471"/>
                  <a:pt x="351278" y="3804187"/>
                  <a:pt x="337346" y="3804658"/>
                </a:cubicBezTo>
                <a:cubicBezTo>
                  <a:pt x="329473" y="3805639"/>
                  <a:pt x="317665" y="3807110"/>
                  <a:pt x="312953" y="3801375"/>
                </a:cubicBezTo>
                <a:cubicBezTo>
                  <a:pt x="310365" y="3796640"/>
                  <a:pt x="319740" y="3791679"/>
                  <a:pt x="325179" y="3787209"/>
                </a:cubicBezTo>
                <a:cubicBezTo>
                  <a:pt x="328805" y="3784228"/>
                  <a:pt x="332586" y="3782493"/>
                  <a:pt x="336213" y="3779513"/>
                </a:cubicBezTo>
                <a:cubicBezTo>
                  <a:pt x="339839" y="3776533"/>
                  <a:pt x="349369" y="3772817"/>
                  <a:pt x="344812" y="3768327"/>
                </a:cubicBezTo>
                <a:cubicBezTo>
                  <a:pt x="342224" y="3763592"/>
                  <a:pt x="332384" y="3764818"/>
                  <a:pt x="324666" y="3767043"/>
                </a:cubicBezTo>
                <a:cubicBezTo>
                  <a:pt x="306953" y="3769250"/>
                  <a:pt x="292866" y="3768476"/>
                  <a:pt x="274533" y="3765702"/>
                </a:cubicBezTo>
                <a:cubicBezTo>
                  <a:pt x="233620" y="3758154"/>
                  <a:pt x="212746" y="3767076"/>
                  <a:pt x="200103" y="3793937"/>
                </a:cubicBezTo>
                <a:cubicBezTo>
                  <a:pt x="195439" y="3804633"/>
                  <a:pt x="186219" y="3810839"/>
                  <a:pt x="170319" y="3811555"/>
                </a:cubicBezTo>
                <a:cubicBezTo>
                  <a:pt x="167373" y="3787899"/>
                  <a:pt x="164581" y="3765489"/>
                  <a:pt x="161635" y="3741834"/>
                </a:cubicBezTo>
                <a:cubicBezTo>
                  <a:pt x="189033" y="3737157"/>
                  <a:pt x="194162" y="3730196"/>
                  <a:pt x="184894" y="3719972"/>
                </a:cubicBezTo>
                <a:cubicBezTo>
                  <a:pt x="182461" y="3716482"/>
                  <a:pt x="174278" y="3714973"/>
                  <a:pt x="177749" y="3710747"/>
                </a:cubicBezTo>
                <a:cubicBezTo>
                  <a:pt x="183188" y="3706277"/>
                  <a:pt x="191216" y="3706541"/>
                  <a:pt x="197275" y="3707051"/>
                </a:cubicBezTo>
                <a:cubicBezTo>
                  <a:pt x="203180" y="3706315"/>
                  <a:pt x="207271" y="3707070"/>
                  <a:pt x="211362" y="3707825"/>
                </a:cubicBezTo>
                <a:cubicBezTo>
                  <a:pt x="223481" y="3708844"/>
                  <a:pt x="229230" y="3706864"/>
                  <a:pt x="230113" y="3697903"/>
                </a:cubicBezTo>
                <a:cubicBezTo>
                  <a:pt x="231461" y="3692678"/>
                  <a:pt x="236435" y="3684473"/>
                  <a:pt x="246740" y="3686982"/>
                </a:cubicBezTo>
                <a:cubicBezTo>
                  <a:pt x="260982" y="3689001"/>
                  <a:pt x="274759" y="3687285"/>
                  <a:pt x="288691" y="3686814"/>
                </a:cubicBezTo>
                <a:cubicBezTo>
                  <a:pt x="300655" y="3686588"/>
                  <a:pt x="314741" y="3687362"/>
                  <a:pt x="328208" y="3683156"/>
                </a:cubicBezTo>
                <a:cubicBezTo>
                  <a:pt x="339707" y="3679196"/>
                  <a:pt x="353173" y="3674990"/>
                  <a:pt x="341782" y="3663765"/>
                </a:cubicBezTo>
                <a:cubicBezTo>
                  <a:pt x="337380" y="3660520"/>
                  <a:pt x="341007" y="3657540"/>
                  <a:pt x="348724" y="3655315"/>
                </a:cubicBezTo>
                <a:cubicBezTo>
                  <a:pt x="378246" y="3651637"/>
                  <a:pt x="388706" y="3655392"/>
                  <a:pt x="393001" y="3673822"/>
                </a:cubicBezTo>
                <a:cubicBezTo>
                  <a:pt x="393776" y="3680047"/>
                  <a:pt x="396364" y="3684782"/>
                  <a:pt x="404547" y="3686291"/>
                </a:cubicBezTo>
                <a:cubicBezTo>
                  <a:pt x="418789" y="3688310"/>
                  <a:pt x="432876" y="3689084"/>
                  <a:pt x="448311" y="3684633"/>
                </a:cubicBezTo>
                <a:cubicBezTo>
                  <a:pt x="452247" y="3684143"/>
                  <a:pt x="453595" y="3678918"/>
                  <a:pt x="451317" y="3676673"/>
                </a:cubicBezTo>
                <a:cubicBezTo>
                  <a:pt x="450852" y="3672938"/>
                  <a:pt x="450231" y="3667958"/>
                  <a:pt x="453857" y="3664978"/>
                </a:cubicBezTo>
                <a:cubicBezTo>
                  <a:pt x="459296" y="3660507"/>
                  <a:pt x="466083" y="3650811"/>
                  <a:pt x="472918" y="3657546"/>
                </a:cubicBezTo>
                <a:cubicBezTo>
                  <a:pt x="490369" y="3669280"/>
                  <a:pt x="510050" y="3666829"/>
                  <a:pt x="531699" y="3664132"/>
                </a:cubicBezTo>
                <a:cubicBezTo>
                  <a:pt x="543663" y="3663906"/>
                  <a:pt x="555627" y="3663681"/>
                  <a:pt x="566242" y="3668680"/>
                </a:cubicBezTo>
                <a:cubicBezTo>
                  <a:pt x="606428" y="3686433"/>
                  <a:pt x="635794" y="3681510"/>
                  <a:pt x="659936" y="3650688"/>
                </a:cubicBezTo>
                <a:cubicBezTo>
                  <a:pt x="666878" y="3642238"/>
                  <a:pt x="676409" y="3638522"/>
                  <a:pt x="687180" y="3644766"/>
                </a:cubicBezTo>
                <a:cubicBezTo>
                  <a:pt x="712658" y="3656765"/>
                  <a:pt x="742800" y="3658068"/>
                  <a:pt x="774444" y="3655391"/>
                </a:cubicBezTo>
                <a:cubicBezTo>
                  <a:pt x="790344" y="3654675"/>
                  <a:pt x="805934" y="3651468"/>
                  <a:pt x="823802" y="3650507"/>
                </a:cubicBezTo>
                <a:lnTo>
                  <a:pt x="835030" y="3648931"/>
                </a:lnTo>
                <a:lnTo>
                  <a:pt x="826502" y="3645099"/>
                </a:lnTo>
                <a:cubicBezTo>
                  <a:pt x="830257" y="3640354"/>
                  <a:pt x="834481" y="3637506"/>
                  <a:pt x="838998" y="3635846"/>
                </a:cubicBezTo>
                <a:lnTo>
                  <a:pt x="845211" y="3634915"/>
                </a:lnTo>
                <a:lnTo>
                  <a:pt x="839170" y="3634605"/>
                </a:lnTo>
                <a:cubicBezTo>
                  <a:pt x="827903" y="3634605"/>
                  <a:pt x="812880" y="3642312"/>
                  <a:pt x="801612" y="3630752"/>
                </a:cubicBezTo>
                <a:cubicBezTo>
                  <a:pt x="794100" y="3623045"/>
                  <a:pt x="790344" y="3634605"/>
                  <a:pt x="782832" y="3634605"/>
                </a:cubicBezTo>
                <a:cubicBezTo>
                  <a:pt x="737762" y="3634605"/>
                  <a:pt x="688936" y="3634605"/>
                  <a:pt x="640110" y="3634605"/>
                </a:cubicBezTo>
                <a:cubicBezTo>
                  <a:pt x="610063" y="3623045"/>
                  <a:pt x="580016" y="3630752"/>
                  <a:pt x="549969" y="3630752"/>
                </a:cubicBezTo>
                <a:cubicBezTo>
                  <a:pt x="542457" y="3630752"/>
                  <a:pt x="534946" y="3626898"/>
                  <a:pt x="531190" y="3619192"/>
                </a:cubicBezTo>
                <a:cubicBezTo>
                  <a:pt x="542457" y="3615338"/>
                  <a:pt x="553725" y="3611485"/>
                  <a:pt x="564993" y="3611485"/>
                </a:cubicBezTo>
                <a:cubicBezTo>
                  <a:pt x="580016" y="3611485"/>
                  <a:pt x="595040" y="3611485"/>
                  <a:pt x="610063" y="3611485"/>
                </a:cubicBezTo>
                <a:cubicBezTo>
                  <a:pt x="617575" y="3611485"/>
                  <a:pt x="632598" y="3611485"/>
                  <a:pt x="628842" y="3596071"/>
                </a:cubicBezTo>
                <a:cubicBezTo>
                  <a:pt x="628842" y="3588364"/>
                  <a:pt x="636354" y="3588364"/>
                  <a:pt x="640110" y="3588364"/>
                </a:cubicBezTo>
                <a:cubicBezTo>
                  <a:pt x="662645" y="3588364"/>
                  <a:pt x="685180" y="3588364"/>
                  <a:pt x="707715" y="3588364"/>
                </a:cubicBezTo>
                <a:cubicBezTo>
                  <a:pt x="711471" y="3588364"/>
                  <a:pt x="715227" y="3588364"/>
                  <a:pt x="718983" y="3588364"/>
                </a:cubicBezTo>
                <a:cubicBezTo>
                  <a:pt x="722739" y="3588364"/>
                  <a:pt x="722739" y="3584511"/>
                  <a:pt x="722739" y="3580657"/>
                </a:cubicBezTo>
                <a:cubicBezTo>
                  <a:pt x="722739" y="3580657"/>
                  <a:pt x="722739" y="3580657"/>
                  <a:pt x="722739" y="3576804"/>
                </a:cubicBezTo>
                <a:cubicBezTo>
                  <a:pt x="722739" y="3576804"/>
                  <a:pt x="718983" y="3576804"/>
                  <a:pt x="718983" y="3576804"/>
                </a:cubicBezTo>
                <a:cubicBezTo>
                  <a:pt x="692692" y="3580657"/>
                  <a:pt x="666401" y="3572951"/>
                  <a:pt x="640110" y="3569097"/>
                </a:cubicBezTo>
                <a:cubicBezTo>
                  <a:pt x="621331" y="3569097"/>
                  <a:pt x="606307" y="3569097"/>
                  <a:pt x="587528" y="3561390"/>
                </a:cubicBezTo>
                <a:cubicBezTo>
                  <a:pt x="583772" y="3557537"/>
                  <a:pt x="580016" y="3557537"/>
                  <a:pt x="580016" y="3557537"/>
                </a:cubicBezTo>
                <a:cubicBezTo>
                  <a:pt x="557481" y="3569097"/>
                  <a:pt x="538702" y="3561390"/>
                  <a:pt x="516167" y="3565244"/>
                </a:cubicBezTo>
                <a:cubicBezTo>
                  <a:pt x="508655" y="3565244"/>
                  <a:pt x="497387" y="3561390"/>
                  <a:pt x="486120" y="3569097"/>
                </a:cubicBezTo>
                <a:cubicBezTo>
                  <a:pt x="478608" y="3572951"/>
                  <a:pt x="471096" y="3569097"/>
                  <a:pt x="467340" y="3557537"/>
                </a:cubicBezTo>
                <a:cubicBezTo>
                  <a:pt x="459829" y="3542123"/>
                  <a:pt x="459829" y="3538270"/>
                  <a:pt x="474852" y="3534416"/>
                </a:cubicBezTo>
                <a:cubicBezTo>
                  <a:pt x="489875" y="3530563"/>
                  <a:pt x="493632" y="3519003"/>
                  <a:pt x="508655" y="3522856"/>
                </a:cubicBezTo>
                <a:cubicBezTo>
                  <a:pt x="519923" y="3526710"/>
                  <a:pt x="531190" y="3522856"/>
                  <a:pt x="542457" y="3522856"/>
                </a:cubicBezTo>
                <a:cubicBezTo>
                  <a:pt x="546213" y="3522856"/>
                  <a:pt x="549969" y="3522856"/>
                  <a:pt x="557481" y="3519003"/>
                </a:cubicBezTo>
                <a:cubicBezTo>
                  <a:pt x="542457" y="3519003"/>
                  <a:pt x="531190" y="3515149"/>
                  <a:pt x="519923" y="3515149"/>
                </a:cubicBezTo>
                <a:cubicBezTo>
                  <a:pt x="519923" y="3507442"/>
                  <a:pt x="516167" y="3499736"/>
                  <a:pt x="527434" y="3488175"/>
                </a:cubicBezTo>
                <a:cubicBezTo>
                  <a:pt x="531190" y="3480469"/>
                  <a:pt x="538702" y="3480469"/>
                  <a:pt x="549969" y="3480469"/>
                </a:cubicBezTo>
                <a:cubicBezTo>
                  <a:pt x="553725" y="3480469"/>
                  <a:pt x="557481" y="3476615"/>
                  <a:pt x="553725" y="3468908"/>
                </a:cubicBezTo>
                <a:cubicBezTo>
                  <a:pt x="549969" y="3468908"/>
                  <a:pt x="549969" y="3465055"/>
                  <a:pt x="546213" y="3465055"/>
                </a:cubicBezTo>
                <a:cubicBezTo>
                  <a:pt x="527434" y="3465055"/>
                  <a:pt x="508655" y="3457348"/>
                  <a:pt x="493632" y="3468908"/>
                </a:cubicBezTo>
                <a:cubicBezTo>
                  <a:pt x="482364" y="3476615"/>
                  <a:pt x="467340" y="3476615"/>
                  <a:pt x="459829" y="3468908"/>
                </a:cubicBezTo>
                <a:cubicBezTo>
                  <a:pt x="452317" y="3457348"/>
                  <a:pt x="441049" y="3457348"/>
                  <a:pt x="426026" y="3457348"/>
                </a:cubicBezTo>
                <a:cubicBezTo>
                  <a:pt x="414759" y="3457348"/>
                  <a:pt x="403491" y="3457348"/>
                  <a:pt x="403491" y="3438081"/>
                </a:cubicBezTo>
                <a:cubicBezTo>
                  <a:pt x="403491" y="3430374"/>
                  <a:pt x="392223" y="3430374"/>
                  <a:pt x="384711" y="3426520"/>
                </a:cubicBezTo>
                <a:cubicBezTo>
                  <a:pt x="377200" y="3426520"/>
                  <a:pt x="369688" y="3426520"/>
                  <a:pt x="365932" y="3426520"/>
                </a:cubicBezTo>
                <a:cubicBezTo>
                  <a:pt x="350909" y="3426520"/>
                  <a:pt x="347153" y="3418815"/>
                  <a:pt x="358421" y="3407253"/>
                </a:cubicBezTo>
                <a:cubicBezTo>
                  <a:pt x="362176" y="3399548"/>
                  <a:pt x="365932" y="3387986"/>
                  <a:pt x="377200" y="3391841"/>
                </a:cubicBezTo>
                <a:cubicBezTo>
                  <a:pt x="392223" y="3395695"/>
                  <a:pt x="407247" y="3395695"/>
                  <a:pt x="422270" y="3391841"/>
                </a:cubicBezTo>
                <a:cubicBezTo>
                  <a:pt x="441049" y="3387986"/>
                  <a:pt x="456073" y="3391841"/>
                  <a:pt x="471096" y="3391841"/>
                </a:cubicBezTo>
                <a:cubicBezTo>
                  <a:pt x="486120" y="3391841"/>
                  <a:pt x="497387" y="3384133"/>
                  <a:pt x="512411" y="3384133"/>
                </a:cubicBezTo>
                <a:cubicBezTo>
                  <a:pt x="523678" y="3384133"/>
                  <a:pt x="527434" y="3372573"/>
                  <a:pt x="527434" y="3353306"/>
                </a:cubicBezTo>
                <a:cubicBezTo>
                  <a:pt x="523678" y="3345600"/>
                  <a:pt x="538702" y="3330186"/>
                  <a:pt x="546213" y="3334038"/>
                </a:cubicBezTo>
                <a:cubicBezTo>
                  <a:pt x="561237" y="3334038"/>
                  <a:pt x="572505" y="3326333"/>
                  <a:pt x="587528" y="3337893"/>
                </a:cubicBezTo>
                <a:cubicBezTo>
                  <a:pt x="595040" y="3341746"/>
                  <a:pt x="606307" y="3337893"/>
                  <a:pt x="606307" y="3330186"/>
                </a:cubicBezTo>
                <a:cubicBezTo>
                  <a:pt x="606307" y="3314771"/>
                  <a:pt x="613819" y="3318626"/>
                  <a:pt x="621331" y="3322479"/>
                </a:cubicBezTo>
                <a:cubicBezTo>
                  <a:pt x="643866" y="3326333"/>
                  <a:pt x="643866" y="3326333"/>
                  <a:pt x="666401" y="3322479"/>
                </a:cubicBezTo>
                <a:cubicBezTo>
                  <a:pt x="681424" y="3318626"/>
                  <a:pt x="696448" y="3314771"/>
                  <a:pt x="711471" y="3314771"/>
                </a:cubicBezTo>
                <a:cubicBezTo>
                  <a:pt x="730251" y="3310918"/>
                  <a:pt x="752786" y="3307066"/>
                  <a:pt x="771565" y="3307066"/>
                </a:cubicBezTo>
                <a:cubicBezTo>
                  <a:pt x="775321" y="3307066"/>
                  <a:pt x="775321" y="3307066"/>
                  <a:pt x="779077" y="3307066"/>
                </a:cubicBezTo>
                <a:cubicBezTo>
                  <a:pt x="782832" y="3307066"/>
                  <a:pt x="779077" y="3295505"/>
                  <a:pt x="786588" y="3295505"/>
                </a:cubicBezTo>
                <a:cubicBezTo>
                  <a:pt x="794100" y="3299358"/>
                  <a:pt x="797856" y="3303212"/>
                  <a:pt x="801612" y="3303212"/>
                </a:cubicBezTo>
                <a:cubicBezTo>
                  <a:pt x="812880" y="3303212"/>
                  <a:pt x="820391" y="3295505"/>
                  <a:pt x="827903" y="3295505"/>
                </a:cubicBezTo>
                <a:cubicBezTo>
                  <a:pt x="839170" y="3295505"/>
                  <a:pt x="846682" y="3299358"/>
                  <a:pt x="854194" y="3295505"/>
                </a:cubicBezTo>
                <a:cubicBezTo>
                  <a:pt x="861705" y="3291652"/>
                  <a:pt x="865461" y="3291652"/>
                  <a:pt x="872973" y="3291652"/>
                </a:cubicBezTo>
                <a:cubicBezTo>
                  <a:pt x="887996" y="3291652"/>
                  <a:pt x="903020" y="3283945"/>
                  <a:pt x="918043" y="3283945"/>
                </a:cubicBezTo>
                <a:cubicBezTo>
                  <a:pt x="921799" y="3276238"/>
                  <a:pt x="933067" y="3280091"/>
                  <a:pt x="940578" y="3280091"/>
                </a:cubicBezTo>
                <a:cubicBezTo>
                  <a:pt x="944334" y="3280091"/>
                  <a:pt x="948090" y="3280091"/>
                  <a:pt x="948090" y="3280091"/>
                </a:cubicBezTo>
                <a:cubicBezTo>
                  <a:pt x="974381" y="3280091"/>
                  <a:pt x="1000672" y="3280091"/>
                  <a:pt x="1026964" y="3276238"/>
                </a:cubicBezTo>
                <a:cubicBezTo>
                  <a:pt x="1053255" y="3272385"/>
                  <a:pt x="1075789" y="3272385"/>
                  <a:pt x="1102080" y="3272385"/>
                </a:cubicBezTo>
                <a:cubicBezTo>
                  <a:pt x="1128372" y="3272385"/>
                  <a:pt x="1154662" y="3276238"/>
                  <a:pt x="1177198" y="3272385"/>
                </a:cubicBezTo>
                <a:lnTo>
                  <a:pt x="1193843" y="3270951"/>
                </a:lnTo>
                <a:lnTo>
                  <a:pt x="1190428" y="3270343"/>
                </a:lnTo>
                <a:cubicBezTo>
                  <a:pt x="1187142" y="3270705"/>
                  <a:pt x="1183386" y="3271429"/>
                  <a:pt x="1181508" y="3271429"/>
                </a:cubicBezTo>
                <a:cubicBezTo>
                  <a:pt x="1181508" y="3268531"/>
                  <a:pt x="1177752" y="3265634"/>
                  <a:pt x="1177752" y="3265634"/>
                </a:cubicBezTo>
                <a:cubicBezTo>
                  <a:pt x="1162728" y="3265634"/>
                  <a:pt x="1147705" y="3265634"/>
                  <a:pt x="1128926" y="3265634"/>
                </a:cubicBezTo>
                <a:cubicBezTo>
                  <a:pt x="1128926" y="3265634"/>
                  <a:pt x="1128926" y="3268531"/>
                  <a:pt x="1128926" y="3271429"/>
                </a:cubicBezTo>
                <a:cubicBezTo>
                  <a:pt x="1098878" y="3271429"/>
                  <a:pt x="1065076" y="3271429"/>
                  <a:pt x="1035029" y="3271429"/>
                </a:cubicBezTo>
                <a:cubicBezTo>
                  <a:pt x="1027518" y="3265634"/>
                  <a:pt x="1020006" y="3265634"/>
                  <a:pt x="1012494" y="3271429"/>
                </a:cubicBezTo>
                <a:cubicBezTo>
                  <a:pt x="982447" y="3271429"/>
                  <a:pt x="956156" y="3262735"/>
                  <a:pt x="926109" y="3265634"/>
                </a:cubicBezTo>
                <a:cubicBezTo>
                  <a:pt x="926109" y="3262735"/>
                  <a:pt x="926109" y="3259838"/>
                  <a:pt x="926109" y="3256940"/>
                </a:cubicBezTo>
                <a:cubicBezTo>
                  <a:pt x="926109" y="3254042"/>
                  <a:pt x="926109" y="3254042"/>
                  <a:pt x="922354" y="3254042"/>
                </a:cubicBezTo>
                <a:cubicBezTo>
                  <a:pt x="918598" y="3251144"/>
                  <a:pt x="914842" y="3254042"/>
                  <a:pt x="914842" y="3256940"/>
                </a:cubicBezTo>
                <a:cubicBezTo>
                  <a:pt x="892306" y="3256940"/>
                  <a:pt x="866016" y="3256940"/>
                  <a:pt x="843480" y="3256940"/>
                </a:cubicBezTo>
                <a:cubicBezTo>
                  <a:pt x="839724" y="3259838"/>
                  <a:pt x="828457" y="3254042"/>
                  <a:pt x="828457" y="3262735"/>
                </a:cubicBezTo>
                <a:cubicBezTo>
                  <a:pt x="817190" y="3262735"/>
                  <a:pt x="809678" y="3262735"/>
                  <a:pt x="802166" y="3262735"/>
                </a:cubicBezTo>
                <a:cubicBezTo>
                  <a:pt x="790898" y="3262735"/>
                  <a:pt x="779630" y="3259838"/>
                  <a:pt x="775875" y="3251144"/>
                </a:cubicBezTo>
                <a:cubicBezTo>
                  <a:pt x="772119" y="3248246"/>
                  <a:pt x="768363" y="3248246"/>
                  <a:pt x="764608" y="3248246"/>
                </a:cubicBezTo>
                <a:cubicBezTo>
                  <a:pt x="760852" y="3248246"/>
                  <a:pt x="757096" y="3248246"/>
                  <a:pt x="749584" y="3248246"/>
                </a:cubicBezTo>
                <a:cubicBezTo>
                  <a:pt x="745828" y="3248246"/>
                  <a:pt x="745828" y="3245349"/>
                  <a:pt x="745828" y="3245349"/>
                </a:cubicBezTo>
                <a:cubicBezTo>
                  <a:pt x="745828" y="3242452"/>
                  <a:pt x="745828" y="3239552"/>
                  <a:pt x="749584" y="3239552"/>
                </a:cubicBezTo>
                <a:cubicBezTo>
                  <a:pt x="764608" y="3242452"/>
                  <a:pt x="779630" y="3233757"/>
                  <a:pt x="794654" y="3233757"/>
                </a:cubicBezTo>
                <a:cubicBezTo>
                  <a:pt x="802166" y="3236655"/>
                  <a:pt x="805922" y="3233757"/>
                  <a:pt x="805922" y="3227961"/>
                </a:cubicBezTo>
                <a:cubicBezTo>
                  <a:pt x="817190" y="3225063"/>
                  <a:pt x="824701" y="3216370"/>
                  <a:pt x="839724" y="3216370"/>
                </a:cubicBezTo>
                <a:cubicBezTo>
                  <a:pt x="839724" y="3222166"/>
                  <a:pt x="843480" y="3222166"/>
                  <a:pt x="847236" y="3219268"/>
                </a:cubicBezTo>
                <a:cubicBezTo>
                  <a:pt x="850992" y="3219268"/>
                  <a:pt x="854748" y="3216370"/>
                  <a:pt x="854748" y="3213472"/>
                </a:cubicBezTo>
                <a:cubicBezTo>
                  <a:pt x="858504" y="3201881"/>
                  <a:pt x="873527" y="3196084"/>
                  <a:pt x="888550" y="3198983"/>
                </a:cubicBezTo>
                <a:cubicBezTo>
                  <a:pt x="896062" y="3204779"/>
                  <a:pt x="907330" y="3201881"/>
                  <a:pt x="914842" y="3207677"/>
                </a:cubicBezTo>
                <a:cubicBezTo>
                  <a:pt x="914842" y="3207677"/>
                  <a:pt x="918598" y="3207677"/>
                  <a:pt x="918598" y="3204779"/>
                </a:cubicBezTo>
                <a:cubicBezTo>
                  <a:pt x="929865" y="3204779"/>
                  <a:pt x="937377" y="3201881"/>
                  <a:pt x="944888" y="3204779"/>
                </a:cubicBezTo>
                <a:cubicBezTo>
                  <a:pt x="963668" y="3204779"/>
                  <a:pt x="982447" y="3198983"/>
                  <a:pt x="997470" y="3213472"/>
                </a:cubicBezTo>
                <a:cubicBezTo>
                  <a:pt x="1001226" y="3210575"/>
                  <a:pt x="1001226" y="3207677"/>
                  <a:pt x="1001226" y="3207677"/>
                </a:cubicBezTo>
                <a:lnTo>
                  <a:pt x="1001750" y="3200410"/>
                </a:lnTo>
                <a:lnTo>
                  <a:pt x="979098" y="3200410"/>
                </a:lnTo>
                <a:cubicBezTo>
                  <a:pt x="964075" y="3200410"/>
                  <a:pt x="949052" y="3203306"/>
                  <a:pt x="930272" y="3200410"/>
                </a:cubicBezTo>
                <a:cubicBezTo>
                  <a:pt x="922760" y="3200410"/>
                  <a:pt x="911493" y="3206204"/>
                  <a:pt x="907737" y="3194613"/>
                </a:cubicBezTo>
                <a:cubicBezTo>
                  <a:pt x="896470" y="3191715"/>
                  <a:pt x="885202" y="3188817"/>
                  <a:pt x="873934" y="3194613"/>
                </a:cubicBezTo>
                <a:cubicBezTo>
                  <a:pt x="870178" y="3197511"/>
                  <a:pt x="862666" y="3197511"/>
                  <a:pt x="858911" y="3194613"/>
                </a:cubicBezTo>
                <a:cubicBezTo>
                  <a:pt x="843888" y="3191715"/>
                  <a:pt x="832620" y="3191715"/>
                  <a:pt x="817596" y="3197511"/>
                </a:cubicBezTo>
                <a:cubicBezTo>
                  <a:pt x="813840" y="3197511"/>
                  <a:pt x="806329" y="3197511"/>
                  <a:pt x="802573" y="3188817"/>
                </a:cubicBezTo>
                <a:cubicBezTo>
                  <a:pt x="802573" y="3185919"/>
                  <a:pt x="791306" y="3188817"/>
                  <a:pt x="787550" y="3188817"/>
                </a:cubicBezTo>
                <a:cubicBezTo>
                  <a:pt x="787550" y="3185919"/>
                  <a:pt x="783794" y="3183022"/>
                  <a:pt x="783794" y="3183022"/>
                </a:cubicBezTo>
                <a:cubicBezTo>
                  <a:pt x="768770" y="3183022"/>
                  <a:pt x="753747" y="3183022"/>
                  <a:pt x="734968" y="3183022"/>
                </a:cubicBezTo>
                <a:cubicBezTo>
                  <a:pt x="734968" y="3183022"/>
                  <a:pt x="734968" y="3185919"/>
                  <a:pt x="734968" y="3188817"/>
                </a:cubicBezTo>
                <a:cubicBezTo>
                  <a:pt x="704920" y="3188817"/>
                  <a:pt x="671118" y="3188817"/>
                  <a:pt x="641071" y="3188817"/>
                </a:cubicBezTo>
                <a:cubicBezTo>
                  <a:pt x="633560" y="3183022"/>
                  <a:pt x="626048" y="3183022"/>
                  <a:pt x="618536" y="3188817"/>
                </a:cubicBezTo>
                <a:cubicBezTo>
                  <a:pt x="588489" y="3188817"/>
                  <a:pt x="562198" y="3180124"/>
                  <a:pt x="532151" y="3183022"/>
                </a:cubicBezTo>
                <a:cubicBezTo>
                  <a:pt x="532151" y="3180124"/>
                  <a:pt x="532151" y="3177226"/>
                  <a:pt x="532151" y="3174328"/>
                </a:cubicBezTo>
                <a:cubicBezTo>
                  <a:pt x="532151" y="3171431"/>
                  <a:pt x="532151" y="3171431"/>
                  <a:pt x="528396" y="3171431"/>
                </a:cubicBezTo>
                <a:cubicBezTo>
                  <a:pt x="524640" y="3168532"/>
                  <a:pt x="520884" y="3171431"/>
                  <a:pt x="520884" y="3174328"/>
                </a:cubicBezTo>
                <a:cubicBezTo>
                  <a:pt x="498348" y="3174328"/>
                  <a:pt x="472058" y="3174328"/>
                  <a:pt x="449522" y="3174328"/>
                </a:cubicBezTo>
                <a:cubicBezTo>
                  <a:pt x="445766" y="3177226"/>
                  <a:pt x="434499" y="3171431"/>
                  <a:pt x="434499" y="3180124"/>
                </a:cubicBezTo>
                <a:cubicBezTo>
                  <a:pt x="423232" y="3180124"/>
                  <a:pt x="415720" y="3180124"/>
                  <a:pt x="408208" y="3180124"/>
                </a:cubicBezTo>
                <a:cubicBezTo>
                  <a:pt x="396940" y="3180124"/>
                  <a:pt x="385672" y="3177226"/>
                  <a:pt x="381917" y="3168532"/>
                </a:cubicBezTo>
                <a:cubicBezTo>
                  <a:pt x="378161" y="3165633"/>
                  <a:pt x="374405" y="3165633"/>
                  <a:pt x="370650" y="3165633"/>
                </a:cubicBezTo>
                <a:cubicBezTo>
                  <a:pt x="366894" y="3165633"/>
                  <a:pt x="363138" y="3165633"/>
                  <a:pt x="355626" y="3165633"/>
                </a:cubicBezTo>
                <a:cubicBezTo>
                  <a:pt x="351870" y="3165633"/>
                  <a:pt x="351870" y="3162737"/>
                  <a:pt x="351870" y="3162737"/>
                </a:cubicBezTo>
                <a:cubicBezTo>
                  <a:pt x="351870" y="3159839"/>
                  <a:pt x="351870" y="3156941"/>
                  <a:pt x="355626" y="3156941"/>
                </a:cubicBezTo>
                <a:cubicBezTo>
                  <a:pt x="370650" y="3159839"/>
                  <a:pt x="385672" y="3151145"/>
                  <a:pt x="400696" y="3151145"/>
                </a:cubicBezTo>
                <a:cubicBezTo>
                  <a:pt x="408208" y="3154042"/>
                  <a:pt x="411964" y="3151145"/>
                  <a:pt x="411964" y="3145350"/>
                </a:cubicBezTo>
                <a:cubicBezTo>
                  <a:pt x="423232" y="3142452"/>
                  <a:pt x="430743" y="3133758"/>
                  <a:pt x="445766" y="3133758"/>
                </a:cubicBezTo>
                <a:cubicBezTo>
                  <a:pt x="445766" y="3139554"/>
                  <a:pt x="449522" y="3139554"/>
                  <a:pt x="453278" y="3136656"/>
                </a:cubicBezTo>
                <a:cubicBezTo>
                  <a:pt x="457034" y="3136656"/>
                  <a:pt x="460790" y="3133758"/>
                  <a:pt x="460790" y="3130860"/>
                </a:cubicBezTo>
                <a:cubicBezTo>
                  <a:pt x="464546" y="3119269"/>
                  <a:pt x="479569" y="3113473"/>
                  <a:pt x="494592" y="3116370"/>
                </a:cubicBezTo>
                <a:cubicBezTo>
                  <a:pt x="502104" y="3122167"/>
                  <a:pt x="513372" y="3119269"/>
                  <a:pt x="520884" y="3125065"/>
                </a:cubicBezTo>
                <a:cubicBezTo>
                  <a:pt x="520884" y="3125065"/>
                  <a:pt x="524640" y="3125065"/>
                  <a:pt x="524640" y="3122167"/>
                </a:cubicBezTo>
                <a:cubicBezTo>
                  <a:pt x="535907" y="3122167"/>
                  <a:pt x="543419" y="3119269"/>
                  <a:pt x="550930" y="3122167"/>
                </a:cubicBezTo>
                <a:cubicBezTo>
                  <a:pt x="569710" y="3122167"/>
                  <a:pt x="588489" y="3116370"/>
                  <a:pt x="603512" y="3130860"/>
                </a:cubicBezTo>
                <a:cubicBezTo>
                  <a:pt x="607268" y="3127962"/>
                  <a:pt x="607268" y="3125065"/>
                  <a:pt x="607268" y="3125065"/>
                </a:cubicBezTo>
                <a:cubicBezTo>
                  <a:pt x="605390" y="3120718"/>
                  <a:pt x="606329" y="3116372"/>
                  <a:pt x="608207" y="3112024"/>
                </a:cubicBezTo>
                <a:lnTo>
                  <a:pt x="611549" y="3105395"/>
                </a:lnTo>
                <a:lnTo>
                  <a:pt x="549443" y="3100561"/>
                </a:lnTo>
                <a:cubicBezTo>
                  <a:pt x="541416" y="3100297"/>
                  <a:pt x="529607" y="3101767"/>
                  <a:pt x="528832" y="3095542"/>
                </a:cubicBezTo>
                <a:cubicBezTo>
                  <a:pt x="526088" y="3089562"/>
                  <a:pt x="535619" y="3085847"/>
                  <a:pt x="541058" y="3081377"/>
                </a:cubicBezTo>
                <a:cubicBezTo>
                  <a:pt x="546652" y="3078151"/>
                  <a:pt x="554214" y="3074680"/>
                  <a:pt x="549658" y="3070190"/>
                </a:cubicBezTo>
                <a:cubicBezTo>
                  <a:pt x="546914" y="3064211"/>
                  <a:pt x="538732" y="3062701"/>
                  <a:pt x="530704" y="3062437"/>
                </a:cubicBezTo>
                <a:cubicBezTo>
                  <a:pt x="524800" y="3063172"/>
                  <a:pt x="518896" y="3063907"/>
                  <a:pt x="512991" y="3064643"/>
                </a:cubicBezTo>
                <a:cubicBezTo>
                  <a:pt x="485283" y="3066830"/>
                  <a:pt x="468297" y="3058830"/>
                  <a:pt x="466126" y="3041400"/>
                </a:cubicBezTo>
                <a:cubicBezTo>
                  <a:pt x="465351" y="3035175"/>
                  <a:pt x="464575" y="3028950"/>
                  <a:pt x="467736" y="3022235"/>
                </a:cubicBezTo>
                <a:cubicBezTo>
                  <a:pt x="468774" y="3014520"/>
                  <a:pt x="460436" y="3011765"/>
                  <a:pt x="448938" y="3015726"/>
                </a:cubicBezTo>
                <a:cubicBezTo>
                  <a:pt x="427754" y="3022158"/>
                  <a:pt x="419154" y="3033343"/>
                  <a:pt x="423293" y="3050529"/>
                </a:cubicBezTo>
                <a:cubicBezTo>
                  <a:pt x="408275" y="3042284"/>
                  <a:pt x="397349" y="3034794"/>
                  <a:pt x="390204" y="3025570"/>
                </a:cubicBezTo>
                <a:cubicBezTo>
                  <a:pt x="383059" y="3016345"/>
                  <a:pt x="386172" y="2993200"/>
                  <a:pt x="399019" y="2984014"/>
                </a:cubicBezTo>
                <a:cubicBezTo>
                  <a:pt x="415647" y="2973092"/>
                  <a:pt x="434135" y="2977111"/>
                  <a:pt x="448532" y="2980375"/>
                </a:cubicBezTo>
                <a:cubicBezTo>
                  <a:pt x="469144" y="2985394"/>
                  <a:pt x="491413" y="2987677"/>
                  <a:pt x="515030" y="2984736"/>
                </a:cubicBezTo>
                <a:cubicBezTo>
                  <a:pt x="528807" y="2983020"/>
                  <a:pt x="544552" y="2981059"/>
                  <a:pt x="560297" y="2979098"/>
                </a:cubicBezTo>
                <a:cubicBezTo>
                  <a:pt x="625244" y="2971008"/>
                  <a:pt x="688999" y="2969389"/>
                  <a:pt x="743892" y="2992896"/>
                </a:cubicBezTo>
                <a:cubicBezTo>
                  <a:pt x="764968" y="3001649"/>
                  <a:pt x="776312" y="2996443"/>
                  <a:pt x="784292" y="2980278"/>
                </a:cubicBezTo>
                <a:cubicBezTo>
                  <a:pt x="785950" y="2977543"/>
                  <a:pt x="781548" y="2974298"/>
                  <a:pt x="787297" y="2972317"/>
                </a:cubicBezTo>
                <a:cubicBezTo>
                  <a:pt x="793202" y="2971582"/>
                  <a:pt x="797448" y="2973581"/>
                  <a:pt x="799726" y="2975827"/>
                </a:cubicBezTo>
                <a:cubicBezTo>
                  <a:pt x="802004" y="2978072"/>
                  <a:pt x="804283" y="2980316"/>
                  <a:pt x="806406" y="2981316"/>
                </a:cubicBezTo>
                <a:cubicBezTo>
                  <a:pt x="813086" y="2986806"/>
                  <a:pt x="821578" y="2990805"/>
                  <a:pt x="830644" y="2983355"/>
                </a:cubicBezTo>
                <a:cubicBezTo>
                  <a:pt x="841677" y="2975658"/>
                  <a:pt x="825777" y="2976375"/>
                  <a:pt x="821375" y="2973130"/>
                </a:cubicBezTo>
                <a:cubicBezTo>
                  <a:pt x="821220" y="2971885"/>
                  <a:pt x="819252" y="2972130"/>
                  <a:pt x="819097" y="2970885"/>
                </a:cubicBezTo>
                <a:cubicBezTo>
                  <a:pt x="814851" y="2968885"/>
                  <a:pt x="812417" y="2965395"/>
                  <a:pt x="816044" y="2962415"/>
                </a:cubicBezTo>
                <a:cubicBezTo>
                  <a:pt x="819515" y="2958190"/>
                  <a:pt x="823451" y="2957699"/>
                  <a:pt x="829665" y="2959454"/>
                </a:cubicBezTo>
                <a:cubicBezTo>
                  <a:pt x="841939" y="2961719"/>
                  <a:pt x="853333" y="2960932"/>
                  <a:pt x="863414" y="2957621"/>
                </a:cubicBezTo>
                <a:lnTo>
                  <a:pt x="886164" y="2942694"/>
                </a:lnTo>
                <a:lnTo>
                  <a:pt x="874743" y="2936279"/>
                </a:lnTo>
                <a:cubicBezTo>
                  <a:pt x="870988" y="2936279"/>
                  <a:pt x="863478" y="2936279"/>
                  <a:pt x="859724" y="2936279"/>
                </a:cubicBezTo>
                <a:cubicBezTo>
                  <a:pt x="859724" y="2932483"/>
                  <a:pt x="859724" y="2932483"/>
                  <a:pt x="859724" y="2928686"/>
                </a:cubicBezTo>
                <a:cubicBezTo>
                  <a:pt x="859724" y="2928686"/>
                  <a:pt x="859724" y="2924889"/>
                  <a:pt x="859724" y="2924889"/>
                </a:cubicBezTo>
                <a:cubicBezTo>
                  <a:pt x="866295" y="2925839"/>
                  <a:pt x="872396" y="2925364"/>
                  <a:pt x="878263" y="2924119"/>
                </a:cubicBezTo>
                <a:lnTo>
                  <a:pt x="890557" y="2920245"/>
                </a:lnTo>
                <a:lnTo>
                  <a:pt x="884413" y="2913599"/>
                </a:lnTo>
                <a:cubicBezTo>
                  <a:pt x="875939" y="2909755"/>
                  <a:pt x="865258" y="2908241"/>
                  <a:pt x="855572" y="2910712"/>
                </a:cubicBezTo>
                <a:cubicBezTo>
                  <a:pt x="816830" y="2920594"/>
                  <a:pt x="778971" y="2921517"/>
                  <a:pt x="740182" y="2914969"/>
                </a:cubicBezTo>
                <a:cubicBezTo>
                  <a:pt x="726095" y="2914195"/>
                  <a:pt x="712008" y="2913421"/>
                  <a:pt x="700974" y="2921117"/>
                </a:cubicBezTo>
                <a:cubicBezTo>
                  <a:pt x="691599" y="2926078"/>
                  <a:pt x="687508" y="2925323"/>
                  <a:pt x="684609" y="2918098"/>
                </a:cubicBezTo>
                <a:cubicBezTo>
                  <a:pt x="681401" y="2908383"/>
                  <a:pt x="670785" y="2903384"/>
                  <a:pt x="654730" y="2902855"/>
                </a:cubicBezTo>
                <a:cubicBezTo>
                  <a:pt x="638520" y="2901081"/>
                  <a:pt x="620341" y="2899552"/>
                  <a:pt x="602163" y="2898023"/>
                </a:cubicBezTo>
                <a:cubicBezTo>
                  <a:pt x="586108" y="2897495"/>
                  <a:pt x="579273" y="2890760"/>
                  <a:pt x="580001" y="2880555"/>
                </a:cubicBezTo>
                <a:cubicBezTo>
                  <a:pt x="579846" y="2879310"/>
                  <a:pt x="579536" y="2876819"/>
                  <a:pt x="581194" y="2874084"/>
                </a:cubicBezTo>
                <a:cubicBezTo>
                  <a:pt x="580418" y="2867859"/>
                  <a:pt x="573894" y="2863615"/>
                  <a:pt x="564053" y="2864840"/>
                </a:cubicBezTo>
                <a:cubicBezTo>
                  <a:pt x="556026" y="2864576"/>
                  <a:pt x="556801" y="2870801"/>
                  <a:pt x="557421" y="2875781"/>
                </a:cubicBezTo>
                <a:cubicBezTo>
                  <a:pt x="556073" y="2881006"/>
                  <a:pt x="556694" y="2885986"/>
                  <a:pt x="545040" y="2888702"/>
                </a:cubicBezTo>
                <a:cubicBezTo>
                  <a:pt x="527327" y="2890908"/>
                  <a:pt x="510032" y="2880419"/>
                  <a:pt x="512572" y="2868724"/>
                </a:cubicBezTo>
                <a:cubicBezTo>
                  <a:pt x="512107" y="2864988"/>
                  <a:pt x="515733" y="2862009"/>
                  <a:pt x="511332" y="2858764"/>
                </a:cubicBezTo>
                <a:cubicBezTo>
                  <a:pt x="505427" y="2859499"/>
                  <a:pt x="505893" y="2863234"/>
                  <a:pt x="502111" y="2864969"/>
                </a:cubicBezTo>
                <a:cubicBezTo>
                  <a:pt x="493201" y="2873665"/>
                  <a:pt x="485329" y="2874646"/>
                  <a:pt x="476371" y="2866911"/>
                </a:cubicBezTo>
                <a:cubicBezTo>
                  <a:pt x="464825" y="2854442"/>
                  <a:pt x="447839" y="2846443"/>
                  <a:pt x="431009" y="2839689"/>
                </a:cubicBezTo>
                <a:cubicBezTo>
                  <a:pt x="411900" y="2830690"/>
                  <a:pt x="394604" y="2820201"/>
                  <a:pt x="390465" y="2803016"/>
                </a:cubicBezTo>
                <a:cubicBezTo>
                  <a:pt x="387721" y="2797036"/>
                  <a:pt x="382855" y="2790056"/>
                  <a:pt x="372704" y="2788792"/>
                </a:cubicBezTo>
                <a:cubicBezTo>
                  <a:pt x="331791" y="2781244"/>
                  <a:pt x="316261" y="2752835"/>
                  <a:pt x="277006" y="2742553"/>
                </a:cubicBezTo>
                <a:cubicBezTo>
                  <a:pt x="266545" y="2738797"/>
                  <a:pt x="267738" y="2732328"/>
                  <a:pt x="270899" y="2725613"/>
                </a:cubicBezTo>
                <a:cubicBezTo>
                  <a:pt x="276028" y="2718652"/>
                  <a:pt x="286333" y="2721161"/>
                  <a:pt x="292703" y="2724161"/>
                </a:cubicBezTo>
                <a:cubicBezTo>
                  <a:pt x="305287" y="2728915"/>
                  <a:pt x="316940" y="2726200"/>
                  <a:pt x="328129" y="2719748"/>
                </a:cubicBezTo>
                <a:cubicBezTo>
                  <a:pt x="341130" y="2711807"/>
                  <a:pt x="356565" y="2707356"/>
                  <a:pt x="374278" y="2705150"/>
                </a:cubicBezTo>
                <a:cubicBezTo>
                  <a:pt x="403955" y="2702718"/>
                  <a:pt x="421406" y="2714452"/>
                  <a:pt x="415704" y="2732863"/>
                </a:cubicBezTo>
                <a:cubicBezTo>
                  <a:pt x="414201" y="2736843"/>
                  <a:pt x="412854" y="2742068"/>
                  <a:pt x="413319" y="2745803"/>
                </a:cubicBezTo>
                <a:cubicBezTo>
                  <a:pt x="413474" y="2747048"/>
                  <a:pt x="411661" y="2748539"/>
                  <a:pt x="411661" y="2748539"/>
                </a:cubicBezTo>
                <a:cubicBezTo>
                  <a:pt x="413629" y="2748293"/>
                  <a:pt x="413629" y="2748293"/>
                  <a:pt x="415442" y="2746803"/>
                </a:cubicBezTo>
                <a:cubicBezTo>
                  <a:pt x="423314" y="2745822"/>
                  <a:pt x="429219" y="2745087"/>
                  <a:pt x="437246" y="2745351"/>
                </a:cubicBezTo>
                <a:cubicBezTo>
                  <a:pt x="475416" y="2746919"/>
                  <a:pt x="486759" y="2741713"/>
                  <a:pt x="495621" y="2716587"/>
                </a:cubicBezTo>
                <a:cubicBezTo>
                  <a:pt x="498162" y="2704892"/>
                  <a:pt x="509660" y="2700931"/>
                  <a:pt x="527684" y="2701214"/>
                </a:cubicBezTo>
                <a:cubicBezTo>
                  <a:pt x="541615" y="2700744"/>
                  <a:pt x="550108" y="2704744"/>
                  <a:pt x="559066" y="2712478"/>
                </a:cubicBezTo>
                <a:cubicBezTo>
                  <a:pt x="583817" y="2734682"/>
                  <a:pt x="619290" y="2746700"/>
                  <a:pt x="665332" y="2747286"/>
                </a:cubicBezTo>
                <a:cubicBezTo>
                  <a:pt x="703657" y="2750098"/>
                  <a:pt x="703657" y="2750098"/>
                  <a:pt x="692683" y="2726179"/>
                </a:cubicBezTo>
                <a:cubicBezTo>
                  <a:pt x="687041" y="2712974"/>
                  <a:pt x="690202" y="2706259"/>
                  <a:pt x="707294" y="2699072"/>
                </a:cubicBezTo>
                <a:cubicBezTo>
                  <a:pt x="715525" y="2717012"/>
                  <a:pt x="721894" y="2720012"/>
                  <a:pt x="751571" y="2717580"/>
                </a:cubicBezTo>
                <a:cubicBezTo>
                  <a:pt x="771252" y="2715128"/>
                  <a:pt x="792436" y="2708697"/>
                  <a:pt x="807764" y="2719431"/>
                </a:cubicBezTo>
                <a:cubicBezTo>
                  <a:pt x="807919" y="2720676"/>
                  <a:pt x="809887" y="2720431"/>
                  <a:pt x="811855" y="2720185"/>
                </a:cubicBezTo>
                <a:cubicBezTo>
                  <a:pt x="823353" y="2716225"/>
                  <a:pt x="831706" y="2711075"/>
                  <a:pt x="837178" y="2704862"/>
                </a:cubicBezTo>
                <a:lnTo>
                  <a:pt x="837582" y="2703771"/>
                </a:lnTo>
                <a:lnTo>
                  <a:pt x="824677" y="2704671"/>
                </a:lnTo>
                <a:cubicBezTo>
                  <a:pt x="813413" y="2704671"/>
                  <a:pt x="805904" y="2700874"/>
                  <a:pt x="805904" y="2693281"/>
                </a:cubicBezTo>
                <a:cubicBezTo>
                  <a:pt x="805904" y="2685688"/>
                  <a:pt x="809658" y="2678096"/>
                  <a:pt x="817168" y="2678096"/>
                </a:cubicBezTo>
                <a:lnTo>
                  <a:pt x="845555" y="2672878"/>
                </a:lnTo>
                <a:lnTo>
                  <a:pt x="845635" y="2670462"/>
                </a:lnTo>
                <a:cubicBezTo>
                  <a:pt x="847138" y="2666482"/>
                  <a:pt x="850686" y="2662880"/>
                  <a:pt x="858326" y="2660031"/>
                </a:cubicBezTo>
                <a:cubicBezTo>
                  <a:pt x="860139" y="2658542"/>
                  <a:pt x="865733" y="2655316"/>
                  <a:pt x="866198" y="2659050"/>
                </a:cubicBezTo>
                <a:cubicBezTo>
                  <a:pt x="867803" y="2663908"/>
                  <a:pt x="872088" y="2666219"/>
                  <a:pt x="877506" y="2667599"/>
                </a:cubicBezTo>
                <a:lnTo>
                  <a:pt x="895270" y="2670502"/>
                </a:lnTo>
                <a:lnTo>
                  <a:pt x="899160" y="2670502"/>
                </a:lnTo>
                <a:lnTo>
                  <a:pt x="903288" y="2662155"/>
                </a:lnTo>
                <a:lnTo>
                  <a:pt x="896017" y="2659114"/>
                </a:lnTo>
                <a:cubicBezTo>
                  <a:pt x="896017" y="2655316"/>
                  <a:pt x="888508" y="2655316"/>
                  <a:pt x="888508" y="2651520"/>
                </a:cubicBezTo>
                <a:cubicBezTo>
                  <a:pt x="892262" y="2643928"/>
                  <a:pt x="896017" y="2643928"/>
                  <a:pt x="899772" y="2643928"/>
                </a:cubicBezTo>
                <a:lnTo>
                  <a:pt x="911338" y="2645876"/>
                </a:lnTo>
                <a:lnTo>
                  <a:pt x="912290" y="2643951"/>
                </a:lnTo>
                <a:cubicBezTo>
                  <a:pt x="912290" y="2638256"/>
                  <a:pt x="915106" y="2632562"/>
                  <a:pt x="919330" y="2628290"/>
                </a:cubicBezTo>
                <a:lnTo>
                  <a:pt x="926609" y="2624945"/>
                </a:lnTo>
                <a:lnTo>
                  <a:pt x="922300" y="2624945"/>
                </a:lnTo>
                <a:cubicBezTo>
                  <a:pt x="922300" y="2613556"/>
                  <a:pt x="929809" y="2598370"/>
                  <a:pt x="911036" y="2594574"/>
                </a:cubicBezTo>
                <a:cubicBezTo>
                  <a:pt x="911036" y="2594574"/>
                  <a:pt x="911036" y="2590777"/>
                  <a:pt x="911036" y="2586981"/>
                </a:cubicBezTo>
                <a:cubicBezTo>
                  <a:pt x="914791" y="2583184"/>
                  <a:pt x="918545" y="2586981"/>
                  <a:pt x="922300" y="2583184"/>
                </a:cubicBezTo>
                <a:cubicBezTo>
                  <a:pt x="927932" y="2583184"/>
                  <a:pt x="934503" y="2584133"/>
                  <a:pt x="941074" y="2584608"/>
                </a:cubicBezTo>
                <a:lnTo>
                  <a:pt x="959400" y="2583218"/>
                </a:lnTo>
                <a:lnTo>
                  <a:pt x="951979" y="2582360"/>
                </a:lnTo>
                <a:lnTo>
                  <a:pt x="941157" y="2571796"/>
                </a:lnTo>
                <a:lnTo>
                  <a:pt x="922300" y="2571796"/>
                </a:lnTo>
                <a:cubicBezTo>
                  <a:pt x="911036" y="2571796"/>
                  <a:pt x="896017" y="2571796"/>
                  <a:pt x="884753" y="2571796"/>
                </a:cubicBezTo>
                <a:cubicBezTo>
                  <a:pt x="877243" y="2571796"/>
                  <a:pt x="869734" y="2571796"/>
                  <a:pt x="865979" y="2571796"/>
                </a:cubicBezTo>
                <a:lnTo>
                  <a:pt x="838594" y="2554489"/>
                </a:lnTo>
                <a:lnTo>
                  <a:pt x="829480" y="2561480"/>
                </a:lnTo>
                <a:cubicBezTo>
                  <a:pt x="806952" y="2576666"/>
                  <a:pt x="803197" y="2576666"/>
                  <a:pt x="788178" y="2557683"/>
                </a:cubicBezTo>
                <a:cubicBezTo>
                  <a:pt x="784424" y="2557683"/>
                  <a:pt x="784424" y="2550090"/>
                  <a:pt x="780669" y="2546294"/>
                </a:cubicBezTo>
                <a:cubicBezTo>
                  <a:pt x="758141" y="2565276"/>
                  <a:pt x="739367" y="2565276"/>
                  <a:pt x="716839" y="2565276"/>
                </a:cubicBezTo>
                <a:cubicBezTo>
                  <a:pt x="701820" y="2565276"/>
                  <a:pt x="690556" y="2565276"/>
                  <a:pt x="675537" y="2565276"/>
                </a:cubicBezTo>
                <a:cubicBezTo>
                  <a:pt x="645499" y="2561480"/>
                  <a:pt x="615461" y="2572869"/>
                  <a:pt x="581669" y="2569073"/>
                </a:cubicBezTo>
                <a:cubicBezTo>
                  <a:pt x="570404" y="2569073"/>
                  <a:pt x="566650" y="2584259"/>
                  <a:pt x="555386" y="2572869"/>
                </a:cubicBezTo>
                <a:cubicBezTo>
                  <a:pt x="544121" y="2565276"/>
                  <a:pt x="532857" y="2572869"/>
                  <a:pt x="525348" y="2569073"/>
                </a:cubicBezTo>
                <a:cubicBezTo>
                  <a:pt x="514084" y="2569073"/>
                  <a:pt x="502819" y="2569073"/>
                  <a:pt x="491555" y="2569073"/>
                </a:cubicBezTo>
                <a:cubicBezTo>
                  <a:pt x="484046" y="2561480"/>
                  <a:pt x="491555" y="2553887"/>
                  <a:pt x="487801" y="2546294"/>
                </a:cubicBezTo>
                <a:cubicBezTo>
                  <a:pt x="476536" y="2531108"/>
                  <a:pt x="461517" y="2527311"/>
                  <a:pt x="442744" y="2534905"/>
                </a:cubicBezTo>
                <a:cubicBezTo>
                  <a:pt x="438989" y="2534905"/>
                  <a:pt x="438989" y="2538701"/>
                  <a:pt x="431480" y="2538701"/>
                </a:cubicBezTo>
                <a:cubicBezTo>
                  <a:pt x="427725" y="2538701"/>
                  <a:pt x="423970" y="2534905"/>
                  <a:pt x="423970" y="2527311"/>
                </a:cubicBezTo>
                <a:cubicBezTo>
                  <a:pt x="423970" y="2523515"/>
                  <a:pt x="423970" y="2515922"/>
                  <a:pt x="431480" y="2515922"/>
                </a:cubicBezTo>
                <a:cubicBezTo>
                  <a:pt x="442744" y="2519719"/>
                  <a:pt x="454008" y="2515922"/>
                  <a:pt x="461517" y="2519719"/>
                </a:cubicBezTo>
                <a:cubicBezTo>
                  <a:pt x="476536" y="2519719"/>
                  <a:pt x="484046" y="2512125"/>
                  <a:pt x="495310" y="2512125"/>
                </a:cubicBezTo>
                <a:cubicBezTo>
                  <a:pt x="502819" y="2508329"/>
                  <a:pt x="506574" y="2496940"/>
                  <a:pt x="506574" y="2489347"/>
                </a:cubicBezTo>
                <a:cubicBezTo>
                  <a:pt x="514084" y="2477958"/>
                  <a:pt x="514084" y="2474161"/>
                  <a:pt x="525348" y="2481754"/>
                </a:cubicBezTo>
                <a:cubicBezTo>
                  <a:pt x="540367" y="2485550"/>
                  <a:pt x="555386" y="2489347"/>
                  <a:pt x="570404" y="2496940"/>
                </a:cubicBezTo>
                <a:cubicBezTo>
                  <a:pt x="574159" y="2500736"/>
                  <a:pt x="581669" y="2496940"/>
                  <a:pt x="589178" y="2496940"/>
                </a:cubicBezTo>
                <a:cubicBezTo>
                  <a:pt x="592933" y="2496940"/>
                  <a:pt x="592933" y="2489347"/>
                  <a:pt x="596688" y="2485550"/>
                </a:cubicBezTo>
                <a:cubicBezTo>
                  <a:pt x="604197" y="2477958"/>
                  <a:pt x="596688" y="2474161"/>
                  <a:pt x="592933" y="2466568"/>
                </a:cubicBezTo>
                <a:cubicBezTo>
                  <a:pt x="589178" y="2458975"/>
                  <a:pt x="577914" y="2458975"/>
                  <a:pt x="570404" y="2451382"/>
                </a:cubicBezTo>
                <a:cubicBezTo>
                  <a:pt x="566650" y="2447586"/>
                  <a:pt x="566650" y="2447586"/>
                  <a:pt x="566650" y="2443790"/>
                </a:cubicBezTo>
                <a:cubicBezTo>
                  <a:pt x="566650" y="2439993"/>
                  <a:pt x="570404" y="2439993"/>
                  <a:pt x="574159" y="2439993"/>
                </a:cubicBezTo>
                <a:cubicBezTo>
                  <a:pt x="585423" y="2439993"/>
                  <a:pt x="600442" y="2436196"/>
                  <a:pt x="611706" y="2443790"/>
                </a:cubicBezTo>
                <a:cubicBezTo>
                  <a:pt x="611706" y="2447586"/>
                  <a:pt x="615461" y="2443790"/>
                  <a:pt x="615461" y="2443790"/>
                </a:cubicBezTo>
                <a:cubicBezTo>
                  <a:pt x="622971" y="2439993"/>
                  <a:pt x="615461" y="2439993"/>
                  <a:pt x="615461" y="2436196"/>
                </a:cubicBezTo>
                <a:cubicBezTo>
                  <a:pt x="611706" y="2432400"/>
                  <a:pt x="611706" y="2424807"/>
                  <a:pt x="619216" y="2424807"/>
                </a:cubicBezTo>
                <a:cubicBezTo>
                  <a:pt x="626725" y="2424807"/>
                  <a:pt x="634235" y="2424807"/>
                  <a:pt x="645499" y="2424807"/>
                </a:cubicBezTo>
                <a:cubicBezTo>
                  <a:pt x="634235" y="2417214"/>
                  <a:pt x="622971" y="2417214"/>
                  <a:pt x="611706" y="2413418"/>
                </a:cubicBezTo>
                <a:cubicBezTo>
                  <a:pt x="604197" y="2409621"/>
                  <a:pt x="604197" y="2405825"/>
                  <a:pt x="607952" y="2402028"/>
                </a:cubicBezTo>
                <a:cubicBezTo>
                  <a:pt x="611706" y="2386842"/>
                  <a:pt x="611706" y="2383046"/>
                  <a:pt x="596688" y="2379249"/>
                </a:cubicBezTo>
                <a:cubicBezTo>
                  <a:pt x="592933" y="2379249"/>
                  <a:pt x="585423" y="2379249"/>
                  <a:pt x="581669" y="2379249"/>
                </a:cubicBezTo>
                <a:cubicBezTo>
                  <a:pt x="581669" y="2375453"/>
                  <a:pt x="581669" y="2375453"/>
                  <a:pt x="581669" y="2371657"/>
                </a:cubicBezTo>
                <a:cubicBezTo>
                  <a:pt x="581669" y="2371657"/>
                  <a:pt x="581669" y="2367860"/>
                  <a:pt x="581669" y="2367860"/>
                </a:cubicBezTo>
                <a:cubicBezTo>
                  <a:pt x="607952" y="2371657"/>
                  <a:pt x="626725" y="2352674"/>
                  <a:pt x="653008" y="2352674"/>
                </a:cubicBezTo>
                <a:cubicBezTo>
                  <a:pt x="668027" y="2352674"/>
                  <a:pt x="683046" y="2345081"/>
                  <a:pt x="698065" y="2333691"/>
                </a:cubicBezTo>
                <a:cubicBezTo>
                  <a:pt x="698065" y="2329895"/>
                  <a:pt x="705575" y="2329895"/>
                  <a:pt x="705575" y="2326099"/>
                </a:cubicBezTo>
                <a:cubicBezTo>
                  <a:pt x="705575" y="2318505"/>
                  <a:pt x="698065" y="2318505"/>
                  <a:pt x="694310" y="2318505"/>
                </a:cubicBezTo>
                <a:cubicBezTo>
                  <a:pt x="683046" y="2318505"/>
                  <a:pt x="671782" y="2318505"/>
                  <a:pt x="660518" y="2318505"/>
                </a:cubicBezTo>
                <a:cubicBezTo>
                  <a:pt x="656763" y="2318505"/>
                  <a:pt x="653008" y="2318505"/>
                  <a:pt x="653008" y="2314709"/>
                </a:cubicBezTo>
                <a:cubicBezTo>
                  <a:pt x="653008" y="2310913"/>
                  <a:pt x="653008" y="2307116"/>
                  <a:pt x="656763" y="2307116"/>
                </a:cubicBezTo>
                <a:cubicBezTo>
                  <a:pt x="664273" y="2307116"/>
                  <a:pt x="668027" y="2299523"/>
                  <a:pt x="679291" y="2299523"/>
                </a:cubicBezTo>
                <a:cubicBezTo>
                  <a:pt x="690556" y="2299523"/>
                  <a:pt x="701820" y="2299523"/>
                  <a:pt x="713084" y="2299523"/>
                </a:cubicBezTo>
                <a:cubicBezTo>
                  <a:pt x="720593" y="2295727"/>
                  <a:pt x="716839" y="2288134"/>
                  <a:pt x="716839" y="2284337"/>
                </a:cubicBezTo>
                <a:cubicBezTo>
                  <a:pt x="716839" y="2280541"/>
                  <a:pt x="716839" y="2276745"/>
                  <a:pt x="716839" y="2276745"/>
                </a:cubicBezTo>
                <a:cubicBezTo>
                  <a:pt x="694310" y="2272948"/>
                  <a:pt x="683046" y="2253965"/>
                  <a:pt x="660518" y="2253965"/>
                </a:cubicBezTo>
                <a:cubicBezTo>
                  <a:pt x="615461" y="2253965"/>
                  <a:pt x="574159" y="2265355"/>
                  <a:pt x="529103" y="2261559"/>
                </a:cubicBezTo>
                <a:cubicBezTo>
                  <a:pt x="521593" y="2257763"/>
                  <a:pt x="510329" y="2265355"/>
                  <a:pt x="510329" y="2253965"/>
                </a:cubicBezTo>
                <a:cubicBezTo>
                  <a:pt x="506574" y="2238780"/>
                  <a:pt x="521593" y="2246373"/>
                  <a:pt x="529103" y="2246373"/>
                </a:cubicBezTo>
                <a:cubicBezTo>
                  <a:pt x="544121" y="2250169"/>
                  <a:pt x="559140" y="2238780"/>
                  <a:pt x="574159" y="2238780"/>
                </a:cubicBezTo>
                <a:cubicBezTo>
                  <a:pt x="589178" y="2242577"/>
                  <a:pt x="607952" y="2246373"/>
                  <a:pt x="622971" y="2238780"/>
                </a:cubicBezTo>
                <a:cubicBezTo>
                  <a:pt x="649254" y="2231187"/>
                  <a:pt x="675537" y="2234983"/>
                  <a:pt x="698065" y="2234983"/>
                </a:cubicBezTo>
                <a:lnTo>
                  <a:pt x="746401" y="2225737"/>
                </a:lnTo>
                <a:lnTo>
                  <a:pt x="750522" y="2221571"/>
                </a:lnTo>
                <a:cubicBezTo>
                  <a:pt x="753338" y="2221571"/>
                  <a:pt x="757092" y="2222520"/>
                  <a:pt x="760847" y="2222520"/>
                </a:cubicBezTo>
                <a:lnTo>
                  <a:pt x="763218" y="2222520"/>
                </a:lnTo>
                <a:lnTo>
                  <a:pt x="767528" y="2221695"/>
                </a:lnTo>
                <a:cubicBezTo>
                  <a:pt x="778322" y="2217900"/>
                  <a:pt x="788648" y="2213154"/>
                  <a:pt x="798387" y="2207222"/>
                </a:cubicBezTo>
                <a:lnTo>
                  <a:pt x="803740" y="2202993"/>
                </a:lnTo>
                <a:lnTo>
                  <a:pt x="794171" y="2202114"/>
                </a:lnTo>
                <a:cubicBezTo>
                  <a:pt x="788069" y="2202589"/>
                  <a:pt x="781498" y="2203538"/>
                  <a:pt x="775866" y="2203538"/>
                </a:cubicBezTo>
                <a:cubicBezTo>
                  <a:pt x="768356" y="2203538"/>
                  <a:pt x="764602" y="2199742"/>
                  <a:pt x="764602" y="2192148"/>
                </a:cubicBezTo>
                <a:cubicBezTo>
                  <a:pt x="764602" y="2188352"/>
                  <a:pt x="768356" y="2180759"/>
                  <a:pt x="775866" y="2180759"/>
                </a:cubicBezTo>
                <a:lnTo>
                  <a:pt x="836736" y="2180759"/>
                </a:lnTo>
                <a:lnTo>
                  <a:pt x="846078" y="2176627"/>
                </a:lnTo>
                <a:lnTo>
                  <a:pt x="831249" y="2172217"/>
                </a:lnTo>
                <a:lnTo>
                  <a:pt x="821984" y="2162851"/>
                </a:lnTo>
                <a:lnTo>
                  <a:pt x="675537" y="2162851"/>
                </a:lnTo>
                <a:cubicBezTo>
                  <a:pt x="653008" y="2162851"/>
                  <a:pt x="637990" y="2143868"/>
                  <a:pt x="619216" y="2124886"/>
                </a:cubicBezTo>
                <a:cubicBezTo>
                  <a:pt x="619216" y="2124886"/>
                  <a:pt x="619216" y="2121090"/>
                  <a:pt x="619216" y="2117293"/>
                </a:cubicBezTo>
                <a:cubicBezTo>
                  <a:pt x="626725" y="2105904"/>
                  <a:pt x="630480" y="2098311"/>
                  <a:pt x="634235" y="2086922"/>
                </a:cubicBezTo>
                <a:cubicBezTo>
                  <a:pt x="634235" y="2075532"/>
                  <a:pt x="645499" y="2064143"/>
                  <a:pt x="656763" y="2064143"/>
                </a:cubicBezTo>
                <a:cubicBezTo>
                  <a:pt x="686801" y="2064143"/>
                  <a:pt x="686801" y="2037567"/>
                  <a:pt x="690556" y="2018585"/>
                </a:cubicBezTo>
                <a:cubicBezTo>
                  <a:pt x="694310" y="1992010"/>
                  <a:pt x="713084" y="1973028"/>
                  <a:pt x="731858" y="1954045"/>
                </a:cubicBezTo>
                <a:cubicBezTo>
                  <a:pt x="735612" y="1946452"/>
                  <a:pt x="743122" y="1950249"/>
                  <a:pt x="746876" y="1950249"/>
                </a:cubicBezTo>
                <a:cubicBezTo>
                  <a:pt x="761895" y="1950249"/>
                  <a:pt x="776914" y="1954045"/>
                  <a:pt x="788178" y="1942656"/>
                </a:cubicBezTo>
                <a:lnTo>
                  <a:pt x="796888" y="1940454"/>
                </a:lnTo>
                <a:lnTo>
                  <a:pt x="786257" y="1939319"/>
                </a:lnTo>
                <a:cubicBezTo>
                  <a:pt x="778745" y="1936851"/>
                  <a:pt x="774990" y="1940553"/>
                  <a:pt x="767478" y="1940553"/>
                </a:cubicBezTo>
                <a:cubicBezTo>
                  <a:pt x="722407" y="1940553"/>
                  <a:pt x="673581" y="1940553"/>
                  <a:pt x="624755" y="1940553"/>
                </a:cubicBezTo>
                <a:cubicBezTo>
                  <a:pt x="594708" y="1936851"/>
                  <a:pt x="564661" y="1939319"/>
                  <a:pt x="534615" y="1939319"/>
                </a:cubicBezTo>
                <a:cubicBezTo>
                  <a:pt x="527103" y="1939319"/>
                  <a:pt x="519591" y="1938085"/>
                  <a:pt x="515835" y="1935617"/>
                </a:cubicBezTo>
                <a:cubicBezTo>
                  <a:pt x="527103" y="1934383"/>
                  <a:pt x="538370" y="1933149"/>
                  <a:pt x="549638" y="1933149"/>
                </a:cubicBezTo>
                <a:cubicBezTo>
                  <a:pt x="564661" y="1933149"/>
                  <a:pt x="579685" y="1933149"/>
                  <a:pt x="594708" y="1933149"/>
                </a:cubicBezTo>
                <a:cubicBezTo>
                  <a:pt x="602220" y="1933149"/>
                  <a:pt x="617243" y="1933149"/>
                  <a:pt x="613488" y="1928213"/>
                </a:cubicBezTo>
                <a:cubicBezTo>
                  <a:pt x="613488" y="1925745"/>
                  <a:pt x="620999" y="1925745"/>
                  <a:pt x="624755" y="1925745"/>
                </a:cubicBezTo>
                <a:cubicBezTo>
                  <a:pt x="647290" y="1925745"/>
                  <a:pt x="669825" y="1925745"/>
                  <a:pt x="692361" y="1925745"/>
                </a:cubicBezTo>
                <a:cubicBezTo>
                  <a:pt x="696116" y="1925745"/>
                  <a:pt x="699872" y="1925745"/>
                  <a:pt x="703628" y="1925745"/>
                </a:cubicBezTo>
                <a:cubicBezTo>
                  <a:pt x="707384" y="1925745"/>
                  <a:pt x="707384" y="1924511"/>
                  <a:pt x="707384" y="1923277"/>
                </a:cubicBezTo>
                <a:cubicBezTo>
                  <a:pt x="707384" y="1923277"/>
                  <a:pt x="707384" y="1923277"/>
                  <a:pt x="707384" y="1922043"/>
                </a:cubicBezTo>
                <a:cubicBezTo>
                  <a:pt x="707384" y="1922043"/>
                  <a:pt x="703628" y="1922043"/>
                  <a:pt x="703628" y="1922043"/>
                </a:cubicBezTo>
                <a:cubicBezTo>
                  <a:pt x="677337" y="1923277"/>
                  <a:pt x="651046" y="1920809"/>
                  <a:pt x="624755" y="1919575"/>
                </a:cubicBezTo>
                <a:cubicBezTo>
                  <a:pt x="605976" y="1919575"/>
                  <a:pt x="590952" y="1919575"/>
                  <a:pt x="572173" y="1917107"/>
                </a:cubicBezTo>
                <a:cubicBezTo>
                  <a:pt x="568417" y="1915873"/>
                  <a:pt x="564661" y="1915873"/>
                  <a:pt x="564661" y="1915873"/>
                </a:cubicBezTo>
                <a:cubicBezTo>
                  <a:pt x="542126" y="1919575"/>
                  <a:pt x="523347" y="1917107"/>
                  <a:pt x="500812" y="1918341"/>
                </a:cubicBezTo>
                <a:cubicBezTo>
                  <a:pt x="493300" y="1918341"/>
                  <a:pt x="482033" y="1917107"/>
                  <a:pt x="470765" y="1919575"/>
                </a:cubicBezTo>
                <a:cubicBezTo>
                  <a:pt x="463253" y="1920809"/>
                  <a:pt x="455742" y="1919575"/>
                  <a:pt x="451986" y="1915873"/>
                </a:cubicBezTo>
                <a:cubicBezTo>
                  <a:pt x="444474" y="1910937"/>
                  <a:pt x="444474" y="1909703"/>
                  <a:pt x="459497" y="1908469"/>
                </a:cubicBezTo>
                <a:cubicBezTo>
                  <a:pt x="474521" y="1907235"/>
                  <a:pt x="478277" y="1903533"/>
                  <a:pt x="493300" y="1904767"/>
                </a:cubicBezTo>
                <a:cubicBezTo>
                  <a:pt x="504568" y="1906001"/>
                  <a:pt x="515835" y="1904767"/>
                  <a:pt x="527103" y="1904767"/>
                </a:cubicBezTo>
                <a:cubicBezTo>
                  <a:pt x="530859" y="1904767"/>
                  <a:pt x="534615" y="1904767"/>
                  <a:pt x="542126" y="1903533"/>
                </a:cubicBezTo>
                <a:cubicBezTo>
                  <a:pt x="527103" y="1903533"/>
                  <a:pt x="515835" y="1902299"/>
                  <a:pt x="504568" y="1902299"/>
                </a:cubicBezTo>
                <a:cubicBezTo>
                  <a:pt x="504568" y="1899831"/>
                  <a:pt x="500812" y="1897363"/>
                  <a:pt x="512079" y="1893661"/>
                </a:cubicBezTo>
                <a:cubicBezTo>
                  <a:pt x="515835" y="1891193"/>
                  <a:pt x="523347" y="1891193"/>
                  <a:pt x="534615" y="1891193"/>
                </a:cubicBezTo>
                <a:cubicBezTo>
                  <a:pt x="538370" y="1891193"/>
                  <a:pt x="542126" y="1889959"/>
                  <a:pt x="538370" y="1887491"/>
                </a:cubicBezTo>
                <a:cubicBezTo>
                  <a:pt x="534615" y="1887491"/>
                  <a:pt x="534615" y="1886257"/>
                  <a:pt x="530859" y="1886257"/>
                </a:cubicBezTo>
                <a:cubicBezTo>
                  <a:pt x="512079" y="1886257"/>
                  <a:pt x="493300" y="1883789"/>
                  <a:pt x="478277" y="1887491"/>
                </a:cubicBezTo>
                <a:cubicBezTo>
                  <a:pt x="467009" y="1889959"/>
                  <a:pt x="451986" y="1889959"/>
                  <a:pt x="444474" y="1887491"/>
                </a:cubicBezTo>
                <a:cubicBezTo>
                  <a:pt x="436962" y="1883789"/>
                  <a:pt x="425695" y="1883789"/>
                  <a:pt x="410671" y="1883789"/>
                </a:cubicBezTo>
                <a:cubicBezTo>
                  <a:pt x="399403" y="1883789"/>
                  <a:pt x="388136" y="1883789"/>
                  <a:pt x="388136" y="1877619"/>
                </a:cubicBezTo>
                <a:cubicBezTo>
                  <a:pt x="388136" y="1875151"/>
                  <a:pt x="376868" y="1875151"/>
                  <a:pt x="369356" y="1873917"/>
                </a:cubicBezTo>
                <a:cubicBezTo>
                  <a:pt x="361845" y="1873917"/>
                  <a:pt x="354333" y="1873917"/>
                  <a:pt x="350577" y="1873917"/>
                </a:cubicBezTo>
                <a:cubicBezTo>
                  <a:pt x="335554" y="1873917"/>
                  <a:pt x="331798" y="1871449"/>
                  <a:pt x="343065" y="1867747"/>
                </a:cubicBezTo>
                <a:cubicBezTo>
                  <a:pt x="346821" y="1865279"/>
                  <a:pt x="350577" y="1861577"/>
                  <a:pt x="361845" y="1862811"/>
                </a:cubicBezTo>
                <a:cubicBezTo>
                  <a:pt x="376868" y="1864045"/>
                  <a:pt x="391891" y="1864045"/>
                  <a:pt x="406915" y="1862811"/>
                </a:cubicBezTo>
                <a:cubicBezTo>
                  <a:pt x="425695" y="1861577"/>
                  <a:pt x="440718" y="1862811"/>
                  <a:pt x="455742" y="1862811"/>
                </a:cubicBezTo>
                <a:cubicBezTo>
                  <a:pt x="470765" y="1862811"/>
                  <a:pt x="482033" y="1860343"/>
                  <a:pt x="497056" y="1860343"/>
                </a:cubicBezTo>
                <a:cubicBezTo>
                  <a:pt x="508324" y="1860343"/>
                  <a:pt x="512079" y="1856640"/>
                  <a:pt x="512079" y="1850471"/>
                </a:cubicBezTo>
                <a:cubicBezTo>
                  <a:pt x="508324" y="1848002"/>
                  <a:pt x="523347" y="1843067"/>
                  <a:pt x="530859" y="1844301"/>
                </a:cubicBezTo>
                <a:cubicBezTo>
                  <a:pt x="545882" y="1844301"/>
                  <a:pt x="557150" y="1841833"/>
                  <a:pt x="572173" y="1845535"/>
                </a:cubicBezTo>
                <a:cubicBezTo>
                  <a:pt x="579685" y="1846769"/>
                  <a:pt x="590952" y="1845535"/>
                  <a:pt x="590952" y="1843067"/>
                </a:cubicBezTo>
                <a:cubicBezTo>
                  <a:pt x="590952" y="1838130"/>
                  <a:pt x="598464" y="1839364"/>
                  <a:pt x="605976" y="1840599"/>
                </a:cubicBezTo>
                <a:cubicBezTo>
                  <a:pt x="628511" y="1841833"/>
                  <a:pt x="628511" y="1841833"/>
                  <a:pt x="651046" y="1840599"/>
                </a:cubicBezTo>
                <a:cubicBezTo>
                  <a:pt x="666070" y="1839364"/>
                  <a:pt x="681093" y="1838130"/>
                  <a:pt x="696116" y="1838130"/>
                </a:cubicBezTo>
                <a:cubicBezTo>
                  <a:pt x="714896" y="1836896"/>
                  <a:pt x="737431" y="1835662"/>
                  <a:pt x="756210" y="1835662"/>
                </a:cubicBezTo>
                <a:cubicBezTo>
                  <a:pt x="759966" y="1835662"/>
                  <a:pt x="759966" y="1835662"/>
                  <a:pt x="763722" y="1835662"/>
                </a:cubicBezTo>
                <a:cubicBezTo>
                  <a:pt x="767478" y="1835662"/>
                  <a:pt x="763722" y="1831960"/>
                  <a:pt x="771234" y="1831960"/>
                </a:cubicBezTo>
                <a:cubicBezTo>
                  <a:pt x="778745" y="1833194"/>
                  <a:pt x="782501" y="1834428"/>
                  <a:pt x="786257" y="1834428"/>
                </a:cubicBezTo>
                <a:cubicBezTo>
                  <a:pt x="797525" y="1834428"/>
                  <a:pt x="805036" y="1831960"/>
                  <a:pt x="812548" y="1831960"/>
                </a:cubicBezTo>
                <a:cubicBezTo>
                  <a:pt x="823816" y="1831960"/>
                  <a:pt x="831327" y="1833194"/>
                  <a:pt x="838839" y="1831960"/>
                </a:cubicBezTo>
                <a:cubicBezTo>
                  <a:pt x="846351" y="1830726"/>
                  <a:pt x="850107" y="1830726"/>
                  <a:pt x="857618" y="1830726"/>
                </a:cubicBezTo>
                <a:cubicBezTo>
                  <a:pt x="872642" y="1830726"/>
                  <a:pt x="887665" y="1828258"/>
                  <a:pt x="902689" y="1828258"/>
                </a:cubicBezTo>
                <a:cubicBezTo>
                  <a:pt x="906445" y="1825790"/>
                  <a:pt x="917712" y="1827024"/>
                  <a:pt x="925224" y="1827024"/>
                </a:cubicBezTo>
                <a:cubicBezTo>
                  <a:pt x="928980" y="1827024"/>
                  <a:pt x="932736" y="1827024"/>
                  <a:pt x="932736" y="1827024"/>
                </a:cubicBezTo>
                <a:lnTo>
                  <a:pt x="974440" y="1826372"/>
                </a:lnTo>
                <a:lnTo>
                  <a:pt x="973613" y="1817171"/>
                </a:lnTo>
                <a:cubicBezTo>
                  <a:pt x="969858" y="1813375"/>
                  <a:pt x="969858" y="1809579"/>
                  <a:pt x="977367" y="1805782"/>
                </a:cubicBezTo>
                <a:cubicBezTo>
                  <a:pt x="983000" y="1803884"/>
                  <a:pt x="988632" y="1802935"/>
                  <a:pt x="994264" y="1801511"/>
                </a:cubicBezTo>
                <a:lnTo>
                  <a:pt x="1005191" y="1796908"/>
                </a:lnTo>
                <a:lnTo>
                  <a:pt x="997481" y="1794393"/>
                </a:lnTo>
                <a:lnTo>
                  <a:pt x="984877" y="1794393"/>
                </a:lnTo>
                <a:cubicBezTo>
                  <a:pt x="981122" y="1794393"/>
                  <a:pt x="979245" y="1792494"/>
                  <a:pt x="978775" y="1790122"/>
                </a:cubicBezTo>
                <a:lnTo>
                  <a:pt x="979320" y="1788469"/>
                </a:lnTo>
                <a:lnTo>
                  <a:pt x="977973" y="1788030"/>
                </a:lnTo>
                <a:cubicBezTo>
                  <a:pt x="970464" y="1784234"/>
                  <a:pt x="962954" y="1791827"/>
                  <a:pt x="951690" y="1795623"/>
                </a:cubicBezTo>
                <a:cubicBezTo>
                  <a:pt x="940426" y="1795623"/>
                  <a:pt x="929162" y="1803216"/>
                  <a:pt x="921652" y="1810809"/>
                </a:cubicBezTo>
                <a:cubicBezTo>
                  <a:pt x="899124" y="1825995"/>
                  <a:pt x="895369" y="1825995"/>
                  <a:pt x="880350" y="1807012"/>
                </a:cubicBezTo>
                <a:cubicBezTo>
                  <a:pt x="876596" y="1807012"/>
                  <a:pt x="876596" y="1799419"/>
                  <a:pt x="872841" y="1795623"/>
                </a:cubicBezTo>
                <a:cubicBezTo>
                  <a:pt x="850313" y="1814605"/>
                  <a:pt x="831539" y="1814605"/>
                  <a:pt x="809011" y="1814605"/>
                </a:cubicBezTo>
                <a:cubicBezTo>
                  <a:pt x="793992" y="1814605"/>
                  <a:pt x="782728" y="1814605"/>
                  <a:pt x="767709" y="1814605"/>
                </a:cubicBezTo>
                <a:cubicBezTo>
                  <a:pt x="737671" y="1810809"/>
                  <a:pt x="707633" y="1822198"/>
                  <a:pt x="673841" y="1818402"/>
                </a:cubicBezTo>
                <a:cubicBezTo>
                  <a:pt x="662576" y="1818402"/>
                  <a:pt x="658822" y="1833588"/>
                  <a:pt x="647558" y="1822198"/>
                </a:cubicBezTo>
                <a:cubicBezTo>
                  <a:pt x="636293" y="1814605"/>
                  <a:pt x="625029" y="1822198"/>
                  <a:pt x="617520" y="1818402"/>
                </a:cubicBezTo>
                <a:cubicBezTo>
                  <a:pt x="606256" y="1818402"/>
                  <a:pt x="594991" y="1818402"/>
                  <a:pt x="583727" y="1818402"/>
                </a:cubicBezTo>
                <a:cubicBezTo>
                  <a:pt x="576218" y="1810809"/>
                  <a:pt x="583727" y="1803216"/>
                  <a:pt x="579973" y="1795623"/>
                </a:cubicBezTo>
                <a:cubicBezTo>
                  <a:pt x="568708" y="1780437"/>
                  <a:pt x="553689" y="1776641"/>
                  <a:pt x="534916" y="1784234"/>
                </a:cubicBezTo>
                <a:cubicBezTo>
                  <a:pt x="531161" y="1784234"/>
                  <a:pt x="531161" y="1788030"/>
                  <a:pt x="523652" y="1788030"/>
                </a:cubicBezTo>
                <a:cubicBezTo>
                  <a:pt x="519897" y="1788030"/>
                  <a:pt x="516142" y="1784234"/>
                  <a:pt x="516142" y="1776641"/>
                </a:cubicBezTo>
                <a:cubicBezTo>
                  <a:pt x="516142" y="1772844"/>
                  <a:pt x="516142" y="1765251"/>
                  <a:pt x="523652" y="1765251"/>
                </a:cubicBezTo>
                <a:cubicBezTo>
                  <a:pt x="534916" y="1769048"/>
                  <a:pt x="546180" y="1765251"/>
                  <a:pt x="553689" y="1769048"/>
                </a:cubicBezTo>
                <a:cubicBezTo>
                  <a:pt x="568708" y="1769048"/>
                  <a:pt x="576218" y="1761455"/>
                  <a:pt x="587482" y="1761455"/>
                </a:cubicBezTo>
                <a:cubicBezTo>
                  <a:pt x="594991" y="1757659"/>
                  <a:pt x="598746" y="1746269"/>
                  <a:pt x="598746" y="1738676"/>
                </a:cubicBezTo>
                <a:cubicBezTo>
                  <a:pt x="606256" y="1727287"/>
                  <a:pt x="606256" y="1723490"/>
                  <a:pt x="617520" y="1731083"/>
                </a:cubicBezTo>
                <a:cubicBezTo>
                  <a:pt x="632539" y="1734880"/>
                  <a:pt x="647558" y="1738676"/>
                  <a:pt x="662576" y="1746269"/>
                </a:cubicBezTo>
                <a:cubicBezTo>
                  <a:pt x="666331" y="1750066"/>
                  <a:pt x="673841" y="1746269"/>
                  <a:pt x="681350" y="1746269"/>
                </a:cubicBezTo>
                <a:cubicBezTo>
                  <a:pt x="685105" y="1746269"/>
                  <a:pt x="685105" y="1738676"/>
                  <a:pt x="688860" y="1734880"/>
                </a:cubicBezTo>
                <a:cubicBezTo>
                  <a:pt x="696369" y="1727287"/>
                  <a:pt x="688860" y="1723490"/>
                  <a:pt x="685105" y="1715897"/>
                </a:cubicBezTo>
                <a:cubicBezTo>
                  <a:pt x="681350" y="1708304"/>
                  <a:pt x="670086" y="1708304"/>
                  <a:pt x="662576" y="1700712"/>
                </a:cubicBezTo>
                <a:cubicBezTo>
                  <a:pt x="658822" y="1696915"/>
                  <a:pt x="658822" y="1696915"/>
                  <a:pt x="658822" y="1693119"/>
                </a:cubicBezTo>
                <a:cubicBezTo>
                  <a:pt x="658822" y="1689322"/>
                  <a:pt x="662576" y="1689322"/>
                  <a:pt x="666331" y="1689322"/>
                </a:cubicBezTo>
                <a:cubicBezTo>
                  <a:pt x="677595" y="1689322"/>
                  <a:pt x="692614" y="1685526"/>
                  <a:pt x="703878" y="1693119"/>
                </a:cubicBezTo>
                <a:cubicBezTo>
                  <a:pt x="703878" y="1696915"/>
                  <a:pt x="707633" y="1693119"/>
                  <a:pt x="707633" y="1693119"/>
                </a:cubicBezTo>
                <a:cubicBezTo>
                  <a:pt x="715143" y="1689322"/>
                  <a:pt x="707633" y="1689322"/>
                  <a:pt x="707633" y="1685526"/>
                </a:cubicBezTo>
                <a:cubicBezTo>
                  <a:pt x="703878" y="1681729"/>
                  <a:pt x="703878" y="1674136"/>
                  <a:pt x="711388" y="1674136"/>
                </a:cubicBezTo>
                <a:cubicBezTo>
                  <a:pt x="718897" y="1674136"/>
                  <a:pt x="726407" y="1674136"/>
                  <a:pt x="737671" y="1674136"/>
                </a:cubicBezTo>
                <a:cubicBezTo>
                  <a:pt x="726407" y="1666543"/>
                  <a:pt x="715143" y="1666543"/>
                  <a:pt x="703878" y="1662747"/>
                </a:cubicBezTo>
                <a:cubicBezTo>
                  <a:pt x="696369" y="1658950"/>
                  <a:pt x="696369" y="1655154"/>
                  <a:pt x="700124" y="1651357"/>
                </a:cubicBezTo>
                <a:cubicBezTo>
                  <a:pt x="703878" y="1636171"/>
                  <a:pt x="703878" y="1632375"/>
                  <a:pt x="688860" y="1628579"/>
                </a:cubicBezTo>
                <a:cubicBezTo>
                  <a:pt x="685105" y="1628579"/>
                  <a:pt x="677595" y="1628579"/>
                  <a:pt x="673841" y="1628579"/>
                </a:cubicBezTo>
                <a:cubicBezTo>
                  <a:pt x="673841" y="1624782"/>
                  <a:pt x="673841" y="1624782"/>
                  <a:pt x="673841" y="1620986"/>
                </a:cubicBezTo>
                <a:cubicBezTo>
                  <a:pt x="673841" y="1620986"/>
                  <a:pt x="673841" y="1617189"/>
                  <a:pt x="673841" y="1617189"/>
                </a:cubicBezTo>
                <a:cubicBezTo>
                  <a:pt x="700124" y="1620986"/>
                  <a:pt x="718897" y="1602003"/>
                  <a:pt x="745180" y="1602003"/>
                </a:cubicBezTo>
                <a:cubicBezTo>
                  <a:pt x="760199" y="1602003"/>
                  <a:pt x="775218" y="1594411"/>
                  <a:pt x="790237" y="1583021"/>
                </a:cubicBezTo>
                <a:cubicBezTo>
                  <a:pt x="790237" y="1579225"/>
                  <a:pt x="797747" y="1579225"/>
                  <a:pt x="797747" y="1575428"/>
                </a:cubicBezTo>
                <a:cubicBezTo>
                  <a:pt x="797747" y="1567835"/>
                  <a:pt x="790237" y="1567835"/>
                  <a:pt x="786482" y="1567835"/>
                </a:cubicBezTo>
                <a:cubicBezTo>
                  <a:pt x="775218" y="1567835"/>
                  <a:pt x="763954" y="1567835"/>
                  <a:pt x="752690" y="1567835"/>
                </a:cubicBezTo>
                <a:cubicBezTo>
                  <a:pt x="748935" y="1567835"/>
                  <a:pt x="745180" y="1567835"/>
                  <a:pt x="745180" y="1564039"/>
                </a:cubicBezTo>
                <a:cubicBezTo>
                  <a:pt x="745180" y="1560242"/>
                  <a:pt x="745180" y="1556446"/>
                  <a:pt x="748935" y="1556446"/>
                </a:cubicBezTo>
                <a:cubicBezTo>
                  <a:pt x="756445" y="1556446"/>
                  <a:pt x="760199" y="1548853"/>
                  <a:pt x="771463" y="1548853"/>
                </a:cubicBezTo>
                <a:cubicBezTo>
                  <a:pt x="782728" y="1548853"/>
                  <a:pt x="793992" y="1548853"/>
                  <a:pt x="805256" y="1548853"/>
                </a:cubicBezTo>
                <a:cubicBezTo>
                  <a:pt x="812765" y="1545056"/>
                  <a:pt x="809011" y="1537463"/>
                  <a:pt x="809011" y="1533667"/>
                </a:cubicBezTo>
                <a:cubicBezTo>
                  <a:pt x="809011" y="1529871"/>
                  <a:pt x="809011" y="1526074"/>
                  <a:pt x="809011" y="1526074"/>
                </a:cubicBezTo>
                <a:cubicBezTo>
                  <a:pt x="797747" y="1524176"/>
                  <a:pt x="789299" y="1518481"/>
                  <a:pt x="780850" y="1513261"/>
                </a:cubicBezTo>
                <a:lnTo>
                  <a:pt x="767888" y="1508674"/>
                </a:lnTo>
                <a:lnTo>
                  <a:pt x="762164" y="1511101"/>
                </a:lnTo>
                <a:cubicBezTo>
                  <a:pt x="757950" y="1514843"/>
                  <a:pt x="755854" y="1519640"/>
                  <a:pt x="756140" y="1525365"/>
                </a:cubicBezTo>
                <a:cubicBezTo>
                  <a:pt x="756867" y="1535570"/>
                  <a:pt x="748219" y="1540815"/>
                  <a:pt x="733978" y="1542834"/>
                </a:cubicBezTo>
                <a:cubicBezTo>
                  <a:pt x="721704" y="1545098"/>
                  <a:pt x="707772" y="1544627"/>
                  <a:pt x="704563" y="1554342"/>
                </a:cubicBezTo>
                <a:cubicBezTo>
                  <a:pt x="704098" y="1558077"/>
                  <a:pt x="698504" y="1554851"/>
                  <a:pt x="696691" y="1553361"/>
                </a:cubicBezTo>
                <a:cubicBezTo>
                  <a:pt x="681411" y="1547665"/>
                  <a:pt x="682497" y="1538950"/>
                  <a:pt x="683582" y="1530235"/>
                </a:cubicBezTo>
                <a:lnTo>
                  <a:pt x="675688" y="1508923"/>
                </a:lnTo>
                <a:lnTo>
                  <a:pt x="621275" y="1510888"/>
                </a:lnTo>
                <a:cubicBezTo>
                  <a:pt x="613765" y="1507092"/>
                  <a:pt x="602501" y="1514685"/>
                  <a:pt x="602501" y="1503295"/>
                </a:cubicBezTo>
                <a:lnTo>
                  <a:pt x="602723" y="1497541"/>
                </a:lnTo>
                <a:lnTo>
                  <a:pt x="589936" y="1495813"/>
                </a:lnTo>
                <a:cubicBezTo>
                  <a:pt x="560259" y="1493381"/>
                  <a:pt x="553890" y="1496380"/>
                  <a:pt x="545659" y="1514320"/>
                </a:cubicBezTo>
                <a:cubicBezTo>
                  <a:pt x="528567" y="1507134"/>
                  <a:pt x="525406" y="1500419"/>
                  <a:pt x="531048" y="1487214"/>
                </a:cubicBezTo>
                <a:cubicBezTo>
                  <a:pt x="542022" y="1463294"/>
                  <a:pt x="542022" y="1463294"/>
                  <a:pt x="503697" y="1466106"/>
                </a:cubicBezTo>
                <a:cubicBezTo>
                  <a:pt x="457655" y="1466693"/>
                  <a:pt x="422182" y="1478711"/>
                  <a:pt x="397431" y="1500915"/>
                </a:cubicBezTo>
                <a:cubicBezTo>
                  <a:pt x="388473" y="1508649"/>
                  <a:pt x="379980" y="1512649"/>
                  <a:pt x="366048" y="1512178"/>
                </a:cubicBezTo>
                <a:cubicBezTo>
                  <a:pt x="348025" y="1512462"/>
                  <a:pt x="336526" y="1508501"/>
                  <a:pt x="333986" y="1496806"/>
                </a:cubicBezTo>
                <a:cubicBezTo>
                  <a:pt x="325124" y="1471679"/>
                  <a:pt x="313780" y="1466473"/>
                  <a:pt x="275611" y="1468041"/>
                </a:cubicBezTo>
                <a:cubicBezTo>
                  <a:pt x="267583" y="1468305"/>
                  <a:pt x="261679" y="1467570"/>
                  <a:pt x="253807" y="1466589"/>
                </a:cubicBezTo>
                <a:cubicBezTo>
                  <a:pt x="251993" y="1465099"/>
                  <a:pt x="251993" y="1465099"/>
                  <a:pt x="250025" y="1464854"/>
                </a:cubicBezTo>
                <a:cubicBezTo>
                  <a:pt x="250025" y="1464854"/>
                  <a:pt x="251838" y="1466344"/>
                  <a:pt x="251683" y="1467589"/>
                </a:cubicBezTo>
                <a:cubicBezTo>
                  <a:pt x="251218" y="1471324"/>
                  <a:pt x="252566" y="1476550"/>
                  <a:pt x="254069" y="1480530"/>
                </a:cubicBezTo>
                <a:cubicBezTo>
                  <a:pt x="259770" y="1498940"/>
                  <a:pt x="242320" y="1510674"/>
                  <a:pt x="212643" y="1508243"/>
                </a:cubicBezTo>
                <a:cubicBezTo>
                  <a:pt x="194930" y="1506036"/>
                  <a:pt x="179495" y="1501585"/>
                  <a:pt x="166494" y="1493644"/>
                </a:cubicBezTo>
                <a:cubicBezTo>
                  <a:pt x="155305" y="1487193"/>
                  <a:pt x="143652" y="1484477"/>
                  <a:pt x="131068" y="1489232"/>
                </a:cubicBezTo>
                <a:cubicBezTo>
                  <a:pt x="124698" y="1492231"/>
                  <a:pt x="114393" y="1494740"/>
                  <a:pt x="109264" y="1487780"/>
                </a:cubicBezTo>
                <a:cubicBezTo>
                  <a:pt x="106103" y="1481065"/>
                  <a:pt x="104910" y="1474594"/>
                  <a:pt x="115371" y="1470840"/>
                </a:cubicBezTo>
                <a:cubicBezTo>
                  <a:pt x="154626" y="1460558"/>
                  <a:pt x="170156" y="1432148"/>
                  <a:pt x="211069" y="1424601"/>
                </a:cubicBezTo>
                <a:cubicBezTo>
                  <a:pt x="221220" y="1423336"/>
                  <a:pt x="226086" y="1416357"/>
                  <a:pt x="228830" y="1410377"/>
                </a:cubicBezTo>
                <a:cubicBezTo>
                  <a:pt x="232969" y="1393191"/>
                  <a:pt x="250265" y="1382703"/>
                  <a:pt x="269373" y="1373704"/>
                </a:cubicBezTo>
                <a:cubicBezTo>
                  <a:pt x="286204" y="1366950"/>
                  <a:pt x="303189" y="1358951"/>
                  <a:pt x="314735" y="1346481"/>
                </a:cubicBezTo>
                <a:cubicBezTo>
                  <a:pt x="323693" y="1338747"/>
                  <a:pt x="331566" y="1339727"/>
                  <a:pt x="340476" y="1348423"/>
                </a:cubicBezTo>
                <a:cubicBezTo>
                  <a:pt x="344257" y="1350158"/>
                  <a:pt x="343792" y="1353893"/>
                  <a:pt x="349696" y="1354629"/>
                </a:cubicBezTo>
                <a:cubicBezTo>
                  <a:pt x="354098" y="1351384"/>
                  <a:pt x="350471" y="1348404"/>
                  <a:pt x="350937" y="1344669"/>
                </a:cubicBezTo>
                <a:cubicBezTo>
                  <a:pt x="348396" y="1332973"/>
                  <a:pt x="365692" y="1322484"/>
                  <a:pt x="383405" y="1324690"/>
                </a:cubicBezTo>
                <a:cubicBezTo>
                  <a:pt x="395058" y="1327406"/>
                  <a:pt x="394438" y="1332386"/>
                  <a:pt x="395786" y="1337612"/>
                </a:cubicBezTo>
                <a:cubicBezTo>
                  <a:pt x="395166" y="1342592"/>
                  <a:pt x="394390" y="1348817"/>
                  <a:pt x="402418" y="1348552"/>
                </a:cubicBezTo>
                <a:cubicBezTo>
                  <a:pt x="412259" y="1349778"/>
                  <a:pt x="418783" y="1345533"/>
                  <a:pt x="419559" y="1339308"/>
                </a:cubicBezTo>
                <a:cubicBezTo>
                  <a:pt x="417901" y="1336573"/>
                  <a:pt x="418211" y="1334083"/>
                  <a:pt x="418366" y="1332838"/>
                </a:cubicBezTo>
                <a:cubicBezTo>
                  <a:pt x="417638" y="1322633"/>
                  <a:pt x="424473" y="1315898"/>
                  <a:pt x="440528" y="1315369"/>
                </a:cubicBezTo>
                <a:cubicBezTo>
                  <a:pt x="458706" y="1313841"/>
                  <a:pt x="476885" y="1312311"/>
                  <a:pt x="493095" y="1310538"/>
                </a:cubicBezTo>
                <a:cubicBezTo>
                  <a:pt x="509150" y="1310009"/>
                  <a:pt x="519766" y="1305009"/>
                  <a:pt x="522974" y="1295295"/>
                </a:cubicBezTo>
                <a:cubicBezTo>
                  <a:pt x="525873" y="1288070"/>
                  <a:pt x="529964" y="1287315"/>
                  <a:pt x="539339" y="1292275"/>
                </a:cubicBezTo>
                <a:cubicBezTo>
                  <a:pt x="550373" y="1299971"/>
                  <a:pt x="564460" y="1299197"/>
                  <a:pt x="578547" y="1298423"/>
                </a:cubicBezTo>
                <a:cubicBezTo>
                  <a:pt x="617336" y="1291876"/>
                  <a:pt x="655195" y="1292798"/>
                  <a:pt x="693937" y="1302681"/>
                </a:cubicBezTo>
                <a:cubicBezTo>
                  <a:pt x="713308" y="1307623"/>
                  <a:pt x="736663" y="1296624"/>
                  <a:pt x="738369" y="1282929"/>
                </a:cubicBezTo>
                <a:cubicBezTo>
                  <a:pt x="738834" y="1279194"/>
                  <a:pt x="731272" y="1275723"/>
                  <a:pt x="727646" y="1272743"/>
                </a:cubicBezTo>
                <a:lnTo>
                  <a:pt x="714443" y="1264080"/>
                </a:lnTo>
                <a:lnTo>
                  <a:pt x="673840" y="1265675"/>
                </a:lnTo>
                <a:cubicBezTo>
                  <a:pt x="662575" y="1265675"/>
                  <a:pt x="658821" y="1280860"/>
                  <a:pt x="647557" y="1269471"/>
                </a:cubicBezTo>
                <a:cubicBezTo>
                  <a:pt x="636292" y="1261878"/>
                  <a:pt x="625028" y="1269471"/>
                  <a:pt x="617519" y="1265675"/>
                </a:cubicBezTo>
                <a:cubicBezTo>
                  <a:pt x="606255" y="1265675"/>
                  <a:pt x="594990" y="1265675"/>
                  <a:pt x="583726" y="1265675"/>
                </a:cubicBezTo>
                <a:cubicBezTo>
                  <a:pt x="576217" y="1258082"/>
                  <a:pt x="583726" y="1250489"/>
                  <a:pt x="579972" y="1242896"/>
                </a:cubicBezTo>
                <a:cubicBezTo>
                  <a:pt x="574340" y="1235303"/>
                  <a:pt x="567769" y="1230557"/>
                  <a:pt x="560259" y="1228659"/>
                </a:cubicBezTo>
                <a:lnTo>
                  <a:pt x="553362" y="1229434"/>
                </a:lnTo>
                <a:lnTo>
                  <a:pt x="539546" y="1233707"/>
                </a:lnTo>
                <a:cubicBezTo>
                  <a:pt x="495412" y="1242789"/>
                  <a:pt x="447373" y="1240362"/>
                  <a:pt x="398661" y="1234295"/>
                </a:cubicBezTo>
                <a:cubicBezTo>
                  <a:pt x="382916" y="1232334"/>
                  <a:pt x="367172" y="1230372"/>
                  <a:pt x="353395" y="1228657"/>
                </a:cubicBezTo>
                <a:cubicBezTo>
                  <a:pt x="329777" y="1225715"/>
                  <a:pt x="307508" y="1227998"/>
                  <a:pt x="286897" y="1233017"/>
                </a:cubicBezTo>
                <a:cubicBezTo>
                  <a:pt x="272499" y="1236281"/>
                  <a:pt x="254011" y="1240300"/>
                  <a:pt x="237384" y="1229379"/>
                </a:cubicBezTo>
                <a:cubicBezTo>
                  <a:pt x="224537" y="1220193"/>
                  <a:pt x="221424" y="1197047"/>
                  <a:pt x="228569" y="1187822"/>
                </a:cubicBezTo>
                <a:cubicBezTo>
                  <a:pt x="235714" y="1178598"/>
                  <a:pt x="246640" y="1171108"/>
                  <a:pt x="261658" y="1162864"/>
                </a:cubicBezTo>
                <a:cubicBezTo>
                  <a:pt x="257518" y="1180049"/>
                  <a:pt x="266118" y="1191235"/>
                  <a:pt x="287302" y="1197666"/>
                </a:cubicBezTo>
                <a:cubicBezTo>
                  <a:pt x="298801" y="1201627"/>
                  <a:pt x="307138" y="1198873"/>
                  <a:pt x="306101" y="1191158"/>
                </a:cubicBezTo>
                <a:cubicBezTo>
                  <a:pt x="302940" y="1184442"/>
                  <a:pt x="303715" y="1178217"/>
                  <a:pt x="304491" y="1171992"/>
                </a:cubicBezTo>
                <a:cubicBezTo>
                  <a:pt x="306662" y="1154562"/>
                  <a:pt x="323647" y="1146563"/>
                  <a:pt x="351356" y="1148750"/>
                </a:cubicBezTo>
                <a:cubicBezTo>
                  <a:pt x="357260" y="1149485"/>
                  <a:pt x="363164" y="1150221"/>
                  <a:pt x="369069" y="1150956"/>
                </a:cubicBezTo>
                <a:cubicBezTo>
                  <a:pt x="377096" y="1150692"/>
                  <a:pt x="385279" y="1149182"/>
                  <a:pt x="388022" y="1143202"/>
                </a:cubicBezTo>
                <a:cubicBezTo>
                  <a:pt x="392579" y="1138712"/>
                  <a:pt x="385016" y="1135242"/>
                  <a:pt x="379422" y="1132016"/>
                </a:cubicBezTo>
                <a:cubicBezTo>
                  <a:pt x="373983" y="1127546"/>
                  <a:pt x="364453" y="1123830"/>
                  <a:pt x="367196" y="1117850"/>
                </a:cubicBezTo>
                <a:cubicBezTo>
                  <a:pt x="367972" y="1111625"/>
                  <a:pt x="379780" y="1113096"/>
                  <a:pt x="387808" y="1112832"/>
                </a:cubicBezTo>
                <a:cubicBezTo>
                  <a:pt x="485224" y="1100943"/>
                  <a:pt x="585180" y="1100750"/>
                  <a:pt x="684098" y="1092841"/>
                </a:cubicBezTo>
                <a:lnTo>
                  <a:pt x="700789" y="1091226"/>
                </a:lnTo>
                <a:lnTo>
                  <a:pt x="701531" y="1082970"/>
                </a:lnTo>
                <a:cubicBezTo>
                  <a:pt x="700123" y="1079648"/>
                  <a:pt x="696368" y="1077750"/>
                  <a:pt x="688859" y="1075851"/>
                </a:cubicBezTo>
                <a:cubicBezTo>
                  <a:pt x="685104" y="1075851"/>
                  <a:pt x="677594" y="1075851"/>
                  <a:pt x="673840" y="1075851"/>
                </a:cubicBezTo>
                <a:cubicBezTo>
                  <a:pt x="673840" y="1072055"/>
                  <a:pt x="673840" y="1072055"/>
                  <a:pt x="673840" y="1068259"/>
                </a:cubicBezTo>
                <a:cubicBezTo>
                  <a:pt x="673840" y="1068259"/>
                  <a:pt x="673840" y="1064462"/>
                  <a:pt x="673840" y="1064462"/>
                </a:cubicBezTo>
                <a:cubicBezTo>
                  <a:pt x="700123" y="1068259"/>
                  <a:pt x="718896" y="1049276"/>
                  <a:pt x="745179" y="1049276"/>
                </a:cubicBezTo>
                <a:cubicBezTo>
                  <a:pt x="760198" y="1049276"/>
                  <a:pt x="775217" y="1041683"/>
                  <a:pt x="790236" y="1030294"/>
                </a:cubicBezTo>
                <a:cubicBezTo>
                  <a:pt x="790236" y="1026497"/>
                  <a:pt x="797746" y="1026497"/>
                  <a:pt x="797746" y="1022701"/>
                </a:cubicBezTo>
                <a:cubicBezTo>
                  <a:pt x="797746" y="1015108"/>
                  <a:pt x="790236" y="1015108"/>
                  <a:pt x="786481" y="1015108"/>
                </a:cubicBezTo>
                <a:cubicBezTo>
                  <a:pt x="775217" y="1015108"/>
                  <a:pt x="763953" y="1015108"/>
                  <a:pt x="752689" y="1015108"/>
                </a:cubicBezTo>
                <a:cubicBezTo>
                  <a:pt x="748934" y="1015108"/>
                  <a:pt x="745179" y="1015108"/>
                  <a:pt x="745179" y="1011312"/>
                </a:cubicBezTo>
                <a:cubicBezTo>
                  <a:pt x="745179" y="1007515"/>
                  <a:pt x="745179" y="1003718"/>
                  <a:pt x="748934" y="1003718"/>
                </a:cubicBezTo>
                <a:cubicBezTo>
                  <a:pt x="756444" y="1003718"/>
                  <a:pt x="760198" y="996126"/>
                  <a:pt x="771462" y="996126"/>
                </a:cubicBezTo>
                <a:cubicBezTo>
                  <a:pt x="782727" y="996126"/>
                  <a:pt x="793991" y="996126"/>
                  <a:pt x="805255" y="996126"/>
                </a:cubicBezTo>
                <a:cubicBezTo>
                  <a:pt x="812764" y="992329"/>
                  <a:pt x="809010" y="984736"/>
                  <a:pt x="809010" y="980940"/>
                </a:cubicBezTo>
                <a:cubicBezTo>
                  <a:pt x="809010" y="977143"/>
                  <a:pt x="809010" y="973347"/>
                  <a:pt x="809010" y="973347"/>
                </a:cubicBezTo>
                <a:cubicBezTo>
                  <a:pt x="786481" y="969550"/>
                  <a:pt x="775217" y="950568"/>
                  <a:pt x="752689" y="950568"/>
                </a:cubicBezTo>
                <a:cubicBezTo>
                  <a:pt x="707632" y="950568"/>
                  <a:pt x="666330" y="961957"/>
                  <a:pt x="621274" y="958161"/>
                </a:cubicBezTo>
                <a:cubicBezTo>
                  <a:pt x="613764" y="954364"/>
                  <a:pt x="602500" y="961957"/>
                  <a:pt x="602500" y="950568"/>
                </a:cubicBezTo>
                <a:cubicBezTo>
                  <a:pt x="598745" y="935382"/>
                  <a:pt x="613764" y="942975"/>
                  <a:pt x="621274" y="942975"/>
                </a:cubicBezTo>
                <a:cubicBezTo>
                  <a:pt x="636292" y="946772"/>
                  <a:pt x="651311" y="935382"/>
                  <a:pt x="666330" y="935382"/>
                </a:cubicBezTo>
                <a:cubicBezTo>
                  <a:pt x="681349" y="939179"/>
                  <a:pt x="700123" y="942975"/>
                  <a:pt x="715142" y="935382"/>
                </a:cubicBezTo>
                <a:cubicBezTo>
                  <a:pt x="741425" y="927789"/>
                  <a:pt x="767708" y="931586"/>
                  <a:pt x="790236" y="931586"/>
                </a:cubicBezTo>
                <a:cubicBezTo>
                  <a:pt x="839047" y="927789"/>
                  <a:pt x="884104" y="916400"/>
                  <a:pt x="917897" y="882232"/>
                </a:cubicBezTo>
                <a:cubicBezTo>
                  <a:pt x="925406" y="876537"/>
                  <a:pt x="932916" y="873690"/>
                  <a:pt x="940425" y="872266"/>
                </a:cubicBezTo>
                <a:lnTo>
                  <a:pt x="942362" y="872144"/>
                </a:lnTo>
                <a:lnTo>
                  <a:pt x="872562" y="863450"/>
                </a:lnTo>
                <a:lnTo>
                  <a:pt x="855083" y="859453"/>
                </a:lnTo>
                <a:lnTo>
                  <a:pt x="814672" y="859453"/>
                </a:lnTo>
                <a:lnTo>
                  <a:pt x="814037" y="859953"/>
                </a:lnTo>
                <a:lnTo>
                  <a:pt x="812668" y="859453"/>
                </a:lnTo>
                <a:lnTo>
                  <a:pt x="767708" y="859453"/>
                </a:lnTo>
                <a:cubicBezTo>
                  <a:pt x="745179" y="859453"/>
                  <a:pt x="730161" y="840470"/>
                  <a:pt x="711387" y="821488"/>
                </a:cubicBezTo>
                <a:cubicBezTo>
                  <a:pt x="711387" y="821488"/>
                  <a:pt x="711387" y="817692"/>
                  <a:pt x="711387" y="813895"/>
                </a:cubicBezTo>
                <a:cubicBezTo>
                  <a:pt x="718896" y="802506"/>
                  <a:pt x="722651" y="794913"/>
                  <a:pt x="726406" y="783524"/>
                </a:cubicBezTo>
                <a:cubicBezTo>
                  <a:pt x="726406" y="772134"/>
                  <a:pt x="737670" y="760745"/>
                  <a:pt x="748934" y="760745"/>
                </a:cubicBezTo>
                <a:cubicBezTo>
                  <a:pt x="763953" y="760745"/>
                  <a:pt x="771463" y="754101"/>
                  <a:pt x="775687" y="745084"/>
                </a:cubicBezTo>
                <a:lnTo>
                  <a:pt x="775778" y="744694"/>
                </a:lnTo>
                <a:lnTo>
                  <a:pt x="752144" y="739087"/>
                </a:lnTo>
                <a:cubicBezTo>
                  <a:pt x="734923" y="736942"/>
                  <a:pt x="717470" y="736664"/>
                  <a:pt x="700276" y="738316"/>
                </a:cubicBezTo>
                <a:cubicBezTo>
                  <a:pt x="692093" y="739825"/>
                  <a:pt x="688002" y="740580"/>
                  <a:pt x="687381" y="745560"/>
                </a:cubicBezTo>
                <a:cubicBezTo>
                  <a:pt x="688419" y="753275"/>
                  <a:pt x="684173" y="755275"/>
                  <a:pt x="675108" y="747824"/>
                </a:cubicBezTo>
                <a:cubicBezTo>
                  <a:pt x="662416" y="737393"/>
                  <a:pt x="646361" y="737922"/>
                  <a:pt x="631654" y="743676"/>
                </a:cubicBezTo>
                <a:cubicBezTo>
                  <a:pt x="616792" y="750675"/>
                  <a:pt x="602085" y="756429"/>
                  <a:pt x="578622" y="752242"/>
                </a:cubicBezTo>
                <a:cubicBezTo>
                  <a:pt x="572718" y="751507"/>
                  <a:pt x="566504" y="753262"/>
                  <a:pt x="565883" y="758242"/>
                </a:cubicBezTo>
                <a:cubicBezTo>
                  <a:pt x="566921" y="765957"/>
                  <a:pt x="562675" y="767957"/>
                  <a:pt x="552524" y="769221"/>
                </a:cubicBezTo>
                <a:cubicBezTo>
                  <a:pt x="538592" y="768750"/>
                  <a:pt x="530875" y="766525"/>
                  <a:pt x="523778" y="759319"/>
                </a:cubicBezTo>
                <a:cubicBezTo>
                  <a:pt x="511397" y="746398"/>
                  <a:pt x="511134" y="732457"/>
                  <a:pt x="508904" y="718272"/>
                </a:cubicBezTo>
                <a:cubicBezTo>
                  <a:pt x="507866" y="710557"/>
                  <a:pt x="524386" y="706293"/>
                  <a:pt x="538318" y="706764"/>
                </a:cubicBezTo>
                <a:cubicBezTo>
                  <a:pt x="554373" y="706235"/>
                  <a:pt x="566647" y="703971"/>
                  <a:pt x="562604" y="688295"/>
                </a:cubicBezTo>
                <a:cubicBezTo>
                  <a:pt x="573482" y="697236"/>
                  <a:pt x="572552" y="704706"/>
                  <a:pt x="575712" y="711421"/>
                </a:cubicBezTo>
                <a:cubicBezTo>
                  <a:pt x="580841" y="718382"/>
                  <a:pt x="585970" y="725342"/>
                  <a:pt x="600057" y="724568"/>
                </a:cubicBezTo>
                <a:cubicBezTo>
                  <a:pt x="613989" y="725039"/>
                  <a:pt x="628231" y="723020"/>
                  <a:pt x="627659" y="711570"/>
                </a:cubicBezTo>
                <a:cubicBezTo>
                  <a:pt x="626466" y="705100"/>
                  <a:pt x="631177" y="699365"/>
                  <a:pt x="637547" y="696365"/>
                </a:cubicBezTo>
                <a:cubicBezTo>
                  <a:pt x="658779" y="686367"/>
                  <a:pt x="668464" y="688837"/>
                  <a:pt x="680380" y="705494"/>
                </a:cubicBezTo>
                <a:cubicBezTo>
                  <a:pt x="696173" y="691024"/>
                  <a:pt x="713778" y="678045"/>
                  <a:pt x="736823" y="669537"/>
                </a:cubicBezTo>
                <a:cubicBezTo>
                  <a:pt x="756684" y="662528"/>
                  <a:pt x="777140" y="658754"/>
                  <a:pt x="798348" y="656971"/>
                </a:cubicBezTo>
                <a:lnTo>
                  <a:pt x="818551" y="656779"/>
                </a:lnTo>
                <a:lnTo>
                  <a:pt x="824029" y="650647"/>
                </a:lnTo>
                <a:cubicBezTo>
                  <a:pt x="827783" y="643054"/>
                  <a:pt x="835293" y="646851"/>
                  <a:pt x="839047" y="646851"/>
                </a:cubicBezTo>
                <a:cubicBezTo>
                  <a:pt x="854066" y="646851"/>
                  <a:pt x="869085" y="650647"/>
                  <a:pt x="880349" y="639258"/>
                </a:cubicBezTo>
                <a:cubicBezTo>
                  <a:pt x="884104" y="635461"/>
                  <a:pt x="887859" y="635461"/>
                  <a:pt x="895368" y="635461"/>
                </a:cubicBezTo>
                <a:cubicBezTo>
                  <a:pt x="906633" y="635461"/>
                  <a:pt x="917897" y="635461"/>
                  <a:pt x="925406" y="635461"/>
                </a:cubicBezTo>
                <a:cubicBezTo>
                  <a:pt x="944180" y="631665"/>
                  <a:pt x="962953" y="635461"/>
                  <a:pt x="977972" y="646851"/>
                </a:cubicBezTo>
                <a:cubicBezTo>
                  <a:pt x="989236" y="658240"/>
                  <a:pt x="1004255" y="654444"/>
                  <a:pt x="1015520" y="643054"/>
                </a:cubicBezTo>
                <a:lnTo>
                  <a:pt x="1040138" y="631707"/>
                </a:lnTo>
                <a:lnTo>
                  <a:pt x="1039376" y="631361"/>
                </a:lnTo>
                <a:cubicBezTo>
                  <a:pt x="1021818" y="627910"/>
                  <a:pt x="1010474" y="622704"/>
                  <a:pt x="1016117" y="609499"/>
                </a:cubicBezTo>
                <a:cubicBezTo>
                  <a:pt x="1018705" y="604764"/>
                  <a:pt x="1012801" y="604029"/>
                  <a:pt x="1006896" y="603294"/>
                </a:cubicBezTo>
                <a:cubicBezTo>
                  <a:pt x="1000837" y="603803"/>
                  <a:pt x="993275" y="600333"/>
                  <a:pt x="992499" y="606558"/>
                </a:cubicBezTo>
                <a:cubicBezTo>
                  <a:pt x="991724" y="612783"/>
                  <a:pt x="992606" y="621743"/>
                  <a:pt x="980488" y="622762"/>
                </a:cubicBezTo>
                <a:cubicBezTo>
                  <a:pt x="968369" y="623781"/>
                  <a:pt x="963550" y="614331"/>
                  <a:pt x="954330" y="608125"/>
                </a:cubicBezTo>
                <a:cubicBezTo>
                  <a:pt x="950704" y="605145"/>
                  <a:pt x="945265" y="600674"/>
                  <a:pt x="939826" y="596204"/>
                </a:cubicBezTo>
                <a:cubicBezTo>
                  <a:pt x="930760" y="588753"/>
                  <a:pt x="919107" y="586037"/>
                  <a:pt x="906523" y="590792"/>
                </a:cubicBezTo>
                <a:cubicBezTo>
                  <a:pt x="885601" y="598300"/>
                  <a:pt x="863952" y="595604"/>
                  <a:pt x="842768" y="589172"/>
                </a:cubicBezTo>
                <a:cubicBezTo>
                  <a:pt x="825210" y="585721"/>
                  <a:pt x="811433" y="584005"/>
                  <a:pt x="795068" y="587024"/>
                </a:cubicBezTo>
                <a:cubicBezTo>
                  <a:pt x="782794" y="589288"/>
                  <a:pt x="775542" y="583328"/>
                  <a:pt x="774504" y="575612"/>
                </a:cubicBezTo>
                <a:cubicBezTo>
                  <a:pt x="773157" y="570387"/>
                  <a:pt x="784083" y="562898"/>
                  <a:pt x="768493" y="559692"/>
                </a:cubicBezTo>
                <a:cubicBezTo>
                  <a:pt x="754716" y="557976"/>
                  <a:pt x="740474" y="559995"/>
                  <a:pt x="733329" y="569219"/>
                </a:cubicBezTo>
                <a:cubicBezTo>
                  <a:pt x="726494" y="575954"/>
                  <a:pt x="727687" y="582424"/>
                  <a:pt x="726602" y="591139"/>
                </a:cubicBezTo>
                <a:cubicBezTo>
                  <a:pt x="717584" y="567258"/>
                  <a:pt x="691999" y="564072"/>
                  <a:pt x="662167" y="562884"/>
                </a:cubicBezTo>
                <a:cubicBezTo>
                  <a:pt x="644299" y="561923"/>
                  <a:pt x="628709" y="558717"/>
                  <a:pt x="612809" y="558001"/>
                </a:cubicBezTo>
                <a:cubicBezTo>
                  <a:pt x="581165" y="555324"/>
                  <a:pt x="551023" y="556627"/>
                  <a:pt x="525545" y="568625"/>
                </a:cubicBezTo>
                <a:cubicBezTo>
                  <a:pt x="514774" y="574870"/>
                  <a:pt x="505243" y="571154"/>
                  <a:pt x="498301" y="562703"/>
                </a:cubicBezTo>
                <a:cubicBezTo>
                  <a:pt x="474159" y="531881"/>
                  <a:pt x="444793" y="526959"/>
                  <a:pt x="404607" y="544712"/>
                </a:cubicBezTo>
                <a:cubicBezTo>
                  <a:pt x="393991" y="549711"/>
                  <a:pt x="382027" y="549485"/>
                  <a:pt x="370064" y="549259"/>
                </a:cubicBezTo>
                <a:cubicBezTo>
                  <a:pt x="348414" y="546563"/>
                  <a:pt x="328733" y="544111"/>
                  <a:pt x="311283" y="555845"/>
                </a:cubicBezTo>
                <a:cubicBezTo>
                  <a:pt x="304448" y="562580"/>
                  <a:pt x="297661" y="552885"/>
                  <a:pt x="292222" y="548414"/>
                </a:cubicBezTo>
                <a:cubicBezTo>
                  <a:pt x="288596" y="545434"/>
                  <a:pt x="289216" y="540454"/>
                  <a:pt x="289681" y="536719"/>
                </a:cubicBezTo>
                <a:cubicBezTo>
                  <a:pt x="291960" y="534474"/>
                  <a:pt x="290612" y="529249"/>
                  <a:pt x="286676" y="528758"/>
                </a:cubicBezTo>
                <a:cubicBezTo>
                  <a:pt x="271241" y="524307"/>
                  <a:pt x="257154" y="525081"/>
                  <a:pt x="242912" y="527100"/>
                </a:cubicBezTo>
                <a:cubicBezTo>
                  <a:pt x="234729" y="528610"/>
                  <a:pt x="232141" y="533345"/>
                  <a:pt x="231366" y="539570"/>
                </a:cubicBezTo>
                <a:cubicBezTo>
                  <a:pt x="227071" y="558000"/>
                  <a:pt x="216611" y="561754"/>
                  <a:pt x="187089" y="558077"/>
                </a:cubicBezTo>
                <a:cubicBezTo>
                  <a:pt x="179372" y="555852"/>
                  <a:pt x="175745" y="552871"/>
                  <a:pt x="180147" y="549626"/>
                </a:cubicBezTo>
                <a:cubicBezTo>
                  <a:pt x="191538" y="538402"/>
                  <a:pt x="178072" y="534196"/>
                  <a:pt x="166573" y="530235"/>
                </a:cubicBezTo>
                <a:cubicBezTo>
                  <a:pt x="153106" y="526029"/>
                  <a:pt x="139020" y="526803"/>
                  <a:pt x="127056" y="526577"/>
                </a:cubicBezTo>
                <a:cubicBezTo>
                  <a:pt x="113124" y="526106"/>
                  <a:pt x="99347" y="524390"/>
                  <a:pt x="85105" y="526410"/>
                </a:cubicBezTo>
                <a:cubicBezTo>
                  <a:pt x="74800" y="528919"/>
                  <a:pt x="69826" y="520713"/>
                  <a:pt x="68478" y="515488"/>
                </a:cubicBezTo>
                <a:cubicBezTo>
                  <a:pt x="67595" y="506528"/>
                  <a:pt x="61846" y="504548"/>
                  <a:pt x="49727" y="505567"/>
                </a:cubicBezTo>
                <a:cubicBezTo>
                  <a:pt x="45636" y="506321"/>
                  <a:pt x="41545" y="507076"/>
                  <a:pt x="35640" y="506341"/>
                </a:cubicBezTo>
                <a:cubicBezTo>
                  <a:pt x="29581" y="506850"/>
                  <a:pt x="21553" y="507115"/>
                  <a:pt x="16114" y="502644"/>
                </a:cubicBezTo>
                <a:cubicBezTo>
                  <a:pt x="12643" y="498419"/>
                  <a:pt x="20826" y="496910"/>
                  <a:pt x="23259" y="493420"/>
                </a:cubicBezTo>
                <a:cubicBezTo>
                  <a:pt x="32527" y="483195"/>
                  <a:pt x="27398" y="476235"/>
                  <a:pt x="0" y="471558"/>
                </a:cubicBezTo>
                <a:cubicBezTo>
                  <a:pt x="2946" y="447902"/>
                  <a:pt x="5738" y="425492"/>
                  <a:pt x="8684" y="401837"/>
                </a:cubicBezTo>
                <a:cubicBezTo>
                  <a:pt x="24584" y="402553"/>
                  <a:pt x="33804" y="408759"/>
                  <a:pt x="38468" y="419454"/>
                </a:cubicBezTo>
                <a:cubicBezTo>
                  <a:pt x="51111" y="446316"/>
                  <a:pt x="71985" y="455237"/>
                  <a:pt x="112898" y="447690"/>
                </a:cubicBezTo>
                <a:cubicBezTo>
                  <a:pt x="131231" y="444916"/>
                  <a:pt x="145318" y="444142"/>
                  <a:pt x="163031" y="446348"/>
                </a:cubicBezTo>
                <a:cubicBezTo>
                  <a:pt x="170749" y="448574"/>
                  <a:pt x="180589" y="449800"/>
                  <a:pt x="183177" y="445065"/>
                </a:cubicBezTo>
                <a:cubicBezTo>
                  <a:pt x="187734" y="440575"/>
                  <a:pt x="178204" y="436859"/>
                  <a:pt x="174578" y="433879"/>
                </a:cubicBezTo>
                <a:cubicBezTo>
                  <a:pt x="170951" y="430899"/>
                  <a:pt x="167170" y="429163"/>
                  <a:pt x="163544" y="426183"/>
                </a:cubicBezTo>
                <a:cubicBezTo>
                  <a:pt x="158105" y="421713"/>
                  <a:pt x="148730" y="416752"/>
                  <a:pt x="151318" y="412017"/>
                </a:cubicBezTo>
                <a:cubicBezTo>
                  <a:pt x="156030" y="406282"/>
                  <a:pt x="167838" y="407753"/>
                  <a:pt x="175711" y="408734"/>
                </a:cubicBezTo>
                <a:cubicBezTo>
                  <a:pt x="189643" y="409204"/>
                  <a:pt x="203419" y="410920"/>
                  <a:pt x="217041" y="413881"/>
                </a:cubicBezTo>
                <a:cubicBezTo>
                  <a:pt x="246408" y="418803"/>
                  <a:pt x="272768" y="415765"/>
                  <a:pt x="296123" y="404767"/>
                </a:cubicBezTo>
                <a:cubicBezTo>
                  <a:pt x="300370" y="402767"/>
                  <a:pt x="304306" y="403257"/>
                  <a:pt x="307932" y="406237"/>
                </a:cubicBezTo>
                <a:cubicBezTo>
                  <a:pt x="311558" y="409218"/>
                  <a:pt x="315494" y="409708"/>
                  <a:pt x="321399" y="410443"/>
                </a:cubicBezTo>
                <a:cubicBezTo>
                  <a:pt x="325335" y="410934"/>
                  <a:pt x="331084" y="412914"/>
                  <a:pt x="333362" y="410669"/>
                </a:cubicBezTo>
                <a:cubicBezTo>
                  <a:pt x="335796" y="407179"/>
                  <a:pt x="332015" y="405444"/>
                  <a:pt x="328233" y="403709"/>
                </a:cubicBezTo>
                <a:cubicBezTo>
                  <a:pt x="320826" y="398993"/>
                  <a:pt x="319478" y="393768"/>
                  <a:pt x="314194" y="388053"/>
                </a:cubicBezTo>
                <a:cubicBezTo>
                  <a:pt x="308755" y="383582"/>
                  <a:pt x="309376" y="378602"/>
                  <a:pt x="315745" y="375602"/>
                </a:cubicBezTo>
                <a:cubicBezTo>
                  <a:pt x="324238" y="371603"/>
                  <a:pt x="329987" y="373583"/>
                  <a:pt x="335426" y="378054"/>
                </a:cubicBezTo>
                <a:cubicBezTo>
                  <a:pt x="341175" y="380034"/>
                  <a:pt x="344802" y="383014"/>
                  <a:pt x="348428" y="385995"/>
                </a:cubicBezTo>
                <a:cubicBezTo>
                  <a:pt x="360964" y="397671"/>
                  <a:pt x="370339" y="402632"/>
                  <a:pt x="391106" y="396368"/>
                </a:cubicBezTo>
                <a:cubicBezTo>
                  <a:pt x="407781" y="390859"/>
                  <a:pt x="428965" y="397290"/>
                  <a:pt x="448181" y="403477"/>
                </a:cubicBezTo>
                <a:cubicBezTo>
                  <a:pt x="457867" y="405948"/>
                  <a:pt x="467087" y="412153"/>
                  <a:pt x="473922" y="405419"/>
                </a:cubicBezTo>
                <a:cubicBezTo>
                  <a:pt x="482725" y="398929"/>
                  <a:pt x="475317" y="394214"/>
                  <a:pt x="468065" y="388253"/>
                </a:cubicBezTo>
                <a:cubicBezTo>
                  <a:pt x="464439" y="385273"/>
                  <a:pt x="460813" y="382292"/>
                  <a:pt x="459155" y="379557"/>
                </a:cubicBezTo>
                <a:cubicBezTo>
                  <a:pt x="455839" y="374087"/>
                  <a:pt x="454336" y="370107"/>
                  <a:pt x="466300" y="370332"/>
                </a:cubicBezTo>
                <a:cubicBezTo>
                  <a:pt x="520214" y="370726"/>
                  <a:pt x="548901" y="349013"/>
                  <a:pt x="577743" y="326054"/>
                </a:cubicBezTo>
                <a:cubicBezTo>
                  <a:pt x="580021" y="323809"/>
                  <a:pt x="580487" y="320074"/>
                  <a:pt x="580952" y="316339"/>
                </a:cubicBezTo>
                <a:cubicBezTo>
                  <a:pt x="582348" y="305134"/>
                  <a:pt x="588562" y="303379"/>
                  <a:pt x="605965" y="308076"/>
                </a:cubicBezTo>
                <a:cubicBezTo>
                  <a:pt x="652114" y="322674"/>
                  <a:pt x="696343" y="320597"/>
                  <a:pt x="734405" y="303844"/>
                </a:cubicBezTo>
                <a:cubicBezTo>
                  <a:pt x="759883" y="291846"/>
                  <a:pt x="788522" y="286563"/>
                  <a:pt x="821360" y="295710"/>
                </a:cubicBezTo>
                <a:cubicBezTo>
                  <a:pt x="836794" y="300161"/>
                  <a:pt x="847720" y="292672"/>
                  <a:pt x="856523" y="286182"/>
                </a:cubicBezTo>
                <a:cubicBezTo>
                  <a:pt x="863203" y="280693"/>
                  <a:pt x="871386" y="279183"/>
                  <a:pt x="885007" y="282144"/>
                </a:cubicBezTo>
                <a:cubicBezTo>
                  <a:pt x="919968" y="290292"/>
                  <a:pt x="954201" y="288234"/>
                  <a:pt x="988589" y="284931"/>
                </a:cubicBezTo>
                <a:cubicBezTo>
                  <a:pt x="1026914" y="282119"/>
                  <a:pt x="1065549" y="276816"/>
                  <a:pt x="1107034" y="280719"/>
                </a:cubicBezTo>
                <a:cubicBezTo>
                  <a:pt x="1118842" y="282190"/>
                  <a:pt x="1129303" y="278436"/>
                  <a:pt x="1138106" y="271946"/>
                </a:cubicBezTo>
                <a:lnTo>
                  <a:pt x="1147858" y="267925"/>
                </a:lnTo>
                <a:lnTo>
                  <a:pt x="1135858" y="269896"/>
                </a:lnTo>
                <a:cubicBezTo>
                  <a:pt x="1113323" y="269896"/>
                  <a:pt x="1090788" y="268662"/>
                  <a:pt x="1072008" y="266194"/>
                </a:cubicBezTo>
                <a:cubicBezTo>
                  <a:pt x="1064497" y="266194"/>
                  <a:pt x="1053229" y="264960"/>
                  <a:pt x="1045717" y="266194"/>
                </a:cubicBezTo>
                <a:cubicBezTo>
                  <a:pt x="1034450" y="268662"/>
                  <a:pt x="1019426" y="267428"/>
                  <a:pt x="1008159" y="267428"/>
                </a:cubicBezTo>
                <a:cubicBezTo>
                  <a:pt x="996891" y="267428"/>
                  <a:pt x="981868" y="269896"/>
                  <a:pt x="970600" y="266194"/>
                </a:cubicBezTo>
                <a:cubicBezTo>
                  <a:pt x="963088" y="263726"/>
                  <a:pt x="959333" y="267428"/>
                  <a:pt x="951821" y="267428"/>
                </a:cubicBezTo>
                <a:cubicBezTo>
                  <a:pt x="906750" y="267428"/>
                  <a:pt x="857924" y="267428"/>
                  <a:pt x="809098" y="267428"/>
                </a:cubicBezTo>
                <a:cubicBezTo>
                  <a:pt x="779051" y="263726"/>
                  <a:pt x="749004" y="266194"/>
                  <a:pt x="718958" y="266194"/>
                </a:cubicBezTo>
                <a:cubicBezTo>
                  <a:pt x="711446" y="266194"/>
                  <a:pt x="703934" y="264960"/>
                  <a:pt x="700178" y="262492"/>
                </a:cubicBezTo>
                <a:cubicBezTo>
                  <a:pt x="711446" y="261258"/>
                  <a:pt x="722713" y="260024"/>
                  <a:pt x="733981" y="260024"/>
                </a:cubicBezTo>
                <a:cubicBezTo>
                  <a:pt x="749004" y="260024"/>
                  <a:pt x="764028" y="260024"/>
                  <a:pt x="779051" y="260024"/>
                </a:cubicBezTo>
                <a:cubicBezTo>
                  <a:pt x="786563" y="260024"/>
                  <a:pt x="801586" y="260024"/>
                  <a:pt x="797831" y="255088"/>
                </a:cubicBezTo>
                <a:cubicBezTo>
                  <a:pt x="797831" y="252620"/>
                  <a:pt x="805342" y="252620"/>
                  <a:pt x="809098" y="252620"/>
                </a:cubicBezTo>
                <a:cubicBezTo>
                  <a:pt x="831633" y="252620"/>
                  <a:pt x="854168" y="252620"/>
                  <a:pt x="876704" y="252620"/>
                </a:cubicBezTo>
                <a:cubicBezTo>
                  <a:pt x="880459" y="252620"/>
                  <a:pt x="884215" y="252620"/>
                  <a:pt x="887971" y="252620"/>
                </a:cubicBezTo>
                <a:cubicBezTo>
                  <a:pt x="891727" y="252620"/>
                  <a:pt x="891727" y="251386"/>
                  <a:pt x="891727" y="250152"/>
                </a:cubicBezTo>
                <a:cubicBezTo>
                  <a:pt x="891727" y="250152"/>
                  <a:pt x="891727" y="250152"/>
                  <a:pt x="891727" y="248918"/>
                </a:cubicBezTo>
                <a:cubicBezTo>
                  <a:pt x="891727" y="248918"/>
                  <a:pt x="887971" y="248918"/>
                  <a:pt x="887971" y="248918"/>
                </a:cubicBezTo>
                <a:cubicBezTo>
                  <a:pt x="861680" y="250152"/>
                  <a:pt x="835389" y="247684"/>
                  <a:pt x="809098" y="246450"/>
                </a:cubicBezTo>
                <a:cubicBezTo>
                  <a:pt x="790319" y="246450"/>
                  <a:pt x="775295" y="246450"/>
                  <a:pt x="756516" y="243982"/>
                </a:cubicBezTo>
                <a:cubicBezTo>
                  <a:pt x="752760" y="242748"/>
                  <a:pt x="749004" y="242748"/>
                  <a:pt x="749004" y="242748"/>
                </a:cubicBezTo>
                <a:cubicBezTo>
                  <a:pt x="726469" y="246450"/>
                  <a:pt x="707690" y="243982"/>
                  <a:pt x="685155" y="245216"/>
                </a:cubicBezTo>
                <a:cubicBezTo>
                  <a:pt x="677643" y="245216"/>
                  <a:pt x="666376" y="243982"/>
                  <a:pt x="655108" y="246450"/>
                </a:cubicBezTo>
                <a:cubicBezTo>
                  <a:pt x="647596" y="247684"/>
                  <a:pt x="640085" y="246450"/>
                  <a:pt x="636329" y="242748"/>
                </a:cubicBezTo>
                <a:cubicBezTo>
                  <a:pt x="628817" y="237812"/>
                  <a:pt x="628817" y="236578"/>
                  <a:pt x="643840" y="235344"/>
                </a:cubicBezTo>
                <a:cubicBezTo>
                  <a:pt x="658864" y="234110"/>
                  <a:pt x="662620" y="230408"/>
                  <a:pt x="677643" y="231642"/>
                </a:cubicBezTo>
                <a:cubicBezTo>
                  <a:pt x="688911" y="232876"/>
                  <a:pt x="700178" y="231642"/>
                  <a:pt x="711446" y="231642"/>
                </a:cubicBezTo>
                <a:cubicBezTo>
                  <a:pt x="715202" y="231642"/>
                  <a:pt x="718958" y="231642"/>
                  <a:pt x="726469" y="230408"/>
                </a:cubicBezTo>
                <a:cubicBezTo>
                  <a:pt x="711446" y="230408"/>
                  <a:pt x="700178" y="229174"/>
                  <a:pt x="688911" y="229174"/>
                </a:cubicBezTo>
                <a:cubicBezTo>
                  <a:pt x="688911" y="226706"/>
                  <a:pt x="685155" y="224238"/>
                  <a:pt x="696422" y="220536"/>
                </a:cubicBezTo>
                <a:cubicBezTo>
                  <a:pt x="700178" y="218068"/>
                  <a:pt x="707690" y="218068"/>
                  <a:pt x="718958" y="218068"/>
                </a:cubicBezTo>
                <a:cubicBezTo>
                  <a:pt x="722713" y="218068"/>
                  <a:pt x="726469" y="216834"/>
                  <a:pt x="722713" y="214366"/>
                </a:cubicBezTo>
                <a:cubicBezTo>
                  <a:pt x="718958" y="214366"/>
                  <a:pt x="718958" y="213132"/>
                  <a:pt x="715202" y="213132"/>
                </a:cubicBezTo>
                <a:cubicBezTo>
                  <a:pt x="696422" y="213132"/>
                  <a:pt x="677643" y="210664"/>
                  <a:pt x="662620" y="214366"/>
                </a:cubicBezTo>
                <a:cubicBezTo>
                  <a:pt x="651352" y="216834"/>
                  <a:pt x="636329" y="216834"/>
                  <a:pt x="628817" y="214366"/>
                </a:cubicBezTo>
                <a:cubicBezTo>
                  <a:pt x="621305" y="210664"/>
                  <a:pt x="610038" y="210664"/>
                  <a:pt x="595014" y="210664"/>
                </a:cubicBezTo>
                <a:cubicBezTo>
                  <a:pt x="583747" y="210664"/>
                  <a:pt x="572479" y="210664"/>
                  <a:pt x="572479" y="204494"/>
                </a:cubicBezTo>
                <a:cubicBezTo>
                  <a:pt x="572479" y="202026"/>
                  <a:pt x="561212" y="202026"/>
                  <a:pt x="553700" y="200792"/>
                </a:cubicBezTo>
                <a:cubicBezTo>
                  <a:pt x="546188" y="200792"/>
                  <a:pt x="538676" y="200792"/>
                  <a:pt x="534921" y="200792"/>
                </a:cubicBezTo>
                <a:cubicBezTo>
                  <a:pt x="519897" y="200792"/>
                  <a:pt x="516141" y="198324"/>
                  <a:pt x="527409" y="194622"/>
                </a:cubicBezTo>
                <a:cubicBezTo>
                  <a:pt x="531165" y="192154"/>
                  <a:pt x="534921" y="188452"/>
                  <a:pt x="546188" y="189686"/>
                </a:cubicBezTo>
                <a:cubicBezTo>
                  <a:pt x="561212" y="190920"/>
                  <a:pt x="576235" y="190920"/>
                  <a:pt x="591258" y="189686"/>
                </a:cubicBezTo>
                <a:cubicBezTo>
                  <a:pt x="610038" y="188452"/>
                  <a:pt x="625061" y="189686"/>
                  <a:pt x="640085" y="189686"/>
                </a:cubicBezTo>
                <a:cubicBezTo>
                  <a:pt x="655108" y="189686"/>
                  <a:pt x="666376" y="187218"/>
                  <a:pt x="681399" y="187218"/>
                </a:cubicBezTo>
                <a:cubicBezTo>
                  <a:pt x="692667" y="187218"/>
                  <a:pt x="696422" y="183516"/>
                  <a:pt x="696422" y="177346"/>
                </a:cubicBezTo>
                <a:cubicBezTo>
                  <a:pt x="692667" y="174878"/>
                  <a:pt x="707690" y="169942"/>
                  <a:pt x="715202" y="171176"/>
                </a:cubicBezTo>
                <a:cubicBezTo>
                  <a:pt x="730225" y="171176"/>
                  <a:pt x="741493" y="168708"/>
                  <a:pt x="756516" y="172410"/>
                </a:cubicBezTo>
                <a:cubicBezTo>
                  <a:pt x="764028" y="173644"/>
                  <a:pt x="775295" y="172410"/>
                  <a:pt x="775295" y="169942"/>
                </a:cubicBezTo>
                <a:cubicBezTo>
                  <a:pt x="775295" y="165006"/>
                  <a:pt x="782807" y="166240"/>
                  <a:pt x="790319" y="167474"/>
                </a:cubicBezTo>
                <a:cubicBezTo>
                  <a:pt x="812854" y="168708"/>
                  <a:pt x="812854" y="168708"/>
                  <a:pt x="835389" y="167474"/>
                </a:cubicBezTo>
                <a:cubicBezTo>
                  <a:pt x="850413" y="166240"/>
                  <a:pt x="865436" y="165006"/>
                  <a:pt x="880459" y="165006"/>
                </a:cubicBezTo>
                <a:cubicBezTo>
                  <a:pt x="899239" y="163772"/>
                  <a:pt x="921774" y="162538"/>
                  <a:pt x="940553" y="162538"/>
                </a:cubicBezTo>
                <a:cubicBezTo>
                  <a:pt x="944309" y="162538"/>
                  <a:pt x="944309" y="162538"/>
                  <a:pt x="948065" y="162538"/>
                </a:cubicBezTo>
                <a:cubicBezTo>
                  <a:pt x="951821" y="162538"/>
                  <a:pt x="948065" y="158836"/>
                  <a:pt x="955577" y="158836"/>
                </a:cubicBezTo>
                <a:cubicBezTo>
                  <a:pt x="963088" y="160070"/>
                  <a:pt x="966844" y="161303"/>
                  <a:pt x="970600" y="161303"/>
                </a:cubicBezTo>
                <a:cubicBezTo>
                  <a:pt x="981868" y="161303"/>
                  <a:pt x="989379" y="158836"/>
                  <a:pt x="996891" y="158836"/>
                </a:cubicBezTo>
                <a:cubicBezTo>
                  <a:pt x="1008159" y="158836"/>
                  <a:pt x="1015670" y="160070"/>
                  <a:pt x="1023182" y="158836"/>
                </a:cubicBezTo>
                <a:cubicBezTo>
                  <a:pt x="1030694" y="157601"/>
                  <a:pt x="1034450" y="157601"/>
                  <a:pt x="1041961" y="157601"/>
                </a:cubicBezTo>
                <a:cubicBezTo>
                  <a:pt x="1056985" y="157601"/>
                  <a:pt x="1072008" y="155133"/>
                  <a:pt x="1087032" y="155133"/>
                </a:cubicBezTo>
                <a:cubicBezTo>
                  <a:pt x="1090788" y="152665"/>
                  <a:pt x="1102055" y="153899"/>
                  <a:pt x="1109567" y="153899"/>
                </a:cubicBezTo>
                <a:cubicBezTo>
                  <a:pt x="1113323" y="153899"/>
                  <a:pt x="1117079" y="153899"/>
                  <a:pt x="1117079" y="153899"/>
                </a:cubicBezTo>
                <a:cubicBezTo>
                  <a:pt x="1143370" y="153899"/>
                  <a:pt x="1169661" y="153899"/>
                  <a:pt x="1195952" y="152665"/>
                </a:cubicBezTo>
                <a:lnTo>
                  <a:pt x="1240638" y="151931"/>
                </a:lnTo>
                <a:lnTo>
                  <a:pt x="1241451" y="148271"/>
                </a:lnTo>
                <a:cubicBezTo>
                  <a:pt x="1244039" y="143536"/>
                  <a:pt x="1250564" y="139291"/>
                  <a:pt x="1243312" y="133331"/>
                </a:cubicBezTo>
                <a:cubicBezTo>
                  <a:pt x="1235905" y="128615"/>
                  <a:pt x="1227412" y="132615"/>
                  <a:pt x="1221197" y="134369"/>
                </a:cubicBezTo>
                <a:cubicBezTo>
                  <a:pt x="1211047" y="135633"/>
                  <a:pt x="1200896" y="136898"/>
                  <a:pt x="1189553" y="131692"/>
                </a:cubicBezTo>
                <a:cubicBezTo>
                  <a:pt x="1115433" y="100966"/>
                  <a:pt x="1050282" y="110552"/>
                  <a:pt x="990833" y="138549"/>
                </a:cubicBezTo>
                <a:cubicBezTo>
                  <a:pt x="978094" y="144548"/>
                  <a:pt x="969911" y="146057"/>
                  <a:pt x="957065" y="136871"/>
                </a:cubicBezTo>
                <a:cubicBezTo>
                  <a:pt x="932875" y="122479"/>
                  <a:pt x="903354" y="118802"/>
                  <a:pt x="873212" y="120105"/>
                </a:cubicBezTo>
                <a:cubicBezTo>
                  <a:pt x="839134" y="120918"/>
                  <a:pt x="804435" y="126711"/>
                  <a:pt x="768544" y="126033"/>
                </a:cubicBezTo>
                <a:cubicBezTo>
                  <a:pt x="748553" y="126072"/>
                  <a:pt x="735086" y="121866"/>
                  <a:pt x="720272" y="112435"/>
                </a:cubicBezTo>
                <a:cubicBezTo>
                  <a:pt x="700173" y="97288"/>
                  <a:pt x="690178" y="97307"/>
                  <a:pt x="670604" y="110041"/>
                </a:cubicBezTo>
                <a:cubicBezTo>
                  <a:pt x="657710" y="117285"/>
                  <a:pt x="641500" y="119060"/>
                  <a:pt x="623632" y="118098"/>
                </a:cubicBezTo>
                <a:cubicBezTo>
                  <a:pt x="605609" y="118382"/>
                  <a:pt x="589398" y="120156"/>
                  <a:pt x="572568" y="126910"/>
                </a:cubicBezTo>
                <a:cubicBezTo>
                  <a:pt x="551491" y="135664"/>
                  <a:pt x="526526" y="127497"/>
                  <a:pt x="522793" y="109331"/>
                </a:cubicBezTo>
                <a:cubicBezTo>
                  <a:pt x="521600" y="102861"/>
                  <a:pt x="522376" y="96636"/>
                  <a:pt x="525119" y="90656"/>
                </a:cubicBezTo>
                <a:cubicBezTo>
                  <a:pt x="528638" y="78451"/>
                  <a:pt x="540912" y="76187"/>
                  <a:pt x="557849" y="84618"/>
                </a:cubicBezTo>
                <a:cubicBezTo>
                  <a:pt x="590067" y="98746"/>
                  <a:pt x="614149" y="97952"/>
                  <a:pt x="632530" y="78748"/>
                </a:cubicBezTo>
                <a:cubicBezTo>
                  <a:pt x="634653" y="77748"/>
                  <a:pt x="636932" y="75503"/>
                  <a:pt x="639210" y="73258"/>
                </a:cubicBezTo>
                <a:cubicBezTo>
                  <a:pt x="657126" y="57789"/>
                  <a:pt x="657126" y="57789"/>
                  <a:pt x="641429" y="39398"/>
                </a:cubicBezTo>
                <a:cubicBezTo>
                  <a:pt x="641584" y="38153"/>
                  <a:pt x="643552" y="38398"/>
                  <a:pt x="643707" y="37153"/>
                </a:cubicBezTo>
                <a:cubicBezTo>
                  <a:pt x="657174" y="41359"/>
                  <a:pt x="668207" y="49055"/>
                  <a:pt x="679395" y="55506"/>
                </a:cubicBezTo>
                <a:cubicBezTo>
                  <a:pt x="698146" y="65427"/>
                  <a:pt x="702237" y="64673"/>
                  <a:pt x="709692" y="52958"/>
                </a:cubicBezTo>
                <a:cubicBezTo>
                  <a:pt x="712436" y="46978"/>
                  <a:pt x="716837" y="43733"/>
                  <a:pt x="728646" y="45204"/>
                </a:cubicBezTo>
                <a:cubicBezTo>
                  <a:pt x="736518" y="46185"/>
                  <a:pt x="746824" y="43675"/>
                  <a:pt x="754851" y="43411"/>
                </a:cubicBezTo>
                <a:cubicBezTo>
                  <a:pt x="767125" y="41147"/>
                  <a:pt x="778779" y="43862"/>
                  <a:pt x="787844" y="51313"/>
                </a:cubicBezTo>
                <a:cubicBezTo>
                  <a:pt x="797064" y="57519"/>
                  <a:pt x="804937" y="58499"/>
                  <a:pt x="813430" y="54500"/>
                </a:cubicBezTo>
                <a:cubicBezTo>
                  <a:pt x="827827" y="51236"/>
                  <a:pt x="839790" y="51462"/>
                  <a:pt x="854915" y="58403"/>
                </a:cubicBezTo>
                <a:cubicBezTo>
                  <a:pt x="873821" y="67079"/>
                  <a:pt x="890496" y="61570"/>
                  <a:pt x="890234" y="47630"/>
                </a:cubicBezTo>
                <a:cubicBezTo>
                  <a:pt x="887693" y="35935"/>
                  <a:pt x="896031" y="33180"/>
                  <a:pt x="910273" y="31161"/>
                </a:cubicBezTo>
                <a:cubicBezTo>
                  <a:pt x="932542" y="28877"/>
                  <a:pt x="954036" y="32819"/>
                  <a:pt x="975996" y="33025"/>
                </a:cubicBezTo>
                <a:cubicBezTo>
                  <a:pt x="1036124" y="31665"/>
                  <a:pt x="1096253" y="30304"/>
                  <a:pt x="1156382" y="28943"/>
                </a:cubicBezTo>
                <a:cubicBezTo>
                  <a:pt x="1174405" y="28659"/>
                  <a:pt x="1183208" y="22169"/>
                  <a:pt x="1180822" y="922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5589290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0_Images &amp; Contents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그림 개체 틀 14">
            <a:extLst>
              <a:ext uri="{FF2B5EF4-FFF2-40B4-BE49-F238E27FC236}">
                <a16:creationId xmlns:a16="http://schemas.microsoft.com/office/drawing/2014/main" id="{596DD6E9-C48A-4A8F-A096-9DF42F2783C5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990974" y="0"/>
            <a:ext cx="8201026" cy="6858000"/>
          </a:xfrm>
          <a:custGeom>
            <a:avLst/>
            <a:gdLst>
              <a:gd name="connsiteX0" fmla="*/ 2105026 w 8201026"/>
              <a:gd name="connsiteY0" fmla="*/ 2757816 h 6858000"/>
              <a:gd name="connsiteX1" fmla="*/ 2105026 w 8201026"/>
              <a:gd name="connsiteY1" fmla="*/ 3629717 h 6858000"/>
              <a:gd name="connsiteX2" fmla="*/ 2074981 w 8201026"/>
              <a:gd name="connsiteY2" fmla="*/ 3636539 h 6858000"/>
              <a:gd name="connsiteX3" fmla="*/ 1618634 w 8201026"/>
              <a:gd name="connsiteY3" fmla="*/ 3827962 h 6858000"/>
              <a:gd name="connsiteX4" fmla="*/ 1100088 w 8201026"/>
              <a:gd name="connsiteY4" fmla="*/ 4341661 h 6858000"/>
              <a:gd name="connsiteX5" fmla="*/ 907856 w 8201026"/>
              <a:gd name="connsiteY5" fmla="*/ 5003974 h 6858000"/>
              <a:gd name="connsiteX6" fmla="*/ 1095241 w 8201026"/>
              <a:gd name="connsiteY6" fmla="*/ 5583899 h 6858000"/>
              <a:gd name="connsiteX7" fmla="*/ 1608940 w 8201026"/>
              <a:gd name="connsiteY7" fmla="*/ 5795517 h 6858000"/>
              <a:gd name="connsiteX8" fmla="*/ 2057844 w 8201026"/>
              <a:gd name="connsiteY8" fmla="*/ 5664898 h 6858000"/>
              <a:gd name="connsiteX9" fmla="*/ 2105026 w 8201026"/>
              <a:gd name="connsiteY9" fmla="*/ 5631104 h 6858000"/>
              <a:gd name="connsiteX10" fmla="*/ 2105026 w 8201026"/>
              <a:gd name="connsiteY10" fmla="*/ 6558974 h 6858000"/>
              <a:gd name="connsiteX11" fmla="*/ 1981844 w 8201026"/>
              <a:gd name="connsiteY11" fmla="*/ 6594839 h 6858000"/>
              <a:gd name="connsiteX12" fmla="*/ 1524940 w 8201026"/>
              <a:gd name="connsiteY12" fmla="*/ 6648450 h 6858000"/>
              <a:gd name="connsiteX13" fmla="*/ 423235 w 8201026"/>
              <a:gd name="connsiteY13" fmla="*/ 6220369 h 6858000"/>
              <a:gd name="connsiteX14" fmla="*/ 0 w 8201026"/>
              <a:gd name="connsiteY14" fmla="*/ 5104131 h 6858000"/>
              <a:gd name="connsiteX15" fmla="*/ 665548 w 8201026"/>
              <a:gd name="connsiteY15" fmla="*/ 3517805 h 6858000"/>
              <a:gd name="connsiteX16" fmla="*/ 1560476 w 8201026"/>
              <a:gd name="connsiteY16" fmla="*/ 2928188 h 6858000"/>
              <a:gd name="connsiteX17" fmla="*/ 2092751 w 8201026"/>
              <a:gd name="connsiteY17" fmla="*/ 2759780 h 6858000"/>
              <a:gd name="connsiteX18" fmla="*/ 2105026 w 8201026"/>
              <a:gd name="connsiteY18" fmla="*/ 0 h 6858000"/>
              <a:gd name="connsiteX19" fmla="*/ 8201026 w 8201026"/>
              <a:gd name="connsiteY19" fmla="*/ 0 h 6858000"/>
              <a:gd name="connsiteX20" fmla="*/ 8201026 w 8201026"/>
              <a:gd name="connsiteY20" fmla="*/ 6858000 h 6858000"/>
              <a:gd name="connsiteX21" fmla="*/ 2105026 w 8201026"/>
              <a:gd name="connsiteY21" fmla="*/ 6858000 h 6858000"/>
              <a:gd name="connsiteX22" fmla="*/ 2105026 w 8201026"/>
              <a:gd name="connsiteY22" fmla="*/ 6558974 h 6858000"/>
              <a:gd name="connsiteX23" fmla="*/ 2125060 w 8201026"/>
              <a:gd name="connsiteY23" fmla="*/ 6553141 h 6858000"/>
              <a:gd name="connsiteX24" fmla="*/ 2652488 w 8201026"/>
              <a:gd name="connsiteY24" fmla="*/ 6267215 h 6858000"/>
              <a:gd name="connsiteX25" fmla="*/ 3204952 w 8201026"/>
              <a:gd name="connsiteY25" fmla="*/ 5642056 h 6858000"/>
              <a:gd name="connsiteX26" fmla="*/ 3825265 w 8201026"/>
              <a:gd name="connsiteY26" fmla="*/ 4280275 h 6858000"/>
              <a:gd name="connsiteX27" fmla="*/ 4613578 w 8201026"/>
              <a:gd name="connsiteY27" fmla="*/ 2335335 h 6858000"/>
              <a:gd name="connsiteX28" fmla="*/ 4704042 w 8201026"/>
              <a:gd name="connsiteY28" fmla="*/ 2735956 h 6858000"/>
              <a:gd name="connsiteX29" fmla="*/ 5043277 w 8201026"/>
              <a:gd name="connsiteY29" fmla="*/ 3094571 h 6858000"/>
              <a:gd name="connsiteX30" fmla="*/ 5466512 w 8201026"/>
              <a:gd name="connsiteY30" fmla="*/ 2852263 h 6858000"/>
              <a:gd name="connsiteX31" fmla="*/ 6090054 w 8201026"/>
              <a:gd name="connsiteY31" fmla="*/ 2183486 h 6858000"/>
              <a:gd name="connsiteX32" fmla="*/ 5259741 w 8201026"/>
              <a:gd name="connsiteY32" fmla="*/ 4128426 h 6858000"/>
              <a:gd name="connsiteX33" fmla="*/ 5124048 w 8201026"/>
              <a:gd name="connsiteY33" fmla="*/ 4619510 h 6858000"/>
              <a:gd name="connsiteX34" fmla="*/ 5306588 w 8201026"/>
              <a:gd name="connsiteY34" fmla="*/ 5021742 h 6858000"/>
              <a:gd name="connsiteX35" fmla="*/ 5825132 w 8201026"/>
              <a:gd name="connsiteY35" fmla="*/ 5162282 h 6858000"/>
              <a:gd name="connsiteX36" fmla="*/ 6438982 w 8201026"/>
              <a:gd name="connsiteY36" fmla="*/ 5162282 h 6858000"/>
              <a:gd name="connsiteX37" fmla="*/ 6879985 w 8201026"/>
              <a:gd name="connsiteY37" fmla="*/ 5039511 h 6858000"/>
              <a:gd name="connsiteX38" fmla="*/ 7036680 w 8201026"/>
              <a:gd name="connsiteY38" fmla="*/ 4697047 h 6858000"/>
              <a:gd name="connsiteX39" fmla="*/ 6587602 w 8201026"/>
              <a:gd name="connsiteY39" fmla="*/ 4390124 h 6858000"/>
              <a:gd name="connsiteX40" fmla="*/ 6064211 w 8201026"/>
              <a:gd name="connsiteY40" fmla="*/ 4390124 h 6858000"/>
              <a:gd name="connsiteX41" fmla="*/ 7227296 w 8201026"/>
              <a:gd name="connsiteY41" fmla="*/ 1524402 h 6858000"/>
              <a:gd name="connsiteX42" fmla="*/ 7301608 w 8201026"/>
              <a:gd name="connsiteY42" fmla="*/ 1343480 h 6858000"/>
              <a:gd name="connsiteX43" fmla="*/ 7353301 w 8201026"/>
              <a:gd name="connsiteY43" fmla="*/ 1110860 h 6858000"/>
              <a:gd name="connsiteX44" fmla="*/ 7219220 w 8201026"/>
              <a:gd name="connsiteY44" fmla="*/ 824935 h 6858000"/>
              <a:gd name="connsiteX45" fmla="*/ 6891295 w 8201026"/>
              <a:gd name="connsiteY45" fmla="*/ 707010 h 6858000"/>
              <a:gd name="connsiteX46" fmla="*/ 6293596 w 8201026"/>
              <a:gd name="connsiteY46" fmla="*/ 1020401 h 6858000"/>
              <a:gd name="connsiteX47" fmla="*/ 5324356 w 8201026"/>
              <a:gd name="connsiteY47" fmla="*/ 1973486 h 6858000"/>
              <a:gd name="connsiteX48" fmla="*/ 5127277 w 8201026"/>
              <a:gd name="connsiteY48" fmla="*/ 1230402 h 6858000"/>
              <a:gd name="connsiteX49" fmla="*/ 4944738 w 8201026"/>
              <a:gd name="connsiteY49" fmla="*/ 823323 h 6858000"/>
              <a:gd name="connsiteX50" fmla="*/ 4658813 w 8201026"/>
              <a:gd name="connsiteY50" fmla="*/ 707010 h 6858000"/>
              <a:gd name="connsiteX51" fmla="*/ 4206500 w 8201026"/>
              <a:gd name="connsiteY51" fmla="*/ 1123787 h 6858000"/>
              <a:gd name="connsiteX52" fmla="*/ 2923874 w 8201026"/>
              <a:gd name="connsiteY52" fmla="*/ 4280275 h 6858000"/>
              <a:gd name="connsiteX53" fmla="*/ 2289021 w 8201026"/>
              <a:gd name="connsiteY53" fmla="*/ 5461134 h 6858000"/>
              <a:gd name="connsiteX54" fmla="*/ 2138084 w 8201026"/>
              <a:gd name="connsiteY54" fmla="*/ 5607426 h 6858000"/>
              <a:gd name="connsiteX55" fmla="*/ 2105026 w 8201026"/>
              <a:gd name="connsiteY55" fmla="*/ 5631104 h 6858000"/>
              <a:gd name="connsiteX56" fmla="*/ 2105026 w 8201026"/>
              <a:gd name="connsiteY56" fmla="*/ 3629717 h 6858000"/>
              <a:gd name="connsiteX57" fmla="*/ 2349801 w 8201026"/>
              <a:gd name="connsiteY57" fmla="*/ 3574145 h 6858000"/>
              <a:gd name="connsiteX58" fmla="*/ 2655717 w 8201026"/>
              <a:gd name="connsiteY58" fmla="*/ 3533962 h 6858000"/>
              <a:gd name="connsiteX59" fmla="*/ 3030488 w 8201026"/>
              <a:gd name="connsiteY59" fmla="*/ 3437034 h 6858000"/>
              <a:gd name="connsiteX60" fmla="*/ 3198494 w 8201026"/>
              <a:gd name="connsiteY60" fmla="*/ 3117185 h 6858000"/>
              <a:gd name="connsiteX61" fmla="*/ 3040181 w 8201026"/>
              <a:gd name="connsiteY61" fmla="*/ 2816721 h 6858000"/>
              <a:gd name="connsiteX62" fmla="*/ 2616946 w 8201026"/>
              <a:gd name="connsiteY62" fmla="*/ 2703643 h 6858000"/>
              <a:gd name="connsiteX63" fmla="*/ 2355859 w 8201026"/>
              <a:gd name="connsiteY63" fmla="*/ 2717677 h 6858000"/>
              <a:gd name="connsiteX64" fmla="*/ 2105026 w 8201026"/>
              <a:gd name="connsiteY64" fmla="*/ 2757816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8201026" h="6858000">
                <a:moveTo>
                  <a:pt x="2105026" y="2757816"/>
                </a:moveTo>
                <a:lnTo>
                  <a:pt x="2105026" y="3629717"/>
                </a:lnTo>
                <a:lnTo>
                  <a:pt x="2074981" y="3636539"/>
                </a:lnTo>
                <a:cubicBezTo>
                  <a:pt x="1902133" y="3685538"/>
                  <a:pt x="1750017" y="3749346"/>
                  <a:pt x="1618634" y="3827962"/>
                </a:cubicBezTo>
                <a:cubicBezTo>
                  <a:pt x="1401089" y="3959351"/>
                  <a:pt x="1228242" y="4130581"/>
                  <a:pt x="1100088" y="4341661"/>
                </a:cubicBezTo>
                <a:cubicBezTo>
                  <a:pt x="971933" y="4552741"/>
                  <a:pt x="907856" y="4773508"/>
                  <a:pt x="907856" y="5003974"/>
                </a:cubicBezTo>
                <a:cubicBezTo>
                  <a:pt x="907856" y="5249516"/>
                  <a:pt x="970316" y="5442823"/>
                  <a:pt x="1095241" y="5583899"/>
                </a:cubicBezTo>
                <a:cubicBezTo>
                  <a:pt x="1220167" y="5724981"/>
                  <a:pt x="1391396" y="5795517"/>
                  <a:pt x="1608940" y="5795517"/>
                </a:cubicBezTo>
                <a:cubicBezTo>
                  <a:pt x="1771826" y="5795517"/>
                  <a:pt x="1921462" y="5751977"/>
                  <a:pt x="2057844" y="5664898"/>
                </a:cubicBezTo>
                <a:lnTo>
                  <a:pt x="2105026" y="5631104"/>
                </a:lnTo>
                <a:lnTo>
                  <a:pt x="2105026" y="6558974"/>
                </a:lnTo>
                <a:lnTo>
                  <a:pt x="1981844" y="6594839"/>
                </a:lnTo>
                <a:cubicBezTo>
                  <a:pt x="1836358" y="6630580"/>
                  <a:pt x="1684056" y="6648450"/>
                  <a:pt x="1524940" y="6648450"/>
                </a:cubicBezTo>
                <a:cubicBezTo>
                  <a:pt x="1072627" y="6648450"/>
                  <a:pt x="705394" y="6505756"/>
                  <a:pt x="423235" y="6220369"/>
                </a:cubicBezTo>
                <a:cubicBezTo>
                  <a:pt x="141082" y="5934981"/>
                  <a:pt x="0" y="5562902"/>
                  <a:pt x="0" y="5104131"/>
                </a:cubicBezTo>
                <a:cubicBezTo>
                  <a:pt x="0" y="4503197"/>
                  <a:pt x="221849" y="3974428"/>
                  <a:pt x="665548" y="3517805"/>
                </a:cubicBezTo>
                <a:cubicBezTo>
                  <a:pt x="904626" y="3274418"/>
                  <a:pt x="1202937" y="3077877"/>
                  <a:pt x="1560476" y="2928188"/>
                </a:cubicBezTo>
                <a:cubicBezTo>
                  <a:pt x="1739246" y="2853340"/>
                  <a:pt x="1916672" y="2797204"/>
                  <a:pt x="2092751" y="2759780"/>
                </a:cubicBezTo>
                <a:close/>
                <a:moveTo>
                  <a:pt x="2105026" y="0"/>
                </a:moveTo>
                <a:lnTo>
                  <a:pt x="8201026" y="0"/>
                </a:lnTo>
                <a:lnTo>
                  <a:pt x="8201026" y="6858000"/>
                </a:lnTo>
                <a:lnTo>
                  <a:pt x="2105026" y="6858000"/>
                </a:lnTo>
                <a:lnTo>
                  <a:pt x="2105026" y="6558974"/>
                </a:lnTo>
                <a:lnTo>
                  <a:pt x="2125060" y="6553141"/>
                </a:lnTo>
                <a:cubicBezTo>
                  <a:pt x="2312985" y="6489602"/>
                  <a:pt x="2488794" y="6394293"/>
                  <a:pt x="2652488" y="6267215"/>
                </a:cubicBezTo>
                <a:cubicBezTo>
                  <a:pt x="2878644" y="6090597"/>
                  <a:pt x="3062801" y="5882214"/>
                  <a:pt x="3204952" y="5642056"/>
                </a:cubicBezTo>
                <a:cubicBezTo>
                  <a:pt x="3347109" y="5401903"/>
                  <a:pt x="3553880" y="4947972"/>
                  <a:pt x="3825265" y="4280275"/>
                </a:cubicBezTo>
                <a:lnTo>
                  <a:pt x="4613578" y="2335335"/>
                </a:lnTo>
                <a:lnTo>
                  <a:pt x="4704042" y="2735956"/>
                </a:lnTo>
                <a:cubicBezTo>
                  <a:pt x="4755735" y="2975034"/>
                  <a:pt x="4868814" y="3094571"/>
                  <a:pt x="5043277" y="3094571"/>
                </a:cubicBezTo>
                <a:cubicBezTo>
                  <a:pt x="5176816" y="3094571"/>
                  <a:pt x="5317898" y="3013800"/>
                  <a:pt x="5466512" y="2852263"/>
                </a:cubicBezTo>
                <a:lnTo>
                  <a:pt x="6090054" y="2183486"/>
                </a:lnTo>
                <a:lnTo>
                  <a:pt x="5259741" y="4128426"/>
                </a:lnTo>
                <a:cubicBezTo>
                  <a:pt x="5169278" y="4343815"/>
                  <a:pt x="5124048" y="4507506"/>
                  <a:pt x="5124048" y="4619510"/>
                </a:cubicBezTo>
                <a:cubicBezTo>
                  <a:pt x="5124048" y="4793974"/>
                  <a:pt x="5184896" y="4928050"/>
                  <a:pt x="5306588" y="5021742"/>
                </a:cubicBezTo>
                <a:cubicBezTo>
                  <a:pt x="5428278" y="5115435"/>
                  <a:pt x="5601130" y="5162282"/>
                  <a:pt x="5825132" y="5162282"/>
                </a:cubicBezTo>
                <a:lnTo>
                  <a:pt x="6438982" y="5162282"/>
                </a:lnTo>
                <a:cubicBezTo>
                  <a:pt x="6628522" y="5162282"/>
                  <a:pt x="6775525" y="5121362"/>
                  <a:pt x="6879985" y="5039511"/>
                </a:cubicBezTo>
                <a:cubicBezTo>
                  <a:pt x="6984450" y="4957665"/>
                  <a:pt x="7036680" y="4843512"/>
                  <a:pt x="7036680" y="4697047"/>
                </a:cubicBezTo>
                <a:cubicBezTo>
                  <a:pt x="7036680" y="4492430"/>
                  <a:pt x="6886986" y="4390124"/>
                  <a:pt x="6587602" y="4390124"/>
                </a:cubicBezTo>
                <a:lnTo>
                  <a:pt x="6064211" y="4390124"/>
                </a:lnTo>
                <a:lnTo>
                  <a:pt x="7227296" y="1524402"/>
                </a:lnTo>
                <a:lnTo>
                  <a:pt x="7301608" y="1343480"/>
                </a:lnTo>
                <a:cubicBezTo>
                  <a:pt x="7336070" y="1259480"/>
                  <a:pt x="7353301" y="1181938"/>
                  <a:pt x="7353301" y="1110860"/>
                </a:cubicBezTo>
                <a:cubicBezTo>
                  <a:pt x="7353301" y="998861"/>
                  <a:pt x="7308604" y="903551"/>
                  <a:pt x="7219220" y="824935"/>
                </a:cubicBezTo>
                <a:cubicBezTo>
                  <a:pt x="7129836" y="746318"/>
                  <a:pt x="7020524" y="707010"/>
                  <a:pt x="6891295" y="707010"/>
                </a:cubicBezTo>
                <a:cubicBezTo>
                  <a:pt x="6706064" y="707010"/>
                  <a:pt x="6506831" y="811476"/>
                  <a:pt x="6293596" y="1020401"/>
                </a:cubicBezTo>
                <a:lnTo>
                  <a:pt x="5324356" y="1973486"/>
                </a:lnTo>
                <a:lnTo>
                  <a:pt x="5127277" y="1230402"/>
                </a:lnTo>
                <a:cubicBezTo>
                  <a:pt x="5075584" y="1036552"/>
                  <a:pt x="5014736" y="900859"/>
                  <a:pt x="4944738" y="823323"/>
                </a:cubicBezTo>
                <a:cubicBezTo>
                  <a:pt x="4874740" y="745781"/>
                  <a:pt x="4779430" y="707010"/>
                  <a:pt x="4658813" y="707010"/>
                </a:cubicBezTo>
                <a:cubicBezTo>
                  <a:pt x="4469273" y="707010"/>
                  <a:pt x="4318504" y="845937"/>
                  <a:pt x="4206500" y="1123787"/>
                </a:cubicBezTo>
                <a:lnTo>
                  <a:pt x="2923874" y="4280275"/>
                </a:lnTo>
                <a:cubicBezTo>
                  <a:pt x="2693408" y="4844587"/>
                  <a:pt x="2481790" y="5238206"/>
                  <a:pt x="2289021" y="5461134"/>
                </a:cubicBezTo>
                <a:cubicBezTo>
                  <a:pt x="2240829" y="5516864"/>
                  <a:pt x="2190517" y="5565628"/>
                  <a:pt x="2138084" y="5607426"/>
                </a:cubicBezTo>
                <a:lnTo>
                  <a:pt x="2105026" y="5631104"/>
                </a:lnTo>
                <a:lnTo>
                  <a:pt x="2105026" y="3629717"/>
                </a:lnTo>
                <a:lnTo>
                  <a:pt x="2349801" y="3574145"/>
                </a:lnTo>
                <a:cubicBezTo>
                  <a:pt x="2446590" y="3557049"/>
                  <a:pt x="2548563" y="3543655"/>
                  <a:pt x="2655717" y="3533962"/>
                </a:cubicBezTo>
                <a:cubicBezTo>
                  <a:pt x="2840948" y="3516731"/>
                  <a:pt x="2965874" y="3484424"/>
                  <a:pt x="3030488" y="3437034"/>
                </a:cubicBezTo>
                <a:cubicBezTo>
                  <a:pt x="3142492" y="3355189"/>
                  <a:pt x="3198494" y="3248574"/>
                  <a:pt x="3198494" y="3117185"/>
                </a:cubicBezTo>
                <a:cubicBezTo>
                  <a:pt x="3198494" y="2992265"/>
                  <a:pt x="3145721" y="2892108"/>
                  <a:pt x="3040181" y="2816721"/>
                </a:cubicBezTo>
                <a:cubicBezTo>
                  <a:pt x="2934641" y="2741339"/>
                  <a:pt x="2793564" y="2703643"/>
                  <a:pt x="2616946" y="2703643"/>
                </a:cubicBezTo>
                <a:cubicBezTo>
                  <a:pt x="2530254" y="2703643"/>
                  <a:pt x="2443225" y="2708321"/>
                  <a:pt x="2355859" y="2717677"/>
                </a:cubicBezTo>
                <a:lnTo>
                  <a:pt x="2105026" y="275781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80622341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D9FCCA3A-A18D-428D-936C-AE61C9E25B0E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7227683" cy="6858000"/>
          </a:xfrm>
          <a:custGeom>
            <a:avLst/>
            <a:gdLst>
              <a:gd name="connsiteX0" fmla="*/ 0 w 7227683"/>
              <a:gd name="connsiteY0" fmla="*/ 0 h 6858000"/>
              <a:gd name="connsiteX1" fmla="*/ 40369 w 7227683"/>
              <a:gd name="connsiteY1" fmla="*/ 0 h 6858000"/>
              <a:gd name="connsiteX2" fmla="*/ 40423 w 7227683"/>
              <a:gd name="connsiteY2" fmla="*/ 2 h 6858000"/>
              <a:gd name="connsiteX3" fmla="*/ 6096000 w 7227683"/>
              <a:gd name="connsiteY3" fmla="*/ 2 h 6858000"/>
              <a:gd name="connsiteX4" fmla="*/ 6096000 w 7227683"/>
              <a:gd name="connsiteY4" fmla="*/ 2297317 h 6858000"/>
              <a:gd name="connsiteX5" fmla="*/ 7227683 w 7227683"/>
              <a:gd name="connsiteY5" fmla="*/ 3429000 h 6858000"/>
              <a:gd name="connsiteX6" fmla="*/ 6096000 w 7227683"/>
              <a:gd name="connsiteY6" fmla="*/ 4560683 h 6858000"/>
              <a:gd name="connsiteX7" fmla="*/ 6096000 w 7227683"/>
              <a:gd name="connsiteY7" fmla="*/ 6858000 h 6858000"/>
              <a:gd name="connsiteX8" fmla="*/ 0 w 7227683"/>
              <a:gd name="connsiteY8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227683" h="6858000">
                <a:moveTo>
                  <a:pt x="0" y="0"/>
                </a:moveTo>
                <a:lnTo>
                  <a:pt x="40369" y="0"/>
                </a:lnTo>
                <a:lnTo>
                  <a:pt x="40423" y="2"/>
                </a:lnTo>
                <a:lnTo>
                  <a:pt x="6096000" y="2"/>
                </a:lnTo>
                <a:lnTo>
                  <a:pt x="6096000" y="2297317"/>
                </a:lnTo>
                <a:lnTo>
                  <a:pt x="7227683" y="3429000"/>
                </a:lnTo>
                <a:lnTo>
                  <a:pt x="6096000" y="4560683"/>
                </a:lnTo>
                <a:lnTo>
                  <a:pt x="6096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17394213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그림 개체 틀 8">
            <a:extLst>
              <a:ext uri="{FF2B5EF4-FFF2-40B4-BE49-F238E27FC236}">
                <a16:creationId xmlns:a16="http://schemas.microsoft.com/office/drawing/2014/main" id="{3D1F6864-EF5F-47BF-BCDC-319394E2C987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6911344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BC1A878D-07A3-41D4-969A-CEC7DA643945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12192000" cy="6857999"/>
          </a:xfrm>
          <a:prstGeom prst="parallelogram">
            <a:avLst>
              <a:gd name="adj" fmla="val 90695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033365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64638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grpSp>
        <p:nvGrpSpPr>
          <p:cNvPr id="5" name="Group 4"/>
          <p:cNvGrpSpPr/>
          <p:nvPr userDrawn="1"/>
        </p:nvGrpSpPr>
        <p:grpSpPr>
          <a:xfrm>
            <a:off x="472011" y="1508786"/>
            <a:ext cx="3799787" cy="4865561"/>
            <a:chOff x="354008" y="1131589"/>
            <a:chExt cx="2849840" cy="3649171"/>
          </a:xfrm>
        </p:grpSpPr>
        <p:sp>
          <p:nvSpPr>
            <p:cNvPr id="6" name="Rounded Rectangle 5"/>
            <p:cNvSpPr/>
            <p:nvPr/>
          </p:nvSpPr>
          <p:spPr>
            <a:xfrm>
              <a:off x="354008" y="1131589"/>
              <a:ext cx="2849840" cy="3649171"/>
            </a:xfrm>
            <a:prstGeom prst="roundRect">
              <a:avLst>
                <a:gd name="adj" fmla="val 3968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9" name="Rounded Rectangle 8"/>
            <p:cNvSpPr/>
            <p:nvPr/>
          </p:nvSpPr>
          <p:spPr>
            <a:xfrm>
              <a:off x="531932" y="1347500"/>
              <a:ext cx="108520" cy="3240473"/>
            </a:xfrm>
            <a:prstGeom prst="roundRect">
              <a:avLst>
                <a:gd name="adj" fmla="val 50000"/>
              </a:avLst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2" name="Half Frame 11"/>
            <p:cNvSpPr/>
            <p:nvPr/>
          </p:nvSpPr>
          <p:spPr>
            <a:xfrm rot="5400000">
              <a:off x="2592642" y="1238201"/>
              <a:ext cx="502331" cy="502331"/>
            </a:xfrm>
            <a:prstGeom prst="halfFrame">
              <a:avLst>
                <a:gd name="adj1" fmla="val 23728"/>
                <a:gd name="adj2" fmla="val 24642"/>
              </a:avLst>
            </a:prstGeom>
            <a:solidFill>
              <a:schemeClr val="bg1">
                <a:alpha val="2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90163013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Picture Placeholder 57">
            <a:extLst>
              <a:ext uri="{FF2B5EF4-FFF2-40B4-BE49-F238E27FC236}">
                <a16:creationId xmlns:a16="http://schemas.microsoft.com/office/drawing/2014/main" id="{4A0BA738-1393-424E-9EAA-4B8312B81727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5321175" y="1"/>
            <a:ext cx="6784903" cy="6593390"/>
          </a:xfrm>
          <a:custGeom>
            <a:avLst/>
            <a:gdLst>
              <a:gd name="connsiteX0" fmla="*/ 3765937 w 6784903"/>
              <a:gd name="connsiteY0" fmla="*/ 6093108 h 6593390"/>
              <a:gd name="connsiteX1" fmla="*/ 4096124 w 6784903"/>
              <a:gd name="connsiteY1" fmla="*/ 6093108 h 6593390"/>
              <a:gd name="connsiteX2" fmla="*/ 4221194 w 6784903"/>
              <a:gd name="connsiteY2" fmla="*/ 6343249 h 6593390"/>
              <a:gd name="connsiteX3" fmla="*/ 4096124 w 6784903"/>
              <a:gd name="connsiteY3" fmla="*/ 6593390 h 6593390"/>
              <a:gd name="connsiteX4" fmla="*/ 3765937 w 6784903"/>
              <a:gd name="connsiteY4" fmla="*/ 6593390 h 6593390"/>
              <a:gd name="connsiteX5" fmla="*/ 3640866 w 6784903"/>
              <a:gd name="connsiteY5" fmla="*/ 6343249 h 6593390"/>
              <a:gd name="connsiteX6" fmla="*/ 3466441 w 6784903"/>
              <a:gd name="connsiteY6" fmla="*/ 5160578 h 6593390"/>
              <a:gd name="connsiteX7" fmla="*/ 4013845 w 6784903"/>
              <a:gd name="connsiteY7" fmla="*/ 5160578 h 6593390"/>
              <a:gd name="connsiteX8" fmla="*/ 4221194 w 6784903"/>
              <a:gd name="connsiteY8" fmla="*/ 5575276 h 6593390"/>
              <a:gd name="connsiteX9" fmla="*/ 4013845 w 6784903"/>
              <a:gd name="connsiteY9" fmla="*/ 5989974 h 6593390"/>
              <a:gd name="connsiteX10" fmla="*/ 3466441 w 6784903"/>
              <a:gd name="connsiteY10" fmla="*/ 5989974 h 6593390"/>
              <a:gd name="connsiteX11" fmla="*/ 3259092 w 6784903"/>
              <a:gd name="connsiteY11" fmla="*/ 5575276 h 6593390"/>
              <a:gd name="connsiteX12" fmla="*/ 6229611 w 6784903"/>
              <a:gd name="connsiteY12" fmla="*/ 4696709 h 6593390"/>
              <a:gd name="connsiteX13" fmla="*/ 6559798 w 6784903"/>
              <a:gd name="connsiteY13" fmla="*/ 4696709 h 6593390"/>
              <a:gd name="connsiteX14" fmla="*/ 6684868 w 6784903"/>
              <a:gd name="connsiteY14" fmla="*/ 4946850 h 6593390"/>
              <a:gd name="connsiteX15" fmla="*/ 6559798 w 6784903"/>
              <a:gd name="connsiteY15" fmla="*/ 5196991 h 6593390"/>
              <a:gd name="connsiteX16" fmla="*/ 6229611 w 6784903"/>
              <a:gd name="connsiteY16" fmla="*/ 5196991 h 6593390"/>
              <a:gd name="connsiteX17" fmla="*/ 6104540 w 6784903"/>
              <a:gd name="connsiteY17" fmla="*/ 4946850 h 6593390"/>
              <a:gd name="connsiteX18" fmla="*/ 2435186 w 6784903"/>
              <a:gd name="connsiteY18" fmla="*/ 4631749 h 6593390"/>
              <a:gd name="connsiteX19" fmla="*/ 3096422 w 6784903"/>
              <a:gd name="connsiteY19" fmla="*/ 4631749 h 6593390"/>
              <a:gd name="connsiteX20" fmla="*/ 3346890 w 6784903"/>
              <a:gd name="connsiteY20" fmla="*/ 5132685 h 6593390"/>
              <a:gd name="connsiteX21" fmla="*/ 3096422 w 6784903"/>
              <a:gd name="connsiteY21" fmla="*/ 5633621 h 6593390"/>
              <a:gd name="connsiteX22" fmla="*/ 2435186 w 6784903"/>
              <a:gd name="connsiteY22" fmla="*/ 5633621 h 6593390"/>
              <a:gd name="connsiteX23" fmla="*/ 2184718 w 6784903"/>
              <a:gd name="connsiteY23" fmla="*/ 5132685 h 6593390"/>
              <a:gd name="connsiteX24" fmla="*/ 3444958 w 6784903"/>
              <a:gd name="connsiteY24" fmla="*/ 4086739 h 6593390"/>
              <a:gd name="connsiteX25" fmla="*/ 4106194 w 6784903"/>
              <a:gd name="connsiteY25" fmla="*/ 4086739 h 6593390"/>
              <a:gd name="connsiteX26" fmla="*/ 4356662 w 6784903"/>
              <a:gd name="connsiteY26" fmla="*/ 4587675 h 6593390"/>
              <a:gd name="connsiteX27" fmla="*/ 4106194 w 6784903"/>
              <a:gd name="connsiteY27" fmla="*/ 5088611 h 6593390"/>
              <a:gd name="connsiteX28" fmla="*/ 3444958 w 6784903"/>
              <a:gd name="connsiteY28" fmla="*/ 5088611 h 6593390"/>
              <a:gd name="connsiteX29" fmla="*/ 3194490 w 6784903"/>
              <a:gd name="connsiteY29" fmla="*/ 4587675 h 6593390"/>
              <a:gd name="connsiteX30" fmla="*/ 1268770 w 6784903"/>
              <a:gd name="connsiteY30" fmla="*/ 4077356 h 6593390"/>
              <a:gd name="connsiteX31" fmla="*/ 1983697 w 6784903"/>
              <a:gd name="connsiteY31" fmla="*/ 4077356 h 6593390"/>
              <a:gd name="connsiteX32" fmla="*/ 2254502 w 6784903"/>
              <a:gd name="connsiteY32" fmla="*/ 4618967 h 6593390"/>
              <a:gd name="connsiteX33" fmla="*/ 1983697 w 6784903"/>
              <a:gd name="connsiteY33" fmla="*/ 5160578 h 6593390"/>
              <a:gd name="connsiteX34" fmla="*/ 1268770 w 6784903"/>
              <a:gd name="connsiteY34" fmla="*/ 5160578 h 6593390"/>
              <a:gd name="connsiteX35" fmla="*/ 997964 w 6784903"/>
              <a:gd name="connsiteY35" fmla="*/ 4618967 h 6593390"/>
              <a:gd name="connsiteX36" fmla="*/ 5930115 w 6784903"/>
              <a:gd name="connsiteY36" fmla="*/ 3764179 h 6593390"/>
              <a:gd name="connsiteX37" fmla="*/ 6477519 w 6784903"/>
              <a:gd name="connsiteY37" fmla="*/ 3764179 h 6593390"/>
              <a:gd name="connsiteX38" fmla="*/ 6684868 w 6784903"/>
              <a:gd name="connsiteY38" fmla="*/ 4178877 h 6593390"/>
              <a:gd name="connsiteX39" fmla="*/ 6477519 w 6784903"/>
              <a:gd name="connsiteY39" fmla="*/ 4593575 h 6593390"/>
              <a:gd name="connsiteX40" fmla="*/ 5930115 w 6784903"/>
              <a:gd name="connsiteY40" fmla="*/ 4593575 h 6593390"/>
              <a:gd name="connsiteX41" fmla="*/ 5722766 w 6784903"/>
              <a:gd name="connsiteY41" fmla="*/ 4178877 h 6593390"/>
              <a:gd name="connsiteX42" fmla="*/ 2343499 w 6784903"/>
              <a:gd name="connsiteY42" fmla="*/ 3363749 h 6593390"/>
              <a:gd name="connsiteX43" fmla="*/ 3118568 w 6784903"/>
              <a:gd name="connsiteY43" fmla="*/ 3363749 h 6593390"/>
              <a:gd name="connsiteX44" fmla="*/ 3412154 w 6784903"/>
              <a:gd name="connsiteY44" fmla="*/ 3950922 h 6593390"/>
              <a:gd name="connsiteX45" fmla="*/ 3118568 w 6784903"/>
              <a:gd name="connsiteY45" fmla="*/ 4538095 h 6593390"/>
              <a:gd name="connsiteX46" fmla="*/ 2343499 w 6784903"/>
              <a:gd name="connsiteY46" fmla="*/ 4538095 h 6593390"/>
              <a:gd name="connsiteX47" fmla="*/ 2049912 w 6784903"/>
              <a:gd name="connsiteY47" fmla="*/ 3950922 h 6593390"/>
              <a:gd name="connsiteX48" fmla="*/ 4891279 w 6784903"/>
              <a:gd name="connsiteY48" fmla="*/ 3210059 h 6593390"/>
              <a:gd name="connsiteX49" fmla="*/ 5552515 w 6784903"/>
              <a:gd name="connsiteY49" fmla="*/ 3210059 h 6593390"/>
              <a:gd name="connsiteX50" fmla="*/ 5802983 w 6784903"/>
              <a:gd name="connsiteY50" fmla="*/ 3710994 h 6593390"/>
              <a:gd name="connsiteX51" fmla="*/ 5552515 w 6784903"/>
              <a:gd name="connsiteY51" fmla="*/ 4211930 h 6593390"/>
              <a:gd name="connsiteX52" fmla="*/ 4891279 w 6784903"/>
              <a:gd name="connsiteY52" fmla="*/ 4211930 h 6593390"/>
              <a:gd name="connsiteX53" fmla="*/ 4640811 w 6784903"/>
              <a:gd name="connsiteY53" fmla="*/ 3710994 h 6593390"/>
              <a:gd name="connsiteX54" fmla="*/ 1099001 w 6784903"/>
              <a:gd name="connsiteY54" fmla="*/ 2682602 h 6593390"/>
              <a:gd name="connsiteX55" fmla="*/ 1937057 w 6784903"/>
              <a:gd name="connsiteY55" fmla="*/ 2682602 h 6593390"/>
              <a:gd name="connsiteX56" fmla="*/ 2254502 w 6784903"/>
              <a:gd name="connsiteY56" fmla="*/ 3317492 h 6593390"/>
              <a:gd name="connsiteX57" fmla="*/ 1937057 w 6784903"/>
              <a:gd name="connsiteY57" fmla="*/ 3952382 h 6593390"/>
              <a:gd name="connsiteX58" fmla="*/ 1099001 w 6784903"/>
              <a:gd name="connsiteY58" fmla="*/ 3952382 h 6593390"/>
              <a:gd name="connsiteX59" fmla="*/ 781556 w 6784903"/>
              <a:gd name="connsiteY59" fmla="*/ 3317492 h 6593390"/>
              <a:gd name="connsiteX60" fmla="*/ 3593219 w 6784903"/>
              <a:gd name="connsiteY60" fmla="*/ 2668447 h 6593390"/>
              <a:gd name="connsiteX61" fmla="*/ 4444356 w 6784903"/>
              <a:gd name="connsiteY61" fmla="*/ 2668447 h 6593390"/>
              <a:gd name="connsiteX62" fmla="*/ 4766756 w 6784903"/>
              <a:gd name="connsiteY62" fmla="*/ 3313248 h 6593390"/>
              <a:gd name="connsiteX63" fmla="*/ 4444356 w 6784903"/>
              <a:gd name="connsiteY63" fmla="*/ 3958049 h 6593390"/>
              <a:gd name="connsiteX64" fmla="*/ 3593219 w 6784903"/>
              <a:gd name="connsiteY64" fmla="*/ 3958049 h 6593390"/>
              <a:gd name="connsiteX65" fmla="*/ 3270818 w 6784903"/>
              <a:gd name="connsiteY65" fmla="*/ 3313248 h 6593390"/>
              <a:gd name="connsiteX66" fmla="*/ 5873199 w 6784903"/>
              <a:gd name="connsiteY66" fmla="*/ 2659173 h 6593390"/>
              <a:gd name="connsiteX67" fmla="*/ 6534435 w 6784903"/>
              <a:gd name="connsiteY67" fmla="*/ 2659173 h 6593390"/>
              <a:gd name="connsiteX68" fmla="*/ 6784903 w 6784903"/>
              <a:gd name="connsiteY68" fmla="*/ 3160110 h 6593390"/>
              <a:gd name="connsiteX69" fmla="*/ 6534435 w 6784903"/>
              <a:gd name="connsiteY69" fmla="*/ 3661045 h 6593390"/>
              <a:gd name="connsiteX70" fmla="*/ 5873199 w 6784903"/>
              <a:gd name="connsiteY70" fmla="*/ 3661045 h 6593390"/>
              <a:gd name="connsiteX71" fmla="*/ 5622731 w 6784903"/>
              <a:gd name="connsiteY71" fmla="*/ 3160110 h 6593390"/>
              <a:gd name="connsiteX72" fmla="*/ 331603 w 6784903"/>
              <a:gd name="connsiteY72" fmla="*/ 2077336 h 6593390"/>
              <a:gd name="connsiteX73" fmla="*/ 879007 w 6784903"/>
              <a:gd name="connsiteY73" fmla="*/ 2077336 h 6593390"/>
              <a:gd name="connsiteX74" fmla="*/ 1086356 w 6784903"/>
              <a:gd name="connsiteY74" fmla="*/ 2492034 h 6593390"/>
              <a:gd name="connsiteX75" fmla="*/ 879007 w 6784903"/>
              <a:gd name="connsiteY75" fmla="*/ 2906732 h 6593390"/>
              <a:gd name="connsiteX76" fmla="*/ 331603 w 6784903"/>
              <a:gd name="connsiteY76" fmla="*/ 2906732 h 6593390"/>
              <a:gd name="connsiteX77" fmla="*/ 124254 w 6784903"/>
              <a:gd name="connsiteY77" fmla="*/ 2492034 h 6593390"/>
              <a:gd name="connsiteX78" fmla="*/ 2346776 w 6784903"/>
              <a:gd name="connsiteY78" fmla="*/ 2016018 h 6593390"/>
              <a:gd name="connsiteX79" fmla="*/ 3184832 w 6784903"/>
              <a:gd name="connsiteY79" fmla="*/ 2016018 h 6593390"/>
              <a:gd name="connsiteX80" fmla="*/ 3502277 w 6784903"/>
              <a:gd name="connsiteY80" fmla="*/ 2650907 h 6593390"/>
              <a:gd name="connsiteX81" fmla="*/ 3184832 w 6784903"/>
              <a:gd name="connsiteY81" fmla="*/ 3285798 h 6593390"/>
              <a:gd name="connsiteX82" fmla="*/ 2346776 w 6784903"/>
              <a:gd name="connsiteY82" fmla="*/ 3285798 h 6593390"/>
              <a:gd name="connsiteX83" fmla="*/ 2029331 w 6784903"/>
              <a:gd name="connsiteY83" fmla="*/ 2650907 h 6593390"/>
              <a:gd name="connsiteX84" fmla="*/ 4789399 w 6784903"/>
              <a:gd name="connsiteY84" fmla="*/ 2014374 h 6593390"/>
              <a:gd name="connsiteX85" fmla="*/ 5504326 w 6784903"/>
              <a:gd name="connsiteY85" fmla="*/ 2014374 h 6593390"/>
              <a:gd name="connsiteX86" fmla="*/ 5775131 w 6784903"/>
              <a:gd name="connsiteY86" fmla="*/ 2555984 h 6593390"/>
              <a:gd name="connsiteX87" fmla="*/ 5504326 w 6784903"/>
              <a:gd name="connsiteY87" fmla="*/ 3097595 h 6593390"/>
              <a:gd name="connsiteX88" fmla="*/ 4789399 w 6784903"/>
              <a:gd name="connsiteY88" fmla="*/ 3097595 h 6593390"/>
              <a:gd name="connsiteX89" fmla="*/ 4518593 w 6784903"/>
              <a:gd name="connsiteY89" fmla="*/ 2555984 h 6593390"/>
              <a:gd name="connsiteX90" fmla="*/ 1221145 w 6784903"/>
              <a:gd name="connsiteY90" fmla="*/ 1514388 h 6593390"/>
              <a:gd name="connsiteX91" fmla="*/ 1936072 w 6784903"/>
              <a:gd name="connsiteY91" fmla="*/ 1514388 h 6593390"/>
              <a:gd name="connsiteX92" fmla="*/ 2206877 w 6784903"/>
              <a:gd name="connsiteY92" fmla="*/ 2055999 h 6593390"/>
              <a:gd name="connsiteX93" fmla="*/ 1936072 w 6784903"/>
              <a:gd name="connsiteY93" fmla="*/ 2597610 h 6593390"/>
              <a:gd name="connsiteX94" fmla="*/ 1221145 w 6784903"/>
              <a:gd name="connsiteY94" fmla="*/ 2597610 h 6593390"/>
              <a:gd name="connsiteX95" fmla="*/ 950339 w 6784903"/>
              <a:gd name="connsiteY95" fmla="*/ 2055999 h 6593390"/>
              <a:gd name="connsiteX96" fmla="*/ 547249 w 6784903"/>
              <a:gd name="connsiteY96" fmla="*/ 1479065 h 6593390"/>
              <a:gd name="connsiteX97" fmla="*/ 877436 w 6784903"/>
              <a:gd name="connsiteY97" fmla="*/ 1479065 h 6593390"/>
              <a:gd name="connsiteX98" fmla="*/ 1002506 w 6784903"/>
              <a:gd name="connsiteY98" fmla="*/ 1729206 h 6593390"/>
              <a:gd name="connsiteX99" fmla="*/ 877436 w 6784903"/>
              <a:gd name="connsiteY99" fmla="*/ 1979347 h 6593390"/>
              <a:gd name="connsiteX100" fmla="*/ 547249 w 6784903"/>
              <a:gd name="connsiteY100" fmla="*/ 1979347 h 6593390"/>
              <a:gd name="connsiteX101" fmla="*/ 422178 w 6784903"/>
              <a:gd name="connsiteY101" fmla="*/ 1729206 h 6593390"/>
              <a:gd name="connsiteX102" fmla="*/ 90919 w 6784903"/>
              <a:gd name="connsiteY102" fmla="*/ 1396400 h 6593390"/>
              <a:gd name="connsiteX103" fmla="*/ 330944 w 6784903"/>
              <a:gd name="connsiteY103" fmla="*/ 1396400 h 6593390"/>
              <a:gd name="connsiteX104" fmla="*/ 421863 w 6784903"/>
              <a:gd name="connsiteY104" fmla="*/ 1578237 h 6593390"/>
              <a:gd name="connsiteX105" fmla="*/ 330944 w 6784903"/>
              <a:gd name="connsiteY105" fmla="*/ 1760074 h 6593390"/>
              <a:gd name="connsiteX106" fmla="*/ 90919 w 6784903"/>
              <a:gd name="connsiteY106" fmla="*/ 1760074 h 6593390"/>
              <a:gd name="connsiteX107" fmla="*/ 0 w 6784903"/>
              <a:gd name="connsiteY107" fmla="*/ 1578237 h 6593390"/>
              <a:gd name="connsiteX108" fmla="*/ 3562675 w 6784903"/>
              <a:gd name="connsiteY108" fmla="*/ 1286205 h 6593390"/>
              <a:gd name="connsiteX109" fmla="*/ 4400731 w 6784903"/>
              <a:gd name="connsiteY109" fmla="*/ 1286205 h 6593390"/>
              <a:gd name="connsiteX110" fmla="*/ 4718176 w 6784903"/>
              <a:gd name="connsiteY110" fmla="*/ 1921095 h 6593390"/>
              <a:gd name="connsiteX111" fmla="*/ 4400731 w 6784903"/>
              <a:gd name="connsiteY111" fmla="*/ 2555984 h 6593390"/>
              <a:gd name="connsiteX112" fmla="*/ 3562675 w 6784903"/>
              <a:gd name="connsiteY112" fmla="*/ 2555984 h 6593390"/>
              <a:gd name="connsiteX113" fmla="*/ 3245230 w 6784903"/>
              <a:gd name="connsiteY113" fmla="*/ 1921095 h 6593390"/>
              <a:gd name="connsiteX114" fmla="*/ 2795277 w 6784903"/>
              <a:gd name="connsiteY114" fmla="*/ 680938 h 6593390"/>
              <a:gd name="connsiteX115" fmla="*/ 3342681 w 6784903"/>
              <a:gd name="connsiteY115" fmla="*/ 680938 h 6593390"/>
              <a:gd name="connsiteX116" fmla="*/ 3550030 w 6784903"/>
              <a:gd name="connsiteY116" fmla="*/ 1095636 h 6593390"/>
              <a:gd name="connsiteX117" fmla="*/ 3342681 w 6784903"/>
              <a:gd name="connsiteY117" fmla="*/ 1510335 h 6593390"/>
              <a:gd name="connsiteX118" fmla="*/ 2795277 w 6784903"/>
              <a:gd name="connsiteY118" fmla="*/ 1510335 h 6593390"/>
              <a:gd name="connsiteX119" fmla="*/ 2587928 w 6784903"/>
              <a:gd name="connsiteY119" fmla="*/ 1095636 h 6593390"/>
              <a:gd name="connsiteX120" fmla="*/ 4810450 w 6784903"/>
              <a:gd name="connsiteY120" fmla="*/ 619619 h 6593390"/>
              <a:gd name="connsiteX121" fmla="*/ 5648506 w 6784903"/>
              <a:gd name="connsiteY121" fmla="*/ 619619 h 6593390"/>
              <a:gd name="connsiteX122" fmla="*/ 5965951 w 6784903"/>
              <a:gd name="connsiteY122" fmla="*/ 1254509 h 6593390"/>
              <a:gd name="connsiteX123" fmla="*/ 5648506 w 6784903"/>
              <a:gd name="connsiteY123" fmla="*/ 1889400 h 6593390"/>
              <a:gd name="connsiteX124" fmla="*/ 4810450 w 6784903"/>
              <a:gd name="connsiteY124" fmla="*/ 1889400 h 6593390"/>
              <a:gd name="connsiteX125" fmla="*/ 4493005 w 6784903"/>
              <a:gd name="connsiteY125" fmla="*/ 1254509 h 6593390"/>
              <a:gd name="connsiteX126" fmla="*/ 3684819 w 6784903"/>
              <a:gd name="connsiteY126" fmla="*/ 117990 h 6593390"/>
              <a:gd name="connsiteX127" fmla="*/ 4399746 w 6784903"/>
              <a:gd name="connsiteY127" fmla="*/ 117990 h 6593390"/>
              <a:gd name="connsiteX128" fmla="*/ 4670551 w 6784903"/>
              <a:gd name="connsiteY128" fmla="*/ 659601 h 6593390"/>
              <a:gd name="connsiteX129" fmla="*/ 4399746 w 6784903"/>
              <a:gd name="connsiteY129" fmla="*/ 1201213 h 6593390"/>
              <a:gd name="connsiteX130" fmla="*/ 3684819 w 6784903"/>
              <a:gd name="connsiteY130" fmla="*/ 1201213 h 6593390"/>
              <a:gd name="connsiteX131" fmla="*/ 3414013 w 6784903"/>
              <a:gd name="connsiteY131" fmla="*/ 659601 h 6593390"/>
              <a:gd name="connsiteX132" fmla="*/ 3010923 w 6784903"/>
              <a:gd name="connsiteY132" fmla="*/ 82667 h 6593390"/>
              <a:gd name="connsiteX133" fmla="*/ 3341110 w 6784903"/>
              <a:gd name="connsiteY133" fmla="*/ 82667 h 6593390"/>
              <a:gd name="connsiteX134" fmla="*/ 3466180 w 6784903"/>
              <a:gd name="connsiteY134" fmla="*/ 332808 h 6593390"/>
              <a:gd name="connsiteX135" fmla="*/ 3341110 w 6784903"/>
              <a:gd name="connsiteY135" fmla="*/ 582949 h 6593390"/>
              <a:gd name="connsiteX136" fmla="*/ 3010923 w 6784903"/>
              <a:gd name="connsiteY136" fmla="*/ 582949 h 6593390"/>
              <a:gd name="connsiteX137" fmla="*/ 2885852 w 6784903"/>
              <a:gd name="connsiteY137" fmla="*/ 332808 h 6593390"/>
              <a:gd name="connsiteX138" fmla="*/ 2554593 w 6784903"/>
              <a:gd name="connsiteY138" fmla="*/ 0 h 6593390"/>
              <a:gd name="connsiteX139" fmla="*/ 2794618 w 6784903"/>
              <a:gd name="connsiteY139" fmla="*/ 0 h 6593390"/>
              <a:gd name="connsiteX140" fmla="*/ 2885536 w 6784903"/>
              <a:gd name="connsiteY140" fmla="*/ 181837 h 6593390"/>
              <a:gd name="connsiteX141" fmla="*/ 2794618 w 6784903"/>
              <a:gd name="connsiteY141" fmla="*/ 363674 h 6593390"/>
              <a:gd name="connsiteX142" fmla="*/ 2554593 w 6784903"/>
              <a:gd name="connsiteY142" fmla="*/ 363674 h 6593390"/>
              <a:gd name="connsiteX143" fmla="*/ 2463674 w 6784903"/>
              <a:gd name="connsiteY143" fmla="*/ 181837 h 6593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</a:cxnLst>
            <a:rect l="l" t="t" r="r" b="b"/>
            <a:pathLst>
              <a:path w="6784903" h="6593390">
                <a:moveTo>
                  <a:pt x="3765937" y="6093108"/>
                </a:moveTo>
                <a:lnTo>
                  <a:pt x="4096124" y="6093108"/>
                </a:lnTo>
                <a:lnTo>
                  <a:pt x="4221194" y="6343249"/>
                </a:lnTo>
                <a:lnTo>
                  <a:pt x="4096124" y="6593390"/>
                </a:lnTo>
                <a:lnTo>
                  <a:pt x="3765937" y="6593390"/>
                </a:lnTo>
                <a:lnTo>
                  <a:pt x="3640866" y="6343249"/>
                </a:lnTo>
                <a:close/>
                <a:moveTo>
                  <a:pt x="3466441" y="5160578"/>
                </a:moveTo>
                <a:lnTo>
                  <a:pt x="4013845" y="5160578"/>
                </a:lnTo>
                <a:lnTo>
                  <a:pt x="4221194" y="5575276"/>
                </a:lnTo>
                <a:lnTo>
                  <a:pt x="4013845" y="5989974"/>
                </a:lnTo>
                <a:lnTo>
                  <a:pt x="3466441" y="5989974"/>
                </a:lnTo>
                <a:lnTo>
                  <a:pt x="3259092" y="5575276"/>
                </a:lnTo>
                <a:close/>
                <a:moveTo>
                  <a:pt x="6229611" y="4696709"/>
                </a:moveTo>
                <a:lnTo>
                  <a:pt x="6559798" y="4696709"/>
                </a:lnTo>
                <a:lnTo>
                  <a:pt x="6684868" y="4946850"/>
                </a:lnTo>
                <a:lnTo>
                  <a:pt x="6559798" y="5196991"/>
                </a:lnTo>
                <a:lnTo>
                  <a:pt x="6229611" y="5196991"/>
                </a:lnTo>
                <a:lnTo>
                  <a:pt x="6104540" y="4946850"/>
                </a:lnTo>
                <a:close/>
                <a:moveTo>
                  <a:pt x="2435186" y="4631749"/>
                </a:moveTo>
                <a:lnTo>
                  <a:pt x="3096422" y="4631749"/>
                </a:lnTo>
                <a:lnTo>
                  <a:pt x="3346890" y="5132685"/>
                </a:lnTo>
                <a:lnTo>
                  <a:pt x="3096422" y="5633621"/>
                </a:lnTo>
                <a:lnTo>
                  <a:pt x="2435186" y="5633621"/>
                </a:lnTo>
                <a:lnTo>
                  <a:pt x="2184718" y="5132685"/>
                </a:lnTo>
                <a:close/>
                <a:moveTo>
                  <a:pt x="3444958" y="4086739"/>
                </a:moveTo>
                <a:lnTo>
                  <a:pt x="4106194" y="4086739"/>
                </a:lnTo>
                <a:lnTo>
                  <a:pt x="4356662" y="4587675"/>
                </a:lnTo>
                <a:lnTo>
                  <a:pt x="4106194" y="5088611"/>
                </a:lnTo>
                <a:lnTo>
                  <a:pt x="3444958" y="5088611"/>
                </a:lnTo>
                <a:lnTo>
                  <a:pt x="3194490" y="4587675"/>
                </a:lnTo>
                <a:close/>
                <a:moveTo>
                  <a:pt x="1268770" y="4077356"/>
                </a:moveTo>
                <a:lnTo>
                  <a:pt x="1983697" y="4077356"/>
                </a:lnTo>
                <a:lnTo>
                  <a:pt x="2254502" y="4618967"/>
                </a:lnTo>
                <a:lnTo>
                  <a:pt x="1983697" y="5160578"/>
                </a:lnTo>
                <a:lnTo>
                  <a:pt x="1268770" y="5160578"/>
                </a:lnTo>
                <a:lnTo>
                  <a:pt x="997964" y="4618967"/>
                </a:lnTo>
                <a:close/>
                <a:moveTo>
                  <a:pt x="5930115" y="3764179"/>
                </a:moveTo>
                <a:lnTo>
                  <a:pt x="6477519" y="3764179"/>
                </a:lnTo>
                <a:lnTo>
                  <a:pt x="6684868" y="4178877"/>
                </a:lnTo>
                <a:lnTo>
                  <a:pt x="6477519" y="4593575"/>
                </a:lnTo>
                <a:lnTo>
                  <a:pt x="5930115" y="4593575"/>
                </a:lnTo>
                <a:lnTo>
                  <a:pt x="5722766" y="4178877"/>
                </a:lnTo>
                <a:close/>
                <a:moveTo>
                  <a:pt x="2343499" y="3363749"/>
                </a:moveTo>
                <a:lnTo>
                  <a:pt x="3118568" y="3363749"/>
                </a:lnTo>
                <a:lnTo>
                  <a:pt x="3412154" y="3950922"/>
                </a:lnTo>
                <a:lnTo>
                  <a:pt x="3118568" y="4538095"/>
                </a:lnTo>
                <a:lnTo>
                  <a:pt x="2343499" y="4538095"/>
                </a:lnTo>
                <a:lnTo>
                  <a:pt x="2049912" y="3950922"/>
                </a:lnTo>
                <a:close/>
                <a:moveTo>
                  <a:pt x="4891279" y="3210059"/>
                </a:moveTo>
                <a:lnTo>
                  <a:pt x="5552515" y="3210059"/>
                </a:lnTo>
                <a:lnTo>
                  <a:pt x="5802983" y="3710994"/>
                </a:lnTo>
                <a:lnTo>
                  <a:pt x="5552515" y="4211930"/>
                </a:lnTo>
                <a:lnTo>
                  <a:pt x="4891279" y="4211930"/>
                </a:lnTo>
                <a:lnTo>
                  <a:pt x="4640811" y="3710994"/>
                </a:lnTo>
                <a:close/>
                <a:moveTo>
                  <a:pt x="1099001" y="2682602"/>
                </a:moveTo>
                <a:lnTo>
                  <a:pt x="1937057" y="2682602"/>
                </a:lnTo>
                <a:lnTo>
                  <a:pt x="2254502" y="3317492"/>
                </a:lnTo>
                <a:lnTo>
                  <a:pt x="1937057" y="3952382"/>
                </a:lnTo>
                <a:lnTo>
                  <a:pt x="1099001" y="3952382"/>
                </a:lnTo>
                <a:lnTo>
                  <a:pt x="781556" y="3317492"/>
                </a:lnTo>
                <a:close/>
                <a:moveTo>
                  <a:pt x="3593219" y="2668447"/>
                </a:moveTo>
                <a:lnTo>
                  <a:pt x="4444356" y="2668447"/>
                </a:lnTo>
                <a:lnTo>
                  <a:pt x="4766756" y="3313248"/>
                </a:lnTo>
                <a:lnTo>
                  <a:pt x="4444356" y="3958049"/>
                </a:lnTo>
                <a:lnTo>
                  <a:pt x="3593219" y="3958049"/>
                </a:lnTo>
                <a:lnTo>
                  <a:pt x="3270818" y="3313248"/>
                </a:lnTo>
                <a:close/>
                <a:moveTo>
                  <a:pt x="5873199" y="2659173"/>
                </a:moveTo>
                <a:lnTo>
                  <a:pt x="6534435" y="2659173"/>
                </a:lnTo>
                <a:lnTo>
                  <a:pt x="6784903" y="3160110"/>
                </a:lnTo>
                <a:lnTo>
                  <a:pt x="6534435" y="3661045"/>
                </a:lnTo>
                <a:lnTo>
                  <a:pt x="5873199" y="3661045"/>
                </a:lnTo>
                <a:lnTo>
                  <a:pt x="5622731" y="3160110"/>
                </a:lnTo>
                <a:close/>
                <a:moveTo>
                  <a:pt x="331603" y="2077336"/>
                </a:moveTo>
                <a:lnTo>
                  <a:pt x="879007" y="2077336"/>
                </a:lnTo>
                <a:lnTo>
                  <a:pt x="1086356" y="2492034"/>
                </a:lnTo>
                <a:lnTo>
                  <a:pt x="879007" y="2906732"/>
                </a:lnTo>
                <a:lnTo>
                  <a:pt x="331603" y="2906732"/>
                </a:lnTo>
                <a:lnTo>
                  <a:pt x="124254" y="2492034"/>
                </a:lnTo>
                <a:close/>
                <a:moveTo>
                  <a:pt x="2346776" y="2016018"/>
                </a:moveTo>
                <a:lnTo>
                  <a:pt x="3184832" y="2016018"/>
                </a:lnTo>
                <a:lnTo>
                  <a:pt x="3502277" y="2650907"/>
                </a:lnTo>
                <a:lnTo>
                  <a:pt x="3184832" y="3285798"/>
                </a:lnTo>
                <a:lnTo>
                  <a:pt x="2346776" y="3285798"/>
                </a:lnTo>
                <a:lnTo>
                  <a:pt x="2029331" y="2650907"/>
                </a:lnTo>
                <a:close/>
                <a:moveTo>
                  <a:pt x="4789399" y="2014374"/>
                </a:moveTo>
                <a:lnTo>
                  <a:pt x="5504326" y="2014374"/>
                </a:lnTo>
                <a:lnTo>
                  <a:pt x="5775131" y="2555984"/>
                </a:lnTo>
                <a:lnTo>
                  <a:pt x="5504326" y="3097595"/>
                </a:lnTo>
                <a:lnTo>
                  <a:pt x="4789399" y="3097595"/>
                </a:lnTo>
                <a:lnTo>
                  <a:pt x="4518593" y="2555984"/>
                </a:lnTo>
                <a:close/>
                <a:moveTo>
                  <a:pt x="1221145" y="1514388"/>
                </a:moveTo>
                <a:lnTo>
                  <a:pt x="1936072" y="1514388"/>
                </a:lnTo>
                <a:lnTo>
                  <a:pt x="2206877" y="2055999"/>
                </a:lnTo>
                <a:lnTo>
                  <a:pt x="1936072" y="2597610"/>
                </a:lnTo>
                <a:lnTo>
                  <a:pt x="1221145" y="2597610"/>
                </a:lnTo>
                <a:lnTo>
                  <a:pt x="950339" y="2055999"/>
                </a:lnTo>
                <a:close/>
                <a:moveTo>
                  <a:pt x="547249" y="1479065"/>
                </a:moveTo>
                <a:lnTo>
                  <a:pt x="877436" y="1479065"/>
                </a:lnTo>
                <a:lnTo>
                  <a:pt x="1002506" y="1729206"/>
                </a:lnTo>
                <a:lnTo>
                  <a:pt x="877436" y="1979347"/>
                </a:lnTo>
                <a:lnTo>
                  <a:pt x="547249" y="1979347"/>
                </a:lnTo>
                <a:lnTo>
                  <a:pt x="422178" y="1729206"/>
                </a:lnTo>
                <a:close/>
                <a:moveTo>
                  <a:pt x="90919" y="1396400"/>
                </a:moveTo>
                <a:lnTo>
                  <a:pt x="330944" y="1396400"/>
                </a:lnTo>
                <a:lnTo>
                  <a:pt x="421863" y="1578237"/>
                </a:lnTo>
                <a:lnTo>
                  <a:pt x="330944" y="1760074"/>
                </a:lnTo>
                <a:lnTo>
                  <a:pt x="90919" y="1760074"/>
                </a:lnTo>
                <a:lnTo>
                  <a:pt x="0" y="1578237"/>
                </a:lnTo>
                <a:close/>
                <a:moveTo>
                  <a:pt x="3562675" y="1286205"/>
                </a:moveTo>
                <a:lnTo>
                  <a:pt x="4400731" y="1286205"/>
                </a:lnTo>
                <a:lnTo>
                  <a:pt x="4718176" y="1921095"/>
                </a:lnTo>
                <a:lnTo>
                  <a:pt x="4400731" y="2555984"/>
                </a:lnTo>
                <a:lnTo>
                  <a:pt x="3562675" y="2555984"/>
                </a:lnTo>
                <a:lnTo>
                  <a:pt x="3245230" y="1921095"/>
                </a:lnTo>
                <a:close/>
                <a:moveTo>
                  <a:pt x="2795277" y="680938"/>
                </a:moveTo>
                <a:lnTo>
                  <a:pt x="3342681" y="680938"/>
                </a:lnTo>
                <a:lnTo>
                  <a:pt x="3550030" y="1095636"/>
                </a:lnTo>
                <a:lnTo>
                  <a:pt x="3342681" y="1510335"/>
                </a:lnTo>
                <a:lnTo>
                  <a:pt x="2795277" y="1510335"/>
                </a:lnTo>
                <a:lnTo>
                  <a:pt x="2587928" y="1095636"/>
                </a:lnTo>
                <a:close/>
                <a:moveTo>
                  <a:pt x="4810450" y="619619"/>
                </a:moveTo>
                <a:lnTo>
                  <a:pt x="5648506" y="619619"/>
                </a:lnTo>
                <a:lnTo>
                  <a:pt x="5965951" y="1254509"/>
                </a:lnTo>
                <a:lnTo>
                  <a:pt x="5648506" y="1889400"/>
                </a:lnTo>
                <a:lnTo>
                  <a:pt x="4810450" y="1889400"/>
                </a:lnTo>
                <a:lnTo>
                  <a:pt x="4493005" y="1254509"/>
                </a:lnTo>
                <a:close/>
                <a:moveTo>
                  <a:pt x="3684819" y="117990"/>
                </a:moveTo>
                <a:lnTo>
                  <a:pt x="4399746" y="117990"/>
                </a:lnTo>
                <a:lnTo>
                  <a:pt x="4670551" y="659601"/>
                </a:lnTo>
                <a:lnTo>
                  <a:pt x="4399746" y="1201213"/>
                </a:lnTo>
                <a:lnTo>
                  <a:pt x="3684819" y="1201213"/>
                </a:lnTo>
                <a:lnTo>
                  <a:pt x="3414013" y="659601"/>
                </a:lnTo>
                <a:close/>
                <a:moveTo>
                  <a:pt x="3010923" y="82667"/>
                </a:moveTo>
                <a:lnTo>
                  <a:pt x="3341110" y="82667"/>
                </a:lnTo>
                <a:lnTo>
                  <a:pt x="3466180" y="332808"/>
                </a:lnTo>
                <a:lnTo>
                  <a:pt x="3341110" y="582949"/>
                </a:lnTo>
                <a:lnTo>
                  <a:pt x="3010923" y="582949"/>
                </a:lnTo>
                <a:lnTo>
                  <a:pt x="2885852" y="332808"/>
                </a:lnTo>
                <a:close/>
                <a:moveTo>
                  <a:pt x="2554593" y="0"/>
                </a:moveTo>
                <a:lnTo>
                  <a:pt x="2794618" y="0"/>
                </a:lnTo>
                <a:lnTo>
                  <a:pt x="2885536" y="181837"/>
                </a:lnTo>
                <a:lnTo>
                  <a:pt x="2794618" y="363674"/>
                </a:lnTo>
                <a:lnTo>
                  <a:pt x="2554593" y="363674"/>
                </a:lnTo>
                <a:lnTo>
                  <a:pt x="2463674" y="18183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9525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8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591505113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3275789753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1705835029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rgbClr val="CFE2F3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955434" y="0"/>
            <a:ext cx="11439727" cy="6857979"/>
          </a:xfrm>
          <a:custGeom>
            <a:avLst/>
            <a:gdLst/>
            <a:ahLst/>
            <a:cxnLst/>
            <a:rect l="l" t="t" r="r" b="b"/>
            <a:pathLst>
              <a:path w="128517" h="78770" extrusionOk="0">
                <a:moveTo>
                  <a:pt x="35" y="1"/>
                </a:moveTo>
                <a:lnTo>
                  <a:pt x="0" y="78769"/>
                </a:lnTo>
                <a:lnTo>
                  <a:pt x="128517" y="78769"/>
                </a:lnTo>
                <a:cubicBezTo>
                  <a:pt x="61260" y="76442"/>
                  <a:pt x="7739" y="332"/>
                  <a:pt x="7739" y="332"/>
                </a:cubicBezTo>
                <a:lnTo>
                  <a:pt x="3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" name="Google Shape;10;p2"/>
          <p:cNvSpPr/>
          <p:nvPr/>
        </p:nvSpPr>
        <p:spPr>
          <a:xfrm>
            <a:off x="2339400" y="1514200"/>
            <a:ext cx="7513200" cy="3829600"/>
          </a:xfrm>
          <a:prstGeom prst="plaque">
            <a:avLst>
              <a:gd name="adj" fmla="val 11691"/>
            </a:avLst>
          </a:prstGeom>
          <a:solidFill>
            <a:schemeClr val="lt1"/>
          </a:solidFill>
          <a:ln w="1905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cxnSp>
        <p:nvCxnSpPr>
          <p:cNvPr id="11" name="Google Shape;11;p2"/>
          <p:cNvCxnSpPr/>
          <p:nvPr/>
        </p:nvCxnSpPr>
        <p:spPr>
          <a:xfrm>
            <a:off x="3430400" y="4155800"/>
            <a:ext cx="53312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" name="Google Shape;12;p2"/>
          <p:cNvCxnSpPr/>
          <p:nvPr/>
        </p:nvCxnSpPr>
        <p:spPr>
          <a:xfrm>
            <a:off x="3430400" y="2963667"/>
            <a:ext cx="53312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13" name="Google Shape;13;p2"/>
          <p:cNvGrpSpPr/>
          <p:nvPr/>
        </p:nvGrpSpPr>
        <p:grpSpPr>
          <a:xfrm rot="697126">
            <a:off x="11040250" y="-62237"/>
            <a:ext cx="1740524" cy="1795281"/>
            <a:chOff x="1492000" y="427450"/>
            <a:chExt cx="1188000" cy="1225375"/>
          </a:xfrm>
        </p:grpSpPr>
        <p:sp>
          <p:nvSpPr>
            <p:cNvPr id="14" name="Google Shape;14;p2"/>
            <p:cNvSpPr/>
            <p:nvPr/>
          </p:nvSpPr>
          <p:spPr>
            <a:xfrm>
              <a:off x="1492000" y="427450"/>
              <a:ext cx="1188000" cy="1225375"/>
            </a:xfrm>
            <a:custGeom>
              <a:avLst/>
              <a:gdLst/>
              <a:ahLst/>
              <a:cxnLst/>
              <a:rect l="l" t="t" r="r" b="b"/>
              <a:pathLst>
                <a:path w="47520" h="49015" extrusionOk="0">
                  <a:moveTo>
                    <a:pt x="44863" y="698"/>
                  </a:moveTo>
                  <a:lnTo>
                    <a:pt x="44863" y="698"/>
                  </a:lnTo>
                  <a:cubicBezTo>
                    <a:pt x="45260" y="745"/>
                    <a:pt x="45657" y="763"/>
                    <a:pt x="46048" y="763"/>
                  </a:cubicBezTo>
                  <a:cubicBezTo>
                    <a:pt x="46274" y="763"/>
                    <a:pt x="46497" y="757"/>
                    <a:pt x="46717" y="748"/>
                  </a:cubicBezTo>
                  <a:lnTo>
                    <a:pt x="46717" y="748"/>
                  </a:lnTo>
                  <a:cubicBezTo>
                    <a:pt x="46667" y="8567"/>
                    <a:pt x="46617" y="16387"/>
                    <a:pt x="46642" y="24207"/>
                  </a:cubicBezTo>
                  <a:cubicBezTo>
                    <a:pt x="46667" y="32076"/>
                    <a:pt x="46366" y="40046"/>
                    <a:pt x="46868" y="47891"/>
                  </a:cubicBezTo>
                  <a:cubicBezTo>
                    <a:pt x="46818" y="47891"/>
                    <a:pt x="46792" y="47866"/>
                    <a:pt x="46767" y="47866"/>
                  </a:cubicBezTo>
                  <a:cubicBezTo>
                    <a:pt x="39987" y="48053"/>
                    <a:pt x="33211" y="48100"/>
                    <a:pt x="26436" y="48100"/>
                  </a:cubicBezTo>
                  <a:cubicBezTo>
                    <a:pt x="19684" y="48100"/>
                    <a:pt x="12934" y="48054"/>
                    <a:pt x="6180" y="48054"/>
                  </a:cubicBezTo>
                  <a:cubicBezTo>
                    <a:pt x="4304" y="48054"/>
                    <a:pt x="2428" y="48057"/>
                    <a:pt x="552" y="48066"/>
                  </a:cubicBezTo>
                  <a:cubicBezTo>
                    <a:pt x="802" y="38116"/>
                    <a:pt x="1203" y="28066"/>
                    <a:pt x="1203" y="18066"/>
                  </a:cubicBezTo>
                  <a:cubicBezTo>
                    <a:pt x="1203" y="12452"/>
                    <a:pt x="1078" y="6863"/>
                    <a:pt x="727" y="1299"/>
                  </a:cubicBezTo>
                  <a:lnTo>
                    <a:pt x="752" y="1299"/>
                  </a:lnTo>
                  <a:cubicBezTo>
                    <a:pt x="1098" y="1362"/>
                    <a:pt x="1492" y="1415"/>
                    <a:pt x="1880" y="1415"/>
                  </a:cubicBezTo>
                  <a:cubicBezTo>
                    <a:pt x="2112" y="1415"/>
                    <a:pt x="2341" y="1396"/>
                    <a:pt x="2557" y="1349"/>
                  </a:cubicBezTo>
                  <a:lnTo>
                    <a:pt x="2557" y="1349"/>
                  </a:lnTo>
                  <a:cubicBezTo>
                    <a:pt x="2406" y="1650"/>
                    <a:pt x="2406" y="2051"/>
                    <a:pt x="2582" y="2377"/>
                  </a:cubicBezTo>
                  <a:cubicBezTo>
                    <a:pt x="2901" y="2970"/>
                    <a:pt x="3636" y="3314"/>
                    <a:pt x="4314" y="3314"/>
                  </a:cubicBezTo>
                  <a:cubicBezTo>
                    <a:pt x="4381" y="3314"/>
                    <a:pt x="4447" y="3311"/>
                    <a:pt x="4512" y="3304"/>
                  </a:cubicBezTo>
                  <a:cubicBezTo>
                    <a:pt x="5740" y="3229"/>
                    <a:pt x="6316" y="1700"/>
                    <a:pt x="5539" y="873"/>
                  </a:cubicBezTo>
                  <a:lnTo>
                    <a:pt x="5539" y="873"/>
                  </a:lnTo>
                  <a:cubicBezTo>
                    <a:pt x="5943" y="910"/>
                    <a:pt x="6360" y="933"/>
                    <a:pt x="6771" y="933"/>
                  </a:cubicBezTo>
                  <a:cubicBezTo>
                    <a:pt x="6921" y="933"/>
                    <a:pt x="7071" y="930"/>
                    <a:pt x="7218" y="923"/>
                  </a:cubicBezTo>
                  <a:lnTo>
                    <a:pt x="7218" y="923"/>
                  </a:lnTo>
                  <a:cubicBezTo>
                    <a:pt x="6918" y="1199"/>
                    <a:pt x="6742" y="1700"/>
                    <a:pt x="6792" y="2101"/>
                  </a:cubicBezTo>
                  <a:cubicBezTo>
                    <a:pt x="6842" y="2778"/>
                    <a:pt x="7344" y="3254"/>
                    <a:pt x="7995" y="3354"/>
                  </a:cubicBezTo>
                  <a:cubicBezTo>
                    <a:pt x="8078" y="3367"/>
                    <a:pt x="8161" y="3373"/>
                    <a:pt x="8244" y="3373"/>
                  </a:cubicBezTo>
                  <a:cubicBezTo>
                    <a:pt x="8813" y="3373"/>
                    <a:pt x="9362" y="3077"/>
                    <a:pt x="9624" y="2552"/>
                  </a:cubicBezTo>
                  <a:cubicBezTo>
                    <a:pt x="9850" y="2076"/>
                    <a:pt x="9850" y="1475"/>
                    <a:pt x="9599" y="998"/>
                  </a:cubicBezTo>
                  <a:cubicBezTo>
                    <a:pt x="10025" y="998"/>
                    <a:pt x="10451" y="973"/>
                    <a:pt x="10903" y="898"/>
                  </a:cubicBezTo>
                  <a:lnTo>
                    <a:pt x="10903" y="898"/>
                  </a:lnTo>
                  <a:cubicBezTo>
                    <a:pt x="10652" y="1149"/>
                    <a:pt x="10527" y="1500"/>
                    <a:pt x="10552" y="1876"/>
                  </a:cubicBezTo>
                  <a:cubicBezTo>
                    <a:pt x="10627" y="2527"/>
                    <a:pt x="11178" y="3029"/>
                    <a:pt x="11830" y="3104"/>
                  </a:cubicBezTo>
                  <a:cubicBezTo>
                    <a:pt x="11905" y="3116"/>
                    <a:pt x="11981" y="3122"/>
                    <a:pt x="12056" y="3122"/>
                  </a:cubicBezTo>
                  <a:cubicBezTo>
                    <a:pt x="12607" y="3122"/>
                    <a:pt x="13138" y="2806"/>
                    <a:pt x="13359" y="2277"/>
                  </a:cubicBezTo>
                  <a:cubicBezTo>
                    <a:pt x="13559" y="1826"/>
                    <a:pt x="13509" y="1299"/>
                    <a:pt x="13258" y="898"/>
                  </a:cubicBezTo>
                  <a:cubicBezTo>
                    <a:pt x="13576" y="898"/>
                    <a:pt x="13904" y="909"/>
                    <a:pt x="14237" y="909"/>
                  </a:cubicBezTo>
                  <a:cubicBezTo>
                    <a:pt x="14403" y="909"/>
                    <a:pt x="14570" y="907"/>
                    <a:pt x="14737" y="898"/>
                  </a:cubicBezTo>
                  <a:lnTo>
                    <a:pt x="14737" y="898"/>
                  </a:lnTo>
                  <a:cubicBezTo>
                    <a:pt x="14273" y="1850"/>
                    <a:pt x="14626" y="3103"/>
                    <a:pt x="15816" y="3103"/>
                  </a:cubicBezTo>
                  <a:cubicBezTo>
                    <a:pt x="15911" y="3103"/>
                    <a:pt x="16010" y="3095"/>
                    <a:pt x="16116" y="3079"/>
                  </a:cubicBezTo>
                  <a:cubicBezTo>
                    <a:pt x="17268" y="2928"/>
                    <a:pt x="17644" y="1625"/>
                    <a:pt x="17093" y="798"/>
                  </a:cubicBezTo>
                  <a:lnTo>
                    <a:pt x="17093" y="798"/>
                  </a:lnTo>
                  <a:cubicBezTo>
                    <a:pt x="17569" y="823"/>
                    <a:pt x="18070" y="823"/>
                    <a:pt x="18572" y="823"/>
                  </a:cubicBezTo>
                  <a:cubicBezTo>
                    <a:pt x="18183" y="1796"/>
                    <a:pt x="18761" y="2957"/>
                    <a:pt x="19917" y="2957"/>
                  </a:cubicBezTo>
                  <a:cubicBezTo>
                    <a:pt x="19952" y="2957"/>
                    <a:pt x="19989" y="2956"/>
                    <a:pt x="20025" y="2953"/>
                  </a:cubicBezTo>
                  <a:cubicBezTo>
                    <a:pt x="21103" y="2878"/>
                    <a:pt x="21604" y="1775"/>
                    <a:pt x="21203" y="898"/>
                  </a:cubicBezTo>
                  <a:lnTo>
                    <a:pt x="21203" y="898"/>
                  </a:lnTo>
                  <a:cubicBezTo>
                    <a:pt x="21579" y="923"/>
                    <a:pt x="21930" y="923"/>
                    <a:pt x="22306" y="923"/>
                  </a:cubicBezTo>
                  <a:cubicBezTo>
                    <a:pt x="21963" y="1782"/>
                    <a:pt x="22460" y="2905"/>
                    <a:pt x="23492" y="2905"/>
                  </a:cubicBezTo>
                  <a:cubicBezTo>
                    <a:pt x="23514" y="2905"/>
                    <a:pt x="23536" y="2904"/>
                    <a:pt x="23559" y="2903"/>
                  </a:cubicBezTo>
                  <a:cubicBezTo>
                    <a:pt x="24436" y="2878"/>
                    <a:pt x="25339" y="1775"/>
                    <a:pt x="25013" y="1024"/>
                  </a:cubicBezTo>
                  <a:cubicBezTo>
                    <a:pt x="25489" y="998"/>
                    <a:pt x="25940" y="998"/>
                    <a:pt x="26391" y="923"/>
                  </a:cubicBezTo>
                  <a:lnTo>
                    <a:pt x="26391" y="923"/>
                  </a:lnTo>
                  <a:cubicBezTo>
                    <a:pt x="26141" y="1450"/>
                    <a:pt x="25990" y="2001"/>
                    <a:pt x="26391" y="2502"/>
                  </a:cubicBezTo>
                  <a:cubicBezTo>
                    <a:pt x="26730" y="2921"/>
                    <a:pt x="27291" y="3117"/>
                    <a:pt x="27809" y="3117"/>
                  </a:cubicBezTo>
                  <a:cubicBezTo>
                    <a:pt x="27942" y="3117"/>
                    <a:pt x="28073" y="3104"/>
                    <a:pt x="28196" y="3079"/>
                  </a:cubicBezTo>
                  <a:cubicBezTo>
                    <a:pt x="29173" y="2828"/>
                    <a:pt x="29675" y="1625"/>
                    <a:pt x="29073" y="923"/>
                  </a:cubicBezTo>
                  <a:lnTo>
                    <a:pt x="30226" y="923"/>
                  </a:lnTo>
                  <a:cubicBezTo>
                    <a:pt x="29910" y="1969"/>
                    <a:pt x="30584" y="3132"/>
                    <a:pt x="31769" y="3132"/>
                  </a:cubicBezTo>
                  <a:cubicBezTo>
                    <a:pt x="31806" y="3132"/>
                    <a:pt x="31843" y="3131"/>
                    <a:pt x="31880" y="3129"/>
                  </a:cubicBezTo>
                  <a:cubicBezTo>
                    <a:pt x="33108" y="3029"/>
                    <a:pt x="33685" y="1750"/>
                    <a:pt x="33208" y="773"/>
                  </a:cubicBezTo>
                  <a:lnTo>
                    <a:pt x="33208" y="773"/>
                  </a:lnTo>
                  <a:cubicBezTo>
                    <a:pt x="33559" y="798"/>
                    <a:pt x="33885" y="823"/>
                    <a:pt x="34236" y="848"/>
                  </a:cubicBezTo>
                  <a:cubicBezTo>
                    <a:pt x="33885" y="1800"/>
                    <a:pt x="34436" y="2928"/>
                    <a:pt x="35589" y="2928"/>
                  </a:cubicBezTo>
                  <a:cubicBezTo>
                    <a:pt x="35602" y="2929"/>
                    <a:pt x="35614" y="2929"/>
                    <a:pt x="35626" y="2929"/>
                  </a:cubicBezTo>
                  <a:cubicBezTo>
                    <a:pt x="36682" y="2929"/>
                    <a:pt x="37315" y="1865"/>
                    <a:pt x="37018" y="973"/>
                  </a:cubicBezTo>
                  <a:cubicBezTo>
                    <a:pt x="37319" y="948"/>
                    <a:pt x="37645" y="923"/>
                    <a:pt x="37945" y="898"/>
                  </a:cubicBezTo>
                  <a:lnTo>
                    <a:pt x="37945" y="898"/>
                  </a:lnTo>
                  <a:cubicBezTo>
                    <a:pt x="37695" y="1775"/>
                    <a:pt x="38221" y="2753"/>
                    <a:pt x="39274" y="2803"/>
                  </a:cubicBezTo>
                  <a:cubicBezTo>
                    <a:pt x="39298" y="2804"/>
                    <a:pt x="39323" y="2805"/>
                    <a:pt x="39347" y="2805"/>
                  </a:cubicBezTo>
                  <a:cubicBezTo>
                    <a:pt x="40334" y="2805"/>
                    <a:pt x="40996" y="1829"/>
                    <a:pt x="40727" y="948"/>
                  </a:cubicBezTo>
                  <a:lnTo>
                    <a:pt x="40727" y="948"/>
                  </a:lnTo>
                  <a:cubicBezTo>
                    <a:pt x="41028" y="1024"/>
                    <a:pt x="41329" y="1049"/>
                    <a:pt x="41630" y="1074"/>
                  </a:cubicBezTo>
                  <a:cubicBezTo>
                    <a:pt x="41228" y="1800"/>
                    <a:pt x="41880" y="2928"/>
                    <a:pt x="42858" y="3079"/>
                  </a:cubicBezTo>
                  <a:cubicBezTo>
                    <a:pt x="42948" y="3092"/>
                    <a:pt x="43038" y="3099"/>
                    <a:pt x="43126" y="3099"/>
                  </a:cubicBezTo>
                  <a:cubicBezTo>
                    <a:pt x="44355" y="3099"/>
                    <a:pt x="45307" y="1844"/>
                    <a:pt x="44863" y="698"/>
                  </a:cubicBezTo>
                  <a:close/>
                  <a:moveTo>
                    <a:pt x="47088" y="0"/>
                  </a:moveTo>
                  <a:cubicBezTo>
                    <a:pt x="46975" y="0"/>
                    <a:pt x="46861" y="48"/>
                    <a:pt x="46792" y="146"/>
                  </a:cubicBezTo>
                  <a:cubicBezTo>
                    <a:pt x="46603" y="146"/>
                    <a:pt x="46411" y="145"/>
                    <a:pt x="46218" y="145"/>
                  </a:cubicBezTo>
                  <a:cubicBezTo>
                    <a:pt x="45543" y="145"/>
                    <a:pt x="44854" y="160"/>
                    <a:pt x="44211" y="297"/>
                  </a:cubicBezTo>
                  <a:cubicBezTo>
                    <a:pt x="44061" y="347"/>
                    <a:pt x="44061" y="572"/>
                    <a:pt x="44211" y="597"/>
                  </a:cubicBezTo>
                  <a:lnTo>
                    <a:pt x="44286" y="597"/>
                  </a:lnTo>
                  <a:cubicBezTo>
                    <a:pt x="44462" y="1199"/>
                    <a:pt x="44512" y="1851"/>
                    <a:pt x="43935" y="2277"/>
                  </a:cubicBezTo>
                  <a:cubicBezTo>
                    <a:pt x="43706" y="2437"/>
                    <a:pt x="43435" y="2556"/>
                    <a:pt x="43161" y="2556"/>
                  </a:cubicBezTo>
                  <a:cubicBezTo>
                    <a:pt x="43135" y="2556"/>
                    <a:pt x="43109" y="2555"/>
                    <a:pt x="43083" y="2552"/>
                  </a:cubicBezTo>
                  <a:cubicBezTo>
                    <a:pt x="42908" y="2502"/>
                    <a:pt x="42757" y="2452"/>
                    <a:pt x="42582" y="2427"/>
                  </a:cubicBezTo>
                  <a:cubicBezTo>
                    <a:pt x="41980" y="2126"/>
                    <a:pt x="41955" y="1675"/>
                    <a:pt x="42482" y="1099"/>
                  </a:cubicBezTo>
                  <a:cubicBezTo>
                    <a:pt x="42807" y="998"/>
                    <a:pt x="42732" y="547"/>
                    <a:pt x="42406" y="522"/>
                  </a:cubicBezTo>
                  <a:cubicBezTo>
                    <a:pt x="42002" y="490"/>
                    <a:pt x="41577" y="437"/>
                    <a:pt x="41158" y="437"/>
                  </a:cubicBezTo>
                  <a:cubicBezTo>
                    <a:pt x="40927" y="437"/>
                    <a:pt x="40699" y="453"/>
                    <a:pt x="40477" y="497"/>
                  </a:cubicBezTo>
                  <a:cubicBezTo>
                    <a:pt x="40451" y="489"/>
                    <a:pt x="40422" y="484"/>
                    <a:pt x="40393" y="484"/>
                  </a:cubicBezTo>
                  <a:cubicBezTo>
                    <a:pt x="40251" y="484"/>
                    <a:pt x="40093" y="582"/>
                    <a:pt x="40176" y="748"/>
                  </a:cubicBezTo>
                  <a:cubicBezTo>
                    <a:pt x="40426" y="1399"/>
                    <a:pt x="40226" y="2277"/>
                    <a:pt x="39374" y="2302"/>
                  </a:cubicBezTo>
                  <a:cubicBezTo>
                    <a:pt x="39362" y="2302"/>
                    <a:pt x="39351" y="2302"/>
                    <a:pt x="39340" y="2302"/>
                  </a:cubicBezTo>
                  <a:cubicBezTo>
                    <a:pt x="38464" y="2302"/>
                    <a:pt x="38177" y="1341"/>
                    <a:pt x="38622" y="698"/>
                  </a:cubicBezTo>
                  <a:cubicBezTo>
                    <a:pt x="38722" y="547"/>
                    <a:pt x="38597" y="297"/>
                    <a:pt x="38396" y="297"/>
                  </a:cubicBezTo>
                  <a:cubicBezTo>
                    <a:pt x="37845" y="372"/>
                    <a:pt x="37319" y="447"/>
                    <a:pt x="36792" y="572"/>
                  </a:cubicBezTo>
                  <a:cubicBezTo>
                    <a:pt x="36767" y="547"/>
                    <a:pt x="36742" y="522"/>
                    <a:pt x="36717" y="472"/>
                  </a:cubicBezTo>
                  <a:cubicBezTo>
                    <a:pt x="36687" y="435"/>
                    <a:pt x="36647" y="420"/>
                    <a:pt x="36606" y="420"/>
                  </a:cubicBezTo>
                  <a:cubicBezTo>
                    <a:pt x="36478" y="420"/>
                    <a:pt x="36335" y="571"/>
                    <a:pt x="36391" y="723"/>
                  </a:cubicBezTo>
                  <a:cubicBezTo>
                    <a:pt x="36341" y="798"/>
                    <a:pt x="36391" y="948"/>
                    <a:pt x="36492" y="973"/>
                  </a:cubicBezTo>
                  <a:cubicBezTo>
                    <a:pt x="36735" y="1630"/>
                    <a:pt x="36459" y="2429"/>
                    <a:pt x="35662" y="2429"/>
                  </a:cubicBezTo>
                  <a:cubicBezTo>
                    <a:pt x="35638" y="2429"/>
                    <a:pt x="35614" y="2429"/>
                    <a:pt x="35589" y="2427"/>
                  </a:cubicBezTo>
                  <a:cubicBezTo>
                    <a:pt x="34687" y="2402"/>
                    <a:pt x="34436" y="1374"/>
                    <a:pt x="34913" y="723"/>
                  </a:cubicBezTo>
                  <a:cubicBezTo>
                    <a:pt x="35063" y="572"/>
                    <a:pt x="34888" y="322"/>
                    <a:pt x="34687" y="322"/>
                  </a:cubicBezTo>
                  <a:cubicBezTo>
                    <a:pt x="34086" y="322"/>
                    <a:pt x="33509" y="322"/>
                    <a:pt x="32908" y="347"/>
                  </a:cubicBezTo>
                  <a:cubicBezTo>
                    <a:pt x="32873" y="312"/>
                    <a:pt x="32831" y="298"/>
                    <a:pt x="32787" y="298"/>
                  </a:cubicBezTo>
                  <a:cubicBezTo>
                    <a:pt x="32641" y="298"/>
                    <a:pt x="32485" y="462"/>
                    <a:pt x="32582" y="597"/>
                  </a:cubicBezTo>
                  <a:cubicBezTo>
                    <a:pt x="33098" y="1359"/>
                    <a:pt x="32867" y="2554"/>
                    <a:pt x="31843" y="2554"/>
                  </a:cubicBezTo>
                  <a:cubicBezTo>
                    <a:pt x="31822" y="2554"/>
                    <a:pt x="31801" y="2553"/>
                    <a:pt x="31780" y="2552"/>
                  </a:cubicBezTo>
                  <a:cubicBezTo>
                    <a:pt x="30827" y="2527"/>
                    <a:pt x="30477" y="1550"/>
                    <a:pt x="30878" y="798"/>
                  </a:cubicBezTo>
                  <a:cubicBezTo>
                    <a:pt x="31003" y="623"/>
                    <a:pt x="30853" y="397"/>
                    <a:pt x="30652" y="397"/>
                  </a:cubicBezTo>
                  <a:cubicBezTo>
                    <a:pt x="29975" y="397"/>
                    <a:pt x="29374" y="497"/>
                    <a:pt x="28722" y="648"/>
                  </a:cubicBezTo>
                  <a:cubicBezTo>
                    <a:pt x="28697" y="623"/>
                    <a:pt x="28647" y="597"/>
                    <a:pt x="28622" y="572"/>
                  </a:cubicBezTo>
                  <a:cubicBezTo>
                    <a:pt x="28590" y="561"/>
                    <a:pt x="28559" y="556"/>
                    <a:pt x="28528" y="556"/>
                  </a:cubicBezTo>
                  <a:cubicBezTo>
                    <a:pt x="28295" y="556"/>
                    <a:pt x="28127" y="863"/>
                    <a:pt x="28371" y="973"/>
                  </a:cubicBezTo>
                  <a:cubicBezTo>
                    <a:pt x="29098" y="1349"/>
                    <a:pt x="28923" y="2277"/>
                    <a:pt x="28196" y="2552"/>
                  </a:cubicBezTo>
                  <a:cubicBezTo>
                    <a:pt x="28045" y="2590"/>
                    <a:pt x="27901" y="2609"/>
                    <a:pt x="27760" y="2609"/>
                  </a:cubicBezTo>
                  <a:cubicBezTo>
                    <a:pt x="27619" y="2609"/>
                    <a:pt x="27482" y="2590"/>
                    <a:pt x="27344" y="2552"/>
                  </a:cubicBezTo>
                  <a:cubicBezTo>
                    <a:pt x="26517" y="2001"/>
                    <a:pt x="26391" y="1399"/>
                    <a:pt x="26993" y="798"/>
                  </a:cubicBezTo>
                  <a:cubicBezTo>
                    <a:pt x="27118" y="623"/>
                    <a:pt x="27043" y="372"/>
                    <a:pt x="26817" y="372"/>
                  </a:cubicBezTo>
                  <a:cubicBezTo>
                    <a:pt x="26091" y="397"/>
                    <a:pt x="25339" y="497"/>
                    <a:pt x="24612" y="572"/>
                  </a:cubicBezTo>
                  <a:cubicBezTo>
                    <a:pt x="24587" y="572"/>
                    <a:pt x="24562" y="547"/>
                    <a:pt x="24537" y="547"/>
                  </a:cubicBezTo>
                  <a:cubicBezTo>
                    <a:pt x="24503" y="522"/>
                    <a:pt x="24467" y="511"/>
                    <a:pt x="24432" y="511"/>
                  </a:cubicBezTo>
                  <a:cubicBezTo>
                    <a:pt x="24361" y="511"/>
                    <a:pt x="24294" y="556"/>
                    <a:pt x="24261" y="623"/>
                  </a:cubicBezTo>
                  <a:cubicBezTo>
                    <a:pt x="24086" y="698"/>
                    <a:pt x="24111" y="998"/>
                    <a:pt x="24336" y="998"/>
                  </a:cubicBezTo>
                  <a:lnTo>
                    <a:pt x="24436" y="998"/>
                  </a:lnTo>
                  <a:cubicBezTo>
                    <a:pt x="24637" y="1299"/>
                    <a:pt x="24512" y="1800"/>
                    <a:pt x="24336" y="2026"/>
                  </a:cubicBezTo>
                  <a:cubicBezTo>
                    <a:pt x="24134" y="2249"/>
                    <a:pt x="23882" y="2373"/>
                    <a:pt x="23608" y="2373"/>
                  </a:cubicBezTo>
                  <a:cubicBezTo>
                    <a:pt x="23543" y="2373"/>
                    <a:pt x="23476" y="2366"/>
                    <a:pt x="23409" y="2352"/>
                  </a:cubicBezTo>
                  <a:cubicBezTo>
                    <a:pt x="22732" y="2252"/>
                    <a:pt x="22381" y="1425"/>
                    <a:pt x="22857" y="823"/>
                  </a:cubicBezTo>
                  <a:cubicBezTo>
                    <a:pt x="22983" y="673"/>
                    <a:pt x="22908" y="472"/>
                    <a:pt x="22707" y="447"/>
                  </a:cubicBezTo>
                  <a:cubicBezTo>
                    <a:pt x="22439" y="428"/>
                    <a:pt x="22171" y="420"/>
                    <a:pt x="21903" y="420"/>
                  </a:cubicBezTo>
                  <a:cubicBezTo>
                    <a:pt x="21469" y="420"/>
                    <a:pt x="21036" y="441"/>
                    <a:pt x="20602" y="472"/>
                  </a:cubicBezTo>
                  <a:cubicBezTo>
                    <a:pt x="20351" y="497"/>
                    <a:pt x="20351" y="848"/>
                    <a:pt x="20602" y="873"/>
                  </a:cubicBezTo>
                  <a:lnTo>
                    <a:pt x="20652" y="873"/>
                  </a:lnTo>
                  <a:cubicBezTo>
                    <a:pt x="21028" y="1525"/>
                    <a:pt x="20777" y="2452"/>
                    <a:pt x="19925" y="2452"/>
                  </a:cubicBezTo>
                  <a:cubicBezTo>
                    <a:pt x="18998" y="2452"/>
                    <a:pt x="18747" y="1349"/>
                    <a:pt x="19198" y="698"/>
                  </a:cubicBezTo>
                  <a:cubicBezTo>
                    <a:pt x="19299" y="547"/>
                    <a:pt x="19173" y="322"/>
                    <a:pt x="18973" y="322"/>
                  </a:cubicBezTo>
                  <a:cubicBezTo>
                    <a:pt x="18529" y="322"/>
                    <a:pt x="18085" y="305"/>
                    <a:pt x="17641" y="305"/>
                  </a:cubicBezTo>
                  <a:cubicBezTo>
                    <a:pt x="17308" y="305"/>
                    <a:pt x="16975" y="315"/>
                    <a:pt x="16642" y="347"/>
                  </a:cubicBezTo>
                  <a:lnTo>
                    <a:pt x="16592" y="347"/>
                  </a:lnTo>
                  <a:cubicBezTo>
                    <a:pt x="16592" y="347"/>
                    <a:pt x="16567" y="322"/>
                    <a:pt x="16542" y="322"/>
                  </a:cubicBezTo>
                  <a:cubicBezTo>
                    <a:pt x="16503" y="299"/>
                    <a:pt x="16465" y="289"/>
                    <a:pt x="16428" y="289"/>
                  </a:cubicBezTo>
                  <a:cubicBezTo>
                    <a:pt x="16226" y="289"/>
                    <a:pt x="16083" y="595"/>
                    <a:pt x="16316" y="723"/>
                  </a:cubicBezTo>
                  <a:cubicBezTo>
                    <a:pt x="17068" y="1224"/>
                    <a:pt x="17118" y="2427"/>
                    <a:pt x="16065" y="2628"/>
                  </a:cubicBezTo>
                  <a:cubicBezTo>
                    <a:pt x="16001" y="2641"/>
                    <a:pt x="15937" y="2648"/>
                    <a:pt x="15874" y="2648"/>
                  </a:cubicBezTo>
                  <a:cubicBezTo>
                    <a:pt x="15009" y="2648"/>
                    <a:pt x="14351" y="1430"/>
                    <a:pt x="15238" y="823"/>
                  </a:cubicBezTo>
                  <a:cubicBezTo>
                    <a:pt x="15414" y="723"/>
                    <a:pt x="15339" y="472"/>
                    <a:pt x="15113" y="447"/>
                  </a:cubicBezTo>
                  <a:cubicBezTo>
                    <a:pt x="14835" y="428"/>
                    <a:pt x="14558" y="420"/>
                    <a:pt x="14279" y="420"/>
                  </a:cubicBezTo>
                  <a:cubicBezTo>
                    <a:pt x="13827" y="420"/>
                    <a:pt x="13372" y="441"/>
                    <a:pt x="12908" y="472"/>
                  </a:cubicBezTo>
                  <a:cubicBezTo>
                    <a:pt x="12882" y="497"/>
                    <a:pt x="12857" y="497"/>
                    <a:pt x="12807" y="522"/>
                  </a:cubicBezTo>
                  <a:cubicBezTo>
                    <a:pt x="12682" y="522"/>
                    <a:pt x="12582" y="748"/>
                    <a:pt x="12682" y="898"/>
                  </a:cubicBezTo>
                  <a:cubicBezTo>
                    <a:pt x="13208" y="1525"/>
                    <a:pt x="13008" y="2628"/>
                    <a:pt x="12030" y="2628"/>
                  </a:cubicBezTo>
                  <a:cubicBezTo>
                    <a:pt x="11103" y="2628"/>
                    <a:pt x="10627" y="1274"/>
                    <a:pt x="11604" y="923"/>
                  </a:cubicBezTo>
                  <a:cubicBezTo>
                    <a:pt x="11730" y="873"/>
                    <a:pt x="11730" y="698"/>
                    <a:pt x="11629" y="673"/>
                  </a:cubicBezTo>
                  <a:cubicBezTo>
                    <a:pt x="11604" y="572"/>
                    <a:pt x="11554" y="472"/>
                    <a:pt x="11429" y="472"/>
                  </a:cubicBezTo>
                  <a:cubicBezTo>
                    <a:pt x="11209" y="457"/>
                    <a:pt x="10984" y="449"/>
                    <a:pt x="10758" y="449"/>
                  </a:cubicBezTo>
                  <a:cubicBezTo>
                    <a:pt x="10236" y="449"/>
                    <a:pt x="9705" y="493"/>
                    <a:pt x="9198" y="597"/>
                  </a:cubicBezTo>
                  <a:cubicBezTo>
                    <a:pt x="9187" y="596"/>
                    <a:pt x="9176" y="595"/>
                    <a:pt x="9164" y="595"/>
                  </a:cubicBezTo>
                  <a:cubicBezTo>
                    <a:pt x="9020" y="595"/>
                    <a:pt x="8857" y="736"/>
                    <a:pt x="8973" y="898"/>
                  </a:cubicBezTo>
                  <a:cubicBezTo>
                    <a:pt x="9248" y="1299"/>
                    <a:pt x="9424" y="1750"/>
                    <a:pt x="9223" y="2227"/>
                  </a:cubicBezTo>
                  <a:cubicBezTo>
                    <a:pt x="9070" y="2620"/>
                    <a:pt x="8688" y="2842"/>
                    <a:pt x="8276" y="2842"/>
                  </a:cubicBezTo>
                  <a:cubicBezTo>
                    <a:pt x="8216" y="2842"/>
                    <a:pt x="8156" y="2838"/>
                    <a:pt x="8095" y="2828"/>
                  </a:cubicBezTo>
                  <a:cubicBezTo>
                    <a:pt x="7669" y="2778"/>
                    <a:pt x="7344" y="2452"/>
                    <a:pt x="7344" y="2001"/>
                  </a:cubicBezTo>
                  <a:cubicBezTo>
                    <a:pt x="7319" y="1600"/>
                    <a:pt x="7544" y="1299"/>
                    <a:pt x="7845" y="1024"/>
                  </a:cubicBezTo>
                  <a:cubicBezTo>
                    <a:pt x="7920" y="948"/>
                    <a:pt x="7920" y="873"/>
                    <a:pt x="7870" y="798"/>
                  </a:cubicBezTo>
                  <a:cubicBezTo>
                    <a:pt x="7945" y="698"/>
                    <a:pt x="7895" y="497"/>
                    <a:pt x="7770" y="472"/>
                  </a:cubicBezTo>
                  <a:cubicBezTo>
                    <a:pt x="7476" y="428"/>
                    <a:pt x="7177" y="412"/>
                    <a:pt x="6874" y="412"/>
                  </a:cubicBezTo>
                  <a:cubicBezTo>
                    <a:pt x="6324" y="412"/>
                    <a:pt x="5763" y="465"/>
                    <a:pt x="5213" y="497"/>
                  </a:cubicBezTo>
                  <a:cubicBezTo>
                    <a:pt x="5163" y="497"/>
                    <a:pt x="5113" y="522"/>
                    <a:pt x="5088" y="572"/>
                  </a:cubicBezTo>
                  <a:cubicBezTo>
                    <a:pt x="5069" y="567"/>
                    <a:pt x="5050" y="565"/>
                    <a:pt x="5032" y="565"/>
                  </a:cubicBezTo>
                  <a:cubicBezTo>
                    <a:pt x="4879" y="565"/>
                    <a:pt x="4756" y="736"/>
                    <a:pt x="4913" y="848"/>
                  </a:cubicBezTo>
                  <a:cubicBezTo>
                    <a:pt x="5213" y="1099"/>
                    <a:pt x="5464" y="1425"/>
                    <a:pt x="5439" y="1826"/>
                  </a:cubicBezTo>
                  <a:cubicBezTo>
                    <a:pt x="5389" y="2327"/>
                    <a:pt x="4988" y="2728"/>
                    <a:pt x="4512" y="2778"/>
                  </a:cubicBezTo>
                  <a:cubicBezTo>
                    <a:pt x="4478" y="2781"/>
                    <a:pt x="4444" y="2783"/>
                    <a:pt x="4409" y="2783"/>
                  </a:cubicBezTo>
                  <a:cubicBezTo>
                    <a:pt x="3603" y="2783"/>
                    <a:pt x="2415" y="1966"/>
                    <a:pt x="3208" y="1149"/>
                  </a:cubicBezTo>
                  <a:cubicBezTo>
                    <a:pt x="3312" y="1045"/>
                    <a:pt x="3210" y="873"/>
                    <a:pt x="3087" y="873"/>
                  </a:cubicBezTo>
                  <a:cubicBezTo>
                    <a:pt x="3061" y="873"/>
                    <a:pt x="3034" y="881"/>
                    <a:pt x="3008" y="898"/>
                  </a:cubicBezTo>
                  <a:lnTo>
                    <a:pt x="2983" y="898"/>
                  </a:lnTo>
                  <a:cubicBezTo>
                    <a:pt x="2933" y="873"/>
                    <a:pt x="2907" y="848"/>
                    <a:pt x="2857" y="848"/>
                  </a:cubicBezTo>
                  <a:cubicBezTo>
                    <a:pt x="2773" y="836"/>
                    <a:pt x="2689" y="831"/>
                    <a:pt x="2605" y="831"/>
                  </a:cubicBezTo>
                  <a:cubicBezTo>
                    <a:pt x="2339" y="831"/>
                    <a:pt x="2077" y="879"/>
                    <a:pt x="1830" y="898"/>
                  </a:cubicBezTo>
                  <a:cubicBezTo>
                    <a:pt x="1479" y="923"/>
                    <a:pt x="1153" y="923"/>
                    <a:pt x="802" y="923"/>
                  </a:cubicBezTo>
                  <a:cubicBezTo>
                    <a:pt x="752" y="923"/>
                    <a:pt x="727" y="923"/>
                    <a:pt x="702" y="948"/>
                  </a:cubicBezTo>
                  <a:cubicBezTo>
                    <a:pt x="669" y="893"/>
                    <a:pt x="606" y="862"/>
                    <a:pt x="547" y="862"/>
                  </a:cubicBezTo>
                  <a:cubicBezTo>
                    <a:pt x="472" y="862"/>
                    <a:pt x="401" y="912"/>
                    <a:pt x="401" y="1024"/>
                  </a:cubicBezTo>
                  <a:cubicBezTo>
                    <a:pt x="151" y="8693"/>
                    <a:pt x="552" y="16412"/>
                    <a:pt x="501" y="24106"/>
                  </a:cubicBezTo>
                  <a:cubicBezTo>
                    <a:pt x="451" y="32126"/>
                    <a:pt x="226" y="40147"/>
                    <a:pt x="0" y="48167"/>
                  </a:cubicBezTo>
                  <a:cubicBezTo>
                    <a:pt x="0" y="48346"/>
                    <a:pt x="141" y="48435"/>
                    <a:pt x="276" y="48435"/>
                  </a:cubicBezTo>
                  <a:cubicBezTo>
                    <a:pt x="330" y="48435"/>
                    <a:pt x="383" y="48421"/>
                    <a:pt x="426" y="48392"/>
                  </a:cubicBezTo>
                  <a:cubicBezTo>
                    <a:pt x="451" y="48417"/>
                    <a:pt x="501" y="48442"/>
                    <a:pt x="552" y="48442"/>
                  </a:cubicBezTo>
                  <a:cubicBezTo>
                    <a:pt x="6395" y="48873"/>
                    <a:pt x="12274" y="49015"/>
                    <a:pt x="18164" y="49015"/>
                  </a:cubicBezTo>
                  <a:cubicBezTo>
                    <a:pt x="27709" y="49015"/>
                    <a:pt x="37282" y="48642"/>
                    <a:pt x="46767" y="48518"/>
                  </a:cubicBezTo>
                  <a:cubicBezTo>
                    <a:pt x="46968" y="48518"/>
                    <a:pt x="47068" y="48367"/>
                    <a:pt x="47068" y="48217"/>
                  </a:cubicBezTo>
                  <a:cubicBezTo>
                    <a:pt x="47118" y="48217"/>
                    <a:pt x="47193" y="48167"/>
                    <a:pt x="47193" y="48066"/>
                  </a:cubicBezTo>
                  <a:cubicBezTo>
                    <a:pt x="47519" y="40147"/>
                    <a:pt x="47118" y="32152"/>
                    <a:pt x="47168" y="24207"/>
                  </a:cubicBezTo>
                  <a:cubicBezTo>
                    <a:pt x="47193" y="16237"/>
                    <a:pt x="47269" y="8292"/>
                    <a:pt x="47419" y="347"/>
                  </a:cubicBezTo>
                  <a:cubicBezTo>
                    <a:pt x="47434" y="118"/>
                    <a:pt x="47263" y="0"/>
                    <a:pt x="47088" y="0"/>
                  </a:cubicBez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1505775" y="444875"/>
              <a:ext cx="1157925" cy="1185100"/>
            </a:xfrm>
            <a:custGeom>
              <a:avLst/>
              <a:gdLst/>
              <a:ahLst/>
              <a:cxnLst/>
              <a:rect l="l" t="t" r="r" b="b"/>
              <a:pathLst>
                <a:path w="46317" h="47404" extrusionOk="0">
                  <a:moveTo>
                    <a:pt x="19694" y="12839"/>
                  </a:moveTo>
                  <a:cubicBezTo>
                    <a:pt x="25666" y="12839"/>
                    <a:pt x="31640" y="12924"/>
                    <a:pt x="37606" y="12924"/>
                  </a:cubicBezTo>
                  <a:cubicBezTo>
                    <a:pt x="38998" y="12924"/>
                    <a:pt x="40389" y="12919"/>
                    <a:pt x="41780" y="12908"/>
                  </a:cubicBezTo>
                  <a:cubicBezTo>
                    <a:pt x="42031" y="12908"/>
                    <a:pt x="42031" y="13309"/>
                    <a:pt x="41780" y="13309"/>
                  </a:cubicBezTo>
                  <a:cubicBezTo>
                    <a:pt x="40353" y="13295"/>
                    <a:pt x="38925" y="13288"/>
                    <a:pt x="37497" y="13288"/>
                  </a:cubicBezTo>
                  <a:cubicBezTo>
                    <a:pt x="30111" y="13288"/>
                    <a:pt x="22711" y="13452"/>
                    <a:pt x="15319" y="13452"/>
                  </a:cubicBezTo>
                  <a:cubicBezTo>
                    <a:pt x="11840" y="13452"/>
                    <a:pt x="8362" y="13415"/>
                    <a:pt x="4888" y="13309"/>
                  </a:cubicBezTo>
                  <a:cubicBezTo>
                    <a:pt x="4763" y="13309"/>
                    <a:pt x="4763" y="13109"/>
                    <a:pt x="4888" y="13109"/>
                  </a:cubicBezTo>
                  <a:cubicBezTo>
                    <a:pt x="9817" y="12897"/>
                    <a:pt x="14755" y="12839"/>
                    <a:pt x="19694" y="12839"/>
                  </a:cubicBezTo>
                  <a:close/>
                  <a:moveTo>
                    <a:pt x="41778" y="16165"/>
                  </a:moveTo>
                  <a:cubicBezTo>
                    <a:pt x="42081" y="16165"/>
                    <a:pt x="42073" y="16643"/>
                    <a:pt x="41755" y="16667"/>
                  </a:cubicBezTo>
                  <a:cubicBezTo>
                    <a:pt x="33336" y="16859"/>
                    <a:pt x="24820" y="17221"/>
                    <a:pt x="16342" y="17221"/>
                  </a:cubicBezTo>
                  <a:cubicBezTo>
                    <a:pt x="12630" y="17221"/>
                    <a:pt x="8925" y="17151"/>
                    <a:pt x="5239" y="16968"/>
                  </a:cubicBezTo>
                  <a:cubicBezTo>
                    <a:pt x="5113" y="16968"/>
                    <a:pt x="5113" y="16793"/>
                    <a:pt x="5239" y="16793"/>
                  </a:cubicBezTo>
                  <a:cubicBezTo>
                    <a:pt x="17369" y="16166"/>
                    <a:pt x="29625" y="16467"/>
                    <a:pt x="41755" y="16166"/>
                  </a:cubicBezTo>
                  <a:cubicBezTo>
                    <a:pt x="41763" y="16166"/>
                    <a:pt x="41771" y="16165"/>
                    <a:pt x="41778" y="16165"/>
                  </a:cubicBezTo>
                  <a:close/>
                  <a:moveTo>
                    <a:pt x="30937" y="19611"/>
                  </a:moveTo>
                  <a:cubicBezTo>
                    <a:pt x="34361" y="19611"/>
                    <a:pt x="37787" y="19640"/>
                    <a:pt x="41204" y="19725"/>
                  </a:cubicBezTo>
                  <a:cubicBezTo>
                    <a:pt x="41505" y="19750"/>
                    <a:pt x="41505" y="20201"/>
                    <a:pt x="41204" y="20201"/>
                  </a:cubicBezTo>
                  <a:cubicBezTo>
                    <a:pt x="36567" y="20163"/>
                    <a:pt x="31916" y="20110"/>
                    <a:pt x="27273" y="20110"/>
                  </a:cubicBezTo>
                  <a:cubicBezTo>
                    <a:pt x="25867" y="20110"/>
                    <a:pt x="24462" y="20114"/>
                    <a:pt x="23058" y="20126"/>
                  </a:cubicBezTo>
                  <a:cubicBezTo>
                    <a:pt x="18090" y="20167"/>
                    <a:pt x="13089" y="20446"/>
                    <a:pt x="8109" y="20446"/>
                  </a:cubicBezTo>
                  <a:cubicBezTo>
                    <a:pt x="7034" y="20446"/>
                    <a:pt x="5960" y="20433"/>
                    <a:pt x="4888" y="20402"/>
                  </a:cubicBezTo>
                  <a:cubicBezTo>
                    <a:pt x="4737" y="20402"/>
                    <a:pt x="4763" y="20176"/>
                    <a:pt x="4888" y="20176"/>
                  </a:cubicBezTo>
                  <a:cubicBezTo>
                    <a:pt x="10903" y="19575"/>
                    <a:pt x="17018" y="19700"/>
                    <a:pt x="23058" y="19650"/>
                  </a:cubicBezTo>
                  <a:cubicBezTo>
                    <a:pt x="25681" y="19628"/>
                    <a:pt x="28309" y="19611"/>
                    <a:pt x="30937" y="19611"/>
                  </a:cubicBezTo>
                  <a:close/>
                  <a:moveTo>
                    <a:pt x="29043" y="23158"/>
                  </a:moveTo>
                  <a:cubicBezTo>
                    <a:pt x="32026" y="23158"/>
                    <a:pt x="35010" y="23162"/>
                    <a:pt x="37992" y="23162"/>
                  </a:cubicBezTo>
                  <a:cubicBezTo>
                    <a:pt x="39330" y="23162"/>
                    <a:pt x="40668" y="23161"/>
                    <a:pt x="42006" y="23159"/>
                  </a:cubicBezTo>
                  <a:cubicBezTo>
                    <a:pt x="42013" y="23158"/>
                    <a:pt x="42021" y="23158"/>
                    <a:pt x="42028" y="23158"/>
                  </a:cubicBezTo>
                  <a:cubicBezTo>
                    <a:pt x="42357" y="23158"/>
                    <a:pt x="42349" y="23710"/>
                    <a:pt x="42006" y="23710"/>
                  </a:cubicBezTo>
                  <a:cubicBezTo>
                    <a:pt x="33957" y="23743"/>
                    <a:pt x="25897" y="23862"/>
                    <a:pt x="17848" y="23862"/>
                  </a:cubicBezTo>
                  <a:cubicBezTo>
                    <a:pt x="13641" y="23862"/>
                    <a:pt x="9437" y="23830"/>
                    <a:pt x="5239" y="23735"/>
                  </a:cubicBezTo>
                  <a:cubicBezTo>
                    <a:pt x="5038" y="23735"/>
                    <a:pt x="5063" y="23459"/>
                    <a:pt x="5239" y="23434"/>
                  </a:cubicBezTo>
                  <a:cubicBezTo>
                    <a:pt x="13159" y="23191"/>
                    <a:pt x="21101" y="23158"/>
                    <a:pt x="29043" y="23158"/>
                  </a:cubicBezTo>
                  <a:close/>
                  <a:moveTo>
                    <a:pt x="41678" y="26667"/>
                  </a:moveTo>
                  <a:cubicBezTo>
                    <a:pt x="41981" y="26667"/>
                    <a:pt x="41973" y="27144"/>
                    <a:pt x="41655" y="27144"/>
                  </a:cubicBezTo>
                  <a:cubicBezTo>
                    <a:pt x="33375" y="27482"/>
                    <a:pt x="25039" y="27820"/>
                    <a:pt x="16714" y="27820"/>
                  </a:cubicBezTo>
                  <a:cubicBezTo>
                    <a:pt x="12691" y="27820"/>
                    <a:pt x="8672" y="27741"/>
                    <a:pt x="4662" y="27545"/>
                  </a:cubicBezTo>
                  <a:cubicBezTo>
                    <a:pt x="4462" y="27545"/>
                    <a:pt x="4462" y="27219"/>
                    <a:pt x="4662" y="27219"/>
                  </a:cubicBezTo>
                  <a:cubicBezTo>
                    <a:pt x="16993" y="27018"/>
                    <a:pt x="29324" y="27194"/>
                    <a:pt x="41655" y="26668"/>
                  </a:cubicBezTo>
                  <a:cubicBezTo>
                    <a:pt x="41663" y="26667"/>
                    <a:pt x="41671" y="26667"/>
                    <a:pt x="41678" y="26667"/>
                  </a:cubicBezTo>
                  <a:close/>
                  <a:moveTo>
                    <a:pt x="31837" y="30448"/>
                  </a:moveTo>
                  <a:cubicBezTo>
                    <a:pt x="35001" y="30448"/>
                    <a:pt x="38165" y="30457"/>
                    <a:pt x="41329" y="30477"/>
                  </a:cubicBezTo>
                  <a:cubicBezTo>
                    <a:pt x="41605" y="30477"/>
                    <a:pt x="41605" y="30928"/>
                    <a:pt x="41329" y="30928"/>
                  </a:cubicBezTo>
                  <a:cubicBezTo>
                    <a:pt x="33886" y="31036"/>
                    <a:pt x="26444" y="31087"/>
                    <a:pt x="19001" y="31087"/>
                  </a:cubicBezTo>
                  <a:cubicBezTo>
                    <a:pt x="14338" y="31087"/>
                    <a:pt x="9676" y="31067"/>
                    <a:pt x="5013" y="31028"/>
                  </a:cubicBezTo>
                  <a:cubicBezTo>
                    <a:pt x="4763" y="31028"/>
                    <a:pt x="4763" y="30678"/>
                    <a:pt x="5013" y="30653"/>
                  </a:cubicBezTo>
                  <a:cubicBezTo>
                    <a:pt x="13954" y="30523"/>
                    <a:pt x="22895" y="30448"/>
                    <a:pt x="31837" y="30448"/>
                  </a:cubicBezTo>
                  <a:close/>
                  <a:moveTo>
                    <a:pt x="41079" y="33485"/>
                  </a:moveTo>
                  <a:cubicBezTo>
                    <a:pt x="41429" y="33485"/>
                    <a:pt x="41429" y="34011"/>
                    <a:pt x="41079" y="34011"/>
                  </a:cubicBezTo>
                  <a:cubicBezTo>
                    <a:pt x="29149" y="34136"/>
                    <a:pt x="17194" y="34387"/>
                    <a:pt x="5239" y="34487"/>
                  </a:cubicBezTo>
                  <a:cubicBezTo>
                    <a:pt x="4938" y="34487"/>
                    <a:pt x="4938" y="34036"/>
                    <a:pt x="5239" y="34036"/>
                  </a:cubicBezTo>
                  <a:cubicBezTo>
                    <a:pt x="17169" y="33660"/>
                    <a:pt x="29149" y="33560"/>
                    <a:pt x="41079" y="33485"/>
                  </a:cubicBezTo>
                  <a:close/>
                  <a:moveTo>
                    <a:pt x="41079" y="36617"/>
                  </a:moveTo>
                  <a:cubicBezTo>
                    <a:pt x="41404" y="36617"/>
                    <a:pt x="41404" y="37094"/>
                    <a:pt x="41079" y="37094"/>
                  </a:cubicBezTo>
                  <a:cubicBezTo>
                    <a:pt x="30993" y="37304"/>
                    <a:pt x="20855" y="37549"/>
                    <a:pt x="10738" y="37549"/>
                  </a:cubicBezTo>
                  <a:cubicBezTo>
                    <a:pt x="8787" y="37549"/>
                    <a:pt x="6837" y="37540"/>
                    <a:pt x="4888" y="37520"/>
                  </a:cubicBezTo>
                  <a:cubicBezTo>
                    <a:pt x="4612" y="37520"/>
                    <a:pt x="4612" y="37094"/>
                    <a:pt x="4888" y="37094"/>
                  </a:cubicBezTo>
                  <a:cubicBezTo>
                    <a:pt x="16943" y="36693"/>
                    <a:pt x="29023" y="36668"/>
                    <a:pt x="41079" y="36617"/>
                  </a:cubicBezTo>
                  <a:close/>
                  <a:moveTo>
                    <a:pt x="35737" y="40152"/>
                  </a:moveTo>
                  <a:cubicBezTo>
                    <a:pt x="37600" y="40152"/>
                    <a:pt x="39464" y="40188"/>
                    <a:pt x="41329" y="40277"/>
                  </a:cubicBezTo>
                  <a:cubicBezTo>
                    <a:pt x="41722" y="40301"/>
                    <a:pt x="41730" y="40904"/>
                    <a:pt x="41352" y="40904"/>
                  </a:cubicBezTo>
                  <a:cubicBezTo>
                    <a:pt x="41345" y="40904"/>
                    <a:pt x="41337" y="40904"/>
                    <a:pt x="41329" y="40903"/>
                  </a:cubicBezTo>
                  <a:cubicBezTo>
                    <a:pt x="39822" y="40831"/>
                    <a:pt x="38312" y="40801"/>
                    <a:pt x="36801" y="40801"/>
                  </a:cubicBezTo>
                  <a:cubicBezTo>
                    <a:pt x="29527" y="40801"/>
                    <a:pt x="22222" y="41492"/>
                    <a:pt x="14950" y="41492"/>
                  </a:cubicBezTo>
                  <a:cubicBezTo>
                    <a:pt x="11629" y="41492"/>
                    <a:pt x="8314" y="41348"/>
                    <a:pt x="5013" y="40928"/>
                  </a:cubicBezTo>
                  <a:cubicBezTo>
                    <a:pt x="4813" y="40903"/>
                    <a:pt x="4788" y="40602"/>
                    <a:pt x="5013" y="40602"/>
                  </a:cubicBezTo>
                  <a:cubicBezTo>
                    <a:pt x="7338" y="40747"/>
                    <a:pt x="9660" y="40802"/>
                    <a:pt x="11980" y="40802"/>
                  </a:cubicBezTo>
                  <a:cubicBezTo>
                    <a:pt x="19905" y="40802"/>
                    <a:pt x="27810" y="40152"/>
                    <a:pt x="35737" y="40152"/>
                  </a:cubicBezTo>
                  <a:close/>
                  <a:moveTo>
                    <a:pt x="44312" y="1"/>
                  </a:moveTo>
                  <a:lnTo>
                    <a:pt x="44312" y="1"/>
                  </a:lnTo>
                  <a:cubicBezTo>
                    <a:pt x="44756" y="1147"/>
                    <a:pt x="43804" y="2402"/>
                    <a:pt x="42575" y="2402"/>
                  </a:cubicBezTo>
                  <a:cubicBezTo>
                    <a:pt x="42487" y="2402"/>
                    <a:pt x="42397" y="2395"/>
                    <a:pt x="42307" y="2382"/>
                  </a:cubicBezTo>
                  <a:cubicBezTo>
                    <a:pt x="41329" y="2231"/>
                    <a:pt x="40652" y="1103"/>
                    <a:pt x="41079" y="377"/>
                  </a:cubicBezTo>
                  <a:cubicBezTo>
                    <a:pt x="40778" y="352"/>
                    <a:pt x="40477" y="327"/>
                    <a:pt x="40176" y="251"/>
                  </a:cubicBezTo>
                  <a:lnTo>
                    <a:pt x="40176" y="251"/>
                  </a:lnTo>
                  <a:cubicBezTo>
                    <a:pt x="40445" y="1132"/>
                    <a:pt x="39783" y="2108"/>
                    <a:pt x="38796" y="2108"/>
                  </a:cubicBezTo>
                  <a:cubicBezTo>
                    <a:pt x="38772" y="2108"/>
                    <a:pt x="38747" y="2107"/>
                    <a:pt x="38723" y="2106"/>
                  </a:cubicBezTo>
                  <a:cubicBezTo>
                    <a:pt x="37670" y="2056"/>
                    <a:pt x="37144" y="1078"/>
                    <a:pt x="37394" y="201"/>
                  </a:cubicBezTo>
                  <a:lnTo>
                    <a:pt x="37394" y="201"/>
                  </a:lnTo>
                  <a:cubicBezTo>
                    <a:pt x="37094" y="226"/>
                    <a:pt x="36768" y="251"/>
                    <a:pt x="36467" y="276"/>
                  </a:cubicBezTo>
                  <a:cubicBezTo>
                    <a:pt x="36764" y="1168"/>
                    <a:pt x="36131" y="2232"/>
                    <a:pt x="35075" y="2232"/>
                  </a:cubicBezTo>
                  <a:cubicBezTo>
                    <a:pt x="35063" y="2232"/>
                    <a:pt x="35051" y="2232"/>
                    <a:pt x="35038" y="2231"/>
                  </a:cubicBezTo>
                  <a:cubicBezTo>
                    <a:pt x="33885" y="2231"/>
                    <a:pt x="33334" y="1103"/>
                    <a:pt x="33685" y="151"/>
                  </a:cubicBezTo>
                  <a:cubicBezTo>
                    <a:pt x="33334" y="126"/>
                    <a:pt x="33008" y="101"/>
                    <a:pt x="32657" y="76"/>
                  </a:cubicBezTo>
                  <a:lnTo>
                    <a:pt x="32657" y="76"/>
                  </a:lnTo>
                  <a:cubicBezTo>
                    <a:pt x="33134" y="1053"/>
                    <a:pt x="32557" y="2332"/>
                    <a:pt x="31329" y="2432"/>
                  </a:cubicBezTo>
                  <a:cubicBezTo>
                    <a:pt x="31292" y="2434"/>
                    <a:pt x="31255" y="2435"/>
                    <a:pt x="31218" y="2435"/>
                  </a:cubicBezTo>
                  <a:cubicBezTo>
                    <a:pt x="30032" y="2435"/>
                    <a:pt x="29335" y="1272"/>
                    <a:pt x="29675" y="226"/>
                  </a:cubicBezTo>
                  <a:lnTo>
                    <a:pt x="28522" y="226"/>
                  </a:lnTo>
                  <a:cubicBezTo>
                    <a:pt x="29124" y="928"/>
                    <a:pt x="28622" y="2131"/>
                    <a:pt x="27645" y="2382"/>
                  </a:cubicBezTo>
                  <a:cubicBezTo>
                    <a:pt x="27522" y="2407"/>
                    <a:pt x="27391" y="2420"/>
                    <a:pt x="27258" y="2420"/>
                  </a:cubicBezTo>
                  <a:cubicBezTo>
                    <a:pt x="26740" y="2420"/>
                    <a:pt x="26179" y="2224"/>
                    <a:pt x="25840" y="1805"/>
                  </a:cubicBezTo>
                  <a:cubicBezTo>
                    <a:pt x="25439" y="1304"/>
                    <a:pt x="25590" y="753"/>
                    <a:pt x="25840" y="226"/>
                  </a:cubicBezTo>
                  <a:lnTo>
                    <a:pt x="25840" y="226"/>
                  </a:lnTo>
                  <a:cubicBezTo>
                    <a:pt x="25389" y="301"/>
                    <a:pt x="24938" y="301"/>
                    <a:pt x="24462" y="327"/>
                  </a:cubicBezTo>
                  <a:cubicBezTo>
                    <a:pt x="24788" y="1078"/>
                    <a:pt x="23885" y="2181"/>
                    <a:pt x="23008" y="2206"/>
                  </a:cubicBezTo>
                  <a:cubicBezTo>
                    <a:pt x="22985" y="2207"/>
                    <a:pt x="22963" y="2208"/>
                    <a:pt x="22941" y="2208"/>
                  </a:cubicBezTo>
                  <a:cubicBezTo>
                    <a:pt x="21909" y="2208"/>
                    <a:pt x="21412" y="1085"/>
                    <a:pt x="21755" y="226"/>
                  </a:cubicBezTo>
                  <a:cubicBezTo>
                    <a:pt x="21379" y="226"/>
                    <a:pt x="21028" y="226"/>
                    <a:pt x="20652" y="201"/>
                  </a:cubicBezTo>
                  <a:lnTo>
                    <a:pt x="20652" y="201"/>
                  </a:lnTo>
                  <a:cubicBezTo>
                    <a:pt x="21053" y="1078"/>
                    <a:pt x="20552" y="2181"/>
                    <a:pt x="19474" y="2256"/>
                  </a:cubicBezTo>
                  <a:cubicBezTo>
                    <a:pt x="19438" y="2259"/>
                    <a:pt x="19401" y="2260"/>
                    <a:pt x="19366" y="2260"/>
                  </a:cubicBezTo>
                  <a:cubicBezTo>
                    <a:pt x="18210" y="2260"/>
                    <a:pt x="17632" y="1099"/>
                    <a:pt x="18021" y="126"/>
                  </a:cubicBezTo>
                  <a:cubicBezTo>
                    <a:pt x="17519" y="126"/>
                    <a:pt x="17018" y="126"/>
                    <a:pt x="16542" y="101"/>
                  </a:cubicBezTo>
                  <a:lnTo>
                    <a:pt x="16542" y="101"/>
                  </a:lnTo>
                  <a:cubicBezTo>
                    <a:pt x="17093" y="928"/>
                    <a:pt x="16717" y="2231"/>
                    <a:pt x="15565" y="2382"/>
                  </a:cubicBezTo>
                  <a:cubicBezTo>
                    <a:pt x="15459" y="2398"/>
                    <a:pt x="15360" y="2406"/>
                    <a:pt x="15265" y="2406"/>
                  </a:cubicBezTo>
                  <a:cubicBezTo>
                    <a:pt x="14075" y="2406"/>
                    <a:pt x="13722" y="1153"/>
                    <a:pt x="14186" y="201"/>
                  </a:cubicBezTo>
                  <a:lnTo>
                    <a:pt x="14186" y="201"/>
                  </a:lnTo>
                  <a:cubicBezTo>
                    <a:pt x="14019" y="210"/>
                    <a:pt x="13852" y="212"/>
                    <a:pt x="13686" y="212"/>
                  </a:cubicBezTo>
                  <a:cubicBezTo>
                    <a:pt x="13353" y="212"/>
                    <a:pt x="13025" y="201"/>
                    <a:pt x="12707" y="201"/>
                  </a:cubicBezTo>
                  <a:cubicBezTo>
                    <a:pt x="12958" y="602"/>
                    <a:pt x="13008" y="1129"/>
                    <a:pt x="12808" y="1580"/>
                  </a:cubicBezTo>
                  <a:cubicBezTo>
                    <a:pt x="12587" y="2109"/>
                    <a:pt x="12056" y="2425"/>
                    <a:pt x="11505" y="2425"/>
                  </a:cubicBezTo>
                  <a:cubicBezTo>
                    <a:pt x="11430" y="2425"/>
                    <a:pt x="11354" y="2419"/>
                    <a:pt x="11279" y="2407"/>
                  </a:cubicBezTo>
                  <a:cubicBezTo>
                    <a:pt x="10627" y="2332"/>
                    <a:pt x="10076" y="1830"/>
                    <a:pt x="10001" y="1179"/>
                  </a:cubicBezTo>
                  <a:cubicBezTo>
                    <a:pt x="9976" y="803"/>
                    <a:pt x="10101" y="452"/>
                    <a:pt x="10352" y="201"/>
                  </a:cubicBezTo>
                  <a:lnTo>
                    <a:pt x="10352" y="201"/>
                  </a:lnTo>
                  <a:cubicBezTo>
                    <a:pt x="9900" y="276"/>
                    <a:pt x="9474" y="301"/>
                    <a:pt x="9048" y="301"/>
                  </a:cubicBezTo>
                  <a:cubicBezTo>
                    <a:pt x="9299" y="778"/>
                    <a:pt x="9299" y="1379"/>
                    <a:pt x="9073" y="1855"/>
                  </a:cubicBezTo>
                  <a:cubicBezTo>
                    <a:pt x="8811" y="2380"/>
                    <a:pt x="8262" y="2676"/>
                    <a:pt x="7693" y="2676"/>
                  </a:cubicBezTo>
                  <a:cubicBezTo>
                    <a:pt x="7610" y="2676"/>
                    <a:pt x="7527" y="2670"/>
                    <a:pt x="7444" y="2657"/>
                  </a:cubicBezTo>
                  <a:cubicBezTo>
                    <a:pt x="6793" y="2557"/>
                    <a:pt x="6291" y="2081"/>
                    <a:pt x="6241" y="1404"/>
                  </a:cubicBezTo>
                  <a:cubicBezTo>
                    <a:pt x="6191" y="1003"/>
                    <a:pt x="6367" y="502"/>
                    <a:pt x="6667" y="226"/>
                  </a:cubicBezTo>
                  <a:lnTo>
                    <a:pt x="6667" y="226"/>
                  </a:lnTo>
                  <a:cubicBezTo>
                    <a:pt x="6520" y="233"/>
                    <a:pt x="6370" y="236"/>
                    <a:pt x="6220" y="236"/>
                  </a:cubicBezTo>
                  <a:cubicBezTo>
                    <a:pt x="5809" y="236"/>
                    <a:pt x="5392" y="213"/>
                    <a:pt x="4988" y="176"/>
                  </a:cubicBezTo>
                  <a:lnTo>
                    <a:pt x="4988" y="176"/>
                  </a:lnTo>
                  <a:cubicBezTo>
                    <a:pt x="5765" y="1003"/>
                    <a:pt x="5189" y="2532"/>
                    <a:pt x="3961" y="2607"/>
                  </a:cubicBezTo>
                  <a:cubicBezTo>
                    <a:pt x="3896" y="2614"/>
                    <a:pt x="3830" y="2617"/>
                    <a:pt x="3763" y="2617"/>
                  </a:cubicBezTo>
                  <a:cubicBezTo>
                    <a:pt x="3085" y="2617"/>
                    <a:pt x="2350" y="2273"/>
                    <a:pt x="2031" y="1680"/>
                  </a:cubicBezTo>
                  <a:cubicBezTo>
                    <a:pt x="1855" y="1354"/>
                    <a:pt x="1855" y="953"/>
                    <a:pt x="2006" y="652"/>
                  </a:cubicBezTo>
                  <a:lnTo>
                    <a:pt x="2006" y="652"/>
                  </a:lnTo>
                  <a:cubicBezTo>
                    <a:pt x="1790" y="699"/>
                    <a:pt x="1561" y="718"/>
                    <a:pt x="1329" y="718"/>
                  </a:cubicBezTo>
                  <a:cubicBezTo>
                    <a:pt x="941" y="718"/>
                    <a:pt x="547" y="665"/>
                    <a:pt x="201" y="602"/>
                  </a:cubicBezTo>
                  <a:lnTo>
                    <a:pt x="176" y="602"/>
                  </a:lnTo>
                  <a:cubicBezTo>
                    <a:pt x="527" y="6166"/>
                    <a:pt x="652" y="11755"/>
                    <a:pt x="652" y="17369"/>
                  </a:cubicBezTo>
                  <a:cubicBezTo>
                    <a:pt x="652" y="27369"/>
                    <a:pt x="251" y="37419"/>
                    <a:pt x="1" y="47369"/>
                  </a:cubicBezTo>
                  <a:cubicBezTo>
                    <a:pt x="1877" y="47360"/>
                    <a:pt x="3753" y="47357"/>
                    <a:pt x="5629" y="47357"/>
                  </a:cubicBezTo>
                  <a:cubicBezTo>
                    <a:pt x="12383" y="47357"/>
                    <a:pt x="19133" y="47403"/>
                    <a:pt x="25885" y="47403"/>
                  </a:cubicBezTo>
                  <a:cubicBezTo>
                    <a:pt x="32660" y="47403"/>
                    <a:pt x="39436" y="47356"/>
                    <a:pt x="46216" y="47169"/>
                  </a:cubicBezTo>
                  <a:cubicBezTo>
                    <a:pt x="46241" y="47169"/>
                    <a:pt x="46267" y="47194"/>
                    <a:pt x="46317" y="47194"/>
                  </a:cubicBezTo>
                  <a:cubicBezTo>
                    <a:pt x="45815" y="39349"/>
                    <a:pt x="46116" y="31379"/>
                    <a:pt x="46091" y="23510"/>
                  </a:cubicBezTo>
                  <a:cubicBezTo>
                    <a:pt x="46066" y="15690"/>
                    <a:pt x="46116" y="7870"/>
                    <a:pt x="46166" y="51"/>
                  </a:cubicBezTo>
                  <a:lnTo>
                    <a:pt x="46166" y="51"/>
                  </a:lnTo>
                  <a:cubicBezTo>
                    <a:pt x="45946" y="60"/>
                    <a:pt x="45723" y="66"/>
                    <a:pt x="45497" y="66"/>
                  </a:cubicBezTo>
                  <a:cubicBezTo>
                    <a:pt x="45106" y="66"/>
                    <a:pt x="44709" y="48"/>
                    <a:pt x="44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631725" y="1023800"/>
              <a:ext cx="932975" cy="17650"/>
            </a:xfrm>
            <a:custGeom>
              <a:avLst/>
              <a:gdLst/>
              <a:ahLst/>
              <a:cxnLst/>
              <a:rect l="l" t="t" r="r" b="b"/>
              <a:pathLst>
                <a:path w="37319" h="706" extrusionOk="0">
                  <a:moveTo>
                    <a:pt x="24005" y="1"/>
                  </a:moveTo>
                  <a:cubicBezTo>
                    <a:pt x="16063" y="1"/>
                    <a:pt x="8121" y="34"/>
                    <a:pt x="201" y="277"/>
                  </a:cubicBezTo>
                  <a:cubicBezTo>
                    <a:pt x="25" y="302"/>
                    <a:pt x="0" y="578"/>
                    <a:pt x="201" y="578"/>
                  </a:cubicBezTo>
                  <a:cubicBezTo>
                    <a:pt x="4399" y="673"/>
                    <a:pt x="8603" y="705"/>
                    <a:pt x="12810" y="705"/>
                  </a:cubicBezTo>
                  <a:cubicBezTo>
                    <a:pt x="20859" y="705"/>
                    <a:pt x="28919" y="586"/>
                    <a:pt x="36968" y="553"/>
                  </a:cubicBezTo>
                  <a:cubicBezTo>
                    <a:pt x="37311" y="553"/>
                    <a:pt x="37319" y="1"/>
                    <a:pt x="36990" y="1"/>
                  </a:cubicBezTo>
                  <a:cubicBezTo>
                    <a:pt x="36983" y="1"/>
                    <a:pt x="36975" y="1"/>
                    <a:pt x="36968" y="2"/>
                  </a:cubicBezTo>
                  <a:cubicBezTo>
                    <a:pt x="35630" y="4"/>
                    <a:pt x="34292" y="5"/>
                    <a:pt x="32954" y="5"/>
                  </a:cubicBezTo>
                  <a:cubicBezTo>
                    <a:pt x="29972" y="5"/>
                    <a:pt x="26988" y="1"/>
                    <a:pt x="24005" y="1"/>
                  </a:cubicBez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633600" y="849000"/>
              <a:ext cx="924200" cy="26400"/>
            </a:xfrm>
            <a:custGeom>
              <a:avLst/>
              <a:gdLst/>
              <a:ahLst/>
              <a:cxnLst/>
              <a:rect l="l" t="t" r="r" b="b"/>
              <a:pathLst>
                <a:path w="36968" h="1056" extrusionOk="0">
                  <a:moveTo>
                    <a:pt x="36665" y="0"/>
                  </a:moveTo>
                  <a:cubicBezTo>
                    <a:pt x="36658" y="0"/>
                    <a:pt x="36650" y="1"/>
                    <a:pt x="36642" y="1"/>
                  </a:cubicBezTo>
                  <a:cubicBezTo>
                    <a:pt x="24512" y="302"/>
                    <a:pt x="12256" y="1"/>
                    <a:pt x="126" y="628"/>
                  </a:cubicBezTo>
                  <a:cubicBezTo>
                    <a:pt x="0" y="628"/>
                    <a:pt x="0" y="803"/>
                    <a:pt x="126" y="803"/>
                  </a:cubicBezTo>
                  <a:cubicBezTo>
                    <a:pt x="3812" y="986"/>
                    <a:pt x="7517" y="1056"/>
                    <a:pt x="11229" y="1056"/>
                  </a:cubicBezTo>
                  <a:cubicBezTo>
                    <a:pt x="19707" y="1056"/>
                    <a:pt x="28223" y="694"/>
                    <a:pt x="36642" y="502"/>
                  </a:cubicBezTo>
                  <a:cubicBezTo>
                    <a:pt x="36960" y="478"/>
                    <a:pt x="36968" y="0"/>
                    <a:pt x="36665" y="0"/>
                  </a:cubicBez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624825" y="765850"/>
              <a:ext cx="931725" cy="15325"/>
            </a:xfrm>
            <a:custGeom>
              <a:avLst/>
              <a:gdLst/>
              <a:ahLst/>
              <a:cxnLst/>
              <a:rect l="l" t="t" r="r" b="b"/>
              <a:pathLst>
                <a:path w="37269" h="613" extrusionOk="0">
                  <a:moveTo>
                    <a:pt x="14932" y="0"/>
                  </a:moveTo>
                  <a:cubicBezTo>
                    <a:pt x="9993" y="0"/>
                    <a:pt x="5055" y="58"/>
                    <a:pt x="126" y="270"/>
                  </a:cubicBezTo>
                  <a:cubicBezTo>
                    <a:pt x="1" y="270"/>
                    <a:pt x="1" y="470"/>
                    <a:pt x="126" y="470"/>
                  </a:cubicBezTo>
                  <a:cubicBezTo>
                    <a:pt x="3600" y="576"/>
                    <a:pt x="7078" y="613"/>
                    <a:pt x="10557" y="613"/>
                  </a:cubicBezTo>
                  <a:cubicBezTo>
                    <a:pt x="17949" y="613"/>
                    <a:pt x="25349" y="449"/>
                    <a:pt x="32735" y="449"/>
                  </a:cubicBezTo>
                  <a:cubicBezTo>
                    <a:pt x="34163" y="449"/>
                    <a:pt x="35591" y="456"/>
                    <a:pt x="37018" y="470"/>
                  </a:cubicBezTo>
                  <a:cubicBezTo>
                    <a:pt x="37269" y="470"/>
                    <a:pt x="37269" y="69"/>
                    <a:pt x="37018" y="69"/>
                  </a:cubicBezTo>
                  <a:cubicBezTo>
                    <a:pt x="35627" y="80"/>
                    <a:pt x="34236" y="85"/>
                    <a:pt x="32844" y="85"/>
                  </a:cubicBezTo>
                  <a:cubicBezTo>
                    <a:pt x="26878" y="85"/>
                    <a:pt x="20904" y="0"/>
                    <a:pt x="14932" y="0"/>
                  </a:cubicBez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1617300" y="1111525"/>
              <a:ext cx="938000" cy="28850"/>
            </a:xfrm>
            <a:custGeom>
              <a:avLst/>
              <a:gdLst/>
              <a:ahLst/>
              <a:cxnLst/>
              <a:rect l="l" t="t" r="r" b="b"/>
              <a:pathLst>
                <a:path w="37520" h="1154" extrusionOk="0">
                  <a:moveTo>
                    <a:pt x="37217" y="1"/>
                  </a:moveTo>
                  <a:cubicBezTo>
                    <a:pt x="37210" y="1"/>
                    <a:pt x="37202" y="1"/>
                    <a:pt x="37194" y="2"/>
                  </a:cubicBezTo>
                  <a:cubicBezTo>
                    <a:pt x="24863" y="528"/>
                    <a:pt x="12532" y="352"/>
                    <a:pt x="201" y="553"/>
                  </a:cubicBezTo>
                  <a:cubicBezTo>
                    <a:pt x="1" y="553"/>
                    <a:pt x="1" y="879"/>
                    <a:pt x="201" y="879"/>
                  </a:cubicBezTo>
                  <a:cubicBezTo>
                    <a:pt x="4211" y="1075"/>
                    <a:pt x="8230" y="1154"/>
                    <a:pt x="12253" y="1154"/>
                  </a:cubicBezTo>
                  <a:cubicBezTo>
                    <a:pt x="20578" y="1154"/>
                    <a:pt x="28914" y="816"/>
                    <a:pt x="37194" y="478"/>
                  </a:cubicBezTo>
                  <a:cubicBezTo>
                    <a:pt x="37512" y="478"/>
                    <a:pt x="37520" y="1"/>
                    <a:pt x="37217" y="1"/>
                  </a:cubicBez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1624825" y="1206075"/>
              <a:ext cx="921075" cy="16000"/>
            </a:xfrm>
            <a:custGeom>
              <a:avLst/>
              <a:gdLst/>
              <a:ahLst/>
              <a:cxnLst/>
              <a:rect l="l" t="t" r="r" b="b"/>
              <a:pathLst>
                <a:path w="36843" h="640" extrusionOk="0">
                  <a:moveTo>
                    <a:pt x="27075" y="0"/>
                  </a:moveTo>
                  <a:cubicBezTo>
                    <a:pt x="18133" y="0"/>
                    <a:pt x="9192" y="75"/>
                    <a:pt x="251" y="205"/>
                  </a:cubicBezTo>
                  <a:cubicBezTo>
                    <a:pt x="1" y="230"/>
                    <a:pt x="1" y="580"/>
                    <a:pt x="251" y="580"/>
                  </a:cubicBezTo>
                  <a:cubicBezTo>
                    <a:pt x="4914" y="619"/>
                    <a:pt x="9576" y="639"/>
                    <a:pt x="14239" y="639"/>
                  </a:cubicBezTo>
                  <a:cubicBezTo>
                    <a:pt x="21682" y="639"/>
                    <a:pt x="29124" y="588"/>
                    <a:pt x="36567" y="480"/>
                  </a:cubicBezTo>
                  <a:cubicBezTo>
                    <a:pt x="36843" y="480"/>
                    <a:pt x="36843" y="29"/>
                    <a:pt x="36567" y="29"/>
                  </a:cubicBezTo>
                  <a:cubicBezTo>
                    <a:pt x="33403" y="9"/>
                    <a:pt x="30239" y="0"/>
                    <a:pt x="27075" y="0"/>
                  </a:cubicBez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1625450" y="1448675"/>
              <a:ext cx="923575" cy="33500"/>
            </a:xfrm>
            <a:custGeom>
              <a:avLst/>
              <a:gdLst/>
              <a:ahLst/>
              <a:cxnLst/>
              <a:rect l="l" t="t" r="r" b="b"/>
              <a:pathLst>
                <a:path w="36943" h="1340" extrusionOk="0">
                  <a:moveTo>
                    <a:pt x="30950" y="0"/>
                  </a:moveTo>
                  <a:cubicBezTo>
                    <a:pt x="23023" y="0"/>
                    <a:pt x="15118" y="650"/>
                    <a:pt x="7193" y="650"/>
                  </a:cubicBezTo>
                  <a:cubicBezTo>
                    <a:pt x="4873" y="650"/>
                    <a:pt x="2551" y="595"/>
                    <a:pt x="226" y="450"/>
                  </a:cubicBezTo>
                  <a:cubicBezTo>
                    <a:pt x="1" y="450"/>
                    <a:pt x="26" y="751"/>
                    <a:pt x="226" y="776"/>
                  </a:cubicBezTo>
                  <a:cubicBezTo>
                    <a:pt x="3527" y="1196"/>
                    <a:pt x="6842" y="1340"/>
                    <a:pt x="10163" y="1340"/>
                  </a:cubicBezTo>
                  <a:cubicBezTo>
                    <a:pt x="17435" y="1340"/>
                    <a:pt x="24740" y="649"/>
                    <a:pt x="32014" y="649"/>
                  </a:cubicBezTo>
                  <a:cubicBezTo>
                    <a:pt x="33525" y="649"/>
                    <a:pt x="35035" y="679"/>
                    <a:pt x="36542" y="751"/>
                  </a:cubicBezTo>
                  <a:cubicBezTo>
                    <a:pt x="36550" y="752"/>
                    <a:pt x="36558" y="752"/>
                    <a:pt x="36565" y="752"/>
                  </a:cubicBezTo>
                  <a:cubicBezTo>
                    <a:pt x="36943" y="752"/>
                    <a:pt x="36935" y="149"/>
                    <a:pt x="36542" y="125"/>
                  </a:cubicBezTo>
                  <a:cubicBezTo>
                    <a:pt x="34677" y="36"/>
                    <a:pt x="32813" y="0"/>
                    <a:pt x="30950" y="0"/>
                  </a:cubicBez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624200" y="934225"/>
              <a:ext cx="919200" cy="21800"/>
            </a:xfrm>
            <a:custGeom>
              <a:avLst/>
              <a:gdLst/>
              <a:ahLst/>
              <a:cxnLst/>
              <a:rect l="l" t="t" r="r" b="b"/>
              <a:pathLst>
                <a:path w="36768" h="872" extrusionOk="0">
                  <a:moveTo>
                    <a:pt x="26200" y="37"/>
                  </a:moveTo>
                  <a:cubicBezTo>
                    <a:pt x="23572" y="37"/>
                    <a:pt x="20944" y="54"/>
                    <a:pt x="18321" y="76"/>
                  </a:cubicBezTo>
                  <a:cubicBezTo>
                    <a:pt x="12281" y="126"/>
                    <a:pt x="6166" y="1"/>
                    <a:pt x="151" y="602"/>
                  </a:cubicBezTo>
                  <a:cubicBezTo>
                    <a:pt x="26" y="602"/>
                    <a:pt x="0" y="828"/>
                    <a:pt x="151" y="828"/>
                  </a:cubicBezTo>
                  <a:cubicBezTo>
                    <a:pt x="1223" y="859"/>
                    <a:pt x="2297" y="872"/>
                    <a:pt x="3372" y="872"/>
                  </a:cubicBezTo>
                  <a:cubicBezTo>
                    <a:pt x="8352" y="872"/>
                    <a:pt x="13353" y="593"/>
                    <a:pt x="18321" y="552"/>
                  </a:cubicBezTo>
                  <a:cubicBezTo>
                    <a:pt x="19725" y="540"/>
                    <a:pt x="21130" y="536"/>
                    <a:pt x="22536" y="536"/>
                  </a:cubicBezTo>
                  <a:cubicBezTo>
                    <a:pt x="27179" y="536"/>
                    <a:pt x="31830" y="589"/>
                    <a:pt x="36467" y="627"/>
                  </a:cubicBezTo>
                  <a:cubicBezTo>
                    <a:pt x="36768" y="627"/>
                    <a:pt x="36768" y="176"/>
                    <a:pt x="36467" y="151"/>
                  </a:cubicBezTo>
                  <a:cubicBezTo>
                    <a:pt x="33050" y="66"/>
                    <a:pt x="29624" y="37"/>
                    <a:pt x="26200" y="37"/>
                  </a:cubicBez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1629200" y="1281975"/>
              <a:ext cx="912325" cy="25100"/>
            </a:xfrm>
            <a:custGeom>
              <a:avLst/>
              <a:gdLst/>
              <a:ahLst/>
              <a:cxnLst/>
              <a:rect l="l" t="t" r="r" b="b"/>
              <a:pathLst>
                <a:path w="36493" h="1004" extrusionOk="0">
                  <a:moveTo>
                    <a:pt x="36142" y="1"/>
                  </a:moveTo>
                  <a:cubicBezTo>
                    <a:pt x="24212" y="76"/>
                    <a:pt x="12232" y="176"/>
                    <a:pt x="302" y="552"/>
                  </a:cubicBezTo>
                  <a:cubicBezTo>
                    <a:pt x="1" y="552"/>
                    <a:pt x="1" y="1003"/>
                    <a:pt x="302" y="1003"/>
                  </a:cubicBezTo>
                  <a:cubicBezTo>
                    <a:pt x="12257" y="903"/>
                    <a:pt x="24212" y="652"/>
                    <a:pt x="36142" y="527"/>
                  </a:cubicBezTo>
                  <a:cubicBezTo>
                    <a:pt x="36492" y="527"/>
                    <a:pt x="36492" y="1"/>
                    <a:pt x="36142" y="1"/>
                  </a:cubicBez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1621075" y="1360300"/>
              <a:ext cx="919825" cy="23325"/>
            </a:xfrm>
            <a:custGeom>
              <a:avLst/>
              <a:gdLst/>
              <a:ahLst/>
              <a:cxnLst/>
              <a:rect l="l" t="t" r="r" b="b"/>
              <a:pathLst>
                <a:path w="36793" h="933" extrusionOk="0">
                  <a:moveTo>
                    <a:pt x="36467" y="0"/>
                  </a:moveTo>
                  <a:cubicBezTo>
                    <a:pt x="24411" y="51"/>
                    <a:pt x="12331" y="76"/>
                    <a:pt x="276" y="477"/>
                  </a:cubicBezTo>
                  <a:cubicBezTo>
                    <a:pt x="0" y="477"/>
                    <a:pt x="0" y="903"/>
                    <a:pt x="276" y="903"/>
                  </a:cubicBezTo>
                  <a:cubicBezTo>
                    <a:pt x="2225" y="923"/>
                    <a:pt x="4175" y="932"/>
                    <a:pt x="6126" y="932"/>
                  </a:cubicBezTo>
                  <a:cubicBezTo>
                    <a:pt x="16243" y="932"/>
                    <a:pt x="26381" y="687"/>
                    <a:pt x="36467" y="477"/>
                  </a:cubicBezTo>
                  <a:cubicBezTo>
                    <a:pt x="36792" y="477"/>
                    <a:pt x="36792" y="0"/>
                    <a:pt x="36467" y="0"/>
                  </a:cubicBez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" name="Google Shape;25;p2"/>
          <p:cNvSpPr txBox="1">
            <a:spLocks noGrp="1"/>
          </p:cNvSpPr>
          <p:nvPr>
            <p:ph type="ctrTitle"/>
          </p:nvPr>
        </p:nvSpPr>
        <p:spPr>
          <a:xfrm>
            <a:off x="3135800" y="1998467"/>
            <a:ext cx="5920400" cy="1930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Font typeface="Itim"/>
              <a:buNone/>
              <a:defRPr sz="8000" b="1">
                <a:latin typeface="Itim"/>
                <a:ea typeface="Itim"/>
                <a:cs typeface="Itim"/>
                <a:sym typeface="Itim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6" name="Google Shape;26;p2"/>
          <p:cNvSpPr txBox="1">
            <a:spLocks noGrp="1"/>
          </p:cNvSpPr>
          <p:nvPr>
            <p:ph type="subTitle" idx="1"/>
          </p:nvPr>
        </p:nvSpPr>
        <p:spPr>
          <a:xfrm>
            <a:off x="3135800" y="4382733"/>
            <a:ext cx="5920400" cy="47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7" name="Google Shape;27;p2"/>
          <p:cNvSpPr/>
          <p:nvPr/>
        </p:nvSpPr>
        <p:spPr>
          <a:xfrm>
            <a:off x="-67867" y="-28667"/>
            <a:ext cx="1028000" cy="6886800"/>
          </a:xfrm>
          <a:prstGeom prst="rect">
            <a:avLst/>
          </a:pr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" name="Google Shape;28;p2"/>
          <p:cNvGrpSpPr/>
          <p:nvPr/>
        </p:nvGrpSpPr>
        <p:grpSpPr>
          <a:xfrm rot="-1976796" flipH="1">
            <a:off x="7889975" y="5320178"/>
            <a:ext cx="4632472" cy="1185191"/>
            <a:chOff x="3809875" y="1963175"/>
            <a:chExt cx="1923600" cy="492150"/>
          </a:xfrm>
        </p:grpSpPr>
        <p:sp>
          <p:nvSpPr>
            <p:cNvPr id="29" name="Google Shape;29;p2"/>
            <p:cNvSpPr/>
            <p:nvPr/>
          </p:nvSpPr>
          <p:spPr>
            <a:xfrm>
              <a:off x="3902950" y="2044375"/>
              <a:ext cx="620050" cy="185725"/>
            </a:xfrm>
            <a:custGeom>
              <a:avLst/>
              <a:gdLst/>
              <a:ahLst/>
              <a:cxnLst/>
              <a:rect l="l" t="t" r="r" b="b"/>
              <a:pathLst>
                <a:path w="24802" h="7429" extrusionOk="0">
                  <a:moveTo>
                    <a:pt x="855" y="1"/>
                  </a:moveTo>
                  <a:cubicBezTo>
                    <a:pt x="361" y="1"/>
                    <a:pt x="75" y="222"/>
                    <a:pt x="0" y="665"/>
                  </a:cubicBezTo>
                  <a:cubicBezTo>
                    <a:pt x="0" y="674"/>
                    <a:pt x="9" y="818"/>
                    <a:pt x="27" y="1080"/>
                  </a:cubicBezTo>
                  <a:cubicBezTo>
                    <a:pt x="172" y="1359"/>
                    <a:pt x="541" y="1539"/>
                    <a:pt x="1136" y="1638"/>
                  </a:cubicBezTo>
                  <a:cubicBezTo>
                    <a:pt x="1347" y="1673"/>
                    <a:pt x="1535" y="1690"/>
                    <a:pt x="1698" y="1690"/>
                  </a:cubicBezTo>
                  <a:cubicBezTo>
                    <a:pt x="1959" y="1690"/>
                    <a:pt x="2157" y="1646"/>
                    <a:pt x="2290" y="1557"/>
                  </a:cubicBezTo>
                  <a:cubicBezTo>
                    <a:pt x="2407" y="1485"/>
                    <a:pt x="2488" y="1350"/>
                    <a:pt x="2515" y="1143"/>
                  </a:cubicBezTo>
                  <a:cubicBezTo>
                    <a:pt x="2605" y="638"/>
                    <a:pt x="2236" y="277"/>
                    <a:pt x="1397" y="70"/>
                  </a:cubicBezTo>
                  <a:cubicBezTo>
                    <a:pt x="1195" y="24"/>
                    <a:pt x="1014" y="1"/>
                    <a:pt x="855" y="1"/>
                  </a:cubicBezTo>
                  <a:close/>
                  <a:moveTo>
                    <a:pt x="24530" y="3727"/>
                  </a:moveTo>
                  <a:cubicBezTo>
                    <a:pt x="24518" y="3727"/>
                    <a:pt x="24505" y="3728"/>
                    <a:pt x="24491" y="3730"/>
                  </a:cubicBezTo>
                  <a:cubicBezTo>
                    <a:pt x="24320" y="3757"/>
                    <a:pt x="24176" y="4018"/>
                    <a:pt x="24067" y="4523"/>
                  </a:cubicBezTo>
                  <a:cubicBezTo>
                    <a:pt x="24040" y="4613"/>
                    <a:pt x="23977" y="4937"/>
                    <a:pt x="23878" y="5514"/>
                  </a:cubicBezTo>
                  <a:cubicBezTo>
                    <a:pt x="23860" y="5614"/>
                    <a:pt x="23833" y="5713"/>
                    <a:pt x="23815" y="5803"/>
                  </a:cubicBezTo>
                  <a:cubicBezTo>
                    <a:pt x="23599" y="6839"/>
                    <a:pt x="23617" y="7380"/>
                    <a:pt x="23878" y="7425"/>
                  </a:cubicBezTo>
                  <a:cubicBezTo>
                    <a:pt x="23888" y="7427"/>
                    <a:pt x="23899" y="7428"/>
                    <a:pt x="23909" y="7428"/>
                  </a:cubicBezTo>
                  <a:cubicBezTo>
                    <a:pt x="24147" y="7428"/>
                    <a:pt x="24334" y="6922"/>
                    <a:pt x="24464" y="5911"/>
                  </a:cubicBezTo>
                  <a:cubicBezTo>
                    <a:pt x="24482" y="5821"/>
                    <a:pt x="24500" y="5722"/>
                    <a:pt x="24509" y="5623"/>
                  </a:cubicBezTo>
                  <a:cubicBezTo>
                    <a:pt x="24608" y="5244"/>
                    <a:pt x="24680" y="4901"/>
                    <a:pt x="24716" y="4595"/>
                  </a:cubicBezTo>
                  <a:cubicBezTo>
                    <a:pt x="24802" y="4016"/>
                    <a:pt x="24742" y="3727"/>
                    <a:pt x="24530" y="3727"/>
                  </a:cubicBezTo>
                  <a:close/>
                </a:path>
              </a:pathLst>
            </a:custGeom>
            <a:solidFill>
              <a:srgbClr val="4898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866425" y="2007800"/>
              <a:ext cx="1864125" cy="387400"/>
            </a:xfrm>
            <a:custGeom>
              <a:avLst/>
              <a:gdLst/>
              <a:ahLst/>
              <a:cxnLst/>
              <a:rect l="l" t="t" r="r" b="b"/>
              <a:pathLst>
                <a:path w="74565" h="15496" extrusionOk="0">
                  <a:moveTo>
                    <a:pt x="2322" y="1540"/>
                  </a:moveTo>
                  <a:cubicBezTo>
                    <a:pt x="2425" y="1540"/>
                    <a:pt x="2537" y="1549"/>
                    <a:pt x="2660" y="1569"/>
                  </a:cubicBezTo>
                  <a:cubicBezTo>
                    <a:pt x="2714" y="1587"/>
                    <a:pt x="2777" y="1596"/>
                    <a:pt x="2840" y="1614"/>
                  </a:cubicBezTo>
                  <a:cubicBezTo>
                    <a:pt x="3634" y="1803"/>
                    <a:pt x="3985" y="2128"/>
                    <a:pt x="3904" y="2597"/>
                  </a:cubicBezTo>
                  <a:cubicBezTo>
                    <a:pt x="3877" y="2777"/>
                    <a:pt x="3814" y="2894"/>
                    <a:pt x="3715" y="2957"/>
                  </a:cubicBezTo>
                  <a:cubicBezTo>
                    <a:pt x="3588" y="3040"/>
                    <a:pt x="3402" y="3082"/>
                    <a:pt x="3157" y="3082"/>
                  </a:cubicBezTo>
                  <a:cubicBezTo>
                    <a:pt x="3000" y="3082"/>
                    <a:pt x="2819" y="3064"/>
                    <a:pt x="2615" y="3029"/>
                  </a:cubicBezTo>
                  <a:cubicBezTo>
                    <a:pt x="2038" y="2930"/>
                    <a:pt x="1687" y="2759"/>
                    <a:pt x="1569" y="2543"/>
                  </a:cubicBezTo>
                  <a:cubicBezTo>
                    <a:pt x="1551" y="2290"/>
                    <a:pt x="1542" y="2155"/>
                    <a:pt x="1542" y="2137"/>
                  </a:cubicBezTo>
                  <a:cubicBezTo>
                    <a:pt x="1609" y="1739"/>
                    <a:pt x="1862" y="1540"/>
                    <a:pt x="2322" y="1540"/>
                  </a:cubicBezTo>
                  <a:close/>
                  <a:moveTo>
                    <a:pt x="524" y="1"/>
                  </a:moveTo>
                  <a:lnTo>
                    <a:pt x="1" y="3119"/>
                  </a:lnTo>
                  <a:lnTo>
                    <a:pt x="25330" y="7347"/>
                  </a:lnTo>
                  <a:cubicBezTo>
                    <a:pt x="25330" y="7347"/>
                    <a:pt x="25393" y="7095"/>
                    <a:pt x="25420" y="6995"/>
                  </a:cubicBezTo>
                  <a:cubicBezTo>
                    <a:pt x="25537" y="6283"/>
                    <a:pt x="25582" y="6067"/>
                    <a:pt x="25601" y="6004"/>
                  </a:cubicBezTo>
                  <a:cubicBezTo>
                    <a:pt x="25736" y="5391"/>
                    <a:pt x="25889" y="5283"/>
                    <a:pt x="25961" y="5274"/>
                  </a:cubicBezTo>
                  <a:cubicBezTo>
                    <a:pt x="25979" y="5265"/>
                    <a:pt x="25997" y="5265"/>
                    <a:pt x="26015" y="5265"/>
                  </a:cubicBezTo>
                  <a:cubicBezTo>
                    <a:pt x="26141" y="5292"/>
                    <a:pt x="26177" y="5571"/>
                    <a:pt x="26105" y="6049"/>
                  </a:cubicBezTo>
                  <a:cubicBezTo>
                    <a:pt x="26069" y="6355"/>
                    <a:pt x="25997" y="6689"/>
                    <a:pt x="25898" y="7077"/>
                  </a:cubicBezTo>
                  <a:cubicBezTo>
                    <a:pt x="25880" y="7176"/>
                    <a:pt x="25871" y="7266"/>
                    <a:pt x="25844" y="7356"/>
                  </a:cubicBezTo>
                  <a:lnTo>
                    <a:pt x="25826" y="7437"/>
                  </a:lnTo>
                  <a:lnTo>
                    <a:pt x="26412" y="7527"/>
                  </a:lnTo>
                  <a:lnTo>
                    <a:pt x="26926" y="4408"/>
                  </a:lnTo>
                  <a:lnTo>
                    <a:pt x="524" y="1"/>
                  </a:lnTo>
                  <a:close/>
                  <a:moveTo>
                    <a:pt x="28368" y="5003"/>
                  </a:moveTo>
                  <a:lnTo>
                    <a:pt x="27899" y="7780"/>
                  </a:lnTo>
                  <a:lnTo>
                    <a:pt x="74095" y="15496"/>
                  </a:lnTo>
                  <a:lnTo>
                    <a:pt x="74564" y="12719"/>
                  </a:lnTo>
                  <a:lnTo>
                    <a:pt x="28368" y="5003"/>
                  </a:lnTo>
                  <a:close/>
                </a:path>
              </a:pathLst>
            </a:custGeom>
            <a:solidFill>
              <a:srgbClr val="286F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3813475" y="2066175"/>
              <a:ext cx="56825" cy="83625"/>
            </a:xfrm>
            <a:custGeom>
              <a:avLst/>
              <a:gdLst/>
              <a:ahLst/>
              <a:cxnLst/>
              <a:rect l="l" t="t" r="r" b="b"/>
              <a:pathLst>
                <a:path w="2273" h="3345" extrusionOk="0">
                  <a:moveTo>
                    <a:pt x="244" y="0"/>
                  </a:moveTo>
                  <a:cubicBezTo>
                    <a:pt x="109" y="884"/>
                    <a:pt x="1" y="2164"/>
                    <a:pt x="46" y="3056"/>
                  </a:cubicBezTo>
                  <a:lnTo>
                    <a:pt x="1767" y="3344"/>
                  </a:lnTo>
                  <a:lnTo>
                    <a:pt x="2272" y="334"/>
                  </a:lnTo>
                  <a:lnTo>
                    <a:pt x="244" y="0"/>
                  </a:lnTo>
                  <a:close/>
                </a:path>
              </a:pathLst>
            </a:custGeom>
            <a:solidFill>
              <a:srgbClr val="1C2F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3818000" y="2001350"/>
              <a:ext cx="177350" cy="82875"/>
            </a:xfrm>
            <a:custGeom>
              <a:avLst/>
              <a:gdLst/>
              <a:ahLst/>
              <a:cxnLst/>
              <a:rect l="l" t="t" r="r" b="b"/>
              <a:pathLst>
                <a:path w="7094" h="3315" extrusionOk="0">
                  <a:moveTo>
                    <a:pt x="3991" y="0"/>
                  </a:moveTo>
                  <a:cubicBezTo>
                    <a:pt x="3917" y="0"/>
                    <a:pt x="3852" y="5"/>
                    <a:pt x="3795" y="15"/>
                  </a:cubicBezTo>
                  <a:cubicBezTo>
                    <a:pt x="3651" y="42"/>
                    <a:pt x="3515" y="105"/>
                    <a:pt x="3389" y="223"/>
                  </a:cubicBezTo>
                  <a:cubicBezTo>
                    <a:pt x="3299" y="286"/>
                    <a:pt x="3227" y="367"/>
                    <a:pt x="3173" y="457"/>
                  </a:cubicBezTo>
                  <a:lnTo>
                    <a:pt x="7094" y="1115"/>
                  </a:lnTo>
                  <a:cubicBezTo>
                    <a:pt x="7076" y="1007"/>
                    <a:pt x="7031" y="908"/>
                    <a:pt x="6968" y="817"/>
                  </a:cubicBezTo>
                  <a:cubicBezTo>
                    <a:pt x="6887" y="673"/>
                    <a:pt x="6778" y="565"/>
                    <a:pt x="6652" y="493"/>
                  </a:cubicBezTo>
                  <a:cubicBezTo>
                    <a:pt x="6517" y="412"/>
                    <a:pt x="6319" y="358"/>
                    <a:pt x="6048" y="313"/>
                  </a:cubicBezTo>
                  <a:lnTo>
                    <a:pt x="5471" y="214"/>
                  </a:lnTo>
                  <a:lnTo>
                    <a:pt x="4426" y="42"/>
                  </a:lnTo>
                  <a:cubicBezTo>
                    <a:pt x="4257" y="14"/>
                    <a:pt x="4112" y="0"/>
                    <a:pt x="3991" y="0"/>
                  </a:cubicBezTo>
                  <a:close/>
                  <a:moveTo>
                    <a:pt x="802" y="60"/>
                  </a:moveTo>
                  <a:cubicBezTo>
                    <a:pt x="424" y="1034"/>
                    <a:pt x="153" y="1998"/>
                    <a:pt x="0" y="2981"/>
                  </a:cubicBezTo>
                  <a:lnTo>
                    <a:pt x="2028" y="3314"/>
                  </a:lnTo>
                  <a:lnTo>
                    <a:pt x="2524" y="349"/>
                  </a:lnTo>
                  <a:lnTo>
                    <a:pt x="802" y="60"/>
                  </a:lnTo>
                  <a:close/>
                </a:path>
              </a:pathLst>
            </a:custGeom>
            <a:solidFill>
              <a:srgbClr val="2940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3928625" y="1968150"/>
              <a:ext cx="484300" cy="104000"/>
            </a:xfrm>
            <a:custGeom>
              <a:avLst/>
              <a:gdLst/>
              <a:ahLst/>
              <a:cxnLst/>
              <a:rect l="l" t="t" r="r" b="b"/>
              <a:pathLst>
                <a:path w="19372" h="4160" extrusionOk="0">
                  <a:moveTo>
                    <a:pt x="1858" y="496"/>
                  </a:moveTo>
                  <a:cubicBezTo>
                    <a:pt x="1867" y="496"/>
                    <a:pt x="1894" y="505"/>
                    <a:pt x="1930" y="532"/>
                  </a:cubicBezTo>
                  <a:cubicBezTo>
                    <a:pt x="1993" y="541"/>
                    <a:pt x="2948" y="676"/>
                    <a:pt x="4814" y="929"/>
                  </a:cubicBezTo>
                  <a:lnTo>
                    <a:pt x="18606" y="3236"/>
                  </a:lnTo>
                  <a:lnTo>
                    <a:pt x="18741" y="3389"/>
                  </a:lnTo>
                  <a:cubicBezTo>
                    <a:pt x="18732" y="3462"/>
                    <a:pt x="18696" y="3498"/>
                    <a:pt x="18642" y="3516"/>
                  </a:cubicBezTo>
                  <a:cubicBezTo>
                    <a:pt x="18626" y="3517"/>
                    <a:pt x="18607" y="3518"/>
                    <a:pt x="18586" y="3518"/>
                  </a:cubicBezTo>
                  <a:cubicBezTo>
                    <a:pt x="18474" y="3518"/>
                    <a:pt x="18282" y="3497"/>
                    <a:pt x="18002" y="3443"/>
                  </a:cubicBezTo>
                  <a:lnTo>
                    <a:pt x="4760" y="1217"/>
                  </a:lnTo>
                  <a:cubicBezTo>
                    <a:pt x="3246" y="938"/>
                    <a:pt x="2263" y="739"/>
                    <a:pt x="1813" y="631"/>
                  </a:cubicBezTo>
                  <a:cubicBezTo>
                    <a:pt x="1808" y="636"/>
                    <a:pt x="1805" y="638"/>
                    <a:pt x="1803" y="638"/>
                  </a:cubicBezTo>
                  <a:cubicBezTo>
                    <a:pt x="1795" y="638"/>
                    <a:pt x="1797" y="616"/>
                    <a:pt x="1804" y="568"/>
                  </a:cubicBezTo>
                  <a:cubicBezTo>
                    <a:pt x="1813" y="514"/>
                    <a:pt x="1831" y="496"/>
                    <a:pt x="1858" y="496"/>
                  </a:cubicBezTo>
                  <a:close/>
                  <a:moveTo>
                    <a:pt x="1128" y="0"/>
                  </a:moveTo>
                  <a:cubicBezTo>
                    <a:pt x="614" y="189"/>
                    <a:pt x="235" y="649"/>
                    <a:pt x="1" y="1370"/>
                  </a:cubicBezTo>
                  <a:lnTo>
                    <a:pt x="1046" y="1542"/>
                  </a:lnTo>
                  <a:cubicBezTo>
                    <a:pt x="1083" y="1190"/>
                    <a:pt x="1254" y="974"/>
                    <a:pt x="1551" y="884"/>
                  </a:cubicBezTo>
                  <a:lnTo>
                    <a:pt x="17019" y="3462"/>
                  </a:lnTo>
                  <a:cubicBezTo>
                    <a:pt x="17425" y="3858"/>
                    <a:pt x="17776" y="4083"/>
                    <a:pt x="18083" y="4129"/>
                  </a:cubicBezTo>
                  <a:cubicBezTo>
                    <a:pt x="18204" y="4150"/>
                    <a:pt x="18314" y="4160"/>
                    <a:pt x="18414" y="4160"/>
                  </a:cubicBezTo>
                  <a:cubicBezTo>
                    <a:pt x="18657" y="4160"/>
                    <a:pt x="18841" y="4099"/>
                    <a:pt x="18975" y="3984"/>
                  </a:cubicBezTo>
                  <a:cubicBezTo>
                    <a:pt x="19164" y="3804"/>
                    <a:pt x="19291" y="3489"/>
                    <a:pt x="19372" y="3029"/>
                  </a:cubicBezTo>
                  <a:lnTo>
                    <a:pt x="1128" y="0"/>
                  </a:lnTo>
                  <a:close/>
                </a:path>
              </a:pathLst>
            </a:custGeom>
            <a:solidFill>
              <a:srgbClr val="B6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3973500" y="1980525"/>
              <a:ext cx="423650" cy="75575"/>
            </a:xfrm>
            <a:custGeom>
              <a:avLst/>
              <a:gdLst/>
              <a:ahLst/>
              <a:cxnLst/>
              <a:rect l="l" t="t" r="r" b="b"/>
              <a:pathLst>
                <a:path w="16946" h="3023" extrusionOk="0">
                  <a:moveTo>
                    <a:pt x="63" y="1"/>
                  </a:moveTo>
                  <a:cubicBezTo>
                    <a:pt x="36" y="1"/>
                    <a:pt x="18" y="19"/>
                    <a:pt x="9" y="73"/>
                  </a:cubicBezTo>
                  <a:cubicBezTo>
                    <a:pt x="2" y="121"/>
                    <a:pt x="0" y="143"/>
                    <a:pt x="8" y="143"/>
                  </a:cubicBezTo>
                  <a:cubicBezTo>
                    <a:pt x="10" y="143"/>
                    <a:pt x="13" y="141"/>
                    <a:pt x="18" y="136"/>
                  </a:cubicBezTo>
                  <a:cubicBezTo>
                    <a:pt x="468" y="244"/>
                    <a:pt x="1451" y="443"/>
                    <a:pt x="2965" y="722"/>
                  </a:cubicBezTo>
                  <a:lnTo>
                    <a:pt x="16207" y="2948"/>
                  </a:lnTo>
                  <a:cubicBezTo>
                    <a:pt x="16487" y="3002"/>
                    <a:pt x="16679" y="3023"/>
                    <a:pt x="16791" y="3023"/>
                  </a:cubicBezTo>
                  <a:cubicBezTo>
                    <a:pt x="16812" y="3023"/>
                    <a:pt x="16831" y="3022"/>
                    <a:pt x="16847" y="3021"/>
                  </a:cubicBezTo>
                  <a:cubicBezTo>
                    <a:pt x="16901" y="3003"/>
                    <a:pt x="16937" y="2967"/>
                    <a:pt x="16946" y="2894"/>
                  </a:cubicBezTo>
                  <a:lnTo>
                    <a:pt x="16811" y="2741"/>
                  </a:lnTo>
                  <a:lnTo>
                    <a:pt x="3019" y="434"/>
                  </a:lnTo>
                  <a:cubicBezTo>
                    <a:pt x="1153" y="181"/>
                    <a:pt x="198" y="46"/>
                    <a:pt x="135" y="37"/>
                  </a:cubicBezTo>
                  <a:cubicBezTo>
                    <a:pt x="99" y="10"/>
                    <a:pt x="72" y="1"/>
                    <a:pt x="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3855400" y="2081950"/>
              <a:ext cx="1864100" cy="370500"/>
            </a:xfrm>
            <a:custGeom>
              <a:avLst/>
              <a:gdLst/>
              <a:ahLst/>
              <a:cxnLst/>
              <a:rect l="l" t="t" r="r" b="b"/>
              <a:pathLst>
                <a:path w="74564" h="14820" extrusionOk="0">
                  <a:moveTo>
                    <a:pt x="469" y="0"/>
                  </a:moveTo>
                  <a:lnTo>
                    <a:pt x="0" y="2776"/>
                  </a:lnTo>
                  <a:lnTo>
                    <a:pt x="26411" y="7184"/>
                  </a:lnTo>
                  <a:lnTo>
                    <a:pt x="26465" y="6860"/>
                  </a:lnTo>
                  <a:lnTo>
                    <a:pt x="74158" y="14819"/>
                  </a:lnTo>
                  <a:lnTo>
                    <a:pt x="74563" y="12376"/>
                  </a:lnTo>
                  <a:lnTo>
                    <a:pt x="28520" y="4687"/>
                  </a:lnTo>
                  <a:lnTo>
                    <a:pt x="28962" y="2064"/>
                  </a:lnTo>
                  <a:lnTo>
                    <a:pt x="27159" y="1767"/>
                  </a:lnTo>
                  <a:lnTo>
                    <a:pt x="26718" y="4390"/>
                  </a:lnTo>
                  <a:lnTo>
                    <a:pt x="26294" y="4318"/>
                  </a:lnTo>
                  <a:lnTo>
                    <a:pt x="26285" y="4399"/>
                  </a:lnTo>
                  <a:cubicBezTo>
                    <a:pt x="26159" y="5418"/>
                    <a:pt x="25996" y="5733"/>
                    <a:pt x="25879" y="5823"/>
                  </a:cubicBezTo>
                  <a:cubicBezTo>
                    <a:pt x="25853" y="5836"/>
                    <a:pt x="25831" y="5845"/>
                    <a:pt x="25811" y="5845"/>
                  </a:cubicBezTo>
                  <a:cubicBezTo>
                    <a:pt x="25804" y="5845"/>
                    <a:pt x="25796" y="5844"/>
                    <a:pt x="25789" y="5841"/>
                  </a:cubicBezTo>
                  <a:cubicBezTo>
                    <a:pt x="25762" y="5841"/>
                    <a:pt x="25735" y="5823"/>
                    <a:pt x="25717" y="5796"/>
                  </a:cubicBezTo>
                  <a:cubicBezTo>
                    <a:pt x="25636" y="5670"/>
                    <a:pt x="25582" y="5318"/>
                    <a:pt x="25789" y="4309"/>
                  </a:cubicBezTo>
                  <a:lnTo>
                    <a:pt x="25807" y="4237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1D5C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809875" y="1963175"/>
              <a:ext cx="1923600" cy="492150"/>
            </a:xfrm>
            <a:custGeom>
              <a:avLst/>
              <a:gdLst/>
              <a:ahLst/>
              <a:cxnLst/>
              <a:rect l="l" t="t" r="r" b="b"/>
              <a:pathLst>
                <a:path w="76944" h="19686" extrusionOk="0">
                  <a:moveTo>
                    <a:pt x="5950" y="379"/>
                  </a:moveTo>
                  <a:lnTo>
                    <a:pt x="5851" y="388"/>
                  </a:lnTo>
                  <a:cubicBezTo>
                    <a:pt x="7383" y="578"/>
                    <a:pt x="8897" y="830"/>
                    <a:pt x="10421" y="1074"/>
                  </a:cubicBezTo>
                  <a:lnTo>
                    <a:pt x="14982" y="1840"/>
                  </a:lnTo>
                  <a:lnTo>
                    <a:pt x="19534" y="2615"/>
                  </a:lnTo>
                  <a:lnTo>
                    <a:pt x="23920" y="3388"/>
                  </a:lnTo>
                  <a:lnTo>
                    <a:pt x="23920" y="3388"/>
                  </a:lnTo>
                  <a:cubicBezTo>
                    <a:pt x="23900" y="3582"/>
                    <a:pt x="23858" y="3771"/>
                    <a:pt x="23770" y="3940"/>
                  </a:cubicBezTo>
                  <a:cubicBezTo>
                    <a:pt x="23743" y="3994"/>
                    <a:pt x="23707" y="4039"/>
                    <a:pt x="23671" y="4084"/>
                  </a:cubicBezTo>
                  <a:cubicBezTo>
                    <a:pt x="23635" y="4129"/>
                    <a:pt x="23590" y="4156"/>
                    <a:pt x="23536" y="4192"/>
                  </a:cubicBezTo>
                  <a:cubicBezTo>
                    <a:pt x="23437" y="4246"/>
                    <a:pt x="23310" y="4264"/>
                    <a:pt x="23184" y="4264"/>
                  </a:cubicBezTo>
                  <a:cubicBezTo>
                    <a:pt x="23162" y="4266"/>
                    <a:pt x="23139" y="4267"/>
                    <a:pt x="23117" y="4267"/>
                  </a:cubicBezTo>
                  <a:cubicBezTo>
                    <a:pt x="23011" y="4267"/>
                    <a:pt x="22902" y="4251"/>
                    <a:pt x="22806" y="4228"/>
                  </a:cubicBezTo>
                  <a:cubicBezTo>
                    <a:pt x="22680" y="4201"/>
                    <a:pt x="22571" y="4138"/>
                    <a:pt x="22463" y="4066"/>
                  </a:cubicBezTo>
                  <a:cubicBezTo>
                    <a:pt x="22247" y="3931"/>
                    <a:pt x="22058" y="3742"/>
                    <a:pt x="21904" y="3525"/>
                  </a:cubicBezTo>
                  <a:lnTo>
                    <a:pt x="21904" y="3516"/>
                  </a:lnTo>
                  <a:cubicBezTo>
                    <a:pt x="21886" y="3498"/>
                    <a:pt x="21850" y="3471"/>
                    <a:pt x="21823" y="3471"/>
                  </a:cubicBezTo>
                  <a:lnTo>
                    <a:pt x="21796" y="3471"/>
                  </a:lnTo>
                  <a:cubicBezTo>
                    <a:pt x="20507" y="3282"/>
                    <a:pt x="19209" y="3093"/>
                    <a:pt x="17920" y="2885"/>
                  </a:cubicBezTo>
                  <a:cubicBezTo>
                    <a:pt x="16631" y="2687"/>
                    <a:pt x="15342" y="2489"/>
                    <a:pt x="14053" y="2272"/>
                  </a:cubicBezTo>
                  <a:cubicBezTo>
                    <a:pt x="12764" y="2056"/>
                    <a:pt x="11475" y="1858"/>
                    <a:pt x="10186" y="1632"/>
                  </a:cubicBezTo>
                  <a:cubicBezTo>
                    <a:pt x="8897" y="1407"/>
                    <a:pt x="7617" y="1173"/>
                    <a:pt x="6337" y="884"/>
                  </a:cubicBezTo>
                  <a:cubicBezTo>
                    <a:pt x="6310" y="884"/>
                    <a:pt x="6283" y="884"/>
                    <a:pt x="6256" y="893"/>
                  </a:cubicBezTo>
                  <a:lnTo>
                    <a:pt x="6247" y="893"/>
                  </a:lnTo>
                  <a:cubicBezTo>
                    <a:pt x="6076" y="947"/>
                    <a:pt x="5896" y="1046"/>
                    <a:pt x="5787" y="1209"/>
                  </a:cubicBezTo>
                  <a:cubicBezTo>
                    <a:pt x="5670" y="1371"/>
                    <a:pt x="5625" y="1551"/>
                    <a:pt x="5607" y="1723"/>
                  </a:cubicBezTo>
                  <a:lnTo>
                    <a:pt x="5598" y="1759"/>
                  </a:lnTo>
                  <a:cubicBezTo>
                    <a:pt x="5598" y="1768"/>
                    <a:pt x="5598" y="1786"/>
                    <a:pt x="5598" y="1795"/>
                  </a:cubicBezTo>
                  <a:cubicBezTo>
                    <a:pt x="5607" y="1871"/>
                    <a:pt x="5670" y="1931"/>
                    <a:pt x="5752" y="1931"/>
                  </a:cubicBezTo>
                  <a:cubicBezTo>
                    <a:pt x="5758" y="1931"/>
                    <a:pt x="5764" y="1930"/>
                    <a:pt x="5769" y="1930"/>
                  </a:cubicBezTo>
                  <a:cubicBezTo>
                    <a:pt x="5812" y="1927"/>
                    <a:pt x="5853" y="1926"/>
                    <a:pt x="5894" y="1926"/>
                  </a:cubicBezTo>
                  <a:cubicBezTo>
                    <a:pt x="5994" y="1926"/>
                    <a:pt x="6091" y="1932"/>
                    <a:pt x="6193" y="1939"/>
                  </a:cubicBezTo>
                  <a:cubicBezTo>
                    <a:pt x="6337" y="1948"/>
                    <a:pt x="6472" y="1957"/>
                    <a:pt x="6599" y="1993"/>
                  </a:cubicBezTo>
                  <a:cubicBezTo>
                    <a:pt x="6725" y="2020"/>
                    <a:pt x="6860" y="2065"/>
                    <a:pt x="6950" y="2137"/>
                  </a:cubicBezTo>
                  <a:cubicBezTo>
                    <a:pt x="7049" y="2200"/>
                    <a:pt x="7121" y="2299"/>
                    <a:pt x="7167" y="2417"/>
                  </a:cubicBezTo>
                  <a:lnTo>
                    <a:pt x="7176" y="2426"/>
                  </a:lnTo>
                  <a:cubicBezTo>
                    <a:pt x="7212" y="2507"/>
                    <a:pt x="7239" y="2588"/>
                    <a:pt x="7230" y="2678"/>
                  </a:cubicBezTo>
                  <a:cubicBezTo>
                    <a:pt x="7230" y="2750"/>
                    <a:pt x="7284" y="2822"/>
                    <a:pt x="7365" y="2831"/>
                  </a:cubicBezTo>
                  <a:lnTo>
                    <a:pt x="7392" y="2831"/>
                  </a:lnTo>
                  <a:cubicBezTo>
                    <a:pt x="8293" y="2957"/>
                    <a:pt x="9204" y="3084"/>
                    <a:pt x="10105" y="3228"/>
                  </a:cubicBezTo>
                  <a:lnTo>
                    <a:pt x="11466" y="3435"/>
                  </a:lnTo>
                  <a:lnTo>
                    <a:pt x="12818" y="3652"/>
                  </a:lnTo>
                  <a:cubicBezTo>
                    <a:pt x="14630" y="3940"/>
                    <a:pt x="16433" y="4255"/>
                    <a:pt x="18245" y="4562"/>
                  </a:cubicBezTo>
                  <a:lnTo>
                    <a:pt x="20949" y="5022"/>
                  </a:lnTo>
                  <a:lnTo>
                    <a:pt x="23662" y="5490"/>
                  </a:lnTo>
                  <a:cubicBezTo>
                    <a:pt x="25395" y="5785"/>
                    <a:pt x="27129" y="6096"/>
                    <a:pt x="28862" y="6416"/>
                  </a:cubicBezTo>
                  <a:lnTo>
                    <a:pt x="28862" y="6416"/>
                  </a:lnTo>
                  <a:cubicBezTo>
                    <a:pt x="28668" y="7221"/>
                    <a:pt x="28519" y="8032"/>
                    <a:pt x="28376" y="8844"/>
                  </a:cubicBezTo>
                  <a:cubicBezTo>
                    <a:pt x="28304" y="9285"/>
                    <a:pt x="28232" y="9718"/>
                    <a:pt x="28178" y="10160"/>
                  </a:cubicBezTo>
                  <a:cubicBezTo>
                    <a:pt x="28116" y="10597"/>
                    <a:pt x="28062" y="11034"/>
                    <a:pt x="28035" y="11480"/>
                  </a:cubicBezTo>
                  <a:lnTo>
                    <a:pt x="28035" y="11480"/>
                  </a:lnTo>
                  <a:cubicBezTo>
                    <a:pt x="28034" y="11482"/>
                    <a:pt x="28034" y="11483"/>
                    <a:pt x="28034" y="11485"/>
                  </a:cubicBezTo>
                  <a:lnTo>
                    <a:pt x="28034" y="11494"/>
                  </a:lnTo>
                  <a:lnTo>
                    <a:pt x="28012" y="11627"/>
                  </a:lnTo>
                  <a:lnTo>
                    <a:pt x="28012" y="11627"/>
                  </a:lnTo>
                  <a:cubicBezTo>
                    <a:pt x="25733" y="11284"/>
                    <a:pt x="23463" y="10933"/>
                    <a:pt x="21192" y="10565"/>
                  </a:cubicBezTo>
                  <a:lnTo>
                    <a:pt x="14197" y="9420"/>
                  </a:lnTo>
                  <a:cubicBezTo>
                    <a:pt x="11863" y="9042"/>
                    <a:pt x="9528" y="8645"/>
                    <a:pt x="7203" y="8249"/>
                  </a:cubicBezTo>
                  <a:cubicBezTo>
                    <a:pt x="4917" y="7860"/>
                    <a:pt x="2632" y="7498"/>
                    <a:pt x="372" y="7018"/>
                  </a:cubicBezTo>
                  <a:lnTo>
                    <a:pt x="372" y="7018"/>
                  </a:lnTo>
                  <a:cubicBezTo>
                    <a:pt x="332" y="6599"/>
                    <a:pt x="327" y="6180"/>
                    <a:pt x="343" y="5761"/>
                  </a:cubicBezTo>
                  <a:cubicBezTo>
                    <a:pt x="361" y="5292"/>
                    <a:pt x="406" y="4823"/>
                    <a:pt x="478" y="4355"/>
                  </a:cubicBezTo>
                  <a:cubicBezTo>
                    <a:pt x="624" y="3473"/>
                    <a:pt x="875" y="2607"/>
                    <a:pt x="1248" y="1788"/>
                  </a:cubicBezTo>
                  <a:lnTo>
                    <a:pt x="1248" y="1788"/>
                  </a:lnTo>
                  <a:cubicBezTo>
                    <a:pt x="1599" y="1800"/>
                    <a:pt x="1945" y="1849"/>
                    <a:pt x="2290" y="1912"/>
                  </a:cubicBezTo>
                  <a:cubicBezTo>
                    <a:pt x="2687" y="1984"/>
                    <a:pt x="3074" y="2065"/>
                    <a:pt x="3462" y="2173"/>
                  </a:cubicBezTo>
                  <a:lnTo>
                    <a:pt x="3525" y="2191"/>
                  </a:lnTo>
                  <a:cubicBezTo>
                    <a:pt x="3534" y="2200"/>
                    <a:pt x="3552" y="2200"/>
                    <a:pt x="3561" y="2200"/>
                  </a:cubicBezTo>
                  <a:cubicBezTo>
                    <a:pt x="3624" y="2191"/>
                    <a:pt x="3669" y="2146"/>
                    <a:pt x="3669" y="2083"/>
                  </a:cubicBezTo>
                  <a:cubicBezTo>
                    <a:pt x="3660" y="1984"/>
                    <a:pt x="3705" y="1894"/>
                    <a:pt x="3768" y="1822"/>
                  </a:cubicBezTo>
                  <a:lnTo>
                    <a:pt x="3777" y="1813"/>
                  </a:lnTo>
                  <a:cubicBezTo>
                    <a:pt x="3876" y="1677"/>
                    <a:pt x="4039" y="1596"/>
                    <a:pt x="4210" y="1596"/>
                  </a:cubicBezTo>
                  <a:cubicBezTo>
                    <a:pt x="4291" y="1596"/>
                    <a:pt x="4381" y="1605"/>
                    <a:pt x="4471" y="1632"/>
                  </a:cubicBezTo>
                  <a:cubicBezTo>
                    <a:pt x="4553" y="1659"/>
                    <a:pt x="4634" y="1705"/>
                    <a:pt x="4715" y="1759"/>
                  </a:cubicBezTo>
                  <a:cubicBezTo>
                    <a:pt x="4733" y="1768"/>
                    <a:pt x="4760" y="1777"/>
                    <a:pt x="4778" y="1777"/>
                  </a:cubicBezTo>
                  <a:cubicBezTo>
                    <a:pt x="4784" y="1777"/>
                    <a:pt x="4790" y="1778"/>
                    <a:pt x="4795" y="1778"/>
                  </a:cubicBezTo>
                  <a:cubicBezTo>
                    <a:pt x="4868" y="1778"/>
                    <a:pt x="4923" y="1726"/>
                    <a:pt x="4931" y="1659"/>
                  </a:cubicBezTo>
                  <a:lnTo>
                    <a:pt x="4931" y="1623"/>
                  </a:lnTo>
                  <a:cubicBezTo>
                    <a:pt x="4940" y="1479"/>
                    <a:pt x="4976" y="1335"/>
                    <a:pt x="5030" y="1191"/>
                  </a:cubicBezTo>
                  <a:cubicBezTo>
                    <a:pt x="5084" y="1056"/>
                    <a:pt x="5147" y="929"/>
                    <a:pt x="5238" y="812"/>
                  </a:cubicBezTo>
                  <a:cubicBezTo>
                    <a:pt x="5319" y="686"/>
                    <a:pt x="5427" y="587"/>
                    <a:pt x="5544" y="506"/>
                  </a:cubicBezTo>
                  <a:cubicBezTo>
                    <a:pt x="5670" y="434"/>
                    <a:pt x="5805" y="379"/>
                    <a:pt x="5950" y="379"/>
                  </a:cubicBezTo>
                  <a:close/>
                  <a:moveTo>
                    <a:pt x="29247" y="6810"/>
                  </a:moveTo>
                  <a:cubicBezTo>
                    <a:pt x="29673" y="6840"/>
                    <a:pt x="30093" y="6910"/>
                    <a:pt x="30513" y="6987"/>
                  </a:cubicBezTo>
                  <a:lnTo>
                    <a:pt x="32000" y="7230"/>
                  </a:lnTo>
                  <a:lnTo>
                    <a:pt x="34983" y="7735"/>
                  </a:lnTo>
                  <a:lnTo>
                    <a:pt x="40942" y="8735"/>
                  </a:lnTo>
                  <a:lnTo>
                    <a:pt x="52867" y="10736"/>
                  </a:lnTo>
                  <a:lnTo>
                    <a:pt x="64783" y="12738"/>
                  </a:lnTo>
                  <a:lnTo>
                    <a:pt x="76488" y="14721"/>
                  </a:lnTo>
                  <a:lnTo>
                    <a:pt x="76488" y="14721"/>
                  </a:lnTo>
                  <a:cubicBezTo>
                    <a:pt x="76399" y="15063"/>
                    <a:pt x="76318" y="15406"/>
                    <a:pt x="76249" y="15748"/>
                  </a:cubicBezTo>
                  <a:cubicBezTo>
                    <a:pt x="76159" y="16154"/>
                    <a:pt x="76087" y="16568"/>
                    <a:pt x="76015" y="16974"/>
                  </a:cubicBezTo>
                  <a:cubicBezTo>
                    <a:pt x="75952" y="17380"/>
                    <a:pt x="75889" y="17794"/>
                    <a:pt x="75835" y="18209"/>
                  </a:cubicBezTo>
                  <a:cubicBezTo>
                    <a:pt x="75797" y="18558"/>
                    <a:pt x="75759" y="18907"/>
                    <a:pt x="75731" y="19256"/>
                  </a:cubicBezTo>
                  <a:lnTo>
                    <a:pt x="75731" y="19256"/>
                  </a:lnTo>
                  <a:lnTo>
                    <a:pt x="64017" y="17335"/>
                  </a:lnTo>
                  <a:lnTo>
                    <a:pt x="52092" y="15361"/>
                  </a:lnTo>
                  <a:lnTo>
                    <a:pt x="40166" y="13377"/>
                  </a:lnTo>
                  <a:cubicBezTo>
                    <a:pt x="36259" y="12731"/>
                    <a:pt x="32352" y="12075"/>
                    <a:pt x="28462" y="11368"/>
                  </a:cubicBezTo>
                  <a:lnTo>
                    <a:pt x="28462" y="11368"/>
                  </a:lnTo>
                  <a:cubicBezTo>
                    <a:pt x="28556" y="10998"/>
                    <a:pt x="28633" y="10627"/>
                    <a:pt x="28710" y="10250"/>
                  </a:cubicBezTo>
                  <a:cubicBezTo>
                    <a:pt x="28800" y="9817"/>
                    <a:pt x="28881" y="9375"/>
                    <a:pt x="28953" y="8943"/>
                  </a:cubicBezTo>
                  <a:cubicBezTo>
                    <a:pt x="29062" y="8231"/>
                    <a:pt x="29171" y="7524"/>
                    <a:pt x="29247" y="6810"/>
                  </a:cubicBezTo>
                  <a:close/>
                  <a:moveTo>
                    <a:pt x="5878" y="1"/>
                  </a:moveTo>
                  <a:cubicBezTo>
                    <a:pt x="5860" y="1"/>
                    <a:pt x="5833" y="1"/>
                    <a:pt x="5814" y="19"/>
                  </a:cubicBezTo>
                  <a:cubicBezTo>
                    <a:pt x="5670" y="127"/>
                    <a:pt x="5535" y="226"/>
                    <a:pt x="5409" y="334"/>
                  </a:cubicBezTo>
                  <a:cubicBezTo>
                    <a:pt x="5292" y="452"/>
                    <a:pt x="5183" y="569"/>
                    <a:pt x="5084" y="686"/>
                  </a:cubicBezTo>
                  <a:cubicBezTo>
                    <a:pt x="4985" y="812"/>
                    <a:pt x="4895" y="947"/>
                    <a:pt x="4805" y="1083"/>
                  </a:cubicBezTo>
                  <a:cubicBezTo>
                    <a:pt x="4743" y="1193"/>
                    <a:pt x="4686" y="1298"/>
                    <a:pt x="4623" y="1406"/>
                  </a:cubicBezTo>
                  <a:lnTo>
                    <a:pt x="4623" y="1406"/>
                  </a:lnTo>
                  <a:cubicBezTo>
                    <a:pt x="4480" y="1431"/>
                    <a:pt x="4340" y="1441"/>
                    <a:pt x="4201" y="1461"/>
                  </a:cubicBezTo>
                  <a:cubicBezTo>
                    <a:pt x="4003" y="1488"/>
                    <a:pt x="3822" y="1569"/>
                    <a:pt x="3651" y="1677"/>
                  </a:cubicBezTo>
                  <a:lnTo>
                    <a:pt x="3660" y="1677"/>
                  </a:lnTo>
                  <a:cubicBezTo>
                    <a:pt x="3596" y="1704"/>
                    <a:pt x="3531" y="1744"/>
                    <a:pt x="3465" y="1790"/>
                  </a:cubicBezTo>
                  <a:lnTo>
                    <a:pt x="3465" y="1790"/>
                  </a:lnTo>
                  <a:cubicBezTo>
                    <a:pt x="3089" y="1763"/>
                    <a:pt x="2712" y="1719"/>
                    <a:pt x="2335" y="1659"/>
                  </a:cubicBezTo>
                  <a:cubicBezTo>
                    <a:pt x="1938" y="1605"/>
                    <a:pt x="1542" y="1533"/>
                    <a:pt x="1154" y="1398"/>
                  </a:cubicBezTo>
                  <a:lnTo>
                    <a:pt x="1145" y="1398"/>
                  </a:lnTo>
                  <a:cubicBezTo>
                    <a:pt x="1129" y="1393"/>
                    <a:pt x="1113" y="1390"/>
                    <a:pt x="1097" y="1390"/>
                  </a:cubicBezTo>
                  <a:cubicBezTo>
                    <a:pt x="1031" y="1390"/>
                    <a:pt x="969" y="1434"/>
                    <a:pt x="947" y="1506"/>
                  </a:cubicBezTo>
                  <a:lnTo>
                    <a:pt x="947" y="1524"/>
                  </a:lnTo>
                  <a:cubicBezTo>
                    <a:pt x="659" y="2444"/>
                    <a:pt x="406" y="3372"/>
                    <a:pt x="235" y="4319"/>
                  </a:cubicBezTo>
                  <a:cubicBezTo>
                    <a:pt x="154" y="4787"/>
                    <a:pt x="100" y="5265"/>
                    <a:pt x="55" y="5743"/>
                  </a:cubicBezTo>
                  <a:cubicBezTo>
                    <a:pt x="19" y="6220"/>
                    <a:pt x="1" y="6707"/>
                    <a:pt x="1" y="7185"/>
                  </a:cubicBezTo>
                  <a:lnTo>
                    <a:pt x="1" y="7203"/>
                  </a:lnTo>
                  <a:cubicBezTo>
                    <a:pt x="10" y="7284"/>
                    <a:pt x="73" y="7356"/>
                    <a:pt x="163" y="7365"/>
                  </a:cubicBezTo>
                  <a:cubicBezTo>
                    <a:pt x="2506" y="7654"/>
                    <a:pt x="4841" y="8059"/>
                    <a:pt x="7167" y="8438"/>
                  </a:cubicBezTo>
                  <a:cubicBezTo>
                    <a:pt x="9501" y="8825"/>
                    <a:pt x="11836" y="9204"/>
                    <a:pt x="14161" y="9601"/>
                  </a:cubicBezTo>
                  <a:lnTo>
                    <a:pt x="21156" y="10800"/>
                  </a:lnTo>
                  <a:cubicBezTo>
                    <a:pt x="23482" y="11196"/>
                    <a:pt x="25807" y="11611"/>
                    <a:pt x="28133" y="12043"/>
                  </a:cubicBezTo>
                  <a:cubicBezTo>
                    <a:pt x="28144" y="12045"/>
                    <a:pt x="28155" y="12046"/>
                    <a:pt x="28166" y="12046"/>
                  </a:cubicBezTo>
                  <a:cubicBezTo>
                    <a:pt x="28261" y="12046"/>
                    <a:pt x="28342" y="11978"/>
                    <a:pt x="28358" y="11881"/>
                  </a:cubicBezTo>
                  <a:lnTo>
                    <a:pt x="28380" y="11748"/>
                  </a:lnTo>
                  <a:lnTo>
                    <a:pt x="28380" y="11748"/>
                  </a:lnTo>
                  <a:cubicBezTo>
                    <a:pt x="32300" y="12344"/>
                    <a:pt x="36211" y="12992"/>
                    <a:pt x="40121" y="13648"/>
                  </a:cubicBezTo>
                  <a:lnTo>
                    <a:pt x="52047" y="15649"/>
                  </a:lnTo>
                  <a:lnTo>
                    <a:pt x="63963" y="17650"/>
                  </a:lnTo>
                  <a:lnTo>
                    <a:pt x="75880" y="19678"/>
                  </a:lnTo>
                  <a:cubicBezTo>
                    <a:pt x="75895" y="19683"/>
                    <a:pt x="75911" y="19685"/>
                    <a:pt x="75927" y="19685"/>
                  </a:cubicBezTo>
                  <a:cubicBezTo>
                    <a:pt x="76002" y="19685"/>
                    <a:pt x="76072" y="19635"/>
                    <a:pt x="76087" y="19561"/>
                  </a:cubicBezTo>
                  <a:lnTo>
                    <a:pt x="76105" y="19516"/>
                  </a:lnTo>
                  <a:cubicBezTo>
                    <a:pt x="76222" y="19110"/>
                    <a:pt x="76312" y="18705"/>
                    <a:pt x="76393" y="18299"/>
                  </a:cubicBezTo>
                  <a:cubicBezTo>
                    <a:pt x="76484" y="17893"/>
                    <a:pt x="76556" y="17488"/>
                    <a:pt x="76628" y="17073"/>
                  </a:cubicBezTo>
                  <a:cubicBezTo>
                    <a:pt x="76691" y="16668"/>
                    <a:pt x="76754" y="16253"/>
                    <a:pt x="76808" y="15838"/>
                  </a:cubicBezTo>
                  <a:cubicBezTo>
                    <a:pt x="76862" y="15433"/>
                    <a:pt x="76898" y="15018"/>
                    <a:pt x="76925" y="14594"/>
                  </a:cubicBezTo>
                  <a:cubicBezTo>
                    <a:pt x="76943" y="14495"/>
                    <a:pt x="76871" y="14396"/>
                    <a:pt x="76763" y="14378"/>
                  </a:cubicBezTo>
                  <a:lnTo>
                    <a:pt x="64838" y="12413"/>
                  </a:lnTo>
                  <a:lnTo>
                    <a:pt x="52912" y="10439"/>
                  </a:lnTo>
                  <a:lnTo>
                    <a:pt x="40987" y="8456"/>
                  </a:lnTo>
                  <a:lnTo>
                    <a:pt x="35029" y="7464"/>
                  </a:lnTo>
                  <a:lnTo>
                    <a:pt x="32045" y="6969"/>
                  </a:lnTo>
                  <a:lnTo>
                    <a:pt x="30558" y="6725"/>
                  </a:lnTo>
                  <a:cubicBezTo>
                    <a:pt x="30130" y="6655"/>
                    <a:pt x="29702" y="6585"/>
                    <a:pt x="29281" y="6469"/>
                  </a:cubicBezTo>
                  <a:lnTo>
                    <a:pt x="29281" y="6469"/>
                  </a:lnTo>
                  <a:cubicBezTo>
                    <a:pt x="29286" y="6410"/>
                    <a:pt x="29291" y="6351"/>
                    <a:pt x="29296" y="6293"/>
                  </a:cubicBezTo>
                  <a:lnTo>
                    <a:pt x="29296" y="6275"/>
                  </a:lnTo>
                  <a:cubicBezTo>
                    <a:pt x="29305" y="6175"/>
                    <a:pt x="29233" y="6085"/>
                    <a:pt x="29133" y="6067"/>
                  </a:cubicBezTo>
                  <a:cubicBezTo>
                    <a:pt x="27322" y="5797"/>
                    <a:pt x="25510" y="5508"/>
                    <a:pt x="23698" y="5220"/>
                  </a:cubicBezTo>
                  <a:lnTo>
                    <a:pt x="20994" y="4787"/>
                  </a:lnTo>
                  <a:lnTo>
                    <a:pt x="18281" y="4346"/>
                  </a:lnTo>
                  <a:cubicBezTo>
                    <a:pt x="16469" y="4039"/>
                    <a:pt x="14666" y="3751"/>
                    <a:pt x="12854" y="3435"/>
                  </a:cubicBezTo>
                  <a:lnTo>
                    <a:pt x="11502" y="3210"/>
                  </a:lnTo>
                  <a:lnTo>
                    <a:pt x="10150" y="2957"/>
                  </a:lnTo>
                  <a:cubicBezTo>
                    <a:pt x="9281" y="2801"/>
                    <a:pt x="8413" y="2636"/>
                    <a:pt x="7552" y="2471"/>
                  </a:cubicBezTo>
                  <a:lnTo>
                    <a:pt x="7552" y="2471"/>
                  </a:lnTo>
                  <a:cubicBezTo>
                    <a:pt x="7514" y="2394"/>
                    <a:pt x="7468" y="2321"/>
                    <a:pt x="7410" y="2263"/>
                  </a:cubicBezTo>
                  <a:lnTo>
                    <a:pt x="7410" y="2263"/>
                  </a:lnTo>
                  <a:lnTo>
                    <a:pt x="7419" y="2272"/>
                  </a:lnTo>
                  <a:cubicBezTo>
                    <a:pt x="7329" y="2146"/>
                    <a:pt x="7212" y="2029"/>
                    <a:pt x="7076" y="1939"/>
                  </a:cubicBezTo>
                  <a:cubicBezTo>
                    <a:pt x="6932" y="1867"/>
                    <a:pt x="6788" y="1822"/>
                    <a:pt x="6653" y="1786"/>
                  </a:cubicBezTo>
                  <a:cubicBezTo>
                    <a:pt x="6509" y="1750"/>
                    <a:pt x="6364" y="1723"/>
                    <a:pt x="6238" y="1686"/>
                  </a:cubicBezTo>
                  <a:cubicBezTo>
                    <a:pt x="6165" y="1667"/>
                    <a:pt x="6091" y="1645"/>
                    <a:pt x="6018" y="1620"/>
                  </a:cubicBezTo>
                  <a:lnTo>
                    <a:pt x="6018" y="1620"/>
                  </a:lnTo>
                  <a:cubicBezTo>
                    <a:pt x="6036" y="1551"/>
                    <a:pt x="6064" y="1489"/>
                    <a:pt x="6103" y="1434"/>
                  </a:cubicBezTo>
                  <a:cubicBezTo>
                    <a:pt x="6150" y="1363"/>
                    <a:pt x="6225" y="1313"/>
                    <a:pt x="6322" y="1277"/>
                  </a:cubicBezTo>
                  <a:lnTo>
                    <a:pt x="6322" y="1277"/>
                  </a:lnTo>
                  <a:cubicBezTo>
                    <a:pt x="7604" y="1421"/>
                    <a:pt x="8886" y="1608"/>
                    <a:pt x="10159" y="1813"/>
                  </a:cubicBezTo>
                  <a:cubicBezTo>
                    <a:pt x="11448" y="2020"/>
                    <a:pt x="12728" y="2245"/>
                    <a:pt x="14017" y="2462"/>
                  </a:cubicBezTo>
                  <a:cubicBezTo>
                    <a:pt x="15306" y="2678"/>
                    <a:pt x="16595" y="2912"/>
                    <a:pt x="17884" y="3138"/>
                  </a:cubicBezTo>
                  <a:cubicBezTo>
                    <a:pt x="19154" y="3370"/>
                    <a:pt x="20433" y="3603"/>
                    <a:pt x="21703" y="3844"/>
                  </a:cubicBezTo>
                  <a:lnTo>
                    <a:pt x="21703" y="3844"/>
                  </a:lnTo>
                  <a:cubicBezTo>
                    <a:pt x="21913" y="3991"/>
                    <a:pt x="22119" y="4142"/>
                    <a:pt x="22355" y="4255"/>
                  </a:cubicBezTo>
                  <a:cubicBezTo>
                    <a:pt x="22481" y="4319"/>
                    <a:pt x="22616" y="4382"/>
                    <a:pt x="22761" y="4409"/>
                  </a:cubicBezTo>
                  <a:cubicBezTo>
                    <a:pt x="22905" y="4436"/>
                    <a:pt x="23040" y="4445"/>
                    <a:pt x="23184" y="4445"/>
                  </a:cubicBezTo>
                  <a:cubicBezTo>
                    <a:pt x="23329" y="4445"/>
                    <a:pt x="23482" y="4427"/>
                    <a:pt x="23626" y="4364"/>
                  </a:cubicBezTo>
                  <a:cubicBezTo>
                    <a:pt x="23698" y="4337"/>
                    <a:pt x="23761" y="4291"/>
                    <a:pt x="23824" y="4228"/>
                  </a:cubicBezTo>
                  <a:cubicBezTo>
                    <a:pt x="23878" y="4174"/>
                    <a:pt x="23923" y="4120"/>
                    <a:pt x="23968" y="4057"/>
                  </a:cubicBezTo>
                  <a:cubicBezTo>
                    <a:pt x="24140" y="3805"/>
                    <a:pt x="24221" y="3534"/>
                    <a:pt x="24311" y="3255"/>
                  </a:cubicBezTo>
                  <a:cubicBezTo>
                    <a:pt x="24311" y="3246"/>
                    <a:pt x="24320" y="3237"/>
                    <a:pt x="24320" y="3228"/>
                  </a:cubicBezTo>
                  <a:cubicBezTo>
                    <a:pt x="24329" y="3138"/>
                    <a:pt x="24266" y="3057"/>
                    <a:pt x="24176" y="3039"/>
                  </a:cubicBezTo>
                  <a:lnTo>
                    <a:pt x="24149" y="3039"/>
                  </a:lnTo>
                  <a:lnTo>
                    <a:pt x="19588" y="2317"/>
                  </a:lnTo>
                  <a:lnTo>
                    <a:pt x="15018" y="1587"/>
                  </a:lnTo>
                  <a:lnTo>
                    <a:pt x="10457" y="839"/>
                  </a:lnTo>
                  <a:cubicBezTo>
                    <a:pt x="8942" y="578"/>
                    <a:pt x="7419" y="325"/>
                    <a:pt x="5914" y="10"/>
                  </a:cubicBezTo>
                  <a:lnTo>
                    <a:pt x="58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852475" y="2004425"/>
              <a:ext cx="33600" cy="150775"/>
            </a:xfrm>
            <a:custGeom>
              <a:avLst/>
              <a:gdLst/>
              <a:ahLst/>
              <a:cxnLst/>
              <a:rect l="l" t="t" r="r" b="b"/>
              <a:pathLst>
                <a:path w="1344" h="6031" extrusionOk="0">
                  <a:moveTo>
                    <a:pt x="1154" y="0"/>
                  </a:moveTo>
                  <a:cubicBezTo>
                    <a:pt x="1046" y="0"/>
                    <a:pt x="956" y="91"/>
                    <a:pt x="947" y="199"/>
                  </a:cubicBezTo>
                  <a:cubicBezTo>
                    <a:pt x="938" y="676"/>
                    <a:pt x="893" y="1145"/>
                    <a:pt x="829" y="1614"/>
                  </a:cubicBezTo>
                  <a:cubicBezTo>
                    <a:pt x="775" y="2083"/>
                    <a:pt x="685" y="2542"/>
                    <a:pt x="604" y="3011"/>
                  </a:cubicBezTo>
                  <a:cubicBezTo>
                    <a:pt x="442" y="3939"/>
                    <a:pt x="253" y="4868"/>
                    <a:pt x="18" y="5787"/>
                  </a:cubicBezTo>
                  <a:cubicBezTo>
                    <a:pt x="18" y="5796"/>
                    <a:pt x="9" y="5805"/>
                    <a:pt x="9" y="5814"/>
                  </a:cubicBezTo>
                  <a:cubicBezTo>
                    <a:pt x="0" y="5923"/>
                    <a:pt x="81" y="6022"/>
                    <a:pt x="189" y="6031"/>
                  </a:cubicBezTo>
                  <a:cubicBezTo>
                    <a:pt x="298" y="6031"/>
                    <a:pt x="388" y="5959"/>
                    <a:pt x="397" y="5850"/>
                  </a:cubicBezTo>
                  <a:cubicBezTo>
                    <a:pt x="478" y="4904"/>
                    <a:pt x="604" y="3967"/>
                    <a:pt x="748" y="3029"/>
                  </a:cubicBezTo>
                  <a:cubicBezTo>
                    <a:pt x="820" y="2569"/>
                    <a:pt x="893" y="2101"/>
                    <a:pt x="992" y="1641"/>
                  </a:cubicBezTo>
                  <a:cubicBezTo>
                    <a:pt x="1082" y="1172"/>
                    <a:pt x="1190" y="713"/>
                    <a:pt x="1334" y="262"/>
                  </a:cubicBezTo>
                  <a:cubicBezTo>
                    <a:pt x="1343" y="244"/>
                    <a:pt x="1343" y="226"/>
                    <a:pt x="1343" y="208"/>
                  </a:cubicBezTo>
                  <a:cubicBezTo>
                    <a:pt x="1343" y="100"/>
                    <a:pt x="1262" y="9"/>
                    <a:pt x="11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3928625" y="2002400"/>
              <a:ext cx="26175" cy="4300"/>
            </a:xfrm>
            <a:custGeom>
              <a:avLst/>
              <a:gdLst/>
              <a:ahLst/>
              <a:cxnLst/>
              <a:rect l="l" t="t" r="r" b="b"/>
              <a:pathLst>
                <a:path w="1047" h="172" fill="none" extrusionOk="0">
                  <a:moveTo>
                    <a:pt x="1" y="0"/>
                  </a:moveTo>
                  <a:lnTo>
                    <a:pt x="1046" y="172"/>
                  </a:lnTo>
                </a:path>
              </a:pathLst>
            </a:custGeom>
            <a:noFill/>
            <a:ln w="9700" cap="rnd" cmpd="sng">
              <a:solidFill>
                <a:srgbClr val="42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3897300" y="2012750"/>
              <a:ext cx="98050" cy="16475"/>
            </a:xfrm>
            <a:custGeom>
              <a:avLst/>
              <a:gdLst/>
              <a:ahLst/>
              <a:cxnLst/>
              <a:rect l="l" t="t" r="r" b="b"/>
              <a:pathLst>
                <a:path w="3922" h="659" fill="none" extrusionOk="0">
                  <a:moveTo>
                    <a:pt x="1" y="1"/>
                  </a:moveTo>
                  <a:lnTo>
                    <a:pt x="3922" y="659"/>
                  </a:lnTo>
                </a:path>
              </a:pathLst>
            </a:custGeom>
            <a:noFill/>
            <a:ln w="9700" cap="rnd" cmpd="sng">
              <a:solidFill>
                <a:srgbClr val="42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0" name="Google Shape;40;p2"/>
          <p:cNvGrpSpPr/>
          <p:nvPr/>
        </p:nvGrpSpPr>
        <p:grpSpPr>
          <a:xfrm rot="-375097">
            <a:off x="1638076" y="-337843"/>
            <a:ext cx="948989" cy="1057731"/>
            <a:chOff x="6554696" y="509501"/>
            <a:chExt cx="711709" cy="793261"/>
          </a:xfrm>
        </p:grpSpPr>
        <p:sp>
          <p:nvSpPr>
            <p:cNvPr id="41" name="Google Shape;41;p2"/>
            <p:cNvSpPr/>
            <p:nvPr/>
          </p:nvSpPr>
          <p:spPr>
            <a:xfrm>
              <a:off x="6560695" y="516700"/>
              <a:ext cx="696978" cy="779230"/>
            </a:xfrm>
            <a:custGeom>
              <a:avLst/>
              <a:gdLst/>
              <a:ahLst/>
              <a:cxnLst/>
              <a:rect l="l" t="t" r="r" b="b"/>
              <a:pathLst>
                <a:path w="20913" h="23381" extrusionOk="0">
                  <a:moveTo>
                    <a:pt x="4201" y="1"/>
                  </a:moveTo>
                  <a:cubicBezTo>
                    <a:pt x="1903" y="1"/>
                    <a:pt x="28" y="1866"/>
                    <a:pt x="28" y="4165"/>
                  </a:cubicBezTo>
                  <a:lnTo>
                    <a:pt x="1" y="17073"/>
                  </a:lnTo>
                  <a:cubicBezTo>
                    <a:pt x="1" y="18903"/>
                    <a:pt x="1190" y="20516"/>
                    <a:pt x="2930" y="21057"/>
                  </a:cubicBezTo>
                  <a:lnTo>
                    <a:pt x="9736" y="23193"/>
                  </a:lnTo>
                  <a:cubicBezTo>
                    <a:pt x="10143" y="23318"/>
                    <a:pt x="10563" y="23381"/>
                    <a:pt x="10982" y="23381"/>
                  </a:cubicBezTo>
                  <a:cubicBezTo>
                    <a:pt x="11444" y="23381"/>
                    <a:pt x="11906" y="23304"/>
                    <a:pt x="12350" y="23148"/>
                  </a:cubicBezTo>
                  <a:lnTo>
                    <a:pt x="18092" y="21147"/>
                  </a:lnTo>
                  <a:cubicBezTo>
                    <a:pt x="19759" y="20570"/>
                    <a:pt x="20886" y="18993"/>
                    <a:pt x="20886" y="17217"/>
                  </a:cubicBezTo>
                  <a:lnTo>
                    <a:pt x="20913" y="4201"/>
                  </a:lnTo>
                  <a:cubicBezTo>
                    <a:pt x="20913" y="1903"/>
                    <a:pt x="19047" y="28"/>
                    <a:pt x="16748" y="28"/>
                  </a:cubicBezTo>
                  <a:lnTo>
                    <a:pt x="420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6554696" y="509501"/>
              <a:ext cx="711709" cy="793261"/>
            </a:xfrm>
            <a:custGeom>
              <a:avLst/>
              <a:gdLst/>
              <a:ahLst/>
              <a:cxnLst/>
              <a:rect l="l" t="t" r="r" b="b"/>
              <a:pathLst>
                <a:path w="21355" h="23802" extrusionOk="0">
                  <a:moveTo>
                    <a:pt x="5138" y="442"/>
                  </a:moveTo>
                  <a:lnTo>
                    <a:pt x="7572" y="451"/>
                  </a:lnTo>
                  <a:lnTo>
                    <a:pt x="12440" y="469"/>
                  </a:lnTo>
                  <a:lnTo>
                    <a:pt x="14873" y="469"/>
                  </a:lnTo>
                  <a:lnTo>
                    <a:pt x="16090" y="478"/>
                  </a:lnTo>
                  <a:cubicBezTo>
                    <a:pt x="16249" y="478"/>
                    <a:pt x="16412" y="477"/>
                    <a:pt x="16574" y="477"/>
                  </a:cubicBezTo>
                  <a:cubicBezTo>
                    <a:pt x="16817" y="477"/>
                    <a:pt x="17058" y="480"/>
                    <a:pt x="17280" y="496"/>
                  </a:cubicBezTo>
                  <a:cubicBezTo>
                    <a:pt x="17659" y="541"/>
                    <a:pt x="18037" y="622"/>
                    <a:pt x="18389" y="766"/>
                  </a:cubicBezTo>
                  <a:cubicBezTo>
                    <a:pt x="18740" y="920"/>
                    <a:pt x="19083" y="1109"/>
                    <a:pt x="19380" y="1352"/>
                  </a:cubicBezTo>
                  <a:cubicBezTo>
                    <a:pt x="19669" y="1596"/>
                    <a:pt x="19939" y="1866"/>
                    <a:pt x="20155" y="2191"/>
                  </a:cubicBezTo>
                  <a:cubicBezTo>
                    <a:pt x="20363" y="2506"/>
                    <a:pt x="20534" y="2849"/>
                    <a:pt x="20651" y="3209"/>
                  </a:cubicBezTo>
                  <a:cubicBezTo>
                    <a:pt x="20759" y="3579"/>
                    <a:pt x="20832" y="3948"/>
                    <a:pt x="20832" y="4336"/>
                  </a:cubicBezTo>
                  <a:cubicBezTo>
                    <a:pt x="20841" y="4733"/>
                    <a:pt x="20832" y="5147"/>
                    <a:pt x="20832" y="5544"/>
                  </a:cubicBezTo>
                  <a:lnTo>
                    <a:pt x="20841" y="7978"/>
                  </a:lnTo>
                  <a:lnTo>
                    <a:pt x="20850" y="12845"/>
                  </a:lnTo>
                  <a:lnTo>
                    <a:pt x="20850" y="15279"/>
                  </a:lnTo>
                  <a:lnTo>
                    <a:pt x="20850" y="16496"/>
                  </a:lnTo>
                  <a:lnTo>
                    <a:pt x="20850" y="17109"/>
                  </a:lnTo>
                  <a:lnTo>
                    <a:pt x="20859" y="17406"/>
                  </a:lnTo>
                  <a:lnTo>
                    <a:pt x="20841" y="17704"/>
                  </a:lnTo>
                  <a:cubicBezTo>
                    <a:pt x="20795" y="18470"/>
                    <a:pt x="20516" y="19218"/>
                    <a:pt x="20047" y="19831"/>
                  </a:cubicBezTo>
                  <a:cubicBezTo>
                    <a:pt x="19579" y="20453"/>
                    <a:pt x="18930" y="20921"/>
                    <a:pt x="18208" y="21183"/>
                  </a:cubicBezTo>
                  <a:lnTo>
                    <a:pt x="13602" y="22769"/>
                  </a:lnTo>
                  <a:lnTo>
                    <a:pt x="12458" y="23175"/>
                  </a:lnTo>
                  <a:cubicBezTo>
                    <a:pt x="12088" y="23292"/>
                    <a:pt x="11709" y="23364"/>
                    <a:pt x="11322" y="23382"/>
                  </a:cubicBezTo>
                  <a:cubicBezTo>
                    <a:pt x="11267" y="23385"/>
                    <a:pt x="11211" y="23386"/>
                    <a:pt x="11156" y="23386"/>
                  </a:cubicBezTo>
                  <a:cubicBezTo>
                    <a:pt x="10830" y="23386"/>
                    <a:pt x="10500" y="23342"/>
                    <a:pt x="10177" y="23265"/>
                  </a:cubicBezTo>
                  <a:cubicBezTo>
                    <a:pt x="9997" y="23211"/>
                    <a:pt x="9798" y="23148"/>
                    <a:pt x="9609" y="23085"/>
                  </a:cubicBezTo>
                  <a:lnTo>
                    <a:pt x="9023" y="22905"/>
                  </a:lnTo>
                  <a:lnTo>
                    <a:pt x="4381" y="21453"/>
                  </a:lnTo>
                  <a:lnTo>
                    <a:pt x="3218" y="21093"/>
                  </a:lnTo>
                  <a:cubicBezTo>
                    <a:pt x="2849" y="20976"/>
                    <a:pt x="2497" y="20813"/>
                    <a:pt x="2173" y="20597"/>
                  </a:cubicBezTo>
                  <a:cubicBezTo>
                    <a:pt x="1542" y="20173"/>
                    <a:pt x="1001" y="19578"/>
                    <a:pt x="676" y="18866"/>
                  </a:cubicBezTo>
                  <a:cubicBezTo>
                    <a:pt x="505" y="18515"/>
                    <a:pt x="397" y="18136"/>
                    <a:pt x="343" y="17749"/>
                  </a:cubicBezTo>
                  <a:cubicBezTo>
                    <a:pt x="298" y="17361"/>
                    <a:pt x="316" y="16955"/>
                    <a:pt x="316" y="16550"/>
                  </a:cubicBezTo>
                  <a:lnTo>
                    <a:pt x="334" y="14116"/>
                  </a:lnTo>
                  <a:lnTo>
                    <a:pt x="388" y="9248"/>
                  </a:lnTo>
                  <a:cubicBezTo>
                    <a:pt x="397" y="7626"/>
                    <a:pt x="406" y="6003"/>
                    <a:pt x="415" y="4381"/>
                  </a:cubicBezTo>
                  <a:cubicBezTo>
                    <a:pt x="424" y="3993"/>
                    <a:pt x="478" y="3606"/>
                    <a:pt x="586" y="3245"/>
                  </a:cubicBezTo>
                  <a:cubicBezTo>
                    <a:pt x="703" y="2876"/>
                    <a:pt x="866" y="2524"/>
                    <a:pt x="1082" y="2200"/>
                  </a:cubicBezTo>
                  <a:cubicBezTo>
                    <a:pt x="1298" y="1884"/>
                    <a:pt x="1551" y="1596"/>
                    <a:pt x="1848" y="1343"/>
                  </a:cubicBezTo>
                  <a:cubicBezTo>
                    <a:pt x="2155" y="1109"/>
                    <a:pt x="2479" y="902"/>
                    <a:pt x="2831" y="748"/>
                  </a:cubicBezTo>
                  <a:cubicBezTo>
                    <a:pt x="3191" y="604"/>
                    <a:pt x="3561" y="505"/>
                    <a:pt x="3948" y="460"/>
                  </a:cubicBezTo>
                  <a:cubicBezTo>
                    <a:pt x="4039" y="451"/>
                    <a:pt x="4138" y="451"/>
                    <a:pt x="4237" y="442"/>
                  </a:cubicBezTo>
                  <a:close/>
                  <a:moveTo>
                    <a:pt x="4381" y="0"/>
                  </a:moveTo>
                  <a:lnTo>
                    <a:pt x="4219" y="9"/>
                  </a:lnTo>
                  <a:cubicBezTo>
                    <a:pt x="4111" y="18"/>
                    <a:pt x="4003" y="18"/>
                    <a:pt x="3894" y="27"/>
                  </a:cubicBezTo>
                  <a:cubicBezTo>
                    <a:pt x="3471" y="81"/>
                    <a:pt x="3056" y="190"/>
                    <a:pt x="2668" y="352"/>
                  </a:cubicBezTo>
                  <a:cubicBezTo>
                    <a:pt x="2272" y="523"/>
                    <a:pt x="1911" y="748"/>
                    <a:pt x="1578" y="1019"/>
                  </a:cubicBezTo>
                  <a:cubicBezTo>
                    <a:pt x="1253" y="1289"/>
                    <a:pt x="965" y="1614"/>
                    <a:pt x="731" y="1965"/>
                  </a:cubicBezTo>
                  <a:cubicBezTo>
                    <a:pt x="496" y="2326"/>
                    <a:pt x="316" y="2713"/>
                    <a:pt x="190" y="3119"/>
                  </a:cubicBezTo>
                  <a:cubicBezTo>
                    <a:pt x="63" y="3534"/>
                    <a:pt x="9" y="3957"/>
                    <a:pt x="0" y="4381"/>
                  </a:cubicBezTo>
                  <a:cubicBezTo>
                    <a:pt x="0" y="6003"/>
                    <a:pt x="0" y="7626"/>
                    <a:pt x="9" y="9248"/>
                  </a:cubicBezTo>
                  <a:lnTo>
                    <a:pt x="54" y="14116"/>
                  </a:lnTo>
                  <a:lnTo>
                    <a:pt x="54" y="16550"/>
                  </a:lnTo>
                  <a:lnTo>
                    <a:pt x="54" y="17154"/>
                  </a:lnTo>
                  <a:cubicBezTo>
                    <a:pt x="54" y="17253"/>
                    <a:pt x="54" y="17361"/>
                    <a:pt x="63" y="17469"/>
                  </a:cubicBezTo>
                  <a:cubicBezTo>
                    <a:pt x="63" y="17568"/>
                    <a:pt x="72" y="17676"/>
                    <a:pt x="81" y="17776"/>
                  </a:cubicBezTo>
                  <a:cubicBezTo>
                    <a:pt x="127" y="18190"/>
                    <a:pt x="217" y="18605"/>
                    <a:pt x="370" y="19002"/>
                  </a:cubicBezTo>
                  <a:cubicBezTo>
                    <a:pt x="676" y="19786"/>
                    <a:pt x="1226" y="20489"/>
                    <a:pt x="1947" y="20949"/>
                  </a:cubicBezTo>
                  <a:cubicBezTo>
                    <a:pt x="2299" y="21183"/>
                    <a:pt x="2696" y="21363"/>
                    <a:pt x="3092" y="21489"/>
                  </a:cubicBezTo>
                  <a:lnTo>
                    <a:pt x="4255" y="21859"/>
                  </a:lnTo>
                  <a:lnTo>
                    <a:pt x="8897" y="23310"/>
                  </a:lnTo>
                  <a:lnTo>
                    <a:pt x="9483" y="23490"/>
                  </a:lnTo>
                  <a:cubicBezTo>
                    <a:pt x="9672" y="23554"/>
                    <a:pt x="9862" y="23617"/>
                    <a:pt x="10078" y="23671"/>
                  </a:cubicBezTo>
                  <a:cubicBezTo>
                    <a:pt x="10418" y="23761"/>
                    <a:pt x="10777" y="23801"/>
                    <a:pt x="11133" y="23801"/>
                  </a:cubicBezTo>
                  <a:cubicBezTo>
                    <a:pt x="11202" y="23801"/>
                    <a:pt x="11271" y="23800"/>
                    <a:pt x="11340" y="23797"/>
                  </a:cubicBezTo>
                  <a:cubicBezTo>
                    <a:pt x="11764" y="23779"/>
                    <a:pt x="12187" y="23698"/>
                    <a:pt x="12593" y="23563"/>
                  </a:cubicBezTo>
                  <a:lnTo>
                    <a:pt x="13738" y="23157"/>
                  </a:lnTo>
                  <a:lnTo>
                    <a:pt x="18335" y="21552"/>
                  </a:lnTo>
                  <a:cubicBezTo>
                    <a:pt x="19137" y="21273"/>
                    <a:pt x="19858" y="20759"/>
                    <a:pt x="20372" y="20083"/>
                  </a:cubicBezTo>
                  <a:cubicBezTo>
                    <a:pt x="20895" y="19407"/>
                    <a:pt x="21210" y="18578"/>
                    <a:pt x="21273" y="17731"/>
                  </a:cubicBezTo>
                  <a:lnTo>
                    <a:pt x="21282" y="17406"/>
                  </a:lnTo>
                  <a:lnTo>
                    <a:pt x="21282" y="17109"/>
                  </a:lnTo>
                  <a:lnTo>
                    <a:pt x="21291" y="16496"/>
                  </a:lnTo>
                  <a:lnTo>
                    <a:pt x="21291" y="15279"/>
                  </a:lnTo>
                  <a:lnTo>
                    <a:pt x="21309" y="12845"/>
                  </a:lnTo>
                  <a:lnTo>
                    <a:pt x="21327" y="7978"/>
                  </a:lnTo>
                  <a:lnTo>
                    <a:pt x="21345" y="5544"/>
                  </a:lnTo>
                  <a:cubicBezTo>
                    <a:pt x="21345" y="5138"/>
                    <a:pt x="21354" y="4742"/>
                    <a:pt x="21345" y="4327"/>
                  </a:cubicBezTo>
                  <a:cubicBezTo>
                    <a:pt x="21336" y="3894"/>
                    <a:pt x="21255" y="3471"/>
                    <a:pt x="21129" y="3056"/>
                  </a:cubicBezTo>
                  <a:cubicBezTo>
                    <a:pt x="20994" y="2650"/>
                    <a:pt x="20795" y="2263"/>
                    <a:pt x="20561" y="1911"/>
                  </a:cubicBezTo>
                  <a:cubicBezTo>
                    <a:pt x="20309" y="1551"/>
                    <a:pt x="20011" y="1244"/>
                    <a:pt x="19678" y="974"/>
                  </a:cubicBezTo>
                  <a:cubicBezTo>
                    <a:pt x="19344" y="694"/>
                    <a:pt x="18966" y="487"/>
                    <a:pt x="18569" y="325"/>
                  </a:cubicBezTo>
                  <a:cubicBezTo>
                    <a:pt x="18172" y="153"/>
                    <a:pt x="17749" y="72"/>
                    <a:pt x="17325" y="18"/>
                  </a:cubicBezTo>
                  <a:cubicBezTo>
                    <a:pt x="17109" y="5"/>
                    <a:pt x="16901" y="2"/>
                    <a:pt x="16698" y="2"/>
                  </a:cubicBezTo>
                  <a:cubicBezTo>
                    <a:pt x="16596" y="2"/>
                    <a:pt x="16494" y="3"/>
                    <a:pt x="16393" y="3"/>
                  </a:cubicBezTo>
                  <a:cubicBezTo>
                    <a:pt x="16292" y="3"/>
                    <a:pt x="16192" y="2"/>
                    <a:pt x="160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3" name="Google Shape;43;p2"/>
          <p:cNvGrpSpPr/>
          <p:nvPr/>
        </p:nvGrpSpPr>
        <p:grpSpPr>
          <a:xfrm rot="807122">
            <a:off x="1079067" y="6278203"/>
            <a:ext cx="3330068" cy="3202541"/>
            <a:chOff x="1857000" y="3245400"/>
            <a:chExt cx="1233825" cy="1186575"/>
          </a:xfrm>
        </p:grpSpPr>
        <p:sp>
          <p:nvSpPr>
            <p:cNvPr id="44" name="Google Shape;44;p2"/>
            <p:cNvSpPr/>
            <p:nvPr/>
          </p:nvSpPr>
          <p:spPr>
            <a:xfrm>
              <a:off x="2513000" y="4148825"/>
              <a:ext cx="463125" cy="272250"/>
            </a:xfrm>
            <a:custGeom>
              <a:avLst/>
              <a:gdLst/>
              <a:ahLst/>
              <a:cxnLst/>
              <a:rect l="l" t="t" r="r" b="b"/>
              <a:pathLst>
                <a:path w="18525" h="10890" extrusionOk="0">
                  <a:moveTo>
                    <a:pt x="12728" y="1"/>
                  </a:moveTo>
                  <a:cubicBezTo>
                    <a:pt x="12377" y="28"/>
                    <a:pt x="11899" y="1641"/>
                    <a:pt x="11664" y="2065"/>
                  </a:cubicBezTo>
                  <a:cubicBezTo>
                    <a:pt x="10979" y="3318"/>
                    <a:pt x="10015" y="4435"/>
                    <a:pt x="9005" y="5418"/>
                  </a:cubicBezTo>
                  <a:cubicBezTo>
                    <a:pt x="6527" y="7843"/>
                    <a:pt x="3263" y="9754"/>
                    <a:pt x="0" y="10889"/>
                  </a:cubicBezTo>
                  <a:cubicBezTo>
                    <a:pt x="5192" y="10331"/>
                    <a:pt x="10556" y="9114"/>
                    <a:pt x="15144" y="6626"/>
                  </a:cubicBezTo>
                  <a:cubicBezTo>
                    <a:pt x="16685" y="5788"/>
                    <a:pt x="17578" y="5409"/>
                    <a:pt x="18524" y="4066"/>
                  </a:cubicBezTo>
                  <a:cubicBezTo>
                    <a:pt x="17623" y="3976"/>
                    <a:pt x="17064" y="3038"/>
                    <a:pt x="16189" y="2651"/>
                  </a:cubicBezTo>
                  <a:cubicBezTo>
                    <a:pt x="15928" y="2543"/>
                    <a:pt x="12728" y="1"/>
                    <a:pt x="1272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2508725" y="4143800"/>
              <a:ext cx="474150" cy="281125"/>
            </a:xfrm>
            <a:custGeom>
              <a:avLst/>
              <a:gdLst/>
              <a:ahLst/>
              <a:cxnLst/>
              <a:rect l="l" t="t" r="r" b="b"/>
              <a:pathLst>
                <a:path w="18966" h="11245" extrusionOk="0">
                  <a:moveTo>
                    <a:pt x="12884" y="443"/>
                  </a:moveTo>
                  <a:lnTo>
                    <a:pt x="14486" y="1707"/>
                  </a:lnTo>
                  <a:lnTo>
                    <a:pt x="15351" y="2383"/>
                  </a:lnTo>
                  <a:lnTo>
                    <a:pt x="15793" y="2716"/>
                  </a:lnTo>
                  <a:lnTo>
                    <a:pt x="16018" y="2879"/>
                  </a:lnTo>
                  <a:lnTo>
                    <a:pt x="16135" y="2960"/>
                  </a:lnTo>
                  <a:lnTo>
                    <a:pt x="16198" y="2996"/>
                  </a:lnTo>
                  <a:lnTo>
                    <a:pt x="16225" y="3023"/>
                  </a:lnTo>
                  <a:lnTo>
                    <a:pt x="16279" y="3050"/>
                  </a:lnTo>
                  <a:cubicBezTo>
                    <a:pt x="16469" y="3131"/>
                    <a:pt x="16649" y="3248"/>
                    <a:pt x="16820" y="3393"/>
                  </a:cubicBezTo>
                  <a:cubicBezTo>
                    <a:pt x="16991" y="3528"/>
                    <a:pt x="17163" y="3681"/>
                    <a:pt x="17334" y="3834"/>
                  </a:cubicBezTo>
                  <a:cubicBezTo>
                    <a:pt x="17514" y="3987"/>
                    <a:pt x="17703" y="4141"/>
                    <a:pt x="17920" y="4267"/>
                  </a:cubicBezTo>
                  <a:cubicBezTo>
                    <a:pt x="18030" y="4333"/>
                    <a:pt x="18147" y="4389"/>
                    <a:pt x="18270" y="4431"/>
                  </a:cubicBezTo>
                  <a:lnTo>
                    <a:pt x="18270" y="4431"/>
                  </a:lnTo>
                  <a:cubicBezTo>
                    <a:pt x="18099" y="4651"/>
                    <a:pt x="17917" y="4859"/>
                    <a:pt x="17713" y="5051"/>
                  </a:cubicBezTo>
                  <a:cubicBezTo>
                    <a:pt x="17424" y="5321"/>
                    <a:pt x="17100" y="5565"/>
                    <a:pt x="16757" y="5790"/>
                  </a:cubicBezTo>
                  <a:cubicBezTo>
                    <a:pt x="16415" y="6007"/>
                    <a:pt x="16045" y="6214"/>
                    <a:pt x="15684" y="6412"/>
                  </a:cubicBezTo>
                  <a:cubicBezTo>
                    <a:pt x="15315" y="6619"/>
                    <a:pt x="14945" y="6818"/>
                    <a:pt x="14585" y="7016"/>
                  </a:cubicBezTo>
                  <a:cubicBezTo>
                    <a:pt x="13106" y="7791"/>
                    <a:pt x="11547" y="8413"/>
                    <a:pt x="9961" y="8927"/>
                  </a:cubicBezTo>
                  <a:cubicBezTo>
                    <a:pt x="8374" y="9450"/>
                    <a:pt x="6752" y="9846"/>
                    <a:pt x="5111" y="10180"/>
                  </a:cubicBezTo>
                  <a:cubicBezTo>
                    <a:pt x="3896" y="10420"/>
                    <a:pt x="2671" y="10616"/>
                    <a:pt x="1444" y="10775"/>
                  </a:cubicBezTo>
                  <a:lnTo>
                    <a:pt x="1444" y="10775"/>
                  </a:lnTo>
                  <a:cubicBezTo>
                    <a:pt x="2382" y="10395"/>
                    <a:pt x="3302" y="9962"/>
                    <a:pt x="4192" y="9477"/>
                  </a:cubicBezTo>
                  <a:cubicBezTo>
                    <a:pt x="5463" y="8783"/>
                    <a:pt x="6670" y="7981"/>
                    <a:pt x="7806" y="7070"/>
                  </a:cubicBezTo>
                  <a:cubicBezTo>
                    <a:pt x="8933" y="6160"/>
                    <a:pt x="9979" y="5150"/>
                    <a:pt x="10898" y="4005"/>
                  </a:cubicBezTo>
                  <a:cubicBezTo>
                    <a:pt x="11123" y="3726"/>
                    <a:pt x="11340" y="3429"/>
                    <a:pt x="11538" y="3122"/>
                  </a:cubicBezTo>
                  <a:cubicBezTo>
                    <a:pt x="11646" y="2969"/>
                    <a:pt x="11736" y="2816"/>
                    <a:pt x="11835" y="2662"/>
                  </a:cubicBezTo>
                  <a:cubicBezTo>
                    <a:pt x="11881" y="2581"/>
                    <a:pt x="11926" y="2500"/>
                    <a:pt x="11971" y="2419"/>
                  </a:cubicBezTo>
                  <a:lnTo>
                    <a:pt x="12007" y="2356"/>
                  </a:lnTo>
                  <a:lnTo>
                    <a:pt x="12043" y="2293"/>
                  </a:lnTo>
                  <a:cubicBezTo>
                    <a:pt x="12061" y="2248"/>
                    <a:pt x="12079" y="2203"/>
                    <a:pt x="12097" y="2158"/>
                  </a:cubicBezTo>
                  <a:cubicBezTo>
                    <a:pt x="12241" y="1824"/>
                    <a:pt x="12367" y="1482"/>
                    <a:pt x="12502" y="1157"/>
                  </a:cubicBezTo>
                  <a:cubicBezTo>
                    <a:pt x="12575" y="995"/>
                    <a:pt x="12647" y="833"/>
                    <a:pt x="12728" y="688"/>
                  </a:cubicBezTo>
                  <a:cubicBezTo>
                    <a:pt x="12764" y="616"/>
                    <a:pt x="12809" y="544"/>
                    <a:pt x="12854" y="481"/>
                  </a:cubicBezTo>
                  <a:cubicBezTo>
                    <a:pt x="12863" y="468"/>
                    <a:pt x="12874" y="455"/>
                    <a:pt x="12884" y="443"/>
                  </a:cubicBezTo>
                  <a:close/>
                  <a:moveTo>
                    <a:pt x="12906" y="1"/>
                  </a:moveTo>
                  <a:cubicBezTo>
                    <a:pt x="12897" y="1"/>
                    <a:pt x="12889" y="2"/>
                    <a:pt x="12881" y="3"/>
                  </a:cubicBezTo>
                  <a:cubicBezTo>
                    <a:pt x="12755" y="21"/>
                    <a:pt x="12701" y="75"/>
                    <a:pt x="12647" y="120"/>
                  </a:cubicBezTo>
                  <a:cubicBezTo>
                    <a:pt x="12602" y="157"/>
                    <a:pt x="12566" y="202"/>
                    <a:pt x="12539" y="247"/>
                  </a:cubicBezTo>
                  <a:cubicBezTo>
                    <a:pt x="12475" y="337"/>
                    <a:pt x="12421" y="418"/>
                    <a:pt x="12376" y="499"/>
                  </a:cubicBezTo>
                  <a:cubicBezTo>
                    <a:pt x="12286" y="670"/>
                    <a:pt x="12214" y="842"/>
                    <a:pt x="12142" y="1004"/>
                  </a:cubicBezTo>
                  <a:cubicBezTo>
                    <a:pt x="12007" y="1346"/>
                    <a:pt x="11881" y="1689"/>
                    <a:pt x="11745" y="2013"/>
                  </a:cubicBezTo>
                  <a:lnTo>
                    <a:pt x="11691" y="2122"/>
                  </a:lnTo>
                  <a:lnTo>
                    <a:pt x="11673" y="2176"/>
                  </a:lnTo>
                  <a:lnTo>
                    <a:pt x="11637" y="2239"/>
                  </a:lnTo>
                  <a:cubicBezTo>
                    <a:pt x="11592" y="2311"/>
                    <a:pt x="11556" y="2392"/>
                    <a:pt x="11502" y="2464"/>
                  </a:cubicBezTo>
                  <a:cubicBezTo>
                    <a:pt x="11421" y="2617"/>
                    <a:pt x="11322" y="2771"/>
                    <a:pt x="11222" y="2915"/>
                  </a:cubicBezTo>
                  <a:cubicBezTo>
                    <a:pt x="11033" y="3212"/>
                    <a:pt x="10826" y="3501"/>
                    <a:pt x="10601" y="3780"/>
                  </a:cubicBezTo>
                  <a:cubicBezTo>
                    <a:pt x="9717" y="4889"/>
                    <a:pt x="8690" y="5898"/>
                    <a:pt x="7590" y="6800"/>
                  </a:cubicBezTo>
                  <a:cubicBezTo>
                    <a:pt x="6472" y="7701"/>
                    <a:pt x="5282" y="8503"/>
                    <a:pt x="4029" y="9188"/>
                  </a:cubicBezTo>
                  <a:cubicBezTo>
                    <a:pt x="2776" y="9883"/>
                    <a:pt x="1469" y="10459"/>
                    <a:pt x="117" y="10937"/>
                  </a:cubicBezTo>
                  <a:cubicBezTo>
                    <a:pt x="45" y="10964"/>
                    <a:pt x="0" y="11027"/>
                    <a:pt x="9" y="11108"/>
                  </a:cubicBezTo>
                  <a:cubicBezTo>
                    <a:pt x="18" y="11184"/>
                    <a:pt x="89" y="11244"/>
                    <a:pt x="172" y="11244"/>
                  </a:cubicBezTo>
                  <a:cubicBezTo>
                    <a:pt x="178" y="11244"/>
                    <a:pt x="184" y="11244"/>
                    <a:pt x="189" y="11244"/>
                  </a:cubicBezTo>
                  <a:cubicBezTo>
                    <a:pt x="1857" y="11063"/>
                    <a:pt x="3525" y="10820"/>
                    <a:pt x="5174" y="10486"/>
                  </a:cubicBezTo>
                  <a:cubicBezTo>
                    <a:pt x="6824" y="10153"/>
                    <a:pt x="8455" y="9747"/>
                    <a:pt x="10060" y="9225"/>
                  </a:cubicBezTo>
                  <a:cubicBezTo>
                    <a:pt x="10456" y="9089"/>
                    <a:pt x="10862" y="8963"/>
                    <a:pt x="11250" y="8810"/>
                  </a:cubicBezTo>
                  <a:lnTo>
                    <a:pt x="11844" y="8594"/>
                  </a:lnTo>
                  <a:lnTo>
                    <a:pt x="12430" y="8359"/>
                  </a:lnTo>
                  <a:cubicBezTo>
                    <a:pt x="12818" y="8206"/>
                    <a:pt x="13206" y="8026"/>
                    <a:pt x="13593" y="7863"/>
                  </a:cubicBezTo>
                  <a:lnTo>
                    <a:pt x="14170" y="7593"/>
                  </a:lnTo>
                  <a:cubicBezTo>
                    <a:pt x="14359" y="7503"/>
                    <a:pt x="14549" y="7422"/>
                    <a:pt x="14738" y="7323"/>
                  </a:cubicBezTo>
                  <a:cubicBezTo>
                    <a:pt x="15117" y="7133"/>
                    <a:pt x="15495" y="6944"/>
                    <a:pt x="15865" y="6755"/>
                  </a:cubicBezTo>
                  <a:cubicBezTo>
                    <a:pt x="16234" y="6556"/>
                    <a:pt x="16613" y="6367"/>
                    <a:pt x="16982" y="6151"/>
                  </a:cubicBezTo>
                  <a:cubicBezTo>
                    <a:pt x="17352" y="5934"/>
                    <a:pt x="17713" y="5691"/>
                    <a:pt x="18037" y="5394"/>
                  </a:cubicBezTo>
                  <a:cubicBezTo>
                    <a:pt x="18362" y="5096"/>
                    <a:pt x="18650" y="4763"/>
                    <a:pt x="18902" y="4420"/>
                  </a:cubicBezTo>
                  <a:cubicBezTo>
                    <a:pt x="18929" y="4384"/>
                    <a:pt x="18947" y="4339"/>
                    <a:pt x="18947" y="4303"/>
                  </a:cubicBezTo>
                  <a:cubicBezTo>
                    <a:pt x="18965" y="4159"/>
                    <a:pt x="18866" y="4042"/>
                    <a:pt x="18731" y="4023"/>
                  </a:cubicBezTo>
                  <a:lnTo>
                    <a:pt x="18722" y="4023"/>
                  </a:lnTo>
                  <a:cubicBezTo>
                    <a:pt x="18533" y="3996"/>
                    <a:pt x="18352" y="3924"/>
                    <a:pt x="18172" y="3825"/>
                  </a:cubicBezTo>
                  <a:cubicBezTo>
                    <a:pt x="18001" y="3726"/>
                    <a:pt x="17821" y="3600"/>
                    <a:pt x="17640" y="3456"/>
                  </a:cubicBezTo>
                  <a:cubicBezTo>
                    <a:pt x="17460" y="3320"/>
                    <a:pt x="17280" y="3176"/>
                    <a:pt x="17082" y="3032"/>
                  </a:cubicBezTo>
                  <a:cubicBezTo>
                    <a:pt x="16892" y="2897"/>
                    <a:pt x="16685" y="2762"/>
                    <a:pt x="16451" y="2662"/>
                  </a:cubicBezTo>
                  <a:lnTo>
                    <a:pt x="16415" y="2644"/>
                  </a:lnTo>
                  <a:lnTo>
                    <a:pt x="16360" y="2608"/>
                  </a:lnTo>
                  <a:lnTo>
                    <a:pt x="16261" y="2536"/>
                  </a:lnTo>
                  <a:lnTo>
                    <a:pt x="16036" y="2374"/>
                  </a:lnTo>
                  <a:lnTo>
                    <a:pt x="15603" y="2049"/>
                  </a:lnTo>
                  <a:lnTo>
                    <a:pt x="14738" y="1391"/>
                  </a:lnTo>
                  <a:lnTo>
                    <a:pt x="13025" y="48"/>
                  </a:lnTo>
                  <a:lnTo>
                    <a:pt x="13016" y="39"/>
                  </a:lnTo>
                  <a:cubicBezTo>
                    <a:pt x="12987" y="17"/>
                    <a:pt x="12945" y="1"/>
                    <a:pt x="129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1867600" y="3249925"/>
              <a:ext cx="1223225" cy="1178125"/>
            </a:xfrm>
            <a:custGeom>
              <a:avLst/>
              <a:gdLst/>
              <a:ahLst/>
              <a:cxnLst/>
              <a:rect l="l" t="t" r="r" b="b"/>
              <a:pathLst>
                <a:path w="48929" h="47125" extrusionOk="0">
                  <a:moveTo>
                    <a:pt x="2615" y="0"/>
                  </a:moveTo>
                  <a:cubicBezTo>
                    <a:pt x="1335" y="7617"/>
                    <a:pt x="541" y="15315"/>
                    <a:pt x="316" y="23049"/>
                  </a:cubicBezTo>
                  <a:cubicBezTo>
                    <a:pt x="82" y="30638"/>
                    <a:pt x="803" y="38291"/>
                    <a:pt x="100" y="45863"/>
                  </a:cubicBezTo>
                  <a:cubicBezTo>
                    <a:pt x="100" y="45944"/>
                    <a:pt x="55" y="45998"/>
                    <a:pt x="1" y="46025"/>
                  </a:cubicBezTo>
                  <a:cubicBezTo>
                    <a:pt x="5231" y="46886"/>
                    <a:pt x="10526" y="47124"/>
                    <a:pt x="15820" y="47124"/>
                  </a:cubicBezTo>
                  <a:cubicBezTo>
                    <a:pt x="17678" y="47124"/>
                    <a:pt x="19536" y="47095"/>
                    <a:pt x="21391" y="47053"/>
                  </a:cubicBezTo>
                  <a:cubicBezTo>
                    <a:pt x="22815" y="47017"/>
                    <a:pt x="24257" y="46963"/>
                    <a:pt x="25708" y="46863"/>
                  </a:cubicBezTo>
                  <a:cubicBezTo>
                    <a:pt x="31351" y="45601"/>
                    <a:pt x="37354" y="42402"/>
                    <a:pt x="38589" y="36633"/>
                  </a:cubicBezTo>
                  <a:cubicBezTo>
                    <a:pt x="38618" y="36502"/>
                    <a:pt x="38725" y="36441"/>
                    <a:pt x="38838" y="36441"/>
                  </a:cubicBezTo>
                  <a:cubicBezTo>
                    <a:pt x="38935" y="36441"/>
                    <a:pt x="39036" y="36486"/>
                    <a:pt x="39094" y="36570"/>
                  </a:cubicBezTo>
                  <a:cubicBezTo>
                    <a:pt x="40374" y="38517"/>
                    <a:pt x="42222" y="39634"/>
                    <a:pt x="44502" y="39941"/>
                  </a:cubicBezTo>
                  <a:cubicBezTo>
                    <a:pt x="47396" y="35452"/>
                    <a:pt x="47197" y="28520"/>
                    <a:pt x="47585" y="23599"/>
                  </a:cubicBezTo>
                  <a:cubicBezTo>
                    <a:pt x="48135" y="16631"/>
                    <a:pt x="48928" y="9645"/>
                    <a:pt x="48468" y="2668"/>
                  </a:cubicBezTo>
                  <a:cubicBezTo>
                    <a:pt x="33280" y="54"/>
                    <a:pt x="17929" y="1352"/>
                    <a:pt x="2642" y="9"/>
                  </a:cubicBezTo>
                  <a:cubicBezTo>
                    <a:pt x="2633" y="0"/>
                    <a:pt x="2624" y="0"/>
                    <a:pt x="26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1857000" y="3245400"/>
              <a:ext cx="1232000" cy="1186575"/>
            </a:xfrm>
            <a:custGeom>
              <a:avLst/>
              <a:gdLst/>
              <a:ahLst/>
              <a:cxnLst/>
              <a:rect l="l" t="t" r="r" b="b"/>
              <a:pathLst>
                <a:path w="49280" h="47463" extrusionOk="0">
                  <a:moveTo>
                    <a:pt x="3133" y="33"/>
                  </a:moveTo>
                  <a:lnTo>
                    <a:pt x="3147" y="37"/>
                  </a:lnTo>
                  <a:cubicBezTo>
                    <a:pt x="3142" y="37"/>
                    <a:pt x="3138" y="35"/>
                    <a:pt x="3133" y="33"/>
                  </a:cubicBezTo>
                  <a:close/>
                  <a:moveTo>
                    <a:pt x="3174" y="372"/>
                  </a:moveTo>
                  <a:cubicBezTo>
                    <a:pt x="10770" y="1029"/>
                    <a:pt x="18401" y="1047"/>
                    <a:pt x="26015" y="1227"/>
                  </a:cubicBezTo>
                  <a:cubicBezTo>
                    <a:pt x="29837" y="1317"/>
                    <a:pt x="33668" y="1443"/>
                    <a:pt x="37481" y="1714"/>
                  </a:cubicBezTo>
                  <a:lnTo>
                    <a:pt x="40338" y="1948"/>
                  </a:lnTo>
                  <a:lnTo>
                    <a:pt x="43187" y="2245"/>
                  </a:lnTo>
                  <a:lnTo>
                    <a:pt x="46026" y="2606"/>
                  </a:lnTo>
                  <a:cubicBezTo>
                    <a:pt x="46927" y="2750"/>
                    <a:pt x="47829" y="2867"/>
                    <a:pt x="48739" y="2985"/>
                  </a:cubicBezTo>
                  <a:cubicBezTo>
                    <a:pt x="48730" y="3354"/>
                    <a:pt x="48730" y="3697"/>
                    <a:pt x="48739" y="4048"/>
                  </a:cubicBezTo>
                  <a:lnTo>
                    <a:pt x="48766" y="5211"/>
                  </a:lnTo>
                  <a:cubicBezTo>
                    <a:pt x="48784" y="5995"/>
                    <a:pt x="48793" y="6779"/>
                    <a:pt x="48784" y="7564"/>
                  </a:cubicBezTo>
                  <a:cubicBezTo>
                    <a:pt x="48766" y="9132"/>
                    <a:pt x="48721" y="10700"/>
                    <a:pt x="48631" y="12269"/>
                  </a:cubicBezTo>
                  <a:cubicBezTo>
                    <a:pt x="48478" y="15415"/>
                    <a:pt x="48207" y="18542"/>
                    <a:pt x="47955" y="21688"/>
                  </a:cubicBezTo>
                  <a:cubicBezTo>
                    <a:pt x="47892" y="22473"/>
                    <a:pt x="47829" y="23257"/>
                    <a:pt x="47775" y="24041"/>
                  </a:cubicBezTo>
                  <a:cubicBezTo>
                    <a:pt x="47721" y="24834"/>
                    <a:pt x="47676" y="25618"/>
                    <a:pt x="47639" y="26403"/>
                  </a:cubicBezTo>
                  <a:cubicBezTo>
                    <a:pt x="47558" y="27980"/>
                    <a:pt x="47486" y="29548"/>
                    <a:pt x="47333" y="31108"/>
                  </a:cubicBezTo>
                  <a:cubicBezTo>
                    <a:pt x="47180" y="32667"/>
                    <a:pt x="46954" y="34218"/>
                    <a:pt x="46567" y="35732"/>
                  </a:cubicBezTo>
                  <a:cubicBezTo>
                    <a:pt x="46188" y="37213"/>
                    <a:pt x="45645" y="38651"/>
                    <a:pt x="44846" y="39944"/>
                  </a:cubicBezTo>
                  <a:lnTo>
                    <a:pt x="44846" y="39944"/>
                  </a:lnTo>
                  <a:cubicBezTo>
                    <a:pt x="43883" y="39803"/>
                    <a:pt x="42948" y="39509"/>
                    <a:pt x="42105" y="39022"/>
                  </a:cubicBezTo>
                  <a:cubicBezTo>
                    <a:pt x="41240" y="38526"/>
                    <a:pt x="40482" y="37832"/>
                    <a:pt x="39887" y="37021"/>
                  </a:cubicBezTo>
                  <a:lnTo>
                    <a:pt x="39671" y="36714"/>
                  </a:lnTo>
                  <a:lnTo>
                    <a:pt x="39644" y="36669"/>
                  </a:lnTo>
                  <a:cubicBezTo>
                    <a:pt x="39635" y="36660"/>
                    <a:pt x="39617" y="36633"/>
                    <a:pt x="39608" y="36615"/>
                  </a:cubicBezTo>
                  <a:cubicBezTo>
                    <a:pt x="39572" y="36579"/>
                    <a:pt x="39527" y="36552"/>
                    <a:pt x="39491" y="36525"/>
                  </a:cubicBezTo>
                  <a:cubicBezTo>
                    <a:pt x="39416" y="36488"/>
                    <a:pt x="39341" y="36469"/>
                    <a:pt x="39260" y="36469"/>
                  </a:cubicBezTo>
                  <a:cubicBezTo>
                    <a:pt x="39244" y="36469"/>
                    <a:pt x="39228" y="36470"/>
                    <a:pt x="39211" y="36471"/>
                  </a:cubicBezTo>
                  <a:cubicBezTo>
                    <a:pt x="39112" y="36480"/>
                    <a:pt x="39013" y="36534"/>
                    <a:pt x="38941" y="36615"/>
                  </a:cubicBezTo>
                  <a:cubicBezTo>
                    <a:pt x="38905" y="36660"/>
                    <a:pt x="38887" y="36705"/>
                    <a:pt x="38869" y="36760"/>
                  </a:cubicBezTo>
                  <a:cubicBezTo>
                    <a:pt x="38860" y="36787"/>
                    <a:pt x="38860" y="36796"/>
                    <a:pt x="38860" y="36814"/>
                  </a:cubicBezTo>
                  <a:lnTo>
                    <a:pt x="38842" y="36859"/>
                  </a:lnTo>
                  <a:lnTo>
                    <a:pt x="38761" y="37228"/>
                  </a:lnTo>
                  <a:cubicBezTo>
                    <a:pt x="38626" y="37715"/>
                    <a:pt x="38463" y="38193"/>
                    <a:pt x="38256" y="38652"/>
                  </a:cubicBezTo>
                  <a:cubicBezTo>
                    <a:pt x="38058" y="39112"/>
                    <a:pt x="37823" y="39563"/>
                    <a:pt x="37544" y="39987"/>
                  </a:cubicBezTo>
                  <a:cubicBezTo>
                    <a:pt x="37273" y="40410"/>
                    <a:pt x="36976" y="40825"/>
                    <a:pt x="36652" y="41203"/>
                  </a:cubicBezTo>
                  <a:cubicBezTo>
                    <a:pt x="35344" y="42754"/>
                    <a:pt x="33650" y="43953"/>
                    <a:pt x="31838" y="44872"/>
                  </a:cubicBezTo>
                  <a:cubicBezTo>
                    <a:pt x="30026" y="45782"/>
                    <a:pt x="28079" y="46449"/>
                    <a:pt x="26096" y="46891"/>
                  </a:cubicBezTo>
                  <a:lnTo>
                    <a:pt x="26123" y="46891"/>
                  </a:lnTo>
                  <a:cubicBezTo>
                    <a:pt x="23978" y="46972"/>
                    <a:pt x="21842" y="47098"/>
                    <a:pt x="19687" y="47117"/>
                  </a:cubicBezTo>
                  <a:cubicBezTo>
                    <a:pt x="18556" y="47136"/>
                    <a:pt x="17424" y="47147"/>
                    <a:pt x="16292" y="47147"/>
                  </a:cubicBezTo>
                  <a:cubicBezTo>
                    <a:pt x="15279" y="47147"/>
                    <a:pt x="14265" y="47138"/>
                    <a:pt x="13251" y="47117"/>
                  </a:cubicBezTo>
                  <a:cubicBezTo>
                    <a:pt x="11106" y="47071"/>
                    <a:pt x="8970" y="46981"/>
                    <a:pt x="6833" y="46810"/>
                  </a:cubicBezTo>
                  <a:cubicBezTo>
                    <a:pt x="4777" y="46645"/>
                    <a:pt x="2720" y="46413"/>
                    <a:pt x="687" y="46091"/>
                  </a:cubicBezTo>
                  <a:lnTo>
                    <a:pt x="687" y="46091"/>
                  </a:lnTo>
                  <a:cubicBezTo>
                    <a:pt x="694" y="46042"/>
                    <a:pt x="686" y="46024"/>
                    <a:pt x="695" y="45990"/>
                  </a:cubicBezTo>
                  <a:lnTo>
                    <a:pt x="704" y="45900"/>
                  </a:lnTo>
                  <a:lnTo>
                    <a:pt x="731" y="45539"/>
                  </a:lnTo>
                  <a:lnTo>
                    <a:pt x="785" y="44818"/>
                  </a:lnTo>
                  <a:cubicBezTo>
                    <a:pt x="830" y="44340"/>
                    <a:pt x="848" y="43853"/>
                    <a:pt x="884" y="43376"/>
                  </a:cubicBezTo>
                  <a:cubicBezTo>
                    <a:pt x="902" y="42898"/>
                    <a:pt x="920" y="42411"/>
                    <a:pt x="947" y="41934"/>
                  </a:cubicBezTo>
                  <a:lnTo>
                    <a:pt x="983" y="40482"/>
                  </a:lnTo>
                  <a:cubicBezTo>
                    <a:pt x="1020" y="38553"/>
                    <a:pt x="1001" y="36624"/>
                    <a:pt x="974" y="34704"/>
                  </a:cubicBezTo>
                  <a:cubicBezTo>
                    <a:pt x="911" y="30846"/>
                    <a:pt x="785" y="26998"/>
                    <a:pt x="902" y="23158"/>
                  </a:cubicBezTo>
                  <a:cubicBezTo>
                    <a:pt x="1135" y="15524"/>
                    <a:pt x="1919" y="7908"/>
                    <a:pt x="3174" y="372"/>
                  </a:cubicBezTo>
                  <a:close/>
                  <a:moveTo>
                    <a:pt x="2894" y="1"/>
                  </a:moveTo>
                  <a:lnTo>
                    <a:pt x="2867" y="145"/>
                  </a:lnTo>
                  <a:cubicBezTo>
                    <a:pt x="1587" y="7753"/>
                    <a:pt x="803" y="15442"/>
                    <a:pt x="569" y="23149"/>
                  </a:cubicBezTo>
                  <a:cubicBezTo>
                    <a:pt x="452" y="27007"/>
                    <a:pt x="578" y="30855"/>
                    <a:pt x="641" y="34704"/>
                  </a:cubicBezTo>
                  <a:cubicBezTo>
                    <a:pt x="677" y="36633"/>
                    <a:pt x="695" y="38553"/>
                    <a:pt x="659" y="40473"/>
                  </a:cubicBezTo>
                  <a:lnTo>
                    <a:pt x="614" y="41916"/>
                  </a:lnTo>
                  <a:cubicBezTo>
                    <a:pt x="596" y="42402"/>
                    <a:pt x="578" y="42880"/>
                    <a:pt x="551" y="43358"/>
                  </a:cubicBezTo>
                  <a:cubicBezTo>
                    <a:pt x="524" y="43835"/>
                    <a:pt x="506" y="44313"/>
                    <a:pt x="461" y="44800"/>
                  </a:cubicBezTo>
                  <a:lnTo>
                    <a:pt x="407" y="45512"/>
                  </a:lnTo>
                  <a:lnTo>
                    <a:pt x="380" y="45873"/>
                  </a:lnTo>
                  <a:lnTo>
                    <a:pt x="361" y="46035"/>
                  </a:lnTo>
                  <a:cubicBezTo>
                    <a:pt x="361" y="46053"/>
                    <a:pt x="361" y="46062"/>
                    <a:pt x="334" y="46071"/>
                  </a:cubicBezTo>
                  <a:lnTo>
                    <a:pt x="1" y="46305"/>
                  </a:lnTo>
                  <a:lnTo>
                    <a:pt x="398" y="46368"/>
                  </a:lnTo>
                  <a:cubicBezTo>
                    <a:pt x="2525" y="46711"/>
                    <a:pt x="4661" y="46963"/>
                    <a:pt x="6806" y="47135"/>
                  </a:cubicBezTo>
                  <a:cubicBezTo>
                    <a:pt x="8952" y="47306"/>
                    <a:pt x="11097" y="47387"/>
                    <a:pt x="13251" y="47432"/>
                  </a:cubicBezTo>
                  <a:cubicBezTo>
                    <a:pt x="14265" y="47453"/>
                    <a:pt x="15281" y="47463"/>
                    <a:pt x="16296" y="47463"/>
                  </a:cubicBezTo>
                  <a:cubicBezTo>
                    <a:pt x="17430" y="47463"/>
                    <a:pt x="18565" y="47451"/>
                    <a:pt x="19696" y="47432"/>
                  </a:cubicBezTo>
                  <a:cubicBezTo>
                    <a:pt x="21842" y="47414"/>
                    <a:pt x="23996" y="47288"/>
                    <a:pt x="26141" y="47207"/>
                  </a:cubicBezTo>
                  <a:lnTo>
                    <a:pt x="26150" y="47207"/>
                  </a:lnTo>
                  <a:lnTo>
                    <a:pt x="26168" y="47198"/>
                  </a:lnTo>
                  <a:cubicBezTo>
                    <a:pt x="28178" y="46747"/>
                    <a:pt x="30143" y="46080"/>
                    <a:pt x="31982" y="45151"/>
                  </a:cubicBezTo>
                  <a:cubicBezTo>
                    <a:pt x="33821" y="44214"/>
                    <a:pt x="35543" y="42997"/>
                    <a:pt x="36886" y="41411"/>
                  </a:cubicBezTo>
                  <a:cubicBezTo>
                    <a:pt x="37228" y="41014"/>
                    <a:pt x="37535" y="40590"/>
                    <a:pt x="37805" y="40149"/>
                  </a:cubicBezTo>
                  <a:cubicBezTo>
                    <a:pt x="38094" y="39716"/>
                    <a:pt x="38328" y="39247"/>
                    <a:pt x="38544" y="38779"/>
                  </a:cubicBezTo>
                  <a:cubicBezTo>
                    <a:pt x="38761" y="38301"/>
                    <a:pt x="38914" y="37805"/>
                    <a:pt x="39058" y="37300"/>
                  </a:cubicBezTo>
                  <a:lnTo>
                    <a:pt x="39148" y="36922"/>
                  </a:lnTo>
                  <a:lnTo>
                    <a:pt x="39157" y="36877"/>
                  </a:lnTo>
                  <a:cubicBezTo>
                    <a:pt x="39166" y="36868"/>
                    <a:pt x="39166" y="36841"/>
                    <a:pt x="39166" y="36841"/>
                  </a:cubicBezTo>
                  <a:cubicBezTo>
                    <a:pt x="39175" y="36832"/>
                    <a:pt x="39175" y="36814"/>
                    <a:pt x="39184" y="36814"/>
                  </a:cubicBezTo>
                  <a:cubicBezTo>
                    <a:pt x="39193" y="36796"/>
                    <a:pt x="39220" y="36787"/>
                    <a:pt x="39248" y="36778"/>
                  </a:cubicBezTo>
                  <a:cubicBezTo>
                    <a:pt x="39275" y="36778"/>
                    <a:pt x="39311" y="36787"/>
                    <a:pt x="39338" y="36796"/>
                  </a:cubicBezTo>
                  <a:cubicBezTo>
                    <a:pt x="39356" y="36805"/>
                    <a:pt x="39365" y="36814"/>
                    <a:pt x="39374" y="36823"/>
                  </a:cubicBezTo>
                  <a:lnTo>
                    <a:pt x="39392" y="36841"/>
                  </a:lnTo>
                  <a:lnTo>
                    <a:pt x="39419" y="36886"/>
                  </a:lnTo>
                  <a:lnTo>
                    <a:pt x="39644" y="37201"/>
                  </a:lnTo>
                  <a:cubicBezTo>
                    <a:pt x="40266" y="38040"/>
                    <a:pt x="41041" y="38770"/>
                    <a:pt x="41952" y="39292"/>
                  </a:cubicBezTo>
                  <a:cubicBezTo>
                    <a:pt x="42862" y="39824"/>
                    <a:pt x="43872" y="40140"/>
                    <a:pt x="44908" y="40284"/>
                  </a:cubicBezTo>
                  <a:lnTo>
                    <a:pt x="45007" y="40293"/>
                  </a:lnTo>
                  <a:lnTo>
                    <a:pt x="45061" y="40212"/>
                  </a:lnTo>
                  <a:cubicBezTo>
                    <a:pt x="45927" y="38860"/>
                    <a:pt x="46495" y="37354"/>
                    <a:pt x="46900" y="35822"/>
                  </a:cubicBezTo>
                  <a:cubicBezTo>
                    <a:pt x="47297" y="34281"/>
                    <a:pt x="47540" y="32712"/>
                    <a:pt x="47712" y="31144"/>
                  </a:cubicBezTo>
                  <a:cubicBezTo>
                    <a:pt x="47874" y="29575"/>
                    <a:pt x="47964" y="27998"/>
                    <a:pt x="48054" y="26430"/>
                  </a:cubicBezTo>
                  <a:cubicBezTo>
                    <a:pt x="48099" y="25636"/>
                    <a:pt x="48144" y="24852"/>
                    <a:pt x="48207" y="24077"/>
                  </a:cubicBezTo>
                  <a:cubicBezTo>
                    <a:pt x="48261" y="23293"/>
                    <a:pt x="48334" y="22509"/>
                    <a:pt x="48406" y="21724"/>
                  </a:cubicBezTo>
                  <a:cubicBezTo>
                    <a:pt x="48667" y="18588"/>
                    <a:pt x="48965" y="15451"/>
                    <a:pt x="49145" y="12296"/>
                  </a:cubicBezTo>
                  <a:cubicBezTo>
                    <a:pt x="49217" y="10727"/>
                    <a:pt x="49280" y="9141"/>
                    <a:pt x="49280" y="7564"/>
                  </a:cubicBezTo>
                  <a:cubicBezTo>
                    <a:pt x="49280" y="6779"/>
                    <a:pt x="49262" y="5986"/>
                    <a:pt x="49235" y="5193"/>
                  </a:cubicBezTo>
                  <a:lnTo>
                    <a:pt x="49208" y="4607"/>
                  </a:lnTo>
                  <a:lnTo>
                    <a:pt x="49199" y="4310"/>
                  </a:lnTo>
                  <a:lnTo>
                    <a:pt x="49190" y="4165"/>
                  </a:lnTo>
                  <a:lnTo>
                    <a:pt x="49181" y="4003"/>
                  </a:lnTo>
                  <a:cubicBezTo>
                    <a:pt x="49154" y="3561"/>
                    <a:pt x="49109" y="3120"/>
                    <a:pt x="49055" y="2705"/>
                  </a:cubicBezTo>
                  <a:cubicBezTo>
                    <a:pt x="48081" y="2525"/>
                    <a:pt x="47081" y="2345"/>
                    <a:pt x="46089" y="2200"/>
                  </a:cubicBezTo>
                  <a:lnTo>
                    <a:pt x="43232" y="1840"/>
                  </a:lnTo>
                  <a:lnTo>
                    <a:pt x="40374" y="1551"/>
                  </a:lnTo>
                  <a:lnTo>
                    <a:pt x="37508" y="1317"/>
                  </a:lnTo>
                  <a:cubicBezTo>
                    <a:pt x="33686" y="1056"/>
                    <a:pt x="29855" y="938"/>
                    <a:pt x="26024" y="857"/>
                  </a:cubicBezTo>
                  <a:cubicBezTo>
                    <a:pt x="22193" y="776"/>
                    <a:pt x="18362" y="731"/>
                    <a:pt x="14540" y="632"/>
                  </a:cubicBezTo>
                  <a:cubicBezTo>
                    <a:pt x="10726" y="524"/>
                    <a:pt x="6903" y="353"/>
                    <a:pt x="3107" y="21"/>
                  </a:cubicBezTo>
                  <a:lnTo>
                    <a:pt x="3107" y="21"/>
                  </a:lnTo>
                  <a:cubicBezTo>
                    <a:pt x="3091" y="15"/>
                    <a:pt x="3070" y="10"/>
                    <a:pt x="3039" y="10"/>
                  </a:cubicBezTo>
                  <a:lnTo>
                    <a:pt x="28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2004625" y="3411050"/>
              <a:ext cx="976675" cy="36075"/>
            </a:xfrm>
            <a:custGeom>
              <a:avLst/>
              <a:gdLst/>
              <a:ahLst/>
              <a:cxnLst/>
              <a:rect l="l" t="t" r="r" b="b"/>
              <a:pathLst>
                <a:path w="39067" h="1443" extrusionOk="0">
                  <a:moveTo>
                    <a:pt x="180" y="0"/>
                  </a:moveTo>
                  <a:cubicBezTo>
                    <a:pt x="0" y="0"/>
                    <a:pt x="9" y="262"/>
                    <a:pt x="180" y="271"/>
                  </a:cubicBezTo>
                  <a:cubicBezTo>
                    <a:pt x="13025" y="748"/>
                    <a:pt x="25897" y="1253"/>
                    <a:pt x="38751" y="1442"/>
                  </a:cubicBezTo>
                  <a:cubicBezTo>
                    <a:pt x="39066" y="1442"/>
                    <a:pt x="39066" y="965"/>
                    <a:pt x="38751" y="947"/>
                  </a:cubicBezTo>
                  <a:cubicBezTo>
                    <a:pt x="25906" y="424"/>
                    <a:pt x="13025" y="234"/>
                    <a:pt x="180" y="0"/>
                  </a:cubicBezTo>
                  <a:close/>
                </a:path>
              </a:pathLst>
            </a:custGeom>
            <a:solidFill>
              <a:srgbClr val="A67A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2004625" y="3411050"/>
              <a:ext cx="976675" cy="36075"/>
            </a:xfrm>
            <a:custGeom>
              <a:avLst/>
              <a:gdLst/>
              <a:ahLst/>
              <a:cxnLst/>
              <a:rect l="l" t="t" r="r" b="b"/>
              <a:pathLst>
                <a:path w="39067" h="1443" extrusionOk="0">
                  <a:moveTo>
                    <a:pt x="180" y="0"/>
                  </a:moveTo>
                  <a:cubicBezTo>
                    <a:pt x="0" y="0"/>
                    <a:pt x="9" y="262"/>
                    <a:pt x="180" y="271"/>
                  </a:cubicBezTo>
                  <a:cubicBezTo>
                    <a:pt x="13025" y="748"/>
                    <a:pt x="25897" y="1253"/>
                    <a:pt x="38751" y="1442"/>
                  </a:cubicBezTo>
                  <a:cubicBezTo>
                    <a:pt x="39066" y="1442"/>
                    <a:pt x="39066" y="965"/>
                    <a:pt x="38751" y="947"/>
                  </a:cubicBezTo>
                  <a:cubicBezTo>
                    <a:pt x="25906" y="424"/>
                    <a:pt x="13025" y="234"/>
                    <a:pt x="180" y="0"/>
                  </a:cubicBez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0" name="Google Shape;50;p2"/>
          <p:cNvSpPr/>
          <p:nvPr/>
        </p:nvSpPr>
        <p:spPr>
          <a:xfrm rot="-381518">
            <a:off x="1756574" y="-194975"/>
            <a:ext cx="137244" cy="734988"/>
          </a:xfrm>
          <a:prstGeom prst="roundRect">
            <a:avLst>
              <a:gd name="adj" fmla="val 50000"/>
            </a:avLst>
          </a:prstGeom>
          <a:solidFill>
            <a:schemeClr val="lt2">
              <a:alpha val="4749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774636091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Google Shape;52;p3"/>
          <p:cNvSpPr txBox="1">
            <a:spLocks noGrp="1"/>
          </p:cNvSpPr>
          <p:nvPr>
            <p:ph type="title"/>
          </p:nvPr>
        </p:nvSpPr>
        <p:spPr>
          <a:xfrm>
            <a:off x="415600" y="2867800"/>
            <a:ext cx="11360800" cy="1122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09146906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Google Shape;54;p4"/>
          <p:cNvSpPr/>
          <p:nvPr/>
        </p:nvSpPr>
        <p:spPr>
          <a:xfrm>
            <a:off x="11653792" y="2373797"/>
            <a:ext cx="27305" cy="77932"/>
          </a:xfrm>
          <a:custGeom>
            <a:avLst/>
            <a:gdLst/>
            <a:ahLst/>
            <a:cxnLst/>
            <a:rect l="l" t="t" r="r" b="b"/>
            <a:pathLst>
              <a:path w="488" h="1403" extrusionOk="0">
                <a:moveTo>
                  <a:pt x="249" y="0"/>
                </a:moveTo>
                <a:cubicBezTo>
                  <a:pt x="193" y="0"/>
                  <a:pt x="139" y="35"/>
                  <a:pt x="118" y="90"/>
                </a:cubicBezTo>
                <a:cubicBezTo>
                  <a:pt x="73" y="190"/>
                  <a:pt x="46" y="289"/>
                  <a:pt x="28" y="397"/>
                </a:cubicBezTo>
                <a:cubicBezTo>
                  <a:pt x="19" y="442"/>
                  <a:pt x="1" y="496"/>
                  <a:pt x="19" y="541"/>
                </a:cubicBezTo>
                <a:cubicBezTo>
                  <a:pt x="19" y="559"/>
                  <a:pt x="28" y="568"/>
                  <a:pt x="37" y="586"/>
                </a:cubicBezTo>
                <a:cubicBezTo>
                  <a:pt x="64" y="595"/>
                  <a:pt x="145" y="613"/>
                  <a:pt x="145" y="622"/>
                </a:cubicBezTo>
                <a:cubicBezTo>
                  <a:pt x="145" y="631"/>
                  <a:pt x="100" y="649"/>
                  <a:pt x="73" y="658"/>
                </a:cubicBezTo>
                <a:cubicBezTo>
                  <a:pt x="37" y="667"/>
                  <a:pt x="46" y="685"/>
                  <a:pt x="46" y="694"/>
                </a:cubicBezTo>
                <a:cubicBezTo>
                  <a:pt x="37" y="902"/>
                  <a:pt x="46" y="1100"/>
                  <a:pt x="109" y="1307"/>
                </a:cubicBezTo>
                <a:cubicBezTo>
                  <a:pt x="118" y="1343"/>
                  <a:pt x="154" y="1379"/>
                  <a:pt x="190" y="1397"/>
                </a:cubicBezTo>
                <a:cubicBezTo>
                  <a:pt x="203" y="1401"/>
                  <a:pt x="215" y="1402"/>
                  <a:pt x="228" y="1402"/>
                </a:cubicBezTo>
                <a:cubicBezTo>
                  <a:pt x="289" y="1402"/>
                  <a:pt x="348" y="1367"/>
                  <a:pt x="371" y="1307"/>
                </a:cubicBezTo>
                <a:cubicBezTo>
                  <a:pt x="434" y="1109"/>
                  <a:pt x="443" y="902"/>
                  <a:pt x="443" y="703"/>
                </a:cubicBezTo>
                <a:cubicBezTo>
                  <a:pt x="443" y="685"/>
                  <a:pt x="452" y="676"/>
                  <a:pt x="416" y="658"/>
                </a:cubicBezTo>
                <a:cubicBezTo>
                  <a:pt x="389" y="649"/>
                  <a:pt x="344" y="640"/>
                  <a:pt x="344" y="622"/>
                </a:cubicBezTo>
                <a:cubicBezTo>
                  <a:pt x="344" y="613"/>
                  <a:pt x="425" y="595"/>
                  <a:pt x="443" y="586"/>
                </a:cubicBezTo>
                <a:cubicBezTo>
                  <a:pt x="461" y="577"/>
                  <a:pt x="470" y="559"/>
                  <a:pt x="470" y="550"/>
                </a:cubicBezTo>
                <a:cubicBezTo>
                  <a:pt x="488" y="496"/>
                  <a:pt x="470" y="451"/>
                  <a:pt x="461" y="397"/>
                </a:cubicBezTo>
                <a:cubicBezTo>
                  <a:pt x="443" y="298"/>
                  <a:pt x="416" y="190"/>
                  <a:pt x="380" y="90"/>
                </a:cubicBezTo>
                <a:cubicBezTo>
                  <a:pt x="362" y="54"/>
                  <a:pt x="335" y="27"/>
                  <a:pt x="298" y="9"/>
                </a:cubicBezTo>
                <a:cubicBezTo>
                  <a:pt x="282" y="3"/>
                  <a:pt x="266" y="0"/>
                  <a:pt x="24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5" name="Google Shape;55;p4"/>
          <p:cNvGrpSpPr/>
          <p:nvPr/>
        </p:nvGrpSpPr>
        <p:grpSpPr>
          <a:xfrm>
            <a:off x="-2267" y="439"/>
            <a:ext cx="12196533" cy="6857124"/>
            <a:chOff x="238125" y="854700"/>
            <a:chExt cx="7142500" cy="4015650"/>
          </a:xfrm>
        </p:grpSpPr>
        <p:sp>
          <p:nvSpPr>
            <p:cNvPr id="56" name="Google Shape;56;p4"/>
            <p:cNvSpPr/>
            <p:nvPr/>
          </p:nvSpPr>
          <p:spPr>
            <a:xfrm>
              <a:off x="238125" y="854700"/>
              <a:ext cx="7142500" cy="4015650"/>
            </a:xfrm>
            <a:custGeom>
              <a:avLst/>
              <a:gdLst/>
              <a:ahLst/>
              <a:cxnLst/>
              <a:rect l="l" t="t" r="r" b="b"/>
              <a:pathLst>
                <a:path w="285700" h="160626" extrusionOk="0">
                  <a:moveTo>
                    <a:pt x="5823" y="8897"/>
                  </a:moveTo>
                  <a:cubicBezTo>
                    <a:pt x="6990" y="8897"/>
                    <a:pt x="7943" y="9851"/>
                    <a:pt x="7943" y="11018"/>
                  </a:cubicBezTo>
                  <a:cubicBezTo>
                    <a:pt x="7943" y="12185"/>
                    <a:pt x="6990" y="13139"/>
                    <a:pt x="5823" y="13139"/>
                  </a:cubicBezTo>
                  <a:cubicBezTo>
                    <a:pt x="4656" y="13139"/>
                    <a:pt x="3714" y="12185"/>
                    <a:pt x="3714" y="11018"/>
                  </a:cubicBezTo>
                  <a:cubicBezTo>
                    <a:pt x="3714" y="9851"/>
                    <a:pt x="4656" y="8897"/>
                    <a:pt x="5823" y="8897"/>
                  </a:cubicBezTo>
                  <a:close/>
                  <a:moveTo>
                    <a:pt x="5823" y="20718"/>
                  </a:moveTo>
                  <a:cubicBezTo>
                    <a:pt x="6990" y="20718"/>
                    <a:pt x="7943" y="21660"/>
                    <a:pt x="7943" y="22839"/>
                  </a:cubicBezTo>
                  <a:cubicBezTo>
                    <a:pt x="7943" y="24006"/>
                    <a:pt x="6990" y="24960"/>
                    <a:pt x="5823" y="24960"/>
                  </a:cubicBezTo>
                  <a:cubicBezTo>
                    <a:pt x="4656" y="24960"/>
                    <a:pt x="3714" y="24006"/>
                    <a:pt x="3714" y="22839"/>
                  </a:cubicBezTo>
                  <a:cubicBezTo>
                    <a:pt x="3714" y="21660"/>
                    <a:pt x="4656" y="20718"/>
                    <a:pt x="5823" y="20718"/>
                  </a:cubicBezTo>
                  <a:close/>
                  <a:moveTo>
                    <a:pt x="5823" y="32527"/>
                  </a:moveTo>
                  <a:cubicBezTo>
                    <a:pt x="6990" y="32527"/>
                    <a:pt x="7943" y="33481"/>
                    <a:pt x="7943" y="34648"/>
                  </a:cubicBezTo>
                  <a:cubicBezTo>
                    <a:pt x="7943" y="35827"/>
                    <a:pt x="6990" y="36768"/>
                    <a:pt x="5823" y="36768"/>
                  </a:cubicBezTo>
                  <a:cubicBezTo>
                    <a:pt x="4656" y="36768"/>
                    <a:pt x="3714" y="35827"/>
                    <a:pt x="3714" y="34648"/>
                  </a:cubicBezTo>
                  <a:cubicBezTo>
                    <a:pt x="3714" y="33481"/>
                    <a:pt x="4656" y="32527"/>
                    <a:pt x="5823" y="32527"/>
                  </a:cubicBezTo>
                  <a:close/>
                  <a:moveTo>
                    <a:pt x="5823" y="44348"/>
                  </a:moveTo>
                  <a:cubicBezTo>
                    <a:pt x="6990" y="44348"/>
                    <a:pt x="7943" y="45302"/>
                    <a:pt x="7943" y="46469"/>
                  </a:cubicBezTo>
                  <a:cubicBezTo>
                    <a:pt x="7943" y="47636"/>
                    <a:pt x="6990" y="48589"/>
                    <a:pt x="5823" y="48589"/>
                  </a:cubicBezTo>
                  <a:cubicBezTo>
                    <a:pt x="4656" y="48589"/>
                    <a:pt x="3714" y="47636"/>
                    <a:pt x="3714" y="46469"/>
                  </a:cubicBezTo>
                  <a:cubicBezTo>
                    <a:pt x="3714" y="45302"/>
                    <a:pt x="4656" y="44348"/>
                    <a:pt x="5823" y="44348"/>
                  </a:cubicBezTo>
                  <a:close/>
                  <a:moveTo>
                    <a:pt x="5823" y="56169"/>
                  </a:moveTo>
                  <a:cubicBezTo>
                    <a:pt x="6990" y="56169"/>
                    <a:pt x="7943" y="57110"/>
                    <a:pt x="7943" y="58277"/>
                  </a:cubicBezTo>
                  <a:cubicBezTo>
                    <a:pt x="7943" y="59457"/>
                    <a:pt x="6990" y="60398"/>
                    <a:pt x="5823" y="60398"/>
                  </a:cubicBezTo>
                  <a:cubicBezTo>
                    <a:pt x="4656" y="60398"/>
                    <a:pt x="3714" y="59457"/>
                    <a:pt x="3714" y="58277"/>
                  </a:cubicBezTo>
                  <a:cubicBezTo>
                    <a:pt x="3714" y="57110"/>
                    <a:pt x="4656" y="56169"/>
                    <a:pt x="5823" y="56169"/>
                  </a:cubicBezTo>
                  <a:close/>
                  <a:moveTo>
                    <a:pt x="5823" y="67977"/>
                  </a:moveTo>
                  <a:cubicBezTo>
                    <a:pt x="6990" y="67977"/>
                    <a:pt x="7943" y="68931"/>
                    <a:pt x="7943" y="70098"/>
                  </a:cubicBezTo>
                  <a:cubicBezTo>
                    <a:pt x="7943" y="71265"/>
                    <a:pt x="6990" y="72219"/>
                    <a:pt x="5823" y="72219"/>
                  </a:cubicBezTo>
                  <a:cubicBezTo>
                    <a:pt x="4656" y="72219"/>
                    <a:pt x="3714" y="71265"/>
                    <a:pt x="3714" y="70098"/>
                  </a:cubicBezTo>
                  <a:cubicBezTo>
                    <a:pt x="3714" y="68931"/>
                    <a:pt x="4656" y="67977"/>
                    <a:pt x="5823" y="67977"/>
                  </a:cubicBezTo>
                  <a:close/>
                  <a:moveTo>
                    <a:pt x="5823" y="79798"/>
                  </a:moveTo>
                  <a:cubicBezTo>
                    <a:pt x="6990" y="79798"/>
                    <a:pt x="7943" y="80739"/>
                    <a:pt x="7943" y="81919"/>
                  </a:cubicBezTo>
                  <a:cubicBezTo>
                    <a:pt x="7943" y="83086"/>
                    <a:pt x="6990" y="84027"/>
                    <a:pt x="5823" y="84027"/>
                  </a:cubicBezTo>
                  <a:cubicBezTo>
                    <a:pt x="4656" y="84027"/>
                    <a:pt x="3714" y="83086"/>
                    <a:pt x="3714" y="81919"/>
                  </a:cubicBezTo>
                  <a:cubicBezTo>
                    <a:pt x="3714" y="80739"/>
                    <a:pt x="4656" y="79798"/>
                    <a:pt x="5823" y="79798"/>
                  </a:cubicBezTo>
                  <a:close/>
                  <a:moveTo>
                    <a:pt x="5823" y="91607"/>
                  </a:moveTo>
                  <a:cubicBezTo>
                    <a:pt x="6990" y="91607"/>
                    <a:pt x="7943" y="92560"/>
                    <a:pt x="7943" y="93727"/>
                  </a:cubicBezTo>
                  <a:cubicBezTo>
                    <a:pt x="7943" y="94895"/>
                    <a:pt x="6990" y="95848"/>
                    <a:pt x="5823" y="95848"/>
                  </a:cubicBezTo>
                  <a:cubicBezTo>
                    <a:pt x="4656" y="95848"/>
                    <a:pt x="3714" y="94895"/>
                    <a:pt x="3714" y="93727"/>
                  </a:cubicBezTo>
                  <a:cubicBezTo>
                    <a:pt x="3714" y="92560"/>
                    <a:pt x="4656" y="91607"/>
                    <a:pt x="5823" y="91607"/>
                  </a:cubicBezTo>
                  <a:close/>
                  <a:moveTo>
                    <a:pt x="5823" y="103428"/>
                  </a:moveTo>
                  <a:cubicBezTo>
                    <a:pt x="6990" y="103428"/>
                    <a:pt x="7943" y="104381"/>
                    <a:pt x="7943" y="105548"/>
                  </a:cubicBezTo>
                  <a:cubicBezTo>
                    <a:pt x="7943" y="106716"/>
                    <a:pt x="6990" y="107669"/>
                    <a:pt x="5823" y="107669"/>
                  </a:cubicBezTo>
                  <a:cubicBezTo>
                    <a:pt x="4656" y="107669"/>
                    <a:pt x="3714" y="106716"/>
                    <a:pt x="3714" y="105548"/>
                  </a:cubicBezTo>
                  <a:cubicBezTo>
                    <a:pt x="3714" y="104381"/>
                    <a:pt x="4656" y="103428"/>
                    <a:pt x="5823" y="103428"/>
                  </a:cubicBezTo>
                  <a:close/>
                  <a:moveTo>
                    <a:pt x="5823" y="115249"/>
                  </a:moveTo>
                  <a:cubicBezTo>
                    <a:pt x="6990" y="115249"/>
                    <a:pt x="7943" y="116190"/>
                    <a:pt x="7943" y="117357"/>
                  </a:cubicBezTo>
                  <a:cubicBezTo>
                    <a:pt x="7943" y="118536"/>
                    <a:pt x="6990" y="119478"/>
                    <a:pt x="5823" y="119478"/>
                  </a:cubicBezTo>
                  <a:cubicBezTo>
                    <a:pt x="4656" y="119478"/>
                    <a:pt x="3714" y="118536"/>
                    <a:pt x="3714" y="117357"/>
                  </a:cubicBezTo>
                  <a:cubicBezTo>
                    <a:pt x="3714" y="116190"/>
                    <a:pt x="4656" y="115249"/>
                    <a:pt x="5823" y="115249"/>
                  </a:cubicBezTo>
                  <a:close/>
                  <a:moveTo>
                    <a:pt x="5823" y="127057"/>
                  </a:moveTo>
                  <a:cubicBezTo>
                    <a:pt x="6990" y="127057"/>
                    <a:pt x="7943" y="128011"/>
                    <a:pt x="7943" y="129178"/>
                  </a:cubicBezTo>
                  <a:cubicBezTo>
                    <a:pt x="7943" y="130345"/>
                    <a:pt x="6990" y="131299"/>
                    <a:pt x="5823" y="131299"/>
                  </a:cubicBezTo>
                  <a:cubicBezTo>
                    <a:pt x="4656" y="131299"/>
                    <a:pt x="3714" y="130345"/>
                    <a:pt x="3714" y="129178"/>
                  </a:cubicBezTo>
                  <a:cubicBezTo>
                    <a:pt x="3714" y="128011"/>
                    <a:pt x="4656" y="127057"/>
                    <a:pt x="5823" y="127057"/>
                  </a:cubicBezTo>
                  <a:close/>
                  <a:moveTo>
                    <a:pt x="5823" y="138878"/>
                  </a:moveTo>
                  <a:cubicBezTo>
                    <a:pt x="6990" y="138878"/>
                    <a:pt x="7943" y="139819"/>
                    <a:pt x="7943" y="140999"/>
                  </a:cubicBezTo>
                  <a:cubicBezTo>
                    <a:pt x="7943" y="142166"/>
                    <a:pt x="6990" y="143107"/>
                    <a:pt x="5823" y="143107"/>
                  </a:cubicBezTo>
                  <a:cubicBezTo>
                    <a:pt x="4656" y="143107"/>
                    <a:pt x="3714" y="142166"/>
                    <a:pt x="3714" y="140999"/>
                  </a:cubicBezTo>
                  <a:cubicBezTo>
                    <a:pt x="3714" y="139819"/>
                    <a:pt x="4656" y="138878"/>
                    <a:pt x="5823" y="138878"/>
                  </a:cubicBezTo>
                  <a:close/>
                  <a:moveTo>
                    <a:pt x="5823" y="150687"/>
                  </a:moveTo>
                  <a:cubicBezTo>
                    <a:pt x="6990" y="150687"/>
                    <a:pt x="7943" y="151640"/>
                    <a:pt x="7943" y="152807"/>
                  </a:cubicBezTo>
                  <a:cubicBezTo>
                    <a:pt x="7943" y="153974"/>
                    <a:pt x="6990" y="154928"/>
                    <a:pt x="5823" y="154928"/>
                  </a:cubicBezTo>
                  <a:cubicBezTo>
                    <a:pt x="4656" y="154928"/>
                    <a:pt x="3714" y="153974"/>
                    <a:pt x="3714" y="152807"/>
                  </a:cubicBezTo>
                  <a:cubicBezTo>
                    <a:pt x="3714" y="151640"/>
                    <a:pt x="4656" y="150687"/>
                    <a:pt x="5823" y="150687"/>
                  </a:cubicBezTo>
                  <a:close/>
                  <a:moveTo>
                    <a:pt x="0" y="0"/>
                  </a:moveTo>
                  <a:lnTo>
                    <a:pt x="0" y="160625"/>
                  </a:lnTo>
                  <a:lnTo>
                    <a:pt x="285700" y="160625"/>
                  </a:lnTo>
                  <a:lnTo>
                    <a:pt x="2857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4"/>
            <p:cNvSpPr/>
            <p:nvPr/>
          </p:nvSpPr>
          <p:spPr>
            <a:xfrm>
              <a:off x="561875" y="24866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4"/>
            <p:cNvSpPr/>
            <p:nvPr/>
          </p:nvSpPr>
          <p:spPr>
            <a:xfrm>
              <a:off x="561875" y="26946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4"/>
            <p:cNvSpPr/>
            <p:nvPr/>
          </p:nvSpPr>
          <p:spPr>
            <a:xfrm>
              <a:off x="561875" y="28923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4"/>
            <p:cNvSpPr/>
            <p:nvPr/>
          </p:nvSpPr>
          <p:spPr>
            <a:xfrm>
              <a:off x="561875" y="31000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4"/>
            <p:cNvSpPr/>
            <p:nvPr/>
          </p:nvSpPr>
          <p:spPr>
            <a:xfrm>
              <a:off x="561875" y="16757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4"/>
            <p:cNvSpPr/>
            <p:nvPr/>
          </p:nvSpPr>
          <p:spPr>
            <a:xfrm>
              <a:off x="561875" y="18837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4"/>
            <p:cNvSpPr/>
            <p:nvPr/>
          </p:nvSpPr>
          <p:spPr>
            <a:xfrm>
              <a:off x="561875" y="20813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4"/>
            <p:cNvSpPr/>
            <p:nvPr/>
          </p:nvSpPr>
          <p:spPr>
            <a:xfrm>
              <a:off x="561875" y="22890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4"/>
            <p:cNvSpPr/>
            <p:nvPr/>
          </p:nvSpPr>
          <p:spPr>
            <a:xfrm>
              <a:off x="561875" y="10727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4"/>
            <p:cNvSpPr/>
            <p:nvPr/>
          </p:nvSpPr>
          <p:spPr>
            <a:xfrm>
              <a:off x="561875" y="12703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4"/>
            <p:cNvSpPr/>
            <p:nvPr/>
          </p:nvSpPr>
          <p:spPr>
            <a:xfrm>
              <a:off x="561875" y="14780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4"/>
            <p:cNvSpPr/>
            <p:nvPr/>
          </p:nvSpPr>
          <p:spPr>
            <a:xfrm>
              <a:off x="561875" y="41086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4"/>
            <p:cNvSpPr/>
            <p:nvPr/>
          </p:nvSpPr>
          <p:spPr>
            <a:xfrm>
              <a:off x="561875" y="43166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4"/>
            <p:cNvSpPr/>
            <p:nvPr/>
          </p:nvSpPr>
          <p:spPr>
            <a:xfrm>
              <a:off x="561875" y="45142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4"/>
            <p:cNvSpPr/>
            <p:nvPr/>
          </p:nvSpPr>
          <p:spPr>
            <a:xfrm>
              <a:off x="561875" y="47219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4"/>
            <p:cNvSpPr/>
            <p:nvPr/>
          </p:nvSpPr>
          <p:spPr>
            <a:xfrm>
              <a:off x="561875" y="3297650"/>
              <a:ext cx="6818750" cy="0"/>
            </a:xfrm>
            <a:custGeom>
              <a:avLst/>
              <a:gdLst/>
              <a:ahLst/>
              <a:cxnLst/>
              <a:rect l="l" t="t" r="r" b="b"/>
              <a:pathLst>
                <a:path w="272750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4"/>
            <p:cNvSpPr/>
            <p:nvPr/>
          </p:nvSpPr>
          <p:spPr>
            <a:xfrm>
              <a:off x="561875" y="35056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4"/>
            <p:cNvSpPr/>
            <p:nvPr/>
          </p:nvSpPr>
          <p:spPr>
            <a:xfrm>
              <a:off x="561875" y="37032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4"/>
            <p:cNvSpPr/>
            <p:nvPr/>
          </p:nvSpPr>
          <p:spPr>
            <a:xfrm>
              <a:off x="561875" y="39109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4"/>
            <p:cNvSpPr/>
            <p:nvPr/>
          </p:nvSpPr>
          <p:spPr>
            <a:xfrm>
              <a:off x="514825" y="859725"/>
              <a:ext cx="25" cy="4005275"/>
            </a:xfrm>
            <a:custGeom>
              <a:avLst/>
              <a:gdLst/>
              <a:ahLst/>
              <a:cxnLst/>
              <a:rect l="l" t="t" r="r" b="b"/>
              <a:pathLst>
                <a:path w="1" h="160211" fill="none" extrusionOk="0">
                  <a:moveTo>
                    <a:pt x="0" y="0"/>
                  </a:moveTo>
                  <a:lnTo>
                    <a:pt x="0" y="160211"/>
                  </a:lnTo>
                </a:path>
              </a:pathLst>
            </a:custGeom>
            <a:noFill/>
            <a:ln w="7850" cap="flat" cmpd="sng">
              <a:solidFill>
                <a:schemeClr val="dk1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4"/>
            <p:cNvSpPr/>
            <p:nvPr/>
          </p:nvSpPr>
          <p:spPr>
            <a:xfrm>
              <a:off x="563750" y="859725"/>
              <a:ext cx="25" cy="4005275"/>
            </a:xfrm>
            <a:custGeom>
              <a:avLst/>
              <a:gdLst/>
              <a:ahLst/>
              <a:cxnLst/>
              <a:rect l="l" t="t" r="r" b="b"/>
              <a:pathLst>
                <a:path w="1" h="160211" fill="none" extrusionOk="0">
                  <a:moveTo>
                    <a:pt x="1" y="0"/>
                  </a:moveTo>
                  <a:lnTo>
                    <a:pt x="1" y="160211"/>
                  </a:lnTo>
                </a:path>
              </a:pathLst>
            </a:custGeom>
            <a:noFill/>
            <a:ln w="7850" cap="flat" cmpd="sng">
              <a:solidFill>
                <a:schemeClr val="dk1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8" name="Google Shape;78;p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480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79" name="Google Shape;79;p4"/>
          <p:cNvSpPr txBox="1">
            <a:spLocks noGrp="1"/>
          </p:cNvSpPr>
          <p:nvPr>
            <p:ph type="body" idx="1"/>
          </p:nvPr>
        </p:nvSpPr>
        <p:spPr>
          <a:xfrm>
            <a:off x="960000" y="1662565"/>
            <a:ext cx="10272000" cy="458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rtl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  <a:defRPr sz="1600"/>
            </a:lvl1pPr>
            <a:lvl2pPr marL="1219170" lvl="1" indent="-406390" rtl="0">
              <a:spcBef>
                <a:spcPts val="667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49733097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" name="Google Shape;132;p6"/>
          <p:cNvGrpSpPr/>
          <p:nvPr/>
        </p:nvGrpSpPr>
        <p:grpSpPr>
          <a:xfrm>
            <a:off x="-232700" y="-29865"/>
            <a:ext cx="12649552" cy="6924065"/>
            <a:chOff x="-174525" y="-22399"/>
            <a:chExt cx="9487164" cy="5193049"/>
          </a:xfrm>
        </p:grpSpPr>
        <p:sp>
          <p:nvSpPr>
            <p:cNvPr id="133" name="Google Shape;133;p6"/>
            <p:cNvSpPr/>
            <p:nvPr/>
          </p:nvSpPr>
          <p:spPr>
            <a:xfrm>
              <a:off x="-174525" y="-22399"/>
              <a:ext cx="9487164" cy="5188298"/>
            </a:xfrm>
            <a:custGeom>
              <a:avLst/>
              <a:gdLst/>
              <a:ahLst/>
              <a:cxnLst/>
              <a:rect l="l" t="t" r="r" b="b"/>
              <a:pathLst>
                <a:path w="264469" h="144360" extrusionOk="0">
                  <a:moveTo>
                    <a:pt x="125024" y="0"/>
                  </a:moveTo>
                  <a:cubicBezTo>
                    <a:pt x="124865" y="0"/>
                    <a:pt x="124702" y="4"/>
                    <a:pt x="124536" y="11"/>
                  </a:cubicBezTo>
                  <a:lnTo>
                    <a:pt x="4940" y="11"/>
                  </a:lnTo>
                  <a:cubicBezTo>
                    <a:pt x="1569" y="65"/>
                    <a:pt x="0" y="1705"/>
                    <a:pt x="226" y="4914"/>
                  </a:cubicBezTo>
                  <a:lnTo>
                    <a:pt x="226" y="138500"/>
                  </a:lnTo>
                  <a:cubicBezTo>
                    <a:pt x="208" y="142159"/>
                    <a:pt x="1811" y="143993"/>
                    <a:pt x="5034" y="143993"/>
                  </a:cubicBezTo>
                  <a:cubicBezTo>
                    <a:pt x="5185" y="143993"/>
                    <a:pt x="5340" y="143989"/>
                    <a:pt x="5499" y="143981"/>
                  </a:cubicBezTo>
                  <a:cubicBezTo>
                    <a:pt x="23166" y="144233"/>
                    <a:pt x="61538" y="144359"/>
                    <a:pt x="76177" y="144359"/>
                  </a:cubicBezTo>
                  <a:cubicBezTo>
                    <a:pt x="90824" y="144359"/>
                    <a:pt x="107103" y="144233"/>
                    <a:pt x="125041" y="143981"/>
                  </a:cubicBezTo>
                  <a:cubicBezTo>
                    <a:pt x="129025" y="143963"/>
                    <a:pt x="130900" y="142007"/>
                    <a:pt x="130675" y="138122"/>
                  </a:cubicBezTo>
                  <a:lnTo>
                    <a:pt x="130675" y="6393"/>
                  </a:lnTo>
                  <a:cubicBezTo>
                    <a:pt x="130839" y="2139"/>
                    <a:pt x="128956" y="0"/>
                    <a:pt x="125024" y="0"/>
                  </a:cubicBezTo>
                  <a:close/>
                  <a:moveTo>
                    <a:pt x="139427" y="0"/>
                  </a:moveTo>
                  <a:cubicBezTo>
                    <a:pt x="135503" y="0"/>
                    <a:pt x="133611" y="2139"/>
                    <a:pt x="133776" y="6393"/>
                  </a:cubicBezTo>
                  <a:lnTo>
                    <a:pt x="133776" y="138122"/>
                  </a:lnTo>
                  <a:cubicBezTo>
                    <a:pt x="133550" y="142007"/>
                    <a:pt x="135434" y="143963"/>
                    <a:pt x="139409" y="143981"/>
                  </a:cubicBezTo>
                  <a:cubicBezTo>
                    <a:pt x="157347" y="144233"/>
                    <a:pt x="173635" y="144359"/>
                    <a:pt x="188274" y="144359"/>
                  </a:cubicBezTo>
                  <a:cubicBezTo>
                    <a:pt x="202912" y="144359"/>
                    <a:pt x="241294" y="144233"/>
                    <a:pt x="258970" y="143981"/>
                  </a:cubicBezTo>
                  <a:cubicBezTo>
                    <a:pt x="259129" y="143989"/>
                    <a:pt x="259285" y="143993"/>
                    <a:pt x="259437" y="143993"/>
                  </a:cubicBezTo>
                  <a:cubicBezTo>
                    <a:pt x="262675" y="143993"/>
                    <a:pt x="264277" y="142159"/>
                    <a:pt x="264243" y="138500"/>
                  </a:cubicBezTo>
                  <a:lnTo>
                    <a:pt x="264243" y="4914"/>
                  </a:lnTo>
                  <a:cubicBezTo>
                    <a:pt x="264468" y="1705"/>
                    <a:pt x="262900" y="65"/>
                    <a:pt x="259529" y="11"/>
                  </a:cubicBezTo>
                  <a:lnTo>
                    <a:pt x="139914" y="11"/>
                  </a:lnTo>
                  <a:cubicBezTo>
                    <a:pt x="139749" y="4"/>
                    <a:pt x="139586" y="0"/>
                    <a:pt x="1394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cxnSp>
          <p:nvCxnSpPr>
            <p:cNvPr id="134" name="Google Shape;134;p6"/>
            <p:cNvCxnSpPr/>
            <p:nvPr/>
          </p:nvCxnSpPr>
          <p:spPr>
            <a:xfrm>
              <a:off x="-166800" y="540000"/>
              <a:ext cx="4681500" cy="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135" name="Google Shape;135;p6"/>
            <p:cNvGrpSpPr/>
            <p:nvPr/>
          </p:nvGrpSpPr>
          <p:grpSpPr>
            <a:xfrm>
              <a:off x="263005" y="845117"/>
              <a:ext cx="3790149" cy="3960313"/>
              <a:chOff x="263005" y="845117"/>
              <a:chExt cx="3790149" cy="3960313"/>
            </a:xfrm>
          </p:grpSpPr>
          <p:sp>
            <p:nvSpPr>
              <p:cNvPr id="136" name="Google Shape;136;p6"/>
              <p:cNvSpPr/>
              <p:nvPr/>
            </p:nvSpPr>
            <p:spPr>
              <a:xfrm>
                <a:off x="263005" y="3941386"/>
                <a:ext cx="3790149" cy="1956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51" extrusionOk="0">
                    <a:moveTo>
                      <a:pt x="271" y="0"/>
                    </a:moveTo>
                    <a:cubicBezTo>
                      <a:pt x="118" y="9"/>
                      <a:pt x="1" y="127"/>
                      <a:pt x="1" y="280"/>
                    </a:cubicBezTo>
                    <a:cubicBezTo>
                      <a:pt x="1" y="424"/>
                      <a:pt x="118" y="550"/>
                      <a:pt x="271" y="550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51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50"/>
                    </a:lnTo>
                    <a:lnTo>
                      <a:pt x="109358" y="550"/>
                    </a:lnTo>
                    <a:cubicBezTo>
                      <a:pt x="109502" y="550"/>
                      <a:pt x="109628" y="424"/>
                      <a:pt x="109619" y="271"/>
                    </a:cubicBezTo>
                    <a:cubicBezTo>
                      <a:pt x="109619" y="127"/>
                      <a:pt x="109502" y="0"/>
                      <a:pt x="109349" y="0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9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" name="Google Shape;137;p6"/>
              <p:cNvSpPr/>
              <p:nvPr/>
            </p:nvSpPr>
            <p:spPr>
              <a:xfrm>
                <a:off x="263005" y="4223091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" name="Google Shape;138;p6"/>
              <p:cNvSpPr/>
              <p:nvPr/>
            </p:nvSpPr>
            <p:spPr>
              <a:xfrm>
                <a:off x="263005" y="4504476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5"/>
                      <a:pt x="118" y="542"/>
                      <a:pt x="271" y="542"/>
                    </a:cubicBezTo>
                    <a:lnTo>
                      <a:pt x="13909" y="497"/>
                    </a:lnTo>
                    <a:lnTo>
                      <a:pt x="27538" y="479"/>
                    </a:lnTo>
                    <a:lnTo>
                      <a:pt x="54814" y="443"/>
                    </a:lnTo>
                    <a:lnTo>
                      <a:pt x="82082" y="479"/>
                    </a:lnTo>
                    <a:lnTo>
                      <a:pt x="95720" y="497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" name="Google Shape;139;p6"/>
              <p:cNvSpPr/>
              <p:nvPr/>
            </p:nvSpPr>
            <p:spPr>
              <a:xfrm>
                <a:off x="263005" y="3378615"/>
                <a:ext cx="3790149" cy="19214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1" extrusionOk="0">
                    <a:moveTo>
                      <a:pt x="271" y="0"/>
                    </a:moveTo>
                    <a:cubicBezTo>
                      <a:pt x="118" y="0"/>
                      <a:pt x="1" y="117"/>
                      <a:pt x="1" y="270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0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63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" name="Google Shape;140;p6"/>
              <p:cNvSpPr/>
              <p:nvPr/>
            </p:nvSpPr>
            <p:spPr>
              <a:xfrm>
                <a:off x="263005" y="3660001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" name="Google Shape;141;p6"/>
              <p:cNvSpPr/>
              <p:nvPr/>
            </p:nvSpPr>
            <p:spPr>
              <a:xfrm>
                <a:off x="263005" y="3097194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109364" y="0"/>
                    </a:moveTo>
                    <a:cubicBezTo>
                      <a:pt x="109359" y="0"/>
                      <a:pt x="109354" y="0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15"/>
                      <a:pt x="118" y="542"/>
                      <a:pt x="271" y="542"/>
                    </a:cubicBezTo>
                    <a:lnTo>
                      <a:pt x="13909" y="488"/>
                    </a:lnTo>
                    <a:lnTo>
                      <a:pt x="27538" y="470"/>
                    </a:lnTo>
                    <a:lnTo>
                      <a:pt x="54814" y="442"/>
                    </a:lnTo>
                    <a:lnTo>
                      <a:pt x="82082" y="470"/>
                    </a:lnTo>
                    <a:lnTo>
                      <a:pt x="95720" y="488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15"/>
                      <a:pt x="109619" y="262"/>
                    </a:cubicBezTo>
                    <a:cubicBezTo>
                      <a:pt x="109619" y="123"/>
                      <a:pt x="109510" y="0"/>
                      <a:pt x="109364" y="0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" name="Google Shape;142;p6"/>
              <p:cNvSpPr/>
              <p:nvPr/>
            </p:nvSpPr>
            <p:spPr>
              <a:xfrm>
                <a:off x="263005" y="225268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109364" y="1"/>
                    </a:moveTo>
                    <a:cubicBezTo>
                      <a:pt x="109359" y="1"/>
                      <a:pt x="109354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ubicBezTo>
                      <a:pt x="118" y="1"/>
                      <a:pt x="1" y="118"/>
                      <a:pt x="1" y="272"/>
                    </a:cubicBezTo>
                    <a:cubicBezTo>
                      <a:pt x="1" y="416"/>
                      <a:pt x="118" y="542"/>
                      <a:pt x="271" y="542"/>
                    </a:cubicBezTo>
                    <a:lnTo>
                      <a:pt x="13909" y="488"/>
                    </a:lnTo>
                    <a:lnTo>
                      <a:pt x="27538" y="470"/>
                    </a:lnTo>
                    <a:lnTo>
                      <a:pt x="54814" y="443"/>
                    </a:lnTo>
                    <a:lnTo>
                      <a:pt x="82082" y="470"/>
                    </a:lnTo>
                    <a:lnTo>
                      <a:pt x="95720" y="488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16"/>
                      <a:pt x="109619" y="272"/>
                    </a:cubicBezTo>
                    <a:cubicBezTo>
                      <a:pt x="109619" y="124"/>
                      <a:pt x="109510" y="1"/>
                      <a:pt x="109364" y="1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" name="Google Shape;143;p6"/>
              <p:cNvSpPr/>
              <p:nvPr/>
            </p:nvSpPr>
            <p:spPr>
              <a:xfrm>
                <a:off x="263005" y="2534104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18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100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" name="Google Shape;144;p6"/>
              <p:cNvSpPr/>
              <p:nvPr/>
            </p:nvSpPr>
            <p:spPr>
              <a:xfrm>
                <a:off x="263005" y="1970978"/>
                <a:ext cx="3790149" cy="19285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3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19"/>
                      <a:pt x="110" y="542"/>
                      <a:pt x="256" y="542"/>
                    </a:cubicBezTo>
                    <a:cubicBezTo>
                      <a:pt x="261" y="542"/>
                      <a:pt x="266" y="542"/>
                      <a:pt x="271" y="542"/>
                    </a:cubicBezTo>
                    <a:lnTo>
                      <a:pt x="13909" y="497"/>
                    </a:lnTo>
                    <a:lnTo>
                      <a:pt x="27538" y="479"/>
                    </a:lnTo>
                    <a:lnTo>
                      <a:pt x="54814" y="443"/>
                    </a:lnTo>
                    <a:lnTo>
                      <a:pt x="82082" y="479"/>
                    </a:lnTo>
                    <a:lnTo>
                      <a:pt x="95720" y="497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5"/>
                      <a:pt x="109619" y="271"/>
                    </a:cubicBezTo>
                    <a:cubicBezTo>
                      <a:pt x="109619" y="127"/>
                      <a:pt x="109502" y="1"/>
                      <a:pt x="109349" y="1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" name="Google Shape;145;p6"/>
              <p:cNvSpPr/>
              <p:nvPr/>
            </p:nvSpPr>
            <p:spPr>
              <a:xfrm>
                <a:off x="263005" y="1408208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15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69"/>
                    </a:lnTo>
                    <a:lnTo>
                      <a:pt x="95720" y="487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" name="Google Shape;146;p6"/>
              <p:cNvSpPr/>
              <p:nvPr/>
            </p:nvSpPr>
            <p:spPr>
              <a:xfrm>
                <a:off x="263005" y="845117"/>
                <a:ext cx="3790149" cy="19214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1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" name="Google Shape;147;p6"/>
              <p:cNvSpPr/>
              <p:nvPr/>
            </p:nvSpPr>
            <p:spPr>
              <a:xfrm>
                <a:off x="263005" y="112650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19"/>
                      <a:pt x="110" y="542"/>
                      <a:pt x="256" y="542"/>
                    </a:cubicBezTo>
                    <a:cubicBezTo>
                      <a:pt x="261" y="542"/>
                      <a:pt x="266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26"/>
                      <a:pt x="109502" y="0"/>
                      <a:pt x="109349" y="0"/>
                    </a:cubicBezTo>
                    <a:lnTo>
                      <a:pt x="95720" y="54"/>
                    </a:lnTo>
                    <a:lnTo>
                      <a:pt x="82082" y="72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" name="Google Shape;148;p6"/>
              <p:cNvSpPr/>
              <p:nvPr/>
            </p:nvSpPr>
            <p:spPr>
              <a:xfrm>
                <a:off x="263005" y="168959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4"/>
                      <a:pt x="118" y="542"/>
                      <a:pt x="271" y="542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4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" name="Google Shape;149;p6"/>
              <p:cNvSpPr/>
              <p:nvPr/>
            </p:nvSpPr>
            <p:spPr>
              <a:xfrm>
                <a:off x="263005" y="2815489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27"/>
                      <a:pt x="109502" y="1"/>
                      <a:pt x="109349" y="1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" name="Google Shape;150;p6"/>
              <p:cNvSpPr/>
              <p:nvPr/>
            </p:nvSpPr>
            <p:spPr>
              <a:xfrm>
                <a:off x="263005" y="4785897"/>
                <a:ext cx="3790149" cy="19533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50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80"/>
                    </a:cubicBezTo>
                    <a:cubicBezTo>
                      <a:pt x="1" y="424"/>
                      <a:pt x="118" y="550"/>
                      <a:pt x="271" y="550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50"/>
                    </a:lnTo>
                    <a:lnTo>
                      <a:pt x="109358" y="550"/>
                    </a:lnTo>
                    <a:cubicBezTo>
                      <a:pt x="109502" y="550"/>
                      <a:pt x="109628" y="424"/>
                      <a:pt x="109619" y="270"/>
                    </a:cubicBezTo>
                    <a:cubicBezTo>
                      <a:pt x="109619" y="126"/>
                      <a:pt x="109502" y="0"/>
                      <a:pt x="109349" y="0"/>
                    </a:cubicBezTo>
                    <a:lnTo>
                      <a:pt x="95720" y="54"/>
                    </a:lnTo>
                    <a:lnTo>
                      <a:pt x="82082" y="72"/>
                    </a:lnTo>
                    <a:lnTo>
                      <a:pt x="54814" y="108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1" name="Google Shape;151;p6"/>
            <p:cNvGrpSpPr/>
            <p:nvPr/>
          </p:nvGrpSpPr>
          <p:grpSpPr>
            <a:xfrm>
              <a:off x="5055305" y="845117"/>
              <a:ext cx="3790149" cy="3960313"/>
              <a:chOff x="263005" y="845117"/>
              <a:chExt cx="3790149" cy="3960313"/>
            </a:xfrm>
          </p:grpSpPr>
          <p:sp>
            <p:nvSpPr>
              <p:cNvPr id="152" name="Google Shape;152;p6"/>
              <p:cNvSpPr/>
              <p:nvPr/>
            </p:nvSpPr>
            <p:spPr>
              <a:xfrm>
                <a:off x="263005" y="3941386"/>
                <a:ext cx="3790149" cy="1956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51" extrusionOk="0">
                    <a:moveTo>
                      <a:pt x="271" y="0"/>
                    </a:moveTo>
                    <a:cubicBezTo>
                      <a:pt x="118" y="9"/>
                      <a:pt x="1" y="127"/>
                      <a:pt x="1" y="280"/>
                    </a:cubicBezTo>
                    <a:cubicBezTo>
                      <a:pt x="1" y="424"/>
                      <a:pt x="118" y="550"/>
                      <a:pt x="271" y="550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51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50"/>
                    </a:lnTo>
                    <a:lnTo>
                      <a:pt x="109358" y="550"/>
                    </a:lnTo>
                    <a:cubicBezTo>
                      <a:pt x="109502" y="550"/>
                      <a:pt x="109628" y="424"/>
                      <a:pt x="109619" y="271"/>
                    </a:cubicBezTo>
                    <a:cubicBezTo>
                      <a:pt x="109619" y="127"/>
                      <a:pt x="109502" y="0"/>
                      <a:pt x="109349" y="0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9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" name="Google Shape;153;p6"/>
              <p:cNvSpPr/>
              <p:nvPr/>
            </p:nvSpPr>
            <p:spPr>
              <a:xfrm>
                <a:off x="263005" y="4223091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" name="Google Shape;154;p6"/>
              <p:cNvSpPr/>
              <p:nvPr/>
            </p:nvSpPr>
            <p:spPr>
              <a:xfrm>
                <a:off x="263005" y="4504476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5"/>
                      <a:pt x="118" y="542"/>
                      <a:pt x="271" y="542"/>
                    </a:cubicBezTo>
                    <a:lnTo>
                      <a:pt x="13909" y="497"/>
                    </a:lnTo>
                    <a:lnTo>
                      <a:pt x="27538" y="479"/>
                    </a:lnTo>
                    <a:lnTo>
                      <a:pt x="54814" y="443"/>
                    </a:lnTo>
                    <a:lnTo>
                      <a:pt x="82082" y="479"/>
                    </a:lnTo>
                    <a:lnTo>
                      <a:pt x="95720" y="497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" name="Google Shape;155;p6"/>
              <p:cNvSpPr/>
              <p:nvPr/>
            </p:nvSpPr>
            <p:spPr>
              <a:xfrm>
                <a:off x="263005" y="3378615"/>
                <a:ext cx="3790149" cy="19214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1" extrusionOk="0">
                    <a:moveTo>
                      <a:pt x="271" y="0"/>
                    </a:moveTo>
                    <a:cubicBezTo>
                      <a:pt x="118" y="0"/>
                      <a:pt x="1" y="117"/>
                      <a:pt x="1" y="270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0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63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" name="Google Shape;156;p6"/>
              <p:cNvSpPr/>
              <p:nvPr/>
            </p:nvSpPr>
            <p:spPr>
              <a:xfrm>
                <a:off x="263005" y="3660001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" name="Google Shape;157;p6"/>
              <p:cNvSpPr/>
              <p:nvPr/>
            </p:nvSpPr>
            <p:spPr>
              <a:xfrm>
                <a:off x="263005" y="3097194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109364" y="0"/>
                    </a:moveTo>
                    <a:cubicBezTo>
                      <a:pt x="109359" y="0"/>
                      <a:pt x="109354" y="0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15"/>
                      <a:pt x="118" y="542"/>
                      <a:pt x="271" y="542"/>
                    </a:cubicBezTo>
                    <a:lnTo>
                      <a:pt x="13909" y="488"/>
                    </a:lnTo>
                    <a:lnTo>
                      <a:pt x="27538" y="470"/>
                    </a:lnTo>
                    <a:lnTo>
                      <a:pt x="54814" y="442"/>
                    </a:lnTo>
                    <a:lnTo>
                      <a:pt x="82082" y="470"/>
                    </a:lnTo>
                    <a:lnTo>
                      <a:pt x="95720" y="488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15"/>
                      <a:pt x="109619" y="262"/>
                    </a:cubicBezTo>
                    <a:cubicBezTo>
                      <a:pt x="109619" y="123"/>
                      <a:pt x="109510" y="0"/>
                      <a:pt x="109364" y="0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" name="Google Shape;158;p6"/>
              <p:cNvSpPr/>
              <p:nvPr/>
            </p:nvSpPr>
            <p:spPr>
              <a:xfrm>
                <a:off x="263005" y="225268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109364" y="1"/>
                    </a:moveTo>
                    <a:cubicBezTo>
                      <a:pt x="109359" y="1"/>
                      <a:pt x="109354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ubicBezTo>
                      <a:pt x="118" y="1"/>
                      <a:pt x="1" y="118"/>
                      <a:pt x="1" y="272"/>
                    </a:cubicBezTo>
                    <a:cubicBezTo>
                      <a:pt x="1" y="416"/>
                      <a:pt x="118" y="542"/>
                      <a:pt x="271" y="542"/>
                    </a:cubicBezTo>
                    <a:lnTo>
                      <a:pt x="13909" y="488"/>
                    </a:lnTo>
                    <a:lnTo>
                      <a:pt x="27538" y="470"/>
                    </a:lnTo>
                    <a:lnTo>
                      <a:pt x="54814" y="443"/>
                    </a:lnTo>
                    <a:lnTo>
                      <a:pt x="82082" y="470"/>
                    </a:lnTo>
                    <a:lnTo>
                      <a:pt x="95720" y="488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16"/>
                      <a:pt x="109619" y="272"/>
                    </a:cubicBezTo>
                    <a:cubicBezTo>
                      <a:pt x="109619" y="124"/>
                      <a:pt x="109510" y="1"/>
                      <a:pt x="109364" y="1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" name="Google Shape;159;p6"/>
              <p:cNvSpPr/>
              <p:nvPr/>
            </p:nvSpPr>
            <p:spPr>
              <a:xfrm>
                <a:off x="263005" y="2534104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18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100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" name="Google Shape;160;p6"/>
              <p:cNvSpPr/>
              <p:nvPr/>
            </p:nvSpPr>
            <p:spPr>
              <a:xfrm>
                <a:off x="263005" y="1970978"/>
                <a:ext cx="3790149" cy="19285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3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19"/>
                      <a:pt x="110" y="542"/>
                      <a:pt x="256" y="542"/>
                    </a:cubicBezTo>
                    <a:cubicBezTo>
                      <a:pt x="261" y="542"/>
                      <a:pt x="266" y="542"/>
                      <a:pt x="271" y="542"/>
                    </a:cubicBezTo>
                    <a:lnTo>
                      <a:pt x="13909" y="497"/>
                    </a:lnTo>
                    <a:lnTo>
                      <a:pt x="27538" y="479"/>
                    </a:lnTo>
                    <a:lnTo>
                      <a:pt x="54814" y="443"/>
                    </a:lnTo>
                    <a:lnTo>
                      <a:pt x="82082" y="479"/>
                    </a:lnTo>
                    <a:lnTo>
                      <a:pt x="95720" y="497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5"/>
                      <a:pt x="109619" y="271"/>
                    </a:cubicBezTo>
                    <a:cubicBezTo>
                      <a:pt x="109619" y="127"/>
                      <a:pt x="109502" y="1"/>
                      <a:pt x="109349" y="1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" name="Google Shape;161;p6"/>
              <p:cNvSpPr/>
              <p:nvPr/>
            </p:nvSpPr>
            <p:spPr>
              <a:xfrm>
                <a:off x="263005" y="1408208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15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69"/>
                    </a:lnTo>
                    <a:lnTo>
                      <a:pt x="95720" y="487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" name="Google Shape;162;p6"/>
              <p:cNvSpPr/>
              <p:nvPr/>
            </p:nvSpPr>
            <p:spPr>
              <a:xfrm>
                <a:off x="263005" y="845117"/>
                <a:ext cx="3790149" cy="19214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1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" name="Google Shape;163;p6"/>
              <p:cNvSpPr/>
              <p:nvPr/>
            </p:nvSpPr>
            <p:spPr>
              <a:xfrm>
                <a:off x="263005" y="112650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19"/>
                      <a:pt x="110" y="542"/>
                      <a:pt x="256" y="542"/>
                    </a:cubicBezTo>
                    <a:cubicBezTo>
                      <a:pt x="261" y="542"/>
                      <a:pt x="266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26"/>
                      <a:pt x="109502" y="0"/>
                      <a:pt x="109349" y="0"/>
                    </a:cubicBezTo>
                    <a:lnTo>
                      <a:pt x="95720" y="54"/>
                    </a:lnTo>
                    <a:lnTo>
                      <a:pt x="82082" y="72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" name="Google Shape;164;p6"/>
              <p:cNvSpPr/>
              <p:nvPr/>
            </p:nvSpPr>
            <p:spPr>
              <a:xfrm>
                <a:off x="263005" y="168959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4"/>
                      <a:pt x="118" y="542"/>
                      <a:pt x="271" y="542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4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" name="Google Shape;165;p6"/>
              <p:cNvSpPr/>
              <p:nvPr/>
            </p:nvSpPr>
            <p:spPr>
              <a:xfrm>
                <a:off x="263005" y="2815489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27"/>
                      <a:pt x="109502" y="1"/>
                      <a:pt x="109349" y="1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" name="Google Shape;166;p6"/>
              <p:cNvSpPr/>
              <p:nvPr/>
            </p:nvSpPr>
            <p:spPr>
              <a:xfrm>
                <a:off x="263005" y="4785897"/>
                <a:ext cx="3790149" cy="19533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50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80"/>
                    </a:cubicBezTo>
                    <a:cubicBezTo>
                      <a:pt x="1" y="424"/>
                      <a:pt x="118" y="550"/>
                      <a:pt x="271" y="550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50"/>
                    </a:lnTo>
                    <a:lnTo>
                      <a:pt x="109358" y="550"/>
                    </a:lnTo>
                    <a:cubicBezTo>
                      <a:pt x="109502" y="550"/>
                      <a:pt x="109628" y="424"/>
                      <a:pt x="109619" y="270"/>
                    </a:cubicBezTo>
                    <a:cubicBezTo>
                      <a:pt x="109619" y="126"/>
                      <a:pt x="109502" y="0"/>
                      <a:pt x="109349" y="0"/>
                    </a:cubicBezTo>
                    <a:lnTo>
                      <a:pt x="95720" y="54"/>
                    </a:lnTo>
                    <a:lnTo>
                      <a:pt x="82082" y="72"/>
                    </a:lnTo>
                    <a:lnTo>
                      <a:pt x="54814" y="108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cxnSp>
          <p:nvCxnSpPr>
            <p:cNvPr id="167" name="Google Shape;167;p6"/>
            <p:cNvCxnSpPr/>
            <p:nvPr/>
          </p:nvCxnSpPr>
          <p:spPr>
            <a:xfrm>
              <a:off x="4625700" y="540000"/>
              <a:ext cx="4679100" cy="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" name="Google Shape;168;p6"/>
            <p:cNvCxnSpPr/>
            <p:nvPr/>
          </p:nvCxnSpPr>
          <p:spPr>
            <a:xfrm>
              <a:off x="4049375" y="545250"/>
              <a:ext cx="0" cy="462540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" name="Google Shape;169;p6"/>
            <p:cNvCxnSpPr/>
            <p:nvPr/>
          </p:nvCxnSpPr>
          <p:spPr>
            <a:xfrm>
              <a:off x="4112975" y="545250"/>
              <a:ext cx="0" cy="462540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0" name="Google Shape;170;p6"/>
            <p:cNvCxnSpPr/>
            <p:nvPr/>
          </p:nvCxnSpPr>
          <p:spPr>
            <a:xfrm>
              <a:off x="4991700" y="545250"/>
              <a:ext cx="0" cy="462540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1" name="Google Shape;171;p6"/>
            <p:cNvCxnSpPr/>
            <p:nvPr/>
          </p:nvCxnSpPr>
          <p:spPr>
            <a:xfrm>
              <a:off x="5055300" y="545250"/>
              <a:ext cx="0" cy="462540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2" name="Google Shape;172;p6"/>
            <p:cNvCxnSpPr/>
            <p:nvPr/>
          </p:nvCxnSpPr>
          <p:spPr>
            <a:xfrm>
              <a:off x="-166800" y="540000"/>
              <a:ext cx="4681500" cy="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73" name="Google Shape;173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4504800" cy="1356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74" name="Google Shape;174;p6"/>
          <p:cNvSpPr txBox="1">
            <a:spLocks noGrp="1"/>
          </p:cNvSpPr>
          <p:nvPr>
            <p:ph type="body" idx="1"/>
          </p:nvPr>
        </p:nvSpPr>
        <p:spPr>
          <a:xfrm>
            <a:off x="627600" y="4158833"/>
            <a:ext cx="4504800" cy="171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175" name="Google Shape;175;p6"/>
          <p:cNvSpPr txBox="1">
            <a:spLocks noGrp="1"/>
          </p:cNvSpPr>
          <p:nvPr>
            <p:ph type="body" idx="2"/>
          </p:nvPr>
        </p:nvSpPr>
        <p:spPr>
          <a:xfrm>
            <a:off x="7158000" y="4140233"/>
            <a:ext cx="4236000" cy="171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176" name="Google Shape;176;p6"/>
          <p:cNvSpPr txBox="1">
            <a:spLocks noGrp="1"/>
          </p:cNvSpPr>
          <p:nvPr>
            <p:ph type="subTitle" idx="3"/>
          </p:nvPr>
        </p:nvSpPr>
        <p:spPr>
          <a:xfrm>
            <a:off x="1209200" y="3448533"/>
            <a:ext cx="33416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77" name="Google Shape;177;p6"/>
          <p:cNvSpPr txBox="1">
            <a:spLocks noGrp="1"/>
          </p:cNvSpPr>
          <p:nvPr>
            <p:ph type="subTitle" idx="4"/>
          </p:nvPr>
        </p:nvSpPr>
        <p:spPr>
          <a:xfrm>
            <a:off x="7605200" y="3429933"/>
            <a:ext cx="33416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58784686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hree Columns">
  <p:cSld name="Title + Three Columns">
    <p:spTree>
      <p:nvGrpSpPr>
        <p:cNvPr id="1" name="Shape 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" name="Google Shape;179;p7"/>
          <p:cNvGrpSpPr/>
          <p:nvPr/>
        </p:nvGrpSpPr>
        <p:grpSpPr>
          <a:xfrm>
            <a:off x="-232700" y="-29865"/>
            <a:ext cx="12649552" cy="6924065"/>
            <a:chOff x="-174525" y="-22399"/>
            <a:chExt cx="9487164" cy="5193049"/>
          </a:xfrm>
        </p:grpSpPr>
        <p:sp>
          <p:nvSpPr>
            <p:cNvPr id="180" name="Google Shape;180;p7"/>
            <p:cNvSpPr/>
            <p:nvPr/>
          </p:nvSpPr>
          <p:spPr>
            <a:xfrm>
              <a:off x="-174525" y="-22399"/>
              <a:ext cx="9487164" cy="5188298"/>
            </a:xfrm>
            <a:custGeom>
              <a:avLst/>
              <a:gdLst/>
              <a:ahLst/>
              <a:cxnLst/>
              <a:rect l="l" t="t" r="r" b="b"/>
              <a:pathLst>
                <a:path w="264469" h="144360" extrusionOk="0">
                  <a:moveTo>
                    <a:pt x="125024" y="0"/>
                  </a:moveTo>
                  <a:cubicBezTo>
                    <a:pt x="124865" y="0"/>
                    <a:pt x="124702" y="4"/>
                    <a:pt x="124536" y="11"/>
                  </a:cubicBezTo>
                  <a:lnTo>
                    <a:pt x="4940" y="11"/>
                  </a:lnTo>
                  <a:cubicBezTo>
                    <a:pt x="1569" y="65"/>
                    <a:pt x="0" y="1705"/>
                    <a:pt x="226" y="4914"/>
                  </a:cubicBezTo>
                  <a:lnTo>
                    <a:pt x="226" y="138500"/>
                  </a:lnTo>
                  <a:cubicBezTo>
                    <a:pt x="208" y="142159"/>
                    <a:pt x="1811" y="143993"/>
                    <a:pt x="5034" y="143993"/>
                  </a:cubicBezTo>
                  <a:cubicBezTo>
                    <a:pt x="5185" y="143993"/>
                    <a:pt x="5340" y="143989"/>
                    <a:pt x="5499" y="143981"/>
                  </a:cubicBezTo>
                  <a:cubicBezTo>
                    <a:pt x="23166" y="144233"/>
                    <a:pt x="61538" y="144359"/>
                    <a:pt x="76177" y="144359"/>
                  </a:cubicBezTo>
                  <a:cubicBezTo>
                    <a:pt x="90824" y="144359"/>
                    <a:pt x="107103" y="144233"/>
                    <a:pt x="125041" y="143981"/>
                  </a:cubicBezTo>
                  <a:cubicBezTo>
                    <a:pt x="129025" y="143963"/>
                    <a:pt x="130900" y="142007"/>
                    <a:pt x="130675" y="138122"/>
                  </a:cubicBezTo>
                  <a:lnTo>
                    <a:pt x="130675" y="6393"/>
                  </a:lnTo>
                  <a:cubicBezTo>
                    <a:pt x="130839" y="2139"/>
                    <a:pt x="128956" y="0"/>
                    <a:pt x="125024" y="0"/>
                  </a:cubicBezTo>
                  <a:close/>
                  <a:moveTo>
                    <a:pt x="139427" y="0"/>
                  </a:moveTo>
                  <a:cubicBezTo>
                    <a:pt x="135503" y="0"/>
                    <a:pt x="133611" y="2139"/>
                    <a:pt x="133776" y="6393"/>
                  </a:cubicBezTo>
                  <a:lnTo>
                    <a:pt x="133776" y="138122"/>
                  </a:lnTo>
                  <a:cubicBezTo>
                    <a:pt x="133550" y="142007"/>
                    <a:pt x="135434" y="143963"/>
                    <a:pt x="139409" y="143981"/>
                  </a:cubicBezTo>
                  <a:cubicBezTo>
                    <a:pt x="157347" y="144233"/>
                    <a:pt x="173635" y="144359"/>
                    <a:pt x="188274" y="144359"/>
                  </a:cubicBezTo>
                  <a:cubicBezTo>
                    <a:pt x="202912" y="144359"/>
                    <a:pt x="241294" y="144233"/>
                    <a:pt x="258970" y="143981"/>
                  </a:cubicBezTo>
                  <a:cubicBezTo>
                    <a:pt x="259129" y="143989"/>
                    <a:pt x="259285" y="143993"/>
                    <a:pt x="259437" y="143993"/>
                  </a:cubicBezTo>
                  <a:cubicBezTo>
                    <a:pt x="262675" y="143993"/>
                    <a:pt x="264277" y="142159"/>
                    <a:pt x="264243" y="138500"/>
                  </a:cubicBezTo>
                  <a:lnTo>
                    <a:pt x="264243" y="4914"/>
                  </a:lnTo>
                  <a:cubicBezTo>
                    <a:pt x="264468" y="1705"/>
                    <a:pt x="262900" y="65"/>
                    <a:pt x="259529" y="11"/>
                  </a:cubicBezTo>
                  <a:lnTo>
                    <a:pt x="139914" y="11"/>
                  </a:lnTo>
                  <a:cubicBezTo>
                    <a:pt x="139749" y="4"/>
                    <a:pt x="139586" y="0"/>
                    <a:pt x="1394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cxnSp>
          <p:nvCxnSpPr>
            <p:cNvPr id="181" name="Google Shape;181;p7"/>
            <p:cNvCxnSpPr/>
            <p:nvPr/>
          </p:nvCxnSpPr>
          <p:spPr>
            <a:xfrm>
              <a:off x="-166800" y="540000"/>
              <a:ext cx="4681500" cy="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182" name="Google Shape;182;p7"/>
            <p:cNvGrpSpPr/>
            <p:nvPr/>
          </p:nvGrpSpPr>
          <p:grpSpPr>
            <a:xfrm>
              <a:off x="263005" y="845117"/>
              <a:ext cx="3790149" cy="3960313"/>
              <a:chOff x="263005" y="845117"/>
              <a:chExt cx="3790149" cy="3960313"/>
            </a:xfrm>
          </p:grpSpPr>
          <p:sp>
            <p:nvSpPr>
              <p:cNvPr id="183" name="Google Shape;183;p7"/>
              <p:cNvSpPr/>
              <p:nvPr/>
            </p:nvSpPr>
            <p:spPr>
              <a:xfrm>
                <a:off x="263005" y="3941386"/>
                <a:ext cx="3790149" cy="1956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51" extrusionOk="0">
                    <a:moveTo>
                      <a:pt x="271" y="0"/>
                    </a:moveTo>
                    <a:cubicBezTo>
                      <a:pt x="118" y="9"/>
                      <a:pt x="1" y="127"/>
                      <a:pt x="1" y="280"/>
                    </a:cubicBezTo>
                    <a:cubicBezTo>
                      <a:pt x="1" y="424"/>
                      <a:pt x="118" y="550"/>
                      <a:pt x="271" y="550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51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50"/>
                    </a:lnTo>
                    <a:lnTo>
                      <a:pt x="109358" y="550"/>
                    </a:lnTo>
                    <a:cubicBezTo>
                      <a:pt x="109502" y="550"/>
                      <a:pt x="109628" y="424"/>
                      <a:pt x="109619" y="271"/>
                    </a:cubicBezTo>
                    <a:cubicBezTo>
                      <a:pt x="109619" y="127"/>
                      <a:pt x="109502" y="0"/>
                      <a:pt x="109349" y="0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9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" name="Google Shape;184;p7"/>
              <p:cNvSpPr/>
              <p:nvPr/>
            </p:nvSpPr>
            <p:spPr>
              <a:xfrm>
                <a:off x="263005" y="4223091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" name="Google Shape;185;p7"/>
              <p:cNvSpPr/>
              <p:nvPr/>
            </p:nvSpPr>
            <p:spPr>
              <a:xfrm>
                <a:off x="263005" y="4504476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5"/>
                      <a:pt x="118" y="542"/>
                      <a:pt x="271" y="542"/>
                    </a:cubicBezTo>
                    <a:lnTo>
                      <a:pt x="13909" y="497"/>
                    </a:lnTo>
                    <a:lnTo>
                      <a:pt x="27538" y="479"/>
                    </a:lnTo>
                    <a:lnTo>
                      <a:pt x="54814" y="443"/>
                    </a:lnTo>
                    <a:lnTo>
                      <a:pt x="82082" y="479"/>
                    </a:lnTo>
                    <a:lnTo>
                      <a:pt x="95720" y="497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" name="Google Shape;186;p7"/>
              <p:cNvSpPr/>
              <p:nvPr/>
            </p:nvSpPr>
            <p:spPr>
              <a:xfrm>
                <a:off x="263005" y="3378615"/>
                <a:ext cx="3790149" cy="19214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1" extrusionOk="0">
                    <a:moveTo>
                      <a:pt x="271" y="0"/>
                    </a:moveTo>
                    <a:cubicBezTo>
                      <a:pt x="118" y="0"/>
                      <a:pt x="1" y="117"/>
                      <a:pt x="1" y="270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0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63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" name="Google Shape;187;p7"/>
              <p:cNvSpPr/>
              <p:nvPr/>
            </p:nvSpPr>
            <p:spPr>
              <a:xfrm>
                <a:off x="263005" y="3660001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7"/>
              <p:cNvSpPr/>
              <p:nvPr/>
            </p:nvSpPr>
            <p:spPr>
              <a:xfrm>
                <a:off x="263005" y="3097194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109364" y="0"/>
                    </a:moveTo>
                    <a:cubicBezTo>
                      <a:pt x="109359" y="0"/>
                      <a:pt x="109354" y="0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15"/>
                      <a:pt x="118" y="542"/>
                      <a:pt x="271" y="542"/>
                    </a:cubicBezTo>
                    <a:lnTo>
                      <a:pt x="13909" y="488"/>
                    </a:lnTo>
                    <a:lnTo>
                      <a:pt x="27538" y="470"/>
                    </a:lnTo>
                    <a:lnTo>
                      <a:pt x="54814" y="442"/>
                    </a:lnTo>
                    <a:lnTo>
                      <a:pt x="82082" y="470"/>
                    </a:lnTo>
                    <a:lnTo>
                      <a:pt x="95720" y="488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15"/>
                      <a:pt x="109619" y="262"/>
                    </a:cubicBezTo>
                    <a:cubicBezTo>
                      <a:pt x="109619" y="123"/>
                      <a:pt x="109510" y="0"/>
                      <a:pt x="109364" y="0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" name="Google Shape;189;p7"/>
              <p:cNvSpPr/>
              <p:nvPr/>
            </p:nvSpPr>
            <p:spPr>
              <a:xfrm>
                <a:off x="263005" y="225268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109364" y="1"/>
                    </a:moveTo>
                    <a:cubicBezTo>
                      <a:pt x="109359" y="1"/>
                      <a:pt x="109354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ubicBezTo>
                      <a:pt x="118" y="1"/>
                      <a:pt x="1" y="118"/>
                      <a:pt x="1" y="272"/>
                    </a:cubicBezTo>
                    <a:cubicBezTo>
                      <a:pt x="1" y="416"/>
                      <a:pt x="118" y="542"/>
                      <a:pt x="271" y="542"/>
                    </a:cubicBezTo>
                    <a:lnTo>
                      <a:pt x="13909" y="488"/>
                    </a:lnTo>
                    <a:lnTo>
                      <a:pt x="27538" y="470"/>
                    </a:lnTo>
                    <a:lnTo>
                      <a:pt x="54814" y="443"/>
                    </a:lnTo>
                    <a:lnTo>
                      <a:pt x="82082" y="470"/>
                    </a:lnTo>
                    <a:lnTo>
                      <a:pt x="95720" y="488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16"/>
                      <a:pt x="109619" y="272"/>
                    </a:cubicBezTo>
                    <a:cubicBezTo>
                      <a:pt x="109619" y="124"/>
                      <a:pt x="109510" y="1"/>
                      <a:pt x="109364" y="1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" name="Google Shape;190;p7"/>
              <p:cNvSpPr/>
              <p:nvPr/>
            </p:nvSpPr>
            <p:spPr>
              <a:xfrm>
                <a:off x="263005" y="2534104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18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100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" name="Google Shape;191;p7"/>
              <p:cNvSpPr/>
              <p:nvPr/>
            </p:nvSpPr>
            <p:spPr>
              <a:xfrm>
                <a:off x="263005" y="1970978"/>
                <a:ext cx="3790149" cy="19285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3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19"/>
                      <a:pt x="110" y="542"/>
                      <a:pt x="256" y="542"/>
                    </a:cubicBezTo>
                    <a:cubicBezTo>
                      <a:pt x="261" y="542"/>
                      <a:pt x="266" y="542"/>
                      <a:pt x="271" y="542"/>
                    </a:cubicBezTo>
                    <a:lnTo>
                      <a:pt x="13909" y="497"/>
                    </a:lnTo>
                    <a:lnTo>
                      <a:pt x="27538" y="479"/>
                    </a:lnTo>
                    <a:lnTo>
                      <a:pt x="54814" y="443"/>
                    </a:lnTo>
                    <a:lnTo>
                      <a:pt x="82082" y="479"/>
                    </a:lnTo>
                    <a:lnTo>
                      <a:pt x="95720" y="497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5"/>
                      <a:pt x="109619" y="271"/>
                    </a:cubicBezTo>
                    <a:cubicBezTo>
                      <a:pt x="109619" y="127"/>
                      <a:pt x="109502" y="1"/>
                      <a:pt x="109349" y="1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" name="Google Shape;192;p7"/>
              <p:cNvSpPr/>
              <p:nvPr/>
            </p:nvSpPr>
            <p:spPr>
              <a:xfrm>
                <a:off x="263005" y="1408208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15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69"/>
                    </a:lnTo>
                    <a:lnTo>
                      <a:pt x="95720" y="487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" name="Google Shape;193;p7"/>
              <p:cNvSpPr/>
              <p:nvPr/>
            </p:nvSpPr>
            <p:spPr>
              <a:xfrm>
                <a:off x="263005" y="845117"/>
                <a:ext cx="3790149" cy="19214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1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" name="Google Shape;194;p7"/>
              <p:cNvSpPr/>
              <p:nvPr/>
            </p:nvSpPr>
            <p:spPr>
              <a:xfrm>
                <a:off x="263005" y="112650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19"/>
                      <a:pt x="110" y="542"/>
                      <a:pt x="256" y="542"/>
                    </a:cubicBezTo>
                    <a:cubicBezTo>
                      <a:pt x="261" y="542"/>
                      <a:pt x="266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26"/>
                      <a:pt x="109502" y="0"/>
                      <a:pt x="109349" y="0"/>
                    </a:cubicBezTo>
                    <a:lnTo>
                      <a:pt x="95720" y="54"/>
                    </a:lnTo>
                    <a:lnTo>
                      <a:pt x="82082" y="72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" name="Google Shape;195;p7"/>
              <p:cNvSpPr/>
              <p:nvPr/>
            </p:nvSpPr>
            <p:spPr>
              <a:xfrm>
                <a:off x="263005" y="168959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4"/>
                      <a:pt x="118" y="542"/>
                      <a:pt x="271" y="542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4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" name="Google Shape;196;p7"/>
              <p:cNvSpPr/>
              <p:nvPr/>
            </p:nvSpPr>
            <p:spPr>
              <a:xfrm>
                <a:off x="263005" y="2815489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27"/>
                      <a:pt x="109502" y="1"/>
                      <a:pt x="109349" y="1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" name="Google Shape;197;p7"/>
              <p:cNvSpPr/>
              <p:nvPr/>
            </p:nvSpPr>
            <p:spPr>
              <a:xfrm>
                <a:off x="263005" y="4785897"/>
                <a:ext cx="3790149" cy="19533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50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80"/>
                    </a:cubicBezTo>
                    <a:cubicBezTo>
                      <a:pt x="1" y="424"/>
                      <a:pt x="118" y="550"/>
                      <a:pt x="271" y="550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50"/>
                    </a:lnTo>
                    <a:lnTo>
                      <a:pt x="109358" y="550"/>
                    </a:lnTo>
                    <a:cubicBezTo>
                      <a:pt x="109502" y="550"/>
                      <a:pt x="109628" y="424"/>
                      <a:pt x="109619" y="270"/>
                    </a:cubicBezTo>
                    <a:cubicBezTo>
                      <a:pt x="109619" y="126"/>
                      <a:pt x="109502" y="0"/>
                      <a:pt x="109349" y="0"/>
                    </a:cubicBezTo>
                    <a:lnTo>
                      <a:pt x="95720" y="54"/>
                    </a:lnTo>
                    <a:lnTo>
                      <a:pt x="82082" y="72"/>
                    </a:lnTo>
                    <a:lnTo>
                      <a:pt x="54814" y="108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8" name="Google Shape;198;p7"/>
            <p:cNvGrpSpPr/>
            <p:nvPr/>
          </p:nvGrpSpPr>
          <p:grpSpPr>
            <a:xfrm>
              <a:off x="5055305" y="845117"/>
              <a:ext cx="3790149" cy="3960313"/>
              <a:chOff x="263005" y="845117"/>
              <a:chExt cx="3790149" cy="3960313"/>
            </a:xfrm>
          </p:grpSpPr>
          <p:sp>
            <p:nvSpPr>
              <p:cNvPr id="199" name="Google Shape;199;p7"/>
              <p:cNvSpPr/>
              <p:nvPr/>
            </p:nvSpPr>
            <p:spPr>
              <a:xfrm>
                <a:off x="263005" y="3941386"/>
                <a:ext cx="3790149" cy="1956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51" extrusionOk="0">
                    <a:moveTo>
                      <a:pt x="271" y="0"/>
                    </a:moveTo>
                    <a:cubicBezTo>
                      <a:pt x="118" y="9"/>
                      <a:pt x="1" y="127"/>
                      <a:pt x="1" y="280"/>
                    </a:cubicBezTo>
                    <a:cubicBezTo>
                      <a:pt x="1" y="424"/>
                      <a:pt x="118" y="550"/>
                      <a:pt x="271" y="550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51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50"/>
                    </a:lnTo>
                    <a:lnTo>
                      <a:pt x="109358" y="550"/>
                    </a:lnTo>
                    <a:cubicBezTo>
                      <a:pt x="109502" y="550"/>
                      <a:pt x="109628" y="424"/>
                      <a:pt x="109619" y="271"/>
                    </a:cubicBezTo>
                    <a:cubicBezTo>
                      <a:pt x="109619" y="127"/>
                      <a:pt x="109502" y="0"/>
                      <a:pt x="109349" y="0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9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" name="Google Shape;200;p7"/>
              <p:cNvSpPr/>
              <p:nvPr/>
            </p:nvSpPr>
            <p:spPr>
              <a:xfrm>
                <a:off x="263005" y="4223091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" name="Google Shape;201;p7"/>
              <p:cNvSpPr/>
              <p:nvPr/>
            </p:nvSpPr>
            <p:spPr>
              <a:xfrm>
                <a:off x="263005" y="4504476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5"/>
                      <a:pt x="118" y="542"/>
                      <a:pt x="271" y="542"/>
                    </a:cubicBezTo>
                    <a:lnTo>
                      <a:pt x="13909" y="497"/>
                    </a:lnTo>
                    <a:lnTo>
                      <a:pt x="27538" y="479"/>
                    </a:lnTo>
                    <a:lnTo>
                      <a:pt x="54814" y="443"/>
                    </a:lnTo>
                    <a:lnTo>
                      <a:pt x="82082" y="479"/>
                    </a:lnTo>
                    <a:lnTo>
                      <a:pt x="95720" y="497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" name="Google Shape;202;p7"/>
              <p:cNvSpPr/>
              <p:nvPr/>
            </p:nvSpPr>
            <p:spPr>
              <a:xfrm>
                <a:off x="263005" y="3378615"/>
                <a:ext cx="3790149" cy="19214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1" extrusionOk="0">
                    <a:moveTo>
                      <a:pt x="271" y="0"/>
                    </a:moveTo>
                    <a:cubicBezTo>
                      <a:pt x="118" y="0"/>
                      <a:pt x="1" y="117"/>
                      <a:pt x="1" y="270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0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63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" name="Google Shape;203;p7"/>
              <p:cNvSpPr/>
              <p:nvPr/>
            </p:nvSpPr>
            <p:spPr>
              <a:xfrm>
                <a:off x="263005" y="3660001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" name="Google Shape;204;p7"/>
              <p:cNvSpPr/>
              <p:nvPr/>
            </p:nvSpPr>
            <p:spPr>
              <a:xfrm>
                <a:off x="263005" y="3097194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109364" y="0"/>
                    </a:moveTo>
                    <a:cubicBezTo>
                      <a:pt x="109359" y="0"/>
                      <a:pt x="109354" y="0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15"/>
                      <a:pt x="118" y="542"/>
                      <a:pt x="271" y="542"/>
                    </a:cubicBezTo>
                    <a:lnTo>
                      <a:pt x="13909" y="488"/>
                    </a:lnTo>
                    <a:lnTo>
                      <a:pt x="27538" y="470"/>
                    </a:lnTo>
                    <a:lnTo>
                      <a:pt x="54814" y="442"/>
                    </a:lnTo>
                    <a:lnTo>
                      <a:pt x="82082" y="470"/>
                    </a:lnTo>
                    <a:lnTo>
                      <a:pt x="95720" y="488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15"/>
                      <a:pt x="109619" y="262"/>
                    </a:cubicBezTo>
                    <a:cubicBezTo>
                      <a:pt x="109619" y="123"/>
                      <a:pt x="109510" y="0"/>
                      <a:pt x="109364" y="0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" name="Google Shape;205;p7"/>
              <p:cNvSpPr/>
              <p:nvPr/>
            </p:nvSpPr>
            <p:spPr>
              <a:xfrm>
                <a:off x="263005" y="225268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109364" y="1"/>
                    </a:moveTo>
                    <a:cubicBezTo>
                      <a:pt x="109359" y="1"/>
                      <a:pt x="109354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ubicBezTo>
                      <a:pt x="118" y="1"/>
                      <a:pt x="1" y="118"/>
                      <a:pt x="1" y="272"/>
                    </a:cubicBezTo>
                    <a:cubicBezTo>
                      <a:pt x="1" y="416"/>
                      <a:pt x="118" y="542"/>
                      <a:pt x="271" y="542"/>
                    </a:cubicBezTo>
                    <a:lnTo>
                      <a:pt x="13909" y="488"/>
                    </a:lnTo>
                    <a:lnTo>
                      <a:pt x="27538" y="470"/>
                    </a:lnTo>
                    <a:lnTo>
                      <a:pt x="54814" y="443"/>
                    </a:lnTo>
                    <a:lnTo>
                      <a:pt x="82082" y="470"/>
                    </a:lnTo>
                    <a:lnTo>
                      <a:pt x="95720" y="488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16"/>
                      <a:pt x="109619" y="272"/>
                    </a:cubicBezTo>
                    <a:cubicBezTo>
                      <a:pt x="109619" y="124"/>
                      <a:pt x="109510" y="1"/>
                      <a:pt x="109364" y="1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" name="Google Shape;206;p7"/>
              <p:cNvSpPr/>
              <p:nvPr/>
            </p:nvSpPr>
            <p:spPr>
              <a:xfrm>
                <a:off x="263005" y="2534104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18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100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" name="Google Shape;207;p7"/>
              <p:cNvSpPr/>
              <p:nvPr/>
            </p:nvSpPr>
            <p:spPr>
              <a:xfrm>
                <a:off x="263005" y="1970978"/>
                <a:ext cx="3790149" cy="19285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3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19"/>
                      <a:pt x="110" y="542"/>
                      <a:pt x="256" y="542"/>
                    </a:cubicBezTo>
                    <a:cubicBezTo>
                      <a:pt x="261" y="542"/>
                      <a:pt x="266" y="542"/>
                      <a:pt x="271" y="542"/>
                    </a:cubicBezTo>
                    <a:lnTo>
                      <a:pt x="13909" y="497"/>
                    </a:lnTo>
                    <a:lnTo>
                      <a:pt x="27538" y="479"/>
                    </a:lnTo>
                    <a:lnTo>
                      <a:pt x="54814" y="443"/>
                    </a:lnTo>
                    <a:lnTo>
                      <a:pt x="82082" y="479"/>
                    </a:lnTo>
                    <a:lnTo>
                      <a:pt x="95720" y="497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5"/>
                      <a:pt x="109619" y="271"/>
                    </a:cubicBezTo>
                    <a:cubicBezTo>
                      <a:pt x="109619" y="127"/>
                      <a:pt x="109502" y="1"/>
                      <a:pt x="109349" y="1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" name="Google Shape;208;p7"/>
              <p:cNvSpPr/>
              <p:nvPr/>
            </p:nvSpPr>
            <p:spPr>
              <a:xfrm>
                <a:off x="263005" y="1408208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15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69"/>
                    </a:lnTo>
                    <a:lnTo>
                      <a:pt x="95720" y="487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" name="Google Shape;209;p7"/>
              <p:cNvSpPr/>
              <p:nvPr/>
            </p:nvSpPr>
            <p:spPr>
              <a:xfrm>
                <a:off x="263005" y="845117"/>
                <a:ext cx="3790149" cy="19214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1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" name="Google Shape;210;p7"/>
              <p:cNvSpPr/>
              <p:nvPr/>
            </p:nvSpPr>
            <p:spPr>
              <a:xfrm>
                <a:off x="263005" y="112650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19"/>
                      <a:pt x="110" y="542"/>
                      <a:pt x="256" y="542"/>
                    </a:cubicBezTo>
                    <a:cubicBezTo>
                      <a:pt x="261" y="542"/>
                      <a:pt x="266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26"/>
                      <a:pt x="109502" y="0"/>
                      <a:pt x="109349" y="0"/>
                    </a:cubicBezTo>
                    <a:lnTo>
                      <a:pt x="95720" y="54"/>
                    </a:lnTo>
                    <a:lnTo>
                      <a:pt x="82082" y="72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" name="Google Shape;211;p7"/>
              <p:cNvSpPr/>
              <p:nvPr/>
            </p:nvSpPr>
            <p:spPr>
              <a:xfrm>
                <a:off x="263005" y="168959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4"/>
                      <a:pt x="118" y="542"/>
                      <a:pt x="271" y="542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4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" name="Google Shape;212;p7"/>
              <p:cNvSpPr/>
              <p:nvPr/>
            </p:nvSpPr>
            <p:spPr>
              <a:xfrm>
                <a:off x="263005" y="2815489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27"/>
                      <a:pt x="109502" y="1"/>
                      <a:pt x="109349" y="1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" name="Google Shape;213;p7"/>
              <p:cNvSpPr/>
              <p:nvPr/>
            </p:nvSpPr>
            <p:spPr>
              <a:xfrm>
                <a:off x="263005" y="4785897"/>
                <a:ext cx="3790149" cy="19533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50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80"/>
                    </a:cubicBezTo>
                    <a:cubicBezTo>
                      <a:pt x="1" y="424"/>
                      <a:pt x="118" y="550"/>
                      <a:pt x="271" y="550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50"/>
                    </a:lnTo>
                    <a:lnTo>
                      <a:pt x="109358" y="550"/>
                    </a:lnTo>
                    <a:cubicBezTo>
                      <a:pt x="109502" y="550"/>
                      <a:pt x="109628" y="424"/>
                      <a:pt x="109619" y="270"/>
                    </a:cubicBezTo>
                    <a:cubicBezTo>
                      <a:pt x="109619" y="126"/>
                      <a:pt x="109502" y="0"/>
                      <a:pt x="109349" y="0"/>
                    </a:cubicBezTo>
                    <a:lnTo>
                      <a:pt x="95720" y="54"/>
                    </a:lnTo>
                    <a:lnTo>
                      <a:pt x="82082" y="72"/>
                    </a:lnTo>
                    <a:lnTo>
                      <a:pt x="54814" y="108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cxnSp>
          <p:nvCxnSpPr>
            <p:cNvPr id="214" name="Google Shape;214;p7"/>
            <p:cNvCxnSpPr/>
            <p:nvPr/>
          </p:nvCxnSpPr>
          <p:spPr>
            <a:xfrm>
              <a:off x="4625700" y="540000"/>
              <a:ext cx="4679100" cy="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5" name="Google Shape;215;p7"/>
            <p:cNvCxnSpPr/>
            <p:nvPr/>
          </p:nvCxnSpPr>
          <p:spPr>
            <a:xfrm>
              <a:off x="4049375" y="545250"/>
              <a:ext cx="0" cy="462540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6" name="Google Shape;216;p7"/>
            <p:cNvCxnSpPr/>
            <p:nvPr/>
          </p:nvCxnSpPr>
          <p:spPr>
            <a:xfrm>
              <a:off x="4112975" y="545250"/>
              <a:ext cx="0" cy="462540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7" name="Google Shape;217;p7"/>
            <p:cNvCxnSpPr/>
            <p:nvPr/>
          </p:nvCxnSpPr>
          <p:spPr>
            <a:xfrm>
              <a:off x="4991700" y="545250"/>
              <a:ext cx="0" cy="462540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8" name="Google Shape;218;p7"/>
            <p:cNvCxnSpPr/>
            <p:nvPr/>
          </p:nvCxnSpPr>
          <p:spPr>
            <a:xfrm>
              <a:off x="5055300" y="545250"/>
              <a:ext cx="0" cy="462540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9" name="Google Shape;219;p7"/>
            <p:cNvCxnSpPr/>
            <p:nvPr/>
          </p:nvCxnSpPr>
          <p:spPr>
            <a:xfrm>
              <a:off x="-166800" y="540000"/>
              <a:ext cx="4681500" cy="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20" name="Google Shape;220;p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4116400" cy="1945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21" name="Google Shape;221;p7"/>
          <p:cNvSpPr txBox="1">
            <a:spLocks noGrp="1"/>
          </p:cNvSpPr>
          <p:nvPr>
            <p:ph type="subTitle" idx="1"/>
          </p:nvPr>
        </p:nvSpPr>
        <p:spPr>
          <a:xfrm>
            <a:off x="7605197" y="1156267"/>
            <a:ext cx="13888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22" name="Google Shape;222;p7"/>
          <p:cNvSpPr txBox="1">
            <a:spLocks noGrp="1"/>
          </p:cNvSpPr>
          <p:nvPr>
            <p:ph type="subTitle" idx="2"/>
          </p:nvPr>
        </p:nvSpPr>
        <p:spPr>
          <a:xfrm>
            <a:off x="7605197" y="3808733"/>
            <a:ext cx="13888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23" name="Google Shape;223;p7"/>
          <p:cNvSpPr txBox="1">
            <a:spLocks noGrp="1"/>
          </p:cNvSpPr>
          <p:nvPr>
            <p:ph type="subTitle" idx="3"/>
          </p:nvPr>
        </p:nvSpPr>
        <p:spPr>
          <a:xfrm>
            <a:off x="1209200" y="3808733"/>
            <a:ext cx="13888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24" name="Google Shape;224;p7"/>
          <p:cNvSpPr txBox="1">
            <a:spLocks noGrp="1"/>
          </p:cNvSpPr>
          <p:nvPr>
            <p:ph type="subTitle" idx="4"/>
          </p:nvPr>
        </p:nvSpPr>
        <p:spPr>
          <a:xfrm>
            <a:off x="1209200" y="4351133"/>
            <a:ext cx="3341600" cy="15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25" name="Google Shape;225;p7"/>
          <p:cNvSpPr txBox="1">
            <a:spLocks noGrp="1"/>
          </p:cNvSpPr>
          <p:nvPr>
            <p:ph type="subTitle" idx="5"/>
          </p:nvPr>
        </p:nvSpPr>
        <p:spPr>
          <a:xfrm>
            <a:off x="7605200" y="4351133"/>
            <a:ext cx="3341600" cy="15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26" name="Google Shape;226;p7"/>
          <p:cNvSpPr txBox="1">
            <a:spLocks noGrp="1"/>
          </p:cNvSpPr>
          <p:nvPr>
            <p:ph type="subTitle" idx="6"/>
          </p:nvPr>
        </p:nvSpPr>
        <p:spPr>
          <a:xfrm>
            <a:off x="7605200" y="1719733"/>
            <a:ext cx="3341600" cy="15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58017815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1">
  <p:cSld name="Title + Text 1">
    <p:spTree>
      <p:nvGrpSpPr>
        <p:cNvPr id="1" name="Shape 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8" name="Google Shape;228;p8"/>
          <p:cNvGrpSpPr/>
          <p:nvPr/>
        </p:nvGrpSpPr>
        <p:grpSpPr>
          <a:xfrm>
            <a:off x="-2267" y="439"/>
            <a:ext cx="12196533" cy="6857124"/>
            <a:chOff x="238125" y="854700"/>
            <a:chExt cx="7142500" cy="4015650"/>
          </a:xfrm>
        </p:grpSpPr>
        <p:sp>
          <p:nvSpPr>
            <p:cNvPr id="229" name="Google Shape;229;p8"/>
            <p:cNvSpPr/>
            <p:nvPr/>
          </p:nvSpPr>
          <p:spPr>
            <a:xfrm>
              <a:off x="238125" y="854700"/>
              <a:ext cx="7142500" cy="4015650"/>
            </a:xfrm>
            <a:custGeom>
              <a:avLst/>
              <a:gdLst/>
              <a:ahLst/>
              <a:cxnLst/>
              <a:rect l="l" t="t" r="r" b="b"/>
              <a:pathLst>
                <a:path w="285700" h="160626" extrusionOk="0">
                  <a:moveTo>
                    <a:pt x="5823" y="8897"/>
                  </a:moveTo>
                  <a:cubicBezTo>
                    <a:pt x="6990" y="8897"/>
                    <a:pt x="7943" y="9851"/>
                    <a:pt x="7943" y="11018"/>
                  </a:cubicBezTo>
                  <a:cubicBezTo>
                    <a:pt x="7943" y="12185"/>
                    <a:pt x="6990" y="13139"/>
                    <a:pt x="5823" y="13139"/>
                  </a:cubicBezTo>
                  <a:cubicBezTo>
                    <a:pt x="4656" y="13139"/>
                    <a:pt x="3714" y="12185"/>
                    <a:pt x="3714" y="11018"/>
                  </a:cubicBezTo>
                  <a:cubicBezTo>
                    <a:pt x="3714" y="9851"/>
                    <a:pt x="4656" y="8897"/>
                    <a:pt x="5823" y="8897"/>
                  </a:cubicBezTo>
                  <a:close/>
                  <a:moveTo>
                    <a:pt x="5823" y="20718"/>
                  </a:moveTo>
                  <a:cubicBezTo>
                    <a:pt x="6990" y="20718"/>
                    <a:pt x="7943" y="21660"/>
                    <a:pt x="7943" y="22839"/>
                  </a:cubicBezTo>
                  <a:cubicBezTo>
                    <a:pt x="7943" y="24006"/>
                    <a:pt x="6990" y="24960"/>
                    <a:pt x="5823" y="24960"/>
                  </a:cubicBezTo>
                  <a:cubicBezTo>
                    <a:pt x="4656" y="24960"/>
                    <a:pt x="3714" y="24006"/>
                    <a:pt x="3714" y="22839"/>
                  </a:cubicBezTo>
                  <a:cubicBezTo>
                    <a:pt x="3714" y="21660"/>
                    <a:pt x="4656" y="20718"/>
                    <a:pt x="5823" y="20718"/>
                  </a:cubicBezTo>
                  <a:close/>
                  <a:moveTo>
                    <a:pt x="5823" y="32527"/>
                  </a:moveTo>
                  <a:cubicBezTo>
                    <a:pt x="6990" y="32527"/>
                    <a:pt x="7943" y="33481"/>
                    <a:pt x="7943" y="34648"/>
                  </a:cubicBezTo>
                  <a:cubicBezTo>
                    <a:pt x="7943" y="35827"/>
                    <a:pt x="6990" y="36768"/>
                    <a:pt x="5823" y="36768"/>
                  </a:cubicBezTo>
                  <a:cubicBezTo>
                    <a:pt x="4656" y="36768"/>
                    <a:pt x="3714" y="35827"/>
                    <a:pt x="3714" y="34648"/>
                  </a:cubicBezTo>
                  <a:cubicBezTo>
                    <a:pt x="3714" y="33481"/>
                    <a:pt x="4656" y="32527"/>
                    <a:pt x="5823" y="32527"/>
                  </a:cubicBezTo>
                  <a:close/>
                  <a:moveTo>
                    <a:pt x="5823" y="44348"/>
                  </a:moveTo>
                  <a:cubicBezTo>
                    <a:pt x="6990" y="44348"/>
                    <a:pt x="7943" y="45302"/>
                    <a:pt x="7943" y="46469"/>
                  </a:cubicBezTo>
                  <a:cubicBezTo>
                    <a:pt x="7943" y="47636"/>
                    <a:pt x="6990" y="48589"/>
                    <a:pt x="5823" y="48589"/>
                  </a:cubicBezTo>
                  <a:cubicBezTo>
                    <a:pt x="4656" y="48589"/>
                    <a:pt x="3714" y="47636"/>
                    <a:pt x="3714" y="46469"/>
                  </a:cubicBezTo>
                  <a:cubicBezTo>
                    <a:pt x="3714" y="45302"/>
                    <a:pt x="4656" y="44348"/>
                    <a:pt x="5823" y="44348"/>
                  </a:cubicBezTo>
                  <a:close/>
                  <a:moveTo>
                    <a:pt x="5823" y="56169"/>
                  </a:moveTo>
                  <a:cubicBezTo>
                    <a:pt x="6990" y="56169"/>
                    <a:pt x="7943" y="57110"/>
                    <a:pt x="7943" y="58277"/>
                  </a:cubicBezTo>
                  <a:cubicBezTo>
                    <a:pt x="7943" y="59457"/>
                    <a:pt x="6990" y="60398"/>
                    <a:pt x="5823" y="60398"/>
                  </a:cubicBezTo>
                  <a:cubicBezTo>
                    <a:pt x="4656" y="60398"/>
                    <a:pt x="3714" y="59457"/>
                    <a:pt x="3714" y="58277"/>
                  </a:cubicBezTo>
                  <a:cubicBezTo>
                    <a:pt x="3714" y="57110"/>
                    <a:pt x="4656" y="56169"/>
                    <a:pt x="5823" y="56169"/>
                  </a:cubicBezTo>
                  <a:close/>
                  <a:moveTo>
                    <a:pt x="5823" y="67977"/>
                  </a:moveTo>
                  <a:cubicBezTo>
                    <a:pt x="6990" y="67977"/>
                    <a:pt x="7943" y="68931"/>
                    <a:pt x="7943" y="70098"/>
                  </a:cubicBezTo>
                  <a:cubicBezTo>
                    <a:pt x="7943" y="71265"/>
                    <a:pt x="6990" y="72219"/>
                    <a:pt x="5823" y="72219"/>
                  </a:cubicBezTo>
                  <a:cubicBezTo>
                    <a:pt x="4656" y="72219"/>
                    <a:pt x="3714" y="71265"/>
                    <a:pt x="3714" y="70098"/>
                  </a:cubicBezTo>
                  <a:cubicBezTo>
                    <a:pt x="3714" y="68931"/>
                    <a:pt x="4656" y="67977"/>
                    <a:pt x="5823" y="67977"/>
                  </a:cubicBezTo>
                  <a:close/>
                  <a:moveTo>
                    <a:pt x="5823" y="79798"/>
                  </a:moveTo>
                  <a:cubicBezTo>
                    <a:pt x="6990" y="79798"/>
                    <a:pt x="7943" y="80739"/>
                    <a:pt x="7943" y="81919"/>
                  </a:cubicBezTo>
                  <a:cubicBezTo>
                    <a:pt x="7943" y="83086"/>
                    <a:pt x="6990" y="84027"/>
                    <a:pt x="5823" y="84027"/>
                  </a:cubicBezTo>
                  <a:cubicBezTo>
                    <a:pt x="4656" y="84027"/>
                    <a:pt x="3714" y="83086"/>
                    <a:pt x="3714" y="81919"/>
                  </a:cubicBezTo>
                  <a:cubicBezTo>
                    <a:pt x="3714" y="80739"/>
                    <a:pt x="4656" y="79798"/>
                    <a:pt x="5823" y="79798"/>
                  </a:cubicBezTo>
                  <a:close/>
                  <a:moveTo>
                    <a:pt x="5823" y="91607"/>
                  </a:moveTo>
                  <a:cubicBezTo>
                    <a:pt x="6990" y="91607"/>
                    <a:pt x="7943" y="92560"/>
                    <a:pt x="7943" y="93727"/>
                  </a:cubicBezTo>
                  <a:cubicBezTo>
                    <a:pt x="7943" y="94895"/>
                    <a:pt x="6990" y="95848"/>
                    <a:pt x="5823" y="95848"/>
                  </a:cubicBezTo>
                  <a:cubicBezTo>
                    <a:pt x="4656" y="95848"/>
                    <a:pt x="3714" y="94895"/>
                    <a:pt x="3714" y="93727"/>
                  </a:cubicBezTo>
                  <a:cubicBezTo>
                    <a:pt x="3714" y="92560"/>
                    <a:pt x="4656" y="91607"/>
                    <a:pt x="5823" y="91607"/>
                  </a:cubicBezTo>
                  <a:close/>
                  <a:moveTo>
                    <a:pt x="5823" y="103428"/>
                  </a:moveTo>
                  <a:cubicBezTo>
                    <a:pt x="6990" y="103428"/>
                    <a:pt x="7943" y="104381"/>
                    <a:pt x="7943" y="105548"/>
                  </a:cubicBezTo>
                  <a:cubicBezTo>
                    <a:pt x="7943" y="106716"/>
                    <a:pt x="6990" y="107669"/>
                    <a:pt x="5823" y="107669"/>
                  </a:cubicBezTo>
                  <a:cubicBezTo>
                    <a:pt x="4656" y="107669"/>
                    <a:pt x="3714" y="106716"/>
                    <a:pt x="3714" y="105548"/>
                  </a:cubicBezTo>
                  <a:cubicBezTo>
                    <a:pt x="3714" y="104381"/>
                    <a:pt x="4656" y="103428"/>
                    <a:pt x="5823" y="103428"/>
                  </a:cubicBezTo>
                  <a:close/>
                  <a:moveTo>
                    <a:pt x="5823" y="115249"/>
                  </a:moveTo>
                  <a:cubicBezTo>
                    <a:pt x="6990" y="115249"/>
                    <a:pt x="7943" y="116190"/>
                    <a:pt x="7943" y="117357"/>
                  </a:cubicBezTo>
                  <a:cubicBezTo>
                    <a:pt x="7943" y="118536"/>
                    <a:pt x="6990" y="119478"/>
                    <a:pt x="5823" y="119478"/>
                  </a:cubicBezTo>
                  <a:cubicBezTo>
                    <a:pt x="4656" y="119478"/>
                    <a:pt x="3714" y="118536"/>
                    <a:pt x="3714" y="117357"/>
                  </a:cubicBezTo>
                  <a:cubicBezTo>
                    <a:pt x="3714" y="116190"/>
                    <a:pt x="4656" y="115249"/>
                    <a:pt x="5823" y="115249"/>
                  </a:cubicBezTo>
                  <a:close/>
                  <a:moveTo>
                    <a:pt x="5823" y="127057"/>
                  </a:moveTo>
                  <a:cubicBezTo>
                    <a:pt x="6990" y="127057"/>
                    <a:pt x="7943" y="128011"/>
                    <a:pt x="7943" y="129178"/>
                  </a:cubicBezTo>
                  <a:cubicBezTo>
                    <a:pt x="7943" y="130345"/>
                    <a:pt x="6990" y="131299"/>
                    <a:pt x="5823" y="131299"/>
                  </a:cubicBezTo>
                  <a:cubicBezTo>
                    <a:pt x="4656" y="131299"/>
                    <a:pt x="3714" y="130345"/>
                    <a:pt x="3714" y="129178"/>
                  </a:cubicBezTo>
                  <a:cubicBezTo>
                    <a:pt x="3714" y="128011"/>
                    <a:pt x="4656" y="127057"/>
                    <a:pt x="5823" y="127057"/>
                  </a:cubicBezTo>
                  <a:close/>
                  <a:moveTo>
                    <a:pt x="5823" y="138878"/>
                  </a:moveTo>
                  <a:cubicBezTo>
                    <a:pt x="6990" y="138878"/>
                    <a:pt x="7943" y="139819"/>
                    <a:pt x="7943" y="140999"/>
                  </a:cubicBezTo>
                  <a:cubicBezTo>
                    <a:pt x="7943" y="142166"/>
                    <a:pt x="6990" y="143107"/>
                    <a:pt x="5823" y="143107"/>
                  </a:cubicBezTo>
                  <a:cubicBezTo>
                    <a:pt x="4656" y="143107"/>
                    <a:pt x="3714" y="142166"/>
                    <a:pt x="3714" y="140999"/>
                  </a:cubicBezTo>
                  <a:cubicBezTo>
                    <a:pt x="3714" y="139819"/>
                    <a:pt x="4656" y="138878"/>
                    <a:pt x="5823" y="138878"/>
                  </a:cubicBezTo>
                  <a:close/>
                  <a:moveTo>
                    <a:pt x="5823" y="150687"/>
                  </a:moveTo>
                  <a:cubicBezTo>
                    <a:pt x="6990" y="150687"/>
                    <a:pt x="7943" y="151640"/>
                    <a:pt x="7943" y="152807"/>
                  </a:cubicBezTo>
                  <a:cubicBezTo>
                    <a:pt x="7943" y="153974"/>
                    <a:pt x="6990" y="154928"/>
                    <a:pt x="5823" y="154928"/>
                  </a:cubicBezTo>
                  <a:cubicBezTo>
                    <a:pt x="4656" y="154928"/>
                    <a:pt x="3714" y="153974"/>
                    <a:pt x="3714" y="152807"/>
                  </a:cubicBezTo>
                  <a:cubicBezTo>
                    <a:pt x="3714" y="151640"/>
                    <a:pt x="4656" y="150687"/>
                    <a:pt x="5823" y="150687"/>
                  </a:cubicBezTo>
                  <a:close/>
                  <a:moveTo>
                    <a:pt x="0" y="0"/>
                  </a:moveTo>
                  <a:lnTo>
                    <a:pt x="0" y="160625"/>
                  </a:lnTo>
                  <a:lnTo>
                    <a:pt x="285700" y="160625"/>
                  </a:lnTo>
                  <a:lnTo>
                    <a:pt x="2857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8"/>
            <p:cNvSpPr/>
            <p:nvPr/>
          </p:nvSpPr>
          <p:spPr>
            <a:xfrm>
              <a:off x="561875" y="24866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8"/>
            <p:cNvSpPr/>
            <p:nvPr/>
          </p:nvSpPr>
          <p:spPr>
            <a:xfrm>
              <a:off x="561875" y="26946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8"/>
            <p:cNvSpPr/>
            <p:nvPr/>
          </p:nvSpPr>
          <p:spPr>
            <a:xfrm>
              <a:off x="561875" y="28923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8"/>
            <p:cNvSpPr/>
            <p:nvPr/>
          </p:nvSpPr>
          <p:spPr>
            <a:xfrm>
              <a:off x="561875" y="31000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8"/>
            <p:cNvSpPr/>
            <p:nvPr/>
          </p:nvSpPr>
          <p:spPr>
            <a:xfrm>
              <a:off x="561875" y="16757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8"/>
            <p:cNvSpPr/>
            <p:nvPr/>
          </p:nvSpPr>
          <p:spPr>
            <a:xfrm>
              <a:off x="561875" y="18837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8"/>
            <p:cNvSpPr/>
            <p:nvPr/>
          </p:nvSpPr>
          <p:spPr>
            <a:xfrm>
              <a:off x="561875" y="20813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8"/>
            <p:cNvSpPr/>
            <p:nvPr/>
          </p:nvSpPr>
          <p:spPr>
            <a:xfrm>
              <a:off x="561875" y="22890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8"/>
            <p:cNvSpPr/>
            <p:nvPr/>
          </p:nvSpPr>
          <p:spPr>
            <a:xfrm>
              <a:off x="561875" y="10727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8"/>
            <p:cNvSpPr/>
            <p:nvPr/>
          </p:nvSpPr>
          <p:spPr>
            <a:xfrm>
              <a:off x="561875" y="12703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8"/>
            <p:cNvSpPr/>
            <p:nvPr/>
          </p:nvSpPr>
          <p:spPr>
            <a:xfrm>
              <a:off x="561875" y="14780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8"/>
            <p:cNvSpPr/>
            <p:nvPr/>
          </p:nvSpPr>
          <p:spPr>
            <a:xfrm>
              <a:off x="561875" y="41086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8"/>
            <p:cNvSpPr/>
            <p:nvPr/>
          </p:nvSpPr>
          <p:spPr>
            <a:xfrm>
              <a:off x="561875" y="43166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8"/>
            <p:cNvSpPr/>
            <p:nvPr/>
          </p:nvSpPr>
          <p:spPr>
            <a:xfrm>
              <a:off x="561875" y="45142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8"/>
            <p:cNvSpPr/>
            <p:nvPr/>
          </p:nvSpPr>
          <p:spPr>
            <a:xfrm>
              <a:off x="561875" y="47219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8"/>
            <p:cNvSpPr/>
            <p:nvPr/>
          </p:nvSpPr>
          <p:spPr>
            <a:xfrm>
              <a:off x="561875" y="3297650"/>
              <a:ext cx="6818750" cy="0"/>
            </a:xfrm>
            <a:custGeom>
              <a:avLst/>
              <a:gdLst/>
              <a:ahLst/>
              <a:cxnLst/>
              <a:rect l="l" t="t" r="r" b="b"/>
              <a:pathLst>
                <a:path w="272750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8"/>
            <p:cNvSpPr/>
            <p:nvPr/>
          </p:nvSpPr>
          <p:spPr>
            <a:xfrm>
              <a:off x="561875" y="35056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8"/>
            <p:cNvSpPr/>
            <p:nvPr/>
          </p:nvSpPr>
          <p:spPr>
            <a:xfrm>
              <a:off x="561875" y="37032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8"/>
            <p:cNvSpPr/>
            <p:nvPr/>
          </p:nvSpPr>
          <p:spPr>
            <a:xfrm>
              <a:off x="561875" y="39109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8"/>
            <p:cNvSpPr/>
            <p:nvPr/>
          </p:nvSpPr>
          <p:spPr>
            <a:xfrm>
              <a:off x="514825" y="859725"/>
              <a:ext cx="25" cy="4005275"/>
            </a:xfrm>
            <a:custGeom>
              <a:avLst/>
              <a:gdLst/>
              <a:ahLst/>
              <a:cxnLst/>
              <a:rect l="l" t="t" r="r" b="b"/>
              <a:pathLst>
                <a:path w="1" h="160211" fill="none" extrusionOk="0">
                  <a:moveTo>
                    <a:pt x="0" y="0"/>
                  </a:moveTo>
                  <a:lnTo>
                    <a:pt x="0" y="160211"/>
                  </a:lnTo>
                </a:path>
              </a:pathLst>
            </a:custGeom>
            <a:noFill/>
            <a:ln w="7850" cap="flat" cmpd="sng">
              <a:solidFill>
                <a:schemeClr val="dk1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8"/>
            <p:cNvSpPr/>
            <p:nvPr/>
          </p:nvSpPr>
          <p:spPr>
            <a:xfrm>
              <a:off x="563750" y="859725"/>
              <a:ext cx="25" cy="4005275"/>
            </a:xfrm>
            <a:custGeom>
              <a:avLst/>
              <a:gdLst/>
              <a:ahLst/>
              <a:cxnLst/>
              <a:rect l="l" t="t" r="r" b="b"/>
              <a:pathLst>
                <a:path w="1" h="160211" fill="none" extrusionOk="0">
                  <a:moveTo>
                    <a:pt x="1" y="0"/>
                  </a:moveTo>
                  <a:lnTo>
                    <a:pt x="1" y="160211"/>
                  </a:lnTo>
                </a:path>
              </a:pathLst>
            </a:custGeom>
            <a:noFill/>
            <a:ln w="7850" cap="flat" cmpd="sng">
              <a:solidFill>
                <a:schemeClr val="dk1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1" name="Google Shape;251;p8"/>
          <p:cNvSpPr txBox="1">
            <a:spLocks noGrp="1"/>
          </p:cNvSpPr>
          <p:nvPr>
            <p:ph type="title"/>
          </p:nvPr>
        </p:nvSpPr>
        <p:spPr>
          <a:xfrm>
            <a:off x="7085700" y="1309333"/>
            <a:ext cx="4146000" cy="1784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52" name="Google Shape;252;p8"/>
          <p:cNvSpPr txBox="1">
            <a:spLocks noGrp="1"/>
          </p:cNvSpPr>
          <p:nvPr>
            <p:ph type="subTitle" idx="1"/>
          </p:nvPr>
        </p:nvSpPr>
        <p:spPr>
          <a:xfrm>
            <a:off x="8321500" y="3522767"/>
            <a:ext cx="2910400" cy="19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05736540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Title">
  <p:cSld name="Big Title">
    <p:bg>
      <p:bgPr>
        <a:solidFill>
          <a:schemeClr val="lt2"/>
        </a:solidFill>
        <a:effectLst/>
      </p:bgPr>
    </p:bg>
    <p:spTree>
      <p:nvGrpSpPr>
        <p:cNvPr id="1" name="Shape 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" name="Google Shape;254;p9"/>
          <p:cNvSpPr txBox="1">
            <a:spLocks noGrp="1"/>
          </p:cNvSpPr>
          <p:nvPr>
            <p:ph type="title"/>
          </p:nvPr>
        </p:nvSpPr>
        <p:spPr>
          <a:xfrm>
            <a:off x="4297600" y="2094600"/>
            <a:ext cx="3596800" cy="2668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1907423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0" y="0"/>
            <a:ext cx="12192000" cy="371703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55634114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" name="Google Shape;256;p10"/>
          <p:cNvGrpSpPr/>
          <p:nvPr/>
        </p:nvGrpSpPr>
        <p:grpSpPr>
          <a:xfrm>
            <a:off x="-2267" y="439"/>
            <a:ext cx="12196533" cy="6857124"/>
            <a:chOff x="238125" y="854700"/>
            <a:chExt cx="7142500" cy="4015650"/>
          </a:xfrm>
        </p:grpSpPr>
        <p:sp>
          <p:nvSpPr>
            <p:cNvPr id="257" name="Google Shape;257;p10"/>
            <p:cNvSpPr/>
            <p:nvPr/>
          </p:nvSpPr>
          <p:spPr>
            <a:xfrm>
              <a:off x="238125" y="854700"/>
              <a:ext cx="7142500" cy="4015650"/>
            </a:xfrm>
            <a:custGeom>
              <a:avLst/>
              <a:gdLst/>
              <a:ahLst/>
              <a:cxnLst/>
              <a:rect l="l" t="t" r="r" b="b"/>
              <a:pathLst>
                <a:path w="285700" h="160626" extrusionOk="0">
                  <a:moveTo>
                    <a:pt x="5823" y="8897"/>
                  </a:moveTo>
                  <a:cubicBezTo>
                    <a:pt x="6990" y="8897"/>
                    <a:pt x="7943" y="9851"/>
                    <a:pt x="7943" y="11018"/>
                  </a:cubicBezTo>
                  <a:cubicBezTo>
                    <a:pt x="7943" y="12185"/>
                    <a:pt x="6990" y="13139"/>
                    <a:pt x="5823" y="13139"/>
                  </a:cubicBezTo>
                  <a:cubicBezTo>
                    <a:pt x="4656" y="13139"/>
                    <a:pt x="3714" y="12185"/>
                    <a:pt x="3714" y="11018"/>
                  </a:cubicBezTo>
                  <a:cubicBezTo>
                    <a:pt x="3714" y="9851"/>
                    <a:pt x="4656" y="8897"/>
                    <a:pt x="5823" y="8897"/>
                  </a:cubicBezTo>
                  <a:close/>
                  <a:moveTo>
                    <a:pt x="5823" y="20718"/>
                  </a:moveTo>
                  <a:cubicBezTo>
                    <a:pt x="6990" y="20718"/>
                    <a:pt x="7943" y="21660"/>
                    <a:pt x="7943" y="22839"/>
                  </a:cubicBezTo>
                  <a:cubicBezTo>
                    <a:pt x="7943" y="24006"/>
                    <a:pt x="6990" y="24960"/>
                    <a:pt x="5823" y="24960"/>
                  </a:cubicBezTo>
                  <a:cubicBezTo>
                    <a:pt x="4656" y="24960"/>
                    <a:pt x="3714" y="24006"/>
                    <a:pt x="3714" y="22839"/>
                  </a:cubicBezTo>
                  <a:cubicBezTo>
                    <a:pt x="3714" y="21660"/>
                    <a:pt x="4656" y="20718"/>
                    <a:pt x="5823" y="20718"/>
                  </a:cubicBezTo>
                  <a:close/>
                  <a:moveTo>
                    <a:pt x="5823" y="32527"/>
                  </a:moveTo>
                  <a:cubicBezTo>
                    <a:pt x="6990" y="32527"/>
                    <a:pt x="7943" y="33481"/>
                    <a:pt x="7943" y="34648"/>
                  </a:cubicBezTo>
                  <a:cubicBezTo>
                    <a:pt x="7943" y="35827"/>
                    <a:pt x="6990" y="36768"/>
                    <a:pt x="5823" y="36768"/>
                  </a:cubicBezTo>
                  <a:cubicBezTo>
                    <a:pt x="4656" y="36768"/>
                    <a:pt x="3714" y="35827"/>
                    <a:pt x="3714" y="34648"/>
                  </a:cubicBezTo>
                  <a:cubicBezTo>
                    <a:pt x="3714" y="33481"/>
                    <a:pt x="4656" y="32527"/>
                    <a:pt x="5823" y="32527"/>
                  </a:cubicBezTo>
                  <a:close/>
                  <a:moveTo>
                    <a:pt x="5823" y="44348"/>
                  </a:moveTo>
                  <a:cubicBezTo>
                    <a:pt x="6990" y="44348"/>
                    <a:pt x="7943" y="45302"/>
                    <a:pt x="7943" y="46469"/>
                  </a:cubicBezTo>
                  <a:cubicBezTo>
                    <a:pt x="7943" y="47636"/>
                    <a:pt x="6990" y="48589"/>
                    <a:pt x="5823" y="48589"/>
                  </a:cubicBezTo>
                  <a:cubicBezTo>
                    <a:pt x="4656" y="48589"/>
                    <a:pt x="3714" y="47636"/>
                    <a:pt x="3714" y="46469"/>
                  </a:cubicBezTo>
                  <a:cubicBezTo>
                    <a:pt x="3714" y="45302"/>
                    <a:pt x="4656" y="44348"/>
                    <a:pt x="5823" y="44348"/>
                  </a:cubicBezTo>
                  <a:close/>
                  <a:moveTo>
                    <a:pt x="5823" y="56169"/>
                  </a:moveTo>
                  <a:cubicBezTo>
                    <a:pt x="6990" y="56169"/>
                    <a:pt x="7943" y="57110"/>
                    <a:pt x="7943" y="58277"/>
                  </a:cubicBezTo>
                  <a:cubicBezTo>
                    <a:pt x="7943" y="59457"/>
                    <a:pt x="6990" y="60398"/>
                    <a:pt x="5823" y="60398"/>
                  </a:cubicBezTo>
                  <a:cubicBezTo>
                    <a:pt x="4656" y="60398"/>
                    <a:pt x="3714" y="59457"/>
                    <a:pt x="3714" y="58277"/>
                  </a:cubicBezTo>
                  <a:cubicBezTo>
                    <a:pt x="3714" y="57110"/>
                    <a:pt x="4656" y="56169"/>
                    <a:pt x="5823" y="56169"/>
                  </a:cubicBezTo>
                  <a:close/>
                  <a:moveTo>
                    <a:pt x="5823" y="67977"/>
                  </a:moveTo>
                  <a:cubicBezTo>
                    <a:pt x="6990" y="67977"/>
                    <a:pt x="7943" y="68931"/>
                    <a:pt x="7943" y="70098"/>
                  </a:cubicBezTo>
                  <a:cubicBezTo>
                    <a:pt x="7943" y="71265"/>
                    <a:pt x="6990" y="72219"/>
                    <a:pt x="5823" y="72219"/>
                  </a:cubicBezTo>
                  <a:cubicBezTo>
                    <a:pt x="4656" y="72219"/>
                    <a:pt x="3714" y="71265"/>
                    <a:pt x="3714" y="70098"/>
                  </a:cubicBezTo>
                  <a:cubicBezTo>
                    <a:pt x="3714" y="68931"/>
                    <a:pt x="4656" y="67977"/>
                    <a:pt x="5823" y="67977"/>
                  </a:cubicBezTo>
                  <a:close/>
                  <a:moveTo>
                    <a:pt x="5823" y="79798"/>
                  </a:moveTo>
                  <a:cubicBezTo>
                    <a:pt x="6990" y="79798"/>
                    <a:pt x="7943" y="80739"/>
                    <a:pt x="7943" y="81919"/>
                  </a:cubicBezTo>
                  <a:cubicBezTo>
                    <a:pt x="7943" y="83086"/>
                    <a:pt x="6990" y="84027"/>
                    <a:pt x="5823" y="84027"/>
                  </a:cubicBezTo>
                  <a:cubicBezTo>
                    <a:pt x="4656" y="84027"/>
                    <a:pt x="3714" y="83086"/>
                    <a:pt x="3714" y="81919"/>
                  </a:cubicBezTo>
                  <a:cubicBezTo>
                    <a:pt x="3714" y="80739"/>
                    <a:pt x="4656" y="79798"/>
                    <a:pt x="5823" y="79798"/>
                  </a:cubicBezTo>
                  <a:close/>
                  <a:moveTo>
                    <a:pt x="5823" y="91607"/>
                  </a:moveTo>
                  <a:cubicBezTo>
                    <a:pt x="6990" y="91607"/>
                    <a:pt x="7943" y="92560"/>
                    <a:pt x="7943" y="93727"/>
                  </a:cubicBezTo>
                  <a:cubicBezTo>
                    <a:pt x="7943" y="94895"/>
                    <a:pt x="6990" y="95848"/>
                    <a:pt x="5823" y="95848"/>
                  </a:cubicBezTo>
                  <a:cubicBezTo>
                    <a:pt x="4656" y="95848"/>
                    <a:pt x="3714" y="94895"/>
                    <a:pt x="3714" y="93727"/>
                  </a:cubicBezTo>
                  <a:cubicBezTo>
                    <a:pt x="3714" y="92560"/>
                    <a:pt x="4656" y="91607"/>
                    <a:pt x="5823" y="91607"/>
                  </a:cubicBezTo>
                  <a:close/>
                  <a:moveTo>
                    <a:pt x="5823" y="103428"/>
                  </a:moveTo>
                  <a:cubicBezTo>
                    <a:pt x="6990" y="103428"/>
                    <a:pt x="7943" y="104381"/>
                    <a:pt x="7943" y="105548"/>
                  </a:cubicBezTo>
                  <a:cubicBezTo>
                    <a:pt x="7943" y="106716"/>
                    <a:pt x="6990" y="107669"/>
                    <a:pt x="5823" y="107669"/>
                  </a:cubicBezTo>
                  <a:cubicBezTo>
                    <a:pt x="4656" y="107669"/>
                    <a:pt x="3714" y="106716"/>
                    <a:pt x="3714" y="105548"/>
                  </a:cubicBezTo>
                  <a:cubicBezTo>
                    <a:pt x="3714" y="104381"/>
                    <a:pt x="4656" y="103428"/>
                    <a:pt x="5823" y="103428"/>
                  </a:cubicBezTo>
                  <a:close/>
                  <a:moveTo>
                    <a:pt x="5823" y="115249"/>
                  </a:moveTo>
                  <a:cubicBezTo>
                    <a:pt x="6990" y="115249"/>
                    <a:pt x="7943" y="116190"/>
                    <a:pt x="7943" y="117357"/>
                  </a:cubicBezTo>
                  <a:cubicBezTo>
                    <a:pt x="7943" y="118536"/>
                    <a:pt x="6990" y="119478"/>
                    <a:pt x="5823" y="119478"/>
                  </a:cubicBezTo>
                  <a:cubicBezTo>
                    <a:pt x="4656" y="119478"/>
                    <a:pt x="3714" y="118536"/>
                    <a:pt x="3714" y="117357"/>
                  </a:cubicBezTo>
                  <a:cubicBezTo>
                    <a:pt x="3714" y="116190"/>
                    <a:pt x="4656" y="115249"/>
                    <a:pt x="5823" y="115249"/>
                  </a:cubicBezTo>
                  <a:close/>
                  <a:moveTo>
                    <a:pt x="5823" y="127057"/>
                  </a:moveTo>
                  <a:cubicBezTo>
                    <a:pt x="6990" y="127057"/>
                    <a:pt x="7943" y="128011"/>
                    <a:pt x="7943" y="129178"/>
                  </a:cubicBezTo>
                  <a:cubicBezTo>
                    <a:pt x="7943" y="130345"/>
                    <a:pt x="6990" y="131299"/>
                    <a:pt x="5823" y="131299"/>
                  </a:cubicBezTo>
                  <a:cubicBezTo>
                    <a:pt x="4656" y="131299"/>
                    <a:pt x="3714" y="130345"/>
                    <a:pt x="3714" y="129178"/>
                  </a:cubicBezTo>
                  <a:cubicBezTo>
                    <a:pt x="3714" y="128011"/>
                    <a:pt x="4656" y="127057"/>
                    <a:pt x="5823" y="127057"/>
                  </a:cubicBezTo>
                  <a:close/>
                  <a:moveTo>
                    <a:pt x="5823" y="138878"/>
                  </a:moveTo>
                  <a:cubicBezTo>
                    <a:pt x="6990" y="138878"/>
                    <a:pt x="7943" y="139819"/>
                    <a:pt x="7943" y="140999"/>
                  </a:cubicBezTo>
                  <a:cubicBezTo>
                    <a:pt x="7943" y="142166"/>
                    <a:pt x="6990" y="143107"/>
                    <a:pt x="5823" y="143107"/>
                  </a:cubicBezTo>
                  <a:cubicBezTo>
                    <a:pt x="4656" y="143107"/>
                    <a:pt x="3714" y="142166"/>
                    <a:pt x="3714" y="140999"/>
                  </a:cubicBezTo>
                  <a:cubicBezTo>
                    <a:pt x="3714" y="139819"/>
                    <a:pt x="4656" y="138878"/>
                    <a:pt x="5823" y="138878"/>
                  </a:cubicBezTo>
                  <a:close/>
                  <a:moveTo>
                    <a:pt x="5823" y="150687"/>
                  </a:moveTo>
                  <a:cubicBezTo>
                    <a:pt x="6990" y="150687"/>
                    <a:pt x="7943" y="151640"/>
                    <a:pt x="7943" y="152807"/>
                  </a:cubicBezTo>
                  <a:cubicBezTo>
                    <a:pt x="7943" y="153974"/>
                    <a:pt x="6990" y="154928"/>
                    <a:pt x="5823" y="154928"/>
                  </a:cubicBezTo>
                  <a:cubicBezTo>
                    <a:pt x="4656" y="154928"/>
                    <a:pt x="3714" y="153974"/>
                    <a:pt x="3714" y="152807"/>
                  </a:cubicBezTo>
                  <a:cubicBezTo>
                    <a:pt x="3714" y="151640"/>
                    <a:pt x="4656" y="150687"/>
                    <a:pt x="5823" y="150687"/>
                  </a:cubicBezTo>
                  <a:close/>
                  <a:moveTo>
                    <a:pt x="0" y="0"/>
                  </a:moveTo>
                  <a:lnTo>
                    <a:pt x="0" y="160625"/>
                  </a:lnTo>
                  <a:lnTo>
                    <a:pt x="285700" y="160625"/>
                  </a:lnTo>
                  <a:lnTo>
                    <a:pt x="2857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10"/>
            <p:cNvSpPr/>
            <p:nvPr/>
          </p:nvSpPr>
          <p:spPr>
            <a:xfrm>
              <a:off x="561875" y="24866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10"/>
            <p:cNvSpPr/>
            <p:nvPr/>
          </p:nvSpPr>
          <p:spPr>
            <a:xfrm>
              <a:off x="561875" y="26946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10"/>
            <p:cNvSpPr/>
            <p:nvPr/>
          </p:nvSpPr>
          <p:spPr>
            <a:xfrm>
              <a:off x="561875" y="28923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10"/>
            <p:cNvSpPr/>
            <p:nvPr/>
          </p:nvSpPr>
          <p:spPr>
            <a:xfrm>
              <a:off x="561875" y="31000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10"/>
            <p:cNvSpPr/>
            <p:nvPr/>
          </p:nvSpPr>
          <p:spPr>
            <a:xfrm>
              <a:off x="561875" y="16757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" name="Google Shape;263;p10"/>
            <p:cNvSpPr/>
            <p:nvPr/>
          </p:nvSpPr>
          <p:spPr>
            <a:xfrm>
              <a:off x="561875" y="18837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" name="Google Shape;264;p10"/>
            <p:cNvSpPr/>
            <p:nvPr/>
          </p:nvSpPr>
          <p:spPr>
            <a:xfrm>
              <a:off x="561875" y="20813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10"/>
            <p:cNvSpPr/>
            <p:nvPr/>
          </p:nvSpPr>
          <p:spPr>
            <a:xfrm>
              <a:off x="561875" y="22890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" name="Google Shape;266;p10"/>
            <p:cNvSpPr/>
            <p:nvPr/>
          </p:nvSpPr>
          <p:spPr>
            <a:xfrm>
              <a:off x="561875" y="14780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10"/>
            <p:cNvSpPr/>
            <p:nvPr/>
          </p:nvSpPr>
          <p:spPr>
            <a:xfrm>
              <a:off x="561875" y="41086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10"/>
            <p:cNvSpPr/>
            <p:nvPr/>
          </p:nvSpPr>
          <p:spPr>
            <a:xfrm>
              <a:off x="561875" y="43166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10"/>
            <p:cNvSpPr/>
            <p:nvPr/>
          </p:nvSpPr>
          <p:spPr>
            <a:xfrm>
              <a:off x="561875" y="45142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10"/>
            <p:cNvSpPr/>
            <p:nvPr/>
          </p:nvSpPr>
          <p:spPr>
            <a:xfrm>
              <a:off x="561875" y="3297650"/>
              <a:ext cx="6818750" cy="0"/>
            </a:xfrm>
            <a:custGeom>
              <a:avLst/>
              <a:gdLst/>
              <a:ahLst/>
              <a:cxnLst/>
              <a:rect l="l" t="t" r="r" b="b"/>
              <a:pathLst>
                <a:path w="272750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" name="Google Shape;271;p10"/>
            <p:cNvSpPr/>
            <p:nvPr/>
          </p:nvSpPr>
          <p:spPr>
            <a:xfrm>
              <a:off x="561875" y="35056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" name="Google Shape;272;p10"/>
            <p:cNvSpPr/>
            <p:nvPr/>
          </p:nvSpPr>
          <p:spPr>
            <a:xfrm>
              <a:off x="561875" y="37032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" name="Google Shape;273;p10"/>
            <p:cNvSpPr/>
            <p:nvPr/>
          </p:nvSpPr>
          <p:spPr>
            <a:xfrm>
              <a:off x="561875" y="39109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" name="Google Shape;274;p10"/>
            <p:cNvSpPr/>
            <p:nvPr/>
          </p:nvSpPr>
          <p:spPr>
            <a:xfrm>
              <a:off x="514825" y="859725"/>
              <a:ext cx="25" cy="4005275"/>
            </a:xfrm>
            <a:custGeom>
              <a:avLst/>
              <a:gdLst/>
              <a:ahLst/>
              <a:cxnLst/>
              <a:rect l="l" t="t" r="r" b="b"/>
              <a:pathLst>
                <a:path w="1" h="160211" fill="none" extrusionOk="0">
                  <a:moveTo>
                    <a:pt x="0" y="0"/>
                  </a:moveTo>
                  <a:lnTo>
                    <a:pt x="0" y="160211"/>
                  </a:lnTo>
                </a:path>
              </a:pathLst>
            </a:custGeom>
            <a:noFill/>
            <a:ln w="7850" cap="flat" cmpd="sng">
              <a:solidFill>
                <a:srgbClr val="6D9EEB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" name="Google Shape;275;p10"/>
            <p:cNvSpPr/>
            <p:nvPr/>
          </p:nvSpPr>
          <p:spPr>
            <a:xfrm>
              <a:off x="563750" y="859725"/>
              <a:ext cx="25" cy="4005275"/>
            </a:xfrm>
            <a:custGeom>
              <a:avLst/>
              <a:gdLst/>
              <a:ahLst/>
              <a:cxnLst/>
              <a:rect l="l" t="t" r="r" b="b"/>
              <a:pathLst>
                <a:path w="1" h="160211" fill="none" extrusionOk="0">
                  <a:moveTo>
                    <a:pt x="1" y="0"/>
                  </a:moveTo>
                  <a:lnTo>
                    <a:pt x="1" y="160211"/>
                  </a:lnTo>
                </a:path>
              </a:pathLst>
            </a:custGeom>
            <a:noFill/>
            <a:ln w="7850" cap="flat" cmpd="sng">
              <a:solidFill>
                <a:srgbClr val="6D9EEB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cxnSp>
        <p:nvCxnSpPr>
          <p:cNvPr id="276" name="Google Shape;276;p10"/>
          <p:cNvCxnSpPr/>
          <p:nvPr/>
        </p:nvCxnSpPr>
        <p:spPr>
          <a:xfrm>
            <a:off x="-83400" y="720000"/>
            <a:ext cx="12358800" cy="0"/>
          </a:xfrm>
          <a:prstGeom prst="straightConnector1">
            <a:avLst/>
          </a:prstGeom>
          <a:noFill/>
          <a:ln w="9525" cap="flat" cmpd="sng">
            <a:solidFill>
              <a:srgbClr val="6D9EEB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77" name="Google Shape;277;p10"/>
          <p:cNvSpPr/>
          <p:nvPr/>
        </p:nvSpPr>
        <p:spPr>
          <a:xfrm>
            <a:off x="-19400" y="6681100"/>
            <a:ext cx="12213600" cy="208400"/>
          </a:xfrm>
          <a:prstGeom prst="rect">
            <a:avLst/>
          </a:pr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8" name="Google Shape;278;p1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7151200" cy="763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58295599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design 1">
  <p:cSld name="Title design 1">
    <p:spTree>
      <p:nvGrpSpPr>
        <p:cNvPr id="1" name="Shape 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0" name="Google Shape;280;p11"/>
          <p:cNvGrpSpPr/>
          <p:nvPr/>
        </p:nvGrpSpPr>
        <p:grpSpPr>
          <a:xfrm>
            <a:off x="-2267" y="439"/>
            <a:ext cx="12196533" cy="6857124"/>
            <a:chOff x="238125" y="854700"/>
            <a:chExt cx="7142500" cy="4015650"/>
          </a:xfrm>
        </p:grpSpPr>
        <p:sp>
          <p:nvSpPr>
            <p:cNvPr id="281" name="Google Shape;281;p11"/>
            <p:cNvSpPr/>
            <p:nvPr/>
          </p:nvSpPr>
          <p:spPr>
            <a:xfrm>
              <a:off x="238125" y="854700"/>
              <a:ext cx="7142500" cy="4015650"/>
            </a:xfrm>
            <a:custGeom>
              <a:avLst/>
              <a:gdLst/>
              <a:ahLst/>
              <a:cxnLst/>
              <a:rect l="l" t="t" r="r" b="b"/>
              <a:pathLst>
                <a:path w="285700" h="160626" extrusionOk="0">
                  <a:moveTo>
                    <a:pt x="5823" y="8897"/>
                  </a:moveTo>
                  <a:cubicBezTo>
                    <a:pt x="6990" y="8897"/>
                    <a:pt x="7943" y="9851"/>
                    <a:pt x="7943" y="11018"/>
                  </a:cubicBezTo>
                  <a:cubicBezTo>
                    <a:pt x="7943" y="12185"/>
                    <a:pt x="6990" y="13139"/>
                    <a:pt x="5823" y="13139"/>
                  </a:cubicBezTo>
                  <a:cubicBezTo>
                    <a:pt x="4656" y="13139"/>
                    <a:pt x="3714" y="12185"/>
                    <a:pt x="3714" y="11018"/>
                  </a:cubicBezTo>
                  <a:cubicBezTo>
                    <a:pt x="3714" y="9851"/>
                    <a:pt x="4656" y="8897"/>
                    <a:pt x="5823" y="8897"/>
                  </a:cubicBezTo>
                  <a:close/>
                  <a:moveTo>
                    <a:pt x="5823" y="20718"/>
                  </a:moveTo>
                  <a:cubicBezTo>
                    <a:pt x="6990" y="20718"/>
                    <a:pt x="7943" y="21660"/>
                    <a:pt x="7943" y="22839"/>
                  </a:cubicBezTo>
                  <a:cubicBezTo>
                    <a:pt x="7943" y="24006"/>
                    <a:pt x="6990" y="24960"/>
                    <a:pt x="5823" y="24960"/>
                  </a:cubicBezTo>
                  <a:cubicBezTo>
                    <a:pt x="4656" y="24960"/>
                    <a:pt x="3714" y="24006"/>
                    <a:pt x="3714" y="22839"/>
                  </a:cubicBezTo>
                  <a:cubicBezTo>
                    <a:pt x="3714" y="21660"/>
                    <a:pt x="4656" y="20718"/>
                    <a:pt x="5823" y="20718"/>
                  </a:cubicBezTo>
                  <a:close/>
                  <a:moveTo>
                    <a:pt x="5823" y="32527"/>
                  </a:moveTo>
                  <a:cubicBezTo>
                    <a:pt x="6990" y="32527"/>
                    <a:pt x="7943" y="33481"/>
                    <a:pt x="7943" y="34648"/>
                  </a:cubicBezTo>
                  <a:cubicBezTo>
                    <a:pt x="7943" y="35827"/>
                    <a:pt x="6990" y="36768"/>
                    <a:pt x="5823" y="36768"/>
                  </a:cubicBezTo>
                  <a:cubicBezTo>
                    <a:pt x="4656" y="36768"/>
                    <a:pt x="3714" y="35827"/>
                    <a:pt x="3714" y="34648"/>
                  </a:cubicBezTo>
                  <a:cubicBezTo>
                    <a:pt x="3714" y="33481"/>
                    <a:pt x="4656" y="32527"/>
                    <a:pt x="5823" y="32527"/>
                  </a:cubicBezTo>
                  <a:close/>
                  <a:moveTo>
                    <a:pt x="5823" y="44348"/>
                  </a:moveTo>
                  <a:cubicBezTo>
                    <a:pt x="6990" y="44348"/>
                    <a:pt x="7943" y="45302"/>
                    <a:pt x="7943" y="46469"/>
                  </a:cubicBezTo>
                  <a:cubicBezTo>
                    <a:pt x="7943" y="47636"/>
                    <a:pt x="6990" y="48589"/>
                    <a:pt x="5823" y="48589"/>
                  </a:cubicBezTo>
                  <a:cubicBezTo>
                    <a:pt x="4656" y="48589"/>
                    <a:pt x="3714" y="47636"/>
                    <a:pt x="3714" y="46469"/>
                  </a:cubicBezTo>
                  <a:cubicBezTo>
                    <a:pt x="3714" y="45302"/>
                    <a:pt x="4656" y="44348"/>
                    <a:pt x="5823" y="44348"/>
                  </a:cubicBezTo>
                  <a:close/>
                  <a:moveTo>
                    <a:pt x="5823" y="56169"/>
                  </a:moveTo>
                  <a:cubicBezTo>
                    <a:pt x="6990" y="56169"/>
                    <a:pt x="7943" y="57110"/>
                    <a:pt x="7943" y="58277"/>
                  </a:cubicBezTo>
                  <a:cubicBezTo>
                    <a:pt x="7943" y="59457"/>
                    <a:pt x="6990" y="60398"/>
                    <a:pt x="5823" y="60398"/>
                  </a:cubicBezTo>
                  <a:cubicBezTo>
                    <a:pt x="4656" y="60398"/>
                    <a:pt x="3714" y="59457"/>
                    <a:pt x="3714" y="58277"/>
                  </a:cubicBezTo>
                  <a:cubicBezTo>
                    <a:pt x="3714" y="57110"/>
                    <a:pt x="4656" y="56169"/>
                    <a:pt x="5823" y="56169"/>
                  </a:cubicBezTo>
                  <a:close/>
                  <a:moveTo>
                    <a:pt x="5823" y="67977"/>
                  </a:moveTo>
                  <a:cubicBezTo>
                    <a:pt x="6990" y="67977"/>
                    <a:pt x="7943" y="68931"/>
                    <a:pt x="7943" y="70098"/>
                  </a:cubicBezTo>
                  <a:cubicBezTo>
                    <a:pt x="7943" y="71265"/>
                    <a:pt x="6990" y="72219"/>
                    <a:pt x="5823" y="72219"/>
                  </a:cubicBezTo>
                  <a:cubicBezTo>
                    <a:pt x="4656" y="72219"/>
                    <a:pt x="3714" y="71265"/>
                    <a:pt x="3714" y="70098"/>
                  </a:cubicBezTo>
                  <a:cubicBezTo>
                    <a:pt x="3714" y="68931"/>
                    <a:pt x="4656" y="67977"/>
                    <a:pt x="5823" y="67977"/>
                  </a:cubicBezTo>
                  <a:close/>
                  <a:moveTo>
                    <a:pt x="5823" y="79798"/>
                  </a:moveTo>
                  <a:cubicBezTo>
                    <a:pt x="6990" y="79798"/>
                    <a:pt x="7943" y="80739"/>
                    <a:pt x="7943" y="81919"/>
                  </a:cubicBezTo>
                  <a:cubicBezTo>
                    <a:pt x="7943" y="83086"/>
                    <a:pt x="6990" y="84027"/>
                    <a:pt x="5823" y="84027"/>
                  </a:cubicBezTo>
                  <a:cubicBezTo>
                    <a:pt x="4656" y="84027"/>
                    <a:pt x="3714" y="83086"/>
                    <a:pt x="3714" y="81919"/>
                  </a:cubicBezTo>
                  <a:cubicBezTo>
                    <a:pt x="3714" y="80739"/>
                    <a:pt x="4656" y="79798"/>
                    <a:pt x="5823" y="79798"/>
                  </a:cubicBezTo>
                  <a:close/>
                  <a:moveTo>
                    <a:pt x="5823" y="91607"/>
                  </a:moveTo>
                  <a:cubicBezTo>
                    <a:pt x="6990" y="91607"/>
                    <a:pt x="7943" y="92560"/>
                    <a:pt x="7943" y="93727"/>
                  </a:cubicBezTo>
                  <a:cubicBezTo>
                    <a:pt x="7943" y="94895"/>
                    <a:pt x="6990" y="95848"/>
                    <a:pt x="5823" y="95848"/>
                  </a:cubicBezTo>
                  <a:cubicBezTo>
                    <a:pt x="4656" y="95848"/>
                    <a:pt x="3714" y="94895"/>
                    <a:pt x="3714" y="93727"/>
                  </a:cubicBezTo>
                  <a:cubicBezTo>
                    <a:pt x="3714" y="92560"/>
                    <a:pt x="4656" y="91607"/>
                    <a:pt x="5823" y="91607"/>
                  </a:cubicBezTo>
                  <a:close/>
                  <a:moveTo>
                    <a:pt x="5823" y="103428"/>
                  </a:moveTo>
                  <a:cubicBezTo>
                    <a:pt x="6990" y="103428"/>
                    <a:pt x="7943" y="104381"/>
                    <a:pt x="7943" y="105548"/>
                  </a:cubicBezTo>
                  <a:cubicBezTo>
                    <a:pt x="7943" y="106716"/>
                    <a:pt x="6990" y="107669"/>
                    <a:pt x="5823" y="107669"/>
                  </a:cubicBezTo>
                  <a:cubicBezTo>
                    <a:pt x="4656" y="107669"/>
                    <a:pt x="3714" y="106716"/>
                    <a:pt x="3714" y="105548"/>
                  </a:cubicBezTo>
                  <a:cubicBezTo>
                    <a:pt x="3714" y="104381"/>
                    <a:pt x="4656" y="103428"/>
                    <a:pt x="5823" y="103428"/>
                  </a:cubicBezTo>
                  <a:close/>
                  <a:moveTo>
                    <a:pt x="5823" y="115249"/>
                  </a:moveTo>
                  <a:cubicBezTo>
                    <a:pt x="6990" y="115249"/>
                    <a:pt x="7943" y="116190"/>
                    <a:pt x="7943" y="117357"/>
                  </a:cubicBezTo>
                  <a:cubicBezTo>
                    <a:pt x="7943" y="118536"/>
                    <a:pt x="6990" y="119478"/>
                    <a:pt x="5823" y="119478"/>
                  </a:cubicBezTo>
                  <a:cubicBezTo>
                    <a:pt x="4656" y="119478"/>
                    <a:pt x="3714" y="118536"/>
                    <a:pt x="3714" y="117357"/>
                  </a:cubicBezTo>
                  <a:cubicBezTo>
                    <a:pt x="3714" y="116190"/>
                    <a:pt x="4656" y="115249"/>
                    <a:pt x="5823" y="115249"/>
                  </a:cubicBezTo>
                  <a:close/>
                  <a:moveTo>
                    <a:pt x="5823" y="127057"/>
                  </a:moveTo>
                  <a:cubicBezTo>
                    <a:pt x="6990" y="127057"/>
                    <a:pt x="7943" y="128011"/>
                    <a:pt x="7943" y="129178"/>
                  </a:cubicBezTo>
                  <a:cubicBezTo>
                    <a:pt x="7943" y="130345"/>
                    <a:pt x="6990" y="131299"/>
                    <a:pt x="5823" y="131299"/>
                  </a:cubicBezTo>
                  <a:cubicBezTo>
                    <a:pt x="4656" y="131299"/>
                    <a:pt x="3714" y="130345"/>
                    <a:pt x="3714" y="129178"/>
                  </a:cubicBezTo>
                  <a:cubicBezTo>
                    <a:pt x="3714" y="128011"/>
                    <a:pt x="4656" y="127057"/>
                    <a:pt x="5823" y="127057"/>
                  </a:cubicBezTo>
                  <a:close/>
                  <a:moveTo>
                    <a:pt x="5823" y="138878"/>
                  </a:moveTo>
                  <a:cubicBezTo>
                    <a:pt x="6990" y="138878"/>
                    <a:pt x="7943" y="139819"/>
                    <a:pt x="7943" y="140999"/>
                  </a:cubicBezTo>
                  <a:cubicBezTo>
                    <a:pt x="7943" y="142166"/>
                    <a:pt x="6990" y="143107"/>
                    <a:pt x="5823" y="143107"/>
                  </a:cubicBezTo>
                  <a:cubicBezTo>
                    <a:pt x="4656" y="143107"/>
                    <a:pt x="3714" y="142166"/>
                    <a:pt x="3714" y="140999"/>
                  </a:cubicBezTo>
                  <a:cubicBezTo>
                    <a:pt x="3714" y="139819"/>
                    <a:pt x="4656" y="138878"/>
                    <a:pt x="5823" y="138878"/>
                  </a:cubicBezTo>
                  <a:close/>
                  <a:moveTo>
                    <a:pt x="5823" y="150687"/>
                  </a:moveTo>
                  <a:cubicBezTo>
                    <a:pt x="6990" y="150687"/>
                    <a:pt x="7943" y="151640"/>
                    <a:pt x="7943" y="152807"/>
                  </a:cubicBezTo>
                  <a:cubicBezTo>
                    <a:pt x="7943" y="153974"/>
                    <a:pt x="6990" y="154928"/>
                    <a:pt x="5823" y="154928"/>
                  </a:cubicBezTo>
                  <a:cubicBezTo>
                    <a:pt x="4656" y="154928"/>
                    <a:pt x="3714" y="153974"/>
                    <a:pt x="3714" y="152807"/>
                  </a:cubicBezTo>
                  <a:cubicBezTo>
                    <a:pt x="3714" y="151640"/>
                    <a:pt x="4656" y="150687"/>
                    <a:pt x="5823" y="150687"/>
                  </a:cubicBezTo>
                  <a:close/>
                  <a:moveTo>
                    <a:pt x="0" y="0"/>
                  </a:moveTo>
                  <a:lnTo>
                    <a:pt x="0" y="160625"/>
                  </a:lnTo>
                  <a:lnTo>
                    <a:pt x="285700" y="160625"/>
                  </a:lnTo>
                  <a:lnTo>
                    <a:pt x="2857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11"/>
            <p:cNvSpPr/>
            <p:nvPr/>
          </p:nvSpPr>
          <p:spPr>
            <a:xfrm>
              <a:off x="561875" y="24866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11"/>
            <p:cNvSpPr/>
            <p:nvPr/>
          </p:nvSpPr>
          <p:spPr>
            <a:xfrm>
              <a:off x="561875" y="26946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11"/>
            <p:cNvSpPr/>
            <p:nvPr/>
          </p:nvSpPr>
          <p:spPr>
            <a:xfrm>
              <a:off x="561875" y="28923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11"/>
            <p:cNvSpPr/>
            <p:nvPr/>
          </p:nvSpPr>
          <p:spPr>
            <a:xfrm>
              <a:off x="561875" y="31000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11"/>
            <p:cNvSpPr/>
            <p:nvPr/>
          </p:nvSpPr>
          <p:spPr>
            <a:xfrm>
              <a:off x="561875" y="16757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11"/>
            <p:cNvSpPr/>
            <p:nvPr/>
          </p:nvSpPr>
          <p:spPr>
            <a:xfrm>
              <a:off x="561875" y="18837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11"/>
            <p:cNvSpPr/>
            <p:nvPr/>
          </p:nvSpPr>
          <p:spPr>
            <a:xfrm>
              <a:off x="561875" y="20813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11"/>
            <p:cNvSpPr/>
            <p:nvPr/>
          </p:nvSpPr>
          <p:spPr>
            <a:xfrm>
              <a:off x="561875" y="22890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11"/>
            <p:cNvSpPr/>
            <p:nvPr/>
          </p:nvSpPr>
          <p:spPr>
            <a:xfrm>
              <a:off x="561875" y="14780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11"/>
            <p:cNvSpPr/>
            <p:nvPr/>
          </p:nvSpPr>
          <p:spPr>
            <a:xfrm>
              <a:off x="561875" y="41086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11"/>
            <p:cNvSpPr/>
            <p:nvPr/>
          </p:nvSpPr>
          <p:spPr>
            <a:xfrm>
              <a:off x="561875" y="43166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11"/>
            <p:cNvSpPr/>
            <p:nvPr/>
          </p:nvSpPr>
          <p:spPr>
            <a:xfrm>
              <a:off x="561875" y="45142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11"/>
            <p:cNvSpPr/>
            <p:nvPr/>
          </p:nvSpPr>
          <p:spPr>
            <a:xfrm>
              <a:off x="561875" y="3297650"/>
              <a:ext cx="6818750" cy="0"/>
            </a:xfrm>
            <a:custGeom>
              <a:avLst/>
              <a:gdLst/>
              <a:ahLst/>
              <a:cxnLst/>
              <a:rect l="l" t="t" r="r" b="b"/>
              <a:pathLst>
                <a:path w="272750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11"/>
            <p:cNvSpPr/>
            <p:nvPr/>
          </p:nvSpPr>
          <p:spPr>
            <a:xfrm>
              <a:off x="561875" y="35056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11"/>
            <p:cNvSpPr/>
            <p:nvPr/>
          </p:nvSpPr>
          <p:spPr>
            <a:xfrm>
              <a:off x="561875" y="37032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11"/>
            <p:cNvSpPr/>
            <p:nvPr/>
          </p:nvSpPr>
          <p:spPr>
            <a:xfrm>
              <a:off x="561875" y="39109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11"/>
            <p:cNvSpPr/>
            <p:nvPr/>
          </p:nvSpPr>
          <p:spPr>
            <a:xfrm>
              <a:off x="514825" y="859725"/>
              <a:ext cx="25" cy="4005275"/>
            </a:xfrm>
            <a:custGeom>
              <a:avLst/>
              <a:gdLst/>
              <a:ahLst/>
              <a:cxnLst/>
              <a:rect l="l" t="t" r="r" b="b"/>
              <a:pathLst>
                <a:path w="1" h="160211" fill="none" extrusionOk="0">
                  <a:moveTo>
                    <a:pt x="0" y="0"/>
                  </a:moveTo>
                  <a:lnTo>
                    <a:pt x="0" y="160211"/>
                  </a:lnTo>
                </a:path>
              </a:pathLst>
            </a:custGeom>
            <a:noFill/>
            <a:ln w="7850" cap="flat" cmpd="sng">
              <a:solidFill>
                <a:srgbClr val="6D9EEB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11"/>
            <p:cNvSpPr/>
            <p:nvPr/>
          </p:nvSpPr>
          <p:spPr>
            <a:xfrm>
              <a:off x="563750" y="859725"/>
              <a:ext cx="25" cy="4005275"/>
            </a:xfrm>
            <a:custGeom>
              <a:avLst/>
              <a:gdLst/>
              <a:ahLst/>
              <a:cxnLst/>
              <a:rect l="l" t="t" r="r" b="b"/>
              <a:pathLst>
                <a:path w="1" h="160211" fill="none" extrusionOk="0">
                  <a:moveTo>
                    <a:pt x="1" y="0"/>
                  </a:moveTo>
                  <a:lnTo>
                    <a:pt x="1" y="160211"/>
                  </a:lnTo>
                </a:path>
              </a:pathLst>
            </a:custGeom>
            <a:noFill/>
            <a:ln w="7850" cap="flat" cmpd="sng">
              <a:solidFill>
                <a:srgbClr val="6D9EEB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cxnSp>
        <p:nvCxnSpPr>
          <p:cNvPr id="300" name="Google Shape;300;p11"/>
          <p:cNvCxnSpPr/>
          <p:nvPr/>
        </p:nvCxnSpPr>
        <p:spPr>
          <a:xfrm>
            <a:off x="-83400" y="720000"/>
            <a:ext cx="12358800" cy="0"/>
          </a:xfrm>
          <a:prstGeom prst="straightConnector1">
            <a:avLst/>
          </a:prstGeom>
          <a:noFill/>
          <a:ln w="9525" cap="flat" cmpd="sng">
            <a:solidFill>
              <a:srgbClr val="6D9EEB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01" name="Google Shape;301;p1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542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64371813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Six Columns">
  <p:cSld name="Title + Six Columns">
    <p:spTree>
      <p:nvGrpSpPr>
        <p:cNvPr id="1" name="Shape 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3" name="Google Shape;303;p12"/>
          <p:cNvGrpSpPr/>
          <p:nvPr/>
        </p:nvGrpSpPr>
        <p:grpSpPr>
          <a:xfrm>
            <a:off x="-2267" y="439"/>
            <a:ext cx="12196533" cy="6857124"/>
            <a:chOff x="238125" y="854700"/>
            <a:chExt cx="7142500" cy="4015650"/>
          </a:xfrm>
        </p:grpSpPr>
        <p:sp>
          <p:nvSpPr>
            <p:cNvPr id="304" name="Google Shape;304;p12"/>
            <p:cNvSpPr/>
            <p:nvPr/>
          </p:nvSpPr>
          <p:spPr>
            <a:xfrm>
              <a:off x="238125" y="854700"/>
              <a:ext cx="7142500" cy="4015650"/>
            </a:xfrm>
            <a:custGeom>
              <a:avLst/>
              <a:gdLst/>
              <a:ahLst/>
              <a:cxnLst/>
              <a:rect l="l" t="t" r="r" b="b"/>
              <a:pathLst>
                <a:path w="285700" h="160626" extrusionOk="0">
                  <a:moveTo>
                    <a:pt x="5823" y="8897"/>
                  </a:moveTo>
                  <a:cubicBezTo>
                    <a:pt x="6990" y="8897"/>
                    <a:pt x="7943" y="9851"/>
                    <a:pt x="7943" y="11018"/>
                  </a:cubicBezTo>
                  <a:cubicBezTo>
                    <a:pt x="7943" y="12185"/>
                    <a:pt x="6990" y="13139"/>
                    <a:pt x="5823" y="13139"/>
                  </a:cubicBezTo>
                  <a:cubicBezTo>
                    <a:pt x="4656" y="13139"/>
                    <a:pt x="3714" y="12185"/>
                    <a:pt x="3714" y="11018"/>
                  </a:cubicBezTo>
                  <a:cubicBezTo>
                    <a:pt x="3714" y="9851"/>
                    <a:pt x="4656" y="8897"/>
                    <a:pt x="5823" y="8897"/>
                  </a:cubicBezTo>
                  <a:close/>
                  <a:moveTo>
                    <a:pt x="5823" y="20718"/>
                  </a:moveTo>
                  <a:cubicBezTo>
                    <a:pt x="6990" y="20718"/>
                    <a:pt x="7943" y="21660"/>
                    <a:pt x="7943" y="22839"/>
                  </a:cubicBezTo>
                  <a:cubicBezTo>
                    <a:pt x="7943" y="24006"/>
                    <a:pt x="6990" y="24960"/>
                    <a:pt x="5823" y="24960"/>
                  </a:cubicBezTo>
                  <a:cubicBezTo>
                    <a:pt x="4656" y="24960"/>
                    <a:pt x="3714" y="24006"/>
                    <a:pt x="3714" y="22839"/>
                  </a:cubicBezTo>
                  <a:cubicBezTo>
                    <a:pt x="3714" y="21660"/>
                    <a:pt x="4656" y="20718"/>
                    <a:pt x="5823" y="20718"/>
                  </a:cubicBezTo>
                  <a:close/>
                  <a:moveTo>
                    <a:pt x="5823" y="32527"/>
                  </a:moveTo>
                  <a:cubicBezTo>
                    <a:pt x="6990" y="32527"/>
                    <a:pt x="7943" y="33481"/>
                    <a:pt x="7943" y="34648"/>
                  </a:cubicBezTo>
                  <a:cubicBezTo>
                    <a:pt x="7943" y="35827"/>
                    <a:pt x="6990" y="36768"/>
                    <a:pt x="5823" y="36768"/>
                  </a:cubicBezTo>
                  <a:cubicBezTo>
                    <a:pt x="4656" y="36768"/>
                    <a:pt x="3714" y="35827"/>
                    <a:pt x="3714" y="34648"/>
                  </a:cubicBezTo>
                  <a:cubicBezTo>
                    <a:pt x="3714" y="33481"/>
                    <a:pt x="4656" y="32527"/>
                    <a:pt x="5823" y="32527"/>
                  </a:cubicBezTo>
                  <a:close/>
                  <a:moveTo>
                    <a:pt x="5823" y="44348"/>
                  </a:moveTo>
                  <a:cubicBezTo>
                    <a:pt x="6990" y="44348"/>
                    <a:pt x="7943" y="45302"/>
                    <a:pt x="7943" y="46469"/>
                  </a:cubicBezTo>
                  <a:cubicBezTo>
                    <a:pt x="7943" y="47636"/>
                    <a:pt x="6990" y="48589"/>
                    <a:pt x="5823" y="48589"/>
                  </a:cubicBezTo>
                  <a:cubicBezTo>
                    <a:pt x="4656" y="48589"/>
                    <a:pt x="3714" y="47636"/>
                    <a:pt x="3714" y="46469"/>
                  </a:cubicBezTo>
                  <a:cubicBezTo>
                    <a:pt x="3714" y="45302"/>
                    <a:pt x="4656" y="44348"/>
                    <a:pt x="5823" y="44348"/>
                  </a:cubicBezTo>
                  <a:close/>
                  <a:moveTo>
                    <a:pt x="5823" y="56169"/>
                  </a:moveTo>
                  <a:cubicBezTo>
                    <a:pt x="6990" y="56169"/>
                    <a:pt x="7943" y="57110"/>
                    <a:pt x="7943" y="58277"/>
                  </a:cubicBezTo>
                  <a:cubicBezTo>
                    <a:pt x="7943" y="59457"/>
                    <a:pt x="6990" y="60398"/>
                    <a:pt x="5823" y="60398"/>
                  </a:cubicBezTo>
                  <a:cubicBezTo>
                    <a:pt x="4656" y="60398"/>
                    <a:pt x="3714" y="59457"/>
                    <a:pt x="3714" y="58277"/>
                  </a:cubicBezTo>
                  <a:cubicBezTo>
                    <a:pt x="3714" y="57110"/>
                    <a:pt x="4656" y="56169"/>
                    <a:pt x="5823" y="56169"/>
                  </a:cubicBezTo>
                  <a:close/>
                  <a:moveTo>
                    <a:pt x="5823" y="67977"/>
                  </a:moveTo>
                  <a:cubicBezTo>
                    <a:pt x="6990" y="67977"/>
                    <a:pt x="7943" y="68931"/>
                    <a:pt x="7943" y="70098"/>
                  </a:cubicBezTo>
                  <a:cubicBezTo>
                    <a:pt x="7943" y="71265"/>
                    <a:pt x="6990" y="72219"/>
                    <a:pt x="5823" y="72219"/>
                  </a:cubicBezTo>
                  <a:cubicBezTo>
                    <a:pt x="4656" y="72219"/>
                    <a:pt x="3714" y="71265"/>
                    <a:pt x="3714" y="70098"/>
                  </a:cubicBezTo>
                  <a:cubicBezTo>
                    <a:pt x="3714" y="68931"/>
                    <a:pt x="4656" y="67977"/>
                    <a:pt x="5823" y="67977"/>
                  </a:cubicBezTo>
                  <a:close/>
                  <a:moveTo>
                    <a:pt x="5823" y="79798"/>
                  </a:moveTo>
                  <a:cubicBezTo>
                    <a:pt x="6990" y="79798"/>
                    <a:pt x="7943" y="80739"/>
                    <a:pt x="7943" y="81919"/>
                  </a:cubicBezTo>
                  <a:cubicBezTo>
                    <a:pt x="7943" y="83086"/>
                    <a:pt x="6990" y="84027"/>
                    <a:pt x="5823" y="84027"/>
                  </a:cubicBezTo>
                  <a:cubicBezTo>
                    <a:pt x="4656" y="84027"/>
                    <a:pt x="3714" y="83086"/>
                    <a:pt x="3714" y="81919"/>
                  </a:cubicBezTo>
                  <a:cubicBezTo>
                    <a:pt x="3714" y="80739"/>
                    <a:pt x="4656" y="79798"/>
                    <a:pt x="5823" y="79798"/>
                  </a:cubicBezTo>
                  <a:close/>
                  <a:moveTo>
                    <a:pt x="5823" y="91607"/>
                  </a:moveTo>
                  <a:cubicBezTo>
                    <a:pt x="6990" y="91607"/>
                    <a:pt x="7943" y="92560"/>
                    <a:pt x="7943" y="93727"/>
                  </a:cubicBezTo>
                  <a:cubicBezTo>
                    <a:pt x="7943" y="94895"/>
                    <a:pt x="6990" y="95848"/>
                    <a:pt x="5823" y="95848"/>
                  </a:cubicBezTo>
                  <a:cubicBezTo>
                    <a:pt x="4656" y="95848"/>
                    <a:pt x="3714" y="94895"/>
                    <a:pt x="3714" y="93727"/>
                  </a:cubicBezTo>
                  <a:cubicBezTo>
                    <a:pt x="3714" y="92560"/>
                    <a:pt x="4656" y="91607"/>
                    <a:pt x="5823" y="91607"/>
                  </a:cubicBezTo>
                  <a:close/>
                  <a:moveTo>
                    <a:pt x="5823" y="103428"/>
                  </a:moveTo>
                  <a:cubicBezTo>
                    <a:pt x="6990" y="103428"/>
                    <a:pt x="7943" y="104381"/>
                    <a:pt x="7943" y="105548"/>
                  </a:cubicBezTo>
                  <a:cubicBezTo>
                    <a:pt x="7943" y="106716"/>
                    <a:pt x="6990" y="107669"/>
                    <a:pt x="5823" y="107669"/>
                  </a:cubicBezTo>
                  <a:cubicBezTo>
                    <a:pt x="4656" y="107669"/>
                    <a:pt x="3714" y="106716"/>
                    <a:pt x="3714" y="105548"/>
                  </a:cubicBezTo>
                  <a:cubicBezTo>
                    <a:pt x="3714" y="104381"/>
                    <a:pt x="4656" y="103428"/>
                    <a:pt x="5823" y="103428"/>
                  </a:cubicBezTo>
                  <a:close/>
                  <a:moveTo>
                    <a:pt x="5823" y="115249"/>
                  </a:moveTo>
                  <a:cubicBezTo>
                    <a:pt x="6990" y="115249"/>
                    <a:pt x="7943" y="116190"/>
                    <a:pt x="7943" y="117357"/>
                  </a:cubicBezTo>
                  <a:cubicBezTo>
                    <a:pt x="7943" y="118536"/>
                    <a:pt x="6990" y="119478"/>
                    <a:pt x="5823" y="119478"/>
                  </a:cubicBezTo>
                  <a:cubicBezTo>
                    <a:pt x="4656" y="119478"/>
                    <a:pt x="3714" y="118536"/>
                    <a:pt x="3714" y="117357"/>
                  </a:cubicBezTo>
                  <a:cubicBezTo>
                    <a:pt x="3714" y="116190"/>
                    <a:pt x="4656" y="115249"/>
                    <a:pt x="5823" y="115249"/>
                  </a:cubicBezTo>
                  <a:close/>
                  <a:moveTo>
                    <a:pt x="5823" y="127057"/>
                  </a:moveTo>
                  <a:cubicBezTo>
                    <a:pt x="6990" y="127057"/>
                    <a:pt x="7943" y="128011"/>
                    <a:pt x="7943" y="129178"/>
                  </a:cubicBezTo>
                  <a:cubicBezTo>
                    <a:pt x="7943" y="130345"/>
                    <a:pt x="6990" y="131299"/>
                    <a:pt x="5823" y="131299"/>
                  </a:cubicBezTo>
                  <a:cubicBezTo>
                    <a:pt x="4656" y="131299"/>
                    <a:pt x="3714" y="130345"/>
                    <a:pt x="3714" y="129178"/>
                  </a:cubicBezTo>
                  <a:cubicBezTo>
                    <a:pt x="3714" y="128011"/>
                    <a:pt x="4656" y="127057"/>
                    <a:pt x="5823" y="127057"/>
                  </a:cubicBezTo>
                  <a:close/>
                  <a:moveTo>
                    <a:pt x="5823" y="138878"/>
                  </a:moveTo>
                  <a:cubicBezTo>
                    <a:pt x="6990" y="138878"/>
                    <a:pt x="7943" y="139819"/>
                    <a:pt x="7943" y="140999"/>
                  </a:cubicBezTo>
                  <a:cubicBezTo>
                    <a:pt x="7943" y="142166"/>
                    <a:pt x="6990" y="143107"/>
                    <a:pt x="5823" y="143107"/>
                  </a:cubicBezTo>
                  <a:cubicBezTo>
                    <a:pt x="4656" y="143107"/>
                    <a:pt x="3714" y="142166"/>
                    <a:pt x="3714" y="140999"/>
                  </a:cubicBezTo>
                  <a:cubicBezTo>
                    <a:pt x="3714" y="139819"/>
                    <a:pt x="4656" y="138878"/>
                    <a:pt x="5823" y="138878"/>
                  </a:cubicBezTo>
                  <a:close/>
                  <a:moveTo>
                    <a:pt x="5823" y="150687"/>
                  </a:moveTo>
                  <a:cubicBezTo>
                    <a:pt x="6990" y="150687"/>
                    <a:pt x="7943" y="151640"/>
                    <a:pt x="7943" y="152807"/>
                  </a:cubicBezTo>
                  <a:cubicBezTo>
                    <a:pt x="7943" y="153974"/>
                    <a:pt x="6990" y="154928"/>
                    <a:pt x="5823" y="154928"/>
                  </a:cubicBezTo>
                  <a:cubicBezTo>
                    <a:pt x="4656" y="154928"/>
                    <a:pt x="3714" y="153974"/>
                    <a:pt x="3714" y="152807"/>
                  </a:cubicBezTo>
                  <a:cubicBezTo>
                    <a:pt x="3714" y="151640"/>
                    <a:pt x="4656" y="150687"/>
                    <a:pt x="5823" y="150687"/>
                  </a:cubicBezTo>
                  <a:close/>
                  <a:moveTo>
                    <a:pt x="0" y="0"/>
                  </a:moveTo>
                  <a:lnTo>
                    <a:pt x="0" y="160625"/>
                  </a:lnTo>
                  <a:lnTo>
                    <a:pt x="285700" y="160625"/>
                  </a:lnTo>
                  <a:lnTo>
                    <a:pt x="2857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12"/>
            <p:cNvSpPr/>
            <p:nvPr/>
          </p:nvSpPr>
          <p:spPr>
            <a:xfrm>
              <a:off x="561875" y="24866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12"/>
            <p:cNvSpPr/>
            <p:nvPr/>
          </p:nvSpPr>
          <p:spPr>
            <a:xfrm>
              <a:off x="561875" y="26946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12"/>
            <p:cNvSpPr/>
            <p:nvPr/>
          </p:nvSpPr>
          <p:spPr>
            <a:xfrm>
              <a:off x="561875" y="28923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12"/>
            <p:cNvSpPr/>
            <p:nvPr/>
          </p:nvSpPr>
          <p:spPr>
            <a:xfrm>
              <a:off x="561875" y="31000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12"/>
            <p:cNvSpPr/>
            <p:nvPr/>
          </p:nvSpPr>
          <p:spPr>
            <a:xfrm>
              <a:off x="561875" y="16757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12"/>
            <p:cNvSpPr/>
            <p:nvPr/>
          </p:nvSpPr>
          <p:spPr>
            <a:xfrm>
              <a:off x="561875" y="18837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12"/>
            <p:cNvSpPr/>
            <p:nvPr/>
          </p:nvSpPr>
          <p:spPr>
            <a:xfrm>
              <a:off x="561875" y="20813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12"/>
            <p:cNvSpPr/>
            <p:nvPr/>
          </p:nvSpPr>
          <p:spPr>
            <a:xfrm>
              <a:off x="561875" y="22890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12"/>
            <p:cNvSpPr/>
            <p:nvPr/>
          </p:nvSpPr>
          <p:spPr>
            <a:xfrm>
              <a:off x="561875" y="10727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12"/>
            <p:cNvSpPr/>
            <p:nvPr/>
          </p:nvSpPr>
          <p:spPr>
            <a:xfrm>
              <a:off x="561875" y="12703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12"/>
            <p:cNvSpPr/>
            <p:nvPr/>
          </p:nvSpPr>
          <p:spPr>
            <a:xfrm>
              <a:off x="561875" y="14780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12"/>
            <p:cNvSpPr/>
            <p:nvPr/>
          </p:nvSpPr>
          <p:spPr>
            <a:xfrm>
              <a:off x="561875" y="41086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12"/>
            <p:cNvSpPr/>
            <p:nvPr/>
          </p:nvSpPr>
          <p:spPr>
            <a:xfrm>
              <a:off x="561875" y="43166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12"/>
            <p:cNvSpPr/>
            <p:nvPr/>
          </p:nvSpPr>
          <p:spPr>
            <a:xfrm>
              <a:off x="561875" y="45142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12"/>
            <p:cNvSpPr/>
            <p:nvPr/>
          </p:nvSpPr>
          <p:spPr>
            <a:xfrm>
              <a:off x="561875" y="47219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12"/>
            <p:cNvSpPr/>
            <p:nvPr/>
          </p:nvSpPr>
          <p:spPr>
            <a:xfrm>
              <a:off x="561875" y="3297650"/>
              <a:ext cx="6818750" cy="0"/>
            </a:xfrm>
            <a:custGeom>
              <a:avLst/>
              <a:gdLst/>
              <a:ahLst/>
              <a:cxnLst/>
              <a:rect l="l" t="t" r="r" b="b"/>
              <a:pathLst>
                <a:path w="272750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12"/>
            <p:cNvSpPr/>
            <p:nvPr/>
          </p:nvSpPr>
          <p:spPr>
            <a:xfrm>
              <a:off x="561875" y="35056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12"/>
            <p:cNvSpPr/>
            <p:nvPr/>
          </p:nvSpPr>
          <p:spPr>
            <a:xfrm>
              <a:off x="561875" y="37032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12"/>
            <p:cNvSpPr/>
            <p:nvPr/>
          </p:nvSpPr>
          <p:spPr>
            <a:xfrm>
              <a:off x="561875" y="39109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12"/>
            <p:cNvSpPr/>
            <p:nvPr/>
          </p:nvSpPr>
          <p:spPr>
            <a:xfrm>
              <a:off x="514825" y="859725"/>
              <a:ext cx="25" cy="4005275"/>
            </a:xfrm>
            <a:custGeom>
              <a:avLst/>
              <a:gdLst/>
              <a:ahLst/>
              <a:cxnLst/>
              <a:rect l="l" t="t" r="r" b="b"/>
              <a:pathLst>
                <a:path w="1" h="160211" fill="none" extrusionOk="0">
                  <a:moveTo>
                    <a:pt x="0" y="0"/>
                  </a:moveTo>
                  <a:lnTo>
                    <a:pt x="0" y="160211"/>
                  </a:lnTo>
                </a:path>
              </a:pathLst>
            </a:custGeom>
            <a:noFill/>
            <a:ln w="7850" cap="flat" cmpd="sng">
              <a:solidFill>
                <a:schemeClr val="dk1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12"/>
            <p:cNvSpPr/>
            <p:nvPr/>
          </p:nvSpPr>
          <p:spPr>
            <a:xfrm>
              <a:off x="563750" y="859725"/>
              <a:ext cx="25" cy="4005275"/>
            </a:xfrm>
            <a:custGeom>
              <a:avLst/>
              <a:gdLst/>
              <a:ahLst/>
              <a:cxnLst/>
              <a:rect l="l" t="t" r="r" b="b"/>
              <a:pathLst>
                <a:path w="1" h="160211" fill="none" extrusionOk="0">
                  <a:moveTo>
                    <a:pt x="1" y="0"/>
                  </a:moveTo>
                  <a:lnTo>
                    <a:pt x="1" y="160211"/>
                  </a:lnTo>
                </a:path>
              </a:pathLst>
            </a:custGeom>
            <a:noFill/>
            <a:ln w="7850" cap="flat" cmpd="sng">
              <a:solidFill>
                <a:schemeClr val="dk1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6" name="Google Shape;326;p12"/>
          <p:cNvSpPr txBox="1">
            <a:spLocks noGrp="1"/>
          </p:cNvSpPr>
          <p:nvPr>
            <p:ph type="subTitle" idx="1"/>
          </p:nvPr>
        </p:nvSpPr>
        <p:spPr>
          <a:xfrm>
            <a:off x="1072200" y="4296353"/>
            <a:ext cx="3341600" cy="45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667" b="1">
                <a:solidFill>
                  <a:schemeClr val="dk1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9pPr>
          </a:lstStyle>
          <a:p>
            <a:endParaRPr/>
          </a:p>
        </p:txBody>
      </p:sp>
      <p:sp>
        <p:nvSpPr>
          <p:cNvPr id="327" name="Google Shape;327;p12"/>
          <p:cNvSpPr txBox="1">
            <a:spLocks noGrp="1"/>
          </p:cNvSpPr>
          <p:nvPr>
            <p:ph type="subTitle" idx="2"/>
          </p:nvPr>
        </p:nvSpPr>
        <p:spPr>
          <a:xfrm>
            <a:off x="7778200" y="4296353"/>
            <a:ext cx="3341600" cy="45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667" b="1">
                <a:solidFill>
                  <a:schemeClr val="dk1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9pPr>
          </a:lstStyle>
          <a:p>
            <a:endParaRPr/>
          </a:p>
        </p:txBody>
      </p:sp>
      <p:sp>
        <p:nvSpPr>
          <p:cNvPr id="328" name="Google Shape;328;p12"/>
          <p:cNvSpPr txBox="1">
            <a:spLocks noGrp="1"/>
          </p:cNvSpPr>
          <p:nvPr>
            <p:ph type="subTitle" idx="3"/>
          </p:nvPr>
        </p:nvSpPr>
        <p:spPr>
          <a:xfrm>
            <a:off x="1072200" y="2243753"/>
            <a:ext cx="33416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667" b="1">
                <a:solidFill>
                  <a:schemeClr val="dk1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9pPr>
          </a:lstStyle>
          <a:p>
            <a:endParaRPr/>
          </a:p>
        </p:txBody>
      </p:sp>
      <p:sp>
        <p:nvSpPr>
          <p:cNvPr id="329" name="Google Shape;329;p12"/>
          <p:cNvSpPr txBox="1">
            <a:spLocks noGrp="1"/>
          </p:cNvSpPr>
          <p:nvPr>
            <p:ph type="subTitle" idx="4"/>
          </p:nvPr>
        </p:nvSpPr>
        <p:spPr>
          <a:xfrm>
            <a:off x="7778200" y="2243753"/>
            <a:ext cx="33416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667" b="1">
                <a:solidFill>
                  <a:schemeClr val="dk1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9pPr>
          </a:lstStyle>
          <a:p>
            <a:endParaRPr/>
          </a:p>
        </p:txBody>
      </p:sp>
      <p:sp>
        <p:nvSpPr>
          <p:cNvPr id="330" name="Google Shape;330;p12"/>
          <p:cNvSpPr txBox="1">
            <a:spLocks noGrp="1"/>
          </p:cNvSpPr>
          <p:nvPr>
            <p:ph type="subTitle" idx="5"/>
          </p:nvPr>
        </p:nvSpPr>
        <p:spPr>
          <a:xfrm>
            <a:off x="4425200" y="4296353"/>
            <a:ext cx="3341600" cy="45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667" b="1">
                <a:solidFill>
                  <a:schemeClr val="dk1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9pPr>
          </a:lstStyle>
          <a:p>
            <a:endParaRPr/>
          </a:p>
        </p:txBody>
      </p:sp>
      <p:sp>
        <p:nvSpPr>
          <p:cNvPr id="331" name="Google Shape;331;p12"/>
          <p:cNvSpPr txBox="1">
            <a:spLocks noGrp="1"/>
          </p:cNvSpPr>
          <p:nvPr>
            <p:ph type="subTitle" idx="6"/>
          </p:nvPr>
        </p:nvSpPr>
        <p:spPr>
          <a:xfrm>
            <a:off x="4425200" y="2243753"/>
            <a:ext cx="33416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667" b="1">
                <a:solidFill>
                  <a:schemeClr val="dk1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Itim"/>
              <a:buNone/>
              <a:defRPr sz="2133" b="1">
                <a:latin typeface="Itim"/>
                <a:ea typeface="Itim"/>
                <a:cs typeface="Itim"/>
                <a:sym typeface="Itim"/>
              </a:defRPr>
            </a:lvl9pPr>
          </a:lstStyle>
          <a:p>
            <a:endParaRPr/>
          </a:p>
        </p:txBody>
      </p:sp>
      <p:sp>
        <p:nvSpPr>
          <p:cNvPr id="332" name="Google Shape;332;p1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3" name="Google Shape;333;p12"/>
          <p:cNvSpPr txBox="1">
            <a:spLocks noGrp="1"/>
          </p:cNvSpPr>
          <p:nvPr>
            <p:ph type="subTitle" idx="7"/>
          </p:nvPr>
        </p:nvSpPr>
        <p:spPr>
          <a:xfrm>
            <a:off x="1072200" y="2798220"/>
            <a:ext cx="3341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334" name="Google Shape;334;p12"/>
          <p:cNvSpPr txBox="1">
            <a:spLocks noGrp="1"/>
          </p:cNvSpPr>
          <p:nvPr>
            <p:ph type="subTitle" idx="8"/>
          </p:nvPr>
        </p:nvSpPr>
        <p:spPr>
          <a:xfrm>
            <a:off x="7778200" y="2798220"/>
            <a:ext cx="3341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335" name="Google Shape;335;p12"/>
          <p:cNvSpPr txBox="1">
            <a:spLocks noGrp="1"/>
          </p:cNvSpPr>
          <p:nvPr>
            <p:ph type="subTitle" idx="9"/>
          </p:nvPr>
        </p:nvSpPr>
        <p:spPr>
          <a:xfrm>
            <a:off x="1072200" y="4812187"/>
            <a:ext cx="3341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336" name="Google Shape;336;p12"/>
          <p:cNvSpPr txBox="1">
            <a:spLocks noGrp="1"/>
          </p:cNvSpPr>
          <p:nvPr>
            <p:ph type="subTitle" idx="13"/>
          </p:nvPr>
        </p:nvSpPr>
        <p:spPr>
          <a:xfrm>
            <a:off x="7778200" y="4812187"/>
            <a:ext cx="3341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337" name="Google Shape;337;p12"/>
          <p:cNvSpPr txBox="1">
            <a:spLocks noGrp="1"/>
          </p:cNvSpPr>
          <p:nvPr>
            <p:ph type="subTitle" idx="14"/>
          </p:nvPr>
        </p:nvSpPr>
        <p:spPr>
          <a:xfrm>
            <a:off x="4425200" y="2798220"/>
            <a:ext cx="3341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338" name="Google Shape;338;p12"/>
          <p:cNvSpPr txBox="1">
            <a:spLocks noGrp="1"/>
          </p:cNvSpPr>
          <p:nvPr>
            <p:ph type="subTitle" idx="15"/>
          </p:nvPr>
        </p:nvSpPr>
        <p:spPr>
          <a:xfrm>
            <a:off x="4425200" y="4812187"/>
            <a:ext cx="3341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06387682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0" name="Google Shape;340;p13"/>
          <p:cNvGrpSpPr/>
          <p:nvPr/>
        </p:nvGrpSpPr>
        <p:grpSpPr>
          <a:xfrm>
            <a:off x="-2267" y="439"/>
            <a:ext cx="12196533" cy="6857124"/>
            <a:chOff x="238125" y="854700"/>
            <a:chExt cx="7142500" cy="4015650"/>
          </a:xfrm>
        </p:grpSpPr>
        <p:sp>
          <p:nvSpPr>
            <p:cNvPr id="341" name="Google Shape;341;p13"/>
            <p:cNvSpPr/>
            <p:nvPr/>
          </p:nvSpPr>
          <p:spPr>
            <a:xfrm>
              <a:off x="238125" y="854700"/>
              <a:ext cx="7142500" cy="4015650"/>
            </a:xfrm>
            <a:custGeom>
              <a:avLst/>
              <a:gdLst/>
              <a:ahLst/>
              <a:cxnLst/>
              <a:rect l="l" t="t" r="r" b="b"/>
              <a:pathLst>
                <a:path w="285700" h="160626" extrusionOk="0">
                  <a:moveTo>
                    <a:pt x="5823" y="8897"/>
                  </a:moveTo>
                  <a:cubicBezTo>
                    <a:pt x="6990" y="8897"/>
                    <a:pt x="7943" y="9851"/>
                    <a:pt x="7943" y="11018"/>
                  </a:cubicBezTo>
                  <a:cubicBezTo>
                    <a:pt x="7943" y="12185"/>
                    <a:pt x="6990" y="13139"/>
                    <a:pt x="5823" y="13139"/>
                  </a:cubicBezTo>
                  <a:cubicBezTo>
                    <a:pt x="4656" y="13139"/>
                    <a:pt x="3714" y="12185"/>
                    <a:pt x="3714" y="11018"/>
                  </a:cubicBezTo>
                  <a:cubicBezTo>
                    <a:pt x="3714" y="9851"/>
                    <a:pt x="4656" y="8897"/>
                    <a:pt x="5823" y="8897"/>
                  </a:cubicBezTo>
                  <a:close/>
                  <a:moveTo>
                    <a:pt x="5823" y="20718"/>
                  </a:moveTo>
                  <a:cubicBezTo>
                    <a:pt x="6990" y="20718"/>
                    <a:pt x="7943" y="21660"/>
                    <a:pt x="7943" y="22839"/>
                  </a:cubicBezTo>
                  <a:cubicBezTo>
                    <a:pt x="7943" y="24006"/>
                    <a:pt x="6990" y="24960"/>
                    <a:pt x="5823" y="24960"/>
                  </a:cubicBezTo>
                  <a:cubicBezTo>
                    <a:pt x="4656" y="24960"/>
                    <a:pt x="3714" y="24006"/>
                    <a:pt x="3714" y="22839"/>
                  </a:cubicBezTo>
                  <a:cubicBezTo>
                    <a:pt x="3714" y="21660"/>
                    <a:pt x="4656" y="20718"/>
                    <a:pt x="5823" y="20718"/>
                  </a:cubicBezTo>
                  <a:close/>
                  <a:moveTo>
                    <a:pt x="5823" y="32527"/>
                  </a:moveTo>
                  <a:cubicBezTo>
                    <a:pt x="6990" y="32527"/>
                    <a:pt x="7943" y="33481"/>
                    <a:pt x="7943" y="34648"/>
                  </a:cubicBezTo>
                  <a:cubicBezTo>
                    <a:pt x="7943" y="35827"/>
                    <a:pt x="6990" y="36768"/>
                    <a:pt x="5823" y="36768"/>
                  </a:cubicBezTo>
                  <a:cubicBezTo>
                    <a:pt x="4656" y="36768"/>
                    <a:pt x="3714" y="35827"/>
                    <a:pt x="3714" y="34648"/>
                  </a:cubicBezTo>
                  <a:cubicBezTo>
                    <a:pt x="3714" y="33481"/>
                    <a:pt x="4656" y="32527"/>
                    <a:pt x="5823" y="32527"/>
                  </a:cubicBezTo>
                  <a:close/>
                  <a:moveTo>
                    <a:pt x="5823" y="44348"/>
                  </a:moveTo>
                  <a:cubicBezTo>
                    <a:pt x="6990" y="44348"/>
                    <a:pt x="7943" y="45302"/>
                    <a:pt x="7943" y="46469"/>
                  </a:cubicBezTo>
                  <a:cubicBezTo>
                    <a:pt x="7943" y="47636"/>
                    <a:pt x="6990" y="48589"/>
                    <a:pt x="5823" y="48589"/>
                  </a:cubicBezTo>
                  <a:cubicBezTo>
                    <a:pt x="4656" y="48589"/>
                    <a:pt x="3714" y="47636"/>
                    <a:pt x="3714" y="46469"/>
                  </a:cubicBezTo>
                  <a:cubicBezTo>
                    <a:pt x="3714" y="45302"/>
                    <a:pt x="4656" y="44348"/>
                    <a:pt x="5823" y="44348"/>
                  </a:cubicBezTo>
                  <a:close/>
                  <a:moveTo>
                    <a:pt x="5823" y="56169"/>
                  </a:moveTo>
                  <a:cubicBezTo>
                    <a:pt x="6990" y="56169"/>
                    <a:pt x="7943" y="57110"/>
                    <a:pt x="7943" y="58277"/>
                  </a:cubicBezTo>
                  <a:cubicBezTo>
                    <a:pt x="7943" y="59457"/>
                    <a:pt x="6990" y="60398"/>
                    <a:pt x="5823" y="60398"/>
                  </a:cubicBezTo>
                  <a:cubicBezTo>
                    <a:pt x="4656" y="60398"/>
                    <a:pt x="3714" y="59457"/>
                    <a:pt x="3714" y="58277"/>
                  </a:cubicBezTo>
                  <a:cubicBezTo>
                    <a:pt x="3714" y="57110"/>
                    <a:pt x="4656" y="56169"/>
                    <a:pt x="5823" y="56169"/>
                  </a:cubicBezTo>
                  <a:close/>
                  <a:moveTo>
                    <a:pt x="5823" y="67977"/>
                  </a:moveTo>
                  <a:cubicBezTo>
                    <a:pt x="6990" y="67977"/>
                    <a:pt x="7943" y="68931"/>
                    <a:pt x="7943" y="70098"/>
                  </a:cubicBezTo>
                  <a:cubicBezTo>
                    <a:pt x="7943" y="71265"/>
                    <a:pt x="6990" y="72219"/>
                    <a:pt x="5823" y="72219"/>
                  </a:cubicBezTo>
                  <a:cubicBezTo>
                    <a:pt x="4656" y="72219"/>
                    <a:pt x="3714" y="71265"/>
                    <a:pt x="3714" y="70098"/>
                  </a:cubicBezTo>
                  <a:cubicBezTo>
                    <a:pt x="3714" y="68931"/>
                    <a:pt x="4656" y="67977"/>
                    <a:pt x="5823" y="67977"/>
                  </a:cubicBezTo>
                  <a:close/>
                  <a:moveTo>
                    <a:pt x="5823" y="79798"/>
                  </a:moveTo>
                  <a:cubicBezTo>
                    <a:pt x="6990" y="79798"/>
                    <a:pt x="7943" y="80739"/>
                    <a:pt x="7943" y="81919"/>
                  </a:cubicBezTo>
                  <a:cubicBezTo>
                    <a:pt x="7943" y="83086"/>
                    <a:pt x="6990" y="84027"/>
                    <a:pt x="5823" y="84027"/>
                  </a:cubicBezTo>
                  <a:cubicBezTo>
                    <a:pt x="4656" y="84027"/>
                    <a:pt x="3714" y="83086"/>
                    <a:pt x="3714" y="81919"/>
                  </a:cubicBezTo>
                  <a:cubicBezTo>
                    <a:pt x="3714" y="80739"/>
                    <a:pt x="4656" y="79798"/>
                    <a:pt x="5823" y="79798"/>
                  </a:cubicBezTo>
                  <a:close/>
                  <a:moveTo>
                    <a:pt x="5823" y="91607"/>
                  </a:moveTo>
                  <a:cubicBezTo>
                    <a:pt x="6990" y="91607"/>
                    <a:pt x="7943" y="92560"/>
                    <a:pt x="7943" y="93727"/>
                  </a:cubicBezTo>
                  <a:cubicBezTo>
                    <a:pt x="7943" y="94895"/>
                    <a:pt x="6990" y="95848"/>
                    <a:pt x="5823" y="95848"/>
                  </a:cubicBezTo>
                  <a:cubicBezTo>
                    <a:pt x="4656" y="95848"/>
                    <a:pt x="3714" y="94895"/>
                    <a:pt x="3714" y="93727"/>
                  </a:cubicBezTo>
                  <a:cubicBezTo>
                    <a:pt x="3714" y="92560"/>
                    <a:pt x="4656" y="91607"/>
                    <a:pt x="5823" y="91607"/>
                  </a:cubicBezTo>
                  <a:close/>
                  <a:moveTo>
                    <a:pt x="5823" y="103428"/>
                  </a:moveTo>
                  <a:cubicBezTo>
                    <a:pt x="6990" y="103428"/>
                    <a:pt x="7943" y="104381"/>
                    <a:pt x="7943" y="105548"/>
                  </a:cubicBezTo>
                  <a:cubicBezTo>
                    <a:pt x="7943" y="106716"/>
                    <a:pt x="6990" y="107669"/>
                    <a:pt x="5823" y="107669"/>
                  </a:cubicBezTo>
                  <a:cubicBezTo>
                    <a:pt x="4656" y="107669"/>
                    <a:pt x="3714" y="106716"/>
                    <a:pt x="3714" y="105548"/>
                  </a:cubicBezTo>
                  <a:cubicBezTo>
                    <a:pt x="3714" y="104381"/>
                    <a:pt x="4656" y="103428"/>
                    <a:pt x="5823" y="103428"/>
                  </a:cubicBezTo>
                  <a:close/>
                  <a:moveTo>
                    <a:pt x="5823" y="115249"/>
                  </a:moveTo>
                  <a:cubicBezTo>
                    <a:pt x="6990" y="115249"/>
                    <a:pt x="7943" y="116190"/>
                    <a:pt x="7943" y="117357"/>
                  </a:cubicBezTo>
                  <a:cubicBezTo>
                    <a:pt x="7943" y="118536"/>
                    <a:pt x="6990" y="119478"/>
                    <a:pt x="5823" y="119478"/>
                  </a:cubicBezTo>
                  <a:cubicBezTo>
                    <a:pt x="4656" y="119478"/>
                    <a:pt x="3714" y="118536"/>
                    <a:pt x="3714" y="117357"/>
                  </a:cubicBezTo>
                  <a:cubicBezTo>
                    <a:pt x="3714" y="116190"/>
                    <a:pt x="4656" y="115249"/>
                    <a:pt x="5823" y="115249"/>
                  </a:cubicBezTo>
                  <a:close/>
                  <a:moveTo>
                    <a:pt x="5823" y="127057"/>
                  </a:moveTo>
                  <a:cubicBezTo>
                    <a:pt x="6990" y="127057"/>
                    <a:pt x="7943" y="128011"/>
                    <a:pt x="7943" y="129178"/>
                  </a:cubicBezTo>
                  <a:cubicBezTo>
                    <a:pt x="7943" y="130345"/>
                    <a:pt x="6990" y="131299"/>
                    <a:pt x="5823" y="131299"/>
                  </a:cubicBezTo>
                  <a:cubicBezTo>
                    <a:pt x="4656" y="131299"/>
                    <a:pt x="3714" y="130345"/>
                    <a:pt x="3714" y="129178"/>
                  </a:cubicBezTo>
                  <a:cubicBezTo>
                    <a:pt x="3714" y="128011"/>
                    <a:pt x="4656" y="127057"/>
                    <a:pt x="5823" y="127057"/>
                  </a:cubicBezTo>
                  <a:close/>
                  <a:moveTo>
                    <a:pt x="5823" y="138878"/>
                  </a:moveTo>
                  <a:cubicBezTo>
                    <a:pt x="6990" y="138878"/>
                    <a:pt x="7943" y="139819"/>
                    <a:pt x="7943" y="140999"/>
                  </a:cubicBezTo>
                  <a:cubicBezTo>
                    <a:pt x="7943" y="142166"/>
                    <a:pt x="6990" y="143107"/>
                    <a:pt x="5823" y="143107"/>
                  </a:cubicBezTo>
                  <a:cubicBezTo>
                    <a:pt x="4656" y="143107"/>
                    <a:pt x="3714" y="142166"/>
                    <a:pt x="3714" y="140999"/>
                  </a:cubicBezTo>
                  <a:cubicBezTo>
                    <a:pt x="3714" y="139819"/>
                    <a:pt x="4656" y="138878"/>
                    <a:pt x="5823" y="138878"/>
                  </a:cubicBezTo>
                  <a:close/>
                  <a:moveTo>
                    <a:pt x="5823" y="150687"/>
                  </a:moveTo>
                  <a:cubicBezTo>
                    <a:pt x="6990" y="150687"/>
                    <a:pt x="7943" y="151640"/>
                    <a:pt x="7943" y="152807"/>
                  </a:cubicBezTo>
                  <a:cubicBezTo>
                    <a:pt x="7943" y="153974"/>
                    <a:pt x="6990" y="154928"/>
                    <a:pt x="5823" y="154928"/>
                  </a:cubicBezTo>
                  <a:cubicBezTo>
                    <a:pt x="4656" y="154928"/>
                    <a:pt x="3714" y="153974"/>
                    <a:pt x="3714" y="152807"/>
                  </a:cubicBezTo>
                  <a:cubicBezTo>
                    <a:pt x="3714" y="151640"/>
                    <a:pt x="4656" y="150687"/>
                    <a:pt x="5823" y="150687"/>
                  </a:cubicBezTo>
                  <a:close/>
                  <a:moveTo>
                    <a:pt x="0" y="0"/>
                  </a:moveTo>
                  <a:lnTo>
                    <a:pt x="0" y="160625"/>
                  </a:lnTo>
                  <a:lnTo>
                    <a:pt x="285700" y="160625"/>
                  </a:lnTo>
                  <a:lnTo>
                    <a:pt x="2857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13"/>
            <p:cNvSpPr/>
            <p:nvPr/>
          </p:nvSpPr>
          <p:spPr>
            <a:xfrm>
              <a:off x="561875" y="24866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13"/>
            <p:cNvSpPr/>
            <p:nvPr/>
          </p:nvSpPr>
          <p:spPr>
            <a:xfrm>
              <a:off x="561875" y="26946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13"/>
            <p:cNvSpPr/>
            <p:nvPr/>
          </p:nvSpPr>
          <p:spPr>
            <a:xfrm>
              <a:off x="561875" y="28923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13"/>
            <p:cNvSpPr/>
            <p:nvPr/>
          </p:nvSpPr>
          <p:spPr>
            <a:xfrm>
              <a:off x="561875" y="31000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13"/>
            <p:cNvSpPr/>
            <p:nvPr/>
          </p:nvSpPr>
          <p:spPr>
            <a:xfrm>
              <a:off x="561875" y="16757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13"/>
            <p:cNvSpPr/>
            <p:nvPr/>
          </p:nvSpPr>
          <p:spPr>
            <a:xfrm>
              <a:off x="561875" y="18837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13"/>
            <p:cNvSpPr/>
            <p:nvPr/>
          </p:nvSpPr>
          <p:spPr>
            <a:xfrm>
              <a:off x="561875" y="20813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13"/>
            <p:cNvSpPr/>
            <p:nvPr/>
          </p:nvSpPr>
          <p:spPr>
            <a:xfrm>
              <a:off x="561875" y="22890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13"/>
            <p:cNvSpPr/>
            <p:nvPr/>
          </p:nvSpPr>
          <p:spPr>
            <a:xfrm>
              <a:off x="561875" y="14780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13"/>
            <p:cNvSpPr/>
            <p:nvPr/>
          </p:nvSpPr>
          <p:spPr>
            <a:xfrm>
              <a:off x="561875" y="41086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13"/>
            <p:cNvSpPr/>
            <p:nvPr/>
          </p:nvSpPr>
          <p:spPr>
            <a:xfrm>
              <a:off x="561875" y="43166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13"/>
            <p:cNvSpPr/>
            <p:nvPr/>
          </p:nvSpPr>
          <p:spPr>
            <a:xfrm>
              <a:off x="561875" y="45142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13"/>
            <p:cNvSpPr/>
            <p:nvPr/>
          </p:nvSpPr>
          <p:spPr>
            <a:xfrm>
              <a:off x="561875" y="3297650"/>
              <a:ext cx="6818750" cy="0"/>
            </a:xfrm>
            <a:custGeom>
              <a:avLst/>
              <a:gdLst/>
              <a:ahLst/>
              <a:cxnLst/>
              <a:rect l="l" t="t" r="r" b="b"/>
              <a:pathLst>
                <a:path w="272750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13"/>
            <p:cNvSpPr/>
            <p:nvPr/>
          </p:nvSpPr>
          <p:spPr>
            <a:xfrm>
              <a:off x="561875" y="35056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13"/>
            <p:cNvSpPr/>
            <p:nvPr/>
          </p:nvSpPr>
          <p:spPr>
            <a:xfrm>
              <a:off x="561875" y="37032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13"/>
            <p:cNvSpPr/>
            <p:nvPr/>
          </p:nvSpPr>
          <p:spPr>
            <a:xfrm>
              <a:off x="561875" y="39109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13"/>
            <p:cNvSpPr/>
            <p:nvPr/>
          </p:nvSpPr>
          <p:spPr>
            <a:xfrm>
              <a:off x="514825" y="859725"/>
              <a:ext cx="25" cy="4005275"/>
            </a:xfrm>
            <a:custGeom>
              <a:avLst/>
              <a:gdLst/>
              <a:ahLst/>
              <a:cxnLst/>
              <a:rect l="l" t="t" r="r" b="b"/>
              <a:pathLst>
                <a:path w="1" h="160211" fill="none" extrusionOk="0">
                  <a:moveTo>
                    <a:pt x="0" y="0"/>
                  </a:moveTo>
                  <a:lnTo>
                    <a:pt x="0" y="160211"/>
                  </a:lnTo>
                </a:path>
              </a:pathLst>
            </a:custGeom>
            <a:noFill/>
            <a:ln w="7850" cap="flat" cmpd="sng">
              <a:solidFill>
                <a:srgbClr val="6D9EEB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13"/>
            <p:cNvSpPr/>
            <p:nvPr/>
          </p:nvSpPr>
          <p:spPr>
            <a:xfrm>
              <a:off x="563750" y="859725"/>
              <a:ext cx="25" cy="4005275"/>
            </a:xfrm>
            <a:custGeom>
              <a:avLst/>
              <a:gdLst/>
              <a:ahLst/>
              <a:cxnLst/>
              <a:rect l="l" t="t" r="r" b="b"/>
              <a:pathLst>
                <a:path w="1" h="160211" fill="none" extrusionOk="0">
                  <a:moveTo>
                    <a:pt x="1" y="0"/>
                  </a:moveTo>
                  <a:lnTo>
                    <a:pt x="1" y="160211"/>
                  </a:lnTo>
                </a:path>
              </a:pathLst>
            </a:custGeom>
            <a:noFill/>
            <a:ln w="7850" cap="flat" cmpd="sng">
              <a:solidFill>
                <a:srgbClr val="6D9EEB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0" name="Google Shape;360;p13"/>
          <p:cNvSpPr txBox="1">
            <a:spLocks noGrp="1"/>
          </p:cNvSpPr>
          <p:nvPr>
            <p:ph type="title"/>
          </p:nvPr>
        </p:nvSpPr>
        <p:spPr>
          <a:xfrm>
            <a:off x="1415433" y="1828033"/>
            <a:ext cx="3744000" cy="1007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8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61" name="Google Shape;361;p13"/>
          <p:cNvSpPr txBox="1">
            <a:spLocks noGrp="1"/>
          </p:cNvSpPr>
          <p:nvPr>
            <p:ph type="body" idx="1"/>
          </p:nvPr>
        </p:nvSpPr>
        <p:spPr>
          <a:xfrm>
            <a:off x="1415433" y="3491967"/>
            <a:ext cx="3744000" cy="153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algn="ctr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2133"/>
            </a:lvl1pPr>
            <a:lvl2pPr marL="1219170" lvl="1" indent="-406390" rtl="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cxnSp>
        <p:nvCxnSpPr>
          <p:cNvPr id="362" name="Google Shape;362;p13"/>
          <p:cNvCxnSpPr/>
          <p:nvPr/>
        </p:nvCxnSpPr>
        <p:spPr>
          <a:xfrm>
            <a:off x="-83400" y="720000"/>
            <a:ext cx="12358800" cy="0"/>
          </a:xfrm>
          <a:prstGeom prst="straightConnector1">
            <a:avLst/>
          </a:prstGeom>
          <a:noFill/>
          <a:ln w="9525" cap="flat" cmpd="sng">
            <a:solidFill>
              <a:srgbClr val="6D9EEB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63" name="Google Shape;363;p13"/>
          <p:cNvSpPr/>
          <p:nvPr/>
        </p:nvSpPr>
        <p:spPr>
          <a:xfrm>
            <a:off x="-19400" y="6681100"/>
            <a:ext cx="12213600" cy="208400"/>
          </a:xfrm>
          <a:prstGeom prst="rect">
            <a:avLst/>
          </a:pr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21282712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3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5" name="Google Shape;365;p14"/>
          <p:cNvGrpSpPr/>
          <p:nvPr/>
        </p:nvGrpSpPr>
        <p:grpSpPr>
          <a:xfrm>
            <a:off x="-2267" y="439"/>
            <a:ext cx="12196533" cy="6857124"/>
            <a:chOff x="238125" y="854700"/>
            <a:chExt cx="7142500" cy="4015650"/>
          </a:xfrm>
        </p:grpSpPr>
        <p:sp>
          <p:nvSpPr>
            <p:cNvPr id="366" name="Google Shape;366;p14"/>
            <p:cNvSpPr/>
            <p:nvPr/>
          </p:nvSpPr>
          <p:spPr>
            <a:xfrm>
              <a:off x="238125" y="854700"/>
              <a:ext cx="7142500" cy="4015650"/>
            </a:xfrm>
            <a:custGeom>
              <a:avLst/>
              <a:gdLst/>
              <a:ahLst/>
              <a:cxnLst/>
              <a:rect l="l" t="t" r="r" b="b"/>
              <a:pathLst>
                <a:path w="285700" h="160626" extrusionOk="0">
                  <a:moveTo>
                    <a:pt x="5823" y="8897"/>
                  </a:moveTo>
                  <a:cubicBezTo>
                    <a:pt x="6990" y="8897"/>
                    <a:pt x="7943" y="9851"/>
                    <a:pt x="7943" y="11018"/>
                  </a:cubicBezTo>
                  <a:cubicBezTo>
                    <a:pt x="7943" y="12185"/>
                    <a:pt x="6990" y="13139"/>
                    <a:pt x="5823" y="13139"/>
                  </a:cubicBezTo>
                  <a:cubicBezTo>
                    <a:pt x="4656" y="13139"/>
                    <a:pt x="3714" y="12185"/>
                    <a:pt x="3714" y="11018"/>
                  </a:cubicBezTo>
                  <a:cubicBezTo>
                    <a:pt x="3714" y="9851"/>
                    <a:pt x="4656" y="8897"/>
                    <a:pt x="5823" y="8897"/>
                  </a:cubicBezTo>
                  <a:close/>
                  <a:moveTo>
                    <a:pt x="5823" y="20718"/>
                  </a:moveTo>
                  <a:cubicBezTo>
                    <a:pt x="6990" y="20718"/>
                    <a:pt x="7943" y="21660"/>
                    <a:pt x="7943" y="22839"/>
                  </a:cubicBezTo>
                  <a:cubicBezTo>
                    <a:pt x="7943" y="24006"/>
                    <a:pt x="6990" y="24960"/>
                    <a:pt x="5823" y="24960"/>
                  </a:cubicBezTo>
                  <a:cubicBezTo>
                    <a:pt x="4656" y="24960"/>
                    <a:pt x="3714" y="24006"/>
                    <a:pt x="3714" y="22839"/>
                  </a:cubicBezTo>
                  <a:cubicBezTo>
                    <a:pt x="3714" y="21660"/>
                    <a:pt x="4656" y="20718"/>
                    <a:pt x="5823" y="20718"/>
                  </a:cubicBezTo>
                  <a:close/>
                  <a:moveTo>
                    <a:pt x="5823" y="32527"/>
                  </a:moveTo>
                  <a:cubicBezTo>
                    <a:pt x="6990" y="32527"/>
                    <a:pt x="7943" y="33481"/>
                    <a:pt x="7943" y="34648"/>
                  </a:cubicBezTo>
                  <a:cubicBezTo>
                    <a:pt x="7943" y="35827"/>
                    <a:pt x="6990" y="36768"/>
                    <a:pt x="5823" y="36768"/>
                  </a:cubicBezTo>
                  <a:cubicBezTo>
                    <a:pt x="4656" y="36768"/>
                    <a:pt x="3714" y="35827"/>
                    <a:pt x="3714" y="34648"/>
                  </a:cubicBezTo>
                  <a:cubicBezTo>
                    <a:pt x="3714" y="33481"/>
                    <a:pt x="4656" y="32527"/>
                    <a:pt x="5823" y="32527"/>
                  </a:cubicBezTo>
                  <a:close/>
                  <a:moveTo>
                    <a:pt x="5823" y="44348"/>
                  </a:moveTo>
                  <a:cubicBezTo>
                    <a:pt x="6990" y="44348"/>
                    <a:pt x="7943" y="45302"/>
                    <a:pt x="7943" y="46469"/>
                  </a:cubicBezTo>
                  <a:cubicBezTo>
                    <a:pt x="7943" y="47636"/>
                    <a:pt x="6990" y="48589"/>
                    <a:pt x="5823" y="48589"/>
                  </a:cubicBezTo>
                  <a:cubicBezTo>
                    <a:pt x="4656" y="48589"/>
                    <a:pt x="3714" y="47636"/>
                    <a:pt x="3714" y="46469"/>
                  </a:cubicBezTo>
                  <a:cubicBezTo>
                    <a:pt x="3714" y="45302"/>
                    <a:pt x="4656" y="44348"/>
                    <a:pt x="5823" y="44348"/>
                  </a:cubicBezTo>
                  <a:close/>
                  <a:moveTo>
                    <a:pt x="5823" y="56169"/>
                  </a:moveTo>
                  <a:cubicBezTo>
                    <a:pt x="6990" y="56169"/>
                    <a:pt x="7943" y="57110"/>
                    <a:pt x="7943" y="58277"/>
                  </a:cubicBezTo>
                  <a:cubicBezTo>
                    <a:pt x="7943" y="59457"/>
                    <a:pt x="6990" y="60398"/>
                    <a:pt x="5823" y="60398"/>
                  </a:cubicBezTo>
                  <a:cubicBezTo>
                    <a:pt x="4656" y="60398"/>
                    <a:pt x="3714" y="59457"/>
                    <a:pt x="3714" y="58277"/>
                  </a:cubicBezTo>
                  <a:cubicBezTo>
                    <a:pt x="3714" y="57110"/>
                    <a:pt x="4656" y="56169"/>
                    <a:pt x="5823" y="56169"/>
                  </a:cubicBezTo>
                  <a:close/>
                  <a:moveTo>
                    <a:pt x="5823" y="67977"/>
                  </a:moveTo>
                  <a:cubicBezTo>
                    <a:pt x="6990" y="67977"/>
                    <a:pt x="7943" y="68931"/>
                    <a:pt x="7943" y="70098"/>
                  </a:cubicBezTo>
                  <a:cubicBezTo>
                    <a:pt x="7943" y="71265"/>
                    <a:pt x="6990" y="72219"/>
                    <a:pt x="5823" y="72219"/>
                  </a:cubicBezTo>
                  <a:cubicBezTo>
                    <a:pt x="4656" y="72219"/>
                    <a:pt x="3714" y="71265"/>
                    <a:pt x="3714" y="70098"/>
                  </a:cubicBezTo>
                  <a:cubicBezTo>
                    <a:pt x="3714" y="68931"/>
                    <a:pt x="4656" y="67977"/>
                    <a:pt x="5823" y="67977"/>
                  </a:cubicBezTo>
                  <a:close/>
                  <a:moveTo>
                    <a:pt x="5823" y="79798"/>
                  </a:moveTo>
                  <a:cubicBezTo>
                    <a:pt x="6990" y="79798"/>
                    <a:pt x="7943" y="80739"/>
                    <a:pt x="7943" y="81919"/>
                  </a:cubicBezTo>
                  <a:cubicBezTo>
                    <a:pt x="7943" y="83086"/>
                    <a:pt x="6990" y="84027"/>
                    <a:pt x="5823" y="84027"/>
                  </a:cubicBezTo>
                  <a:cubicBezTo>
                    <a:pt x="4656" y="84027"/>
                    <a:pt x="3714" y="83086"/>
                    <a:pt x="3714" y="81919"/>
                  </a:cubicBezTo>
                  <a:cubicBezTo>
                    <a:pt x="3714" y="80739"/>
                    <a:pt x="4656" y="79798"/>
                    <a:pt x="5823" y="79798"/>
                  </a:cubicBezTo>
                  <a:close/>
                  <a:moveTo>
                    <a:pt x="5823" y="91607"/>
                  </a:moveTo>
                  <a:cubicBezTo>
                    <a:pt x="6990" y="91607"/>
                    <a:pt x="7943" y="92560"/>
                    <a:pt x="7943" y="93727"/>
                  </a:cubicBezTo>
                  <a:cubicBezTo>
                    <a:pt x="7943" y="94895"/>
                    <a:pt x="6990" y="95848"/>
                    <a:pt x="5823" y="95848"/>
                  </a:cubicBezTo>
                  <a:cubicBezTo>
                    <a:pt x="4656" y="95848"/>
                    <a:pt x="3714" y="94895"/>
                    <a:pt x="3714" y="93727"/>
                  </a:cubicBezTo>
                  <a:cubicBezTo>
                    <a:pt x="3714" y="92560"/>
                    <a:pt x="4656" y="91607"/>
                    <a:pt x="5823" y="91607"/>
                  </a:cubicBezTo>
                  <a:close/>
                  <a:moveTo>
                    <a:pt x="5823" y="103428"/>
                  </a:moveTo>
                  <a:cubicBezTo>
                    <a:pt x="6990" y="103428"/>
                    <a:pt x="7943" y="104381"/>
                    <a:pt x="7943" y="105548"/>
                  </a:cubicBezTo>
                  <a:cubicBezTo>
                    <a:pt x="7943" y="106716"/>
                    <a:pt x="6990" y="107669"/>
                    <a:pt x="5823" y="107669"/>
                  </a:cubicBezTo>
                  <a:cubicBezTo>
                    <a:pt x="4656" y="107669"/>
                    <a:pt x="3714" y="106716"/>
                    <a:pt x="3714" y="105548"/>
                  </a:cubicBezTo>
                  <a:cubicBezTo>
                    <a:pt x="3714" y="104381"/>
                    <a:pt x="4656" y="103428"/>
                    <a:pt x="5823" y="103428"/>
                  </a:cubicBezTo>
                  <a:close/>
                  <a:moveTo>
                    <a:pt x="5823" y="115249"/>
                  </a:moveTo>
                  <a:cubicBezTo>
                    <a:pt x="6990" y="115249"/>
                    <a:pt x="7943" y="116190"/>
                    <a:pt x="7943" y="117357"/>
                  </a:cubicBezTo>
                  <a:cubicBezTo>
                    <a:pt x="7943" y="118536"/>
                    <a:pt x="6990" y="119478"/>
                    <a:pt x="5823" y="119478"/>
                  </a:cubicBezTo>
                  <a:cubicBezTo>
                    <a:pt x="4656" y="119478"/>
                    <a:pt x="3714" y="118536"/>
                    <a:pt x="3714" y="117357"/>
                  </a:cubicBezTo>
                  <a:cubicBezTo>
                    <a:pt x="3714" y="116190"/>
                    <a:pt x="4656" y="115249"/>
                    <a:pt x="5823" y="115249"/>
                  </a:cubicBezTo>
                  <a:close/>
                  <a:moveTo>
                    <a:pt x="5823" y="127057"/>
                  </a:moveTo>
                  <a:cubicBezTo>
                    <a:pt x="6990" y="127057"/>
                    <a:pt x="7943" y="128011"/>
                    <a:pt x="7943" y="129178"/>
                  </a:cubicBezTo>
                  <a:cubicBezTo>
                    <a:pt x="7943" y="130345"/>
                    <a:pt x="6990" y="131299"/>
                    <a:pt x="5823" y="131299"/>
                  </a:cubicBezTo>
                  <a:cubicBezTo>
                    <a:pt x="4656" y="131299"/>
                    <a:pt x="3714" y="130345"/>
                    <a:pt x="3714" y="129178"/>
                  </a:cubicBezTo>
                  <a:cubicBezTo>
                    <a:pt x="3714" y="128011"/>
                    <a:pt x="4656" y="127057"/>
                    <a:pt x="5823" y="127057"/>
                  </a:cubicBezTo>
                  <a:close/>
                  <a:moveTo>
                    <a:pt x="5823" y="138878"/>
                  </a:moveTo>
                  <a:cubicBezTo>
                    <a:pt x="6990" y="138878"/>
                    <a:pt x="7943" y="139819"/>
                    <a:pt x="7943" y="140999"/>
                  </a:cubicBezTo>
                  <a:cubicBezTo>
                    <a:pt x="7943" y="142166"/>
                    <a:pt x="6990" y="143107"/>
                    <a:pt x="5823" y="143107"/>
                  </a:cubicBezTo>
                  <a:cubicBezTo>
                    <a:pt x="4656" y="143107"/>
                    <a:pt x="3714" y="142166"/>
                    <a:pt x="3714" y="140999"/>
                  </a:cubicBezTo>
                  <a:cubicBezTo>
                    <a:pt x="3714" y="139819"/>
                    <a:pt x="4656" y="138878"/>
                    <a:pt x="5823" y="138878"/>
                  </a:cubicBezTo>
                  <a:close/>
                  <a:moveTo>
                    <a:pt x="5823" y="150687"/>
                  </a:moveTo>
                  <a:cubicBezTo>
                    <a:pt x="6990" y="150687"/>
                    <a:pt x="7943" y="151640"/>
                    <a:pt x="7943" y="152807"/>
                  </a:cubicBezTo>
                  <a:cubicBezTo>
                    <a:pt x="7943" y="153974"/>
                    <a:pt x="6990" y="154928"/>
                    <a:pt x="5823" y="154928"/>
                  </a:cubicBezTo>
                  <a:cubicBezTo>
                    <a:pt x="4656" y="154928"/>
                    <a:pt x="3714" y="153974"/>
                    <a:pt x="3714" y="152807"/>
                  </a:cubicBezTo>
                  <a:cubicBezTo>
                    <a:pt x="3714" y="151640"/>
                    <a:pt x="4656" y="150687"/>
                    <a:pt x="5823" y="150687"/>
                  </a:cubicBezTo>
                  <a:close/>
                  <a:moveTo>
                    <a:pt x="0" y="0"/>
                  </a:moveTo>
                  <a:lnTo>
                    <a:pt x="0" y="160625"/>
                  </a:lnTo>
                  <a:lnTo>
                    <a:pt x="285700" y="160625"/>
                  </a:lnTo>
                  <a:lnTo>
                    <a:pt x="2857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14"/>
            <p:cNvSpPr/>
            <p:nvPr/>
          </p:nvSpPr>
          <p:spPr>
            <a:xfrm>
              <a:off x="561875" y="24866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14"/>
            <p:cNvSpPr/>
            <p:nvPr/>
          </p:nvSpPr>
          <p:spPr>
            <a:xfrm>
              <a:off x="561875" y="26946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14"/>
            <p:cNvSpPr/>
            <p:nvPr/>
          </p:nvSpPr>
          <p:spPr>
            <a:xfrm>
              <a:off x="561875" y="28923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14"/>
            <p:cNvSpPr/>
            <p:nvPr/>
          </p:nvSpPr>
          <p:spPr>
            <a:xfrm>
              <a:off x="561875" y="31000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14"/>
            <p:cNvSpPr/>
            <p:nvPr/>
          </p:nvSpPr>
          <p:spPr>
            <a:xfrm>
              <a:off x="561875" y="16757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14"/>
            <p:cNvSpPr/>
            <p:nvPr/>
          </p:nvSpPr>
          <p:spPr>
            <a:xfrm>
              <a:off x="561875" y="18837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14"/>
            <p:cNvSpPr/>
            <p:nvPr/>
          </p:nvSpPr>
          <p:spPr>
            <a:xfrm>
              <a:off x="561875" y="20813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14"/>
            <p:cNvSpPr/>
            <p:nvPr/>
          </p:nvSpPr>
          <p:spPr>
            <a:xfrm>
              <a:off x="561875" y="22890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14"/>
            <p:cNvSpPr/>
            <p:nvPr/>
          </p:nvSpPr>
          <p:spPr>
            <a:xfrm>
              <a:off x="561875" y="10727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14"/>
            <p:cNvSpPr/>
            <p:nvPr/>
          </p:nvSpPr>
          <p:spPr>
            <a:xfrm>
              <a:off x="561875" y="12703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14"/>
            <p:cNvSpPr/>
            <p:nvPr/>
          </p:nvSpPr>
          <p:spPr>
            <a:xfrm>
              <a:off x="561875" y="14780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14"/>
            <p:cNvSpPr/>
            <p:nvPr/>
          </p:nvSpPr>
          <p:spPr>
            <a:xfrm>
              <a:off x="561875" y="41086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14"/>
            <p:cNvSpPr/>
            <p:nvPr/>
          </p:nvSpPr>
          <p:spPr>
            <a:xfrm>
              <a:off x="561875" y="43166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14"/>
            <p:cNvSpPr/>
            <p:nvPr/>
          </p:nvSpPr>
          <p:spPr>
            <a:xfrm>
              <a:off x="561875" y="45142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14"/>
            <p:cNvSpPr/>
            <p:nvPr/>
          </p:nvSpPr>
          <p:spPr>
            <a:xfrm>
              <a:off x="561875" y="47219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14"/>
            <p:cNvSpPr/>
            <p:nvPr/>
          </p:nvSpPr>
          <p:spPr>
            <a:xfrm>
              <a:off x="561875" y="3297650"/>
              <a:ext cx="6818750" cy="0"/>
            </a:xfrm>
            <a:custGeom>
              <a:avLst/>
              <a:gdLst/>
              <a:ahLst/>
              <a:cxnLst/>
              <a:rect l="l" t="t" r="r" b="b"/>
              <a:pathLst>
                <a:path w="272750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14"/>
            <p:cNvSpPr/>
            <p:nvPr/>
          </p:nvSpPr>
          <p:spPr>
            <a:xfrm>
              <a:off x="561875" y="35056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14"/>
            <p:cNvSpPr/>
            <p:nvPr/>
          </p:nvSpPr>
          <p:spPr>
            <a:xfrm>
              <a:off x="561875" y="37032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14"/>
            <p:cNvSpPr/>
            <p:nvPr/>
          </p:nvSpPr>
          <p:spPr>
            <a:xfrm>
              <a:off x="561875" y="39109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14"/>
            <p:cNvSpPr/>
            <p:nvPr/>
          </p:nvSpPr>
          <p:spPr>
            <a:xfrm>
              <a:off x="514825" y="859725"/>
              <a:ext cx="25" cy="4005275"/>
            </a:xfrm>
            <a:custGeom>
              <a:avLst/>
              <a:gdLst/>
              <a:ahLst/>
              <a:cxnLst/>
              <a:rect l="l" t="t" r="r" b="b"/>
              <a:pathLst>
                <a:path w="1" h="160211" fill="none" extrusionOk="0">
                  <a:moveTo>
                    <a:pt x="0" y="0"/>
                  </a:moveTo>
                  <a:lnTo>
                    <a:pt x="0" y="160211"/>
                  </a:lnTo>
                </a:path>
              </a:pathLst>
            </a:custGeom>
            <a:noFill/>
            <a:ln w="7850" cap="flat" cmpd="sng">
              <a:solidFill>
                <a:schemeClr val="dk1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14"/>
            <p:cNvSpPr/>
            <p:nvPr/>
          </p:nvSpPr>
          <p:spPr>
            <a:xfrm>
              <a:off x="563750" y="859725"/>
              <a:ext cx="25" cy="4005275"/>
            </a:xfrm>
            <a:custGeom>
              <a:avLst/>
              <a:gdLst/>
              <a:ahLst/>
              <a:cxnLst/>
              <a:rect l="l" t="t" r="r" b="b"/>
              <a:pathLst>
                <a:path w="1" h="160211" fill="none" extrusionOk="0">
                  <a:moveTo>
                    <a:pt x="1" y="0"/>
                  </a:moveTo>
                  <a:lnTo>
                    <a:pt x="1" y="160211"/>
                  </a:lnTo>
                </a:path>
              </a:pathLst>
            </a:custGeom>
            <a:noFill/>
            <a:ln w="7850" cap="flat" cmpd="sng">
              <a:solidFill>
                <a:schemeClr val="dk1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8" name="Google Shape;388;p14"/>
          <p:cNvSpPr txBox="1">
            <a:spLocks noGrp="1"/>
          </p:cNvSpPr>
          <p:nvPr>
            <p:ph type="subTitle" idx="1"/>
          </p:nvPr>
        </p:nvSpPr>
        <p:spPr>
          <a:xfrm>
            <a:off x="5311600" y="2344236"/>
            <a:ext cx="5920400" cy="129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89" name="Google Shape;389;p14"/>
          <p:cNvSpPr txBox="1">
            <a:spLocks noGrp="1"/>
          </p:cNvSpPr>
          <p:nvPr>
            <p:ph type="ctrTitle"/>
          </p:nvPr>
        </p:nvSpPr>
        <p:spPr>
          <a:xfrm>
            <a:off x="7834400" y="3783336"/>
            <a:ext cx="3397600" cy="615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grpSp>
        <p:nvGrpSpPr>
          <p:cNvPr id="390" name="Google Shape;390;p14"/>
          <p:cNvGrpSpPr/>
          <p:nvPr/>
        </p:nvGrpSpPr>
        <p:grpSpPr>
          <a:xfrm>
            <a:off x="10231679" y="-383351"/>
            <a:ext cx="1051683" cy="1148784"/>
            <a:chOff x="7673759" y="-287513"/>
            <a:chExt cx="788762" cy="861588"/>
          </a:xfrm>
        </p:grpSpPr>
        <p:grpSp>
          <p:nvGrpSpPr>
            <p:cNvPr id="391" name="Google Shape;391;p14"/>
            <p:cNvGrpSpPr/>
            <p:nvPr/>
          </p:nvGrpSpPr>
          <p:grpSpPr>
            <a:xfrm rot="350572">
              <a:off x="7712287" y="-253348"/>
              <a:ext cx="711705" cy="793257"/>
              <a:chOff x="6554696" y="509501"/>
              <a:chExt cx="711709" cy="793261"/>
            </a:xfrm>
          </p:grpSpPr>
          <p:sp>
            <p:nvSpPr>
              <p:cNvPr id="392" name="Google Shape;392;p14"/>
              <p:cNvSpPr/>
              <p:nvPr/>
            </p:nvSpPr>
            <p:spPr>
              <a:xfrm>
                <a:off x="6560695" y="516700"/>
                <a:ext cx="696978" cy="779230"/>
              </a:xfrm>
              <a:custGeom>
                <a:avLst/>
                <a:gdLst/>
                <a:ahLst/>
                <a:cxnLst/>
                <a:rect l="l" t="t" r="r" b="b"/>
                <a:pathLst>
                  <a:path w="20913" h="23381" extrusionOk="0">
                    <a:moveTo>
                      <a:pt x="4201" y="1"/>
                    </a:moveTo>
                    <a:cubicBezTo>
                      <a:pt x="1903" y="1"/>
                      <a:pt x="28" y="1866"/>
                      <a:pt x="28" y="4165"/>
                    </a:cubicBezTo>
                    <a:lnTo>
                      <a:pt x="1" y="17073"/>
                    </a:lnTo>
                    <a:cubicBezTo>
                      <a:pt x="1" y="18903"/>
                      <a:pt x="1190" y="20516"/>
                      <a:pt x="2930" y="21057"/>
                    </a:cubicBezTo>
                    <a:lnTo>
                      <a:pt x="9736" y="23193"/>
                    </a:lnTo>
                    <a:cubicBezTo>
                      <a:pt x="10143" y="23318"/>
                      <a:pt x="10563" y="23381"/>
                      <a:pt x="10982" y="23381"/>
                    </a:cubicBezTo>
                    <a:cubicBezTo>
                      <a:pt x="11444" y="23381"/>
                      <a:pt x="11906" y="23304"/>
                      <a:pt x="12350" y="23148"/>
                    </a:cubicBezTo>
                    <a:lnTo>
                      <a:pt x="18092" y="21147"/>
                    </a:lnTo>
                    <a:cubicBezTo>
                      <a:pt x="19759" y="20570"/>
                      <a:pt x="20886" y="18993"/>
                      <a:pt x="20886" y="17217"/>
                    </a:cubicBezTo>
                    <a:lnTo>
                      <a:pt x="20913" y="4201"/>
                    </a:lnTo>
                    <a:cubicBezTo>
                      <a:pt x="20913" y="1903"/>
                      <a:pt x="19047" y="28"/>
                      <a:pt x="16748" y="28"/>
                    </a:cubicBezTo>
                    <a:lnTo>
                      <a:pt x="420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" name="Google Shape;393;p14"/>
              <p:cNvSpPr/>
              <p:nvPr/>
            </p:nvSpPr>
            <p:spPr>
              <a:xfrm>
                <a:off x="6554696" y="509501"/>
                <a:ext cx="711709" cy="793261"/>
              </a:xfrm>
              <a:custGeom>
                <a:avLst/>
                <a:gdLst/>
                <a:ahLst/>
                <a:cxnLst/>
                <a:rect l="l" t="t" r="r" b="b"/>
                <a:pathLst>
                  <a:path w="21355" h="23802" extrusionOk="0">
                    <a:moveTo>
                      <a:pt x="5138" y="442"/>
                    </a:moveTo>
                    <a:lnTo>
                      <a:pt x="7572" y="451"/>
                    </a:lnTo>
                    <a:lnTo>
                      <a:pt x="12440" y="469"/>
                    </a:lnTo>
                    <a:lnTo>
                      <a:pt x="14873" y="469"/>
                    </a:lnTo>
                    <a:lnTo>
                      <a:pt x="16090" y="478"/>
                    </a:lnTo>
                    <a:cubicBezTo>
                      <a:pt x="16249" y="478"/>
                      <a:pt x="16412" y="477"/>
                      <a:pt x="16574" y="477"/>
                    </a:cubicBezTo>
                    <a:cubicBezTo>
                      <a:pt x="16817" y="477"/>
                      <a:pt x="17058" y="480"/>
                      <a:pt x="17280" y="496"/>
                    </a:cubicBezTo>
                    <a:cubicBezTo>
                      <a:pt x="17659" y="541"/>
                      <a:pt x="18037" y="622"/>
                      <a:pt x="18389" y="766"/>
                    </a:cubicBezTo>
                    <a:cubicBezTo>
                      <a:pt x="18740" y="920"/>
                      <a:pt x="19083" y="1109"/>
                      <a:pt x="19380" y="1352"/>
                    </a:cubicBezTo>
                    <a:cubicBezTo>
                      <a:pt x="19669" y="1596"/>
                      <a:pt x="19939" y="1866"/>
                      <a:pt x="20155" y="2191"/>
                    </a:cubicBezTo>
                    <a:cubicBezTo>
                      <a:pt x="20363" y="2506"/>
                      <a:pt x="20534" y="2849"/>
                      <a:pt x="20651" y="3209"/>
                    </a:cubicBezTo>
                    <a:cubicBezTo>
                      <a:pt x="20759" y="3579"/>
                      <a:pt x="20832" y="3948"/>
                      <a:pt x="20832" y="4336"/>
                    </a:cubicBezTo>
                    <a:cubicBezTo>
                      <a:pt x="20841" y="4733"/>
                      <a:pt x="20832" y="5147"/>
                      <a:pt x="20832" y="5544"/>
                    </a:cubicBezTo>
                    <a:lnTo>
                      <a:pt x="20841" y="7978"/>
                    </a:lnTo>
                    <a:lnTo>
                      <a:pt x="20850" y="12845"/>
                    </a:lnTo>
                    <a:lnTo>
                      <a:pt x="20850" y="15279"/>
                    </a:lnTo>
                    <a:lnTo>
                      <a:pt x="20850" y="16496"/>
                    </a:lnTo>
                    <a:lnTo>
                      <a:pt x="20850" y="17109"/>
                    </a:lnTo>
                    <a:lnTo>
                      <a:pt x="20859" y="17406"/>
                    </a:lnTo>
                    <a:lnTo>
                      <a:pt x="20841" y="17704"/>
                    </a:lnTo>
                    <a:cubicBezTo>
                      <a:pt x="20795" y="18470"/>
                      <a:pt x="20516" y="19218"/>
                      <a:pt x="20047" y="19831"/>
                    </a:cubicBezTo>
                    <a:cubicBezTo>
                      <a:pt x="19579" y="20453"/>
                      <a:pt x="18930" y="20921"/>
                      <a:pt x="18208" y="21183"/>
                    </a:cubicBezTo>
                    <a:lnTo>
                      <a:pt x="13602" y="22769"/>
                    </a:lnTo>
                    <a:lnTo>
                      <a:pt x="12458" y="23175"/>
                    </a:lnTo>
                    <a:cubicBezTo>
                      <a:pt x="12088" y="23292"/>
                      <a:pt x="11709" y="23364"/>
                      <a:pt x="11322" y="23382"/>
                    </a:cubicBezTo>
                    <a:cubicBezTo>
                      <a:pt x="11267" y="23385"/>
                      <a:pt x="11211" y="23386"/>
                      <a:pt x="11156" y="23386"/>
                    </a:cubicBezTo>
                    <a:cubicBezTo>
                      <a:pt x="10830" y="23386"/>
                      <a:pt x="10500" y="23342"/>
                      <a:pt x="10177" y="23265"/>
                    </a:cubicBezTo>
                    <a:cubicBezTo>
                      <a:pt x="9997" y="23211"/>
                      <a:pt x="9798" y="23148"/>
                      <a:pt x="9609" y="23085"/>
                    </a:cubicBezTo>
                    <a:lnTo>
                      <a:pt x="9023" y="22905"/>
                    </a:lnTo>
                    <a:lnTo>
                      <a:pt x="4381" y="21453"/>
                    </a:lnTo>
                    <a:lnTo>
                      <a:pt x="3218" y="21093"/>
                    </a:lnTo>
                    <a:cubicBezTo>
                      <a:pt x="2849" y="20976"/>
                      <a:pt x="2497" y="20813"/>
                      <a:pt x="2173" y="20597"/>
                    </a:cubicBezTo>
                    <a:cubicBezTo>
                      <a:pt x="1542" y="20173"/>
                      <a:pt x="1001" y="19578"/>
                      <a:pt x="676" y="18866"/>
                    </a:cubicBezTo>
                    <a:cubicBezTo>
                      <a:pt x="505" y="18515"/>
                      <a:pt x="397" y="18136"/>
                      <a:pt x="343" y="17749"/>
                    </a:cubicBezTo>
                    <a:cubicBezTo>
                      <a:pt x="298" y="17361"/>
                      <a:pt x="316" y="16955"/>
                      <a:pt x="316" y="16550"/>
                    </a:cubicBezTo>
                    <a:lnTo>
                      <a:pt x="334" y="14116"/>
                    </a:lnTo>
                    <a:lnTo>
                      <a:pt x="388" y="9248"/>
                    </a:lnTo>
                    <a:cubicBezTo>
                      <a:pt x="397" y="7626"/>
                      <a:pt x="406" y="6003"/>
                      <a:pt x="415" y="4381"/>
                    </a:cubicBezTo>
                    <a:cubicBezTo>
                      <a:pt x="424" y="3993"/>
                      <a:pt x="478" y="3606"/>
                      <a:pt x="586" y="3245"/>
                    </a:cubicBezTo>
                    <a:cubicBezTo>
                      <a:pt x="703" y="2876"/>
                      <a:pt x="866" y="2524"/>
                      <a:pt x="1082" y="2200"/>
                    </a:cubicBezTo>
                    <a:cubicBezTo>
                      <a:pt x="1298" y="1884"/>
                      <a:pt x="1551" y="1596"/>
                      <a:pt x="1848" y="1343"/>
                    </a:cubicBezTo>
                    <a:cubicBezTo>
                      <a:pt x="2155" y="1109"/>
                      <a:pt x="2479" y="902"/>
                      <a:pt x="2831" y="748"/>
                    </a:cubicBezTo>
                    <a:cubicBezTo>
                      <a:pt x="3191" y="604"/>
                      <a:pt x="3561" y="505"/>
                      <a:pt x="3948" y="460"/>
                    </a:cubicBezTo>
                    <a:cubicBezTo>
                      <a:pt x="4039" y="451"/>
                      <a:pt x="4138" y="451"/>
                      <a:pt x="4237" y="442"/>
                    </a:cubicBezTo>
                    <a:close/>
                    <a:moveTo>
                      <a:pt x="4381" y="0"/>
                    </a:moveTo>
                    <a:lnTo>
                      <a:pt x="4219" y="9"/>
                    </a:lnTo>
                    <a:cubicBezTo>
                      <a:pt x="4111" y="18"/>
                      <a:pt x="4003" y="18"/>
                      <a:pt x="3894" y="27"/>
                    </a:cubicBezTo>
                    <a:cubicBezTo>
                      <a:pt x="3471" y="81"/>
                      <a:pt x="3056" y="190"/>
                      <a:pt x="2668" y="352"/>
                    </a:cubicBezTo>
                    <a:cubicBezTo>
                      <a:pt x="2272" y="523"/>
                      <a:pt x="1911" y="748"/>
                      <a:pt x="1578" y="1019"/>
                    </a:cubicBezTo>
                    <a:cubicBezTo>
                      <a:pt x="1253" y="1289"/>
                      <a:pt x="965" y="1614"/>
                      <a:pt x="731" y="1965"/>
                    </a:cubicBezTo>
                    <a:cubicBezTo>
                      <a:pt x="496" y="2326"/>
                      <a:pt x="316" y="2713"/>
                      <a:pt x="190" y="3119"/>
                    </a:cubicBezTo>
                    <a:cubicBezTo>
                      <a:pt x="63" y="3534"/>
                      <a:pt x="9" y="3957"/>
                      <a:pt x="0" y="4381"/>
                    </a:cubicBezTo>
                    <a:cubicBezTo>
                      <a:pt x="0" y="6003"/>
                      <a:pt x="0" y="7626"/>
                      <a:pt x="9" y="9248"/>
                    </a:cubicBezTo>
                    <a:lnTo>
                      <a:pt x="54" y="14116"/>
                    </a:lnTo>
                    <a:lnTo>
                      <a:pt x="54" y="16550"/>
                    </a:lnTo>
                    <a:lnTo>
                      <a:pt x="54" y="17154"/>
                    </a:lnTo>
                    <a:cubicBezTo>
                      <a:pt x="54" y="17253"/>
                      <a:pt x="54" y="17361"/>
                      <a:pt x="63" y="17469"/>
                    </a:cubicBezTo>
                    <a:cubicBezTo>
                      <a:pt x="63" y="17568"/>
                      <a:pt x="72" y="17676"/>
                      <a:pt x="81" y="17776"/>
                    </a:cubicBezTo>
                    <a:cubicBezTo>
                      <a:pt x="127" y="18190"/>
                      <a:pt x="217" y="18605"/>
                      <a:pt x="370" y="19002"/>
                    </a:cubicBezTo>
                    <a:cubicBezTo>
                      <a:pt x="676" y="19786"/>
                      <a:pt x="1226" y="20489"/>
                      <a:pt x="1947" y="20949"/>
                    </a:cubicBezTo>
                    <a:cubicBezTo>
                      <a:pt x="2299" y="21183"/>
                      <a:pt x="2696" y="21363"/>
                      <a:pt x="3092" y="21489"/>
                    </a:cubicBezTo>
                    <a:lnTo>
                      <a:pt x="4255" y="21859"/>
                    </a:lnTo>
                    <a:lnTo>
                      <a:pt x="8897" y="23310"/>
                    </a:lnTo>
                    <a:lnTo>
                      <a:pt x="9483" y="23490"/>
                    </a:lnTo>
                    <a:cubicBezTo>
                      <a:pt x="9672" y="23554"/>
                      <a:pt x="9862" y="23617"/>
                      <a:pt x="10078" y="23671"/>
                    </a:cubicBezTo>
                    <a:cubicBezTo>
                      <a:pt x="10418" y="23761"/>
                      <a:pt x="10777" y="23801"/>
                      <a:pt x="11133" y="23801"/>
                    </a:cubicBezTo>
                    <a:cubicBezTo>
                      <a:pt x="11202" y="23801"/>
                      <a:pt x="11271" y="23800"/>
                      <a:pt x="11340" y="23797"/>
                    </a:cubicBezTo>
                    <a:cubicBezTo>
                      <a:pt x="11764" y="23779"/>
                      <a:pt x="12187" y="23698"/>
                      <a:pt x="12593" y="23563"/>
                    </a:cubicBezTo>
                    <a:lnTo>
                      <a:pt x="13738" y="23157"/>
                    </a:lnTo>
                    <a:lnTo>
                      <a:pt x="18335" y="21552"/>
                    </a:lnTo>
                    <a:cubicBezTo>
                      <a:pt x="19137" y="21273"/>
                      <a:pt x="19858" y="20759"/>
                      <a:pt x="20372" y="20083"/>
                    </a:cubicBezTo>
                    <a:cubicBezTo>
                      <a:pt x="20895" y="19407"/>
                      <a:pt x="21210" y="18578"/>
                      <a:pt x="21273" y="17731"/>
                    </a:cubicBezTo>
                    <a:lnTo>
                      <a:pt x="21282" y="17406"/>
                    </a:lnTo>
                    <a:lnTo>
                      <a:pt x="21282" y="17109"/>
                    </a:lnTo>
                    <a:lnTo>
                      <a:pt x="21291" y="16496"/>
                    </a:lnTo>
                    <a:lnTo>
                      <a:pt x="21291" y="15279"/>
                    </a:lnTo>
                    <a:lnTo>
                      <a:pt x="21309" y="12845"/>
                    </a:lnTo>
                    <a:lnTo>
                      <a:pt x="21327" y="7978"/>
                    </a:lnTo>
                    <a:lnTo>
                      <a:pt x="21345" y="5544"/>
                    </a:lnTo>
                    <a:cubicBezTo>
                      <a:pt x="21345" y="5138"/>
                      <a:pt x="21354" y="4742"/>
                      <a:pt x="21345" y="4327"/>
                    </a:cubicBezTo>
                    <a:cubicBezTo>
                      <a:pt x="21336" y="3894"/>
                      <a:pt x="21255" y="3471"/>
                      <a:pt x="21129" y="3056"/>
                    </a:cubicBezTo>
                    <a:cubicBezTo>
                      <a:pt x="20994" y="2650"/>
                      <a:pt x="20795" y="2263"/>
                      <a:pt x="20561" y="1911"/>
                    </a:cubicBezTo>
                    <a:cubicBezTo>
                      <a:pt x="20309" y="1551"/>
                      <a:pt x="20011" y="1244"/>
                      <a:pt x="19678" y="974"/>
                    </a:cubicBezTo>
                    <a:cubicBezTo>
                      <a:pt x="19344" y="694"/>
                      <a:pt x="18966" y="487"/>
                      <a:pt x="18569" y="325"/>
                    </a:cubicBezTo>
                    <a:cubicBezTo>
                      <a:pt x="18172" y="153"/>
                      <a:pt x="17749" y="72"/>
                      <a:pt x="17325" y="18"/>
                    </a:cubicBezTo>
                    <a:cubicBezTo>
                      <a:pt x="17109" y="5"/>
                      <a:pt x="16901" y="2"/>
                      <a:pt x="16698" y="2"/>
                    </a:cubicBezTo>
                    <a:cubicBezTo>
                      <a:pt x="16596" y="2"/>
                      <a:pt x="16494" y="3"/>
                      <a:pt x="16393" y="3"/>
                    </a:cubicBezTo>
                    <a:cubicBezTo>
                      <a:pt x="16292" y="3"/>
                      <a:pt x="16192" y="2"/>
                      <a:pt x="1609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94" name="Google Shape;394;p14"/>
            <p:cNvSpPr/>
            <p:nvPr/>
          </p:nvSpPr>
          <p:spPr>
            <a:xfrm rot="442426">
              <a:off x="8229710" y="-161880"/>
              <a:ext cx="102851" cy="551273"/>
            </a:xfrm>
            <a:prstGeom prst="roundRect">
              <a:avLst>
                <a:gd name="adj" fmla="val 50000"/>
              </a:avLst>
            </a:prstGeom>
            <a:solidFill>
              <a:schemeClr val="lt2">
                <a:alpha val="4749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317094130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6" name="Google Shape;396;p15"/>
          <p:cNvGrpSpPr/>
          <p:nvPr/>
        </p:nvGrpSpPr>
        <p:grpSpPr>
          <a:xfrm>
            <a:off x="-2267" y="439"/>
            <a:ext cx="12196533" cy="6857124"/>
            <a:chOff x="238125" y="854700"/>
            <a:chExt cx="7142500" cy="4015650"/>
          </a:xfrm>
        </p:grpSpPr>
        <p:sp>
          <p:nvSpPr>
            <p:cNvPr id="397" name="Google Shape;397;p15"/>
            <p:cNvSpPr/>
            <p:nvPr/>
          </p:nvSpPr>
          <p:spPr>
            <a:xfrm>
              <a:off x="238125" y="854700"/>
              <a:ext cx="7142500" cy="4015650"/>
            </a:xfrm>
            <a:custGeom>
              <a:avLst/>
              <a:gdLst/>
              <a:ahLst/>
              <a:cxnLst/>
              <a:rect l="l" t="t" r="r" b="b"/>
              <a:pathLst>
                <a:path w="285700" h="160626" extrusionOk="0">
                  <a:moveTo>
                    <a:pt x="5823" y="8897"/>
                  </a:moveTo>
                  <a:cubicBezTo>
                    <a:pt x="6990" y="8897"/>
                    <a:pt x="7943" y="9851"/>
                    <a:pt x="7943" y="11018"/>
                  </a:cubicBezTo>
                  <a:cubicBezTo>
                    <a:pt x="7943" y="12185"/>
                    <a:pt x="6990" y="13139"/>
                    <a:pt x="5823" y="13139"/>
                  </a:cubicBezTo>
                  <a:cubicBezTo>
                    <a:pt x="4656" y="13139"/>
                    <a:pt x="3714" y="12185"/>
                    <a:pt x="3714" y="11018"/>
                  </a:cubicBezTo>
                  <a:cubicBezTo>
                    <a:pt x="3714" y="9851"/>
                    <a:pt x="4656" y="8897"/>
                    <a:pt x="5823" y="8897"/>
                  </a:cubicBezTo>
                  <a:close/>
                  <a:moveTo>
                    <a:pt x="5823" y="20718"/>
                  </a:moveTo>
                  <a:cubicBezTo>
                    <a:pt x="6990" y="20718"/>
                    <a:pt x="7943" y="21660"/>
                    <a:pt x="7943" y="22839"/>
                  </a:cubicBezTo>
                  <a:cubicBezTo>
                    <a:pt x="7943" y="24006"/>
                    <a:pt x="6990" y="24960"/>
                    <a:pt x="5823" y="24960"/>
                  </a:cubicBezTo>
                  <a:cubicBezTo>
                    <a:pt x="4656" y="24960"/>
                    <a:pt x="3714" y="24006"/>
                    <a:pt x="3714" y="22839"/>
                  </a:cubicBezTo>
                  <a:cubicBezTo>
                    <a:pt x="3714" y="21660"/>
                    <a:pt x="4656" y="20718"/>
                    <a:pt x="5823" y="20718"/>
                  </a:cubicBezTo>
                  <a:close/>
                  <a:moveTo>
                    <a:pt x="5823" y="32527"/>
                  </a:moveTo>
                  <a:cubicBezTo>
                    <a:pt x="6990" y="32527"/>
                    <a:pt x="7943" y="33481"/>
                    <a:pt x="7943" y="34648"/>
                  </a:cubicBezTo>
                  <a:cubicBezTo>
                    <a:pt x="7943" y="35827"/>
                    <a:pt x="6990" y="36768"/>
                    <a:pt x="5823" y="36768"/>
                  </a:cubicBezTo>
                  <a:cubicBezTo>
                    <a:pt x="4656" y="36768"/>
                    <a:pt x="3714" y="35827"/>
                    <a:pt x="3714" y="34648"/>
                  </a:cubicBezTo>
                  <a:cubicBezTo>
                    <a:pt x="3714" y="33481"/>
                    <a:pt x="4656" y="32527"/>
                    <a:pt x="5823" y="32527"/>
                  </a:cubicBezTo>
                  <a:close/>
                  <a:moveTo>
                    <a:pt x="5823" y="44348"/>
                  </a:moveTo>
                  <a:cubicBezTo>
                    <a:pt x="6990" y="44348"/>
                    <a:pt x="7943" y="45302"/>
                    <a:pt x="7943" y="46469"/>
                  </a:cubicBezTo>
                  <a:cubicBezTo>
                    <a:pt x="7943" y="47636"/>
                    <a:pt x="6990" y="48589"/>
                    <a:pt x="5823" y="48589"/>
                  </a:cubicBezTo>
                  <a:cubicBezTo>
                    <a:pt x="4656" y="48589"/>
                    <a:pt x="3714" y="47636"/>
                    <a:pt x="3714" y="46469"/>
                  </a:cubicBezTo>
                  <a:cubicBezTo>
                    <a:pt x="3714" y="45302"/>
                    <a:pt x="4656" y="44348"/>
                    <a:pt x="5823" y="44348"/>
                  </a:cubicBezTo>
                  <a:close/>
                  <a:moveTo>
                    <a:pt x="5823" y="56169"/>
                  </a:moveTo>
                  <a:cubicBezTo>
                    <a:pt x="6990" y="56169"/>
                    <a:pt x="7943" y="57110"/>
                    <a:pt x="7943" y="58277"/>
                  </a:cubicBezTo>
                  <a:cubicBezTo>
                    <a:pt x="7943" y="59457"/>
                    <a:pt x="6990" y="60398"/>
                    <a:pt x="5823" y="60398"/>
                  </a:cubicBezTo>
                  <a:cubicBezTo>
                    <a:pt x="4656" y="60398"/>
                    <a:pt x="3714" y="59457"/>
                    <a:pt x="3714" y="58277"/>
                  </a:cubicBezTo>
                  <a:cubicBezTo>
                    <a:pt x="3714" y="57110"/>
                    <a:pt x="4656" y="56169"/>
                    <a:pt x="5823" y="56169"/>
                  </a:cubicBezTo>
                  <a:close/>
                  <a:moveTo>
                    <a:pt x="5823" y="67977"/>
                  </a:moveTo>
                  <a:cubicBezTo>
                    <a:pt x="6990" y="67977"/>
                    <a:pt x="7943" y="68931"/>
                    <a:pt x="7943" y="70098"/>
                  </a:cubicBezTo>
                  <a:cubicBezTo>
                    <a:pt x="7943" y="71265"/>
                    <a:pt x="6990" y="72219"/>
                    <a:pt x="5823" y="72219"/>
                  </a:cubicBezTo>
                  <a:cubicBezTo>
                    <a:pt x="4656" y="72219"/>
                    <a:pt x="3714" y="71265"/>
                    <a:pt x="3714" y="70098"/>
                  </a:cubicBezTo>
                  <a:cubicBezTo>
                    <a:pt x="3714" y="68931"/>
                    <a:pt x="4656" y="67977"/>
                    <a:pt x="5823" y="67977"/>
                  </a:cubicBezTo>
                  <a:close/>
                  <a:moveTo>
                    <a:pt x="5823" y="79798"/>
                  </a:moveTo>
                  <a:cubicBezTo>
                    <a:pt x="6990" y="79798"/>
                    <a:pt x="7943" y="80739"/>
                    <a:pt x="7943" y="81919"/>
                  </a:cubicBezTo>
                  <a:cubicBezTo>
                    <a:pt x="7943" y="83086"/>
                    <a:pt x="6990" y="84027"/>
                    <a:pt x="5823" y="84027"/>
                  </a:cubicBezTo>
                  <a:cubicBezTo>
                    <a:pt x="4656" y="84027"/>
                    <a:pt x="3714" y="83086"/>
                    <a:pt x="3714" y="81919"/>
                  </a:cubicBezTo>
                  <a:cubicBezTo>
                    <a:pt x="3714" y="80739"/>
                    <a:pt x="4656" y="79798"/>
                    <a:pt x="5823" y="79798"/>
                  </a:cubicBezTo>
                  <a:close/>
                  <a:moveTo>
                    <a:pt x="5823" y="91607"/>
                  </a:moveTo>
                  <a:cubicBezTo>
                    <a:pt x="6990" y="91607"/>
                    <a:pt x="7943" y="92560"/>
                    <a:pt x="7943" y="93727"/>
                  </a:cubicBezTo>
                  <a:cubicBezTo>
                    <a:pt x="7943" y="94895"/>
                    <a:pt x="6990" y="95848"/>
                    <a:pt x="5823" y="95848"/>
                  </a:cubicBezTo>
                  <a:cubicBezTo>
                    <a:pt x="4656" y="95848"/>
                    <a:pt x="3714" y="94895"/>
                    <a:pt x="3714" y="93727"/>
                  </a:cubicBezTo>
                  <a:cubicBezTo>
                    <a:pt x="3714" y="92560"/>
                    <a:pt x="4656" y="91607"/>
                    <a:pt x="5823" y="91607"/>
                  </a:cubicBezTo>
                  <a:close/>
                  <a:moveTo>
                    <a:pt x="5823" y="103428"/>
                  </a:moveTo>
                  <a:cubicBezTo>
                    <a:pt x="6990" y="103428"/>
                    <a:pt x="7943" y="104381"/>
                    <a:pt x="7943" y="105548"/>
                  </a:cubicBezTo>
                  <a:cubicBezTo>
                    <a:pt x="7943" y="106716"/>
                    <a:pt x="6990" y="107669"/>
                    <a:pt x="5823" y="107669"/>
                  </a:cubicBezTo>
                  <a:cubicBezTo>
                    <a:pt x="4656" y="107669"/>
                    <a:pt x="3714" y="106716"/>
                    <a:pt x="3714" y="105548"/>
                  </a:cubicBezTo>
                  <a:cubicBezTo>
                    <a:pt x="3714" y="104381"/>
                    <a:pt x="4656" y="103428"/>
                    <a:pt x="5823" y="103428"/>
                  </a:cubicBezTo>
                  <a:close/>
                  <a:moveTo>
                    <a:pt x="5823" y="115249"/>
                  </a:moveTo>
                  <a:cubicBezTo>
                    <a:pt x="6990" y="115249"/>
                    <a:pt x="7943" y="116190"/>
                    <a:pt x="7943" y="117357"/>
                  </a:cubicBezTo>
                  <a:cubicBezTo>
                    <a:pt x="7943" y="118536"/>
                    <a:pt x="6990" y="119478"/>
                    <a:pt x="5823" y="119478"/>
                  </a:cubicBezTo>
                  <a:cubicBezTo>
                    <a:pt x="4656" y="119478"/>
                    <a:pt x="3714" y="118536"/>
                    <a:pt x="3714" y="117357"/>
                  </a:cubicBezTo>
                  <a:cubicBezTo>
                    <a:pt x="3714" y="116190"/>
                    <a:pt x="4656" y="115249"/>
                    <a:pt x="5823" y="115249"/>
                  </a:cubicBezTo>
                  <a:close/>
                  <a:moveTo>
                    <a:pt x="5823" y="127057"/>
                  </a:moveTo>
                  <a:cubicBezTo>
                    <a:pt x="6990" y="127057"/>
                    <a:pt x="7943" y="128011"/>
                    <a:pt x="7943" y="129178"/>
                  </a:cubicBezTo>
                  <a:cubicBezTo>
                    <a:pt x="7943" y="130345"/>
                    <a:pt x="6990" y="131299"/>
                    <a:pt x="5823" y="131299"/>
                  </a:cubicBezTo>
                  <a:cubicBezTo>
                    <a:pt x="4656" y="131299"/>
                    <a:pt x="3714" y="130345"/>
                    <a:pt x="3714" y="129178"/>
                  </a:cubicBezTo>
                  <a:cubicBezTo>
                    <a:pt x="3714" y="128011"/>
                    <a:pt x="4656" y="127057"/>
                    <a:pt x="5823" y="127057"/>
                  </a:cubicBezTo>
                  <a:close/>
                  <a:moveTo>
                    <a:pt x="5823" y="138878"/>
                  </a:moveTo>
                  <a:cubicBezTo>
                    <a:pt x="6990" y="138878"/>
                    <a:pt x="7943" y="139819"/>
                    <a:pt x="7943" y="140999"/>
                  </a:cubicBezTo>
                  <a:cubicBezTo>
                    <a:pt x="7943" y="142166"/>
                    <a:pt x="6990" y="143107"/>
                    <a:pt x="5823" y="143107"/>
                  </a:cubicBezTo>
                  <a:cubicBezTo>
                    <a:pt x="4656" y="143107"/>
                    <a:pt x="3714" y="142166"/>
                    <a:pt x="3714" y="140999"/>
                  </a:cubicBezTo>
                  <a:cubicBezTo>
                    <a:pt x="3714" y="139819"/>
                    <a:pt x="4656" y="138878"/>
                    <a:pt x="5823" y="138878"/>
                  </a:cubicBezTo>
                  <a:close/>
                  <a:moveTo>
                    <a:pt x="5823" y="150687"/>
                  </a:moveTo>
                  <a:cubicBezTo>
                    <a:pt x="6990" y="150687"/>
                    <a:pt x="7943" y="151640"/>
                    <a:pt x="7943" y="152807"/>
                  </a:cubicBezTo>
                  <a:cubicBezTo>
                    <a:pt x="7943" y="153974"/>
                    <a:pt x="6990" y="154928"/>
                    <a:pt x="5823" y="154928"/>
                  </a:cubicBezTo>
                  <a:cubicBezTo>
                    <a:pt x="4656" y="154928"/>
                    <a:pt x="3714" y="153974"/>
                    <a:pt x="3714" y="152807"/>
                  </a:cubicBezTo>
                  <a:cubicBezTo>
                    <a:pt x="3714" y="151640"/>
                    <a:pt x="4656" y="150687"/>
                    <a:pt x="5823" y="150687"/>
                  </a:cubicBezTo>
                  <a:close/>
                  <a:moveTo>
                    <a:pt x="0" y="0"/>
                  </a:moveTo>
                  <a:lnTo>
                    <a:pt x="0" y="160625"/>
                  </a:lnTo>
                  <a:lnTo>
                    <a:pt x="285700" y="160625"/>
                  </a:lnTo>
                  <a:lnTo>
                    <a:pt x="2857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15"/>
            <p:cNvSpPr/>
            <p:nvPr/>
          </p:nvSpPr>
          <p:spPr>
            <a:xfrm>
              <a:off x="561875" y="24866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15"/>
            <p:cNvSpPr/>
            <p:nvPr/>
          </p:nvSpPr>
          <p:spPr>
            <a:xfrm>
              <a:off x="561875" y="26946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15"/>
            <p:cNvSpPr/>
            <p:nvPr/>
          </p:nvSpPr>
          <p:spPr>
            <a:xfrm>
              <a:off x="561875" y="28923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15"/>
            <p:cNvSpPr/>
            <p:nvPr/>
          </p:nvSpPr>
          <p:spPr>
            <a:xfrm>
              <a:off x="561875" y="31000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15"/>
            <p:cNvSpPr/>
            <p:nvPr/>
          </p:nvSpPr>
          <p:spPr>
            <a:xfrm>
              <a:off x="561875" y="16757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15"/>
            <p:cNvSpPr/>
            <p:nvPr/>
          </p:nvSpPr>
          <p:spPr>
            <a:xfrm>
              <a:off x="561875" y="18837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15"/>
            <p:cNvSpPr/>
            <p:nvPr/>
          </p:nvSpPr>
          <p:spPr>
            <a:xfrm>
              <a:off x="561875" y="20813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15"/>
            <p:cNvSpPr/>
            <p:nvPr/>
          </p:nvSpPr>
          <p:spPr>
            <a:xfrm>
              <a:off x="561875" y="22890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15"/>
            <p:cNvSpPr/>
            <p:nvPr/>
          </p:nvSpPr>
          <p:spPr>
            <a:xfrm>
              <a:off x="561875" y="14780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15"/>
            <p:cNvSpPr/>
            <p:nvPr/>
          </p:nvSpPr>
          <p:spPr>
            <a:xfrm>
              <a:off x="561875" y="41086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15"/>
            <p:cNvSpPr/>
            <p:nvPr/>
          </p:nvSpPr>
          <p:spPr>
            <a:xfrm>
              <a:off x="561875" y="43166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15"/>
            <p:cNvSpPr/>
            <p:nvPr/>
          </p:nvSpPr>
          <p:spPr>
            <a:xfrm>
              <a:off x="561875" y="45142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15"/>
            <p:cNvSpPr/>
            <p:nvPr/>
          </p:nvSpPr>
          <p:spPr>
            <a:xfrm>
              <a:off x="561875" y="3297650"/>
              <a:ext cx="6818750" cy="0"/>
            </a:xfrm>
            <a:custGeom>
              <a:avLst/>
              <a:gdLst/>
              <a:ahLst/>
              <a:cxnLst/>
              <a:rect l="l" t="t" r="r" b="b"/>
              <a:pathLst>
                <a:path w="272750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15"/>
            <p:cNvSpPr/>
            <p:nvPr/>
          </p:nvSpPr>
          <p:spPr>
            <a:xfrm>
              <a:off x="561875" y="35056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15"/>
            <p:cNvSpPr/>
            <p:nvPr/>
          </p:nvSpPr>
          <p:spPr>
            <a:xfrm>
              <a:off x="561875" y="37032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15"/>
            <p:cNvSpPr/>
            <p:nvPr/>
          </p:nvSpPr>
          <p:spPr>
            <a:xfrm>
              <a:off x="561875" y="39109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15"/>
            <p:cNvSpPr/>
            <p:nvPr/>
          </p:nvSpPr>
          <p:spPr>
            <a:xfrm>
              <a:off x="514825" y="859725"/>
              <a:ext cx="25" cy="4005275"/>
            </a:xfrm>
            <a:custGeom>
              <a:avLst/>
              <a:gdLst/>
              <a:ahLst/>
              <a:cxnLst/>
              <a:rect l="l" t="t" r="r" b="b"/>
              <a:pathLst>
                <a:path w="1" h="160211" fill="none" extrusionOk="0">
                  <a:moveTo>
                    <a:pt x="0" y="0"/>
                  </a:moveTo>
                  <a:lnTo>
                    <a:pt x="0" y="160211"/>
                  </a:lnTo>
                </a:path>
              </a:pathLst>
            </a:custGeom>
            <a:noFill/>
            <a:ln w="7850" cap="flat" cmpd="sng">
              <a:solidFill>
                <a:srgbClr val="6D9EEB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15"/>
            <p:cNvSpPr/>
            <p:nvPr/>
          </p:nvSpPr>
          <p:spPr>
            <a:xfrm>
              <a:off x="563750" y="859725"/>
              <a:ext cx="25" cy="4005275"/>
            </a:xfrm>
            <a:custGeom>
              <a:avLst/>
              <a:gdLst/>
              <a:ahLst/>
              <a:cxnLst/>
              <a:rect l="l" t="t" r="r" b="b"/>
              <a:pathLst>
                <a:path w="1" h="160211" fill="none" extrusionOk="0">
                  <a:moveTo>
                    <a:pt x="1" y="0"/>
                  </a:moveTo>
                  <a:lnTo>
                    <a:pt x="1" y="160211"/>
                  </a:lnTo>
                </a:path>
              </a:pathLst>
            </a:custGeom>
            <a:noFill/>
            <a:ln w="7850" cap="flat" cmpd="sng">
              <a:solidFill>
                <a:srgbClr val="6D9EEB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cxnSp>
        <p:nvCxnSpPr>
          <p:cNvPr id="416" name="Google Shape;416;p15"/>
          <p:cNvCxnSpPr/>
          <p:nvPr/>
        </p:nvCxnSpPr>
        <p:spPr>
          <a:xfrm>
            <a:off x="-83400" y="720000"/>
            <a:ext cx="12358800" cy="0"/>
          </a:xfrm>
          <a:prstGeom prst="straightConnector1">
            <a:avLst/>
          </a:prstGeom>
          <a:noFill/>
          <a:ln w="9525" cap="flat" cmpd="sng">
            <a:solidFill>
              <a:srgbClr val="6D9EEB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17" name="Google Shape;417;p15"/>
          <p:cNvSpPr/>
          <p:nvPr/>
        </p:nvSpPr>
        <p:spPr>
          <a:xfrm>
            <a:off x="-19400" y="6681100"/>
            <a:ext cx="12213600" cy="208400"/>
          </a:xfrm>
          <a:prstGeom prst="rect">
            <a:avLst/>
          </a:pr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8" name="Google Shape;418;p15"/>
          <p:cNvSpPr txBox="1">
            <a:spLocks noGrp="1"/>
          </p:cNvSpPr>
          <p:nvPr>
            <p:ph type="title"/>
          </p:nvPr>
        </p:nvSpPr>
        <p:spPr>
          <a:xfrm>
            <a:off x="960000" y="1979267"/>
            <a:ext cx="4692400" cy="2239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7333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419" name="Google Shape;419;p15"/>
          <p:cNvSpPr txBox="1">
            <a:spLocks noGrp="1"/>
          </p:cNvSpPr>
          <p:nvPr>
            <p:ph type="subTitle" idx="1"/>
          </p:nvPr>
        </p:nvSpPr>
        <p:spPr>
          <a:xfrm rot="684086">
            <a:off x="7726910" y="2272962"/>
            <a:ext cx="2505033" cy="238422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75713211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Four Columns">
  <p:cSld name="Title + Four Columns">
    <p:spTree>
      <p:nvGrpSpPr>
        <p:cNvPr id="1" name="Shape 4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1" name="Google Shape;421;p16"/>
          <p:cNvGrpSpPr/>
          <p:nvPr/>
        </p:nvGrpSpPr>
        <p:grpSpPr>
          <a:xfrm>
            <a:off x="-232700" y="-29865"/>
            <a:ext cx="12649552" cy="6924065"/>
            <a:chOff x="-174525" y="-22399"/>
            <a:chExt cx="9487164" cy="5193049"/>
          </a:xfrm>
        </p:grpSpPr>
        <p:sp>
          <p:nvSpPr>
            <p:cNvPr id="422" name="Google Shape;422;p16"/>
            <p:cNvSpPr/>
            <p:nvPr/>
          </p:nvSpPr>
          <p:spPr>
            <a:xfrm>
              <a:off x="-174525" y="-22399"/>
              <a:ext cx="9487164" cy="5188298"/>
            </a:xfrm>
            <a:custGeom>
              <a:avLst/>
              <a:gdLst/>
              <a:ahLst/>
              <a:cxnLst/>
              <a:rect l="l" t="t" r="r" b="b"/>
              <a:pathLst>
                <a:path w="264469" h="144360" extrusionOk="0">
                  <a:moveTo>
                    <a:pt x="125024" y="0"/>
                  </a:moveTo>
                  <a:cubicBezTo>
                    <a:pt x="124865" y="0"/>
                    <a:pt x="124702" y="4"/>
                    <a:pt x="124536" y="11"/>
                  </a:cubicBezTo>
                  <a:lnTo>
                    <a:pt x="4940" y="11"/>
                  </a:lnTo>
                  <a:cubicBezTo>
                    <a:pt x="1569" y="65"/>
                    <a:pt x="0" y="1705"/>
                    <a:pt x="226" y="4914"/>
                  </a:cubicBezTo>
                  <a:lnTo>
                    <a:pt x="226" y="138500"/>
                  </a:lnTo>
                  <a:cubicBezTo>
                    <a:pt x="208" y="142159"/>
                    <a:pt x="1811" y="143993"/>
                    <a:pt x="5034" y="143993"/>
                  </a:cubicBezTo>
                  <a:cubicBezTo>
                    <a:pt x="5185" y="143993"/>
                    <a:pt x="5340" y="143989"/>
                    <a:pt x="5499" y="143981"/>
                  </a:cubicBezTo>
                  <a:cubicBezTo>
                    <a:pt x="23166" y="144233"/>
                    <a:pt x="61538" y="144359"/>
                    <a:pt x="76177" y="144359"/>
                  </a:cubicBezTo>
                  <a:cubicBezTo>
                    <a:pt x="90824" y="144359"/>
                    <a:pt x="107103" y="144233"/>
                    <a:pt x="125041" y="143981"/>
                  </a:cubicBezTo>
                  <a:cubicBezTo>
                    <a:pt x="129025" y="143963"/>
                    <a:pt x="130900" y="142007"/>
                    <a:pt x="130675" y="138122"/>
                  </a:cubicBezTo>
                  <a:lnTo>
                    <a:pt x="130675" y="6393"/>
                  </a:lnTo>
                  <a:cubicBezTo>
                    <a:pt x="130839" y="2139"/>
                    <a:pt x="128956" y="0"/>
                    <a:pt x="125024" y="0"/>
                  </a:cubicBezTo>
                  <a:close/>
                  <a:moveTo>
                    <a:pt x="139427" y="0"/>
                  </a:moveTo>
                  <a:cubicBezTo>
                    <a:pt x="135503" y="0"/>
                    <a:pt x="133611" y="2139"/>
                    <a:pt x="133776" y="6393"/>
                  </a:cubicBezTo>
                  <a:lnTo>
                    <a:pt x="133776" y="138122"/>
                  </a:lnTo>
                  <a:cubicBezTo>
                    <a:pt x="133550" y="142007"/>
                    <a:pt x="135434" y="143963"/>
                    <a:pt x="139409" y="143981"/>
                  </a:cubicBezTo>
                  <a:cubicBezTo>
                    <a:pt x="157347" y="144233"/>
                    <a:pt x="173635" y="144359"/>
                    <a:pt x="188274" y="144359"/>
                  </a:cubicBezTo>
                  <a:cubicBezTo>
                    <a:pt x="202912" y="144359"/>
                    <a:pt x="241294" y="144233"/>
                    <a:pt x="258970" y="143981"/>
                  </a:cubicBezTo>
                  <a:cubicBezTo>
                    <a:pt x="259129" y="143989"/>
                    <a:pt x="259285" y="143993"/>
                    <a:pt x="259437" y="143993"/>
                  </a:cubicBezTo>
                  <a:cubicBezTo>
                    <a:pt x="262675" y="143993"/>
                    <a:pt x="264277" y="142159"/>
                    <a:pt x="264243" y="138500"/>
                  </a:cubicBezTo>
                  <a:lnTo>
                    <a:pt x="264243" y="4914"/>
                  </a:lnTo>
                  <a:cubicBezTo>
                    <a:pt x="264468" y="1705"/>
                    <a:pt x="262900" y="65"/>
                    <a:pt x="259529" y="11"/>
                  </a:cubicBezTo>
                  <a:lnTo>
                    <a:pt x="139914" y="11"/>
                  </a:lnTo>
                  <a:cubicBezTo>
                    <a:pt x="139749" y="4"/>
                    <a:pt x="139586" y="0"/>
                    <a:pt x="1394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cxnSp>
          <p:nvCxnSpPr>
            <p:cNvPr id="423" name="Google Shape;423;p16"/>
            <p:cNvCxnSpPr/>
            <p:nvPr/>
          </p:nvCxnSpPr>
          <p:spPr>
            <a:xfrm>
              <a:off x="-166800" y="540000"/>
              <a:ext cx="4681500" cy="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424" name="Google Shape;424;p16"/>
            <p:cNvGrpSpPr/>
            <p:nvPr/>
          </p:nvGrpSpPr>
          <p:grpSpPr>
            <a:xfrm>
              <a:off x="263005" y="845117"/>
              <a:ext cx="3790149" cy="3960313"/>
              <a:chOff x="263005" y="845117"/>
              <a:chExt cx="3790149" cy="3960313"/>
            </a:xfrm>
          </p:grpSpPr>
          <p:sp>
            <p:nvSpPr>
              <p:cNvPr id="425" name="Google Shape;425;p16"/>
              <p:cNvSpPr/>
              <p:nvPr/>
            </p:nvSpPr>
            <p:spPr>
              <a:xfrm>
                <a:off x="263005" y="3941386"/>
                <a:ext cx="3790149" cy="1956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51" extrusionOk="0">
                    <a:moveTo>
                      <a:pt x="271" y="0"/>
                    </a:moveTo>
                    <a:cubicBezTo>
                      <a:pt x="118" y="9"/>
                      <a:pt x="1" y="127"/>
                      <a:pt x="1" y="280"/>
                    </a:cubicBezTo>
                    <a:cubicBezTo>
                      <a:pt x="1" y="424"/>
                      <a:pt x="118" y="550"/>
                      <a:pt x="271" y="550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51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50"/>
                    </a:lnTo>
                    <a:lnTo>
                      <a:pt x="109358" y="550"/>
                    </a:lnTo>
                    <a:cubicBezTo>
                      <a:pt x="109502" y="550"/>
                      <a:pt x="109628" y="424"/>
                      <a:pt x="109619" y="271"/>
                    </a:cubicBezTo>
                    <a:cubicBezTo>
                      <a:pt x="109619" y="127"/>
                      <a:pt x="109502" y="0"/>
                      <a:pt x="109349" y="0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9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" name="Google Shape;426;p16"/>
              <p:cNvSpPr/>
              <p:nvPr/>
            </p:nvSpPr>
            <p:spPr>
              <a:xfrm>
                <a:off x="263005" y="4223091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" name="Google Shape;427;p16"/>
              <p:cNvSpPr/>
              <p:nvPr/>
            </p:nvSpPr>
            <p:spPr>
              <a:xfrm>
                <a:off x="263005" y="4504476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5"/>
                      <a:pt x="118" y="542"/>
                      <a:pt x="271" y="542"/>
                    </a:cubicBezTo>
                    <a:lnTo>
                      <a:pt x="13909" y="497"/>
                    </a:lnTo>
                    <a:lnTo>
                      <a:pt x="27538" y="479"/>
                    </a:lnTo>
                    <a:lnTo>
                      <a:pt x="54814" y="443"/>
                    </a:lnTo>
                    <a:lnTo>
                      <a:pt x="82082" y="479"/>
                    </a:lnTo>
                    <a:lnTo>
                      <a:pt x="95720" y="497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" name="Google Shape;428;p16"/>
              <p:cNvSpPr/>
              <p:nvPr/>
            </p:nvSpPr>
            <p:spPr>
              <a:xfrm>
                <a:off x="263005" y="3378615"/>
                <a:ext cx="3790149" cy="19214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1" extrusionOk="0">
                    <a:moveTo>
                      <a:pt x="271" y="0"/>
                    </a:moveTo>
                    <a:cubicBezTo>
                      <a:pt x="118" y="0"/>
                      <a:pt x="1" y="117"/>
                      <a:pt x="1" y="270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0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63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" name="Google Shape;429;p16"/>
              <p:cNvSpPr/>
              <p:nvPr/>
            </p:nvSpPr>
            <p:spPr>
              <a:xfrm>
                <a:off x="263005" y="3660001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" name="Google Shape;430;p16"/>
              <p:cNvSpPr/>
              <p:nvPr/>
            </p:nvSpPr>
            <p:spPr>
              <a:xfrm>
                <a:off x="263005" y="3097194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109364" y="0"/>
                    </a:moveTo>
                    <a:cubicBezTo>
                      <a:pt x="109359" y="0"/>
                      <a:pt x="109354" y="0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15"/>
                      <a:pt x="118" y="542"/>
                      <a:pt x="271" y="542"/>
                    </a:cubicBezTo>
                    <a:lnTo>
                      <a:pt x="13909" y="488"/>
                    </a:lnTo>
                    <a:lnTo>
                      <a:pt x="27538" y="470"/>
                    </a:lnTo>
                    <a:lnTo>
                      <a:pt x="54814" y="442"/>
                    </a:lnTo>
                    <a:lnTo>
                      <a:pt x="82082" y="470"/>
                    </a:lnTo>
                    <a:lnTo>
                      <a:pt x="95720" y="488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15"/>
                      <a:pt x="109619" y="262"/>
                    </a:cubicBezTo>
                    <a:cubicBezTo>
                      <a:pt x="109619" y="123"/>
                      <a:pt x="109510" y="0"/>
                      <a:pt x="109364" y="0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1" name="Google Shape;431;p16"/>
              <p:cNvSpPr/>
              <p:nvPr/>
            </p:nvSpPr>
            <p:spPr>
              <a:xfrm>
                <a:off x="263005" y="225268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109364" y="1"/>
                    </a:moveTo>
                    <a:cubicBezTo>
                      <a:pt x="109359" y="1"/>
                      <a:pt x="109354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ubicBezTo>
                      <a:pt x="118" y="1"/>
                      <a:pt x="1" y="118"/>
                      <a:pt x="1" y="272"/>
                    </a:cubicBezTo>
                    <a:cubicBezTo>
                      <a:pt x="1" y="416"/>
                      <a:pt x="118" y="542"/>
                      <a:pt x="271" y="542"/>
                    </a:cubicBezTo>
                    <a:lnTo>
                      <a:pt x="13909" y="488"/>
                    </a:lnTo>
                    <a:lnTo>
                      <a:pt x="27538" y="470"/>
                    </a:lnTo>
                    <a:lnTo>
                      <a:pt x="54814" y="443"/>
                    </a:lnTo>
                    <a:lnTo>
                      <a:pt x="82082" y="470"/>
                    </a:lnTo>
                    <a:lnTo>
                      <a:pt x="95720" y="488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16"/>
                      <a:pt x="109619" y="272"/>
                    </a:cubicBezTo>
                    <a:cubicBezTo>
                      <a:pt x="109619" y="124"/>
                      <a:pt x="109510" y="1"/>
                      <a:pt x="109364" y="1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2" name="Google Shape;432;p16"/>
              <p:cNvSpPr/>
              <p:nvPr/>
            </p:nvSpPr>
            <p:spPr>
              <a:xfrm>
                <a:off x="263005" y="2534104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18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100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3" name="Google Shape;433;p16"/>
              <p:cNvSpPr/>
              <p:nvPr/>
            </p:nvSpPr>
            <p:spPr>
              <a:xfrm>
                <a:off x="263005" y="1970978"/>
                <a:ext cx="3790149" cy="19285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3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19"/>
                      <a:pt x="110" y="542"/>
                      <a:pt x="256" y="542"/>
                    </a:cubicBezTo>
                    <a:cubicBezTo>
                      <a:pt x="261" y="542"/>
                      <a:pt x="266" y="542"/>
                      <a:pt x="271" y="542"/>
                    </a:cubicBezTo>
                    <a:lnTo>
                      <a:pt x="13909" y="497"/>
                    </a:lnTo>
                    <a:lnTo>
                      <a:pt x="27538" y="479"/>
                    </a:lnTo>
                    <a:lnTo>
                      <a:pt x="54814" y="443"/>
                    </a:lnTo>
                    <a:lnTo>
                      <a:pt x="82082" y="479"/>
                    </a:lnTo>
                    <a:lnTo>
                      <a:pt x="95720" y="497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5"/>
                      <a:pt x="109619" y="271"/>
                    </a:cubicBezTo>
                    <a:cubicBezTo>
                      <a:pt x="109619" y="127"/>
                      <a:pt x="109502" y="1"/>
                      <a:pt x="109349" y="1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" name="Google Shape;434;p16"/>
              <p:cNvSpPr/>
              <p:nvPr/>
            </p:nvSpPr>
            <p:spPr>
              <a:xfrm>
                <a:off x="263005" y="1408208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15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69"/>
                    </a:lnTo>
                    <a:lnTo>
                      <a:pt x="95720" y="487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" name="Google Shape;435;p16"/>
              <p:cNvSpPr/>
              <p:nvPr/>
            </p:nvSpPr>
            <p:spPr>
              <a:xfrm>
                <a:off x="263005" y="845117"/>
                <a:ext cx="3790149" cy="19214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1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" name="Google Shape;436;p16"/>
              <p:cNvSpPr/>
              <p:nvPr/>
            </p:nvSpPr>
            <p:spPr>
              <a:xfrm>
                <a:off x="263005" y="112650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19"/>
                      <a:pt x="110" y="542"/>
                      <a:pt x="256" y="542"/>
                    </a:cubicBezTo>
                    <a:cubicBezTo>
                      <a:pt x="261" y="542"/>
                      <a:pt x="266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26"/>
                      <a:pt x="109502" y="0"/>
                      <a:pt x="109349" y="0"/>
                    </a:cubicBezTo>
                    <a:lnTo>
                      <a:pt x="95720" y="54"/>
                    </a:lnTo>
                    <a:lnTo>
                      <a:pt x="82082" y="72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" name="Google Shape;437;p16"/>
              <p:cNvSpPr/>
              <p:nvPr/>
            </p:nvSpPr>
            <p:spPr>
              <a:xfrm>
                <a:off x="263005" y="168959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4"/>
                      <a:pt x="118" y="542"/>
                      <a:pt x="271" y="542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4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" name="Google Shape;438;p16"/>
              <p:cNvSpPr/>
              <p:nvPr/>
            </p:nvSpPr>
            <p:spPr>
              <a:xfrm>
                <a:off x="263005" y="2815489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27"/>
                      <a:pt x="109502" y="1"/>
                      <a:pt x="109349" y="1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9" name="Google Shape;439;p16"/>
              <p:cNvSpPr/>
              <p:nvPr/>
            </p:nvSpPr>
            <p:spPr>
              <a:xfrm>
                <a:off x="263005" y="4785897"/>
                <a:ext cx="3790149" cy="19533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50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80"/>
                    </a:cubicBezTo>
                    <a:cubicBezTo>
                      <a:pt x="1" y="424"/>
                      <a:pt x="118" y="550"/>
                      <a:pt x="271" y="550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50"/>
                    </a:lnTo>
                    <a:lnTo>
                      <a:pt x="109358" y="550"/>
                    </a:lnTo>
                    <a:cubicBezTo>
                      <a:pt x="109502" y="550"/>
                      <a:pt x="109628" y="424"/>
                      <a:pt x="109619" y="270"/>
                    </a:cubicBezTo>
                    <a:cubicBezTo>
                      <a:pt x="109619" y="126"/>
                      <a:pt x="109502" y="0"/>
                      <a:pt x="109349" y="0"/>
                    </a:cubicBezTo>
                    <a:lnTo>
                      <a:pt x="95720" y="54"/>
                    </a:lnTo>
                    <a:lnTo>
                      <a:pt x="82082" y="72"/>
                    </a:lnTo>
                    <a:lnTo>
                      <a:pt x="54814" y="108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0" name="Google Shape;440;p16"/>
            <p:cNvGrpSpPr/>
            <p:nvPr/>
          </p:nvGrpSpPr>
          <p:grpSpPr>
            <a:xfrm>
              <a:off x="5055305" y="845117"/>
              <a:ext cx="3790149" cy="3960313"/>
              <a:chOff x="263005" y="845117"/>
              <a:chExt cx="3790149" cy="3960313"/>
            </a:xfrm>
          </p:grpSpPr>
          <p:sp>
            <p:nvSpPr>
              <p:cNvPr id="441" name="Google Shape;441;p16"/>
              <p:cNvSpPr/>
              <p:nvPr/>
            </p:nvSpPr>
            <p:spPr>
              <a:xfrm>
                <a:off x="263005" y="3941386"/>
                <a:ext cx="3790149" cy="1956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51" extrusionOk="0">
                    <a:moveTo>
                      <a:pt x="271" y="0"/>
                    </a:moveTo>
                    <a:cubicBezTo>
                      <a:pt x="118" y="9"/>
                      <a:pt x="1" y="127"/>
                      <a:pt x="1" y="280"/>
                    </a:cubicBezTo>
                    <a:cubicBezTo>
                      <a:pt x="1" y="424"/>
                      <a:pt x="118" y="550"/>
                      <a:pt x="271" y="550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51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50"/>
                    </a:lnTo>
                    <a:lnTo>
                      <a:pt x="109358" y="550"/>
                    </a:lnTo>
                    <a:cubicBezTo>
                      <a:pt x="109502" y="550"/>
                      <a:pt x="109628" y="424"/>
                      <a:pt x="109619" y="271"/>
                    </a:cubicBezTo>
                    <a:cubicBezTo>
                      <a:pt x="109619" y="127"/>
                      <a:pt x="109502" y="0"/>
                      <a:pt x="109349" y="0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9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" name="Google Shape;442;p16"/>
              <p:cNvSpPr/>
              <p:nvPr/>
            </p:nvSpPr>
            <p:spPr>
              <a:xfrm>
                <a:off x="263005" y="4223091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" name="Google Shape;443;p16"/>
              <p:cNvSpPr/>
              <p:nvPr/>
            </p:nvSpPr>
            <p:spPr>
              <a:xfrm>
                <a:off x="263005" y="4504476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5"/>
                      <a:pt x="118" y="542"/>
                      <a:pt x="271" y="542"/>
                    </a:cubicBezTo>
                    <a:lnTo>
                      <a:pt x="13909" y="497"/>
                    </a:lnTo>
                    <a:lnTo>
                      <a:pt x="27538" y="479"/>
                    </a:lnTo>
                    <a:lnTo>
                      <a:pt x="54814" y="443"/>
                    </a:lnTo>
                    <a:lnTo>
                      <a:pt x="82082" y="479"/>
                    </a:lnTo>
                    <a:lnTo>
                      <a:pt x="95720" y="497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" name="Google Shape;444;p16"/>
              <p:cNvSpPr/>
              <p:nvPr/>
            </p:nvSpPr>
            <p:spPr>
              <a:xfrm>
                <a:off x="263005" y="3378615"/>
                <a:ext cx="3790149" cy="19214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1" extrusionOk="0">
                    <a:moveTo>
                      <a:pt x="271" y="0"/>
                    </a:moveTo>
                    <a:cubicBezTo>
                      <a:pt x="118" y="0"/>
                      <a:pt x="1" y="117"/>
                      <a:pt x="1" y="270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0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63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" name="Google Shape;445;p16"/>
              <p:cNvSpPr/>
              <p:nvPr/>
            </p:nvSpPr>
            <p:spPr>
              <a:xfrm>
                <a:off x="263005" y="3660001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" name="Google Shape;446;p16"/>
              <p:cNvSpPr/>
              <p:nvPr/>
            </p:nvSpPr>
            <p:spPr>
              <a:xfrm>
                <a:off x="263005" y="3097194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109364" y="0"/>
                    </a:moveTo>
                    <a:cubicBezTo>
                      <a:pt x="109359" y="0"/>
                      <a:pt x="109354" y="0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15"/>
                      <a:pt x="118" y="542"/>
                      <a:pt x="271" y="542"/>
                    </a:cubicBezTo>
                    <a:lnTo>
                      <a:pt x="13909" y="488"/>
                    </a:lnTo>
                    <a:lnTo>
                      <a:pt x="27538" y="470"/>
                    </a:lnTo>
                    <a:lnTo>
                      <a:pt x="54814" y="442"/>
                    </a:lnTo>
                    <a:lnTo>
                      <a:pt x="82082" y="470"/>
                    </a:lnTo>
                    <a:lnTo>
                      <a:pt x="95720" y="488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15"/>
                      <a:pt x="109619" y="262"/>
                    </a:cubicBezTo>
                    <a:cubicBezTo>
                      <a:pt x="109619" y="123"/>
                      <a:pt x="109510" y="0"/>
                      <a:pt x="109364" y="0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" name="Google Shape;447;p16"/>
              <p:cNvSpPr/>
              <p:nvPr/>
            </p:nvSpPr>
            <p:spPr>
              <a:xfrm>
                <a:off x="263005" y="225268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109364" y="1"/>
                    </a:moveTo>
                    <a:cubicBezTo>
                      <a:pt x="109359" y="1"/>
                      <a:pt x="109354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ubicBezTo>
                      <a:pt x="118" y="1"/>
                      <a:pt x="1" y="118"/>
                      <a:pt x="1" y="272"/>
                    </a:cubicBezTo>
                    <a:cubicBezTo>
                      <a:pt x="1" y="416"/>
                      <a:pt x="118" y="542"/>
                      <a:pt x="271" y="542"/>
                    </a:cubicBezTo>
                    <a:lnTo>
                      <a:pt x="13909" y="488"/>
                    </a:lnTo>
                    <a:lnTo>
                      <a:pt x="27538" y="470"/>
                    </a:lnTo>
                    <a:lnTo>
                      <a:pt x="54814" y="443"/>
                    </a:lnTo>
                    <a:lnTo>
                      <a:pt x="82082" y="470"/>
                    </a:lnTo>
                    <a:lnTo>
                      <a:pt x="95720" y="488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16"/>
                      <a:pt x="109619" y="272"/>
                    </a:cubicBezTo>
                    <a:cubicBezTo>
                      <a:pt x="109619" y="124"/>
                      <a:pt x="109510" y="1"/>
                      <a:pt x="109364" y="1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8" name="Google Shape;448;p16"/>
              <p:cNvSpPr/>
              <p:nvPr/>
            </p:nvSpPr>
            <p:spPr>
              <a:xfrm>
                <a:off x="263005" y="2534104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18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100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9" name="Google Shape;449;p16"/>
              <p:cNvSpPr/>
              <p:nvPr/>
            </p:nvSpPr>
            <p:spPr>
              <a:xfrm>
                <a:off x="263005" y="1970978"/>
                <a:ext cx="3790149" cy="19285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3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19"/>
                      <a:pt x="110" y="542"/>
                      <a:pt x="256" y="542"/>
                    </a:cubicBezTo>
                    <a:cubicBezTo>
                      <a:pt x="261" y="542"/>
                      <a:pt x="266" y="542"/>
                      <a:pt x="271" y="542"/>
                    </a:cubicBezTo>
                    <a:lnTo>
                      <a:pt x="13909" y="497"/>
                    </a:lnTo>
                    <a:lnTo>
                      <a:pt x="27538" y="479"/>
                    </a:lnTo>
                    <a:lnTo>
                      <a:pt x="54814" y="443"/>
                    </a:lnTo>
                    <a:lnTo>
                      <a:pt x="82082" y="479"/>
                    </a:lnTo>
                    <a:lnTo>
                      <a:pt x="95720" y="497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5"/>
                      <a:pt x="109619" y="271"/>
                    </a:cubicBezTo>
                    <a:cubicBezTo>
                      <a:pt x="109619" y="127"/>
                      <a:pt x="109502" y="1"/>
                      <a:pt x="109349" y="1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0" name="Google Shape;450;p16"/>
              <p:cNvSpPr/>
              <p:nvPr/>
            </p:nvSpPr>
            <p:spPr>
              <a:xfrm>
                <a:off x="263005" y="1408208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15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69"/>
                    </a:lnTo>
                    <a:lnTo>
                      <a:pt x="95720" y="487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1" name="Google Shape;451;p16"/>
              <p:cNvSpPr/>
              <p:nvPr/>
            </p:nvSpPr>
            <p:spPr>
              <a:xfrm>
                <a:off x="263005" y="845117"/>
                <a:ext cx="3790149" cy="19214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1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" name="Google Shape;452;p16"/>
              <p:cNvSpPr/>
              <p:nvPr/>
            </p:nvSpPr>
            <p:spPr>
              <a:xfrm>
                <a:off x="263005" y="112650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19"/>
                      <a:pt x="110" y="542"/>
                      <a:pt x="256" y="542"/>
                    </a:cubicBezTo>
                    <a:cubicBezTo>
                      <a:pt x="261" y="542"/>
                      <a:pt x="266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26"/>
                      <a:pt x="109502" y="0"/>
                      <a:pt x="109349" y="0"/>
                    </a:cubicBezTo>
                    <a:lnTo>
                      <a:pt x="95720" y="54"/>
                    </a:lnTo>
                    <a:lnTo>
                      <a:pt x="82082" y="72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" name="Google Shape;453;p16"/>
              <p:cNvSpPr/>
              <p:nvPr/>
            </p:nvSpPr>
            <p:spPr>
              <a:xfrm>
                <a:off x="263005" y="168959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4"/>
                      <a:pt x="118" y="542"/>
                      <a:pt x="271" y="542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4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4" name="Google Shape;454;p16"/>
              <p:cNvSpPr/>
              <p:nvPr/>
            </p:nvSpPr>
            <p:spPr>
              <a:xfrm>
                <a:off x="263005" y="2815489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27"/>
                      <a:pt x="109502" y="1"/>
                      <a:pt x="109349" y="1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" name="Google Shape;455;p16"/>
              <p:cNvSpPr/>
              <p:nvPr/>
            </p:nvSpPr>
            <p:spPr>
              <a:xfrm>
                <a:off x="263005" y="4785897"/>
                <a:ext cx="3790149" cy="19533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50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80"/>
                    </a:cubicBezTo>
                    <a:cubicBezTo>
                      <a:pt x="1" y="424"/>
                      <a:pt x="118" y="550"/>
                      <a:pt x="271" y="550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50"/>
                    </a:lnTo>
                    <a:lnTo>
                      <a:pt x="109358" y="550"/>
                    </a:lnTo>
                    <a:cubicBezTo>
                      <a:pt x="109502" y="550"/>
                      <a:pt x="109628" y="424"/>
                      <a:pt x="109619" y="270"/>
                    </a:cubicBezTo>
                    <a:cubicBezTo>
                      <a:pt x="109619" y="126"/>
                      <a:pt x="109502" y="0"/>
                      <a:pt x="109349" y="0"/>
                    </a:cubicBezTo>
                    <a:lnTo>
                      <a:pt x="95720" y="54"/>
                    </a:lnTo>
                    <a:lnTo>
                      <a:pt x="82082" y="72"/>
                    </a:lnTo>
                    <a:lnTo>
                      <a:pt x="54814" y="108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cxnSp>
          <p:nvCxnSpPr>
            <p:cNvPr id="456" name="Google Shape;456;p16"/>
            <p:cNvCxnSpPr/>
            <p:nvPr/>
          </p:nvCxnSpPr>
          <p:spPr>
            <a:xfrm>
              <a:off x="4625700" y="540000"/>
              <a:ext cx="4679100" cy="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7" name="Google Shape;457;p16"/>
            <p:cNvCxnSpPr/>
            <p:nvPr/>
          </p:nvCxnSpPr>
          <p:spPr>
            <a:xfrm>
              <a:off x="4049375" y="545250"/>
              <a:ext cx="0" cy="462540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8" name="Google Shape;458;p16"/>
            <p:cNvCxnSpPr/>
            <p:nvPr/>
          </p:nvCxnSpPr>
          <p:spPr>
            <a:xfrm>
              <a:off x="4112975" y="545250"/>
              <a:ext cx="0" cy="462540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9" name="Google Shape;459;p16"/>
            <p:cNvCxnSpPr/>
            <p:nvPr/>
          </p:nvCxnSpPr>
          <p:spPr>
            <a:xfrm>
              <a:off x="4991700" y="545250"/>
              <a:ext cx="0" cy="462540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0" name="Google Shape;460;p16"/>
            <p:cNvCxnSpPr/>
            <p:nvPr/>
          </p:nvCxnSpPr>
          <p:spPr>
            <a:xfrm>
              <a:off x="5055300" y="545250"/>
              <a:ext cx="0" cy="462540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1" name="Google Shape;461;p16"/>
            <p:cNvCxnSpPr/>
            <p:nvPr/>
          </p:nvCxnSpPr>
          <p:spPr>
            <a:xfrm>
              <a:off x="-166800" y="540000"/>
              <a:ext cx="4681500" cy="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462" name="Google Shape;462;p16"/>
          <p:cNvSpPr txBox="1">
            <a:spLocks noGrp="1"/>
          </p:cNvSpPr>
          <p:nvPr>
            <p:ph type="subTitle" idx="1"/>
          </p:nvPr>
        </p:nvSpPr>
        <p:spPr>
          <a:xfrm>
            <a:off x="1209200" y="4756967"/>
            <a:ext cx="3341600" cy="45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463" name="Google Shape;463;p16"/>
          <p:cNvSpPr txBox="1">
            <a:spLocks noGrp="1"/>
          </p:cNvSpPr>
          <p:nvPr>
            <p:ph type="subTitle" idx="2"/>
          </p:nvPr>
        </p:nvSpPr>
        <p:spPr>
          <a:xfrm>
            <a:off x="7605200" y="4756967"/>
            <a:ext cx="3341600" cy="45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464" name="Google Shape;464;p16"/>
          <p:cNvSpPr txBox="1">
            <a:spLocks noGrp="1"/>
          </p:cNvSpPr>
          <p:nvPr>
            <p:ph type="subTitle" idx="3"/>
          </p:nvPr>
        </p:nvSpPr>
        <p:spPr>
          <a:xfrm>
            <a:off x="1209200" y="2704367"/>
            <a:ext cx="33416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465" name="Google Shape;465;p16"/>
          <p:cNvSpPr txBox="1">
            <a:spLocks noGrp="1"/>
          </p:cNvSpPr>
          <p:nvPr>
            <p:ph type="subTitle" idx="4"/>
          </p:nvPr>
        </p:nvSpPr>
        <p:spPr>
          <a:xfrm>
            <a:off x="7236633" y="2413933"/>
            <a:ext cx="3341600" cy="5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dk1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466" name="Google Shape;466;p16"/>
          <p:cNvSpPr txBox="1">
            <a:spLocks noGrp="1"/>
          </p:cNvSpPr>
          <p:nvPr>
            <p:ph type="subTitle" idx="5"/>
          </p:nvPr>
        </p:nvSpPr>
        <p:spPr>
          <a:xfrm>
            <a:off x="1209200" y="3360433"/>
            <a:ext cx="3341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467" name="Google Shape;467;p16"/>
          <p:cNvSpPr txBox="1">
            <a:spLocks noGrp="1"/>
          </p:cNvSpPr>
          <p:nvPr>
            <p:ph type="subTitle" idx="6"/>
          </p:nvPr>
        </p:nvSpPr>
        <p:spPr>
          <a:xfrm>
            <a:off x="7605200" y="3360433"/>
            <a:ext cx="3341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468" name="Google Shape;468;p16"/>
          <p:cNvSpPr txBox="1">
            <a:spLocks noGrp="1"/>
          </p:cNvSpPr>
          <p:nvPr>
            <p:ph type="subTitle" idx="7"/>
          </p:nvPr>
        </p:nvSpPr>
        <p:spPr>
          <a:xfrm>
            <a:off x="1209200" y="5374400"/>
            <a:ext cx="3341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469" name="Google Shape;469;p16"/>
          <p:cNvSpPr txBox="1">
            <a:spLocks noGrp="1"/>
          </p:cNvSpPr>
          <p:nvPr>
            <p:ph type="subTitle" idx="8"/>
          </p:nvPr>
        </p:nvSpPr>
        <p:spPr>
          <a:xfrm>
            <a:off x="7605200" y="5374400"/>
            <a:ext cx="3341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470" name="Google Shape;470;p1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4440000" cy="1329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38035258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2" name="Google Shape;472;p17"/>
          <p:cNvGrpSpPr/>
          <p:nvPr/>
        </p:nvGrpSpPr>
        <p:grpSpPr>
          <a:xfrm>
            <a:off x="-2267" y="439"/>
            <a:ext cx="12196533" cy="6857124"/>
            <a:chOff x="238125" y="854700"/>
            <a:chExt cx="7142500" cy="4015650"/>
          </a:xfrm>
        </p:grpSpPr>
        <p:sp>
          <p:nvSpPr>
            <p:cNvPr id="473" name="Google Shape;473;p17"/>
            <p:cNvSpPr/>
            <p:nvPr/>
          </p:nvSpPr>
          <p:spPr>
            <a:xfrm>
              <a:off x="238125" y="854700"/>
              <a:ext cx="7142500" cy="4015650"/>
            </a:xfrm>
            <a:custGeom>
              <a:avLst/>
              <a:gdLst/>
              <a:ahLst/>
              <a:cxnLst/>
              <a:rect l="l" t="t" r="r" b="b"/>
              <a:pathLst>
                <a:path w="285700" h="160626" extrusionOk="0">
                  <a:moveTo>
                    <a:pt x="5823" y="8897"/>
                  </a:moveTo>
                  <a:cubicBezTo>
                    <a:pt x="6990" y="8897"/>
                    <a:pt x="7943" y="9851"/>
                    <a:pt x="7943" y="11018"/>
                  </a:cubicBezTo>
                  <a:cubicBezTo>
                    <a:pt x="7943" y="12185"/>
                    <a:pt x="6990" y="13139"/>
                    <a:pt x="5823" y="13139"/>
                  </a:cubicBezTo>
                  <a:cubicBezTo>
                    <a:pt x="4656" y="13139"/>
                    <a:pt x="3714" y="12185"/>
                    <a:pt x="3714" y="11018"/>
                  </a:cubicBezTo>
                  <a:cubicBezTo>
                    <a:pt x="3714" y="9851"/>
                    <a:pt x="4656" y="8897"/>
                    <a:pt x="5823" y="8897"/>
                  </a:cubicBezTo>
                  <a:close/>
                  <a:moveTo>
                    <a:pt x="5823" y="20718"/>
                  </a:moveTo>
                  <a:cubicBezTo>
                    <a:pt x="6990" y="20718"/>
                    <a:pt x="7943" y="21660"/>
                    <a:pt x="7943" y="22839"/>
                  </a:cubicBezTo>
                  <a:cubicBezTo>
                    <a:pt x="7943" y="24006"/>
                    <a:pt x="6990" y="24960"/>
                    <a:pt x="5823" y="24960"/>
                  </a:cubicBezTo>
                  <a:cubicBezTo>
                    <a:pt x="4656" y="24960"/>
                    <a:pt x="3714" y="24006"/>
                    <a:pt x="3714" y="22839"/>
                  </a:cubicBezTo>
                  <a:cubicBezTo>
                    <a:pt x="3714" y="21660"/>
                    <a:pt x="4656" y="20718"/>
                    <a:pt x="5823" y="20718"/>
                  </a:cubicBezTo>
                  <a:close/>
                  <a:moveTo>
                    <a:pt x="5823" y="32527"/>
                  </a:moveTo>
                  <a:cubicBezTo>
                    <a:pt x="6990" y="32527"/>
                    <a:pt x="7943" y="33481"/>
                    <a:pt x="7943" y="34648"/>
                  </a:cubicBezTo>
                  <a:cubicBezTo>
                    <a:pt x="7943" y="35827"/>
                    <a:pt x="6990" y="36768"/>
                    <a:pt x="5823" y="36768"/>
                  </a:cubicBezTo>
                  <a:cubicBezTo>
                    <a:pt x="4656" y="36768"/>
                    <a:pt x="3714" y="35827"/>
                    <a:pt x="3714" y="34648"/>
                  </a:cubicBezTo>
                  <a:cubicBezTo>
                    <a:pt x="3714" y="33481"/>
                    <a:pt x="4656" y="32527"/>
                    <a:pt x="5823" y="32527"/>
                  </a:cubicBezTo>
                  <a:close/>
                  <a:moveTo>
                    <a:pt x="5823" y="44348"/>
                  </a:moveTo>
                  <a:cubicBezTo>
                    <a:pt x="6990" y="44348"/>
                    <a:pt x="7943" y="45302"/>
                    <a:pt x="7943" y="46469"/>
                  </a:cubicBezTo>
                  <a:cubicBezTo>
                    <a:pt x="7943" y="47636"/>
                    <a:pt x="6990" y="48589"/>
                    <a:pt x="5823" y="48589"/>
                  </a:cubicBezTo>
                  <a:cubicBezTo>
                    <a:pt x="4656" y="48589"/>
                    <a:pt x="3714" y="47636"/>
                    <a:pt x="3714" y="46469"/>
                  </a:cubicBezTo>
                  <a:cubicBezTo>
                    <a:pt x="3714" y="45302"/>
                    <a:pt x="4656" y="44348"/>
                    <a:pt x="5823" y="44348"/>
                  </a:cubicBezTo>
                  <a:close/>
                  <a:moveTo>
                    <a:pt x="5823" y="56169"/>
                  </a:moveTo>
                  <a:cubicBezTo>
                    <a:pt x="6990" y="56169"/>
                    <a:pt x="7943" y="57110"/>
                    <a:pt x="7943" y="58277"/>
                  </a:cubicBezTo>
                  <a:cubicBezTo>
                    <a:pt x="7943" y="59457"/>
                    <a:pt x="6990" y="60398"/>
                    <a:pt x="5823" y="60398"/>
                  </a:cubicBezTo>
                  <a:cubicBezTo>
                    <a:pt x="4656" y="60398"/>
                    <a:pt x="3714" y="59457"/>
                    <a:pt x="3714" y="58277"/>
                  </a:cubicBezTo>
                  <a:cubicBezTo>
                    <a:pt x="3714" y="57110"/>
                    <a:pt x="4656" y="56169"/>
                    <a:pt x="5823" y="56169"/>
                  </a:cubicBezTo>
                  <a:close/>
                  <a:moveTo>
                    <a:pt x="5823" y="67977"/>
                  </a:moveTo>
                  <a:cubicBezTo>
                    <a:pt x="6990" y="67977"/>
                    <a:pt x="7943" y="68931"/>
                    <a:pt x="7943" y="70098"/>
                  </a:cubicBezTo>
                  <a:cubicBezTo>
                    <a:pt x="7943" y="71265"/>
                    <a:pt x="6990" y="72219"/>
                    <a:pt x="5823" y="72219"/>
                  </a:cubicBezTo>
                  <a:cubicBezTo>
                    <a:pt x="4656" y="72219"/>
                    <a:pt x="3714" y="71265"/>
                    <a:pt x="3714" y="70098"/>
                  </a:cubicBezTo>
                  <a:cubicBezTo>
                    <a:pt x="3714" y="68931"/>
                    <a:pt x="4656" y="67977"/>
                    <a:pt x="5823" y="67977"/>
                  </a:cubicBezTo>
                  <a:close/>
                  <a:moveTo>
                    <a:pt x="5823" y="79798"/>
                  </a:moveTo>
                  <a:cubicBezTo>
                    <a:pt x="6990" y="79798"/>
                    <a:pt x="7943" y="80739"/>
                    <a:pt x="7943" y="81919"/>
                  </a:cubicBezTo>
                  <a:cubicBezTo>
                    <a:pt x="7943" y="83086"/>
                    <a:pt x="6990" y="84027"/>
                    <a:pt x="5823" y="84027"/>
                  </a:cubicBezTo>
                  <a:cubicBezTo>
                    <a:pt x="4656" y="84027"/>
                    <a:pt x="3714" y="83086"/>
                    <a:pt x="3714" y="81919"/>
                  </a:cubicBezTo>
                  <a:cubicBezTo>
                    <a:pt x="3714" y="80739"/>
                    <a:pt x="4656" y="79798"/>
                    <a:pt x="5823" y="79798"/>
                  </a:cubicBezTo>
                  <a:close/>
                  <a:moveTo>
                    <a:pt x="5823" y="91607"/>
                  </a:moveTo>
                  <a:cubicBezTo>
                    <a:pt x="6990" y="91607"/>
                    <a:pt x="7943" y="92560"/>
                    <a:pt x="7943" y="93727"/>
                  </a:cubicBezTo>
                  <a:cubicBezTo>
                    <a:pt x="7943" y="94895"/>
                    <a:pt x="6990" y="95848"/>
                    <a:pt x="5823" y="95848"/>
                  </a:cubicBezTo>
                  <a:cubicBezTo>
                    <a:pt x="4656" y="95848"/>
                    <a:pt x="3714" y="94895"/>
                    <a:pt x="3714" y="93727"/>
                  </a:cubicBezTo>
                  <a:cubicBezTo>
                    <a:pt x="3714" y="92560"/>
                    <a:pt x="4656" y="91607"/>
                    <a:pt x="5823" y="91607"/>
                  </a:cubicBezTo>
                  <a:close/>
                  <a:moveTo>
                    <a:pt x="5823" y="103428"/>
                  </a:moveTo>
                  <a:cubicBezTo>
                    <a:pt x="6990" y="103428"/>
                    <a:pt x="7943" y="104381"/>
                    <a:pt x="7943" y="105548"/>
                  </a:cubicBezTo>
                  <a:cubicBezTo>
                    <a:pt x="7943" y="106716"/>
                    <a:pt x="6990" y="107669"/>
                    <a:pt x="5823" y="107669"/>
                  </a:cubicBezTo>
                  <a:cubicBezTo>
                    <a:pt x="4656" y="107669"/>
                    <a:pt x="3714" y="106716"/>
                    <a:pt x="3714" y="105548"/>
                  </a:cubicBezTo>
                  <a:cubicBezTo>
                    <a:pt x="3714" y="104381"/>
                    <a:pt x="4656" y="103428"/>
                    <a:pt x="5823" y="103428"/>
                  </a:cubicBezTo>
                  <a:close/>
                  <a:moveTo>
                    <a:pt x="5823" y="115249"/>
                  </a:moveTo>
                  <a:cubicBezTo>
                    <a:pt x="6990" y="115249"/>
                    <a:pt x="7943" y="116190"/>
                    <a:pt x="7943" y="117357"/>
                  </a:cubicBezTo>
                  <a:cubicBezTo>
                    <a:pt x="7943" y="118536"/>
                    <a:pt x="6990" y="119478"/>
                    <a:pt x="5823" y="119478"/>
                  </a:cubicBezTo>
                  <a:cubicBezTo>
                    <a:pt x="4656" y="119478"/>
                    <a:pt x="3714" y="118536"/>
                    <a:pt x="3714" y="117357"/>
                  </a:cubicBezTo>
                  <a:cubicBezTo>
                    <a:pt x="3714" y="116190"/>
                    <a:pt x="4656" y="115249"/>
                    <a:pt x="5823" y="115249"/>
                  </a:cubicBezTo>
                  <a:close/>
                  <a:moveTo>
                    <a:pt x="5823" y="127057"/>
                  </a:moveTo>
                  <a:cubicBezTo>
                    <a:pt x="6990" y="127057"/>
                    <a:pt x="7943" y="128011"/>
                    <a:pt x="7943" y="129178"/>
                  </a:cubicBezTo>
                  <a:cubicBezTo>
                    <a:pt x="7943" y="130345"/>
                    <a:pt x="6990" y="131299"/>
                    <a:pt x="5823" y="131299"/>
                  </a:cubicBezTo>
                  <a:cubicBezTo>
                    <a:pt x="4656" y="131299"/>
                    <a:pt x="3714" y="130345"/>
                    <a:pt x="3714" y="129178"/>
                  </a:cubicBezTo>
                  <a:cubicBezTo>
                    <a:pt x="3714" y="128011"/>
                    <a:pt x="4656" y="127057"/>
                    <a:pt x="5823" y="127057"/>
                  </a:cubicBezTo>
                  <a:close/>
                  <a:moveTo>
                    <a:pt x="5823" y="138878"/>
                  </a:moveTo>
                  <a:cubicBezTo>
                    <a:pt x="6990" y="138878"/>
                    <a:pt x="7943" y="139819"/>
                    <a:pt x="7943" y="140999"/>
                  </a:cubicBezTo>
                  <a:cubicBezTo>
                    <a:pt x="7943" y="142166"/>
                    <a:pt x="6990" y="143107"/>
                    <a:pt x="5823" y="143107"/>
                  </a:cubicBezTo>
                  <a:cubicBezTo>
                    <a:pt x="4656" y="143107"/>
                    <a:pt x="3714" y="142166"/>
                    <a:pt x="3714" y="140999"/>
                  </a:cubicBezTo>
                  <a:cubicBezTo>
                    <a:pt x="3714" y="139819"/>
                    <a:pt x="4656" y="138878"/>
                    <a:pt x="5823" y="138878"/>
                  </a:cubicBezTo>
                  <a:close/>
                  <a:moveTo>
                    <a:pt x="5823" y="150687"/>
                  </a:moveTo>
                  <a:cubicBezTo>
                    <a:pt x="6990" y="150687"/>
                    <a:pt x="7943" y="151640"/>
                    <a:pt x="7943" y="152807"/>
                  </a:cubicBezTo>
                  <a:cubicBezTo>
                    <a:pt x="7943" y="153974"/>
                    <a:pt x="6990" y="154928"/>
                    <a:pt x="5823" y="154928"/>
                  </a:cubicBezTo>
                  <a:cubicBezTo>
                    <a:pt x="4656" y="154928"/>
                    <a:pt x="3714" y="153974"/>
                    <a:pt x="3714" y="152807"/>
                  </a:cubicBezTo>
                  <a:cubicBezTo>
                    <a:pt x="3714" y="151640"/>
                    <a:pt x="4656" y="150687"/>
                    <a:pt x="5823" y="150687"/>
                  </a:cubicBezTo>
                  <a:close/>
                  <a:moveTo>
                    <a:pt x="0" y="0"/>
                  </a:moveTo>
                  <a:lnTo>
                    <a:pt x="0" y="160625"/>
                  </a:lnTo>
                  <a:lnTo>
                    <a:pt x="285700" y="160625"/>
                  </a:lnTo>
                  <a:lnTo>
                    <a:pt x="2857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17"/>
            <p:cNvSpPr/>
            <p:nvPr/>
          </p:nvSpPr>
          <p:spPr>
            <a:xfrm>
              <a:off x="561875" y="24866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17"/>
            <p:cNvSpPr/>
            <p:nvPr/>
          </p:nvSpPr>
          <p:spPr>
            <a:xfrm>
              <a:off x="561875" y="26946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17"/>
            <p:cNvSpPr/>
            <p:nvPr/>
          </p:nvSpPr>
          <p:spPr>
            <a:xfrm>
              <a:off x="561875" y="28923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17"/>
            <p:cNvSpPr/>
            <p:nvPr/>
          </p:nvSpPr>
          <p:spPr>
            <a:xfrm>
              <a:off x="561875" y="31000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17"/>
            <p:cNvSpPr/>
            <p:nvPr/>
          </p:nvSpPr>
          <p:spPr>
            <a:xfrm>
              <a:off x="561875" y="16757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17"/>
            <p:cNvSpPr/>
            <p:nvPr/>
          </p:nvSpPr>
          <p:spPr>
            <a:xfrm>
              <a:off x="561875" y="18837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17"/>
            <p:cNvSpPr/>
            <p:nvPr/>
          </p:nvSpPr>
          <p:spPr>
            <a:xfrm>
              <a:off x="561875" y="20813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17"/>
            <p:cNvSpPr/>
            <p:nvPr/>
          </p:nvSpPr>
          <p:spPr>
            <a:xfrm>
              <a:off x="561875" y="22890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17"/>
            <p:cNvSpPr/>
            <p:nvPr/>
          </p:nvSpPr>
          <p:spPr>
            <a:xfrm>
              <a:off x="561875" y="10727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17"/>
            <p:cNvSpPr/>
            <p:nvPr/>
          </p:nvSpPr>
          <p:spPr>
            <a:xfrm>
              <a:off x="561875" y="12703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17"/>
            <p:cNvSpPr/>
            <p:nvPr/>
          </p:nvSpPr>
          <p:spPr>
            <a:xfrm>
              <a:off x="561875" y="14780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17"/>
            <p:cNvSpPr/>
            <p:nvPr/>
          </p:nvSpPr>
          <p:spPr>
            <a:xfrm>
              <a:off x="561875" y="41086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17"/>
            <p:cNvSpPr/>
            <p:nvPr/>
          </p:nvSpPr>
          <p:spPr>
            <a:xfrm>
              <a:off x="561875" y="43166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17"/>
            <p:cNvSpPr/>
            <p:nvPr/>
          </p:nvSpPr>
          <p:spPr>
            <a:xfrm>
              <a:off x="561875" y="45142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17"/>
            <p:cNvSpPr/>
            <p:nvPr/>
          </p:nvSpPr>
          <p:spPr>
            <a:xfrm>
              <a:off x="561875" y="47219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17"/>
            <p:cNvSpPr/>
            <p:nvPr/>
          </p:nvSpPr>
          <p:spPr>
            <a:xfrm>
              <a:off x="561875" y="3297650"/>
              <a:ext cx="6818750" cy="0"/>
            </a:xfrm>
            <a:custGeom>
              <a:avLst/>
              <a:gdLst/>
              <a:ahLst/>
              <a:cxnLst/>
              <a:rect l="l" t="t" r="r" b="b"/>
              <a:pathLst>
                <a:path w="272750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17"/>
            <p:cNvSpPr/>
            <p:nvPr/>
          </p:nvSpPr>
          <p:spPr>
            <a:xfrm>
              <a:off x="561875" y="35056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17"/>
            <p:cNvSpPr/>
            <p:nvPr/>
          </p:nvSpPr>
          <p:spPr>
            <a:xfrm>
              <a:off x="561875" y="37032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17"/>
            <p:cNvSpPr/>
            <p:nvPr/>
          </p:nvSpPr>
          <p:spPr>
            <a:xfrm>
              <a:off x="561875" y="39109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17"/>
            <p:cNvSpPr/>
            <p:nvPr/>
          </p:nvSpPr>
          <p:spPr>
            <a:xfrm>
              <a:off x="514825" y="859725"/>
              <a:ext cx="25" cy="4005275"/>
            </a:xfrm>
            <a:custGeom>
              <a:avLst/>
              <a:gdLst/>
              <a:ahLst/>
              <a:cxnLst/>
              <a:rect l="l" t="t" r="r" b="b"/>
              <a:pathLst>
                <a:path w="1" h="160211" fill="none" extrusionOk="0">
                  <a:moveTo>
                    <a:pt x="0" y="0"/>
                  </a:moveTo>
                  <a:lnTo>
                    <a:pt x="0" y="160211"/>
                  </a:lnTo>
                </a:path>
              </a:pathLst>
            </a:custGeom>
            <a:noFill/>
            <a:ln w="7850" cap="flat" cmpd="sng">
              <a:solidFill>
                <a:schemeClr val="dk1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17"/>
            <p:cNvSpPr/>
            <p:nvPr/>
          </p:nvSpPr>
          <p:spPr>
            <a:xfrm>
              <a:off x="563750" y="859725"/>
              <a:ext cx="25" cy="4005275"/>
            </a:xfrm>
            <a:custGeom>
              <a:avLst/>
              <a:gdLst/>
              <a:ahLst/>
              <a:cxnLst/>
              <a:rect l="l" t="t" r="r" b="b"/>
              <a:pathLst>
                <a:path w="1" h="160211" fill="none" extrusionOk="0">
                  <a:moveTo>
                    <a:pt x="1" y="0"/>
                  </a:moveTo>
                  <a:lnTo>
                    <a:pt x="1" y="160211"/>
                  </a:lnTo>
                </a:path>
              </a:pathLst>
            </a:custGeom>
            <a:noFill/>
            <a:ln w="7850" cap="flat" cmpd="sng">
              <a:solidFill>
                <a:schemeClr val="dk1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95" name="Google Shape;495;p17"/>
          <p:cNvSpPr txBox="1">
            <a:spLocks noGrp="1"/>
          </p:cNvSpPr>
          <p:nvPr>
            <p:ph type="subTitle" idx="1"/>
          </p:nvPr>
        </p:nvSpPr>
        <p:spPr>
          <a:xfrm>
            <a:off x="4156200" y="4864317"/>
            <a:ext cx="3879600" cy="120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6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496" name="Google Shape;496;p17"/>
          <p:cNvSpPr txBox="1">
            <a:spLocks noGrp="1"/>
          </p:cNvSpPr>
          <p:nvPr>
            <p:ph type="title"/>
          </p:nvPr>
        </p:nvSpPr>
        <p:spPr>
          <a:xfrm>
            <a:off x="2558200" y="2151784"/>
            <a:ext cx="7075600" cy="1976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497" name="Google Shape;497;p17"/>
          <p:cNvSpPr txBox="1">
            <a:spLocks noGrp="1"/>
          </p:cNvSpPr>
          <p:nvPr>
            <p:ph type="title" idx="2" hasCustomPrompt="1"/>
          </p:nvPr>
        </p:nvSpPr>
        <p:spPr>
          <a:xfrm>
            <a:off x="5125000" y="788084"/>
            <a:ext cx="1942000" cy="900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grpSp>
        <p:nvGrpSpPr>
          <p:cNvPr id="498" name="Google Shape;498;p17"/>
          <p:cNvGrpSpPr/>
          <p:nvPr/>
        </p:nvGrpSpPr>
        <p:grpSpPr>
          <a:xfrm rot="-697126" flipH="1">
            <a:off x="759050" y="-468403"/>
            <a:ext cx="1740524" cy="1795281"/>
            <a:chOff x="1492000" y="427450"/>
            <a:chExt cx="1188000" cy="1225375"/>
          </a:xfrm>
        </p:grpSpPr>
        <p:sp>
          <p:nvSpPr>
            <p:cNvPr id="499" name="Google Shape;499;p17"/>
            <p:cNvSpPr/>
            <p:nvPr/>
          </p:nvSpPr>
          <p:spPr>
            <a:xfrm>
              <a:off x="1492000" y="427450"/>
              <a:ext cx="1188000" cy="1225375"/>
            </a:xfrm>
            <a:custGeom>
              <a:avLst/>
              <a:gdLst/>
              <a:ahLst/>
              <a:cxnLst/>
              <a:rect l="l" t="t" r="r" b="b"/>
              <a:pathLst>
                <a:path w="47520" h="49015" extrusionOk="0">
                  <a:moveTo>
                    <a:pt x="44863" y="698"/>
                  </a:moveTo>
                  <a:lnTo>
                    <a:pt x="44863" y="698"/>
                  </a:lnTo>
                  <a:cubicBezTo>
                    <a:pt x="45260" y="745"/>
                    <a:pt x="45657" y="763"/>
                    <a:pt x="46048" y="763"/>
                  </a:cubicBezTo>
                  <a:cubicBezTo>
                    <a:pt x="46274" y="763"/>
                    <a:pt x="46497" y="757"/>
                    <a:pt x="46717" y="748"/>
                  </a:cubicBezTo>
                  <a:lnTo>
                    <a:pt x="46717" y="748"/>
                  </a:lnTo>
                  <a:cubicBezTo>
                    <a:pt x="46667" y="8567"/>
                    <a:pt x="46617" y="16387"/>
                    <a:pt x="46642" y="24207"/>
                  </a:cubicBezTo>
                  <a:cubicBezTo>
                    <a:pt x="46667" y="32076"/>
                    <a:pt x="46366" y="40046"/>
                    <a:pt x="46868" y="47891"/>
                  </a:cubicBezTo>
                  <a:cubicBezTo>
                    <a:pt x="46818" y="47891"/>
                    <a:pt x="46792" y="47866"/>
                    <a:pt x="46767" y="47866"/>
                  </a:cubicBezTo>
                  <a:cubicBezTo>
                    <a:pt x="39987" y="48053"/>
                    <a:pt x="33211" y="48100"/>
                    <a:pt x="26436" y="48100"/>
                  </a:cubicBezTo>
                  <a:cubicBezTo>
                    <a:pt x="19684" y="48100"/>
                    <a:pt x="12934" y="48054"/>
                    <a:pt x="6180" y="48054"/>
                  </a:cubicBezTo>
                  <a:cubicBezTo>
                    <a:pt x="4304" y="48054"/>
                    <a:pt x="2428" y="48057"/>
                    <a:pt x="552" y="48066"/>
                  </a:cubicBezTo>
                  <a:cubicBezTo>
                    <a:pt x="802" y="38116"/>
                    <a:pt x="1203" y="28066"/>
                    <a:pt x="1203" y="18066"/>
                  </a:cubicBezTo>
                  <a:cubicBezTo>
                    <a:pt x="1203" y="12452"/>
                    <a:pt x="1078" y="6863"/>
                    <a:pt x="727" y="1299"/>
                  </a:cubicBezTo>
                  <a:lnTo>
                    <a:pt x="752" y="1299"/>
                  </a:lnTo>
                  <a:cubicBezTo>
                    <a:pt x="1098" y="1362"/>
                    <a:pt x="1492" y="1415"/>
                    <a:pt x="1880" y="1415"/>
                  </a:cubicBezTo>
                  <a:cubicBezTo>
                    <a:pt x="2112" y="1415"/>
                    <a:pt x="2341" y="1396"/>
                    <a:pt x="2557" y="1349"/>
                  </a:cubicBezTo>
                  <a:lnTo>
                    <a:pt x="2557" y="1349"/>
                  </a:lnTo>
                  <a:cubicBezTo>
                    <a:pt x="2406" y="1650"/>
                    <a:pt x="2406" y="2051"/>
                    <a:pt x="2582" y="2377"/>
                  </a:cubicBezTo>
                  <a:cubicBezTo>
                    <a:pt x="2901" y="2970"/>
                    <a:pt x="3636" y="3314"/>
                    <a:pt x="4314" y="3314"/>
                  </a:cubicBezTo>
                  <a:cubicBezTo>
                    <a:pt x="4381" y="3314"/>
                    <a:pt x="4447" y="3311"/>
                    <a:pt x="4512" y="3304"/>
                  </a:cubicBezTo>
                  <a:cubicBezTo>
                    <a:pt x="5740" y="3229"/>
                    <a:pt x="6316" y="1700"/>
                    <a:pt x="5539" y="873"/>
                  </a:cubicBezTo>
                  <a:lnTo>
                    <a:pt x="5539" y="873"/>
                  </a:lnTo>
                  <a:cubicBezTo>
                    <a:pt x="5943" y="910"/>
                    <a:pt x="6360" y="933"/>
                    <a:pt x="6771" y="933"/>
                  </a:cubicBezTo>
                  <a:cubicBezTo>
                    <a:pt x="6921" y="933"/>
                    <a:pt x="7071" y="930"/>
                    <a:pt x="7218" y="923"/>
                  </a:cubicBezTo>
                  <a:lnTo>
                    <a:pt x="7218" y="923"/>
                  </a:lnTo>
                  <a:cubicBezTo>
                    <a:pt x="6918" y="1199"/>
                    <a:pt x="6742" y="1700"/>
                    <a:pt x="6792" y="2101"/>
                  </a:cubicBezTo>
                  <a:cubicBezTo>
                    <a:pt x="6842" y="2778"/>
                    <a:pt x="7344" y="3254"/>
                    <a:pt x="7995" y="3354"/>
                  </a:cubicBezTo>
                  <a:cubicBezTo>
                    <a:pt x="8078" y="3367"/>
                    <a:pt x="8161" y="3373"/>
                    <a:pt x="8244" y="3373"/>
                  </a:cubicBezTo>
                  <a:cubicBezTo>
                    <a:pt x="8813" y="3373"/>
                    <a:pt x="9362" y="3077"/>
                    <a:pt x="9624" y="2552"/>
                  </a:cubicBezTo>
                  <a:cubicBezTo>
                    <a:pt x="9850" y="2076"/>
                    <a:pt x="9850" y="1475"/>
                    <a:pt x="9599" y="998"/>
                  </a:cubicBezTo>
                  <a:cubicBezTo>
                    <a:pt x="10025" y="998"/>
                    <a:pt x="10451" y="973"/>
                    <a:pt x="10903" y="898"/>
                  </a:cubicBezTo>
                  <a:lnTo>
                    <a:pt x="10903" y="898"/>
                  </a:lnTo>
                  <a:cubicBezTo>
                    <a:pt x="10652" y="1149"/>
                    <a:pt x="10527" y="1500"/>
                    <a:pt x="10552" y="1876"/>
                  </a:cubicBezTo>
                  <a:cubicBezTo>
                    <a:pt x="10627" y="2527"/>
                    <a:pt x="11178" y="3029"/>
                    <a:pt x="11830" y="3104"/>
                  </a:cubicBezTo>
                  <a:cubicBezTo>
                    <a:pt x="11905" y="3116"/>
                    <a:pt x="11981" y="3122"/>
                    <a:pt x="12056" y="3122"/>
                  </a:cubicBezTo>
                  <a:cubicBezTo>
                    <a:pt x="12607" y="3122"/>
                    <a:pt x="13138" y="2806"/>
                    <a:pt x="13359" y="2277"/>
                  </a:cubicBezTo>
                  <a:cubicBezTo>
                    <a:pt x="13559" y="1826"/>
                    <a:pt x="13509" y="1299"/>
                    <a:pt x="13258" y="898"/>
                  </a:cubicBezTo>
                  <a:cubicBezTo>
                    <a:pt x="13576" y="898"/>
                    <a:pt x="13904" y="909"/>
                    <a:pt x="14237" y="909"/>
                  </a:cubicBezTo>
                  <a:cubicBezTo>
                    <a:pt x="14403" y="909"/>
                    <a:pt x="14570" y="907"/>
                    <a:pt x="14737" y="898"/>
                  </a:cubicBezTo>
                  <a:lnTo>
                    <a:pt x="14737" y="898"/>
                  </a:lnTo>
                  <a:cubicBezTo>
                    <a:pt x="14273" y="1850"/>
                    <a:pt x="14626" y="3103"/>
                    <a:pt x="15816" y="3103"/>
                  </a:cubicBezTo>
                  <a:cubicBezTo>
                    <a:pt x="15911" y="3103"/>
                    <a:pt x="16010" y="3095"/>
                    <a:pt x="16116" y="3079"/>
                  </a:cubicBezTo>
                  <a:cubicBezTo>
                    <a:pt x="17268" y="2928"/>
                    <a:pt x="17644" y="1625"/>
                    <a:pt x="17093" y="798"/>
                  </a:cubicBezTo>
                  <a:lnTo>
                    <a:pt x="17093" y="798"/>
                  </a:lnTo>
                  <a:cubicBezTo>
                    <a:pt x="17569" y="823"/>
                    <a:pt x="18070" y="823"/>
                    <a:pt x="18572" y="823"/>
                  </a:cubicBezTo>
                  <a:cubicBezTo>
                    <a:pt x="18183" y="1796"/>
                    <a:pt x="18761" y="2957"/>
                    <a:pt x="19917" y="2957"/>
                  </a:cubicBezTo>
                  <a:cubicBezTo>
                    <a:pt x="19952" y="2957"/>
                    <a:pt x="19989" y="2956"/>
                    <a:pt x="20025" y="2953"/>
                  </a:cubicBezTo>
                  <a:cubicBezTo>
                    <a:pt x="21103" y="2878"/>
                    <a:pt x="21604" y="1775"/>
                    <a:pt x="21203" y="898"/>
                  </a:cubicBezTo>
                  <a:lnTo>
                    <a:pt x="21203" y="898"/>
                  </a:lnTo>
                  <a:cubicBezTo>
                    <a:pt x="21579" y="923"/>
                    <a:pt x="21930" y="923"/>
                    <a:pt x="22306" y="923"/>
                  </a:cubicBezTo>
                  <a:cubicBezTo>
                    <a:pt x="21963" y="1782"/>
                    <a:pt x="22460" y="2905"/>
                    <a:pt x="23492" y="2905"/>
                  </a:cubicBezTo>
                  <a:cubicBezTo>
                    <a:pt x="23514" y="2905"/>
                    <a:pt x="23536" y="2904"/>
                    <a:pt x="23559" y="2903"/>
                  </a:cubicBezTo>
                  <a:cubicBezTo>
                    <a:pt x="24436" y="2878"/>
                    <a:pt x="25339" y="1775"/>
                    <a:pt x="25013" y="1024"/>
                  </a:cubicBezTo>
                  <a:cubicBezTo>
                    <a:pt x="25489" y="998"/>
                    <a:pt x="25940" y="998"/>
                    <a:pt x="26391" y="923"/>
                  </a:cubicBezTo>
                  <a:lnTo>
                    <a:pt x="26391" y="923"/>
                  </a:lnTo>
                  <a:cubicBezTo>
                    <a:pt x="26141" y="1450"/>
                    <a:pt x="25990" y="2001"/>
                    <a:pt x="26391" y="2502"/>
                  </a:cubicBezTo>
                  <a:cubicBezTo>
                    <a:pt x="26730" y="2921"/>
                    <a:pt x="27291" y="3117"/>
                    <a:pt x="27809" y="3117"/>
                  </a:cubicBezTo>
                  <a:cubicBezTo>
                    <a:pt x="27942" y="3117"/>
                    <a:pt x="28073" y="3104"/>
                    <a:pt x="28196" y="3079"/>
                  </a:cubicBezTo>
                  <a:cubicBezTo>
                    <a:pt x="29173" y="2828"/>
                    <a:pt x="29675" y="1625"/>
                    <a:pt x="29073" y="923"/>
                  </a:cubicBezTo>
                  <a:lnTo>
                    <a:pt x="30226" y="923"/>
                  </a:lnTo>
                  <a:cubicBezTo>
                    <a:pt x="29910" y="1969"/>
                    <a:pt x="30584" y="3132"/>
                    <a:pt x="31769" y="3132"/>
                  </a:cubicBezTo>
                  <a:cubicBezTo>
                    <a:pt x="31806" y="3132"/>
                    <a:pt x="31843" y="3131"/>
                    <a:pt x="31880" y="3129"/>
                  </a:cubicBezTo>
                  <a:cubicBezTo>
                    <a:pt x="33108" y="3029"/>
                    <a:pt x="33685" y="1750"/>
                    <a:pt x="33208" y="773"/>
                  </a:cubicBezTo>
                  <a:lnTo>
                    <a:pt x="33208" y="773"/>
                  </a:lnTo>
                  <a:cubicBezTo>
                    <a:pt x="33559" y="798"/>
                    <a:pt x="33885" y="823"/>
                    <a:pt x="34236" y="848"/>
                  </a:cubicBezTo>
                  <a:cubicBezTo>
                    <a:pt x="33885" y="1800"/>
                    <a:pt x="34436" y="2928"/>
                    <a:pt x="35589" y="2928"/>
                  </a:cubicBezTo>
                  <a:cubicBezTo>
                    <a:pt x="35602" y="2929"/>
                    <a:pt x="35614" y="2929"/>
                    <a:pt x="35626" y="2929"/>
                  </a:cubicBezTo>
                  <a:cubicBezTo>
                    <a:pt x="36682" y="2929"/>
                    <a:pt x="37315" y="1865"/>
                    <a:pt x="37018" y="973"/>
                  </a:cubicBezTo>
                  <a:cubicBezTo>
                    <a:pt x="37319" y="948"/>
                    <a:pt x="37645" y="923"/>
                    <a:pt x="37945" y="898"/>
                  </a:cubicBezTo>
                  <a:lnTo>
                    <a:pt x="37945" y="898"/>
                  </a:lnTo>
                  <a:cubicBezTo>
                    <a:pt x="37695" y="1775"/>
                    <a:pt x="38221" y="2753"/>
                    <a:pt x="39274" y="2803"/>
                  </a:cubicBezTo>
                  <a:cubicBezTo>
                    <a:pt x="39298" y="2804"/>
                    <a:pt x="39323" y="2805"/>
                    <a:pt x="39347" y="2805"/>
                  </a:cubicBezTo>
                  <a:cubicBezTo>
                    <a:pt x="40334" y="2805"/>
                    <a:pt x="40996" y="1829"/>
                    <a:pt x="40727" y="948"/>
                  </a:cubicBezTo>
                  <a:lnTo>
                    <a:pt x="40727" y="948"/>
                  </a:lnTo>
                  <a:cubicBezTo>
                    <a:pt x="41028" y="1024"/>
                    <a:pt x="41329" y="1049"/>
                    <a:pt x="41630" y="1074"/>
                  </a:cubicBezTo>
                  <a:cubicBezTo>
                    <a:pt x="41228" y="1800"/>
                    <a:pt x="41880" y="2928"/>
                    <a:pt x="42858" y="3079"/>
                  </a:cubicBezTo>
                  <a:cubicBezTo>
                    <a:pt x="42948" y="3092"/>
                    <a:pt x="43038" y="3099"/>
                    <a:pt x="43126" y="3099"/>
                  </a:cubicBezTo>
                  <a:cubicBezTo>
                    <a:pt x="44355" y="3099"/>
                    <a:pt x="45307" y="1844"/>
                    <a:pt x="44863" y="698"/>
                  </a:cubicBezTo>
                  <a:close/>
                  <a:moveTo>
                    <a:pt x="47088" y="0"/>
                  </a:moveTo>
                  <a:cubicBezTo>
                    <a:pt x="46975" y="0"/>
                    <a:pt x="46861" y="48"/>
                    <a:pt x="46792" y="146"/>
                  </a:cubicBezTo>
                  <a:cubicBezTo>
                    <a:pt x="46603" y="146"/>
                    <a:pt x="46411" y="145"/>
                    <a:pt x="46218" y="145"/>
                  </a:cubicBezTo>
                  <a:cubicBezTo>
                    <a:pt x="45543" y="145"/>
                    <a:pt x="44854" y="160"/>
                    <a:pt x="44211" y="297"/>
                  </a:cubicBezTo>
                  <a:cubicBezTo>
                    <a:pt x="44061" y="347"/>
                    <a:pt x="44061" y="572"/>
                    <a:pt x="44211" y="597"/>
                  </a:cubicBezTo>
                  <a:lnTo>
                    <a:pt x="44286" y="597"/>
                  </a:lnTo>
                  <a:cubicBezTo>
                    <a:pt x="44462" y="1199"/>
                    <a:pt x="44512" y="1851"/>
                    <a:pt x="43935" y="2277"/>
                  </a:cubicBezTo>
                  <a:cubicBezTo>
                    <a:pt x="43706" y="2437"/>
                    <a:pt x="43435" y="2556"/>
                    <a:pt x="43161" y="2556"/>
                  </a:cubicBezTo>
                  <a:cubicBezTo>
                    <a:pt x="43135" y="2556"/>
                    <a:pt x="43109" y="2555"/>
                    <a:pt x="43083" y="2552"/>
                  </a:cubicBezTo>
                  <a:cubicBezTo>
                    <a:pt x="42908" y="2502"/>
                    <a:pt x="42757" y="2452"/>
                    <a:pt x="42582" y="2427"/>
                  </a:cubicBezTo>
                  <a:cubicBezTo>
                    <a:pt x="41980" y="2126"/>
                    <a:pt x="41955" y="1675"/>
                    <a:pt x="42482" y="1099"/>
                  </a:cubicBezTo>
                  <a:cubicBezTo>
                    <a:pt x="42807" y="998"/>
                    <a:pt x="42732" y="547"/>
                    <a:pt x="42406" y="522"/>
                  </a:cubicBezTo>
                  <a:cubicBezTo>
                    <a:pt x="42002" y="490"/>
                    <a:pt x="41577" y="437"/>
                    <a:pt x="41158" y="437"/>
                  </a:cubicBezTo>
                  <a:cubicBezTo>
                    <a:pt x="40927" y="437"/>
                    <a:pt x="40699" y="453"/>
                    <a:pt x="40477" y="497"/>
                  </a:cubicBezTo>
                  <a:cubicBezTo>
                    <a:pt x="40451" y="489"/>
                    <a:pt x="40422" y="484"/>
                    <a:pt x="40393" y="484"/>
                  </a:cubicBezTo>
                  <a:cubicBezTo>
                    <a:pt x="40251" y="484"/>
                    <a:pt x="40093" y="582"/>
                    <a:pt x="40176" y="748"/>
                  </a:cubicBezTo>
                  <a:cubicBezTo>
                    <a:pt x="40426" y="1399"/>
                    <a:pt x="40226" y="2277"/>
                    <a:pt x="39374" y="2302"/>
                  </a:cubicBezTo>
                  <a:cubicBezTo>
                    <a:pt x="39362" y="2302"/>
                    <a:pt x="39351" y="2302"/>
                    <a:pt x="39340" y="2302"/>
                  </a:cubicBezTo>
                  <a:cubicBezTo>
                    <a:pt x="38464" y="2302"/>
                    <a:pt x="38177" y="1341"/>
                    <a:pt x="38622" y="698"/>
                  </a:cubicBezTo>
                  <a:cubicBezTo>
                    <a:pt x="38722" y="547"/>
                    <a:pt x="38597" y="297"/>
                    <a:pt x="38396" y="297"/>
                  </a:cubicBezTo>
                  <a:cubicBezTo>
                    <a:pt x="37845" y="372"/>
                    <a:pt x="37319" y="447"/>
                    <a:pt x="36792" y="572"/>
                  </a:cubicBezTo>
                  <a:cubicBezTo>
                    <a:pt x="36767" y="547"/>
                    <a:pt x="36742" y="522"/>
                    <a:pt x="36717" y="472"/>
                  </a:cubicBezTo>
                  <a:cubicBezTo>
                    <a:pt x="36687" y="435"/>
                    <a:pt x="36647" y="420"/>
                    <a:pt x="36606" y="420"/>
                  </a:cubicBezTo>
                  <a:cubicBezTo>
                    <a:pt x="36478" y="420"/>
                    <a:pt x="36335" y="571"/>
                    <a:pt x="36391" y="723"/>
                  </a:cubicBezTo>
                  <a:cubicBezTo>
                    <a:pt x="36341" y="798"/>
                    <a:pt x="36391" y="948"/>
                    <a:pt x="36492" y="973"/>
                  </a:cubicBezTo>
                  <a:cubicBezTo>
                    <a:pt x="36735" y="1630"/>
                    <a:pt x="36459" y="2429"/>
                    <a:pt x="35662" y="2429"/>
                  </a:cubicBezTo>
                  <a:cubicBezTo>
                    <a:pt x="35638" y="2429"/>
                    <a:pt x="35614" y="2429"/>
                    <a:pt x="35589" y="2427"/>
                  </a:cubicBezTo>
                  <a:cubicBezTo>
                    <a:pt x="34687" y="2402"/>
                    <a:pt x="34436" y="1374"/>
                    <a:pt x="34913" y="723"/>
                  </a:cubicBezTo>
                  <a:cubicBezTo>
                    <a:pt x="35063" y="572"/>
                    <a:pt x="34888" y="322"/>
                    <a:pt x="34687" y="322"/>
                  </a:cubicBezTo>
                  <a:cubicBezTo>
                    <a:pt x="34086" y="322"/>
                    <a:pt x="33509" y="322"/>
                    <a:pt x="32908" y="347"/>
                  </a:cubicBezTo>
                  <a:cubicBezTo>
                    <a:pt x="32873" y="312"/>
                    <a:pt x="32831" y="298"/>
                    <a:pt x="32787" y="298"/>
                  </a:cubicBezTo>
                  <a:cubicBezTo>
                    <a:pt x="32641" y="298"/>
                    <a:pt x="32485" y="462"/>
                    <a:pt x="32582" y="597"/>
                  </a:cubicBezTo>
                  <a:cubicBezTo>
                    <a:pt x="33098" y="1359"/>
                    <a:pt x="32867" y="2554"/>
                    <a:pt x="31843" y="2554"/>
                  </a:cubicBezTo>
                  <a:cubicBezTo>
                    <a:pt x="31822" y="2554"/>
                    <a:pt x="31801" y="2553"/>
                    <a:pt x="31780" y="2552"/>
                  </a:cubicBezTo>
                  <a:cubicBezTo>
                    <a:pt x="30827" y="2527"/>
                    <a:pt x="30477" y="1550"/>
                    <a:pt x="30878" y="798"/>
                  </a:cubicBezTo>
                  <a:cubicBezTo>
                    <a:pt x="31003" y="623"/>
                    <a:pt x="30853" y="397"/>
                    <a:pt x="30652" y="397"/>
                  </a:cubicBezTo>
                  <a:cubicBezTo>
                    <a:pt x="29975" y="397"/>
                    <a:pt x="29374" y="497"/>
                    <a:pt x="28722" y="648"/>
                  </a:cubicBezTo>
                  <a:cubicBezTo>
                    <a:pt x="28697" y="623"/>
                    <a:pt x="28647" y="597"/>
                    <a:pt x="28622" y="572"/>
                  </a:cubicBezTo>
                  <a:cubicBezTo>
                    <a:pt x="28590" y="561"/>
                    <a:pt x="28559" y="556"/>
                    <a:pt x="28528" y="556"/>
                  </a:cubicBezTo>
                  <a:cubicBezTo>
                    <a:pt x="28295" y="556"/>
                    <a:pt x="28127" y="863"/>
                    <a:pt x="28371" y="973"/>
                  </a:cubicBezTo>
                  <a:cubicBezTo>
                    <a:pt x="29098" y="1349"/>
                    <a:pt x="28923" y="2277"/>
                    <a:pt x="28196" y="2552"/>
                  </a:cubicBezTo>
                  <a:cubicBezTo>
                    <a:pt x="28045" y="2590"/>
                    <a:pt x="27901" y="2609"/>
                    <a:pt x="27760" y="2609"/>
                  </a:cubicBezTo>
                  <a:cubicBezTo>
                    <a:pt x="27619" y="2609"/>
                    <a:pt x="27482" y="2590"/>
                    <a:pt x="27344" y="2552"/>
                  </a:cubicBezTo>
                  <a:cubicBezTo>
                    <a:pt x="26517" y="2001"/>
                    <a:pt x="26391" y="1399"/>
                    <a:pt x="26993" y="798"/>
                  </a:cubicBezTo>
                  <a:cubicBezTo>
                    <a:pt x="27118" y="623"/>
                    <a:pt x="27043" y="372"/>
                    <a:pt x="26817" y="372"/>
                  </a:cubicBezTo>
                  <a:cubicBezTo>
                    <a:pt x="26091" y="397"/>
                    <a:pt x="25339" y="497"/>
                    <a:pt x="24612" y="572"/>
                  </a:cubicBezTo>
                  <a:cubicBezTo>
                    <a:pt x="24587" y="572"/>
                    <a:pt x="24562" y="547"/>
                    <a:pt x="24537" y="547"/>
                  </a:cubicBezTo>
                  <a:cubicBezTo>
                    <a:pt x="24503" y="522"/>
                    <a:pt x="24467" y="511"/>
                    <a:pt x="24432" y="511"/>
                  </a:cubicBezTo>
                  <a:cubicBezTo>
                    <a:pt x="24361" y="511"/>
                    <a:pt x="24294" y="556"/>
                    <a:pt x="24261" y="623"/>
                  </a:cubicBezTo>
                  <a:cubicBezTo>
                    <a:pt x="24086" y="698"/>
                    <a:pt x="24111" y="998"/>
                    <a:pt x="24336" y="998"/>
                  </a:cubicBezTo>
                  <a:lnTo>
                    <a:pt x="24436" y="998"/>
                  </a:lnTo>
                  <a:cubicBezTo>
                    <a:pt x="24637" y="1299"/>
                    <a:pt x="24512" y="1800"/>
                    <a:pt x="24336" y="2026"/>
                  </a:cubicBezTo>
                  <a:cubicBezTo>
                    <a:pt x="24134" y="2249"/>
                    <a:pt x="23882" y="2373"/>
                    <a:pt x="23608" y="2373"/>
                  </a:cubicBezTo>
                  <a:cubicBezTo>
                    <a:pt x="23543" y="2373"/>
                    <a:pt x="23476" y="2366"/>
                    <a:pt x="23409" y="2352"/>
                  </a:cubicBezTo>
                  <a:cubicBezTo>
                    <a:pt x="22732" y="2252"/>
                    <a:pt x="22381" y="1425"/>
                    <a:pt x="22857" y="823"/>
                  </a:cubicBezTo>
                  <a:cubicBezTo>
                    <a:pt x="22983" y="673"/>
                    <a:pt x="22908" y="472"/>
                    <a:pt x="22707" y="447"/>
                  </a:cubicBezTo>
                  <a:cubicBezTo>
                    <a:pt x="22439" y="428"/>
                    <a:pt x="22171" y="420"/>
                    <a:pt x="21903" y="420"/>
                  </a:cubicBezTo>
                  <a:cubicBezTo>
                    <a:pt x="21469" y="420"/>
                    <a:pt x="21036" y="441"/>
                    <a:pt x="20602" y="472"/>
                  </a:cubicBezTo>
                  <a:cubicBezTo>
                    <a:pt x="20351" y="497"/>
                    <a:pt x="20351" y="848"/>
                    <a:pt x="20602" y="873"/>
                  </a:cubicBezTo>
                  <a:lnTo>
                    <a:pt x="20652" y="873"/>
                  </a:lnTo>
                  <a:cubicBezTo>
                    <a:pt x="21028" y="1525"/>
                    <a:pt x="20777" y="2452"/>
                    <a:pt x="19925" y="2452"/>
                  </a:cubicBezTo>
                  <a:cubicBezTo>
                    <a:pt x="18998" y="2452"/>
                    <a:pt x="18747" y="1349"/>
                    <a:pt x="19198" y="698"/>
                  </a:cubicBezTo>
                  <a:cubicBezTo>
                    <a:pt x="19299" y="547"/>
                    <a:pt x="19173" y="322"/>
                    <a:pt x="18973" y="322"/>
                  </a:cubicBezTo>
                  <a:cubicBezTo>
                    <a:pt x="18529" y="322"/>
                    <a:pt x="18085" y="305"/>
                    <a:pt x="17641" y="305"/>
                  </a:cubicBezTo>
                  <a:cubicBezTo>
                    <a:pt x="17308" y="305"/>
                    <a:pt x="16975" y="315"/>
                    <a:pt x="16642" y="347"/>
                  </a:cubicBezTo>
                  <a:lnTo>
                    <a:pt x="16592" y="347"/>
                  </a:lnTo>
                  <a:cubicBezTo>
                    <a:pt x="16592" y="347"/>
                    <a:pt x="16567" y="322"/>
                    <a:pt x="16542" y="322"/>
                  </a:cubicBezTo>
                  <a:cubicBezTo>
                    <a:pt x="16503" y="299"/>
                    <a:pt x="16465" y="289"/>
                    <a:pt x="16428" y="289"/>
                  </a:cubicBezTo>
                  <a:cubicBezTo>
                    <a:pt x="16226" y="289"/>
                    <a:pt x="16083" y="595"/>
                    <a:pt x="16316" y="723"/>
                  </a:cubicBezTo>
                  <a:cubicBezTo>
                    <a:pt x="17068" y="1224"/>
                    <a:pt x="17118" y="2427"/>
                    <a:pt x="16065" y="2628"/>
                  </a:cubicBezTo>
                  <a:cubicBezTo>
                    <a:pt x="16001" y="2641"/>
                    <a:pt x="15937" y="2648"/>
                    <a:pt x="15874" y="2648"/>
                  </a:cubicBezTo>
                  <a:cubicBezTo>
                    <a:pt x="15009" y="2648"/>
                    <a:pt x="14351" y="1430"/>
                    <a:pt x="15238" y="823"/>
                  </a:cubicBezTo>
                  <a:cubicBezTo>
                    <a:pt x="15414" y="723"/>
                    <a:pt x="15339" y="472"/>
                    <a:pt x="15113" y="447"/>
                  </a:cubicBezTo>
                  <a:cubicBezTo>
                    <a:pt x="14835" y="428"/>
                    <a:pt x="14558" y="420"/>
                    <a:pt x="14279" y="420"/>
                  </a:cubicBezTo>
                  <a:cubicBezTo>
                    <a:pt x="13827" y="420"/>
                    <a:pt x="13372" y="441"/>
                    <a:pt x="12908" y="472"/>
                  </a:cubicBezTo>
                  <a:cubicBezTo>
                    <a:pt x="12882" y="497"/>
                    <a:pt x="12857" y="497"/>
                    <a:pt x="12807" y="522"/>
                  </a:cubicBezTo>
                  <a:cubicBezTo>
                    <a:pt x="12682" y="522"/>
                    <a:pt x="12582" y="748"/>
                    <a:pt x="12682" y="898"/>
                  </a:cubicBezTo>
                  <a:cubicBezTo>
                    <a:pt x="13208" y="1525"/>
                    <a:pt x="13008" y="2628"/>
                    <a:pt x="12030" y="2628"/>
                  </a:cubicBezTo>
                  <a:cubicBezTo>
                    <a:pt x="11103" y="2628"/>
                    <a:pt x="10627" y="1274"/>
                    <a:pt x="11604" y="923"/>
                  </a:cubicBezTo>
                  <a:cubicBezTo>
                    <a:pt x="11730" y="873"/>
                    <a:pt x="11730" y="698"/>
                    <a:pt x="11629" y="673"/>
                  </a:cubicBezTo>
                  <a:cubicBezTo>
                    <a:pt x="11604" y="572"/>
                    <a:pt x="11554" y="472"/>
                    <a:pt x="11429" y="472"/>
                  </a:cubicBezTo>
                  <a:cubicBezTo>
                    <a:pt x="11209" y="457"/>
                    <a:pt x="10984" y="449"/>
                    <a:pt x="10758" y="449"/>
                  </a:cubicBezTo>
                  <a:cubicBezTo>
                    <a:pt x="10236" y="449"/>
                    <a:pt x="9705" y="493"/>
                    <a:pt x="9198" y="597"/>
                  </a:cubicBezTo>
                  <a:cubicBezTo>
                    <a:pt x="9187" y="596"/>
                    <a:pt x="9176" y="595"/>
                    <a:pt x="9164" y="595"/>
                  </a:cubicBezTo>
                  <a:cubicBezTo>
                    <a:pt x="9020" y="595"/>
                    <a:pt x="8857" y="736"/>
                    <a:pt x="8973" y="898"/>
                  </a:cubicBezTo>
                  <a:cubicBezTo>
                    <a:pt x="9248" y="1299"/>
                    <a:pt x="9424" y="1750"/>
                    <a:pt x="9223" y="2227"/>
                  </a:cubicBezTo>
                  <a:cubicBezTo>
                    <a:pt x="9070" y="2620"/>
                    <a:pt x="8688" y="2842"/>
                    <a:pt x="8276" y="2842"/>
                  </a:cubicBezTo>
                  <a:cubicBezTo>
                    <a:pt x="8216" y="2842"/>
                    <a:pt x="8156" y="2838"/>
                    <a:pt x="8095" y="2828"/>
                  </a:cubicBezTo>
                  <a:cubicBezTo>
                    <a:pt x="7669" y="2778"/>
                    <a:pt x="7344" y="2452"/>
                    <a:pt x="7344" y="2001"/>
                  </a:cubicBezTo>
                  <a:cubicBezTo>
                    <a:pt x="7319" y="1600"/>
                    <a:pt x="7544" y="1299"/>
                    <a:pt x="7845" y="1024"/>
                  </a:cubicBezTo>
                  <a:cubicBezTo>
                    <a:pt x="7920" y="948"/>
                    <a:pt x="7920" y="873"/>
                    <a:pt x="7870" y="798"/>
                  </a:cubicBezTo>
                  <a:cubicBezTo>
                    <a:pt x="7945" y="698"/>
                    <a:pt x="7895" y="497"/>
                    <a:pt x="7770" y="472"/>
                  </a:cubicBezTo>
                  <a:cubicBezTo>
                    <a:pt x="7476" y="428"/>
                    <a:pt x="7177" y="412"/>
                    <a:pt x="6874" y="412"/>
                  </a:cubicBezTo>
                  <a:cubicBezTo>
                    <a:pt x="6324" y="412"/>
                    <a:pt x="5763" y="465"/>
                    <a:pt x="5213" y="497"/>
                  </a:cubicBezTo>
                  <a:cubicBezTo>
                    <a:pt x="5163" y="497"/>
                    <a:pt x="5113" y="522"/>
                    <a:pt x="5088" y="572"/>
                  </a:cubicBezTo>
                  <a:cubicBezTo>
                    <a:pt x="5069" y="567"/>
                    <a:pt x="5050" y="565"/>
                    <a:pt x="5032" y="565"/>
                  </a:cubicBezTo>
                  <a:cubicBezTo>
                    <a:pt x="4879" y="565"/>
                    <a:pt x="4756" y="736"/>
                    <a:pt x="4913" y="848"/>
                  </a:cubicBezTo>
                  <a:cubicBezTo>
                    <a:pt x="5213" y="1099"/>
                    <a:pt x="5464" y="1425"/>
                    <a:pt x="5439" y="1826"/>
                  </a:cubicBezTo>
                  <a:cubicBezTo>
                    <a:pt x="5389" y="2327"/>
                    <a:pt x="4988" y="2728"/>
                    <a:pt x="4512" y="2778"/>
                  </a:cubicBezTo>
                  <a:cubicBezTo>
                    <a:pt x="4478" y="2781"/>
                    <a:pt x="4444" y="2783"/>
                    <a:pt x="4409" y="2783"/>
                  </a:cubicBezTo>
                  <a:cubicBezTo>
                    <a:pt x="3603" y="2783"/>
                    <a:pt x="2415" y="1966"/>
                    <a:pt x="3208" y="1149"/>
                  </a:cubicBezTo>
                  <a:cubicBezTo>
                    <a:pt x="3312" y="1045"/>
                    <a:pt x="3210" y="873"/>
                    <a:pt x="3087" y="873"/>
                  </a:cubicBezTo>
                  <a:cubicBezTo>
                    <a:pt x="3061" y="873"/>
                    <a:pt x="3034" y="881"/>
                    <a:pt x="3008" y="898"/>
                  </a:cubicBezTo>
                  <a:lnTo>
                    <a:pt x="2983" y="898"/>
                  </a:lnTo>
                  <a:cubicBezTo>
                    <a:pt x="2933" y="873"/>
                    <a:pt x="2907" y="848"/>
                    <a:pt x="2857" y="848"/>
                  </a:cubicBezTo>
                  <a:cubicBezTo>
                    <a:pt x="2773" y="836"/>
                    <a:pt x="2689" y="831"/>
                    <a:pt x="2605" y="831"/>
                  </a:cubicBezTo>
                  <a:cubicBezTo>
                    <a:pt x="2339" y="831"/>
                    <a:pt x="2077" y="879"/>
                    <a:pt x="1830" y="898"/>
                  </a:cubicBezTo>
                  <a:cubicBezTo>
                    <a:pt x="1479" y="923"/>
                    <a:pt x="1153" y="923"/>
                    <a:pt x="802" y="923"/>
                  </a:cubicBezTo>
                  <a:cubicBezTo>
                    <a:pt x="752" y="923"/>
                    <a:pt x="727" y="923"/>
                    <a:pt x="702" y="948"/>
                  </a:cubicBezTo>
                  <a:cubicBezTo>
                    <a:pt x="669" y="893"/>
                    <a:pt x="606" y="862"/>
                    <a:pt x="547" y="862"/>
                  </a:cubicBezTo>
                  <a:cubicBezTo>
                    <a:pt x="472" y="862"/>
                    <a:pt x="401" y="912"/>
                    <a:pt x="401" y="1024"/>
                  </a:cubicBezTo>
                  <a:cubicBezTo>
                    <a:pt x="151" y="8693"/>
                    <a:pt x="552" y="16412"/>
                    <a:pt x="501" y="24106"/>
                  </a:cubicBezTo>
                  <a:cubicBezTo>
                    <a:pt x="451" y="32126"/>
                    <a:pt x="226" y="40147"/>
                    <a:pt x="0" y="48167"/>
                  </a:cubicBezTo>
                  <a:cubicBezTo>
                    <a:pt x="0" y="48346"/>
                    <a:pt x="141" y="48435"/>
                    <a:pt x="276" y="48435"/>
                  </a:cubicBezTo>
                  <a:cubicBezTo>
                    <a:pt x="330" y="48435"/>
                    <a:pt x="383" y="48421"/>
                    <a:pt x="426" y="48392"/>
                  </a:cubicBezTo>
                  <a:cubicBezTo>
                    <a:pt x="451" y="48417"/>
                    <a:pt x="501" y="48442"/>
                    <a:pt x="552" y="48442"/>
                  </a:cubicBezTo>
                  <a:cubicBezTo>
                    <a:pt x="6395" y="48873"/>
                    <a:pt x="12274" y="49015"/>
                    <a:pt x="18164" y="49015"/>
                  </a:cubicBezTo>
                  <a:cubicBezTo>
                    <a:pt x="27709" y="49015"/>
                    <a:pt x="37282" y="48642"/>
                    <a:pt x="46767" y="48518"/>
                  </a:cubicBezTo>
                  <a:cubicBezTo>
                    <a:pt x="46968" y="48518"/>
                    <a:pt x="47068" y="48367"/>
                    <a:pt x="47068" y="48217"/>
                  </a:cubicBezTo>
                  <a:cubicBezTo>
                    <a:pt x="47118" y="48217"/>
                    <a:pt x="47193" y="48167"/>
                    <a:pt x="47193" y="48066"/>
                  </a:cubicBezTo>
                  <a:cubicBezTo>
                    <a:pt x="47519" y="40147"/>
                    <a:pt x="47118" y="32152"/>
                    <a:pt x="47168" y="24207"/>
                  </a:cubicBezTo>
                  <a:cubicBezTo>
                    <a:pt x="47193" y="16237"/>
                    <a:pt x="47269" y="8292"/>
                    <a:pt x="47419" y="347"/>
                  </a:cubicBezTo>
                  <a:cubicBezTo>
                    <a:pt x="47434" y="118"/>
                    <a:pt x="47263" y="0"/>
                    <a:pt x="47088" y="0"/>
                  </a:cubicBez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17"/>
            <p:cNvSpPr/>
            <p:nvPr/>
          </p:nvSpPr>
          <p:spPr>
            <a:xfrm>
              <a:off x="1505775" y="444875"/>
              <a:ext cx="1157925" cy="1185100"/>
            </a:xfrm>
            <a:custGeom>
              <a:avLst/>
              <a:gdLst/>
              <a:ahLst/>
              <a:cxnLst/>
              <a:rect l="l" t="t" r="r" b="b"/>
              <a:pathLst>
                <a:path w="46317" h="47404" extrusionOk="0">
                  <a:moveTo>
                    <a:pt x="19694" y="12839"/>
                  </a:moveTo>
                  <a:cubicBezTo>
                    <a:pt x="25666" y="12839"/>
                    <a:pt x="31640" y="12924"/>
                    <a:pt x="37606" y="12924"/>
                  </a:cubicBezTo>
                  <a:cubicBezTo>
                    <a:pt x="38998" y="12924"/>
                    <a:pt x="40389" y="12919"/>
                    <a:pt x="41780" y="12908"/>
                  </a:cubicBezTo>
                  <a:cubicBezTo>
                    <a:pt x="42031" y="12908"/>
                    <a:pt x="42031" y="13309"/>
                    <a:pt x="41780" y="13309"/>
                  </a:cubicBezTo>
                  <a:cubicBezTo>
                    <a:pt x="40353" y="13295"/>
                    <a:pt x="38925" y="13288"/>
                    <a:pt x="37497" y="13288"/>
                  </a:cubicBezTo>
                  <a:cubicBezTo>
                    <a:pt x="30111" y="13288"/>
                    <a:pt x="22711" y="13452"/>
                    <a:pt x="15319" y="13452"/>
                  </a:cubicBezTo>
                  <a:cubicBezTo>
                    <a:pt x="11840" y="13452"/>
                    <a:pt x="8362" y="13415"/>
                    <a:pt x="4888" y="13309"/>
                  </a:cubicBezTo>
                  <a:cubicBezTo>
                    <a:pt x="4763" y="13309"/>
                    <a:pt x="4763" y="13109"/>
                    <a:pt x="4888" y="13109"/>
                  </a:cubicBezTo>
                  <a:cubicBezTo>
                    <a:pt x="9817" y="12897"/>
                    <a:pt x="14755" y="12839"/>
                    <a:pt x="19694" y="12839"/>
                  </a:cubicBezTo>
                  <a:close/>
                  <a:moveTo>
                    <a:pt x="41778" y="16165"/>
                  </a:moveTo>
                  <a:cubicBezTo>
                    <a:pt x="42081" y="16165"/>
                    <a:pt x="42073" y="16643"/>
                    <a:pt x="41755" y="16667"/>
                  </a:cubicBezTo>
                  <a:cubicBezTo>
                    <a:pt x="33336" y="16859"/>
                    <a:pt x="24820" y="17221"/>
                    <a:pt x="16342" y="17221"/>
                  </a:cubicBezTo>
                  <a:cubicBezTo>
                    <a:pt x="12630" y="17221"/>
                    <a:pt x="8925" y="17151"/>
                    <a:pt x="5239" y="16968"/>
                  </a:cubicBezTo>
                  <a:cubicBezTo>
                    <a:pt x="5113" y="16968"/>
                    <a:pt x="5113" y="16793"/>
                    <a:pt x="5239" y="16793"/>
                  </a:cubicBezTo>
                  <a:cubicBezTo>
                    <a:pt x="17369" y="16166"/>
                    <a:pt x="29625" y="16467"/>
                    <a:pt x="41755" y="16166"/>
                  </a:cubicBezTo>
                  <a:cubicBezTo>
                    <a:pt x="41763" y="16166"/>
                    <a:pt x="41771" y="16165"/>
                    <a:pt x="41778" y="16165"/>
                  </a:cubicBezTo>
                  <a:close/>
                  <a:moveTo>
                    <a:pt x="30937" y="19611"/>
                  </a:moveTo>
                  <a:cubicBezTo>
                    <a:pt x="34361" y="19611"/>
                    <a:pt x="37787" y="19640"/>
                    <a:pt x="41204" y="19725"/>
                  </a:cubicBezTo>
                  <a:cubicBezTo>
                    <a:pt x="41505" y="19750"/>
                    <a:pt x="41505" y="20201"/>
                    <a:pt x="41204" y="20201"/>
                  </a:cubicBezTo>
                  <a:cubicBezTo>
                    <a:pt x="36567" y="20163"/>
                    <a:pt x="31916" y="20110"/>
                    <a:pt x="27273" y="20110"/>
                  </a:cubicBezTo>
                  <a:cubicBezTo>
                    <a:pt x="25867" y="20110"/>
                    <a:pt x="24462" y="20114"/>
                    <a:pt x="23058" y="20126"/>
                  </a:cubicBezTo>
                  <a:cubicBezTo>
                    <a:pt x="18090" y="20167"/>
                    <a:pt x="13089" y="20446"/>
                    <a:pt x="8109" y="20446"/>
                  </a:cubicBezTo>
                  <a:cubicBezTo>
                    <a:pt x="7034" y="20446"/>
                    <a:pt x="5960" y="20433"/>
                    <a:pt x="4888" y="20402"/>
                  </a:cubicBezTo>
                  <a:cubicBezTo>
                    <a:pt x="4737" y="20402"/>
                    <a:pt x="4763" y="20176"/>
                    <a:pt x="4888" y="20176"/>
                  </a:cubicBezTo>
                  <a:cubicBezTo>
                    <a:pt x="10903" y="19575"/>
                    <a:pt x="17018" y="19700"/>
                    <a:pt x="23058" y="19650"/>
                  </a:cubicBezTo>
                  <a:cubicBezTo>
                    <a:pt x="25681" y="19628"/>
                    <a:pt x="28309" y="19611"/>
                    <a:pt x="30937" y="19611"/>
                  </a:cubicBezTo>
                  <a:close/>
                  <a:moveTo>
                    <a:pt x="29043" y="23158"/>
                  </a:moveTo>
                  <a:cubicBezTo>
                    <a:pt x="32026" y="23158"/>
                    <a:pt x="35010" y="23162"/>
                    <a:pt x="37992" y="23162"/>
                  </a:cubicBezTo>
                  <a:cubicBezTo>
                    <a:pt x="39330" y="23162"/>
                    <a:pt x="40668" y="23161"/>
                    <a:pt x="42006" y="23159"/>
                  </a:cubicBezTo>
                  <a:cubicBezTo>
                    <a:pt x="42013" y="23158"/>
                    <a:pt x="42021" y="23158"/>
                    <a:pt x="42028" y="23158"/>
                  </a:cubicBezTo>
                  <a:cubicBezTo>
                    <a:pt x="42357" y="23158"/>
                    <a:pt x="42349" y="23710"/>
                    <a:pt x="42006" y="23710"/>
                  </a:cubicBezTo>
                  <a:cubicBezTo>
                    <a:pt x="33957" y="23743"/>
                    <a:pt x="25897" y="23862"/>
                    <a:pt x="17848" y="23862"/>
                  </a:cubicBezTo>
                  <a:cubicBezTo>
                    <a:pt x="13641" y="23862"/>
                    <a:pt x="9437" y="23830"/>
                    <a:pt x="5239" y="23735"/>
                  </a:cubicBezTo>
                  <a:cubicBezTo>
                    <a:pt x="5038" y="23735"/>
                    <a:pt x="5063" y="23459"/>
                    <a:pt x="5239" y="23434"/>
                  </a:cubicBezTo>
                  <a:cubicBezTo>
                    <a:pt x="13159" y="23191"/>
                    <a:pt x="21101" y="23158"/>
                    <a:pt x="29043" y="23158"/>
                  </a:cubicBezTo>
                  <a:close/>
                  <a:moveTo>
                    <a:pt x="41678" y="26667"/>
                  </a:moveTo>
                  <a:cubicBezTo>
                    <a:pt x="41981" y="26667"/>
                    <a:pt x="41973" y="27144"/>
                    <a:pt x="41655" y="27144"/>
                  </a:cubicBezTo>
                  <a:cubicBezTo>
                    <a:pt x="33375" y="27482"/>
                    <a:pt x="25039" y="27820"/>
                    <a:pt x="16714" y="27820"/>
                  </a:cubicBezTo>
                  <a:cubicBezTo>
                    <a:pt x="12691" y="27820"/>
                    <a:pt x="8672" y="27741"/>
                    <a:pt x="4662" y="27545"/>
                  </a:cubicBezTo>
                  <a:cubicBezTo>
                    <a:pt x="4462" y="27545"/>
                    <a:pt x="4462" y="27219"/>
                    <a:pt x="4662" y="27219"/>
                  </a:cubicBezTo>
                  <a:cubicBezTo>
                    <a:pt x="16993" y="27018"/>
                    <a:pt x="29324" y="27194"/>
                    <a:pt x="41655" y="26668"/>
                  </a:cubicBezTo>
                  <a:cubicBezTo>
                    <a:pt x="41663" y="26667"/>
                    <a:pt x="41671" y="26667"/>
                    <a:pt x="41678" y="26667"/>
                  </a:cubicBezTo>
                  <a:close/>
                  <a:moveTo>
                    <a:pt x="31837" y="30448"/>
                  </a:moveTo>
                  <a:cubicBezTo>
                    <a:pt x="35001" y="30448"/>
                    <a:pt x="38165" y="30457"/>
                    <a:pt x="41329" y="30477"/>
                  </a:cubicBezTo>
                  <a:cubicBezTo>
                    <a:pt x="41605" y="30477"/>
                    <a:pt x="41605" y="30928"/>
                    <a:pt x="41329" y="30928"/>
                  </a:cubicBezTo>
                  <a:cubicBezTo>
                    <a:pt x="33886" y="31036"/>
                    <a:pt x="26444" y="31087"/>
                    <a:pt x="19001" y="31087"/>
                  </a:cubicBezTo>
                  <a:cubicBezTo>
                    <a:pt x="14338" y="31087"/>
                    <a:pt x="9676" y="31067"/>
                    <a:pt x="5013" y="31028"/>
                  </a:cubicBezTo>
                  <a:cubicBezTo>
                    <a:pt x="4763" y="31028"/>
                    <a:pt x="4763" y="30678"/>
                    <a:pt x="5013" y="30653"/>
                  </a:cubicBezTo>
                  <a:cubicBezTo>
                    <a:pt x="13954" y="30523"/>
                    <a:pt x="22895" y="30448"/>
                    <a:pt x="31837" y="30448"/>
                  </a:cubicBezTo>
                  <a:close/>
                  <a:moveTo>
                    <a:pt x="41079" y="33485"/>
                  </a:moveTo>
                  <a:cubicBezTo>
                    <a:pt x="41429" y="33485"/>
                    <a:pt x="41429" y="34011"/>
                    <a:pt x="41079" y="34011"/>
                  </a:cubicBezTo>
                  <a:cubicBezTo>
                    <a:pt x="29149" y="34136"/>
                    <a:pt x="17194" y="34387"/>
                    <a:pt x="5239" y="34487"/>
                  </a:cubicBezTo>
                  <a:cubicBezTo>
                    <a:pt x="4938" y="34487"/>
                    <a:pt x="4938" y="34036"/>
                    <a:pt x="5239" y="34036"/>
                  </a:cubicBezTo>
                  <a:cubicBezTo>
                    <a:pt x="17169" y="33660"/>
                    <a:pt x="29149" y="33560"/>
                    <a:pt x="41079" y="33485"/>
                  </a:cubicBezTo>
                  <a:close/>
                  <a:moveTo>
                    <a:pt x="41079" y="36617"/>
                  </a:moveTo>
                  <a:cubicBezTo>
                    <a:pt x="41404" y="36617"/>
                    <a:pt x="41404" y="37094"/>
                    <a:pt x="41079" y="37094"/>
                  </a:cubicBezTo>
                  <a:cubicBezTo>
                    <a:pt x="30993" y="37304"/>
                    <a:pt x="20855" y="37549"/>
                    <a:pt x="10738" y="37549"/>
                  </a:cubicBezTo>
                  <a:cubicBezTo>
                    <a:pt x="8787" y="37549"/>
                    <a:pt x="6837" y="37540"/>
                    <a:pt x="4888" y="37520"/>
                  </a:cubicBezTo>
                  <a:cubicBezTo>
                    <a:pt x="4612" y="37520"/>
                    <a:pt x="4612" y="37094"/>
                    <a:pt x="4888" y="37094"/>
                  </a:cubicBezTo>
                  <a:cubicBezTo>
                    <a:pt x="16943" y="36693"/>
                    <a:pt x="29023" y="36668"/>
                    <a:pt x="41079" y="36617"/>
                  </a:cubicBezTo>
                  <a:close/>
                  <a:moveTo>
                    <a:pt x="35737" y="40152"/>
                  </a:moveTo>
                  <a:cubicBezTo>
                    <a:pt x="37600" y="40152"/>
                    <a:pt x="39464" y="40188"/>
                    <a:pt x="41329" y="40277"/>
                  </a:cubicBezTo>
                  <a:cubicBezTo>
                    <a:pt x="41722" y="40301"/>
                    <a:pt x="41730" y="40904"/>
                    <a:pt x="41352" y="40904"/>
                  </a:cubicBezTo>
                  <a:cubicBezTo>
                    <a:pt x="41345" y="40904"/>
                    <a:pt x="41337" y="40904"/>
                    <a:pt x="41329" y="40903"/>
                  </a:cubicBezTo>
                  <a:cubicBezTo>
                    <a:pt x="39822" y="40831"/>
                    <a:pt x="38312" y="40801"/>
                    <a:pt x="36801" y="40801"/>
                  </a:cubicBezTo>
                  <a:cubicBezTo>
                    <a:pt x="29527" y="40801"/>
                    <a:pt x="22222" y="41492"/>
                    <a:pt x="14950" y="41492"/>
                  </a:cubicBezTo>
                  <a:cubicBezTo>
                    <a:pt x="11629" y="41492"/>
                    <a:pt x="8314" y="41348"/>
                    <a:pt x="5013" y="40928"/>
                  </a:cubicBezTo>
                  <a:cubicBezTo>
                    <a:pt x="4813" y="40903"/>
                    <a:pt x="4788" y="40602"/>
                    <a:pt x="5013" y="40602"/>
                  </a:cubicBezTo>
                  <a:cubicBezTo>
                    <a:pt x="7338" y="40747"/>
                    <a:pt x="9660" y="40802"/>
                    <a:pt x="11980" y="40802"/>
                  </a:cubicBezTo>
                  <a:cubicBezTo>
                    <a:pt x="19905" y="40802"/>
                    <a:pt x="27810" y="40152"/>
                    <a:pt x="35737" y="40152"/>
                  </a:cubicBezTo>
                  <a:close/>
                  <a:moveTo>
                    <a:pt x="44312" y="1"/>
                  </a:moveTo>
                  <a:lnTo>
                    <a:pt x="44312" y="1"/>
                  </a:lnTo>
                  <a:cubicBezTo>
                    <a:pt x="44756" y="1147"/>
                    <a:pt x="43804" y="2402"/>
                    <a:pt x="42575" y="2402"/>
                  </a:cubicBezTo>
                  <a:cubicBezTo>
                    <a:pt x="42487" y="2402"/>
                    <a:pt x="42397" y="2395"/>
                    <a:pt x="42307" y="2382"/>
                  </a:cubicBezTo>
                  <a:cubicBezTo>
                    <a:pt x="41329" y="2231"/>
                    <a:pt x="40652" y="1103"/>
                    <a:pt x="41079" y="377"/>
                  </a:cubicBezTo>
                  <a:cubicBezTo>
                    <a:pt x="40778" y="352"/>
                    <a:pt x="40477" y="327"/>
                    <a:pt x="40176" y="251"/>
                  </a:cubicBezTo>
                  <a:lnTo>
                    <a:pt x="40176" y="251"/>
                  </a:lnTo>
                  <a:cubicBezTo>
                    <a:pt x="40445" y="1132"/>
                    <a:pt x="39783" y="2108"/>
                    <a:pt x="38796" y="2108"/>
                  </a:cubicBezTo>
                  <a:cubicBezTo>
                    <a:pt x="38772" y="2108"/>
                    <a:pt x="38747" y="2107"/>
                    <a:pt x="38723" y="2106"/>
                  </a:cubicBezTo>
                  <a:cubicBezTo>
                    <a:pt x="37670" y="2056"/>
                    <a:pt x="37144" y="1078"/>
                    <a:pt x="37394" y="201"/>
                  </a:cubicBezTo>
                  <a:lnTo>
                    <a:pt x="37394" y="201"/>
                  </a:lnTo>
                  <a:cubicBezTo>
                    <a:pt x="37094" y="226"/>
                    <a:pt x="36768" y="251"/>
                    <a:pt x="36467" y="276"/>
                  </a:cubicBezTo>
                  <a:cubicBezTo>
                    <a:pt x="36764" y="1168"/>
                    <a:pt x="36131" y="2232"/>
                    <a:pt x="35075" y="2232"/>
                  </a:cubicBezTo>
                  <a:cubicBezTo>
                    <a:pt x="35063" y="2232"/>
                    <a:pt x="35051" y="2232"/>
                    <a:pt x="35038" y="2231"/>
                  </a:cubicBezTo>
                  <a:cubicBezTo>
                    <a:pt x="33885" y="2231"/>
                    <a:pt x="33334" y="1103"/>
                    <a:pt x="33685" y="151"/>
                  </a:cubicBezTo>
                  <a:cubicBezTo>
                    <a:pt x="33334" y="126"/>
                    <a:pt x="33008" y="101"/>
                    <a:pt x="32657" y="76"/>
                  </a:cubicBezTo>
                  <a:lnTo>
                    <a:pt x="32657" y="76"/>
                  </a:lnTo>
                  <a:cubicBezTo>
                    <a:pt x="33134" y="1053"/>
                    <a:pt x="32557" y="2332"/>
                    <a:pt x="31329" y="2432"/>
                  </a:cubicBezTo>
                  <a:cubicBezTo>
                    <a:pt x="31292" y="2434"/>
                    <a:pt x="31255" y="2435"/>
                    <a:pt x="31218" y="2435"/>
                  </a:cubicBezTo>
                  <a:cubicBezTo>
                    <a:pt x="30032" y="2435"/>
                    <a:pt x="29335" y="1272"/>
                    <a:pt x="29675" y="226"/>
                  </a:cubicBezTo>
                  <a:lnTo>
                    <a:pt x="28522" y="226"/>
                  </a:lnTo>
                  <a:cubicBezTo>
                    <a:pt x="29124" y="928"/>
                    <a:pt x="28622" y="2131"/>
                    <a:pt x="27645" y="2382"/>
                  </a:cubicBezTo>
                  <a:cubicBezTo>
                    <a:pt x="27522" y="2407"/>
                    <a:pt x="27391" y="2420"/>
                    <a:pt x="27258" y="2420"/>
                  </a:cubicBezTo>
                  <a:cubicBezTo>
                    <a:pt x="26740" y="2420"/>
                    <a:pt x="26179" y="2224"/>
                    <a:pt x="25840" y="1805"/>
                  </a:cubicBezTo>
                  <a:cubicBezTo>
                    <a:pt x="25439" y="1304"/>
                    <a:pt x="25590" y="753"/>
                    <a:pt x="25840" y="226"/>
                  </a:cubicBezTo>
                  <a:lnTo>
                    <a:pt x="25840" y="226"/>
                  </a:lnTo>
                  <a:cubicBezTo>
                    <a:pt x="25389" y="301"/>
                    <a:pt x="24938" y="301"/>
                    <a:pt x="24462" y="327"/>
                  </a:cubicBezTo>
                  <a:cubicBezTo>
                    <a:pt x="24788" y="1078"/>
                    <a:pt x="23885" y="2181"/>
                    <a:pt x="23008" y="2206"/>
                  </a:cubicBezTo>
                  <a:cubicBezTo>
                    <a:pt x="22985" y="2207"/>
                    <a:pt x="22963" y="2208"/>
                    <a:pt x="22941" y="2208"/>
                  </a:cubicBezTo>
                  <a:cubicBezTo>
                    <a:pt x="21909" y="2208"/>
                    <a:pt x="21412" y="1085"/>
                    <a:pt x="21755" y="226"/>
                  </a:cubicBezTo>
                  <a:cubicBezTo>
                    <a:pt x="21379" y="226"/>
                    <a:pt x="21028" y="226"/>
                    <a:pt x="20652" y="201"/>
                  </a:cubicBezTo>
                  <a:lnTo>
                    <a:pt x="20652" y="201"/>
                  </a:lnTo>
                  <a:cubicBezTo>
                    <a:pt x="21053" y="1078"/>
                    <a:pt x="20552" y="2181"/>
                    <a:pt x="19474" y="2256"/>
                  </a:cubicBezTo>
                  <a:cubicBezTo>
                    <a:pt x="19438" y="2259"/>
                    <a:pt x="19401" y="2260"/>
                    <a:pt x="19366" y="2260"/>
                  </a:cubicBezTo>
                  <a:cubicBezTo>
                    <a:pt x="18210" y="2260"/>
                    <a:pt x="17632" y="1099"/>
                    <a:pt x="18021" y="126"/>
                  </a:cubicBezTo>
                  <a:cubicBezTo>
                    <a:pt x="17519" y="126"/>
                    <a:pt x="17018" y="126"/>
                    <a:pt x="16542" y="101"/>
                  </a:cubicBezTo>
                  <a:lnTo>
                    <a:pt x="16542" y="101"/>
                  </a:lnTo>
                  <a:cubicBezTo>
                    <a:pt x="17093" y="928"/>
                    <a:pt x="16717" y="2231"/>
                    <a:pt x="15565" y="2382"/>
                  </a:cubicBezTo>
                  <a:cubicBezTo>
                    <a:pt x="15459" y="2398"/>
                    <a:pt x="15360" y="2406"/>
                    <a:pt x="15265" y="2406"/>
                  </a:cubicBezTo>
                  <a:cubicBezTo>
                    <a:pt x="14075" y="2406"/>
                    <a:pt x="13722" y="1153"/>
                    <a:pt x="14186" y="201"/>
                  </a:cubicBezTo>
                  <a:lnTo>
                    <a:pt x="14186" y="201"/>
                  </a:lnTo>
                  <a:cubicBezTo>
                    <a:pt x="14019" y="210"/>
                    <a:pt x="13852" y="212"/>
                    <a:pt x="13686" y="212"/>
                  </a:cubicBezTo>
                  <a:cubicBezTo>
                    <a:pt x="13353" y="212"/>
                    <a:pt x="13025" y="201"/>
                    <a:pt x="12707" y="201"/>
                  </a:cubicBezTo>
                  <a:cubicBezTo>
                    <a:pt x="12958" y="602"/>
                    <a:pt x="13008" y="1129"/>
                    <a:pt x="12808" y="1580"/>
                  </a:cubicBezTo>
                  <a:cubicBezTo>
                    <a:pt x="12587" y="2109"/>
                    <a:pt x="12056" y="2425"/>
                    <a:pt x="11505" y="2425"/>
                  </a:cubicBezTo>
                  <a:cubicBezTo>
                    <a:pt x="11430" y="2425"/>
                    <a:pt x="11354" y="2419"/>
                    <a:pt x="11279" y="2407"/>
                  </a:cubicBezTo>
                  <a:cubicBezTo>
                    <a:pt x="10627" y="2332"/>
                    <a:pt x="10076" y="1830"/>
                    <a:pt x="10001" y="1179"/>
                  </a:cubicBezTo>
                  <a:cubicBezTo>
                    <a:pt x="9976" y="803"/>
                    <a:pt x="10101" y="452"/>
                    <a:pt x="10352" y="201"/>
                  </a:cubicBezTo>
                  <a:lnTo>
                    <a:pt x="10352" y="201"/>
                  </a:lnTo>
                  <a:cubicBezTo>
                    <a:pt x="9900" y="276"/>
                    <a:pt x="9474" y="301"/>
                    <a:pt x="9048" y="301"/>
                  </a:cubicBezTo>
                  <a:cubicBezTo>
                    <a:pt x="9299" y="778"/>
                    <a:pt x="9299" y="1379"/>
                    <a:pt x="9073" y="1855"/>
                  </a:cubicBezTo>
                  <a:cubicBezTo>
                    <a:pt x="8811" y="2380"/>
                    <a:pt x="8262" y="2676"/>
                    <a:pt x="7693" y="2676"/>
                  </a:cubicBezTo>
                  <a:cubicBezTo>
                    <a:pt x="7610" y="2676"/>
                    <a:pt x="7527" y="2670"/>
                    <a:pt x="7444" y="2657"/>
                  </a:cubicBezTo>
                  <a:cubicBezTo>
                    <a:pt x="6793" y="2557"/>
                    <a:pt x="6291" y="2081"/>
                    <a:pt x="6241" y="1404"/>
                  </a:cubicBezTo>
                  <a:cubicBezTo>
                    <a:pt x="6191" y="1003"/>
                    <a:pt x="6367" y="502"/>
                    <a:pt x="6667" y="226"/>
                  </a:cubicBezTo>
                  <a:lnTo>
                    <a:pt x="6667" y="226"/>
                  </a:lnTo>
                  <a:cubicBezTo>
                    <a:pt x="6520" y="233"/>
                    <a:pt x="6370" y="236"/>
                    <a:pt x="6220" y="236"/>
                  </a:cubicBezTo>
                  <a:cubicBezTo>
                    <a:pt x="5809" y="236"/>
                    <a:pt x="5392" y="213"/>
                    <a:pt x="4988" y="176"/>
                  </a:cubicBezTo>
                  <a:lnTo>
                    <a:pt x="4988" y="176"/>
                  </a:lnTo>
                  <a:cubicBezTo>
                    <a:pt x="5765" y="1003"/>
                    <a:pt x="5189" y="2532"/>
                    <a:pt x="3961" y="2607"/>
                  </a:cubicBezTo>
                  <a:cubicBezTo>
                    <a:pt x="3896" y="2614"/>
                    <a:pt x="3830" y="2617"/>
                    <a:pt x="3763" y="2617"/>
                  </a:cubicBezTo>
                  <a:cubicBezTo>
                    <a:pt x="3085" y="2617"/>
                    <a:pt x="2350" y="2273"/>
                    <a:pt x="2031" y="1680"/>
                  </a:cubicBezTo>
                  <a:cubicBezTo>
                    <a:pt x="1855" y="1354"/>
                    <a:pt x="1855" y="953"/>
                    <a:pt x="2006" y="652"/>
                  </a:cubicBezTo>
                  <a:lnTo>
                    <a:pt x="2006" y="652"/>
                  </a:lnTo>
                  <a:cubicBezTo>
                    <a:pt x="1790" y="699"/>
                    <a:pt x="1561" y="718"/>
                    <a:pt x="1329" y="718"/>
                  </a:cubicBezTo>
                  <a:cubicBezTo>
                    <a:pt x="941" y="718"/>
                    <a:pt x="547" y="665"/>
                    <a:pt x="201" y="602"/>
                  </a:cubicBezTo>
                  <a:lnTo>
                    <a:pt x="176" y="602"/>
                  </a:lnTo>
                  <a:cubicBezTo>
                    <a:pt x="527" y="6166"/>
                    <a:pt x="652" y="11755"/>
                    <a:pt x="652" y="17369"/>
                  </a:cubicBezTo>
                  <a:cubicBezTo>
                    <a:pt x="652" y="27369"/>
                    <a:pt x="251" y="37419"/>
                    <a:pt x="1" y="47369"/>
                  </a:cubicBezTo>
                  <a:cubicBezTo>
                    <a:pt x="1877" y="47360"/>
                    <a:pt x="3753" y="47357"/>
                    <a:pt x="5629" y="47357"/>
                  </a:cubicBezTo>
                  <a:cubicBezTo>
                    <a:pt x="12383" y="47357"/>
                    <a:pt x="19133" y="47403"/>
                    <a:pt x="25885" y="47403"/>
                  </a:cubicBezTo>
                  <a:cubicBezTo>
                    <a:pt x="32660" y="47403"/>
                    <a:pt x="39436" y="47356"/>
                    <a:pt x="46216" y="47169"/>
                  </a:cubicBezTo>
                  <a:cubicBezTo>
                    <a:pt x="46241" y="47169"/>
                    <a:pt x="46267" y="47194"/>
                    <a:pt x="46317" y="47194"/>
                  </a:cubicBezTo>
                  <a:cubicBezTo>
                    <a:pt x="45815" y="39349"/>
                    <a:pt x="46116" y="31379"/>
                    <a:pt x="46091" y="23510"/>
                  </a:cubicBezTo>
                  <a:cubicBezTo>
                    <a:pt x="46066" y="15690"/>
                    <a:pt x="46116" y="7870"/>
                    <a:pt x="46166" y="51"/>
                  </a:cubicBezTo>
                  <a:lnTo>
                    <a:pt x="46166" y="51"/>
                  </a:lnTo>
                  <a:cubicBezTo>
                    <a:pt x="45946" y="60"/>
                    <a:pt x="45723" y="66"/>
                    <a:pt x="45497" y="66"/>
                  </a:cubicBezTo>
                  <a:cubicBezTo>
                    <a:pt x="45106" y="66"/>
                    <a:pt x="44709" y="48"/>
                    <a:pt x="44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17"/>
            <p:cNvSpPr/>
            <p:nvPr/>
          </p:nvSpPr>
          <p:spPr>
            <a:xfrm>
              <a:off x="1631725" y="1023800"/>
              <a:ext cx="932975" cy="17650"/>
            </a:xfrm>
            <a:custGeom>
              <a:avLst/>
              <a:gdLst/>
              <a:ahLst/>
              <a:cxnLst/>
              <a:rect l="l" t="t" r="r" b="b"/>
              <a:pathLst>
                <a:path w="37319" h="706" extrusionOk="0">
                  <a:moveTo>
                    <a:pt x="24005" y="1"/>
                  </a:moveTo>
                  <a:cubicBezTo>
                    <a:pt x="16063" y="1"/>
                    <a:pt x="8121" y="34"/>
                    <a:pt x="201" y="277"/>
                  </a:cubicBezTo>
                  <a:cubicBezTo>
                    <a:pt x="25" y="302"/>
                    <a:pt x="0" y="578"/>
                    <a:pt x="201" y="578"/>
                  </a:cubicBezTo>
                  <a:cubicBezTo>
                    <a:pt x="4399" y="673"/>
                    <a:pt x="8603" y="705"/>
                    <a:pt x="12810" y="705"/>
                  </a:cubicBezTo>
                  <a:cubicBezTo>
                    <a:pt x="20859" y="705"/>
                    <a:pt x="28919" y="586"/>
                    <a:pt x="36968" y="553"/>
                  </a:cubicBezTo>
                  <a:cubicBezTo>
                    <a:pt x="37311" y="553"/>
                    <a:pt x="37319" y="1"/>
                    <a:pt x="36990" y="1"/>
                  </a:cubicBezTo>
                  <a:cubicBezTo>
                    <a:pt x="36983" y="1"/>
                    <a:pt x="36975" y="1"/>
                    <a:pt x="36968" y="2"/>
                  </a:cubicBezTo>
                  <a:cubicBezTo>
                    <a:pt x="35630" y="4"/>
                    <a:pt x="34292" y="5"/>
                    <a:pt x="32954" y="5"/>
                  </a:cubicBezTo>
                  <a:cubicBezTo>
                    <a:pt x="29972" y="5"/>
                    <a:pt x="26988" y="1"/>
                    <a:pt x="24005" y="1"/>
                  </a:cubicBez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17"/>
            <p:cNvSpPr/>
            <p:nvPr/>
          </p:nvSpPr>
          <p:spPr>
            <a:xfrm>
              <a:off x="1633600" y="849000"/>
              <a:ext cx="924200" cy="26400"/>
            </a:xfrm>
            <a:custGeom>
              <a:avLst/>
              <a:gdLst/>
              <a:ahLst/>
              <a:cxnLst/>
              <a:rect l="l" t="t" r="r" b="b"/>
              <a:pathLst>
                <a:path w="36968" h="1056" extrusionOk="0">
                  <a:moveTo>
                    <a:pt x="36665" y="0"/>
                  </a:moveTo>
                  <a:cubicBezTo>
                    <a:pt x="36658" y="0"/>
                    <a:pt x="36650" y="1"/>
                    <a:pt x="36642" y="1"/>
                  </a:cubicBezTo>
                  <a:cubicBezTo>
                    <a:pt x="24512" y="302"/>
                    <a:pt x="12256" y="1"/>
                    <a:pt x="126" y="628"/>
                  </a:cubicBezTo>
                  <a:cubicBezTo>
                    <a:pt x="0" y="628"/>
                    <a:pt x="0" y="803"/>
                    <a:pt x="126" y="803"/>
                  </a:cubicBezTo>
                  <a:cubicBezTo>
                    <a:pt x="3812" y="986"/>
                    <a:pt x="7517" y="1056"/>
                    <a:pt x="11229" y="1056"/>
                  </a:cubicBezTo>
                  <a:cubicBezTo>
                    <a:pt x="19707" y="1056"/>
                    <a:pt x="28223" y="694"/>
                    <a:pt x="36642" y="502"/>
                  </a:cubicBezTo>
                  <a:cubicBezTo>
                    <a:pt x="36960" y="478"/>
                    <a:pt x="36968" y="0"/>
                    <a:pt x="36665" y="0"/>
                  </a:cubicBez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17"/>
            <p:cNvSpPr/>
            <p:nvPr/>
          </p:nvSpPr>
          <p:spPr>
            <a:xfrm>
              <a:off x="1624825" y="765850"/>
              <a:ext cx="931725" cy="15325"/>
            </a:xfrm>
            <a:custGeom>
              <a:avLst/>
              <a:gdLst/>
              <a:ahLst/>
              <a:cxnLst/>
              <a:rect l="l" t="t" r="r" b="b"/>
              <a:pathLst>
                <a:path w="37269" h="613" extrusionOk="0">
                  <a:moveTo>
                    <a:pt x="14932" y="0"/>
                  </a:moveTo>
                  <a:cubicBezTo>
                    <a:pt x="9993" y="0"/>
                    <a:pt x="5055" y="58"/>
                    <a:pt x="126" y="270"/>
                  </a:cubicBezTo>
                  <a:cubicBezTo>
                    <a:pt x="1" y="270"/>
                    <a:pt x="1" y="470"/>
                    <a:pt x="126" y="470"/>
                  </a:cubicBezTo>
                  <a:cubicBezTo>
                    <a:pt x="3600" y="576"/>
                    <a:pt x="7078" y="613"/>
                    <a:pt x="10557" y="613"/>
                  </a:cubicBezTo>
                  <a:cubicBezTo>
                    <a:pt x="17949" y="613"/>
                    <a:pt x="25349" y="449"/>
                    <a:pt x="32735" y="449"/>
                  </a:cubicBezTo>
                  <a:cubicBezTo>
                    <a:pt x="34163" y="449"/>
                    <a:pt x="35591" y="456"/>
                    <a:pt x="37018" y="470"/>
                  </a:cubicBezTo>
                  <a:cubicBezTo>
                    <a:pt x="37269" y="470"/>
                    <a:pt x="37269" y="69"/>
                    <a:pt x="37018" y="69"/>
                  </a:cubicBezTo>
                  <a:cubicBezTo>
                    <a:pt x="35627" y="80"/>
                    <a:pt x="34236" y="85"/>
                    <a:pt x="32844" y="85"/>
                  </a:cubicBezTo>
                  <a:cubicBezTo>
                    <a:pt x="26878" y="85"/>
                    <a:pt x="20904" y="0"/>
                    <a:pt x="14932" y="0"/>
                  </a:cubicBez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17"/>
            <p:cNvSpPr/>
            <p:nvPr/>
          </p:nvSpPr>
          <p:spPr>
            <a:xfrm>
              <a:off x="1617300" y="1111525"/>
              <a:ext cx="938000" cy="28850"/>
            </a:xfrm>
            <a:custGeom>
              <a:avLst/>
              <a:gdLst/>
              <a:ahLst/>
              <a:cxnLst/>
              <a:rect l="l" t="t" r="r" b="b"/>
              <a:pathLst>
                <a:path w="37520" h="1154" extrusionOk="0">
                  <a:moveTo>
                    <a:pt x="37217" y="1"/>
                  </a:moveTo>
                  <a:cubicBezTo>
                    <a:pt x="37210" y="1"/>
                    <a:pt x="37202" y="1"/>
                    <a:pt x="37194" y="2"/>
                  </a:cubicBezTo>
                  <a:cubicBezTo>
                    <a:pt x="24863" y="528"/>
                    <a:pt x="12532" y="352"/>
                    <a:pt x="201" y="553"/>
                  </a:cubicBezTo>
                  <a:cubicBezTo>
                    <a:pt x="1" y="553"/>
                    <a:pt x="1" y="879"/>
                    <a:pt x="201" y="879"/>
                  </a:cubicBezTo>
                  <a:cubicBezTo>
                    <a:pt x="4211" y="1075"/>
                    <a:pt x="8230" y="1154"/>
                    <a:pt x="12253" y="1154"/>
                  </a:cubicBezTo>
                  <a:cubicBezTo>
                    <a:pt x="20578" y="1154"/>
                    <a:pt x="28914" y="816"/>
                    <a:pt x="37194" y="478"/>
                  </a:cubicBezTo>
                  <a:cubicBezTo>
                    <a:pt x="37512" y="478"/>
                    <a:pt x="37520" y="1"/>
                    <a:pt x="37217" y="1"/>
                  </a:cubicBez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17"/>
            <p:cNvSpPr/>
            <p:nvPr/>
          </p:nvSpPr>
          <p:spPr>
            <a:xfrm>
              <a:off x="1624825" y="1206075"/>
              <a:ext cx="921075" cy="16000"/>
            </a:xfrm>
            <a:custGeom>
              <a:avLst/>
              <a:gdLst/>
              <a:ahLst/>
              <a:cxnLst/>
              <a:rect l="l" t="t" r="r" b="b"/>
              <a:pathLst>
                <a:path w="36843" h="640" extrusionOk="0">
                  <a:moveTo>
                    <a:pt x="27075" y="0"/>
                  </a:moveTo>
                  <a:cubicBezTo>
                    <a:pt x="18133" y="0"/>
                    <a:pt x="9192" y="75"/>
                    <a:pt x="251" y="205"/>
                  </a:cubicBezTo>
                  <a:cubicBezTo>
                    <a:pt x="1" y="230"/>
                    <a:pt x="1" y="580"/>
                    <a:pt x="251" y="580"/>
                  </a:cubicBezTo>
                  <a:cubicBezTo>
                    <a:pt x="4914" y="619"/>
                    <a:pt x="9576" y="639"/>
                    <a:pt x="14239" y="639"/>
                  </a:cubicBezTo>
                  <a:cubicBezTo>
                    <a:pt x="21682" y="639"/>
                    <a:pt x="29124" y="588"/>
                    <a:pt x="36567" y="480"/>
                  </a:cubicBezTo>
                  <a:cubicBezTo>
                    <a:pt x="36843" y="480"/>
                    <a:pt x="36843" y="29"/>
                    <a:pt x="36567" y="29"/>
                  </a:cubicBezTo>
                  <a:cubicBezTo>
                    <a:pt x="33403" y="9"/>
                    <a:pt x="30239" y="0"/>
                    <a:pt x="27075" y="0"/>
                  </a:cubicBez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17"/>
            <p:cNvSpPr/>
            <p:nvPr/>
          </p:nvSpPr>
          <p:spPr>
            <a:xfrm>
              <a:off x="1625450" y="1448675"/>
              <a:ext cx="923575" cy="33500"/>
            </a:xfrm>
            <a:custGeom>
              <a:avLst/>
              <a:gdLst/>
              <a:ahLst/>
              <a:cxnLst/>
              <a:rect l="l" t="t" r="r" b="b"/>
              <a:pathLst>
                <a:path w="36943" h="1340" extrusionOk="0">
                  <a:moveTo>
                    <a:pt x="30950" y="0"/>
                  </a:moveTo>
                  <a:cubicBezTo>
                    <a:pt x="23023" y="0"/>
                    <a:pt x="15118" y="650"/>
                    <a:pt x="7193" y="650"/>
                  </a:cubicBezTo>
                  <a:cubicBezTo>
                    <a:pt x="4873" y="650"/>
                    <a:pt x="2551" y="595"/>
                    <a:pt x="226" y="450"/>
                  </a:cubicBezTo>
                  <a:cubicBezTo>
                    <a:pt x="1" y="450"/>
                    <a:pt x="26" y="751"/>
                    <a:pt x="226" y="776"/>
                  </a:cubicBezTo>
                  <a:cubicBezTo>
                    <a:pt x="3527" y="1196"/>
                    <a:pt x="6842" y="1340"/>
                    <a:pt x="10163" y="1340"/>
                  </a:cubicBezTo>
                  <a:cubicBezTo>
                    <a:pt x="17435" y="1340"/>
                    <a:pt x="24740" y="649"/>
                    <a:pt x="32014" y="649"/>
                  </a:cubicBezTo>
                  <a:cubicBezTo>
                    <a:pt x="33525" y="649"/>
                    <a:pt x="35035" y="679"/>
                    <a:pt x="36542" y="751"/>
                  </a:cubicBezTo>
                  <a:cubicBezTo>
                    <a:pt x="36550" y="752"/>
                    <a:pt x="36558" y="752"/>
                    <a:pt x="36565" y="752"/>
                  </a:cubicBezTo>
                  <a:cubicBezTo>
                    <a:pt x="36943" y="752"/>
                    <a:pt x="36935" y="149"/>
                    <a:pt x="36542" y="125"/>
                  </a:cubicBezTo>
                  <a:cubicBezTo>
                    <a:pt x="34677" y="36"/>
                    <a:pt x="32813" y="0"/>
                    <a:pt x="30950" y="0"/>
                  </a:cubicBez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17"/>
            <p:cNvSpPr/>
            <p:nvPr/>
          </p:nvSpPr>
          <p:spPr>
            <a:xfrm>
              <a:off x="1624200" y="934225"/>
              <a:ext cx="919200" cy="21800"/>
            </a:xfrm>
            <a:custGeom>
              <a:avLst/>
              <a:gdLst/>
              <a:ahLst/>
              <a:cxnLst/>
              <a:rect l="l" t="t" r="r" b="b"/>
              <a:pathLst>
                <a:path w="36768" h="872" extrusionOk="0">
                  <a:moveTo>
                    <a:pt x="26200" y="37"/>
                  </a:moveTo>
                  <a:cubicBezTo>
                    <a:pt x="23572" y="37"/>
                    <a:pt x="20944" y="54"/>
                    <a:pt x="18321" y="76"/>
                  </a:cubicBezTo>
                  <a:cubicBezTo>
                    <a:pt x="12281" y="126"/>
                    <a:pt x="6166" y="1"/>
                    <a:pt x="151" y="602"/>
                  </a:cubicBezTo>
                  <a:cubicBezTo>
                    <a:pt x="26" y="602"/>
                    <a:pt x="0" y="828"/>
                    <a:pt x="151" y="828"/>
                  </a:cubicBezTo>
                  <a:cubicBezTo>
                    <a:pt x="1223" y="859"/>
                    <a:pt x="2297" y="872"/>
                    <a:pt x="3372" y="872"/>
                  </a:cubicBezTo>
                  <a:cubicBezTo>
                    <a:pt x="8352" y="872"/>
                    <a:pt x="13353" y="593"/>
                    <a:pt x="18321" y="552"/>
                  </a:cubicBezTo>
                  <a:cubicBezTo>
                    <a:pt x="19725" y="540"/>
                    <a:pt x="21130" y="536"/>
                    <a:pt x="22536" y="536"/>
                  </a:cubicBezTo>
                  <a:cubicBezTo>
                    <a:pt x="27179" y="536"/>
                    <a:pt x="31830" y="589"/>
                    <a:pt x="36467" y="627"/>
                  </a:cubicBezTo>
                  <a:cubicBezTo>
                    <a:pt x="36768" y="627"/>
                    <a:pt x="36768" y="176"/>
                    <a:pt x="36467" y="151"/>
                  </a:cubicBezTo>
                  <a:cubicBezTo>
                    <a:pt x="33050" y="66"/>
                    <a:pt x="29624" y="37"/>
                    <a:pt x="26200" y="37"/>
                  </a:cubicBez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17"/>
            <p:cNvSpPr/>
            <p:nvPr/>
          </p:nvSpPr>
          <p:spPr>
            <a:xfrm>
              <a:off x="1629200" y="1281975"/>
              <a:ext cx="912325" cy="25100"/>
            </a:xfrm>
            <a:custGeom>
              <a:avLst/>
              <a:gdLst/>
              <a:ahLst/>
              <a:cxnLst/>
              <a:rect l="l" t="t" r="r" b="b"/>
              <a:pathLst>
                <a:path w="36493" h="1004" extrusionOk="0">
                  <a:moveTo>
                    <a:pt x="36142" y="1"/>
                  </a:moveTo>
                  <a:cubicBezTo>
                    <a:pt x="24212" y="76"/>
                    <a:pt x="12232" y="176"/>
                    <a:pt x="302" y="552"/>
                  </a:cubicBezTo>
                  <a:cubicBezTo>
                    <a:pt x="1" y="552"/>
                    <a:pt x="1" y="1003"/>
                    <a:pt x="302" y="1003"/>
                  </a:cubicBezTo>
                  <a:cubicBezTo>
                    <a:pt x="12257" y="903"/>
                    <a:pt x="24212" y="652"/>
                    <a:pt x="36142" y="527"/>
                  </a:cubicBezTo>
                  <a:cubicBezTo>
                    <a:pt x="36492" y="527"/>
                    <a:pt x="36492" y="1"/>
                    <a:pt x="36142" y="1"/>
                  </a:cubicBez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17"/>
            <p:cNvSpPr/>
            <p:nvPr/>
          </p:nvSpPr>
          <p:spPr>
            <a:xfrm>
              <a:off x="1621075" y="1360300"/>
              <a:ext cx="919825" cy="23325"/>
            </a:xfrm>
            <a:custGeom>
              <a:avLst/>
              <a:gdLst/>
              <a:ahLst/>
              <a:cxnLst/>
              <a:rect l="l" t="t" r="r" b="b"/>
              <a:pathLst>
                <a:path w="36793" h="933" extrusionOk="0">
                  <a:moveTo>
                    <a:pt x="36467" y="0"/>
                  </a:moveTo>
                  <a:cubicBezTo>
                    <a:pt x="24411" y="51"/>
                    <a:pt x="12331" y="76"/>
                    <a:pt x="276" y="477"/>
                  </a:cubicBezTo>
                  <a:cubicBezTo>
                    <a:pt x="0" y="477"/>
                    <a:pt x="0" y="903"/>
                    <a:pt x="276" y="903"/>
                  </a:cubicBezTo>
                  <a:cubicBezTo>
                    <a:pt x="2225" y="923"/>
                    <a:pt x="4175" y="932"/>
                    <a:pt x="6126" y="932"/>
                  </a:cubicBezTo>
                  <a:cubicBezTo>
                    <a:pt x="16243" y="932"/>
                    <a:pt x="26381" y="687"/>
                    <a:pt x="36467" y="477"/>
                  </a:cubicBezTo>
                  <a:cubicBezTo>
                    <a:pt x="36792" y="477"/>
                    <a:pt x="36792" y="0"/>
                    <a:pt x="36467" y="0"/>
                  </a:cubicBez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343966467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">
  <p:cSld name="Title + Text">
    <p:spTree>
      <p:nvGrpSpPr>
        <p:cNvPr id="1" name="Shape 5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1" name="Google Shape;511;p18"/>
          <p:cNvGrpSpPr/>
          <p:nvPr/>
        </p:nvGrpSpPr>
        <p:grpSpPr>
          <a:xfrm>
            <a:off x="-2267" y="439"/>
            <a:ext cx="12196533" cy="6857124"/>
            <a:chOff x="238125" y="854700"/>
            <a:chExt cx="7142500" cy="4015650"/>
          </a:xfrm>
        </p:grpSpPr>
        <p:sp>
          <p:nvSpPr>
            <p:cNvPr id="512" name="Google Shape;512;p18"/>
            <p:cNvSpPr/>
            <p:nvPr/>
          </p:nvSpPr>
          <p:spPr>
            <a:xfrm>
              <a:off x="238125" y="854700"/>
              <a:ext cx="7142500" cy="4015650"/>
            </a:xfrm>
            <a:custGeom>
              <a:avLst/>
              <a:gdLst/>
              <a:ahLst/>
              <a:cxnLst/>
              <a:rect l="l" t="t" r="r" b="b"/>
              <a:pathLst>
                <a:path w="285700" h="160626" extrusionOk="0">
                  <a:moveTo>
                    <a:pt x="5823" y="8897"/>
                  </a:moveTo>
                  <a:cubicBezTo>
                    <a:pt x="6990" y="8897"/>
                    <a:pt x="7943" y="9851"/>
                    <a:pt x="7943" y="11018"/>
                  </a:cubicBezTo>
                  <a:cubicBezTo>
                    <a:pt x="7943" y="12185"/>
                    <a:pt x="6990" y="13139"/>
                    <a:pt x="5823" y="13139"/>
                  </a:cubicBezTo>
                  <a:cubicBezTo>
                    <a:pt x="4656" y="13139"/>
                    <a:pt x="3714" y="12185"/>
                    <a:pt x="3714" y="11018"/>
                  </a:cubicBezTo>
                  <a:cubicBezTo>
                    <a:pt x="3714" y="9851"/>
                    <a:pt x="4656" y="8897"/>
                    <a:pt x="5823" y="8897"/>
                  </a:cubicBezTo>
                  <a:close/>
                  <a:moveTo>
                    <a:pt x="5823" y="20718"/>
                  </a:moveTo>
                  <a:cubicBezTo>
                    <a:pt x="6990" y="20718"/>
                    <a:pt x="7943" y="21660"/>
                    <a:pt x="7943" y="22839"/>
                  </a:cubicBezTo>
                  <a:cubicBezTo>
                    <a:pt x="7943" y="24006"/>
                    <a:pt x="6990" y="24960"/>
                    <a:pt x="5823" y="24960"/>
                  </a:cubicBezTo>
                  <a:cubicBezTo>
                    <a:pt x="4656" y="24960"/>
                    <a:pt x="3714" y="24006"/>
                    <a:pt x="3714" y="22839"/>
                  </a:cubicBezTo>
                  <a:cubicBezTo>
                    <a:pt x="3714" y="21660"/>
                    <a:pt x="4656" y="20718"/>
                    <a:pt x="5823" y="20718"/>
                  </a:cubicBezTo>
                  <a:close/>
                  <a:moveTo>
                    <a:pt x="5823" y="32527"/>
                  </a:moveTo>
                  <a:cubicBezTo>
                    <a:pt x="6990" y="32527"/>
                    <a:pt x="7943" y="33481"/>
                    <a:pt x="7943" y="34648"/>
                  </a:cubicBezTo>
                  <a:cubicBezTo>
                    <a:pt x="7943" y="35827"/>
                    <a:pt x="6990" y="36768"/>
                    <a:pt x="5823" y="36768"/>
                  </a:cubicBezTo>
                  <a:cubicBezTo>
                    <a:pt x="4656" y="36768"/>
                    <a:pt x="3714" y="35827"/>
                    <a:pt x="3714" y="34648"/>
                  </a:cubicBezTo>
                  <a:cubicBezTo>
                    <a:pt x="3714" y="33481"/>
                    <a:pt x="4656" y="32527"/>
                    <a:pt x="5823" y="32527"/>
                  </a:cubicBezTo>
                  <a:close/>
                  <a:moveTo>
                    <a:pt x="5823" y="44348"/>
                  </a:moveTo>
                  <a:cubicBezTo>
                    <a:pt x="6990" y="44348"/>
                    <a:pt x="7943" y="45302"/>
                    <a:pt x="7943" y="46469"/>
                  </a:cubicBezTo>
                  <a:cubicBezTo>
                    <a:pt x="7943" y="47636"/>
                    <a:pt x="6990" y="48589"/>
                    <a:pt x="5823" y="48589"/>
                  </a:cubicBezTo>
                  <a:cubicBezTo>
                    <a:pt x="4656" y="48589"/>
                    <a:pt x="3714" y="47636"/>
                    <a:pt x="3714" y="46469"/>
                  </a:cubicBezTo>
                  <a:cubicBezTo>
                    <a:pt x="3714" y="45302"/>
                    <a:pt x="4656" y="44348"/>
                    <a:pt x="5823" y="44348"/>
                  </a:cubicBezTo>
                  <a:close/>
                  <a:moveTo>
                    <a:pt x="5823" y="56169"/>
                  </a:moveTo>
                  <a:cubicBezTo>
                    <a:pt x="6990" y="56169"/>
                    <a:pt x="7943" y="57110"/>
                    <a:pt x="7943" y="58277"/>
                  </a:cubicBezTo>
                  <a:cubicBezTo>
                    <a:pt x="7943" y="59457"/>
                    <a:pt x="6990" y="60398"/>
                    <a:pt x="5823" y="60398"/>
                  </a:cubicBezTo>
                  <a:cubicBezTo>
                    <a:pt x="4656" y="60398"/>
                    <a:pt x="3714" y="59457"/>
                    <a:pt x="3714" y="58277"/>
                  </a:cubicBezTo>
                  <a:cubicBezTo>
                    <a:pt x="3714" y="57110"/>
                    <a:pt x="4656" y="56169"/>
                    <a:pt x="5823" y="56169"/>
                  </a:cubicBezTo>
                  <a:close/>
                  <a:moveTo>
                    <a:pt x="5823" y="67977"/>
                  </a:moveTo>
                  <a:cubicBezTo>
                    <a:pt x="6990" y="67977"/>
                    <a:pt x="7943" y="68931"/>
                    <a:pt x="7943" y="70098"/>
                  </a:cubicBezTo>
                  <a:cubicBezTo>
                    <a:pt x="7943" y="71265"/>
                    <a:pt x="6990" y="72219"/>
                    <a:pt x="5823" y="72219"/>
                  </a:cubicBezTo>
                  <a:cubicBezTo>
                    <a:pt x="4656" y="72219"/>
                    <a:pt x="3714" y="71265"/>
                    <a:pt x="3714" y="70098"/>
                  </a:cubicBezTo>
                  <a:cubicBezTo>
                    <a:pt x="3714" y="68931"/>
                    <a:pt x="4656" y="67977"/>
                    <a:pt x="5823" y="67977"/>
                  </a:cubicBezTo>
                  <a:close/>
                  <a:moveTo>
                    <a:pt x="5823" y="79798"/>
                  </a:moveTo>
                  <a:cubicBezTo>
                    <a:pt x="6990" y="79798"/>
                    <a:pt x="7943" y="80739"/>
                    <a:pt x="7943" y="81919"/>
                  </a:cubicBezTo>
                  <a:cubicBezTo>
                    <a:pt x="7943" y="83086"/>
                    <a:pt x="6990" y="84027"/>
                    <a:pt x="5823" y="84027"/>
                  </a:cubicBezTo>
                  <a:cubicBezTo>
                    <a:pt x="4656" y="84027"/>
                    <a:pt x="3714" y="83086"/>
                    <a:pt x="3714" y="81919"/>
                  </a:cubicBezTo>
                  <a:cubicBezTo>
                    <a:pt x="3714" y="80739"/>
                    <a:pt x="4656" y="79798"/>
                    <a:pt x="5823" y="79798"/>
                  </a:cubicBezTo>
                  <a:close/>
                  <a:moveTo>
                    <a:pt x="5823" y="91607"/>
                  </a:moveTo>
                  <a:cubicBezTo>
                    <a:pt x="6990" y="91607"/>
                    <a:pt x="7943" y="92560"/>
                    <a:pt x="7943" y="93727"/>
                  </a:cubicBezTo>
                  <a:cubicBezTo>
                    <a:pt x="7943" y="94895"/>
                    <a:pt x="6990" y="95848"/>
                    <a:pt x="5823" y="95848"/>
                  </a:cubicBezTo>
                  <a:cubicBezTo>
                    <a:pt x="4656" y="95848"/>
                    <a:pt x="3714" y="94895"/>
                    <a:pt x="3714" y="93727"/>
                  </a:cubicBezTo>
                  <a:cubicBezTo>
                    <a:pt x="3714" y="92560"/>
                    <a:pt x="4656" y="91607"/>
                    <a:pt x="5823" y="91607"/>
                  </a:cubicBezTo>
                  <a:close/>
                  <a:moveTo>
                    <a:pt x="5823" y="103428"/>
                  </a:moveTo>
                  <a:cubicBezTo>
                    <a:pt x="6990" y="103428"/>
                    <a:pt x="7943" y="104381"/>
                    <a:pt x="7943" y="105548"/>
                  </a:cubicBezTo>
                  <a:cubicBezTo>
                    <a:pt x="7943" y="106716"/>
                    <a:pt x="6990" y="107669"/>
                    <a:pt x="5823" y="107669"/>
                  </a:cubicBezTo>
                  <a:cubicBezTo>
                    <a:pt x="4656" y="107669"/>
                    <a:pt x="3714" y="106716"/>
                    <a:pt x="3714" y="105548"/>
                  </a:cubicBezTo>
                  <a:cubicBezTo>
                    <a:pt x="3714" y="104381"/>
                    <a:pt x="4656" y="103428"/>
                    <a:pt x="5823" y="103428"/>
                  </a:cubicBezTo>
                  <a:close/>
                  <a:moveTo>
                    <a:pt x="5823" y="115249"/>
                  </a:moveTo>
                  <a:cubicBezTo>
                    <a:pt x="6990" y="115249"/>
                    <a:pt x="7943" y="116190"/>
                    <a:pt x="7943" y="117357"/>
                  </a:cubicBezTo>
                  <a:cubicBezTo>
                    <a:pt x="7943" y="118536"/>
                    <a:pt x="6990" y="119478"/>
                    <a:pt x="5823" y="119478"/>
                  </a:cubicBezTo>
                  <a:cubicBezTo>
                    <a:pt x="4656" y="119478"/>
                    <a:pt x="3714" y="118536"/>
                    <a:pt x="3714" y="117357"/>
                  </a:cubicBezTo>
                  <a:cubicBezTo>
                    <a:pt x="3714" y="116190"/>
                    <a:pt x="4656" y="115249"/>
                    <a:pt x="5823" y="115249"/>
                  </a:cubicBezTo>
                  <a:close/>
                  <a:moveTo>
                    <a:pt x="5823" y="127057"/>
                  </a:moveTo>
                  <a:cubicBezTo>
                    <a:pt x="6990" y="127057"/>
                    <a:pt x="7943" y="128011"/>
                    <a:pt x="7943" y="129178"/>
                  </a:cubicBezTo>
                  <a:cubicBezTo>
                    <a:pt x="7943" y="130345"/>
                    <a:pt x="6990" y="131299"/>
                    <a:pt x="5823" y="131299"/>
                  </a:cubicBezTo>
                  <a:cubicBezTo>
                    <a:pt x="4656" y="131299"/>
                    <a:pt x="3714" y="130345"/>
                    <a:pt x="3714" y="129178"/>
                  </a:cubicBezTo>
                  <a:cubicBezTo>
                    <a:pt x="3714" y="128011"/>
                    <a:pt x="4656" y="127057"/>
                    <a:pt x="5823" y="127057"/>
                  </a:cubicBezTo>
                  <a:close/>
                  <a:moveTo>
                    <a:pt x="5823" y="138878"/>
                  </a:moveTo>
                  <a:cubicBezTo>
                    <a:pt x="6990" y="138878"/>
                    <a:pt x="7943" y="139819"/>
                    <a:pt x="7943" y="140999"/>
                  </a:cubicBezTo>
                  <a:cubicBezTo>
                    <a:pt x="7943" y="142166"/>
                    <a:pt x="6990" y="143107"/>
                    <a:pt x="5823" y="143107"/>
                  </a:cubicBezTo>
                  <a:cubicBezTo>
                    <a:pt x="4656" y="143107"/>
                    <a:pt x="3714" y="142166"/>
                    <a:pt x="3714" y="140999"/>
                  </a:cubicBezTo>
                  <a:cubicBezTo>
                    <a:pt x="3714" y="139819"/>
                    <a:pt x="4656" y="138878"/>
                    <a:pt x="5823" y="138878"/>
                  </a:cubicBezTo>
                  <a:close/>
                  <a:moveTo>
                    <a:pt x="5823" y="150687"/>
                  </a:moveTo>
                  <a:cubicBezTo>
                    <a:pt x="6990" y="150687"/>
                    <a:pt x="7943" y="151640"/>
                    <a:pt x="7943" y="152807"/>
                  </a:cubicBezTo>
                  <a:cubicBezTo>
                    <a:pt x="7943" y="153974"/>
                    <a:pt x="6990" y="154928"/>
                    <a:pt x="5823" y="154928"/>
                  </a:cubicBezTo>
                  <a:cubicBezTo>
                    <a:pt x="4656" y="154928"/>
                    <a:pt x="3714" y="153974"/>
                    <a:pt x="3714" y="152807"/>
                  </a:cubicBezTo>
                  <a:cubicBezTo>
                    <a:pt x="3714" y="151640"/>
                    <a:pt x="4656" y="150687"/>
                    <a:pt x="5823" y="150687"/>
                  </a:cubicBezTo>
                  <a:close/>
                  <a:moveTo>
                    <a:pt x="0" y="0"/>
                  </a:moveTo>
                  <a:lnTo>
                    <a:pt x="0" y="160625"/>
                  </a:lnTo>
                  <a:lnTo>
                    <a:pt x="285700" y="160625"/>
                  </a:lnTo>
                  <a:lnTo>
                    <a:pt x="2857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18"/>
            <p:cNvSpPr/>
            <p:nvPr/>
          </p:nvSpPr>
          <p:spPr>
            <a:xfrm>
              <a:off x="561875" y="24866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18"/>
            <p:cNvSpPr/>
            <p:nvPr/>
          </p:nvSpPr>
          <p:spPr>
            <a:xfrm>
              <a:off x="561875" y="26946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18"/>
            <p:cNvSpPr/>
            <p:nvPr/>
          </p:nvSpPr>
          <p:spPr>
            <a:xfrm>
              <a:off x="561875" y="28923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18"/>
            <p:cNvSpPr/>
            <p:nvPr/>
          </p:nvSpPr>
          <p:spPr>
            <a:xfrm>
              <a:off x="561875" y="31000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18"/>
            <p:cNvSpPr/>
            <p:nvPr/>
          </p:nvSpPr>
          <p:spPr>
            <a:xfrm>
              <a:off x="561875" y="16757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18"/>
            <p:cNvSpPr/>
            <p:nvPr/>
          </p:nvSpPr>
          <p:spPr>
            <a:xfrm>
              <a:off x="561875" y="18837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18"/>
            <p:cNvSpPr/>
            <p:nvPr/>
          </p:nvSpPr>
          <p:spPr>
            <a:xfrm>
              <a:off x="561875" y="20813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18"/>
            <p:cNvSpPr/>
            <p:nvPr/>
          </p:nvSpPr>
          <p:spPr>
            <a:xfrm>
              <a:off x="561875" y="22890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18"/>
            <p:cNvSpPr/>
            <p:nvPr/>
          </p:nvSpPr>
          <p:spPr>
            <a:xfrm>
              <a:off x="561875" y="14780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18"/>
            <p:cNvSpPr/>
            <p:nvPr/>
          </p:nvSpPr>
          <p:spPr>
            <a:xfrm>
              <a:off x="561875" y="41086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18"/>
            <p:cNvSpPr/>
            <p:nvPr/>
          </p:nvSpPr>
          <p:spPr>
            <a:xfrm>
              <a:off x="561875" y="43166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18"/>
            <p:cNvSpPr/>
            <p:nvPr/>
          </p:nvSpPr>
          <p:spPr>
            <a:xfrm>
              <a:off x="561875" y="45142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18"/>
            <p:cNvSpPr/>
            <p:nvPr/>
          </p:nvSpPr>
          <p:spPr>
            <a:xfrm>
              <a:off x="561875" y="3297650"/>
              <a:ext cx="6818750" cy="0"/>
            </a:xfrm>
            <a:custGeom>
              <a:avLst/>
              <a:gdLst/>
              <a:ahLst/>
              <a:cxnLst/>
              <a:rect l="l" t="t" r="r" b="b"/>
              <a:pathLst>
                <a:path w="272750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18"/>
            <p:cNvSpPr/>
            <p:nvPr/>
          </p:nvSpPr>
          <p:spPr>
            <a:xfrm>
              <a:off x="561875" y="35056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18"/>
            <p:cNvSpPr/>
            <p:nvPr/>
          </p:nvSpPr>
          <p:spPr>
            <a:xfrm>
              <a:off x="561875" y="37032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18"/>
            <p:cNvSpPr/>
            <p:nvPr/>
          </p:nvSpPr>
          <p:spPr>
            <a:xfrm>
              <a:off x="561875" y="39109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18"/>
            <p:cNvSpPr/>
            <p:nvPr/>
          </p:nvSpPr>
          <p:spPr>
            <a:xfrm>
              <a:off x="514825" y="859725"/>
              <a:ext cx="25" cy="4005275"/>
            </a:xfrm>
            <a:custGeom>
              <a:avLst/>
              <a:gdLst/>
              <a:ahLst/>
              <a:cxnLst/>
              <a:rect l="l" t="t" r="r" b="b"/>
              <a:pathLst>
                <a:path w="1" h="160211" fill="none" extrusionOk="0">
                  <a:moveTo>
                    <a:pt x="0" y="0"/>
                  </a:moveTo>
                  <a:lnTo>
                    <a:pt x="0" y="160211"/>
                  </a:lnTo>
                </a:path>
              </a:pathLst>
            </a:custGeom>
            <a:noFill/>
            <a:ln w="7850" cap="flat" cmpd="sng">
              <a:solidFill>
                <a:srgbClr val="6D9EEB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18"/>
            <p:cNvSpPr/>
            <p:nvPr/>
          </p:nvSpPr>
          <p:spPr>
            <a:xfrm>
              <a:off x="563750" y="859725"/>
              <a:ext cx="25" cy="4005275"/>
            </a:xfrm>
            <a:custGeom>
              <a:avLst/>
              <a:gdLst/>
              <a:ahLst/>
              <a:cxnLst/>
              <a:rect l="l" t="t" r="r" b="b"/>
              <a:pathLst>
                <a:path w="1" h="160211" fill="none" extrusionOk="0">
                  <a:moveTo>
                    <a:pt x="1" y="0"/>
                  </a:moveTo>
                  <a:lnTo>
                    <a:pt x="1" y="160211"/>
                  </a:lnTo>
                </a:path>
              </a:pathLst>
            </a:custGeom>
            <a:noFill/>
            <a:ln w="7850" cap="flat" cmpd="sng">
              <a:solidFill>
                <a:srgbClr val="6D9EEB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31" name="Google Shape;531;p18"/>
          <p:cNvSpPr txBox="1">
            <a:spLocks noGrp="1"/>
          </p:cNvSpPr>
          <p:nvPr>
            <p:ph type="subTitle" idx="1"/>
          </p:nvPr>
        </p:nvSpPr>
        <p:spPr>
          <a:xfrm>
            <a:off x="1186800" y="2346992"/>
            <a:ext cx="10045200" cy="3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○"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■"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●"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○"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■"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●"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○"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Char char="■"/>
              <a:defRPr sz="3733"/>
            </a:lvl9pPr>
          </a:lstStyle>
          <a:p>
            <a:endParaRPr/>
          </a:p>
        </p:txBody>
      </p:sp>
      <p:sp>
        <p:nvSpPr>
          <p:cNvPr id="532" name="Google Shape;532;p18"/>
          <p:cNvSpPr txBox="1">
            <a:spLocks noGrp="1"/>
          </p:cNvSpPr>
          <p:nvPr>
            <p:ph type="title"/>
          </p:nvPr>
        </p:nvSpPr>
        <p:spPr>
          <a:xfrm>
            <a:off x="6096000" y="720000"/>
            <a:ext cx="5136000" cy="1382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78060751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4" name="Google Shape;534;p19"/>
          <p:cNvGrpSpPr/>
          <p:nvPr/>
        </p:nvGrpSpPr>
        <p:grpSpPr>
          <a:xfrm>
            <a:off x="-2267" y="439"/>
            <a:ext cx="12196533" cy="6857124"/>
            <a:chOff x="238125" y="854700"/>
            <a:chExt cx="7142500" cy="4015650"/>
          </a:xfrm>
        </p:grpSpPr>
        <p:sp>
          <p:nvSpPr>
            <p:cNvPr id="535" name="Google Shape;535;p19"/>
            <p:cNvSpPr/>
            <p:nvPr/>
          </p:nvSpPr>
          <p:spPr>
            <a:xfrm>
              <a:off x="238125" y="854700"/>
              <a:ext cx="7142500" cy="4015650"/>
            </a:xfrm>
            <a:custGeom>
              <a:avLst/>
              <a:gdLst/>
              <a:ahLst/>
              <a:cxnLst/>
              <a:rect l="l" t="t" r="r" b="b"/>
              <a:pathLst>
                <a:path w="285700" h="160626" extrusionOk="0">
                  <a:moveTo>
                    <a:pt x="5823" y="8897"/>
                  </a:moveTo>
                  <a:cubicBezTo>
                    <a:pt x="6990" y="8897"/>
                    <a:pt x="7943" y="9851"/>
                    <a:pt x="7943" y="11018"/>
                  </a:cubicBezTo>
                  <a:cubicBezTo>
                    <a:pt x="7943" y="12185"/>
                    <a:pt x="6990" y="13139"/>
                    <a:pt x="5823" y="13139"/>
                  </a:cubicBezTo>
                  <a:cubicBezTo>
                    <a:pt x="4656" y="13139"/>
                    <a:pt x="3714" y="12185"/>
                    <a:pt x="3714" y="11018"/>
                  </a:cubicBezTo>
                  <a:cubicBezTo>
                    <a:pt x="3714" y="9851"/>
                    <a:pt x="4656" y="8897"/>
                    <a:pt x="5823" y="8897"/>
                  </a:cubicBezTo>
                  <a:close/>
                  <a:moveTo>
                    <a:pt x="5823" y="20718"/>
                  </a:moveTo>
                  <a:cubicBezTo>
                    <a:pt x="6990" y="20718"/>
                    <a:pt x="7943" y="21660"/>
                    <a:pt x="7943" y="22839"/>
                  </a:cubicBezTo>
                  <a:cubicBezTo>
                    <a:pt x="7943" y="24006"/>
                    <a:pt x="6990" y="24960"/>
                    <a:pt x="5823" y="24960"/>
                  </a:cubicBezTo>
                  <a:cubicBezTo>
                    <a:pt x="4656" y="24960"/>
                    <a:pt x="3714" y="24006"/>
                    <a:pt x="3714" y="22839"/>
                  </a:cubicBezTo>
                  <a:cubicBezTo>
                    <a:pt x="3714" y="21660"/>
                    <a:pt x="4656" y="20718"/>
                    <a:pt x="5823" y="20718"/>
                  </a:cubicBezTo>
                  <a:close/>
                  <a:moveTo>
                    <a:pt x="5823" y="32527"/>
                  </a:moveTo>
                  <a:cubicBezTo>
                    <a:pt x="6990" y="32527"/>
                    <a:pt x="7943" y="33481"/>
                    <a:pt x="7943" y="34648"/>
                  </a:cubicBezTo>
                  <a:cubicBezTo>
                    <a:pt x="7943" y="35827"/>
                    <a:pt x="6990" y="36768"/>
                    <a:pt x="5823" y="36768"/>
                  </a:cubicBezTo>
                  <a:cubicBezTo>
                    <a:pt x="4656" y="36768"/>
                    <a:pt x="3714" y="35827"/>
                    <a:pt x="3714" y="34648"/>
                  </a:cubicBezTo>
                  <a:cubicBezTo>
                    <a:pt x="3714" y="33481"/>
                    <a:pt x="4656" y="32527"/>
                    <a:pt x="5823" y="32527"/>
                  </a:cubicBezTo>
                  <a:close/>
                  <a:moveTo>
                    <a:pt x="5823" y="44348"/>
                  </a:moveTo>
                  <a:cubicBezTo>
                    <a:pt x="6990" y="44348"/>
                    <a:pt x="7943" y="45302"/>
                    <a:pt x="7943" y="46469"/>
                  </a:cubicBezTo>
                  <a:cubicBezTo>
                    <a:pt x="7943" y="47636"/>
                    <a:pt x="6990" y="48589"/>
                    <a:pt x="5823" y="48589"/>
                  </a:cubicBezTo>
                  <a:cubicBezTo>
                    <a:pt x="4656" y="48589"/>
                    <a:pt x="3714" y="47636"/>
                    <a:pt x="3714" y="46469"/>
                  </a:cubicBezTo>
                  <a:cubicBezTo>
                    <a:pt x="3714" y="45302"/>
                    <a:pt x="4656" y="44348"/>
                    <a:pt x="5823" y="44348"/>
                  </a:cubicBezTo>
                  <a:close/>
                  <a:moveTo>
                    <a:pt x="5823" y="56169"/>
                  </a:moveTo>
                  <a:cubicBezTo>
                    <a:pt x="6990" y="56169"/>
                    <a:pt x="7943" y="57110"/>
                    <a:pt x="7943" y="58277"/>
                  </a:cubicBezTo>
                  <a:cubicBezTo>
                    <a:pt x="7943" y="59457"/>
                    <a:pt x="6990" y="60398"/>
                    <a:pt x="5823" y="60398"/>
                  </a:cubicBezTo>
                  <a:cubicBezTo>
                    <a:pt x="4656" y="60398"/>
                    <a:pt x="3714" y="59457"/>
                    <a:pt x="3714" y="58277"/>
                  </a:cubicBezTo>
                  <a:cubicBezTo>
                    <a:pt x="3714" y="57110"/>
                    <a:pt x="4656" y="56169"/>
                    <a:pt x="5823" y="56169"/>
                  </a:cubicBezTo>
                  <a:close/>
                  <a:moveTo>
                    <a:pt x="5823" y="67977"/>
                  </a:moveTo>
                  <a:cubicBezTo>
                    <a:pt x="6990" y="67977"/>
                    <a:pt x="7943" y="68931"/>
                    <a:pt x="7943" y="70098"/>
                  </a:cubicBezTo>
                  <a:cubicBezTo>
                    <a:pt x="7943" y="71265"/>
                    <a:pt x="6990" y="72219"/>
                    <a:pt x="5823" y="72219"/>
                  </a:cubicBezTo>
                  <a:cubicBezTo>
                    <a:pt x="4656" y="72219"/>
                    <a:pt x="3714" y="71265"/>
                    <a:pt x="3714" y="70098"/>
                  </a:cubicBezTo>
                  <a:cubicBezTo>
                    <a:pt x="3714" y="68931"/>
                    <a:pt x="4656" y="67977"/>
                    <a:pt x="5823" y="67977"/>
                  </a:cubicBezTo>
                  <a:close/>
                  <a:moveTo>
                    <a:pt x="5823" y="79798"/>
                  </a:moveTo>
                  <a:cubicBezTo>
                    <a:pt x="6990" y="79798"/>
                    <a:pt x="7943" y="80739"/>
                    <a:pt x="7943" y="81919"/>
                  </a:cubicBezTo>
                  <a:cubicBezTo>
                    <a:pt x="7943" y="83086"/>
                    <a:pt x="6990" y="84027"/>
                    <a:pt x="5823" y="84027"/>
                  </a:cubicBezTo>
                  <a:cubicBezTo>
                    <a:pt x="4656" y="84027"/>
                    <a:pt x="3714" y="83086"/>
                    <a:pt x="3714" y="81919"/>
                  </a:cubicBezTo>
                  <a:cubicBezTo>
                    <a:pt x="3714" y="80739"/>
                    <a:pt x="4656" y="79798"/>
                    <a:pt x="5823" y="79798"/>
                  </a:cubicBezTo>
                  <a:close/>
                  <a:moveTo>
                    <a:pt x="5823" y="91607"/>
                  </a:moveTo>
                  <a:cubicBezTo>
                    <a:pt x="6990" y="91607"/>
                    <a:pt x="7943" y="92560"/>
                    <a:pt x="7943" y="93727"/>
                  </a:cubicBezTo>
                  <a:cubicBezTo>
                    <a:pt x="7943" y="94895"/>
                    <a:pt x="6990" y="95848"/>
                    <a:pt x="5823" y="95848"/>
                  </a:cubicBezTo>
                  <a:cubicBezTo>
                    <a:pt x="4656" y="95848"/>
                    <a:pt x="3714" y="94895"/>
                    <a:pt x="3714" y="93727"/>
                  </a:cubicBezTo>
                  <a:cubicBezTo>
                    <a:pt x="3714" y="92560"/>
                    <a:pt x="4656" y="91607"/>
                    <a:pt x="5823" y="91607"/>
                  </a:cubicBezTo>
                  <a:close/>
                  <a:moveTo>
                    <a:pt x="5823" y="103428"/>
                  </a:moveTo>
                  <a:cubicBezTo>
                    <a:pt x="6990" y="103428"/>
                    <a:pt x="7943" y="104381"/>
                    <a:pt x="7943" y="105548"/>
                  </a:cubicBezTo>
                  <a:cubicBezTo>
                    <a:pt x="7943" y="106716"/>
                    <a:pt x="6990" y="107669"/>
                    <a:pt x="5823" y="107669"/>
                  </a:cubicBezTo>
                  <a:cubicBezTo>
                    <a:pt x="4656" y="107669"/>
                    <a:pt x="3714" y="106716"/>
                    <a:pt x="3714" y="105548"/>
                  </a:cubicBezTo>
                  <a:cubicBezTo>
                    <a:pt x="3714" y="104381"/>
                    <a:pt x="4656" y="103428"/>
                    <a:pt x="5823" y="103428"/>
                  </a:cubicBezTo>
                  <a:close/>
                  <a:moveTo>
                    <a:pt x="5823" y="115249"/>
                  </a:moveTo>
                  <a:cubicBezTo>
                    <a:pt x="6990" y="115249"/>
                    <a:pt x="7943" y="116190"/>
                    <a:pt x="7943" y="117357"/>
                  </a:cubicBezTo>
                  <a:cubicBezTo>
                    <a:pt x="7943" y="118536"/>
                    <a:pt x="6990" y="119478"/>
                    <a:pt x="5823" y="119478"/>
                  </a:cubicBezTo>
                  <a:cubicBezTo>
                    <a:pt x="4656" y="119478"/>
                    <a:pt x="3714" y="118536"/>
                    <a:pt x="3714" y="117357"/>
                  </a:cubicBezTo>
                  <a:cubicBezTo>
                    <a:pt x="3714" y="116190"/>
                    <a:pt x="4656" y="115249"/>
                    <a:pt x="5823" y="115249"/>
                  </a:cubicBezTo>
                  <a:close/>
                  <a:moveTo>
                    <a:pt x="5823" y="127057"/>
                  </a:moveTo>
                  <a:cubicBezTo>
                    <a:pt x="6990" y="127057"/>
                    <a:pt x="7943" y="128011"/>
                    <a:pt x="7943" y="129178"/>
                  </a:cubicBezTo>
                  <a:cubicBezTo>
                    <a:pt x="7943" y="130345"/>
                    <a:pt x="6990" y="131299"/>
                    <a:pt x="5823" y="131299"/>
                  </a:cubicBezTo>
                  <a:cubicBezTo>
                    <a:pt x="4656" y="131299"/>
                    <a:pt x="3714" y="130345"/>
                    <a:pt x="3714" y="129178"/>
                  </a:cubicBezTo>
                  <a:cubicBezTo>
                    <a:pt x="3714" y="128011"/>
                    <a:pt x="4656" y="127057"/>
                    <a:pt x="5823" y="127057"/>
                  </a:cubicBezTo>
                  <a:close/>
                  <a:moveTo>
                    <a:pt x="5823" y="138878"/>
                  </a:moveTo>
                  <a:cubicBezTo>
                    <a:pt x="6990" y="138878"/>
                    <a:pt x="7943" y="139819"/>
                    <a:pt x="7943" y="140999"/>
                  </a:cubicBezTo>
                  <a:cubicBezTo>
                    <a:pt x="7943" y="142166"/>
                    <a:pt x="6990" y="143107"/>
                    <a:pt x="5823" y="143107"/>
                  </a:cubicBezTo>
                  <a:cubicBezTo>
                    <a:pt x="4656" y="143107"/>
                    <a:pt x="3714" y="142166"/>
                    <a:pt x="3714" y="140999"/>
                  </a:cubicBezTo>
                  <a:cubicBezTo>
                    <a:pt x="3714" y="139819"/>
                    <a:pt x="4656" y="138878"/>
                    <a:pt x="5823" y="138878"/>
                  </a:cubicBezTo>
                  <a:close/>
                  <a:moveTo>
                    <a:pt x="5823" y="150687"/>
                  </a:moveTo>
                  <a:cubicBezTo>
                    <a:pt x="6990" y="150687"/>
                    <a:pt x="7943" y="151640"/>
                    <a:pt x="7943" y="152807"/>
                  </a:cubicBezTo>
                  <a:cubicBezTo>
                    <a:pt x="7943" y="153974"/>
                    <a:pt x="6990" y="154928"/>
                    <a:pt x="5823" y="154928"/>
                  </a:cubicBezTo>
                  <a:cubicBezTo>
                    <a:pt x="4656" y="154928"/>
                    <a:pt x="3714" y="153974"/>
                    <a:pt x="3714" y="152807"/>
                  </a:cubicBezTo>
                  <a:cubicBezTo>
                    <a:pt x="3714" y="151640"/>
                    <a:pt x="4656" y="150687"/>
                    <a:pt x="5823" y="150687"/>
                  </a:cubicBezTo>
                  <a:close/>
                  <a:moveTo>
                    <a:pt x="0" y="0"/>
                  </a:moveTo>
                  <a:lnTo>
                    <a:pt x="0" y="160625"/>
                  </a:lnTo>
                  <a:lnTo>
                    <a:pt x="285700" y="160625"/>
                  </a:lnTo>
                  <a:lnTo>
                    <a:pt x="2857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19"/>
            <p:cNvSpPr/>
            <p:nvPr/>
          </p:nvSpPr>
          <p:spPr>
            <a:xfrm>
              <a:off x="561875" y="24866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19"/>
            <p:cNvSpPr/>
            <p:nvPr/>
          </p:nvSpPr>
          <p:spPr>
            <a:xfrm>
              <a:off x="561875" y="26946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19"/>
            <p:cNvSpPr/>
            <p:nvPr/>
          </p:nvSpPr>
          <p:spPr>
            <a:xfrm>
              <a:off x="561875" y="28923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19"/>
            <p:cNvSpPr/>
            <p:nvPr/>
          </p:nvSpPr>
          <p:spPr>
            <a:xfrm>
              <a:off x="561875" y="31000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19"/>
            <p:cNvSpPr/>
            <p:nvPr/>
          </p:nvSpPr>
          <p:spPr>
            <a:xfrm>
              <a:off x="561875" y="16757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19"/>
            <p:cNvSpPr/>
            <p:nvPr/>
          </p:nvSpPr>
          <p:spPr>
            <a:xfrm>
              <a:off x="561875" y="18837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19"/>
            <p:cNvSpPr/>
            <p:nvPr/>
          </p:nvSpPr>
          <p:spPr>
            <a:xfrm>
              <a:off x="561875" y="20813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19"/>
            <p:cNvSpPr/>
            <p:nvPr/>
          </p:nvSpPr>
          <p:spPr>
            <a:xfrm>
              <a:off x="561875" y="22890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19"/>
            <p:cNvSpPr/>
            <p:nvPr/>
          </p:nvSpPr>
          <p:spPr>
            <a:xfrm>
              <a:off x="561875" y="10727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19"/>
            <p:cNvSpPr/>
            <p:nvPr/>
          </p:nvSpPr>
          <p:spPr>
            <a:xfrm>
              <a:off x="561875" y="12703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19"/>
            <p:cNvSpPr/>
            <p:nvPr/>
          </p:nvSpPr>
          <p:spPr>
            <a:xfrm>
              <a:off x="561875" y="14780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19"/>
            <p:cNvSpPr/>
            <p:nvPr/>
          </p:nvSpPr>
          <p:spPr>
            <a:xfrm>
              <a:off x="561875" y="41086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19"/>
            <p:cNvSpPr/>
            <p:nvPr/>
          </p:nvSpPr>
          <p:spPr>
            <a:xfrm>
              <a:off x="561875" y="43166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19"/>
            <p:cNvSpPr/>
            <p:nvPr/>
          </p:nvSpPr>
          <p:spPr>
            <a:xfrm>
              <a:off x="561875" y="45142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19"/>
            <p:cNvSpPr/>
            <p:nvPr/>
          </p:nvSpPr>
          <p:spPr>
            <a:xfrm>
              <a:off x="561875" y="47219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19"/>
            <p:cNvSpPr/>
            <p:nvPr/>
          </p:nvSpPr>
          <p:spPr>
            <a:xfrm>
              <a:off x="561875" y="3297650"/>
              <a:ext cx="6818750" cy="0"/>
            </a:xfrm>
            <a:custGeom>
              <a:avLst/>
              <a:gdLst/>
              <a:ahLst/>
              <a:cxnLst/>
              <a:rect l="l" t="t" r="r" b="b"/>
              <a:pathLst>
                <a:path w="272750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19"/>
            <p:cNvSpPr/>
            <p:nvPr/>
          </p:nvSpPr>
          <p:spPr>
            <a:xfrm>
              <a:off x="561875" y="35056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19"/>
            <p:cNvSpPr/>
            <p:nvPr/>
          </p:nvSpPr>
          <p:spPr>
            <a:xfrm>
              <a:off x="561875" y="37032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19"/>
            <p:cNvSpPr/>
            <p:nvPr/>
          </p:nvSpPr>
          <p:spPr>
            <a:xfrm>
              <a:off x="561875" y="39109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19"/>
            <p:cNvSpPr/>
            <p:nvPr/>
          </p:nvSpPr>
          <p:spPr>
            <a:xfrm>
              <a:off x="514825" y="859725"/>
              <a:ext cx="25" cy="4005275"/>
            </a:xfrm>
            <a:custGeom>
              <a:avLst/>
              <a:gdLst/>
              <a:ahLst/>
              <a:cxnLst/>
              <a:rect l="l" t="t" r="r" b="b"/>
              <a:pathLst>
                <a:path w="1" h="160211" fill="none" extrusionOk="0">
                  <a:moveTo>
                    <a:pt x="0" y="0"/>
                  </a:moveTo>
                  <a:lnTo>
                    <a:pt x="0" y="160211"/>
                  </a:lnTo>
                </a:path>
              </a:pathLst>
            </a:custGeom>
            <a:noFill/>
            <a:ln w="7850" cap="flat" cmpd="sng">
              <a:solidFill>
                <a:schemeClr val="dk1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19"/>
            <p:cNvSpPr/>
            <p:nvPr/>
          </p:nvSpPr>
          <p:spPr>
            <a:xfrm>
              <a:off x="563750" y="859725"/>
              <a:ext cx="25" cy="4005275"/>
            </a:xfrm>
            <a:custGeom>
              <a:avLst/>
              <a:gdLst/>
              <a:ahLst/>
              <a:cxnLst/>
              <a:rect l="l" t="t" r="r" b="b"/>
              <a:pathLst>
                <a:path w="1" h="160211" fill="none" extrusionOk="0">
                  <a:moveTo>
                    <a:pt x="1" y="0"/>
                  </a:moveTo>
                  <a:lnTo>
                    <a:pt x="1" y="160211"/>
                  </a:lnTo>
                </a:path>
              </a:pathLst>
            </a:custGeom>
            <a:noFill/>
            <a:ln w="7850" cap="flat" cmpd="sng">
              <a:solidFill>
                <a:schemeClr val="dk1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57" name="Google Shape;557;p1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6432800" cy="1324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0987616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3695733" y="1873019"/>
            <a:ext cx="8496267" cy="403244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A6C3AF05-0B8F-485E-983F-1B40340199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64638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D183D1CC-DF98-45E3-B7CE-601603E40D0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932723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2638634414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design">
  <p:cSld name="Title design">
    <p:spTree>
      <p:nvGrpSpPr>
        <p:cNvPr id="1" name="Shape 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9" name="Google Shape;559;p20"/>
          <p:cNvSpPr txBox="1">
            <a:spLocks noGrp="1"/>
          </p:cNvSpPr>
          <p:nvPr>
            <p:ph type="title"/>
          </p:nvPr>
        </p:nvSpPr>
        <p:spPr>
          <a:xfrm>
            <a:off x="6096000" y="720000"/>
            <a:ext cx="5136000" cy="651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560" name="Google Shape;560;p20"/>
          <p:cNvGrpSpPr/>
          <p:nvPr/>
        </p:nvGrpSpPr>
        <p:grpSpPr>
          <a:xfrm>
            <a:off x="-2267" y="439"/>
            <a:ext cx="12196533" cy="6857124"/>
            <a:chOff x="238125" y="854700"/>
            <a:chExt cx="7142500" cy="4015650"/>
          </a:xfrm>
        </p:grpSpPr>
        <p:sp>
          <p:nvSpPr>
            <p:cNvPr id="561" name="Google Shape;561;p20"/>
            <p:cNvSpPr/>
            <p:nvPr/>
          </p:nvSpPr>
          <p:spPr>
            <a:xfrm>
              <a:off x="238125" y="854700"/>
              <a:ext cx="7142500" cy="4015650"/>
            </a:xfrm>
            <a:custGeom>
              <a:avLst/>
              <a:gdLst/>
              <a:ahLst/>
              <a:cxnLst/>
              <a:rect l="l" t="t" r="r" b="b"/>
              <a:pathLst>
                <a:path w="285700" h="160626" extrusionOk="0">
                  <a:moveTo>
                    <a:pt x="5823" y="8897"/>
                  </a:moveTo>
                  <a:cubicBezTo>
                    <a:pt x="6990" y="8897"/>
                    <a:pt x="7943" y="9851"/>
                    <a:pt x="7943" y="11018"/>
                  </a:cubicBezTo>
                  <a:cubicBezTo>
                    <a:pt x="7943" y="12185"/>
                    <a:pt x="6990" y="13139"/>
                    <a:pt x="5823" y="13139"/>
                  </a:cubicBezTo>
                  <a:cubicBezTo>
                    <a:pt x="4656" y="13139"/>
                    <a:pt x="3714" y="12185"/>
                    <a:pt x="3714" y="11018"/>
                  </a:cubicBezTo>
                  <a:cubicBezTo>
                    <a:pt x="3714" y="9851"/>
                    <a:pt x="4656" y="8897"/>
                    <a:pt x="5823" y="8897"/>
                  </a:cubicBezTo>
                  <a:close/>
                  <a:moveTo>
                    <a:pt x="5823" y="20718"/>
                  </a:moveTo>
                  <a:cubicBezTo>
                    <a:pt x="6990" y="20718"/>
                    <a:pt x="7943" y="21660"/>
                    <a:pt x="7943" y="22839"/>
                  </a:cubicBezTo>
                  <a:cubicBezTo>
                    <a:pt x="7943" y="24006"/>
                    <a:pt x="6990" y="24960"/>
                    <a:pt x="5823" y="24960"/>
                  </a:cubicBezTo>
                  <a:cubicBezTo>
                    <a:pt x="4656" y="24960"/>
                    <a:pt x="3714" y="24006"/>
                    <a:pt x="3714" y="22839"/>
                  </a:cubicBezTo>
                  <a:cubicBezTo>
                    <a:pt x="3714" y="21660"/>
                    <a:pt x="4656" y="20718"/>
                    <a:pt x="5823" y="20718"/>
                  </a:cubicBezTo>
                  <a:close/>
                  <a:moveTo>
                    <a:pt x="5823" y="32527"/>
                  </a:moveTo>
                  <a:cubicBezTo>
                    <a:pt x="6990" y="32527"/>
                    <a:pt x="7943" y="33481"/>
                    <a:pt x="7943" y="34648"/>
                  </a:cubicBezTo>
                  <a:cubicBezTo>
                    <a:pt x="7943" y="35827"/>
                    <a:pt x="6990" y="36768"/>
                    <a:pt x="5823" y="36768"/>
                  </a:cubicBezTo>
                  <a:cubicBezTo>
                    <a:pt x="4656" y="36768"/>
                    <a:pt x="3714" y="35827"/>
                    <a:pt x="3714" y="34648"/>
                  </a:cubicBezTo>
                  <a:cubicBezTo>
                    <a:pt x="3714" y="33481"/>
                    <a:pt x="4656" y="32527"/>
                    <a:pt x="5823" y="32527"/>
                  </a:cubicBezTo>
                  <a:close/>
                  <a:moveTo>
                    <a:pt x="5823" y="44348"/>
                  </a:moveTo>
                  <a:cubicBezTo>
                    <a:pt x="6990" y="44348"/>
                    <a:pt x="7943" y="45302"/>
                    <a:pt x="7943" y="46469"/>
                  </a:cubicBezTo>
                  <a:cubicBezTo>
                    <a:pt x="7943" y="47636"/>
                    <a:pt x="6990" y="48589"/>
                    <a:pt x="5823" y="48589"/>
                  </a:cubicBezTo>
                  <a:cubicBezTo>
                    <a:pt x="4656" y="48589"/>
                    <a:pt x="3714" y="47636"/>
                    <a:pt x="3714" y="46469"/>
                  </a:cubicBezTo>
                  <a:cubicBezTo>
                    <a:pt x="3714" y="45302"/>
                    <a:pt x="4656" y="44348"/>
                    <a:pt x="5823" y="44348"/>
                  </a:cubicBezTo>
                  <a:close/>
                  <a:moveTo>
                    <a:pt x="5823" y="56169"/>
                  </a:moveTo>
                  <a:cubicBezTo>
                    <a:pt x="6990" y="56169"/>
                    <a:pt x="7943" y="57110"/>
                    <a:pt x="7943" y="58277"/>
                  </a:cubicBezTo>
                  <a:cubicBezTo>
                    <a:pt x="7943" y="59457"/>
                    <a:pt x="6990" y="60398"/>
                    <a:pt x="5823" y="60398"/>
                  </a:cubicBezTo>
                  <a:cubicBezTo>
                    <a:pt x="4656" y="60398"/>
                    <a:pt x="3714" y="59457"/>
                    <a:pt x="3714" y="58277"/>
                  </a:cubicBezTo>
                  <a:cubicBezTo>
                    <a:pt x="3714" y="57110"/>
                    <a:pt x="4656" y="56169"/>
                    <a:pt x="5823" y="56169"/>
                  </a:cubicBezTo>
                  <a:close/>
                  <a:moveTo>
                    <a:pt x="5823" y="67977"/>
                  </a:moveTo>
                  <a:cubicBezTo>
                    <a:pt x="6990" y="67977"/>
                    <a:pt x="7943" y="68931"/>
                    <a:pt x="7943" y="70098"/>
                  </a:cubicBezTo>
                  <a:cubicBezTo>
                    <a:pt x="7943" y="71265"/>
                    <a:pt x="6990" y="72219"/>
                    <a:pt x="5823" y="72219"/>
                  </a:cubicBezTo>
                  <a:cubicBezTo>
                    <a:pt x="4656" y="72219"/>
                    <a:pt x="3714" y="71265"/>
                    <a:pt x="3714" y="70098"/>
                  </a:cubicBezTo>
                  <a:cubicBezTo>
                    <a:pt x="3714" y="68931"/>
                    <a:pt x="4656" y="67977"/>
                    <a:pt x="5823" y="67977"/>
                  </a:cubicBezTo>
                  <a:close/>
                  <a:moveTo>
                    <a:pt x="5823" y="79798"/>
                  </a:moveTo>
                  <a:cubicBezTo>
                    <a:pt x="6990" y="79798"/>
                    <a:pt x="7943" y="80739"/>
                    <a:pt x="7943" y="81919"/>
                  </a:cubicBezTo>
                  <a:cubicBezTo>
                    <a:pt x="7943" y="83086"/>
                    <a:pt x="6990" y="84027"/>
                    <a:pt x="5823" y="84027"/>
                  </a:cubicBezTo>
                  <a:cubicBezTo>
                    <a:pt x="4656" y="84027"/>
                    <a:pt x="3714" y="83086"/>
                    <a:pt x="3714" y="81919"/>
                  </a:cubicBezTo>
                  <a:cubicBezTo>
                    <a:pt x="3714" y="80739"/>
                    <a:pt x="4656" y="79798"/>
                    <a:pt x="5823" y="79798"/>
                  </a:cubicBezTo>
                  <a:close/>
                  <a:moveTo>
                    <a:pt x="5823" y="91607"/>
                  </a:moveTo>
                  <a:cubicBezTo>
                    <a:pt x="6990" y="91607"/>
                    <a:pt x="7943" y="92560"/>
                    <a:pt x="7943" y="93727"/>
                  </a:cubicBezTo>
                  <a:cubicBezTo>
                    <a:pt x="7943" y="94895"/>
                    <a:pt x="6990" y="95848"/>
                    <a:pt x="5823" y="95848"/>
                  </a:cubicBezTo>
                  <a:cubicBezTo>
                    <a:pt x="4656" y="95848"/>
                    <a:pt x="3714" y="94895"/>
                    <a:pt x="3714" y="93727"/>
                  </a:cubicBezTo>
                  <a:cubicBezTo>
                    <a:pt x="3714" y="92560"/>
                    <a:pt x="4656" y="91607"/>
                    <a:pt x="5823" y="91607"/>
                  </a:cubicBezTo>
                  <a:close/>
                  <a:moveTo>
                    <a:pt x="5823" y="103428"/>
                  </a:moveTo>
                  <a:cubicBezTo>
                    <a:pt x="6990" y="103428"/>
                    <a:pt x="7943" y="104381"/>
                    <a:pt x="7943" y="105548"/>
                  </a:cubicBezTo>
                  <a:cubicBezTo>
                    <a:pt x="7943" y="106716"/>
                    <a:pt x="6990" y="107669"/>
                    <a:pt x="5823" y="107669"/>
                  </a:cubicBezTo>
                  <a:cubicBezTo>
                    <a:pt x="4656" y="107669"/>
                    <a:pt x="3714" y="106716"/>
                    <a:pt x="3714" y="105548"/>
                  </a:cubicBezTo>
                  <a:cubicBezTo>
                    <a:pt x="3714" y="104381"/>
                    <a:pt x="4656" y="103428"/>
                    <a:pt x="5823" y="103428"/>
                  </a:cubicBezTo>
                  <a:close/>
                  <a:moveTo>
                    <a:pt x="5823" y="115249"/>
                  </a:moveTo>
                  <a:cubicBezTo>
                    <a:pt x="6990" y="115249"/>
                    <a:pt x="7943" y="116190"/>
                    <a:pt x="7943" y="117357"/>
                  </a:cubicBezTo>
                  <a:cubicBezTo>
                    <a:pt x="7943" y="118536"/>
                    <a:pt x="6990" y="119478"/>
                    <a:pt x="5823" y="119478"/>
                  </a:cubicBezTo>
                  <a:cubicBezTo>
                    <a:pt x="4656" y="119478"/>
                    <a:pt x="3714" y="118536"/>
                    <a:pt x="3714" y="117357"/>
                  </a:cubicBezTo>
                  <a:cubicBezTo>
                    <a:pt x="3714" y="116190"/>
                    <a:pt x="4656" y="115249"/>
                    <a:pt x="5823" y="115249"/>
                  </a:cubicBezTo>
                  <a:close/>
                  <a:moveTo>
                    <a:pt x="5823" y="127057"/>
                  </a:moveTo>
                  <a:cubicBezTo>
                    <a:pt x="6990" y="127057"/>
                    <a:pt x="7943" y="128011"/>
                    <a:pt x="7943" y="129178"/>
                  </a:cubicBezTo>
                  <a:cubicBezTo>
                    <a:pt x="7943" y="130345"/>
                    <a:pt x="6990" y="131299"/>
                    <a:pt x="5823" y="131299"/>
                  </a:cubicBezTo>
                  <a:cubicBezTo>
                    <a:pt x="4656" y="131299"/>
                    <a:pt x="3714" y="130345"/>
                    <a:pt x="3714" y="129178"/>
                  </a:cubicBezTo>
                  <a:cubicBezTo>
                    <a:pt x="3714" y="128011"/>
                    <a:pt x="4656" y="127057"/>
                    <a:pt x="5823" y="127057"/>
                  </a:cubicBezTo>
                  <a:close/>
                  <a:moveTo>
                    <a:pt x="5823" y="138878"/>
                  </a:moveTo>
                  <a:cubicBezTo>
                    <a:pt x="6990" y="138878"/>
                    <a:pt x="7943" y="139819"/>
                    <a:pt x="7943" y="140999"/>
                  </a:cubicBezTo>
                  <a:cubicBezTo>
                    <a:pt x="7943" y="142166"/>
                    <a:pt x="6990" y="143107"/>
                    <a:pt x="5823" y="143107"/>
                  </a:cubicBezTo>
                  <a:cubicBezTo>
                    <a:pt x="4656" y="143107"/>
                    <a:pt x="3714" y="142166"/>
                    <a:pt x="3714" y="140999"/>
                  </a:cubicBezTo>
                  <a:cubicBezTo>
                    <a:pt x="3714" y="139819"/>
                    <a:pt x="4656" y="138878"/>
                    <a:pt x="5823" y="138878"/>
                  </a:cubicBezTo>
                  <a:close/>
                  <a:moveTo>
                    <a:pt x="5823" y="150687"/>
                  </a:moveTo>
                  <a:cubicBezTo>
                    <a:pt x="6990" y="150687"/>
                    <a:pt x="7943" y="151640"/>
                    <a:pt x="7943" y="152807"/>
                  </a:cubicBezTo>
                  <a:cubicBezTo>
                    <a:pt x="7943" y="153974"/>
                    <a:pt x="6990" y="154928"/>
                    <a:pt x="5823" y="154928"/>
                  </a:cubicBezTo>
                  <a:cubicBezTo>
                    <a:pt x="4656" y="154928"/>
                    <a:pt x="3714" y="153974"/>
                    <a:pt x="3714" y="152807"/>
                  </a:cubicBezTo>
                  <a:cubicBezTo>
                    <a:pt x="3714" y="151640"/>
                    <a:pt x="4656" y="150687"/>
                    <a:pt x="5823" y="150687"/>
                  </a:cubicBezTo>
                  <a:close/>
                  <a:moveTo>
                    <a:pt x="0" y="0"/>
                  </a:moveTo>
                  <a:lnTo>
                    <a:pt x="0" y="160625"/>
                  </a:lnTo>
                  <a:lnTo>
                    <a:pt x="285700" y="160625"/>
                  </a:lnTo>
                  <a:lnTo>
                    <a:pt x="2857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20"/>
            <p:cNvSpPr/>
            <p:nvPr/>
          </p:nvSpPr>
          <p:spPr>
            <a:xfrm>
              <a:off x="561875" y="24866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20"/>
            <p:cNvSpPr/>
            <p:nvPr/>
          </p:nvSpPr>
          <p:spPr>
            <a:xfrm>
              <a:off x="561875" y="26946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20"/>
            <p:cNvSpPr/>
            <p:nvPr/>
          </p:nvSpPr>
          <p:spPr>
            <a:xfrm>
              <a:off x="561875" y="28923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20"/>
            <p:cNvSpPr/>
            <p:nvPr/>
          </p:nvSpPr>
          <p:spPr>
            <a:xfrm>
              <a:off x="561875" y="31000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20"/>
            <p:cNvSpPr/>
            <p:nvPr/>
          </p:nvSpPr>
          <p:spPr>
            <a:xfrm>
              <a:off x="561875" y="16757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20"/>
            <p:cNvSpPr/>
            <p:nvPr/>
          </p:nvSpPr>
          <p:spPr>
            <a:xfrm>
              <a:off x="561875" y="18837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20"/>
            <p:cNvSpPr/>
            <p:nvPr/>
          </p:nvSpPr>
          <p:spPr>
            <a:xfrm>
              <a:off x="561875" y="20813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20"/>
            <p:cNvSpPr/>
            <p:nvPr/>
          </p:nvSpPr>
          <p:spPr>
            <a:xfrm>
              <a:off x="561875" y="22890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20"/>
            <p:cNvSpPr/>
            <p:nvPr/>
          </p:nvSpPr>
          <p:spPr>
            <a:xfrm>
              <a:off x="561875" y="10727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20"/>
            <p:cNvSpPr/>
            <p:nvPr/>
          </p:nvSpPr>
          <p:spPr>
            <a:xfrm>
              <a:off x="561875" y="12703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20"/>
            <p:cNvSpPr/>
            <p:nvPr/>
          </p:nvSpPr>
          <p:spPr>
            <a:xfrm>
              <a:off x="561875" y="14780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20"/>
            <p:cNvSpPr/>
            <p:nvPr/>
          </p:nvSpPr>
          <p:spPr>
            <a:xfrm>
              <a:off x="561875" y="41086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20"/>
            <p:cNvSpPr/>
            <p:nvPr/>
          </p:nvSpPr>
          <p:spPr>
            <a:xfrm>
              <a:off x="561875" y="43166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20"/>
            <p:cNvSpPr/>
            <p:nvPr/>
          </p:nvSpPr>
          <p:spPr>
            <a:xfrm>
              <a:off x="561875" y="45142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20"/>
            <p:cNvSpPr/>
            <p:nvPr/>
          </p:nvSpPr>
          <p:spPr>
            <a:xfrm>
              <a:off x="561875" y="47219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20"/>
            <p:cNvSpPr/>
            <p:nvPr/>
          </p:nvSpPr>
          <p:spPr>
            <a:xfrm>
              <a:off x="561875" y="3297650"/>
              <a:ext cx="6818750" cy="0"/>
            </a:xfrm>
            <a:custGeom>
              <a:avLst/>
              <a:gdLst/>
              <a:ahLst/>
              <a:cxnLst/>
              <a:rect l="l" t="t" r="r" b="b"/>
              <a:pathLst>
                <a:path w="272750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20"/>
            <p:cNvSpPr/>
            <p:nvPr/>
          </p:nvSpPr>
          <p:spPr>
            <a:xfrm>
              <a:off x="561875" y="35056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20"/>
            <p:cNvSpPr/>
            <p:nvPr/>
          </p:nvSpPr>
          <p:spPr>
            <a:xfrm>
              <a:off x="561875" y="37032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20"/>
            <p:cNvSpPr/>
            <p:nvPr/>
          </p:nvSpPr>
          <p:spPr>
            <a:xfrm>
              <a:off x="561875" y="39109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20"/>
            <p:cNvSpPr/>
            <p:nvPr/>
          </p:nvSpPr>
          <p:spPr>
            <a:xfrm>
              <a:off x="514825" y="859725"/>
              <a:ext cx="25" cy="4005275"/>
            </a:xfrm>
            <a:custGeom>
              <a:avLst/>
              <a:gdLst/>
              <a:ahLst/>
              <a:cxnLst/>
              <a:rect l="l" t="t" r="r" b="b"/>
              <a:pathLst>
                <a:path w="1" h="160211" fill="none" extrusionOk="0">
                  <a:moveTo>
                    <a:pt x="0" y="0"/>
                  </a:moveTo>
                  <a:lnTo>
                    <a:pt x="0" y="160211"/>
                  </a:lnTo>
                </a:path>
              </a:pathLst>
            </a:custGeom>
            <a:noFill/>
            <a:ln w="7850" cap="flat" cmpd="sng">
              <a:solidFill>
                <a:schemeClr val="dk1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20"/>
            <p:cNvSpPr/>
            <p:nvPr/>
          </p:nvSpPr>
          <p:spPr>
            <a:xfrm>
              <a:off x="563750" y="859725"/>
              <a:ext cx="25" cy="4005275"/>
            </a:xfrm>
            <a:custGeom>
              <a:avLst/>
              <a:gdLst/>
              <a:ahLst/>
              <a:cxnLst/>
              <a:rect l="l" t="t" r="r" b="b"/>
              <a:pathLst>
                <a:path w="1" h="160211" fill="none" extrusionOk="0">
                  <a:moveTo>
                    <a:pt x="1" y="0"/>
                  </a:moveTo>
                  <a:lnTo>
                    <a:pt x="1" y="160211"/>
                  </a:lnTo>
                </a:path>
              </a:pathLst>
            </a:custGeom>
            <a:noFill/>
            <a:ln w="7850" cap="flat" cmpd="sng">
              <a:solidFill>
                <a:schemeClr val="dk1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286699920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4" name="Google Shape;584;p21"/>
          <p:cNvGrpSpPr/>
          <p:nvPr/>
        </p:nvGrpSpPr>
        <p:grpSpPr>
          <a:xfrm>
            <a:off x="-2267" y="439"/>
            <a:ext cx="12196533" cy="6857124"/>
            <a:chOff x="238125" y="854700"/>
            <a:chExt cx="7142500" cy="4015650"/>
          </a:xfrm>
        </p:grpSpPr>
        <p:sp>
          <p:nvSpPr>
            <p:cNvPr id="585" name="Google Shape;585;p21"/>
            <p:cNvSpPr/>
            <p:nvPr/>
          </p:nvSpPr>
          <p:spPr>
            <a:xfrm>
              <a:off x="238125" y="854700"/>
              <a:ext cx="7142500" cy="4015650"/>
            </a:xfrm>
            <a:custGeom>
              <a:avLst/>
              <a:gdLst/>
              <a:ahLst/>
              <a:cxnLst/>
              <a:rect l="l" t="t" r="r" b="b"/>
              <a:pathLst>
                <a:path w="285700" h="160626" extrusionOk="0">
                  <a:moveTo>
                    <a:pt x="5823" y="8897"/>
                  </a:moveTo>
                  <a:cubicBezTo>
                    <a:pt x="6990" y="8897"/>
                    <a:pt x="7943" y="9851"/>
                    <a:pt x="7943" y="11018"/>
                  </a:cubicBezTo>
                  <a:cubicBezTo>
                    <a:pt x="7943" y="12185"/>
                    <a:pt x="6990" y="13139"/>
                    <a:pt x="5823" y="13139"/>
                  </a:cubicBezTo>
                  <a:cubicBezTo>
                    <a:pt x="4656" y="13139"/>
                    <a:pt x="3714" y="12185"/>
                    <a:pt x="3714" y="11018"/>
                  </a:cubicBezTo>
                  <a:cubicBezTo>
                    <a:pt x="3714" y="9851"/>
                    <a:pt x="4656" y="8897"/>
                    <a:pt x="5823" y="8897"/>
                  </a:cubicBezTo>
                  <a:close/>
                  <a:moveTo>
                    <a:pt x="5823" y="20718"/>
                  </a:moveTo>
                  <a:cubicBezTo>
                    <a:pt x="6990" y="20718"/>
                    <a:pt x="7943" y="21660"/>
                    <a:pt x="7943" y="22839"/>
                  </a:cubicBezTo>
                  <a:cubicBezTo>
                    <a:pt x="7943" y="24006"/>
                    <a:pt x="6990" y="24960"/>
                    <a:pt x="5823" y="24960"/>
                  </a:cubicBezTo>
                  <a:cubicBezTo>
                    <a:pt x="4656" y="24960"/>
                    <a:pt x="3714" y="24006"/>
                    <a:pt x="3714" y="22839"/>
                  </a:cubicBezTo>
                  <a:cubicBezTo>
                    <a:pt x="3714" y="21660"/>
                    <a:pt x="4656" y="20718"/>
                    <a:pt x="5823" y="20718"/>
                  </a:cubicBezTo>
                  <a:close/>
                  <a:moveTo>
                    <a:pt x="5823" y="32527"/>
                  </a:moveTo>
                  <a:cubicBezTo>
                    <a:pt x="6990" y="32527"/>
                    <a:pt x="7943" y="33481"/>
                    <a:pt x="7943" y="34648"/>
                  </a:cubicBezTo>
                  <a:cubicBezTo>
                    <a:pt x="7943" y="35827"/>
                    <a:pt x="6990" y="36768"/>
                    <a:pt x="5823" y="36768"/>
                  </a:cubicBezTo>
                  <a:cubicBezTo>
                    <a:pt x="4656" y="36768"/>
                    <a:pt x="3714" y="35827"/>
                    <a:pt x="3714" y="34648"/>
                  </a:cubicBezTo>
                  <a:cubicBezTo>
                    <a:pt x="3714" y="33481"/>
                    <a:pt x="4656" y="32527"/>
                    <a:pt x="5823" y="32527"/>
                  </a:cubicBezTo>
                  <a:close/>
                  <a:moveTo>
                    <a:pt x="5823" y="44348"/>
                  </a:moveTo>
                  <a:cubicBezTo>
                    <a:pt x="6990" y="44348"/>
                    <a:pt x="7943" y="45302"/>
                    <a:pt x="7943" y="46469"/>
                  </a:cubicBezTo>
                  <a:cubicBezTo>
                    <a:pt x="7943" y="47636"/>
                    <a:pt x="6990" y="48589"/>
                    <a:pt x="5823" y="48589"/>
                  </a:cubicBezTo>
                  <a:cubicBezTo>
                    <a:pt x="4656" y="48589"/>
                    <a:pt x="3714" y="47636"/>
                    <a:pt x="3714" y="46469"/>
                  </a:cubicBezTo>
                  <a:cubicBezTo>
                    <a:pt x="3714" y="45302"/>
                    <a:pt x="4656" y="44348"/>
                    <a:pt x="5823" y="44348"/>
                  </a:cubicBezTo>
                  <a:close/>
                  <a:moveTo>
                    <a:pt x="5823" y="56169"/>
                  </a:moveTo>
                  <a:cubicBezTo>
                    <a:pt x="6990" y="56169"/>
                    <a:pt x="7943" y="57110"/>
                    <a:pt x="7943" y="58277"/>
                  </a:cubicBezTo>
                  <a:cubicBezTo>
                    <a:pt x="7943" y="59457"/>
                    <a:pt x="6990" y="60398"/>
                    <a:pt x="5823" y="60398"/>
                  </a:cubicBezTo>
                  <a:cubicBezTo>
                    <a:pt x="4656" y="60398"/>
                    <a:pt x="3714" y="59457"/>
                    <a:pt x="3714" y="58277"/>
                  </a:cubicBezTo>
                  <a:cubicBezTo>
                    <a:pt x="3714" y="57110"/>
                    <a:pt x="4656" y="56169"/>
                    <a:pt x="5823" y="56169"/>
                  </a:cubicBezTo>
                  <a:close/>
                  <a:moveTo>
                    <a:pt x="5823" y="67977"/>
                  </a:moveTo>
                  <a:cubicBezTo>
                    <a:pt x="6990" y="67977"/>
                    <a:pt x="7943" y="68931"/>
                    <a:pt x="7943" y="70098"/>
                  </a:cubicBezTo>
                  <a:cubicBezTo>
                    <a:pt x="7943" y="71265"/>
                    <a:pt x="6990" y="72219"/>
                    <a:pt x="5823" y="72219"/>
                  </a:cubicBezTo>
                  <a:cubicBezTo>
                    <a:pt x="4656" y="72219"/>
                    <a:pt x="3714" y="71265"/>
                    <a:pt x="3714" y="70098"/>
                  </a:cubicBezTo>
                  <a:cubicBezTo>
                    <a:pt x="3714" y="68931"/>
                    <a:pt x="4656" y="67977"/>
                    <a:pt x="5823" y="67977"/>
                  </a:cubicBezTo>
                  <a:close/>
                  <a:moveTo>
                    <a:pt x="5823" y="79798"/>
                  </a:moveTo>
                  <a:cubicBezTo>
                    <a:pt x="6990" y="79798"/>
                    <a:pt x="7943" y="80739"/>
                    <a:pt x="7943" y="81919"/>
                  </a:cubicBezTo>
                  <a:cubicBezTo>
                    <a:pt x="7943" y="83086"/>
                    <a:pt x="6990" y="84027"/>
                    <a:pt x="5823" y="84027"/>
                  </a:cubicBezTo>
                  <a:cubicBezTo>
                    <a:pt x="4656" y="84027"/>
                    <a:pt x="3714" y="83086"/>
                    <a:pt x="3714" y="81919"/>
                  </a:cubicBezTo>
                  <a:cubicBezTo>
                    <a:pt x="3714" y="80739"/>
                    <a:pt x="4656" y="79798"/>
                    <a:pt x="5823" y="79798"/>
                  </a:cubicBezTo>
                  <a:close/>
                  <a:moveTo>
                    <a:pt x="5823" y="91607"/>
                  </a:moveTo>
                  <a:cubicBezTo>
                    <a:pt x="6990" y="91607"/>
                    <a:pt x="7943" y="92560"/>
                    <a:pt x="7943" y="93727"/>
                  </a:cubicBezTo>
                  <a:cubicBezTo>
                    <a:pt x="7943" y="94895"/>
                    <a:pt x="6990" y="95848"/>
                    <a:pt x="5823" y="95848"/>
                  </a:cubicBezTo>
                  <a:cubicBezTo>
                    <a:pt x="4656" y="95848"/>
                    <a:pt x="3714" y="94895"/>
                    <a:pt x="3714" y="93727"/>
                  </a:cubicBezTo>
                  <a:cubicBezTo>
                    <a:pt x="3714" y="92560"/>
                    <a:pt x="4656" y="91607"/>
                    <a:pt x="5823" y="91607"/>
                  </a:cubicBezTo>
                  <a:close/>
                  <a:moveTo>
                    <a:pt x="5823" y="103428"/>
                  </a:moveTo>
                  <a:cubicBezTo>
                    <a:pt x="6990" y="103428"/>
                    <a:pt x="7943" y="104381"/>
                    <a:pt x="7943" y="105548"/>
                  </a:cubicBezTo>
                  <a:cubicBezTo>
                    <a:pt x="7943" y="106716"/>
                    <a:pt x="6990" y="107669"/>
                    <a:pt x="5823" y="107669"/>
                  </a:cubicBezTo>
                  <a:cubicBezTo>
                    <a:pt x="4656" y="107669"/>
                    <a:pt x="3714" y="106716"/>
                    <a:pt x="3714" y="105548"/>
                  </a:cubicBezTo>
                  <a:cubicBezTo>
                    <a:pt x="3714" y="104381"/>
                    <a:pt x="4656" y="103428"/>
                    <a:pt x="5823" y="103428"/>
                  </a:cubicBezTo>
                  <a:close/>
                  <a:moveTo>
                    <a:pt x="5823" y="115249"/>
                  </a:moveTo>
                  <a:cubicBezTo>
                    <a:pt x="6990" y="115249"/>
                    <a:pt x="7943" y="116190"/>
                    <a:pt x="7943" y="117357"/>
                  </a:cubicBezTo>
                  <a:cubicBezTo>
                    <a:pt x="7943" y="118536"/>
                    <a:pt x="6990" y="119478"/>
                    <a:pt x="5823" y="119478"/>
                  </a:cubicBezTo>
                  <a:cubicBezTo>
                    <a:pt x="4656" y="119478"/>
                    <a:pt x="3714" y="118536"/>
                    <a:pt x="3714" y="117357"/>
                  </a:cubicBezTo>
                  <a:cubicBezTo>
                    <a:pt x="3714" y="116190"/>
                    <a:pt x="4656" y="115249"/>
                    <a:pt x="5823" y="115249"/>
                  </a:cubicBezTo>
                  <a:close/>
                  <a:moveTo>
                    <a:pt x="5823" y="127057"/>
                  </a:moveTo>
                  <a:cubicBezTo>
                    <a:pt x="6990" y="127057"/>
                    <a:pt x="7943" y="128011"/>
                    <a:pt x="7943" y="129178"/>
                  </a:cubicBezTo>
                  <a:cubicBezTo>
                    <a:pt x="7943" y="130345"/>
                    <a:pt x="6990" y="131299"/>
                    <a:pt x="5823" y="131299"/>
                  </a:cubicBezTo>
                  <a:cubicBezTo>
                    <a:pt x="4656" y="131299"/>
                    <a:pt x="3714" y="130345"/>
                    <a:pt x="3714" y="129178"/>
                  </a:cubicBezTo>
                  <a:cubicBezTo>
                    <a:pt x="3714" y="128011"/>
                    <a:pt x="4656" y="127057"/>
                    <a:pt x="5823" y="127057"/>
                  </a:cubicBezTo>
                  <a:close/>
                  <a:moveTo>
                    <a:pt x="5823" y="138878"/>
                  </a:moveTo>
                  <a:cubicBezTo>
                    <a:pt x="6990" y="138878"/>
                    <a:pt x="7943" y="139819"/>
                    <a:pt x="7943" y="140999"/>
                  </a:cubicBezTo>
                  <a:cubicBezTo>
                    <a:pt x="7943" y="142166"/>
                    <a:pt x="6990" y="143107"/>
                    <a:pt x="5823" y="143107"/>
                  </a:cubicBezTo>
                  <a:cubicBezTo>
                    <a:pt x="4656" y="143107"/>
                    <a:pt x="3714" y="142166"/>
                    <a:pt x="3714" y="140999"/>
                  </a:cubicBezTo>
                  <a:cubicBezTo>
                    <a:pt x="3714" y="139819"/>
                    <a:pt x="4656" y="138878"/>
                    <a:pt x="5823" y="138878"/>
                  </a:cubicBezTo>
                  <a:close/>
                  <a:moveTo>
                    <a:pt x="5823" y="150687"/>
                  </a:moveTo>
                  <a:cubicBezTo>
                    <a:pt x="6990" y="150687"/>
                    <a:pt x="7943" y="151640"/>
                    <a:pt x="7943" y="152807"/>
                  </a:cubicBezTo>
                  <a:cubicBezTo>
                    <a:pt x="7943" y="153974"/>
                    <a:pt x="6990" y="154928"/>
                    <a:pt x="5823" y="154928"/>
                  </a:cubicBezTo>
                  <a:cubicBezTo>
                    <a:pt x="4656" y="154928"/>
                    <a:pt x="3714" y="153974"/>
                    <a:pt x="3714" y="152807"/>
                  </a:cubicBezTo>
                  <a:cubicBezTo>
                    <a:pt x="3714" y="151640"/>
                    <a:pt x="4656" y="150687"/>
                    <a:pt x="5823" y="150687"/>
                  </a:cubicBezTo>
                  <a:close/>
                  <a:moveTo>
                    <a:pt x="0" y="0"/>
                  </a:moveTo>
                  <a:lnTo>
                    <a:pt x="0" y="160625"/>
                  </a:lnTo>
                  <a:lnTo>
                    <a:pt x="285700" y="160625"/>
                  </a:lnTo>
                  <a:lnTo>
                    <a:pt x="2857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21"/>
            <p:cNvSpPr/>
            <p:nvPr/>
          </p:nvSpPr>
          <p:spPr>
            <a:xfrm>
              <a:off x="561875" y="24866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21"/>
            <p:cNvSpPr/>
            <p:nvPr/>
          </p:nvSpPr>
          <p:spPr>
            <a:xfrm>
              <a:off x="561875" y="26946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21"/>
            <p:cNvSpPr/>
            <p:nvPr/>
          </p:nvSpPr>
          <p:spPr>
            <a:xfrm>
              <a:off x="561875" y="28923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21"/>
            <p:cNvSpPr/>
            <p:nvPr/>
          </p:nvSpPr>
          <p:spPr>
            <a:xfrm>
              <a:off x="561875" y="31000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21"/>
            <p:cNvSpPr/>
            <p:nvPr/>
          </p:nvSpPr>
          <p:spPr>
            <a:xfrm>
              <a:off x="561875" y="16757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21"/>
            <p:cNvSpPr/>
            <p:nvPr/>
          </p:nvSpPr>
          <p:spPr>
            <a:xfrm>
              <a:off x="561875" y="18837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21"/>
            <p:cNvSpPr/>
            <p:nvPr/>
          </p:nvSpPr>
          <p:spPr>
            <a:xfrm>
              <a:off x="561875" y="20813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21"/>
            <p:cNvSpPr/>
            <p:nvPr/>
          </p:nvSpPr>
          <p:spPr>
            <a:xfrm>
              <a:off x="561875" y="22890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21"/>
            <p:cNvSpPr/>
            <p:nvPr/>
          </p:nvSpPr>
          <p:spPr>
            <a:xfrm>
              <a:off x="561875" y="14780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21"/>
            <p:cNvSpPr/>
            <p:nvPr/>
          </p:nvSpPr>
          <p:spPr>
            <a:xfrm>
              <a:off x="561875" y="41086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21"/>
            <p:cNvSpPr/>
            <p:nvPr/>
          </p:nvSpPr>
          <p:spPr>
            <a:xfrm>
              <a:off x="561875" y="43166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21"/>
            <p:cNvSpPr/>
            <p:nvPr/>
          </p:nvSpPr>
          <p:spPr>
            <a:xfrm>
              <a:off x="561875" y="45142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21"/>
            <p:cNvSpPr/>
            <p:nvPr/>
          </p:nvSpPr>
          <p:spPr>
            <a:xfrm>
              <a:off x="561875" y="3297650"/>
              <a:ext cx="6818750" cy="0"/>
            </a:xfrm>
            <a:custGeom>
              <a:avLst/>
              <a:gdLst/>
              <a:ahLst/>
              <a:cxnLst/>
              <a:rect l="l" t="t" r="r" b="b"/>
              <a:pathLst>
                <a:path w="272750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21"/>
            <p:cNvSpPr/>
            <p:nvPr/>
          </p:nvSpPr>
          <p:spPr>
            <a:xfrm>
              <a:off x="561875" y="35056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21"/>
            <p:cNvSpPr/>
            <p:nvPr/>
          </p:nvSpPr>
          <p:spPr>
            <a:xfrm>
              <a:off x="561875" y="37032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21"/>
            <p:cNvSpPr/>
            <p:nvPr/>
          </p:nvSpPr>
          <p:spPr>
            <a:xfrm>
              <a:off x="561875" y="39109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21"/>
            <p:cNvSpPr/>
            <p:nvPr/>
          </p:nvSpPr>
          <p:spPr>
            <a:xfrm>
              <a:off x="514825" y="859725"/>
              <a:ext cx="25" cy="4005275"/>
            </a:xfrm>
            <a:custGeom>
              <a:avLst/>
              <a:gdLst/>
              <a:ahLst/>
              <a:cxnLst/>
              <a:rect l="l" t="t" r="r" b="b"/>
              <a:pathLst>
                <a:path w="1" h="160211" fill="none" extrusionOk="0">
                  <a:moveTo>
                    <a:pt x="0" y="0"/>
                  </a:moveTo>
                  <a:lnTo>
                    <a:pt x="0" y="160211"/>
                  </a:lnTo>
                </a:path>
              </a:pathLst>
            </a:custGeom>
            <a:noFill/>
            <a:ln w="7850" cap="flat" cmpd="sng">
              <a:solidFill>
                <a:srgbClr val="6D9EEB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21"/>
            <p:cNvSpPr/>
            <p:nvPr/>
          </p:nvSpPr>
          <p:spPr>
            <a:xfrm>
              <a:off x="563750" y="859725"/>
              <a:ext cx="25" cy="4005275"/>
            </a:xfrm>
            <a:custGeom>
              <a:avLst/>
              <a:gdLst/>
              <a:ahLst/>
              <a:cxnLst/>
              <a:rect l="l" t="t" r="r" b="b"/>
              <a:pathLst>
                <a:path w="1" h="160211" fill="none" extrusionOk="0">
                  <a:moveTo>
                    <a:pt x="1" y="0"/>
                  </a:moveTo>
                  <a:lnTo>
                    <a:pt x="1" y="160211"/>
                  </a:lnTo>
                </a:path>
              </a:pathLst>
            </a:custGeom>
            <a:noFill/>
            <a:ln w="7850" cap="flat" cmpd="sng">
              <a:solidFill>
                <a:srgbClr val="6D9EEB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cxnSp>
        <p:nvCxnSpPr>
          <p:cNvPr id="604" name="Google Shape;604;p21"/>
          <p:cNvCxnSpPr/>
          <p:nvPr/>
        </p:nvCxnSpPr>
        <p:spPr>
          <a:xfrm>
            <a:off x="-83400" y="720000"/>
            <a:ext cx="12358800" cy="0"/>
          </a:xfrm>
          <a:prstGeom prst="straightConnector1">
            <a:avLst/>
          </a:prstGeom>
          <a:noFill/>
          <a:ln w="9525" cap="flat" cmpd="sng">
            <a:solidFill>
              <a:srgbClr val="6D9EEB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605" name="Google Shape;605;p21"/>
          <p:cNvSpPr/>
          <p:nvPr/>
        </p:nvSpPr>
        <p:spPr>
          <a:xfrm>
            <a:off x="-19400" y="6681100"/>
            <a:ext cx="12213600" cy="208400"/>
          </a:xfrm>
          <a:prstGeom prst="rect">
            <a:avLst/>
          </a:pr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06" name="Google Shape;606;p21"/>
          <p:cNvSpPr txBox="1">
            <a:spLocks noGrp="1"/>
          </p:cNvSpPr>
          <p:nvPr>
            <p:ph type="title" hasCustomPrompt="1"/>
          </p:nvPr>
        </p:nvSpPr>
        <p:spPr>
          <a:xfrm>
            <a:off x="2357600" y="2172317"/>
            <a:ext cx="7476800" cy="181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607" name="Google Shape;607;p21"/>
          <p:cNvSpPr txBox="1">
            <a:spLocks noGrp="1"/>
          </p:cNvSpPr>
          <p:nvPr>
            <p:ph type="body" idx="1"/>
          </p:nvPr>
        </p:nvSpPr>
        <p:spPr>
          <a:xfrm>
            <a:off x="3613400" y="3801256"/>
            <a:ext cx="4965200" cy="88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algn="ctr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marL="1219170" lvl="1" indent="-440256" algn="ctr">
              <a:spcBef>
                <a:spcPts val="2133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algn="ctr">
              <a:spcBef>
                <a:spcPts val="2133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algn="ctr">
              <a:spcBef>
                <a:spcPts val="2133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algn="ctr">
              <a:spcBef>
                <a:spcPts val="2133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algn="ctr">
              <a:spcBef>
                <a:spcPts val="2133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algn="ctr">
              <a:spcBef>
                <a:spcPts val="2133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algn="ctr">
              <a:spcBef>
                <a:spcPts val="2133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algn="ctr">
              <a:spcBef>
                <a:spcPts val="2133"/>
              </a:spcBef>
              <a:spcAft>
                <a:spcPts val="2133"/>
              </a:spcAft>
              <a:buSzPts val="16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20922634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">
  <p:cSld name="Numbers">
    <p:spTree>
      <p:nvGrpSpPr>
        <p:cNvPr id="1" name="Shape 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9" name="Google Shape;609;p22"/>
          <p:cNvGrpSpPr/>
          <p:nvPr/>
        </p:nvGrpSpPr>
        <p:grpSpPr>
          <a:xfrm>
            <a:off x="-232700" y="-29865"/>
            <a:ext cx="12649552" cy="6924065"/>
            <a:chOff x="-174525" y="-22399"/>
            <a:chExt cx="9487164" cy="5193049"/>
          </a:xfrm>
        </p:grpSpPr>
        <p:sp>
          <p:nvSpPr>
            <p:cNvPr id="610" name="Google Shape;610;p22"/>
            <p:cNvSpPr/>
            <p:nvPr/>
          </p:nvSpPr>
          <p:spPr>
            <a:xfrm>
              <a:off x="-174525" y="-22399"/>
              <a:ext cx="9487164" cy="5188298"/>
            </a:xfrm>
            <a:custGeom>
              <a:avLst/>
              <a:gdLst/>
              <a:ahLst/>
              <a:cxnLst/>
              <a:rect l="l" t="t" r="r" b="b"/>
              <a:pathLst>
                <a:path w="264469" h="144360" extrusionOk="0">
                  <a:moveTo>
                    <a:pt x="125024" y="0"/>
                  </a:moveTo>
                  <a:cubicBezTo>
                    <a:pt x="124865" y="0"/>
                    <a:pt x="124702" y="4"/>
                    <a:pt x="124536" y="11"/>
                  </a:cubicBezTo>
                  <a:lnTo>
                    <a:pt x="4940" y="11"/>
                  </a:lnTo>
                  <a:cubicBezTo>
                    <a:pt x="1569" y="65"/>
                    <a:pt x="0" y="1705"/>
                    <a:pt x="226" y="4914"/>
                  </a:cubicBezTo>
                  <a:lnTo>
                    <a:pt x="226" y="138500"/>
                  </a:lnTo>
                  <a:cubicBezTo>
                    <a:pt x="208" y="142159"/>
                    <a:pt x="1811" y="143993"/>
                    <a:pt x="5034" y="143993"/>
                  </a:cubicBezTo>
                  <a:cubicBezTo>
                    <a:pt x="5185" y="143993"/>
                    <a:pt x="5340" y="143989"/>
                    <a:pt x="5499" y="143981"/>
                  </a:cubicBezTo>
                  <a:cubicBezTo>
                    <a:pt x="23166" y="144233"/>
                    <a:pt x="61538" y="144359"/>
                    <a:pt x="76177" y="144359"/>
                  </a:cubicBezTo>
                  <a:cubicBezTo>
                    <a:pt x="90824" y="144359"/>
                    <a:pt x="107103" y="144233"/>
                    <a:pt x="125041" y="143981"/>
                  </a:cubicBezTo>
                  <a:cubicBezTo>
                    <a:pt x="129025" y="143963"/>
                    <a:pt x="130900" y="142007"/>
                    <a:pt x="130675" y="138122"/>
                  </a:cubicBezTo>
                  <a:lnTo>
                    <a:pt x="130675" y="6393"/>
                  </a:lnTo>
                  <a:cubicBezTo>
                    <a:pt x="130839" y="2139"/>
                    <a:pt x="128956" y="0"/>
                    <a:pt x="125024" y="0"/>
                  </a:cubicBezTo>
                  <a:close/>
                  <a:moveTo>
                    <a:pt x="139427" y="0"/>
                  </a:moveTo>
                  <a:cubicBezTo>
                    <a:pt x="135503" y="0"/>
                    <a:pt x="133611" y="2139"/>
                    <a:pt x="133776" y="6393"/>
                  </a:cubicBezTo>
                  <a:lnTo>
                    <a:pt x="133776" y="138122"/>
                  </a:lnTo>
                  <a:cubicBezTo>
                    <a:pt x="133550" y="142007"/>
                    <a:pt x="135434" y="143963"/>
                    <a:pt x="139409" y="143981"/>
                  </a:cubicBezTo>
                  <a:cubicBezTo>
                    <a:pt x="157347" y="144233"/>
                    <a:pt x="173635" y="144359"/>
                    <a:pt x="188274" y="144359"/>
                  </a:cubicBezTo>
                  <a:cubicBezTo>
                    <a:pt x="202912" y="144359"/>
                    <a:pt x="241294" y="144233"/>
                    <a:pt x="258970" y="143981"/>
                  </a:cubicBezTo>
                  <a:cubicBezTo>
                    <a:pt x="259129" y="143989"/>
                    <a:pt x="259285" y="143993"/>
                    <a:pt x="259437" y="143993"/>
                  </a:cubicBezTo>
                  <a:cubicBezTo>
                    <a:pt x="262675" y="143993"/>
                    <a:pt x="264277" y="142159"/>
                    <a:pt x="264243" y="138500"/>
                  </a:cubicBezTo>
                  <a:lnTo>
                    <a:pt x="264243" y="4914"/>
                  </a:lnTo>
                  <a:cubicBezTo>
                    <a:pt x="264468" y="1705"/>
                    <a:pt x="262900" y="65"/>
                    <a:pt x="259529" y="11"/>
                  </a:cubicBezTo>
                  <a:lnTo>
                    <a:pt x="139914" y="11"/>
                  </a:lnTo>
                  <a:cubicBezTo>
                    <a:pt x="139749" y="4"/>
                    <a:pt x="139586" y="0"/>
                    <a:pt x="1394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cxnSp>
          <p:nvCxnSpPr>
            <p:cNvPr id="611" name="Google Shape;611;p22"/>
            <p:cNvCxnSpPr/>
            <p:nvPr/>
          </p:nvCxnSpPr>
          <p:spPr>
            <a:xfrm>
              <a:off x="-166800" y="540000"/>
              <a:ext cx="4681500" cy="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612" name="Google Shape;612;p22"/>
            <p:cNvGrpSpPr/>
            <p:nvPr/>
          </p:nvGrpSpPr>
          <p:grpSpPr>
            <a:xfrm>
              <a:off x="263005" y="845117"/>
              <a:ext cx="3790149" cy="3960313"/>
              <a:chOff x="263005" y="845117"/>
              <a:chExt cx="3790149" cy="3960313"/>
            </a:xfrm>
          </p:grpSpPr>
          <p:sp>
            <p:nvSpPr>
              <p:cNvPr id="613" name="Google Shape;613;p22"/>
              <p:cNvSpPr/>
              <p:nvPr/>
            </p:nvSpPr>
            <p:spPr>
              <a:xfrm>
                <a:off x="263005" y="3941386"/>
                <a:ext cx="3790149" cy="1956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51" extrusionOk="0">
                    <a:moveTo>
                      <a:pt x="271" y="0"/>
                    </a:moveTo>
                    <a:cubicBezTo>
                      <a:pt x="118" y="9"/>
                      <a:pt x="1" y="127"/>
                      <a:pt x="1" y="280"/>
                    </a:cubicBezTo>
                    <a:cubicBezTo>
                      <a:pt x="1" y="424"/>
                      <a:pt x="118" y="550"/>
                      <a:pt x="271" y="550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51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50"/>
                    </a:lnTo>
                    <a:lnTo>
                      <a:pt x="109358" y="550"/>
                    </a:lnTo>
                    <a:cubicBezTo>
                      <a:pt x="109502" y="550"/>
                      <a:pt x="109628" y="424"/>
                      <a:pt x="109619" y="271"/>
                    </a:cubicBezTo>
                    <a:cubicBezTo>
                      <a:pt x="109619" y="127"/>
                      <a:pt x="109502" y="0"/>
                      <a:pt x="109349" y="0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9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4" name="Google Shape;614;p22"/>
              <p:cNvSpPr/>
              <p:nvPr/>
            </p:nvSpPr>
            <p:spPr>
              <a:xfrm>
                <a:off x="263005" y="4223091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5" name="Google Shape;615;p22"/>
              <p:cNvSpPr/>
              <p:nvPr/>
            </p:nvSpPr>
            <p:spPr>
              <a:xfrm>
                <a:off x="263005" y="4504476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5"/>
                      <a:pt x="118" y="542"/>
                      <a:pt x="271" y="542"/>
                    </a:cubicBezTo>
                    <a:lnTo>
                      <a:pt x="13909" y="497"/>
                    </a:lnTo>
                    <a:lnTo>
                      <a:pt x="27538" y="479"/>
                    </a:lnTo>
                    <a:lnTo>
                      <a:pt x="54814" y="443"/>
                    </a:lnTo>
                    <a:lnTo>
                      <a:pt x="82082" y="479"/>
                    </a:lnTo>
                    <a:lnTo>
                      <a:pt x="95720" y="497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6" name="Google Shape;616;p22"/>
              <p:cNvSpPr/>
              <p:nvPr/>
            </p:nvSpPr>
            <p:spPr>
              <a:xfrm>
                <a:off x="263005" y="3378615"/>
                <a:ext cx="3790149" cy="19214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1" extrusionOk="0">
                    <a:moveTo>
                      <a:pt x="271" y="0"/>
                    </a:moveTo>
                    <a:cubicBezTo>
                      <a:pt x="118" y="0"/>
                      <a:pt x="1" y="117"/>
                      <a:pt x="1" y="270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0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63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7" name="Google Shape;617;p22"/>
              <p:cNvSpPr/>
              <p:nvPr/>
            </p:nvSpPr>
            <p:spPr>
              <a:xfrm>
                <a:off x="263005" y="3660001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8" name="Google Shape;618;p22"/>
              <p:cNvSpPr/>
              <p:nvPr/>
            </p:nvSpPr>
            <p:spPr>
              <a:xfrm>
                <a:off x="263005" y="3097194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109364" y="0"/>
                    </a:moveTo>
                    <a:cubicBezTo>
                      <a:pt x="109359" y="0"/>
                      <a:pt x="109354" y="0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15"/>
                      <a:pt x="118" y="542"/>
                      <a:pt x="271" y="542"/>
                    </a:cubicBezTo>
                    <a:lnTo>
                      <a:pt x="13909" y="488"/>
                    </a:lnTo>
                    <a:lnTo>
                      <a:pt x="27538" y="470"/>
                    </a:lnTo>
                    <a:lnTo>
                      <a:pt x="54814" y="442"/>
                    </a:lnTo>
                    <a:lnTo>
                      <a:pt x="82082" y="470"/>
                    </a:lnTo>
                    <a:lnTo>
                      <a:pt x="95720" y="488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15"/>
                      <a:pt x="109619" y="262"/>
                    </a:cubicBezTo>
                    <a:cubicBezTo>
                      <a:pt x="109619" y="123"/>
                      <a:pt x="109510" y="0"/>
                      <a:pt x="109364" y="0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9" name="Google Shape;619;p22"/>
              <p:cNvSpPr/>
              <p:nvPr/>
            </p:nvSpPr>
            <p:spPr>
              <a:xfrm>
                <a:off x="263005" y="225268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109364" y="1"/>
                    </a:moveTo>
                    <a:cubicBezTo>
                      <a:pt x="109359" y="1"/>
                      <a:pt x="109354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ubicBezTo>
                      <a:pt x="118" y="1"/>
                      <a:pt x="1" y="118"/>
                      <a:pt x="1" y="272"/>
                    </a:cubicBezTo>
                    <a:cubicBezTo>
                      <a:pt x="1" y="416"/>
                      <a:pt x="118" y="542"/>
                      <a:pt x="271" y="542"/>
                    </a:cubicBezTo>
                    <a:lnTo>
                      <a:pt x="13909" y="488"/>
                    </a:lnTo>
                    <a:lnTo>
                      <a:pt x="27538" y="470"/>
                    </a:lnTo>
                    <a:lnTo>
                      <a:pt x="54814" y="443"/>
                    </a:lnTo>
                    <a:lnTo>
                      <a:pt x="82082" y="470"/>
                    </a:lnTo>
                    <a:lnTo>
                      <a:pt x="95720" y="488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16"/>
                      <a:pt x="109619" y="272"/>
                    </a:cubicBezTo>
                    <a:cubicBezTo>
                      <a:pt x="109619" y="124"/>
                      <a:pt x="109510" y="1"/>
                      <a:pt x="109364" y="1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0" name="Google Shape;620;p22"/>
              <p:cNvSpPr/>
              <p:nvPr/>
            </p:nvSpPr>
            <p:spPr>
              <a:xfrm>
                <a:off x="263005" y="2534104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18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100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1" name="Google Shape;621;p22"/>
              <p:cNvSpPr/>
              <p:nvPr/>
            </p:nvSpPr>
            <p:spPr>
              <a:xfrm>
                <a:off x="263005" y="1970978"/>
                <a:ext cx="3790149" cy="19285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3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19"/>
                      <a:pt x="110" y="542"/>
                      <a:pt x="256" y="542"/>
                    </a:cubicBezTo>
                    <a:cubicBezTo>
                      <a:pt x="261" y="542"/>
                      <a:pt x="266" y="542"/>
                      <a:pt x="271" y="542"/>
                    </a:cubicBezTo>
                    <a:lnTo>
                      <a:pt x="13909" y="497"/>
                    </a:lnTo>
                    <a:lnTo>
                      <a:pt x="27538" y="479"/>
                    </a:lnTo>
                    <a:lnTo>
                      <a:pt x="54814" y="443"/>
                    </a:lnTo>
                    <a:lnTo>
                      <a:pt x="82082" y="479"/>
                    </a:lnTo>
                    <a:lnTo>
                      <a:pt x="95720" y="497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5"/>
                      <a:pt x="109619" y="271"/>
                    </a:cubicBezTo>
                    <a:cubicBezTo>
                      <a:pt x="109619" y="127"/>
                      <a:pt x="109502" y="1"/>
                      <a:pt x="109349" y="1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2" name="Google Shape;622;p22"/>
              <p:cNvSpPr/>
              <p:nvPr/>
            </p:nvSpPr>
            <p:spPr>
              <a:xfrm>
                <a:off x="263005" y="1408208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15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69"/>
                    </a:lnTo>
                    <a:lnTo>
                      <a:pt x="95720" y="487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3" name="Google Shape;623;p22"/>
              <p:cNvSpPr/>
              <p:nvPr/>
            </p:nvSpPr>
            <p:spPr>
              <a:xfrm>
                <a:off x="263005" y="845117"/>
                <a:ext cx="3790149" cy="19214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1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4" name="Google Shape;624;p22"/>
              <p:cNvSpPr/>
              <p:nvPr/>
            </p:nvSpPr>
            <p:spPr>
              <a:xfrm>
                <a:off x="263005" y="112650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19"/>
                      <a:pt x="110" y="542"/>
                      <a:pt x="256" y="542"/>
                    </a:cubicBezTo>
                    <a:cubicBezTo>
                      <a:pt x="261" y="542"/>
                      <a:pt x="266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26"/>
                      <a:pt x="109502" y="0"/>
                      <a:pt x="109349" y="0"/>
                    </a:cubicBezTo>
                    <a:lnTo>
                      <a:pt x="95720" y="54"/>
                    </a:lnTo>
                    <a:lnTo>
                      <a:pt x="82082" y="72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5" name="Google Shape;625;p22"/>
              <p:cNvSpPr/>
              <p:nvPr/>
            </p:nvSpPr>
            <p:spPr>
              <a:xfrm>
                <a:off x="263005" y="168959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4"/>
                      <a:pt x="118" y="542"/>
                      <a:pt x="271" y="542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4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6" name="Google Shape;626;p22"/>
              <p:cNvSpPr/>
              <p:nvPr/>
            </p:nvSpPr>
            <p:spPr>
              <a:xfrm>
                <a:off x="263005" y="2815489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27"/>
                      <a:pt x="109502" y="1"/>
                      <a:pt x="109349" y="1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7" name="Google Shape;627;p22"/>
              <p:cNvSpPr/>
              <p:nvPr/>
            </p:nvSpPr>
            <p:spPr>
              <a:xfrm>
                <a:off x="263005" y="4785897"/>
                <a:ext cx="3790149" cy="19533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50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80"/>
                    </a:cubicBezTo>
                    <a:cubicBezTo>
                      <a:pt x="1" y="424"/>
                      <a:pt x="118" y="550"/>
                      <a:pt x="271" y="550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50"/>
                    </a:lnTo>
                    <a:lnTo>
                      <a:pt x="109358" y="550"/>
                    </a:lnTo>
                    <a:cubicBezTo>
                      <a:pt x="109502" y="550"/>
                      <a:pt x="109628" y="424"/>
                      <a:pt x="109619" y="270"/>
                    </a:cubicBezTo>
                    <a:cubicBezTo>
                      <a:pt x="109619" y="126"/>
                      <a:pt x="109502" y="0"/>
                      <a:pt x="109349" y="0"/>
                    </a:cubicBezTo>
                    <a:lnTo>
                      <a:pt x="95720" y="54"/>
                    </a:lnTo>
                    <a:lnTo>
                      <a:pt x="82082" y="72"/>
                    </a:lnTo>
                    <a:lnTo>
                      <a:pt x="54814" y="108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28" name="Google Shape;628;p22"/>
            <p:cNvGrpSpPr/>
            <p:nvPr/>
          </p:nvGrpSpPr>
          <p:grpSpPr>
            <a:xfrm>
              <a:off x="5055305" y="845117"/>
              <a:ext cx="3790149" cy="3960313"/>
              <a:chOff x="263005" y="845117"/>
              <a:chExt cx="3790149" cy="3960313"/>
            </a:xfrm>
          </p:grpSpPr>
          <p:sp>
            <p:nvSpPr>
              <p:cNvPr id="629" name="Google Shape;629;p22"/>
              <p:cNvSpPr/>
              <p:nvPr/>
            </p:nvSpPr>
            <p:spPr>
              <a:xfrm>
                <a:off x="263005" y="3941386"/>
                <a:ext cx="3790149" cy="1956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51" extrusionOk="0">
                    <a:moveTo>
                      <a:pt x="271" y="0"/>
                    </a:moveTo>
                    <a:cubicBezTo>
                      <a:pt x="118" y="9"/>
                      <a:pt x="1" y="127"/>
                      <a:pt x="1" y="280"/>
                    </a:cubicBezTo>
                    <a:cubicBezTo>
                      <a:pt x="1" y="424"/>
                      <a:pt x="118" y="550"/>
                      <a:pt x="271" y="550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51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50"/>
                    </a:lnTo>
                    <a:lnTo>
                      <a:pt x="109358" y="550"/>
                    </a:lnTo>
                    <a:cubicBezTo>
                      <a:pt x="109502" y="550"/>
                      <a:pt x="109628" y="424"/>
                      <a:pt x="109619" y="271"/>
                    </a:cubicBezTo>
                    <a:cubicBezTo>
                      <a:pt x="109619" y="127"/>
                      <a:pt x="109502" y="0"/>
                      <a:pt x="109349" y="0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9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0" name="Google Shape;630;p22"/>
              <p:cNvSpPr/>
              <p:nvPr/>
            </p:nvSpPr>
            <p:spPr>
              <a:xfrm>
                <a:off x="263005" y="4223091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1" name="Google Shape;631;p22"/>
              <p:cNvSpPr/>
              <p:nvPr/>
            </p:nvSpPr>
            <p:spPr>
              <a:xfrm>
                <a:off x="263005" y="4504476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5"/>
                      <a:pt x="118" y="542"/>
                      <a:pt x="271" y="542"/>
                    </a:cubicBezTo>
                    <a:lnTo>
                      <a:pt x="13909" y="497"/>
                    </a:lnTo>
                    <a:lnTo>
                      <a:pt x="27538" y="479"/>
                    </a:lnTo>
                    <a:lnTo>
                      <a:pt x="54814" y="443"/>
                    </a:lnTo>
                    <a:lnTo>
                      <a:pt x="82082" y="479"/>
                    </a:lnTo>
                    <a:lnTo>
                      <a:pt x="95720" y="497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2" name="Google Shape;632;p22"/>
              <p:cNvSpPr/>
              <p:nvPr/>
            </p:nvSpPr>
            <p:spPr>
              <a:xfrm>
                <a:off x="263005" y="3378615"/>
                <a:ext cx="3790149" cy="19214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1" extrusionOk="0">
                    <a:moveTo>
                      <a:pt x="271" y="0"/>
                    </a:moveTo>
                    <a:cubicBezTo>
                      <a:pt x="118" y="0"/>
                      <a:pt x="1" y="117"/>
                      <a:pt x="1" y="270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0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63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3" name="Google Shape;633;p22"/>
              <p:cNvSpPr/>
              <p:nvPr/>
            </p:nvSpPr>
            <p:spPr>
              <a:xfrm>
                <a:off x="263005" y="3660001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4" name="Google Shape;634;p22"/>
              <p:cNvSpPr/>
              <p:nvPr/>
            </p:nvSpPr>
            <p:spPr>
              <a:xfrm>
                <a:off x="263005" y="3097194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109364" y="0"/>
                    </a:moveTo>
                    <a:cubicBezTo>
                      <a:pt x="109359" y="0"/>
                      <a:pt x="109354" y="0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15"/>
                      <a:pt x="118" y="542"/>
                      <a:pt x="271" y="542"/>
                    </a:cubicBezTo>
                    <a:lnTo>
                      <a:pt x="13909" y="488"/>
                    </a:lnTo>
                    <a:lnTo>
                      <a:pt x="27538" y="470"/>
                    </a:lnTo>
                    <a:lnTo>
                      <a:pt x="54814" y="442"/>
                    </a:lnTo>
                    <a:lnTo>
                      <a:pt x="82082" y="470"/>
                    </a:lnTo>
                    <a:lnTo>
                      <a:pt x="95720" y="488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15"/>
                      <a:pt x="109619" y="262"/>
                    </a:cubicBezTo>
                    <a:cubicBezTo>
                      <a:pt x="109619" y="123"/>
                      <a:pt x="109510" y="0"/>
                      <a:pt x="109364" y="0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5" name="Google Shape;635;p22"/>
              <p:cNvSpPr/>
              <p:nvPr/>
            </p:nvSpPr>
            <p:spPr>
              <a:xfrm>
                <a:off x="263005" y="225268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109364" y="1"/>
                    </a:moveTo>
                    <a:cubicBezTo>
                      <a:pt x="109359" y="1"/>
                      <a:pt x="109354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ubicBezTo>
                      <a:pt x="118" y="1"/>
                      <a:pt x="1" y="118"/>
                      <a:pt x="1" y="272"/>
                    </a:cubicBezTo>
                    <a:cubicBezTo>
                      <a:pt x="1" y="416"/>
                      <a:pt x="118" y="542"/>
                      <a:pt x="271" y="542"/>
                    </a:cubicBezTo>
                    <a:lnTo>
                      <a:pt x="13909" y="488"/>
                    </a:lnTo>
                    <a:lnTo>
                      <a:pt x="27538" y="470"/>
                    </a:lnTo>
                    <a:lnTo>
                      <a:pt x="54814" y="443"/>
                    </a:lnTo>
                    <a:lnTo>
                      <a:pt x="82082" y="470"/>
                    </a:lnTo>
                    <a:lnTo>
                      <a:pt x="95720" y="488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16"/>
                      <a:pt x="109619" y="272"/>
                    </a:cubicBezTo>
                    <a:cubicBezTo>
                      <a:pt x="109619" y="124"/>
                      <a:pt x="109510" y="1"/>
                      <a:pt x="109364" y="1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6" name="Google Shape;636;p22"/>
              <p:cNvSpPr/>
              <p:nvPr/>
            </p:nvSpPr>
            <p:spPr>
              <a:xfrm>
                <a:off x="263005" y="2534104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18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100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7" name="Google Shape;637;p22"/>
              <p:cNvSpPr/>
              <p:nvPr/>
            </p:nvSpPr>
            <p:spPr>
              <a:xfrm>
                <a:off x="263005" y="1970978"/>
                <a:ext cx="3790149" cy="19285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3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19"/>
                      <a:pt x="110" y="542"/>
                      <a:pt x="256" y="542"/>
                    </a:cubicBezTo>
                    <a:cubicBezTo>
                      <a:pt x="261" y="542"/>
                      <a:pt x="266" y="542"/>
                      <a:pt x="271" y="542"/>
                    </a:cubicBezTo>
                    <a:lnTo>
                      <a:pt x="13909" y="497"/>
                    </a:lnTo>
                    <a:lnTo>
                      <a:pt x="27538" y="479"/>
                    </a:lnTo>
                    <a:lnTo>
                      <a:pt x="54814" y="443"/>
                    </a:lnTo>
                    <a:lnTo>
                      <a:pt x="82082" y="479"/>
                    </a:lnTo>
                    <a:lnTo>
                      <a:pt x="95720" y="497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5"/>
                      <a:pt x="109619" y="271"/>
                    </a:cubicBezTo>
                    <a:cubicBezTo>
                      <a:pt x="109619" y="127"/>
                      <a:pt x="109502" y="1"/>
                      <a:pt x="109349" y="1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8" name="Google Shape;638;p22"/>
              <p:cNvSpPr/>
              <p:nvPr/>
            </p:nvSpPr>
            <p:spPr>
              <a:xfrm>
                <a:off x="263005" y="1408208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15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69"/>
                    </a:lnTo>
                    <a:lnTo>
                      <a:pt x="95720" y="487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9" name="Google Shape;639;p22"/>
              <p:cNvSpPr/>
              <p:nvPr/>
            </p:nvSpPr>
            <p:spPr>
              <a:xfrm>
                <a:off x="263005" y="845117"/>
                <a:ext cx="3790149" cy="19214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1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0" name="Google Shape;640;p22"/>
              <p:cNvSpPr/>
              <p:nvPr/>
            </p:nvSpPr>
            <p:spPr>
              <a:xfrm>
                <a:off x="263005" y="112650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19"/>
                      <a:pt x="110" y="542"/>
                      <a:pt x="256" y="542"/>
                    </a:cubicBezTo>
                    <a:cubicBezTo>
                      <a:pt x="261" y="542"/>
                      <a:pt x="266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26"/>
                      <a:pt x="109502" y="0"/>
                      <a:pt x="109349" y="0"/>
                    </a:cubicBezTo>
                    <a:lnTo>
                      <a:pt x="95720" y="54"/>
                    </a:lnTo>
                    <a:lnTo>
                      <a:pt x="82082" y="72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1" name="Google Shape;641;p22"/>
              <p:cNvSpPr/>
              <p:nvPr/>
            </p:nvSpPr>
            <p:spPr>
              <a:xfrm>
                <a:off x="263005" y="168959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4"/>
                      <a:pt x="118" y="542"/>
                      <a:pt x="271" y="542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4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2" name="Google Shape;642;p22"/>
              <p:cNvSpPr/>
              <p:nvPr/>
            </p:nvSpPr>
            <p:spPr>
              <a:xfrm>
                <a:off x="263005" y="2815489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27"/>
                      <a:pt x="109502" y="1"/>
                      <a:pt x="109349" y="1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3" name="Google Shape;643;p22"/>
              <p:cNvSpPr/>
              <p:nvPr/>
            </p:nvSpPr>
            <p:spPr>
              <a:xfrm>
                <a:off x="263005" y="4785897"/>
                <a:ext cx="3790149" cy="19533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50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80"/>
                    </a:cubicBezTo>
                    <a:cubicBezTo>
                      <a:pt x="1" y="424"/>
                      <a:pt x="118" y="550"/>
                      <a:pt x="271" y="550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50"/>
                    </a:lnTo>
                    <a:lnTo>
                      <a:pt x="109358" y="550"/>
                    </a:lnTo>
                    <a:cubicBezTo>
                      <a:pt x="109502" y="550"/>
                      <a:pt x="109628" y="424"/>
                      <a:pt x="109619" y="270"/>
                    </a:cubicBezTo>
                    <a:cubicBezTo>
                      <a:pt x="109619" y="126"/>
                      <a:pt x="109502" y="0"/>
                      <a:pt x="109349" y="0"/>
                    </a:cubicBezTo>
                    <a:lnTo>
                      <a:pt x="95720" y="54"/>
                    </a:lnTo>
                    <a:lnTo>
                      <a:pt x="82082" y="72"/>
                    </a:lnTo>
                    <a:lnTo>
                      <a:pt x="54814" y="108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cxnSp>
          <p:nvCxnSpPr>
            <p:cNvPr id="644" name="Google Shape;644;p22"/>
            <p:cNvCxnSpPr/>
            <p:nvPr/>
          </p:nvCxnSpPr>
          <p:spPr>
            <a:xfrm>
              <a:off x="4625700" y="540000"/>
              <a:ext cx="4679100" cy="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45" name="Google Shape;645;p22"/>
            <p:cNvCxnSpPr/>
            <p:nvPr/>
          </p:nvCxnSpPr>
          <p:spPr>
            <a:xfrm>
              <a:off x="4049375" y="545250"/>
              <a:ext cx="0" cy="462540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46" name="Google Shape;646;p22"/>
            <p:cNvCxnSpPr/>
            <p:nvPr/>
          </p:nvCxnSpPr>
          <p:spPr>
            <a:xfrm>
              <a:off x="4112975" y="545250"/>
              <a:ext cx="0" cy="462540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47" name="Google Shape;647;p22"/>
            <p:cNvCxnSpPr/>
            <p:nvPr/>
          </p:nvCxnSpPr>
          <p:spPr>
            <a:xfrm>
              <a:off x="4991700" y="545250"/>
              <a:ext cx="0" cy="462540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48" name="Google Shape;648;p22"/>
            <p:cNvCxnSpPr/>
            <p:nvPr/>
          </p:nvCxnSpPr>
          <p:spPr>
            <a:xfrm>
              <a:off x="5055300" y="545250"/>
              <a:ext cx="0" cy="462540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49" name="Google Shape;649;p22"/>
            <p:cNvCxnSpPr/>
            <p:nvPr/>
          </p:nvCxnSpPr>
          <p:spPr>
            <a:xfrm>
              <a:off x="-166800" y="540000"/>
              <a:ext cx="4681500" cy="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650" name="Google Shape;650;p22"/>
          <p:cNvSpPr txBox="1">
            <a:spLocks noGrp="1"/>
          </p:cNvSpPr>
          <p:nvPr>
            <p:ph type="title" hasCustomPrompt="1"/>
          </p:nvPr>
        </p:nvSpPr>
        <p:spPr>
          <a:xfrm>
            <a:off x="960000" y="1524933"/>
            <a:ext cx="4440000" cy="1061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6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651" name="Google Shape;651;p22"/>
          <p:cNvSpPr txBox="1">
            <a:spLocks noGrp="1"/>
          </p:cNvSpPr>
          <p:nvPr>
            <p:ph type="title" idx="2" hasCustomPrompt="1"/>
          </p:nvPr>
        </p:nvSpPr>
        <p:spPr>
          <a:xfrm>
            <a:off x="960000" y="3928300"/>
            <a:ext cx="4440000" cy="1061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6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652" name="Google Shape;652;p22"/>
          <p:cNvSpPr txBox="1">
            <a:spLocks noGrp="1"/>
          </p:cNvSpPr>
          <p:nvPr>
            <p:ph type="title" idx="3" hasCustomPrompt="1"/>
          </p:nvPr>
        </p:nvSpPr>
        <p:spPr>
          <a:xfrm>
            <a:off x="6792000" y="3928300"/>
            <a:ext cx="4440000" cy="1061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6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653" name="Google Shape;653;p22"/>
          <p:cNvSpPr txBox="1">
            <a:spLocks noGrp="1"/>
          </p:cNvSpPr>
          <p:nvPr>
            <p:ph type="subTitle" idx="1"/>
          </p:nvPr>
        </p:nvSpPr>
        <p:spPr>
          <a:xfrm>
            <a:off x="960000" y="2586117"/>
            <a:ext cx="3919200" cy="5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654" name="Google Shape;654;p22"/>
          <p:cNvSpPr txBox="1">
            <a:spLocks noGrp="1"/>
          </p:cNvSpPr>
          <p:nvPr>
            <p:ph type="subTitle" idx="4"/>
          </p:nvPr>
        </p:nvSpPr>
        <p:spPr>
          <a:xfrm>
            <a:off x="960000" y="4989467"/>
            <a:ext cx="3919200" cy="5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655" name="Google Shape;655;p22"/>
          <p:cNvSpPr txBox="1">
            <a:spLocks noGrp="1"/>
          </p:cNvSpPr>
          <p:nvPr>
            <p:ph type="subTitle" idx="5"/>
          </p:nvPr>
        </p:nvSpPr>
        <p:spPr>
          <a:xfrm>
            <a:off x="7055600" y="4989500"/>
            <a:ext cx="4176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28051199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2">
  <p:cSld name="Title + Text 2">
    <p:spTree>
      <p:nvGrpSpPr>
        <p:cNvPr id="1" name="Shape 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7" name="Google Shape;657;p23"/>
          <p:cNvGrpSpPr/>
          <p:nvPr/>
        </p:nvGrpSpPr>
        <p:grpSpPr>
          <a:xfrm>
            <a:off x="-232700" y="-29865"/>
            <a:ext cx="12649552" cy="6924065"/>
            <a:chOff x="-174525" y="-22399"/>
            <a:chExt cx="9487164" cy="5193049"/>
          </a:xfrm>
        </p:grpSpPr>
        <p:sp>
          <p:nvSpPr>
            <p:cNvPr id="658" name="Google Shape;658;p23"/>
            <p:cNvSpPr/>
            <p:nvPr/>
          </p:nvSpPr>
          <p:spPr>
            <a:xfrm>
              <a:off x="-174525" y="-22399"/>
              <a:ext cx="9487164" cy="5188298"/>
            </a:xfrm>
            <a:custGeom>
              <a:avLst/>
              <a:gdLst/>
              <a:ahLst/>
              <a:cxnLst/>
              <a:rect l="l" t="t" r="r" b="b"/>
              <a:pathLst>
                <a:path w="264469" h="144360" extrusionOk="0">
                  <a:moveTo>
                    <a:pt x="125024" y="0"/>
                  </a:moveTo>
                  <a:cubicBezTo>
                    <a:pt x="124865" y="0"/>
                    <a:pt x="124702" y="4"/>
                    <a:pt x="124536" y="11"/>
                  </a:cubicBezTo>
                  <a:lnTo>
                    <a:pt x="4940" y="11"/>
                  </a:lnTo>
                  <a:cubicBezTo>
                    <a:pt x="1569" y="65"/>
                    <a:pt x="0" y="1705"/>
                    <a:pt x="226" y="4914"/>
                  </a:cubicBezTo>
                  <a:lnTo>
                    <a:pt x="226" y="138500"/>
                  </a:lnTo>
                  <a:cubicBezTo>
                    <a:pt x="208" y="142159"/>
                    <a:pt x="1811" y="143993"/>
                    <a:pt x="5034" y="143993"/>
                  </a:cubicBezTo>
                  <a:cubicBezTo>
                    <a:pt x="5185" y="143993"/>
                    <a:pt x="5340" y="143989"/>
                    <a:pt x="5499" y="143981"/>
                  </a:cubicBezTo>
                  <a:cubicBezTo>
                    <a:pt x="23166" y="144233"/>
                    <a:pt x="61538" y="144359"/>
                    <a:pt x="76177" y="144359"/>
                  </a:cubicBezTo>
                  <a:cubicBezTo>
                    <a:pt x="90824" y="144359"/>
                    <a:pt x="107103" y="144233"/>
                    <a:pt x="125041" y="143981"/>
                  </a:cubicBezTo>
                  <a:cubicBezTo>
                    <a:pt x="129025" y="143963"/>
                    <a:pt x="130900" y="142007"/>
                    <a:pt x="130675" y="138122"/>
                  </a:cubicBezTo>
                  <a:lnTo>
                    <a:pt x="130675" y="6393"/>
                  </a:lnTo>
                  <a:cubicBezTo>
                    <a:pt x="130839" y="2139"/>
                    <a:pt x="128956" y="0"/>
                    <a:pt x="125024" y="0"/>
                  </a:cubicBezTo>
                  <a:close/>
                  <a:moveTo>
                    <a:pt x="139427" y="0"/>
                  </a:moveTo>
                  <a:cubicBezTo>
                    <a:pt x="135503" y="0"/>
                    <a:pt x="133611" y="2139"/>
                    <a:pt x="133776" y="6393"/>
                  </a:cubicBezTo>
                  <a:lnTo>
                    <a:pt x="133776" y="138122"/>
                  </a:lnTo>
                  <a:cubicBezTo>
                    <a:pt x="133550" y="142007"/>
                    <a:pt x="135434" y="143963"/>
                    <a:pt x="139409" y="143981"/>
                  </a:cubicBezTo>
                  <a:cubicBezTo>
                    <a:pt x="157347" y="144233"/>
                    <a:pt x="173635" y="144359"/>
                    <a:pt x="188274" y="144359"/>
                  </a:cubicBezTo>
                  <a:cubicBezTo>
                    <a:pt x="202912" y="144359"/>
                    <a:pt x="241294" y="144233"/>
                    <a:pt x="258970" y="143981"/>
                  </a:cubicBezTo>
                  <a:cubicBezTo>
                    <a:pt x="259129" y="143989"/>
                    <a:pt x="259285" y="143993"/>
                    <a:pt x="259437" y="143993"/>
                  </a:cubicBezTo>
                  <a:cubicBezTo>
                    <a:pt x="262675" y="143993"/>
                    <a:pt x="264277" y="142159"/>
                    <a:pt x="264243" y="138500"/>
                  </a:cubicBezTo>
                  <a:lnTo>
                    <a:pt x="264243" y="4914"/>
                  </a:lnTo>
                  <a:cubicBezTo>
                    <a:pt x="264468" y="1705"/>
                    <a:pt x="262900" y="65"/>
                    <a:pt x="259529" y="11"/>
                  </a:cubicBezTo>
                  <a:lnTo>
                    <a:pt x="139914" y="11"/>
                  </a:lnTo>
                  <a:cubicBezTo>
                    <a:pt x="139749" y="4"/>
                    <a:pt x="139586" y="0"/>
                    <a:pt x="1394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cxnSp>
          <p:nvCxnSpPr>
            <p:cNvPr id="659" name="Google Shape;659;p23"/>
            <p:cNvCxnSpPr/>
            <p:nvPr/>
          </p:nvCxnSpPr>
          <p:spPr>
            <a:xfrm>
              <a:off x="-166800" y="540000"/>
              <a:ext cx="4681500" cy="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660" name="Google Shape;660;p23"/>
            <p:cNvGrpSpPr/>
            <p:nvPr/>
          </p:nvGrpSpPr>
          <p:grpSpPr>
            <a:xfrm>
              <a:off x="263005" y="845117"/>
              <a:ext cx="3790149" cy="3960313"/>
              <a:chOff x="263005" y="845117"/>
              <a:chExt cx="3790149" cy="3960313"/>
            </a:xfrm>
          </p:grpSpPr>
          <p:sp>
            <p:nvSpPr>
              <p:cNvPr id="661" name="Google Shape;661;p23"/>
              <p:cNvSpPr/>
              <p:nvPr/>
            </p:nvSpPr>
            <p:spPr>
              <a:xfrm>
                <a:off x="263005" y="3941386"/>
                <a:ext cx="3790149" cy="1956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51" extrusionOk="0">
                    <a:moveTo>
                      <a:pt x="271" y="0"/>
                    </a:moveTo>
                    <a:cubicBezTo>
                      <a:pt x="118" y="9"/>
                      <a:pt x="1" y="127"/>
                      <a:pt x="1" y="280"/>
                    </a:cubicBezTo>
                    <a:cubicBezTo>
                      <a:pt x="1" y="424"/>
                      <a:pt x="118" y="550"/>
                      <a:pt x="271" y="550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51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50"/>
                    </a:lnTo>
                    <a:lnTo>
                      <a:pt x="109358" y="550"/>
                    </a:lnTo>
                    <a:cubicBezTo>
                      <a:pt x="109502" y="550"/>
                      <a:pt x="109628" y="424"/>
                      <a:pt x="109619" y="271"/>
                    </a:cubicBezTo>
                    <a:cubicBezTo>
                      <a:pt x="109619" y="127"/>
                      <a:pt x="109502" y="0"/>
                      <a:pt x="109349" y="0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9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2" name="Google Shape;662;p23"/>
              <p:cNvSpPr/>
              <p:nvPr/>
            </p:nvSpPr>
            <p:spPr>
              <a:xfrm>
                <a:off x="263005" y="4223091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3" name="Google Shape;663;p23"/>
              <p:cNvSpPr/>
              <p:nvPr/>
            </p:nvSpPr>
            <p:spPr>
              <a:xfrm>
                <a:off x="263005" y="4504476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5"/>
                      <a:pt x="118" y="542"/>
                      <a:pt x="271" y="542"/>
                    </a:cubicBezTo>
                    <a:lnTo>
                      <a:pt x="13909" y="497"/>
                    </a:lnTo>
                    <a:lnTo>
                      <a:pt x="27538" y="479"/>
                    </a:lnTo>
                    <a:lnTo>
                      <a:pt x="54814" y="443"/>
                    </a:lnTo>
                    <a:lnTo>
                      <a:pt x="82082" y="479"/>
                    </a:lnTo>
                    <a:lnTo>
                      <a:pt x="95720" y="497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4" name="Google Shape;664;p23"/>
              <p:cNvSpPr/>
              <p:nvPr/>
            </p:nvSpPr>
            <p:spPr>
              <a:xfrm>
                <a:off x="263005" y="3378615"/>
                <a:ext cx="3790149" cy="19214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1" extrusionOk="0">
                    <a:moveTo>
                      <a:pt x="271" y="0"/>
                    </a:moveTo>
                    <a:cubicBezTo>
                      <a:pt x="118" y="0"/>
                      <a:pt x="1" y="117"/>
                      <a:pt x="1" y="270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0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63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5" name="Google Shape;665;p23"/>
              <p:cNvSpPr/>
              <p:nvPr/>
            </p:nvSpPr>
            <p:spPr>
              <a:xfrm>
                <a:off x="263005" y="3660001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6" name="Google Shape;666;p23"/>
              <p:cNvSpPr/>
              <p:nvPr/>
            </p:nvSpPr>
            <p:spPr>
              <a:xfrm>
                <a:off x="263005" y="3097194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109364" y="0"/>
                    </a:moveTo>
                    <a:cubicBezTo>
                      <a:pt x="109359" y="0"/>
                      <a:pt x="109354" y="0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15"/>
                      <a:pt x="118" y="542"/>
                      <a:pt x="271" y="542"/>
                    </a:cubicBezTo>
                    <a:lnTo>
                      <a:pt x="13909" y="488"/>
                    </a:lnTo>
                    <a:lnTo>
                      <a:pt x="27538" y="470"/>
                    </a:lnTo>
                    <a:lnTo>
                      <a:pt x="54814" y="442"/>
                    </a:lnTo>
                    <a:lnTo>
                      <a:pt x="82082" y="470"/>
                    </a:lnTo>
                    <a:lnTo>
                      <a:pt x="95720" y="488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15"/>
                      <a:pt x="109619" y="262"/>
                    </a:cubicBezTo>
                    <a:cubicBezTo>
                      <a:pt x="109619" y="123"/>
                      <a:pt x="109510" y="0"/>
                      <a:pt x="109364" y="0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7" name="Google Shape;667;p23"/>
              <p:cNvSpPr/>
              <p:nvPr/>
            </p:nvSpPr>
            <p:spPr>
              <a:xfrm>
                <a:off x="263005" y="225268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109364" y="1"/>
                    </a:moveTo>
                    <a:cubicBezTo>
                      <a:pt x="109359" y="1"/>
                      <a:pt x="109354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ubicBezTo>
                      <a:pt x="118" y="1"/>
                      <a:pt x="1" y="118"/>
                      <a:pt x="1" y="272"/>
                    </a:cubicBezTo>
                    <a:cubicBezTo>
                      <a:pt x="1" y="416"/>
                      <a:pt x="118" y="542"/>
                      <a:pt x="271" y="542"/>
                    </a:cubicBezTo>
                    <a:lnTo>
                      <a:pt x="13909" y="488"/>
                    </a:lnTo>
                    <a:lnTo>
                      <a:pt x="27538" y="470"/>
                    </a:lnTo>
                    <a:lnTo>
                      <a:pt x="54814" y="443"/>
                    </a:lnTo>
                    <a:lnTo>
                      <a:pt x="82082" y="470"/>
                    </a:lnTo>
                    <a:lnTo>
                      <a:pt x="95720" y="488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16"/>
                      <a:pt x="109619" y="272"/>
                    </a:cubicBezTo>
                    <a:cubicBezTo>
                      <a:pt x="109619" y="124"/>
                      <a:pt x="109510" y="1"/>
                      <a:pt x="109364" y="1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8" name="Google Shape;668;p23"/>
              <p:cNvSpPr/>
              <p:nvPr/>
            </p:nvSpPr>
            <p:spPr>
              <a:xfrm>
                <a:off x="263005" y="2534104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18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100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9" name="Google Shape;669;p23"/>
              <p:cNvSpPr/>
              <p:nvPr/>
            </p:nvSpPr>
            <p:spPr>
              <a:xfrm>
                <a:off x="263005" y="1970978"/>
                <a:ext cx="3790149" cy="19285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3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19"/>
                      <a:pt x="110" y="542"/>
                      <a:pt x="256" y="542"/>
                    </a:cubicBezTo>
                    <a:cubicBezTo>
                      <a:pt x="261" y="542"/>
                      <a:pt x="266" y="542"/>
                      <a:pt x="271" y="542"/>
                    </a:cubicBezTo>
                    <a:lnTo>
                      <a:pt x="13909" y="497"/>
                    </a:lnTo>
                    <a:lnTo>
                      <a:pt x="27538" y="479"/>
                    </a:lnTo>
                    <a:lnTo>
                      <a:pt x="54814" y="443"/>
                    </a:lnTo>
                    <a:lnTo>
                      <a:pt x="82082" y="479"/>
                    </a:lnTo>
                    <a:lnTo>
                      <a:pt x="95720" y="497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5"/>
                      <a:pt x="109619" y="271"/>
                    </a:cubicBezTo>
                    <a:cubicBezTo>
                      <a:pt x="109619" y="127"/>
                      <a:pt x="109502" y="1"/>
                      <a:pt x="109349" y="1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" name="Google Shape;670;p23"/>
              <p:cNvSpPr/>
              <p:nvPr/>
            </p:nvSpPr>
            <p:spPr>
              <a:xfrm>
                <a:off x="263005" y="1408208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15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69"/>
                    </a:lnTo>
                    <a:lnTo>
                      <a:pt x="95720" y="487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1" name="Google Shape;671;p23"/>
              <p:cNvSpPr/>
              <p:nvPr/>
            </p:nvSpPr>
            <p:spPr>
              <a:xfrm>
                <a:off x="263005" y="845117"/>
                <a:ext cx="3790149" cy="19214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1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2" name="Google Shape;672;p23"/>
              <p:cNvSpPr/>
              <p:nvPr/>
            </p:nvSpPr>
            <p:spPr>
              <a:xfrm>
                <a:off x="263005" y="112650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19"/>
                      <a:pt x="110" y="542"/>
                      <a:pt x="256" y="542"/>
                    </a:cubicBezTo>
                    <a:cubicBezTo>
                      <a:pt x="261" y="542"/>
                      <a:pt x="266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26"/>
                      <a:pt x="109502" y="0"/>
                      <a:pt x="109349" y="0"/>
                    </a:cubicBezTo>
                    <a:lnTo>
                      <a:pt x="95720" y="54"/>
                    </a:lnTo>
                    <a:lnTo>
                      <a:pt x="82082" y="72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" name="Google Shape;673;p23"/>
              <p:cNvSpPr/>
              <p:nvPr/>
            </p:nvSpPr>
            <p:spPr>
              <a:xfrm>
                <a:off x="263005" y="168959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4"/>
                      <a:pt x="118" y="542"/>
                      <a:pt x="271" y="542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4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" name="Google Shape;674;p23"/>
              <p:cNvSpPr/>
              <p:nvPr/>
            </p:nvSpPr>
            <p:spPr>
              <a:xfrm>
                <a:off x="263005" y="2815489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27"/>
                      <a:pt x="109502" y="1"/>
                      <a:pt x="109349" y="1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" name="Google Shape;675;p23"/>
              <p:cNvSpPr/>
              <p:nvPr/>
            </p:nvSpPr>
            <p:spPr>
              <a:xfrm>
                <a:off x="263005" y="4785897"/>
                <a:ext cx="3790149" cy="19533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50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80"/>
                    </a:cubicBezTo>
                    <a:cubicBezTo>
                      <a:pt x="1" y="424"/>
                      <a:pt x="118" y="550"/>
                      <a:pt x="271" y="550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50"/>
                    </a:lnTo>
                    <a:lnTo>
                      <a:pt x="109358" y="550"/>
                    </a:lnTo>
                    <a:cubicBezTo>
                      <a:pt x="109502" y="550"/>
                      <a:pt x="109628" y="424"/>
                      <a:pt x="109619" y="270"/>
                    </a:cubicBezTo>
                    <a:cubicBezTo>
                      <a:pt x="109619" y="126"/>
                      <a:pt x="109502" y="0"/>
                      <a:pt x="109349" y="0"/>
                    </a:cubicBezTo>
                    <a:lnTo>
                      <a:pt x="95720" y="54"/>
                    </a:lnTo>
                    <a:lnTo>
                      <a:pt x="82082" y="72"/>
                    </a:lnTo>
                    <a:lnTo>
                      <a:pt x="54814" y="108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6" name="Google Shape;676;p23"/>
            <p:cNvGrpSpPr/>
            <p:nvPr/>
          </p:nvGrpSpPr>
          <p:grpSpPr>
            <a:xfrm>
              <a:off x="5055305" y="845117"/>
              <a:ext cx="3790149" cy="3960313"/>
              <a:chOff x="263005" y="845117"/>
              <a:chExt cx="3790149" cy="3960313"/>
            </a:xfrm>
          </p:grpSpPr>
          <p:sp>
            <p:nvSpPr>
              <p:cNvPr id="677" name="Google Shape;677;p23"/>
              <p:cNvSpPr/>
              <p:nvPr/>
            </p:nvSpPr>
            <p:spPr>
              <a:xfrm>
                <a:off x="263005" y="3941386"/>
                <a:ext cx="3790149" cy="1956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51" extrusionOk="0">
                    <a:moveTo>
                      <a:pt x="271" y="0"/>
                    </a:moveTo>
                    <a:cubicBezTo>
                      <a:pt x="118" y="9"/>
                      <a:pt x="1" y="127"/>
                      <a:pt x="1" y="280"/>
                    </a:cubicBezTo>
                    <a:cubicBezTo>
                      <a:pt x="1" y="424"/>
                      <a:pt x="118" y="550"/>
                      <a:pt x="271" y="550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51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50"/>
                    </a:lnTo>
                    <a:lnTo>
                      <a:pt x="109358" y="550"/>
                    </a:lnTo>
                    <a:cubicBezTo>
                      <a:pt x="109502" y="550"/>
                      <a:pt x="109628" y="424"/>
                      <a:pt x="109619" y="271"/>
                    </a:cubicBezTo>
                    <a:cubicBezTo>
                      <a:pt x="109619" y="127"/>
                      <a:pt x="109502" y="0"/>
                      <a:pt x="109349" y="0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9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" name="Google Shape;678;p23"/>
              <p:cNvSpPr/>
              <p:nvPr/>
            </p:nvSpPr>
            <p:spPr>
              <a:xfrm>
                <a:off x="263005" y="4223091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9" name="Google Shape;679;p23"/>
              <p:cNvSpPr/>
              <p:nvPr/>
            </p:nvSpPr>
            <p:spPr>
              <a:xfrm>
                <a:off x="263005" y="4504476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5"/>
                      <a:pt x="118" y="542"/>
                      <a:pt x="271" y="542"/>
                    </a:cubicBezTo>
                    <a:lnTo>
                      <a:pt x="13909" y="497"/>
                    </a:lnTo>
                    <a:lnTo>
                      <a:pt x="27538" y="479"/>
                    </a:lnTo>
                    <a:lnTo>
                      <a:pt x="54814" y="443"/>
                    </a:lnTo>
                    <a:lnTo>
                      <a:pt x="82082" y="479"/>
                    </a:lnTo>
                    <a:lnTo>
                      <a:pt x="95720" y="497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0" name="Google Shape;680;p23"/>
              <p:cNvSpPr/>
              <p:nvPr/>
            </p:nvSpPr>
            <p:spPr>
              <a:xfrm>
                <a:off x="263005" y="3378615"/>
                <a:ext cx="3790149" cy="19214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1" extrusionOk="0">
                    <a:moveTo>
                      <a:pt x="271" y="0"/>
                    </a:moveTo>
                    <a:cubicBezTo>
                      <a:pt x="118" y="0"/>
                      <a:pt x="1" y="117"/>
                      <a:pt x="1" y="270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0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63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" name="Google Shape;681;p23"/>
              <p:cNvSpPr/>
              <p:nvPr/>
            </p:nvSpPr>
            <p:spPr>
              <a:xfrm>
                <a:off x="263005" y="3660001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" name="Google Shape;682;p23"/>
              <p:cNvSpPr/>
              <p:nvPr/>
            </p:nvSpPr>
            <p:spPr>
              <a:xfrm>
                <a:off x="263005" y="3097194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109364" y="0"/>
                    </a:moveTo>
                    <a:cubicBezTo>
                      <a:pt x="109359" y="0"/>
                      <a:pt x="109354" y="0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15"/>
                      <a:pt x="118" y="542"/>
                      <a:pt x="271" y="542"/>
                    </a:cubicBezTo>
                    <a:lnTo>
                      <a:pt x="13909" y="488"/>
                    </a:lnTo>
                    <a:lnTo>
                      <a:pt x="27538" y="470"/>
                    </a:lnTo>
                    <a:lnTo>
                      <a:pt x="54814" y="442"/>
                    </a:lnTo>
                    <a:lnTo>
                      <a:pt x="82082" y="470"/>
                    </a:lnTo>
                    <a:lnTo>
                      <a:pt x="95720" y="488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15"/>
                      <a:pt x="109619" y="262"/>
                    </a:cubicBezTo>
                    <a:cubicBezTo>
                      <a:pt x="109619" y="123"/>
                      <a:pt x="109510" y="0"/>
                      <a:pt x="109364" y="0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3" name="Google Shape;683;p23"/>
              <p:cNvSpPr/>
              <p:nvPr/>
            </p:nvSpPr>
            <p:spPr>
              <a:xfrm>
                <a:off x="263005" y="225268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109364" y="1"/>
                    </a:moveTo>
                    <a:cubicBezTo>
                      <a:pt x="109359" y="1"/>
                      <a:pt x="109354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ubicBezTo>
                      <a:pt x="118" y="1"/>
                      <a:pt x="1" y="118"/>
                      <a:pt x="1" y="272"/>
                    </a:cubicBezTo>
                    <a:cubicBezTo>
                      <a:pt x="1" y="416"/>
                      <a:pt x="118" y="542"/>
                      <a:pt x="271" y="542"/>
                    </a:cubicBezTo>
                    <a:lnTo>
                      <a:pt x="13909" y="488"/>
                    </a:lnTo>
                    <a:lnTo>
                      <a:pt x="27538" y="470"/>
                    </a:lnTo>
                    <a:lnTo>
                      <a:pt x="54814" y="443"/>
                    </a:lnTo>
                    <a:lnTo>
                      <a:pt x="82082" y="470"/>
                    </a:lnTo>
                    <a:lnTo>
                      <a:pt x="95720" y="488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16"/>
                      <a:pt x="109619" y="272"/>
                    </a:cubicBezTo>
                    <a:cubicBezTo>
                      <a:pt x="109619" y="124"/>
                      <a:pt x="109510" y="1"/>
                      <a:pt x="109364" y="1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4" name="Google Shape;684;p23"/>
              <p:cNvSpPr/>
              <p:nvPr/>
            </p:nvSpPr>
            <p:spPr>
              <a:xfrm>
                <a:off x="263005" y="2534104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18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100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5" name="Google Shape;685;p23"/>
              <p:cNvSpPr/>
              <p:nvPr/>
            </p:nvSpPr>
            <p:spPr>
              <a:xfrm>
                <a:off x="263005" y="1970978"/>
                <a:ext cx="3790149" cy="19285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3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19"/>
                      <a:pt x="110" y="542"/>
                      <a:pt x="256" y="542"/>
                    </a:cubicBezTo>
                    <a:cubicBezTo>
                      <a:pt x="261" y="542"/>
                      <a:pt x="266" y="542"/>
                      <a:pt x="271" y="542"/>
                    </a:cubicBezTo>
                    <a:lnTo>
                      <a:pt x="13909" y="497"/>
                    </a:lnTo>
                    <a:lnTo>
                      <a:pt x="27538" y="479"/>
                    </a:lnTo>
                    <a:lnTo>
                      <a:pt x="54814" y="443"/>
                    </a:lnTo>
                    <a:lnTo>
                      <a:pt x="82082" y="479"/>
                    </a:lnTo>
                    <a:lnTo>
                      <a:pt x="95720" y="497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5"/>
                      <a:pt x="109619" y="271"/>
                    </a:cubicBezTo>
                    <a:cubicBezTo>
                      <a:pt x="109619" y="127"/>
                      <a:pt x="109502" y="1"/>
                      <a:pt x="109349" y="1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6" name="Google Shape;686;p23"/>
              <p:cNvSpPr/>
              <p:nvPr/>
            </p:nvSpPr>
            <p:spPr>
              <a:xfrm>
                <a:off x="263005" y="1408208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15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69"/>
                    </a:lnTo>
                    <a:lnTo>
                      <a:pt x="95720" y="487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7" name="Google Shape;687;p23"/>
              <p:cNvSpPr/>
              <p:nvPr/>
            </p:nvSpPr>
            <p:spPr>
              <a:xfrm>
                <a:off x="263005" y="845117"/>
                <a:ext cx="3790149" cy="19214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1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" name="Google Shape;688;p23"/>
              <p:cNvSpPr/>
              <p:nvPr/>
            </p:nvSpPr>
            <p:spPr>
              <a:xfrm>
                <a:off x="263005" y="112650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19"/>
                      <a:pt x="110" y="542"/>
                      <a:pt x="256" y="542"/>
                    </a:cubicBezTo>
                    <a:cubicBezTo>
                      <a:pt x="261" y="542"/>
                      <a:pt x="266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26"/>
                      <a:pt x="109502" y="0"/>
                      <a:pt x="109349" y="0"/>
                    </a:cubicBezTo>
                    <a:lnTo>
                      <a:pt x="95720" y="54"/>
                    </a:lnTo>
                    <a:lnTo>
                      <a:pt x="82082" y="72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" name="Google Shape;689;p23"/>
              <p:cNvSpPr/>
              <p:nvPr/>
            </p:nvSpPr>
            <p:spPr>
              <a:xfrm>
                <a:off x="263005" y="168959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4"/>
                      <a:pt x="118" y="542"/>
                      <a:pt x="271" y="542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4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0" name="Google Shape;690;p23"/>
              <p:cNvSpPr/>
              <p:nvPr/>
            </p:nvSpPr>
            <p:spPr>
              <a:xfrm>
                <a:off x="263005" y="2815489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27"/>
                      <a:pt x="109502" y="1"/>
                      <a:pt x="109349" y="1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1" name="Google Shape;691;p23"/>
              <p:cNvSpPr/>
              <p:nvPr/>
            </p:nvSpPr>
            <p:spPr>
              <a:xfrm>
                <a:off x="263005" y="4785897"/>
                <a:ext cx="3790149" cy="19533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50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80"/>
                    </a:cubicBezTo>
                    <a:cubicBezTo>
                      <a:pt x="1" y="424"/>
                      <a:pt x="118" y="550"/>
                      <a:pt x="271" y="550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50"/>
                    </a:lnTo>
                    <a:lnTo>
                      <a:pt x="109358" y="550"/>
                    </a:lnTo>
                    <a:cubicBezTo>
                      <a:pt x="109502" y="550"/>
                      <a:pt x="109628" y="424"/>
                      <a:pt x="109619" y="270"/>
                    </a:cubicBezTo>
                    <a:cubicBezTo>
                      <a:pt x="109619" y="126"/>
                      <a:pt x="109502" y="0"/>
                      <a:pt x="109349" y="0"/>
                    </a:cubicBezTo>
                    <a:lnTo>
                      <a:pt x="95720" y="54"/>
                    </a:lnTo>
                    <a:lnTo>
                      <a:pt x="82082" y="72"/>
                    </a:lnTo>
                    <a:lnTo>
                      <a:pt x="54814" y="108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cxnSp>
          <p:nvCxnSpPr>
            <p:cNvPr id="692" name="Google Shape;692;p23"/>
            <p:cNvCxnSpPr/>
            <p:nvPr/>
          </p:nvCxnSpPr>
          <p:spPr>
            <a:xfrm>
              <a:off x="4625700" y="540000"/>
              <a:ext cx="4679100" cy="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3" name="Google Shape;693;p23"/>
            <p:cNvCxnSpPr/>
            <p:nvPr/>
          </p:nvCxnSpPr>
          <p:spPr>
            <a:xfrm>
              <a:off x="4049375" y="545250"/>
              <a:ext cx="0" cy="462540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4" name="Google Shape;694;p23"/>
            <p:cNvCxnSpPr/>
            <p:nvPr/>
          </p:nvCxnSpPr>
          <p:spPr>
            <a:xfrm>
              <a:off x="4112975" y="545250"/>
              <a:ext cx="0" cy="462540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5" name="Google Shape;695;p23"/>
            <p:cNvCxnSpPr/>
            <p:nvPr/>
          </p:nvCxnSpPr>
          <p:spPr>
            <a:xfrm>
              <a:off x="4991700" y="545250"/>
              <a:ext cx="0" cy="462540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6" name="Google Shape;696;p23"/>
            <p:cNvCxnSpPr/>
            <p:nvPr/>
          </p:nvCxnSpPr>
          <p:spPr>
            <a:xfrm>
              <a:off x="5055300" y="545250"/>
              <a:ext cx="0" cy="462540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7" name="Google Shape;697;p23"/>
            <p:cNvCxnSpPr/>
            <p:nvPr/>
          </p:nvCxnSpPr>
          <p:spPr>
            <a:xfrm>
              <a:off x="-166800" y="540000"/>
              <a:ext cx="4681500" cy="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698" name="Google Shape;698;p23"/>
          <p:cNvSpPr txBox="1">
            <a:spLocks noGrp="1"/>
          </p:cNvSpPr>
          <p:nvPr>
            <p:ph type="subTitle" idx="1"/>
          </p:nvPr>
        </p:nvSpPr>
        <p:spPr>
          <a:xfrm>
            <a:off x="960000" y="3511117"/>
            <a:ext cx="2764800" cy="212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699" name="Google Shape;699;p23"/>
          <p:cNvSpPr txBox="1">
            <a:spLocks noGrp="1"/>
          </p:cNvSpPr>
          <p:nvPr>
            <p:ph type="title"/>
          </p:nvPr>
        </p:nvSpPr>
        <p:spPr>
          <a:xfrm>
            <a:off x="960000" y="1936267"/>
            <a:ext cx="2161600" cy="13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2986585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7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1" name="Google Shape;701;p24"/>
          <p:cNvGrpSpPr/>
          <p:nvPr/>
        </p:nvGrpSpPr>
        <p:grpSpPr>
          <a:xfrm>
            <a:off x="-2267" y="439"/>
            <a:ext cx="12196533" cy="6857124"/>
            <a:chOff x="238125" y="854700"/>
            <a:chExt cx="7142500" cy="4015650"/>
          </a:xfrm>
        </p:grpSpPr>
        <p:sp>
          <p:nvSpPr>
            <p:cNvPr id="702" name="Google Shape;702;p24"/>
            <p:cNvSpPr/>
            <p:nvPr/>
          </p:nvSpPr>
          <p:spPr>
            <a:xfrm>
              <a:off x="238125" y="854700"/>
              <a:ext cx="7142500" cy="4015650"/>
            </a:xfrm>
            <a:custGeom>
              <a:avLst/>
              <a:gdLst/>
              <a:ahLst/>
              <a:cxnLst/>
              <a:rect l="l" t="t" r="r" b="b"/>
              <a:pathLst>
                <a:path w="285700" h="160626" extrusionOk="0">
                  <a:moveTo>
                    <a:pt x="5823" y="8897"/>
                  </a:moveTo>
                  <a:cubicBezTo>
                    <a:pt x="6990" y="8897"/>
                    <a:pt x="7943" y="9851"/>
                    <a:pt x="7943" y="11018"/>
                  </a:cubicBezTo>
                  <a:cubicBezTo>
                    <a:pt x="7943" y="12185"/>
                    <a:pt x="6990" y="13139"/>
                    <a:pt x="5823" y="13139"/>
                  </a:cubicBezTo>
                  <a:cubicBezTo>
                    <a:pt x="4656" y="13139"/>
                    <a:pt x="3714" y="12185"/>
                    <a:pt x="3714" y="11018"/>
                  </a:cubicBezTo>
                  <a:cubicBezTo>
                    <a:pt x="3714" y="9851"/>
                    <a:pt x="4656" y="8897"/>
                    <a:pt x="5823" y="8897"/>
                  </a:cubicBezTo>
                  <a:close/>
                  <a:moveTo>
                    <a:pt x="5823" y="20718"/>
                  </a:moveTo>
                  <a:cubicBezTo>
                    <a:pt x="6990" y="20718"/>
                    <a:pt x="7943" y="21660"/>
                    <a:pt x="7943" y="22839"/>
                  </a:cubicBezTo>
                  <a:cubicBezTo>
                    <a:pt x="7943" y="24006"/>
                    <a:pt x="6990" y="24960"/>
                    <a:pt x="5823" y="24960"/>
                  </a:cubicBezTo>
                  <a:cubicBezTo>
                    <a:pt x="4656" y="24960"/>
                    <a:pt x="3714" y="24006"/>
                    <a:pt x="3714" y="22839"/>
                  </a:cubicBezTo>
                  <a:cubicBezTo>
                    <a:pt x="3714" y="21660"/>
                    <a:pt x="4656" y="20718"/>
                    <a:pt x="5823" y="20718"/>
                  </a:cubicBezTo>
                  <a:close/>
                  <a:moveTo>
                    <a:pt x="5823" y="32527"/>
                  </a:moveTo>
                  <a:cubicBezTo>
                    <a:pt x="6990" y="32527"/>
                    <a:pt x="7943" y="33481"/>
                    <a:pt x="7943" y="34648"/>
                  </a:cubicBezTo>
                  <a:cubicBezTo>
                    <a:pt x="7943" y="35827"/>
                    <a:pt x="6990" y="36768"/>
                    <a:pt x="5823" y="36768"/>
                  </a:cubicBezTo>
                  <a:cubicBezTo>
                    <a:pt x="4656" y="36768"/>
                    <a:pt x="3714" y="35827"/>
                    <a:pt x="3714" y="34648"/>
                  </a:cubicBezTo>
                  <a:cubicBezTo>
                    <a:pt x="3714" y="33481"/>
                    <a:pt x="4656" y="32527"/>
                    <a:pt x="5823" y="32527"/>
                  </a:cubicBezTo>
                  <a:close/>
                  <a:moveTo>
                    <a:pt x="5823" y="44348"/>
                  </a:moveTo>
                  <a:cubicBezTo>
                    <a:pt x="6990" y="44348"/>
                    <a:pt x="7943" y="45302"/>
                    <a:pt x="7943" y="46469"/>
                  </a:cubicBezTo>
                  <a:cubicBezTo>
                    <a:pt x="7943" y="47636"/>
                    <a:pt x="6990" y="48589"/>
                    <a:pt x="5823" y="48589"/>
                  </a:cubicBezTo>
                  <a:cubicBezTo>
                    <a:pt x="4656" y="48589"/>
                    <a:pt x="3714" y="47636"/>
                    <a:pt x="3714" y="46469"/>
                  </a:cubicBezTo>
                  <a:cubicBezTo>
                    <a:pt x="3714" y="45302"/>
                    <a:pt x="4656" y="44348"/>
                    <a:pt x="5823" y="44348"/>
                  </a:cubicBezTo>
                  <a:close/>
                  <a:moveTo>
                    <a:pt x="5823" y="56169"/>
                  </a:moveTo>
                  <a:cubicBezTo>
                    <a:pt x="6990" y="56169"/>
                    <a:pt x="7943" y="57110"/>
                    <a:pt x="7943" y="58277"/>
                  </a:cubicBezTo>
                  <a:cubicBezTo>
                    <a:pt x="7943" y="59457"/>
                    <a:pt x="6990" y="60398"/>
                    <a:pt x="5823" y="60398"/>
                  </a:cubicBezTo>
                  <a:cubicBezTo>
                    <a:pt x="4656" y="60398"/>
                    <a:pt x="3714" y="59457"/>
                    <a:pt x="3714" y="58277"/>
                  </a:cubicBezTo>
                  <a:cubicBezTo>
                    <a:pt x="3714" y="57110"/>
                    <a:pt x="4656" y="56169"/>
                    <a:pt x="5823" y="56169"/>
                  </a:cubicBezTo>
                  <a:close/>
                  <a:moveTo>
                    <a:pt x="5823" y="67977"/>
                  </a:moveTo>
                  <a:cubicBezTo>
                    <a:pt x="6990" y="67977"/>
                    <a:pt x="7943" y="68931"/>
                    <a:pt x="7943" y="70098"/>
                  </a:cubicBezTo>
                  <a:cubicBezTo>
                    <a:pt x="7943" y="71265"/>
                    <a:pt x="6990" y="72219"/>
                    <a:pt x="5823" y="72219"/>
                  </a:cubicBezTo>
                  <a:cubicBezTo>
                    <a:pt x="4656" y="72219"/>
                    <a:pt x="3714" y="71265"/>
                    <a:pt x="3714" y="70098"/>
                  </a:cubicBezTo>
                  <a:cubicBezTo>
                    <a:pt x="3714" y="68931"/>
                    <a:pt x="4656" y="67977"/>
                    <a:pt x="5823" y="67977"/>
                  </a:cubicBezTo>
                  <a:close/>
                  <a:moveTo>
                    <a:pt x="5823" y="79798"/>
                  </a:moveTo>
                  <a:cubicBezTo>
                    <a:pt x="6990" y="79798"/>
                    <a:pt x="7943" y="80739"/>
                    <a:pt x="7943" y="81919"/>
                  </a:cubicBezTo>
                  <a:cubicBezTo>
                    <a:pt x="7943" y="83086"/>
                    <a:pt x="6990" y="84027"/>
                    <a:pt x="5823" y="84027"/>
                  </a:cubicBezTo>
                  <a:cubicBezTo>
                    <a:pt x="4656" y="84027"/>
                    <a:pt x="3714" y="83086"/>
                    <a:pt x="3714" y="81919"/>
                  </a:cubicBezTo>
                  <a:cubicBezTo>
                    <a:pt x="3714" y="80739"/>
                    <a:pt x="4656" y="79798"/>
                    <a:pt x="5823" y="79798"/>
                  </a:cubicBezTo>
                  <a:close/>
                  <a:moveTo>
                    <a:pt x="5823" y="91607"/>
                  </a:moveTo>
                  <a:cubicBezTo>
                    <a:pt x="6990" y="91607"/>
                    <a:pt x="7943" y="92560"/>
                    <a:pt x="7943" y="93727"/>
                  </a:cubicBezTo>
                  <a:cubicBezTo>
                    <a:pt x="7943" y="94895"/>
                    <a:pt x="6990" y="95848"/>
                    <a:pt x="5823" y="95848"/>
                  </a:cubicBezTo>
                  <a:cubicBezTo>
                    <a:pt x="4656" y="95848"/>
                    <a:pt x="3714" y="94895"/>
                    <a:pt x="3714" y="93727"/>
                  </a:cubicBezTo>
                  <a:cubicBezTo>
                    <a:pt x="3714" y="92560"/>
                    <a:pt x="4656" y="91607"/>
                    <a:pt x="5823" y="91607"/>
                  </a:cubicBezTo>
                  <a:close/>
                  <a:moveTo>
                    <a:pt x="5823" y="103428"/>
                  </a:moveTo>
                  <a:cubicBezTo>
                    <a:pt x="6990" y="103428"/>
                    <a:pt x="7943" y="104381"/>
                    <a:pt x="7943" y="105548"/>
                  </a:cubicBezTo>
                  <a:cubicBezTo>
                    <a:pt x="7943" y="106716"/>
                    <a:pt x="6990" y="107669"/>
                    <a:pt x="5823" y="107669"/>
                  </a:cubicBezTo>
                  <a:cubicBezTo>
                    <a:pt x="4656" y="107669"/>
                    <a:pt x="3714" y="106716"/>
                    <a:pt x="3714" y="105548"/>
                  </a:cubicBezTo>
                  <a:cubicBezTo>
                    <a:pt x="3714" y="104381"/>
                    <a:pt x="4656" y="103428"/>
                    <a:pt x="5823" y="103428"/>
                  </a:cubicBezTo>
                  <a:close/>
                  <a:moveTo>
                    <a:pt x="5823" y="115249"/>
                  </a:moveTo>
                  <a:cubicBezTo>
                    <a:pt x="6990" y="115249"/>
                    <a:pt x="7943" y="116190"/>
                    <a:pt x="7943" y="117357"/>
                  </a:cubicBezTo>
                  <a:cubicBezTo>
                    <a:pt x="7943" y="118536"/>
                    <a:pt x="6990" y="119478"/>
                    <a:pt x="5823" y="119478"/>
                  </a:cubicBezTo>
                  <a:cubicBezTo>
                    <a:pt x="4656" y="119478"/>
                    <a:pt x="3714" y="118536"/>
                    <a:pt x="3714" y="117357"/>
                  </a:cubicBezTo>
                  <a:cubicBezTo>
                    <a:pt x="3714" y="116190"/>
                    <a:pt x="4656" y="115249"/>
                    <a:pt x="5823" y="115249"/>
                  </a:cubicBezTo>
                  <a:close/>
                  <a:moveTo>
                    <a:pt x="5823" y="127057"/>
                  </a:moveTo>
                  <a:cubicBezTo>
                    <a:pt x="6990" y="127057"/>
                    <a:pt x="7943" y="128011"/>
                    <a:pt x="7943" y="129178"/>
                  </a:cubicBezTo>
                  <a:cubicBezTo>
                    <a:pt x="7943" y="130345"/>
                    <a:pt x="6990" y="131299"/>
                    <a:pt x="5823" y="131299"/>
                  </a:cubicBezTo>
                  <a:cubicBezTo>
                    <a:pt x="4656" y="131299"/>
                    <a:pt x="3714" y="130345"/>
                    <a:pt x="3714" y="129178"/>
                  </a:cubicBezTo>
                  <a:cubicBezTo>
                    <a:pt x="3714" y="128011"/>
                    <a:pt x="4656" y="127057"/>
                    <a:pt x="5823" y="127057"/>
                  </a:cubicBezTo>
                  <a:close/>
                  <a:moveTo>
                    <a:pt x="5823" y="138878"/>
                  </a:moveTo>
                  <a:cubicBezTo>
                    <a:pt x="6990" y="138878"/>
                    <a:pt x="7943" y="139819"/>
                    <a:pt x="7943" y="140999"/>
                  </a:cubicBezTo>
                  <a:cubicBezTo>
                    <a:pt x="7943" y="142166"/>
                    <a:pt x="6990" y="143107"/>
                    <a:pt x="5823" y="143107"/>
                  </a:cubicBezTo>
                  <a:cubicBezTo>
                    <a:pt x="4656" y="143107"/>
                    <a:pt x="3714" y="142166"/>
                    <a:pt x="3714" y="140999"/>
                  </a:cubicBezTo>
                  <a:cubicBezTo>
                    <a:pt x="3714" y="139819"/>
                    <a:pt x="4656" y="138878"/>
                    <a:pt x="5823" y="138878"/>
                  </a:cubicBezTo>
                  <a:close/>
                  <a:moveTo>
                    <a:pt x="5823" y="150687"/>
                  </a:moveTo>
                  <a:cubicBezTo>
                    <a:pt x="6990" y="150687"/>
                    <a:pt x="7943" y="151640"/>
                    <a:pt x="7943" y="152807"/>
                  </a:cubicBezTo>
                  <a:cubicBezTo>
                    <a:pt x="7943" y="153974"/>
                    <a:pt x="6990" y="154928"/>
                    <a:pt x="5823" y="154928"/>
                  </a:cubicBezTo>
                  <a:cubicBezTo>
                    <a:pt x="4656" y="154928"/>
                    <a:pt x="3714" y="153974"/>
                    <a:pt x="3714" y="152807"/>
                  </a:cubicBezTo>
                  <a:cubicBezTo>
                    <a:pt x="3714" y="151640"/>
                    <a:pt x="4656" y="150687"/>
                    <a:pt x="5823" y="150687"/>
                  </a:cubicBezTo>
                  <a:close/>
                  <a:moveTo>
                    <a:pt x="0" y="0"/>
                  </a:moveTo>
                  <a:lnTo>
                    <a:pt x="0" y="160625"/>
                  </a:lnTo>
                  <a:lnTo>
                    <a:pt x="285700" y="160625"/>
                  </a:lnTo>
                  <a:lnTo>
                    <a:pt x="2857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24"/>
            <p:cNvSpPr/>
            <p:nvPr/>
          </p:nvSpPr>
          <p:spPr>
            <a:xfrm>
              <a:off x="561875" y="24866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24"/>
            <p:cNvSpPr/>
            <p:nvPr/>
          </p:nvSpPr>
          <p:spPr>
            <a:xfrm>
              <a:off x="561875" y="26946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24"/>
            <p:cNvSpPr/>
            <p:nvPr/>
          </p:nvSpPr>
          <p:spPr>
            <a:xfrm>
              <a:off x="561875" y="28923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24"/>
            <p:cNvSpPr/>
            <p:nvPr/>
          </p:nvSpPr>
          <p:spPr>
            <a:xfrm>
              <a:off x="561875" y="31000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24"/>
            <p:cNvSpPr/>
            <p:nvPr/>
          </p:nvSpPr>
          <p:spPr>
            <a:xfrm>
              <a:off x="561875" y="16757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24"/>
            <p:cNvSpPr/>
            <p:nvPr/>
          </p:nvSpPr>
          <p:spPr>
            <a:xfrm>
              <a:off x="561875" y="18837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24"/>
            <p:cNvSpPr/>
            <p:nvPr/>
          </p:nvSpPr>
          <p:spPr>
            <a:xfrm>
              <a:off x="561875" y="20813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24"/>
            <p:cNvSpPr/>
            <p:nvPr/>
          </p:nvSpPr>
          <p:spPr>
            <a:xfrm>
              <a:off x="561875" y="22890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24"/>
            <p:cNvSpPr/>
            <p:nvPr/>
          </p:nvSpPr>
          <p:spPr>
            <a:xfrm>
              <a:off x="561875" y="14780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24"/>
            <p:cNvSpPr/>
            <p:nvPr/>
          </p:nvSpPr>
          <p:spPr>
            <a:xfrm>
              <a:off x="561875" y="41086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24"/>
            <p:cNvSpPr/>
            <p:nvPr/>
          </p:nvSpPr>
          <p:spPr>
            <a:xfrm>
              <a:off x="561875" y="431660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24"/>
            <p:cNvSpPr/>
            <p:nvPr/>
          </p:nvSpPr>
          <p:spPr>
            <a:xfrm>
              <a:off x="561875" y="45142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24"/>
            <p:cNvSpPr/>
            <p:nvPr/>
          </p:nvSpPr>
          <p:spPr>
            <a:xfrm>
              <a:off x="561875" y="3297650"/>
              <a:ext cx="6818750" cy="0"/>
            </a:xfrm>
            <a:custGeom>
              <a:avLst/>
              <a:gdLst/>
              <a:ahLst/>
              <a:cxnLst/>
              <a:rect l="l" t="t" r="r" b="b"/>
              <a:pathLst>
                <a:path w="272750" fill="none" extrusionOk="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24"/>
            <p:cNvSpPr/>
            <p:nvPr/>
          </p:nvSpPr>
          <p:spPr>
            <a:xfrm>
              <a:off x="561875" y="350562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24"/>
            <p:cNvSpPr/>
            <p:nvPr/>
          </p:nvSpPr>
          <p:spPr>
            <a:xfrm>
              <a:off x="561875" y="3703275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24"/>
            <p:cNvSpPr/>
            <p:nvPr/>
          </p:nvSpPr>
          <p:spPr>
            <a:xfrm>
              <a:off x="561875" y="3910950"/>
              <a:ext cx="6818750" cy="25"/>
            </a:xfrm>
            <a:custGeom>
              <a:avLst/>
              <a:gdLst/>
              <a:ahLst/>
              <a:cxnLst/>
              <a:rect l="l" t="t" r="r" b="b"/>
              <a:pathLst>
                <a:path w="272750" h="1" fill="none" extrusionOk="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rgbClr val="D9D9D9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24"/>
            <p:cNvSpPr/>
            <p:nvPr/>
          </p:nvSpPr>
          <p:spPr>
            <a:xfrm>
              <a:off x="514825" y="859725"/>
              <a:ext cx="25" cy="4005275"/>
            </a:xfrm>
            <a:custGeom>
              <a:avLst/>
              <a:gdLst/>
              <a:ahLst/>
              <a:cxnLst/>
              <a:rect l="l" t="t" r="r" b="b"/>
              <a:pathLst>
                <a:path w="1" h="160211" fill="none" extrusionOk="0">
                  <a:moveTo>
                    <a:pt x="0" y="0"/>
                  </a:moveTo>
                  <a:lnTo>
                    <a:pt x="0" y="160211"/>
                  </a:lnTo>
                </a:path>
              </a:pathLst>
            </a:custGeom>
            <a:noFill/>
            <a:ln w="7850" cap="flat" cmpd="sng">
              <a:solidFill>
                <a:srgbClr val="6D9EEB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24"/>
            <p:cNvSpPr/>
            <p:nvPr/>
          </p:nvSpPr>
          <p:spPr>
            <a:xfrm>
              <a:off x="563750" y="859725"/>
              <a:ext cx="25" cy="4005275"/>
            </a:xfrm>
            <a:custGeom>
              <a:avLst/>
              <a:gdLst/>
              <a:ahLst/>
              <a:cxnLst/>
              <a:rect l="l" t="t" r="r" b="b"/>
              <a:pathLst>
                <a:path w="1" h="160211" fill="none" extrusionOk="0">
                  <a:moveTo>
                    <a:pt x="1" y="0"/>
                  </a:moveTo>
                  <a:lnTo>
                    <a:pt x="1" y="160211"/>
                  </a:lnTo>
                </a:path>
              </a:pathLst>
            </a:custGeom>
            <a:noFill/>
            <a:ln w="7850" cap="flat" cmpd="sng">
              <a:solidFill>
                <a:srgbClr val="6D9EEB"/>
              </a:solidFill>
              <a:prstDash val="solid"/>
              <a:miter lim="12548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cxnSp>
        <p:nvCxnSpPr>
          <p:cNvPr id="721" name="Google Shape;721;p24"/>
          <p:cNvCxnSpPr/>
          <p:nvPr/>
        </p:nvCxnSpPr>
        <p:spPr>
          <a:xfrm>
            <a:off x="-83400" y="720000"/>
            <a:ext cx="12358800" cy="0"/>
          </a:xfrm>
          <a:prstGeom prst="straightConnector1">
            <a:avLst/>
          </a:prstGeom>
          <a:noFill/>
          <a:ln w="9525" cap="flat" cmpd="sng">
            <a:solidFill>
              <a:srgbClr val="6D9EEB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722" name="Google Shape;722;p24"/>
          <p:cNvSpPr/>
          <p:nvPr/>
        </p:nvSpPr>
        <p:spPr>
          <a:xfrm>
            <a:off x="-19400" y="6681100"/>
            <a:ext cx="12213600" cy="208400"/>
          </a:xfrm>
          <a:prstGeom prst="rect">
            <a:avLst/>
          </a:prstGeom>
          <a:solidFill>
            <a:srgbClr val="6D9EE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23" name="Google Shape;723;p24"/>
          <p:cNvSpPr txBox="1">
            <a:spLocks noGrp="1"/>
          </p:cNvSpPr>
          <p:nvPr>
            <p:ph type="ctrTitle"/>
          </p:nvPr>
        </p:nvSpPr>
        <p:spPr>
          <a:xfrm>
            <a:off x="3135833" y="720000"/>
            <a:ext cx="5920400" cy="1238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724" name="Google Shape;724;p24"/>
          <p:cNvSpPr txBox="1"/>
          <p:nvPr/>
        </p:nvSpPr>
        <p:spPr>
          <a:xfrm>
            <a:off x="3229617" y="4992767"/>
            <a:ext cx="5732800" cy="84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rPr>
              <a:t>CREDITS: This presentation template was created by </a:t>
            </a:r>
            <a:r>
              <a:rPr lang="en" sz="1600">
                <a:solidFill>
                  <a:schemeClr val="dk2"/>
                </a:solidFill>
                <a:uFill>
                  <a:noFill/>
                </a:uFill>
                <a:latin typeface="Muli"/>
                <a:ea typeface="Muli"/>
                <a:cs typeface="Muli"/>
                <a:sym typeface="Muli"/>
                <a:hlinkClick r:id="rId2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Slidesgo</a:t>
            </a:r>
            <a:r>
              <a:rPr lang="en" sz="1600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rPr>
              <a:t>, including icons by </a:t>
            </a:r>
            <a:r>
              <a:rPr lang="en" sz="1600">
                <a:solidFill>
                  <a:schemeClr val="dk2"/>
                </a:solidFill>
                <a:uFill>
                  <a:noFill/>
                </a:uFill>
                <a:latin typeface="Muli"/>
                <a:ea typeface="Muli"/>
                <a:cs typeface="Muli"/>
                <a:sym typeface="Muli"/>
                <a:hlinkClick r:id="rId3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Flaticon</a:t>
            </a:r>
            <a:r>
              <a:rPr lang="en" sz="1600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rPr>
              <a:t>, and infographics &amp; images by </a:t>
            </a:r>
            <a:r>
              <a:rPr lang="en" sz="1600">
                <a:solidFill>
                  <a:schemeClr val="dk2"/>
                </a:solidFill>
                <a:uFill>
                  <a:noFill/>
                </a:uFill>
                <a:latin typeface="Muli"/>
                <a:ea typeface="Muli"/>
                <a:cs typeface="Muli"/>
                <a:sym typeface="Muli"/>
                <a:hlinkClick r:id="rId4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Freepik</a:t>
            </a:r>
            <a:r>
              <a:rPr lang="en" sz="1600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rPr>
              <a:t>. </a:t>
            </a:r>
            <a:endParaRPr sz="1600">
              <a:solidFill>
                <a:schemeClr val="dk2"/>
              </a:solidFill>
              <a:latin typeface="Muli"/>
              <a:ea typeface="Muli"/>
              <a:cs typeface="Muli"/>
              <a:sym typeface="Muli"/>
            </a:endParaRPr>
          </a:p>
        </p:txBody>
      </p:sp>
      <p:sp>
        <p:nvSpPr>
          <p:cNvPr id="725" name="Google Shape;725;p24"/>
          <p:cNvSpPr txBox="1">
            <a:spLocks noGrp="1"/>
          </p:cNvSpPr>
          <p:nvPr>
            <p:ph type="subTitle" idx="1"/>
          </p:nvPr>
        </p:nvSpPr>
        <p:spPr>
          <a:xfrm>
            <a:off x="3940800" y="2668600"/>
            <a:ext cx="4310400" cy="23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726" name="Google Shape;726;p24"/>
          <p:cNvGrpSpPr/>
          <p:nvPr/>
        </p:nvGrpSpPr>
        <p:grpSpPr>
          <a:xfrm rot="697126">
            <a:off x="10957966" y="-492253"/>
            <a:ext cx="1740524" cy="1795281"/>
            <a:chOff x="1492000" y="427450"/>
            <a:chExt cx="1188000" cy="1225375"/>
          </a:xfrm>
        </p:grpSpPr>
        <p:sp>
          <p:nvSpPr>
            <p:cNvPr id="727" name="Google Shape;727;p24"/>
            <p:cNvSpPr/>
            <p:nvPr/>
          </p:nvSpPr>
          <p:spPr>
            <a:xfrm>
              <a:off x="1492000" y="427450"/>
              <a:ext cx="1188000" cy="1225375"/>
            </a:xfrm>
            <a:custGeom>
              <a:avLst/>
              <a:gdLst/>
              <a:ahLst/>
              <a:cxnLst/>
              <a:rect l="l" t="t" r="r" b="b"/>
              <a:pathLst>
                <a:path w="47520" h="49015" extrusionOk="0">
                  <a:moveTo>
                    <a:pt x="44863" y="698"/>
                  </a:moveTo>
                  <a:lnTo>
                    <a:pt x="44863" y="698"/>
                  </a:lnTo>
                  <a:cubicBezTo>
                    <a:pt x="45260" y="745"/>
                    <a:pt x="45657" y="763"/>
                    <a:pt x="46048" y="763"/>
                  </a:cubicBezTo>
                  <a:cubicBezTo>
                    <a:pt x="46274" y="763"/>
                    <a:pt x="46497" y="757"/>
                    <a:pt x="46717" y="748"/>
                  </a:cubicBezTo>
                  <a:lnTo>
                    <a:pt x="46717" y="748"/>
                  </a:lnTo>
                  <a:cubicBezTo>
                    <a:pt x="46667" y="8567"/>
                    <a:pt x="46617" y="16387"/>
                    <a:pt x="46642" y="24207"/>
                  </a:cubicBezTo>
                  <a:cubicBezTo>
                    <a:pt x="46667" y="32076"/>
                    <a:pt x="46366" y="40046"/>
                    <a:pt x="46868" y="47891"/>
                  </a:cubicBezTo>
                  <a:cubicBezTo>
                    <a:pt x="46818" y="47891"/>
                    <a:pt x="46792" y="47866"/>
                    <a:pt x="46767" y="47866"/>
                  </a:cubicBezTo>
                  <a:cubicBezTo>
                    <a:pt x="39987" y="48053"/>
                    <a:pt x="33211" y="48100"/>
                    <a:pt x="26436" y="48100"/>
                  </a:cubicBezTo>
                  <a:cubicBezTo>
                    <a:pt x="19684" y="48100"/>
                    <a:pt x="12934" y="48054"/>
                    <a:pt x="6180" y="48054"/>
                  </a:cubicBezTo>
                  <a:cubicBezTo>
                    <a:pt x="4304" y="48054"/>
                    <a:pt x="2428" y="48057"/>
                    <a:pt x="552" y="48066"/>
                  </a:cubicBezTo>
                  <a:cubicBezTo>
                    <a:pt x="802" y="38116"/>
                    <a:pt x="1203" y="28066"/>
                    <a:pt x="1203" y="18066"/>
                  </a:cubicBezTo>
                  <a:cubicBezTo>
                    <a:pt x="1203" y="12452"/>
                    <a:pt x="1078" y="6863"/>
                    <a:pt x="727" y="1299"/>
                  </a:cubicBezTo>
                  <a:lnTo>
                    <a:pt x="752" y="1299"/>
                  </a:lnTo>
                  <a:cubicBezTo>
                    <a:pt x="1098" y="1362"/>
                    <a:pt x="1492" y="1415"/>
                    <a:pt x="1880" y="1415"/>
                  </a:cubicBezTo>
                  <a:cubicBezTo>
                    <a:pt x="2112" y="1415"/>
                    <a:pt x="2341" y="1396"/>
                    <a:pt x="2557" y="1349"/>
                  </a:cubicBezTo>
                  <a:lnTo>
                    <a:pt x="2557" y="1349"/>
                  </a:lnTo>
                  <a:cubicBezTo>
                    <a:pt x="2406" y="1650"/>
                    <a:pt x="2406" y="2051"/>
                    <a:pt x="2582" y="2377"/>
                  </a:cubicBezTo>
                  <a:cubicBezTo>
                    <a:pt x="2901" y="2970"/>
                    <a:pt x="3636" y="3314"/>
                    <a:pt x="4314" y="3314"/>
                  </a:cubicBezTo>
                  <a:cubicBezTo>
                    <a:pt x="4381" y="3314"/>
                    <a:pt x="4447" y="3311"/>
                    <a:pt x="4512" y="3304"/>
                  </a:cubicBezTo>
                  <a:cubicBezTo>
                    <a:pt x="5740" y="3229"/>
                    <a:pt x="6316" y="1700"/>
                    <a:pt x="5539" y="873"/>
                  </a:cubicBezTo>
                  <a:lnTo>
                    <a:pt x="5539" y="873"/>
                  </a:lnTo>
                  <a:cubicBezTo>
                    <a:pt x="5943" y="910"/>
                    <a:pt x="6360" y="933"/>
                    <a:pt x="6771" y="933"/>
                  </a:cubicBezTo>
                  <a:cubicBezTo>
                    <a:pt x="6921" y="933"/>
                    <a:pt x="7071" y="930"/>
                    <a:pt x="7218" y="923"/>
                  </a:cubicBezTo>
                  <a:lnTo>
                    <a:pt x="7218" y="923"/>
                  </a:lnTo>
                  <a:cubicBezTo>
                    <a:pt x="6918" y="1199"/>
                    <a:pt x="6742" y="1700"/>
                    <a:pt x="6792" y="2101"/>
                  </a:cubicBezTo>
                  <a:cubicBezTo>
                    <a:pt x="6842" y="2778"/>
                    <a:pt x="7344" y="3254"/>
                    <a:pt x="7995" y="3354"/>
                  </a:cubicBezTo>
                  <a:cubicBezTo>
                    <a:pt x="8078" y="3367"/>
                    <a:pt x="8161" y="3373"/>
                    <a:pt x="8244" y="3373"/>
                  </a:cubicBezTo>
                  <a:cubicBezTo>
                    <a:pt x="8813" y="3373"/>
                    <a:pt x="9362" y="3077"/>
                    <a:pt x="9624" y="2552"/>
                  </a:cubicBezTo>
                  <a:cubicBezTo>
                    <a:pt x="9850" y="2076"/>
                    <a:pt x="9850" y="1475"/>
                    <a:pt x="9599" y="998"/>
                  </a:cubicBezTo>
                  <a:cubicBezTo>
                    <a:pt x="10025" y="998"/>
                    <a:pt x="10451" y="973"/>
                    <a:pt x="10903" y="898"/>
                  </a:cubicBezTo>
                  <a:lnTo>
                    <a:pt x="10903" y="898"/>
                  </a:lnTo>
                  <a:cubicBezTo>
                    <a:pt x="10652" y="1149"/>
                    <a:pt x="10527" y="1500"/>
                    <a:pt x="10552" y="1876"/>
                  </a:cubicBezTo>
                  <a:cubicBezTo>
                    <a:pt x="10627" y="2527"/>
                    <a:pt x="11178" y="3029"/>
                    <a:pt x="11830" y="3104"/>
                  </a:cubicBezTo>
                  <a:cubicBezTo>
                    <a:pt x="11905" y="3116"/>
                    <a:pt x="11981" y="3122"/>
                    <a:pt x="12056" y="3122"/>
                  </a:cubicBezTo>
                  <a:cubicBezTo>
                    <a:pt x="12607" y="3122"/>
                    <a:pt x="13138" y="2806"/>
                    <a:pt x="13359" y="2277"/>
                  </a:cubicBezTo>
                  <a:cubicBezTo>
                    <a:pt x="13559" y="1826"/>
                    <a:pt x="13509" y="1299"/>
                    <a:pt x="13258" y="898"/>
                  </a:cubicBezTo>
                  <a:cubicBezTo>
                    <a:pt x="13576" y="898"/>
                    <a:pt x="13904" y="909"/>
                    <a:pt x="14237" y="909"/>
                  </a:cubicBezTo>
                  <a:cubicBezTo>
                    <a:pt x="14403" y="909"/>
                    <a:pt x="14570" y="907"/>
                    <a:pt x="14737" y="898"/>
                  </a:cubicBezTo>
                  <a:lnTo>
                    <a:pt x="14737" y="898"/>
                  </a:lnTo>
                  <a:cubicBezTo>
                    <a:pt x="14273" y="1850"/>
                    <a:pt x="14626" y="3103"/>
                    <a:pt x="15816" y="3103"/>
                  </a:cubicBezTo>
                  <a:cubicBezTo>
                    <a:pt x="15911" y="3103"/>
                    <a:pt x="16010" y="3095"/>
                    <a:pt x="16116" y="3079"/>
                  </a:cubicBezTo>
                  <a:cubicBezTo>
                    <a:pt x="17268" y="2928"/>
                    <a:pt x="17644" y="1625"/>
                    <a:pt x="17093" y="798"/>
                  </a:cubicBezTo>
                  <a:lnTo>
                    <a:pt x="17093" y="798"/>
                  </a:lnTo>
                  <a:cubicBezTo>
                    <a:pt x="17569" y="823"/>
                    <a:pt x="18070" y="823"/>
                    <a:pt x="18572" y="823"/>
                  </a:cubicBezTo>
                  <a:cubicBezTo>
                    <a:pt x="18183" y="1796"/>
                    <a:pt x="18761" y="2957"/>
                    <a:pt x="19917" y="2957"/>
                  </a:cubicBezTo>
                  <a:cubicBezTo>
                    <a:pt x="19952" y="2957"/>
                    <a:pt x="19989" y="2956"/>
                    <a:pt x="20025" y="2953"/>
                  </a:cubicBezTo>
                  <a:cubicBezTo>
                    <a:pt x="21103" y="2878"/>
                    <a:pt x="21604" y="1775"/>
                    <a:pt x="21203" y="898"/>
                  </a:cubicBezTo>
                  <a:lnTo>
                    <a:pt x="21203" y="898"/>
                  </a:lnTo>
                  <a:cubicBezTo>
                    <a:pt x="21579" y="923"/>
                    <a:pt x="21930" y="923"/>
                    <a:pt x="22306" y="923"/>
                  </a:cubicBezTo>
                  <a:cubicBezTo>
                    <a:pt x="21963" y="1782"/>
                    <a:pt x="22460" y="2905"/>
                    <a:pt x="23492" y="2905"/>
                  </a:cubicBezTo>
                  <a:cubicBezTo>
                    <a:pt x="23514" y="2905"/>
                    <a:pt x="23536" y="2904"/>
                    <a:pt x="23559" y="2903"/>
                  </a:cubicBezTo>
                  <a:cubicBezTo>
                    <a:pt x="24436" y="2878"/>
                    <a:pt x="25339" y="1775"/>
                    <a:pt x="25013" y="1024"/>
                  </a:cubicBezTo>
                  <a:cubicBezTo>
                    <a:pt x="25489" y="998"/>
                    <a:pt x="25940" y="998"/>
                    <a:pt x="26391" y="923"/>
                  </a:cubicBezTo>
                  <a:lnTo>
                    <a:pt x="26391" y="923"/>
                  </a:lnTo>
                  <a:cubicBezTo>
                    <a:pt x="26141" y="1450"/>
                    <a:pt x="25990" y="2001"/>
                    <a:pt x="26391" y="2502"/>
                  </a:cubicBezTo>
                  <a:cubicBezTo>
                    <a:pt x="26730" y="2921"/>
                    <a:pt x="27291" y="3117"/>
                    <a:pt x="27809" y="3117"/>
                  </a:cubicBezTo>
                  <a:cubicBezTo>
                    <a:pt x="27942" y="3117"/>
                    <a:pt x="28073" y="3104"/>
                    <a:pt x="28196" y="3079"/>
                  </a:cubicBezTo>
                  <a:cubicBezTo>
                    <a:pt x="29173" y="2828"/>
                    <a:pt x="29675" y="1625"/>
                    <a:pt x="29073" y="923"/>
                  </a:cubicBezTo>
                  <a:lnTo>
                    <a:pt x="30226" y="923"/>
                  </a:lnTo>
                  <a:cubicBezTo>
                    <a:pt x="29910" y="1969"/>
                    <a:pt x="30584" y="3132"/>
                    <a:pt x="31769" y="3132"/>
                  </a:cubicBezTo>
                  <a:cubicBezTo>
                    <a:pt x="31806" y="3132"/>
                    <a:pt x="31843" y="3131"/>
                    <a:pt x="31880" y="3129"/>
                  </a:cubicBezTo>
                  <a:cubicBezTo>
                    <a:pt x="33108" y="3029"/>
                    <a:pt x="33685" y="1750"/>
                    <a:pt x="33208" y="773"/>
                  </a:cubicBezTo>
                  <a:lnTo>
                    <a:pt x="33208" y="773"/>
                  </a:lnTo>
                  <a:cubicBezTo>
                    <a:pt x="33559" y="798"/>
                    <a:pt x="33885" y="823"/>
                    <a:pt x="34236" y="848"/>
                  </a:cubicBezTo>
                  <a:cubicBezTo>
                    <a:pt x="33885" y="1800"/>
                    <a:pt x="34436" y="2928"/>
                    <a:pt x="35589" y="2928"/>
                  </a:cubicBezTo>
                  <a:cubicBezTo>
                    <a:pt x="35602" y="2929"/>
                    <a:pt x="35614" y="2929"/>
                    <a:pt x="35626" y="2929"/>
                  </a:cubicBezTo>
                  <a:cubicBezTo>
                    <a:pt x="36682" y="2929"/>
                    <a:pt x="37315" y="1865"/>
                    <a:pt x="37018" y="973"/>
                  </a:cubicBezTo>
                  <a:cubicBezTo>
                    <a:pt x="37319" y="948"/>
                    <a:pt x="37645" y="923"/>
                    <a:pt x="37945" y="898"/>
                  </a:cubicBezTo>
                  <a:lnTo>
                    <a:pt x="37945" y="898"/>
                  </a:lnTo>
                  <a:cubicBezTo>
                    <a:pt x="37695" y="1775"/>
                    <a:pt x="38221" y="2753"/>
                    <a:pt x="39274" y="2803"/>
                  </a:cubicBezTo>
                  <a:cubicBezTo>
                    <a:pt x="39298" y="2804"/>
                    <a:pt x="39323" y="2805"/>
                    <a:pt x="39347" y="2805"/>
                  </a:cubicBezTo>
                  <a:cubicBezTo>
                    <a:pt x="40334" y="2805"/>
                    <a:pt x="40996" y="1829"/>
                    <a:pt x="40727" y="948"/>
                  </a:cubicBezTo>
                  <a:lnTo>
                    <a:pt x="40727" y="948"/>
                  </a:lnTo>
                  <a:cubicBezTo>
                    <a:pt x="41028" y="1024"/>
                    <a:pt x="41329" y="1049"/>
                    <a:pt x="41630" y="1074"/>
                  </a:cubicBezTo>
                  <a:cubicBezTo>
                    <a:pt x="41228" y="1800"/>
                    <a:pt x="41880" y="2928"/>
                    <a:pt x="42858" y="3079"/>
                  </a:cubicBezTo>
                  <a:cubicBezTo>
                    <a:pt x="42948" y="3092"/>
                    <a:pt x="43038" y="3099"/>
                    <a:pt x="43126" y="3099"/>
                  </a:cubicBezTo>
                  <a:cubicBezTo>
                    <a:pt x="44355" y="3099"/>
                    <a:pt x="45307" y="1844"/>
                    <a:pt x="44863" y="698"/>
                  </a:cubicBezTo>
                  <a:close/>
                  <a:moveTo>
                    <a:pt x="47088" y="0"/>
                  </a:moveTo>
                  <a:cubicBezTo>
                    <a:pt x="46975" y="0"/>
                    <a:pt x="46861" y="48"/>
                    <a:pt x="46792" y="146"/>
                  </a:cubicBezTo>
                  <a:cubicBezTo>
                    <a:pt x="46603" y="146"/>
                    <a:pt x="46411" y="145"/>
                    <a:pt x="46218" y="145"/>
                  </a:cubicBezTo>
                  <a:cubicBezTo>
                    <a:pt x="45543" y="145"/>
                    <a:pt x="44854" y="160"/>
                    <a:pt x="44211" y="297"/>
                  </a:cubicBezTo>
                  <a:cubicBezTo>
                    <a:pt x="44061" y="347"/>
                    <a:pt x="44061" y="572"/>
                    <a:pt x="44211" y="597"/>
                  </a:cubicBezTo>
                  <a:lnTo>
                    <a:pt x="44286" y="597"/>
                  </a:lnTo>
                  <a:cubicBezTo>
                    <a:pt x="44462" y="1199"/>
                    <a:pt x="44512" y="1851"/>
                    <a:pt x="43935" y="2277"/>
                  </a:cubicBezTo>
                  <a:cubicBezTo>
                    <a:pt x="43706" y="2437"/>
                    <a:pt x="43435" y="2556"/>
                    <a:pt x="43161" y="2556"/>
                  </a:cubicBezTo>
                  <a:cubicBezTo>
                    <a:pt x="43135" y="2556"/>
                    <a:pt x="43109" y="2555"/>
                    <a:pt x="43083" y="2552"/>
                  </a:cubicBezTo>
                  <a:cubicBezTo>
                    <a:pt x="42908" y="2502"/>
                    <a:pt x="42757" y="2452"/>
                    <a:pt x="42582" y="2427"/>
                  </a:cubicBezTo>
                  <a:cubicBezTo>
                    <a:pt x="41980" y="2126"/>
                    <a:pt x="41955" y="1675"/>
                    <a:pt x="42482" y="1099"/>
                  </a:cubicBezTo>
                  <a:cubicBezTo>
                    <a:pt x="42807" y="998"/>
                    <a:pt x="42732" y="547"/>
                    <a:pt x="42406" y="522"/>
                  </a:cubicBezTo>
                  <a:cubicBezTo>
                    <a:pt x="42002" y="490"/>
                    <a:pt x="41577" y="437"/>
                    <a:pt x="41158" y="437"/>
                  </a:cubicBezTo>
                  <a:cubicBezTo>
                    <a:pt x="40927" y="437"/>
                    <a:pt x="40699" y="453"/>
                    <a:pt x="40477" y="497"/>
                  </a:cubicBezTo>
                  <a:cubicBezTo>
                    <a:pt x="40451" y="489"/>
                    <a:pt x="40422" y="484"/>
                    <a:pt x="40393" y="484"/>
                  </a:cubicBezTo>
                  <a:cubicBezTo>
                    <a:pt x="40251" y="484"/>
                    <a:pt x="40093" y="582"/>
                    <a:pt x="40176" y="748"/>
                  </a:cubicBezTo>
                  <a:cubicBezTo>
                    <a:pt x="40426" y="1399"/>
                    <a:pt x="40226" y="2277"/>
                    <a:pt x="39374" y="2302"/>
                  </a:cubicBezTo>
                  <a:cubicBezTo>
                    <a:pt x="39362" y="2302"/>
                    <a:pt x="39351" y="2302"/>
                    <a:pt x="39340" y="2302"/>
                  </a:cubicBezTo>
                  <a:cubicBezTo>
                    <a:pt x="38464" y="2302"/>
                    <a:pt x="38177" y="1341"/>
                    <a:pt x="38622" y="698"/>
                  </a:cubicBezTo>
                  <a:cubicBezTo>
                    <a:pt x="38722" y="547"/>
                    <a:pt x="38597" y="297"/>
                    <a:pt x="38396" y="297"/>
                  </a:cubicBezTo>
                  <a:cubicBezTo>
                    <a:pt x="37845" y="372"/>
                    <a:pt x="37319" y="447"/>
                    <a:pt x="36792" y="572"/>
                  </a:cubicBezTo>
                  <a:cubicBezTo>
                    <a:pt x="36767" y="547"/>
                    <a:pt x="36742" y="522"/>
                    <a:pt x="36717" y="472"/>
                  </a:cubicBezTo>
                  <a:cubicBezTo>
                    <a:pt x="36687" y="435"/>
                    <a:pt x="36647" y="420"/>
                    <a:pt x="36606" y="420"/>
                  </a:cubicBezTo>
                  <a:cubicBezTo>
                    <a:pt x="36478" y="420"/>
                    <a:pt x="36335" y="571"/>
                    <a:pt x="36391" y="723"/>
                  </a:cubicBezTo>
                  <a:cubicBezTo>
                    <a:pt x="36341" y="798"/>
                    <a:pt x="36391" y="948"/>
                    <a:pt x="36492" y="973"/>
                  </a:cubicBezTo>
                  <a:cubicBezTo>
                    <a:pt x="36735" y="1630"/>
                    <a:pt x="36459" y="2429"/>
                    <a:pt x="35662" y="2429"/>
                  </a:cubicBezTo>
                  <a:cubicBezTo>
                    <a:pt x="35638" y="2429"/>
                    <a:pt x="35614" y="2429"/>
                    <a:pt x="35589" y="2427"/>
                  </a:cubicBezTo>
                  <a:cubicBezTo>
                    <a:pt x="34687" y="2402"/>
                    <a:pt x="34436" y="1374"/>
                    <a:pt x="34913" y="723"/>
                  </a:cubicBezTo>
                  <a:cubicBezTo>
                    <a:pt x="35063" y="572"/>
                    <a:pt x="34888" y="322"/>
                    <a:pt x="34687" y="322"/>
                  </a:cubicBezTo>
                  <a:cubicBezTo>
                    <a:pt x="34086" y="322"/>
                    <a:pt x="33509" y="322"/>
                    <a:pt x="32908" y="347"/>
                  </a:cubicBezTo>
                  <a:cubicBezTo>
                    <a:pt x="32873" y="312"/>
                    <a:pt x="32831" y="298"/>
                    <a:pt x="32787" y="298"/>
                  </a:cubicBezTo>
                  <a:cubicBezTo>
                    <a:pt x="32641" y="298"/>
                    <a:pt x="32485" y="462"/>
                    <a:pt x="32582" y="597"/>
                  </a:cubicBezTo>
                  <a:cubicBezTo>
                    <a:pt x="33098" y="1359"/>
                    <a:pt x="32867" y="2554"/>
                    <a:pt x="31843" y="2554"/>
                  </a:cubicBezTo>
                  <a:cubicBezTo>
                    <a:pt x="31822" y="2554"/>
                    <a:pt x="31801" y="2553"/>
                    <a:pt x="31780" y="2552"/>
                  </a:cubicBezTo>
                  <a:cubicBezTo>
                    <a:pt x="30827" y="2527"/>
                    <a:pt x="30477" y="1550"/>
                    <a:pt x="30878" y="798"/>
                  </a:cubicBezTo>
                  <a:cubicBezTo>
                    <a:pt x="31003" y="623"/>
                    <a:pt x="30853" y="397"/>
                    <a:pt x="30652" y="397"/>
                  </a:cubicBezTo>
                  <a:cubicBezTo>
                    <a:pt x="29975" y="397"/>
                    <a:pt x="29374" y="497"/>
                    <a:pt x="28722" y="648"/>
                  </a:cubicBezTo>
                  <a:cubicBezTo>
                    <a:pt x="28697" y="623"/>
                    <a:pt x="28647" y="597"/>
                    <a:pt x="28622" y="572"/>
                  </a:cubicBezTo>
                  <a:cubicBezTo>
                    <a:pt x="28590" y="561"/>
                    <a:pt x="28559" y="556"/>
                    <a:pt x="28528" y="556"/>
                  </a:cubicBezTo>
                  <a:cubicBezTo>
                    <a:pt x="28295" y="556"/>
                    <a:pt x="28127" y="863"/>
                    <a:pt x="28371" y="973"/>
                  </a:cubicBezTo>
                  <a:cubicBezTo>
                    <a:pt x="29098" y="1349"/>
                    <a:pt x="28923" y="2277"/>
                    <a:pt x="28196" y="2552"/>
                  </a:cubicBezTo>
                  <a:cubicBezTo>
                    <a:pt x="28045" y="2590"/>
                    <a:pt x="27901" y="2609"/>
                    <a:pt x="27760" y="2609"/>
                  </a:cubicBezTo>
                  <a:cubicBezTo>
                    <a:pt x="27619" y="2609"/>
                    <a:pt x="27482" y="2590"/>
                    <a:pt x="27344" y="2552"/>
                  </a:cubicBezTo>
                  <a:cubicBezTo>
                    <a:pt x="26517" y="2001"/>
                    <a:pt x="26391" y="1399"/>
                    <a:pt x="26993" y="798"/>
                  </a:cubicBezTo>
                  <a:cubicBezTo>
                    <a:pt x="27118" y="623"/>
                    <a:pt x="27043" y="372"/>
                    <a:pt x="26817" y="372"/>
                  </a:cubicBezTo>
                  <a:cubicBezTo>
                    <a:pt x="26091" y="397"/>
                    <a:pt x="25339" y="497"/>
                    <a:pt x="24612" y="572"/>
                  </a:cubicBezTo>
                  <a:cubicBezTo>
                    <a:pt x="24587" y="572"/>
                    <a:pt x="24562" y="547"/>
                    <a:pt x="24537" y="547"/>
                  </a:cubicBezTo>
                  <a:cubicBezTo>
                    <a:pt x="24503" y="522"/>
                    <a:pt x="24467" y="511"/>
                    <a:pt x="24432" y="511"/>
                  </a:cubicBezTo>
                  <a:cubicBezTo>
                    <a:pt x="24361" y="511"/>
                    <a:pt x="24294" y="556"/>
                    <a:pt x="24261" y="623"/>
                  </a:cubicBezTo>
                  <a:cubicBezTo>
                    <a:pt x="24086" y="698"/>
                    <a:pt x="24111" y="998"/>
                    <a:pt x="24336" y="998"/>
                  </a:cubicBezTo>
                  <a:lnTo>
                    <a:pt x="24436" y="998"/>
                  </a:lnTo>
                  <a:cubicBezTo>
                    <a:pt x="24637" y="1299"/>
                    <a:pt x="24512" y="1800"/>
                    <a:pt x="24336" y="2026"/>
                  </a:cubicBezTo>
                  <a:cubicBezTo>
                    <a:pt x="24134" y="2249"/>
                    <a:pt x="23882" y="2373"/>
                    <a:pt x="23608" y="2373"/>
                  </a:cubicBezTo>
                  <a:cubicBezTo>
                    <a:pt x="23543" y="2373"/>
                    <a:pt x="23476" y="2366"/>
                    <a:pt x="23409" y="2352"/>
                  </a:cubicBezTo>
                  <a:cubicBezTo>
                    <a:pt x="22732" y="2252"/>
                    <a:pt x="22381" y="1425"/>
                    <a:pt x="22857" y="823"/>
                  </a:cubicBezTo>
                  <a:cubicBezTo>
                    <a:pt x="22983" y="673"/>
                    <a:pt x="22908" y="472"/>
                    <a:pt x="22707" y="447"/>
                  </a:cubicBezTo>
                  <a:cubicBezTo>
                    <a:pt x="22439" y="428"/>
                    <a:pt x="22171" y="420"/>
                    <a:pt x="21903" y="420"/>
                  </a:cubicBezTo>
                  <a:cubicBezTo>
                    <a:pt x="21469" y="420"/>
                    <a:pt x="21036" y="441"/>
                    <a:pt x="20602" y="472"/>
                  </a:cubicBezTo>
                  <a:cubicBezTo>
                    <a:pt x="20351" y="497"/>
                    <a:pt x="20351" y="848"/>
                    <a:pt x="20602" y="873"/>
                  </a:cubicBezTo>
                  <a:lnTo>
                    <a:pt x="20652" y="873"/>
                  </a:lnTo>
                  <a:cubicBezTo>
                    <a:pt x="21028" y="1525"/>
                    <a:pt x="20777" y="2452"/>
                    <a:pt x="19925" y="2452"/>
                  </a:cubicBezTo>
                  <a:cubicBezTo>
                    <a:pt x="18998" y="2452"/>
                    <a:pt x="18747" y="1349"/>
                    <a:pt x="19198" y="698"/>
                  </a:cubicBezTo>
                  <a:cubicBezTo>
                    <a:pt x="19299" y="547"/>
                    <a:pt x="19173" y="322"/>
                    <a:pt x="18973" y="322"/>
                  </a:cubicBezTo>
                  <a:cubicBezTo>
                    <a:pt x="18529" y="322"/>
                    <a:pt x="18085" y="305"/>
                    <a:pt x="17641" y="305"/>
                  </a:cubicBezTo>
                  <a:cubicBezTo>
                    <a:pt x="17308" y="305"/>
                    <a:pt x="16975" y="315"/>
                    <a:pt x="16642" y="347"/>
                  </a:cubicBezTo>
                  <a:lnTo>
                    <a:pt x="16592" y="347"/>
                  </a:lnTo>
                  <a:cubicBezTo>
                    <a:pt x="16592" y="347"/>
                    <a:pt x="16567" y="322"/>
                    <a:pt x="16542" y="322"/>
                  </a:cubicBezTo>
                  <a:cubicBezTo>
                    <a:pt x="16503" y="299"/>
                    <a:pt x="16465" y="289"/>
                    <a:pt x="16428" y="289"/>
                  </a:cubicBezTo>
                  <a:cubicBezTo>
                    <a:pt x="16226" y="289"/>
                    <a:pt x="16083" y="595"/>
                    <a:pt x="16316" y="723"/>
                  </a:cubicBezTo>
                  <a:cubicBezTo>
                    <a:pt x="17068" y="1224"/>
                    <a:pt x="17118" y="2427"/>
                    <a:pt x="16065" y="2628"/>
                  </a:cubicBezTo>
                  <a:cubicBezTo>
                    <a:pt x="16001" y="2641"/>
                    <a:pt x="15937" y="2648"/>
                    <a:pt x="15874" y="2648"/>
                  </a:cubicBezTo>
                  <a:cubicBezTo>
                    <a:pt x="15009" y="2648"/>
                    <a:pt x="14351" y="1430"/>
                    <a:pt x="15238" y="823"/>
                  </a:cubicBezTo>
                  <a:cubicBezTo>
                    <a:pt x="15414" y="723"/>
                    <a:pt x="15339" y="472"/>
                    <a:pt x="15113" y="447"/>
                  </a:cubicBezTo>
                  <a:cubicBezTo>
                    <a:pt x="14835" y="428"/>
                    <a:pt x="14558" y="420"/>
                    <a:pt x="14279" y="420"/>
                  </a:cubicBezTo>
                  <a:cubicBezTo>
                    <a:pt x="13827" y="420"/>
                    <a:pt x="13372" y="441"/>
                    <a:pt x="12908" y="472"/>
                  </a:cubicBezTo>
                  <a:cubicBezTo>
                    <a:pt x="12882" y="497"/>
                    <a:pt x="12857" y="497"/>
                    <a:pt x="12807" y="522"/>
                  </a:cubicBezTo>
                  <a:cubicBezTo>
                    <a:pt x="12682" y="522"/>
                    <a:pt x="12582" y="748"/>
                    <a:pt x="12682" y="898"/>
                  </a:cubicBezTo>
                  <a:cubicBezTo>
                    <a:pt x="13208" y="1525"/>
                    <a:pt x="13008" y="2628"/>
                    <a:pt x="12030" y="2628"/>
                  </a:cubicBezTo>
                  <a:cubicBezTo>
                    <a:pt x="11103" y="2628"/>
                    <a:pt x="10627" y="1274"/>
                    <a:pt x="11604" y="923"/>
                  </a:cubicBezTo>
                  <a:cubicBezTo>
                    <a:pt x="11730" y="873"/>
                    <a:pt x="11730" y="698"/>
                    <a:pt x="11629" y="673"/>
                  </a:cubicBezTo>
                  <a:cubicBezTo>
                    <a:pt x="11604" y="572"/>
                    <a:pt x="11554" y="472"/>
                    <a:pt x="11429" y="472"/>
                  </a:cubicBezTo>
                  <a:cubicBezTo>
                    <a:pt x="11209" y="457"/>
                    <a:pt x="10984" y="449"/>
                    <a:pt x="10758" y="449"/>
                  </a:cubicBezTo>
                  <a:cubicBezTo>
                    <a:pt x="10236" y="449"/>
                    <a:pt x="9705" y="493"/>
                    <a:pt x="9198" y="597"/>
                  </a:cubicBezTo>
                  <a:cubicBezTo>
                    <a:pt x="9187" y="596"/>
                    <a:pt x="9176" y="595"/>
                    <a:pt x="9164" y="595"/>
                  </a:cubicBezTo>
                  <a:cubicBezTo>
                    <a:pt x="9020" y="595"/>
                    <a:pt x="8857" y="736"/>
                    <a:pt x="8973" y="898"/>
                  </a:cubicBezTo>
                  <a:cubicBezTo>
                    <a:pt x="9248" y="1299"/>
                    <a:pt x="9424" y="1750"/>
                    <a:pt x="9223" y="2227"/>
                  </a:cubicBezTo>
                  <a:cubicBezTo>
                    <a:pt x="9070" y="2620"/>
                    <a:pt x="8688" y="2842"/>
                    <a:pt x="8276" y="2842"/>
                  </a:cubicBezTo>
                  <a:cubicBezTo>
                    <a:pt x="8216" y="2842"/>
                    <a:pt x="8156" y="2838"/>
                    <a:pt x="8095" y="2828"/>
                  </a:cubicBezTo>
                  <a:cubicBezTo>
                    <a:pt x="7669" y="2778"/>
                    <a:pt x="7344" y="2452"/>
                    <a:pt x="7344" y="2001"/>
                  </a:cubicBezTo>
                  <a:cubicBezTo>
                    <a:pt x="7319" y="1600"/>
                    <a:pt x="7544" y="1299"/>
                    <a:pt x="7845" y="1024"/>
                  </a:cubicBezTo>
                  <a:cubicBezTo>
                    <a:pt x="7920" y="948"/>
                    <a:pt x="7920" y="873"/>
                    <a:pt x="7870" y="798"/>
                  </a:cubicBezTo>
                  <a:cubicBezTo>
                    <a:pt x="7945" y="698"/>
                    <a:pt x="7895" y="497"/>
                    <a:pt x="7770" y="472"/>
                  </a:cubicBezTo>
                  <a:cubicBezTo>
                    <a:pt x="7476" y="428"/>
                    <a:pt x="7177" y="412"/>
                    <a:pt x="6874" y="412"/>
                  </a:cubicBezTo>
                  <a:cubicBezTo>
                    <a:pt x="6324" y="412"/>
                    <a:pt x="5763" y="465"/>
                    <a:pt x="5213" y="497"/>
                  </a:cubicBezTo>
                  <a:cubicBezTo>
                    <a:pt x="5163" y="497"/>
                    <a:pt x="5113" y="522"/>
                    <a:pt x="5088" y="572"/>
                  </a:cubicBezTo>
                  <a:cubicBezTo>
                    <a:pt x="5069" y="567"/>
                    <a:pt x="5050" y="565"/>
                    <a:pt x="5032" y="565"/>
                  </a:cubicBezTo>
                  <a:cubicBezTo>
                    <a:pt x="4879" y="565"/>
                    <a:pt x="4756" y="736"/>
                    <a:pt x="4913" y="848"/>
                  </a:cubicBezTo>
                  <a:cubicBezTo>
                    <a:pt x="5213" y="1099"/>
                    <a:pt x="5464" y="1425"/>
                    <a:pt x="5439" y="1826"/>
                  </a:cubicBezTo>
                  <a:cubicBezTo>
                    <a:pt x="5389" y="2327"/>
                    <a:pt x="4988" y="2728"/>
                    <a:pt x="4512" y="2778"/>
                  </a:cubicBezTo>
                  <a:cubicBezTo>
                    <a:pt x="4478" y="2781"/>
                    <a:pt x="4444" y="2783"/>
                    <a:pt x="4409" y="2783"/>
                  </a:cubicBezTo>
                  <a:cubicBezTo>
                    <a:pt x="3603" y="2783"/>
                    <a:pt x="2415" y="1966"/>
                    <a:pt x="3208" y="1149"/>
                  </a:cubicBezTo>
                  <a:cubicBezTo>
                    <a:pt x="3312" y="1045"/>
                    <a:pt x="3210" y="873"/>
                    <a:pt x="3087" y="873"/>
                  </a:cubicBezTo>
                  <a:cubicBezTo>
                    <a:pt x="3061" y="873"/>
                    <a:pt x="3034" y="881"/>
                    <a:pt x="3008" y="898"/>
                  </a:cubicBezTo>
                  <a:lnTo>
                    <a:pt x="2983" y="898"/>
                  </a:lnTo>
                  <a:cubicBezTo>
                    <a:pt x="2933" y="873"/>
                    <a:pt x="2907" y="848"/>
                    <a:pt x="2857" y="848"/>
                  </a:cubicBezTo>
                  <a:cubicBezTo>
                    <a:pt x="2773" y="836"/>
                    <a:pt x="2689" y="831"/>
                    <a:pt x="2605" y="831"/>
                  </a:cubicBezTo>
                  <a:cubicBezTo>
                    <a:pt x="2339" y="831"/>
                    <a:pt x="2077" y="879"/>
                    <a:pt x="1830" y="898"/>
                  </a:cubicBezTo>
                  <a:cubicBezTo>
                    <a:pt x="1479" y="923"/>
                    <a:pt x="1153" y="923"/>
                    <a:pt x="802" y="923"/>
                  </a:cubicBezTo>
                  <a:cubicBezTo>
                    <a:pt x="752" y="923"/>
                    <a:pt x="727" y="923"/>
                    <a:pt x="702" y="948"/>
                  </a:cubicBezTo>
                  <a:cubicBezTo>
                    <a:pt x="669" y="893"/>
                    <a:pt x="606" y="862"/>
                    <a:pt x="547" y="862"/>
                  </a:cubicBezTo>
                  <a:cubicBezTo>
                    <a:pt x="472" y="862"/>
                    <a:pt x="401" y="912"/>
                    <a:pt x="401" y="1024"/>
                  </a:cubicBezTo>
                  <a:cubicBezTo>
                    <a:pt x="151" y="8693"/>
                    <a:pt x="552" y="16412"/>
                    <a:pt x="501" y="24106"/>
                  </a:cubicBezTo>
                  <a:cubicBezTo>
                    <a:pt x="451" y="32126"/>
                    <a:pt x="226" y="40147"/>
                    <a:pt x="0" y="48167"/>
                  </a:cubicBezTo>
                  <a:cubicBezTo>
                    <a:pt x="0" y="48346"/>
                    <a:pt x="141" y="48435"/>
                    <a:pt x="276" y="48435"/>
                  </a:cubicBezTo>
                  <a:cubicBezTo>
                    <a:pt x="330" y="48435"/>
                    <a:pt x="383" y="48421"/>
                    <a:pt x="426" y="48392"/>
                  </a:cubicBezTo>
                  <a:cubicBezTo>
                    <a:pt x="451" y="48417"/>
                    <a:pt x="501" y="48442"/>
                    <a:pt x="552" y="48442"/>
                  </a:cubicBezTo>
                  <a:cubicBezTo>
                    <a:pt x="6395" y="48873"/>
                    <a:pt x="12274" y="49015"/>
                    <a:pt x="18164" y="49015"/>
                  </a:cubicBezTo>
                  <a:cubicBezTo>
                    <a:pt x="27709" y="49015"/>
                    <a:pt x="37282" y="48642"/>
                    <a:pt x="46767" y="48518"/>
                  </a:cubicBezTo>
                  <a:cubicBezTo>
                    <a:pt x="46968" y="48518"/>
                    <a:pt x="47068" y="48367"/>
                    <a:pt x="47068" y="48217"/>
                  </a:cubicBezTo>
                  <a:cubicBezTo>
                    <a:pt x="47118" y="48217"/>
                    <a:pt x="47193" y="48167"/>
                    <a:pt x="47193" y="48066"/>
                  </a:cubicBezTo>
                  <a:cubicBezTo>
                    <a:pt x="47519" y="40147"/>
                    <a:pt x="47118" y="32152"/>
                    <a:pt x="47168" y="24207"/>
                  </a:cubicBezTo>
                  <a:cubicBezTo>
                    <a:pt x="47193" y="16237"/>
                    <a:pt x="47269" y="8292"/>
                    <a:pt x="47419" y="347"/>
                  </a:cubicBezTo>
                  <a:cubicBezTo>
                    <a:pt x="47434" y="118"/>
                    <a:pt x="47263" y="0"/>
                    <a:pt x="47088" y="0"/>
                  </a:cubicBez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24"/>
            <p:cNvSpPr/>
            <p:nvPr/>
          </p:nvSpPr>
          <p:spPr>
            <a:xfrm>
              <a:off x="1505775" y="444875"/>
              <a:ext cx="1157925" cy="1185100"/>
            </a:xfrm>
            <a:custGeom>
              <a:avLst/>
              <a:gdLst/>
              <a:ahLst/>
              <a:cxnLst/>
              <a:rect l="l" t="t" r="r" b="b"/>
              <a:pathLst>
                <a:path w="46317" h="47404" extrusionOk="0">
                  <a:moveTo>
                    <a:pt x="19694" y="12839"/>
                  </a:moveTo>
                  <a:cubicBezTo>
                    <a:pt x="25666" y="12839"/>
                    <a:pt x="31640" y="12924"/>
                    <a:pt x="37606" y="12924"/>
                  </a:cubicBezTo>
                  <a:cubicBezTo>
                    <a:pt x="38998" y="12924"/>
                    <a:pt x="40389" y="12919"/>
                    <a:pt x="41780" y="12908"/>
                  </a:cubicBezTo>
                  <a:cubicBezTo>
                    <a:pt x="42031" y="12908"/>
                    <a:pt x="42031" y="13309"/>
                    <a:pt x="41780" y="13309"/>
                  </a:cubicBezTo>
                  <a:cubicBezTo>
                    <a:pt x="40353" y="13295"/>
                    <a:pt x="38925" y="13288"/>
                    <a:pt x="37497" y="13288"/>
                  </a:cubicBezTo>
                  <a:cubicBezTo>
                    <a:pt x="30111" y="13288"/>
                    <a:pt x="22711" y="13452"/>
                    <a:pt x="15319" y="13452"/>
                  </a:cubicBezTo>
                  <a:cubicBezTo>
                    <a:pt x="11840" y="13452"/>
                    <a:pt x="8362" y="13415"/>
                    <a:pt x="4888" y="13309"/>
                  </a:cubicBezTo>
                  <a:cubicBezTo>
                    <a:pt x="4763" y="13309"/>
                    <a:pt x="4763" y="13109"/>
                    <a:pt x="4888" y="13109"/>
                  </a:cubicBezTo>
                  <a:cubicBezTo>
                    <a:pt x="9817" y="12897"/>
                    <a:pt x="14755" y="12839"/>
                    <a:pt x="19694" y="12839"/>
                  </a:cubicBezTo>
                  <a:close/>
                  <a:moveTo>
                    <a:pt x="41778" y="16165"/>
                  </a:moveTo>
                  <a:cubicBezTo>
                    <a:pt x="42081" y="16165"/>
                    <a:pt x="42073" y="16643"/>
                    <a:pt x="41755" y="16667"/>
                  </a:cubicBezTo>
                  <a:cubicBezTo>
                    <a:pt x="33336" y="16859"/>
                    <a:pt x="24820" y="17221"/>
                    <a:pt x="16342" y="17221"/>
                  </a:cubicBezTo>
                  <a:cubicBezTo>
                    <a:pt x="12630" y="17221"/>
                    <a:pt x="8925" y="17151"/>
                    <a:pt x="5239" y="16968"/>
                  </a:cubicBezTo>
                  <a:cubicBezTo>
                    <a:pt x="5113" y="16968"/>
                    <a:pt x="5113" y="16793"/>
                    <a:pt x="5239" y="16793"/>
                  </a:cubicBezTo>
                  <a:cubicBezTo>
                    <a:pt x="17369" y="16166"/>
                    <a:pt x="29625" y="16467"/>
                    <a:pt x="41755" y="16166"/>
                  </a:cubicBezTo>
                  <a:cubicBezTo>
                    <a:pt x="41763" y="16166"/>
                    <a:pt x="41771" y="16165"/>
                    <a:pt x="41778" y="16165"/>
                  </a:cubicBezTo>
                  <a:close/>
                  <a:moveTo>
                    <a:pt x="30937" y="19611"/>
                  </a:moveTo>
                  <a:cubicBezTo>
                    <a:pt x="34361" y="19611"/>
                    <a:pt x="37787" y="19640"/>
                    <a:pt x="41204" y="19725"/>
                  </a:cubicBezTo>
                  <a:cubicBezTo>
                    <a:pt x="41505" y="19750"/>
                    <a:pt x="41505" y="20201"/>
                    <a:pt x="41204" y="20201"/>
                  </a:cubicBezTo>
                  <a:cubicBezTo>
                    <a:pt x="36567" y="20163"/>
                    <a:pt x="31916" y="20110"/>
                    <a:pt x="27273" y="20110"/>
                  </a:cubicBezTo>
                  <a:cubicBezTo>
                    <a:pt x="25867" y="20110"/>
                    <a:pt x="24462" y="20114"/>
                    <a:pt x="23058" y="20126"/>
                  </a:cubicBezTo>
                  <a:cubicBezTo>
                    <a:pt x="18090" y="20167"/>
                    <a:pt x="13089" y="20446"/>
                    <a:pt x="8109" y="20446"/>
                  </a:cubicBezTo>
                  <a:cubicBezTo>
                    <a:pt x="7034" y="20446"/>
                    <a:pt x="5960" y="20433"/>
                    <a:pt x="4888" y="20402"/>
                  </a:cubicBezTo>
                  <a:cubicBezTo>
                    <a:pt x="4737" y="20402"/>
                    <a:pt x="4763" y="20176"/>
                    <a:pt x="4888" y="20176"/>
                  </a:cubicBezTo>
                  <a:cubicBezTo>
                    <a:pt x="10903" y="19575"/>
                    <a:pt x="17018" y="19700"/>
                    <a:pt x="23058" y="19650"/>
                  </a:cubicBezTo>
                  <a:cubicBezTo>
                    <a:pt x="25681" y="19628"/>
                    <a:pt x="28309" y="19611"/>
                    <a:pt x="30937" y="19611"/>
                  </a:cubicBezTo>
                  <a:close/>
                  <a:moveTo>
                    <a:pt x="29043" y="23158"/>
                  </a:moveTo>
                  <a:cubicBezTo>
                    <a:pt x="32026" y="23158"/>
                    <a:pt x="35010" y="23162"/>
                    <a:pt x="37992" y="23162"/>
                  </a:cubicBezTo>
                  <a:cubicBezTo>
                    <a:pt x="39330" y="23162"/>
                    <a:pt x="40668" y="23161"/>
                    <a:pt x="42006" y="23159"/>
                  </a:cubicBezTo>
                  <a:cubicBezTo>
                    <a:pt x="42013" y="23158"/>
                    <a:pt x="42021" y="23158"/>
                    <a:pt x="42028" y="23158"/>
                  </a:cubicBezTo>
                  <a:cubicBezTo>
                    <a:pt x="42357" y="23158"/>
                    <a:pt x="42349" y="23710"/>
                    <a:pt x="42006" y="23710"/>
                  </a:cubicBezTo>
                  <a:cubicBezTo>
                    <a:pt x="33957" y="23743"/>
                    <a:pt x="25897" y="23862"/>
                    <a:pt x="17848" y="23862"/>
                  </a:cubicBezTo>
                  <a:cubicBezTo>
                    <a:pt x="13641" y="23862"/>
                    <a:pt x="9437" y="23830"/>
                    <a:pt x="5239" y="23735"/>
                  </a:cubicBezTo>
                  <a:cubicBezTo>
                    <a:pt x="5038" y="23735"/>
                    <a:pt x="5063" y="23459"/>
                    <a:pt x="5239" y="23434"/>
                  </a:cubicBezTo>
                  <a:cubicBezTo>
                    <a:pt x="13159" y="23191"/>
                    <a:pt x="21101" y="23158"/>
                    <a:pt x="29043" y="23158"/>
                  </a:cubicBezTo>
                  <a:close/>
                  <a:moveTo>
                    <a:pt x="41678" y="26667"/>
                  </a:moveTo>
                  <a:cubicBezTo>
                    <a:pt x="41981" y="26667"/>
                    <a:pt x="41973" y="27144"/>
                    <a:pt x="41655" y="27144"/>
                  </a:cubicBezTo>
                  <a:cubicBezTo>
                    <a:pt x="33375" y="27482"/>
                    <a:pt x="25039" y="27820"/>
                    <a:pt x="16714" y="27820"/>
                  </a:cubicBezTo>
                  <a:cubicBezTo>
                    <a:pt x="12691" y="27820"/>
                    <a:pt x="8672" y="27741"/>
                    <a:pt x="4662" y="27545"/>
                  </a:cubicBezTo>
                  <a:cubicBezTo>
                    <a:pt x="4462" y="27545"/>
                    <a:pt x="4462" y="27219"/>
                    <a:pt x="4662" y="27219"/>
                  </a:cubicBezTo>
                  <a:cubicBezTo>
                    <a:pt x="16993" y="27018"/>
                    <a:pt x="29324" y="27194"/>
                    <a:pt x="41655" y="26668"/>
                  </a:cubicBezTo>
                  <a:cubicBezTo>
                    <a:pt x="41663" y="26667"/>
                    <a:pt x="41671" y="26667"/>
                    <a:pt x="41678" y="26667"/>
                  </a:cubicBezTo>
                  <a:close/>
                  <a:moveTo>
                    <a:pt x="31837" y="30448"/>
                  </a:moveTo>
                  <a:cubicBezTo>
                    <a:pt x="35001" y="30448"/>
                    <a:pt x="38165" y="30457"/>
                    <a:pt x="41329" y="30477"/>
                  </a:cubicBezTo>
                  <a:cubicBezTo>
                    <a:pt x="41605" y="30477"/>
                    <a:pt x="41605" y="30928"/>
                    <a:pt x="41329" y="30928"/>
                  </a:cubicBezTo>
                  <a:cubicBezTo>
                    <a:pt x="33886" y="31036"/>
                    <a:pt x="26444" y="31087"/>
                    <a:pt x="19001" y="31087"/>
                  </a:cubicBezTo>
                  <a:cubicBezTo>
                    <a:pt x="14338" y="31087"/>
                    <a:pt x="9676" y="31067"/>
                    <a:pt x="5013" y="31028"/>
                  </a:cubicBezTo>
                  <a:cubicBezTo>
                    <a:pt x="4763" y="31028"/>
                    <a:pt x="4763" y="30678"/>
                    <a:pt x="5013" y="30653"/>
                  </a:cubicBezTo>
                  <a:cubicBezTo>
                    <a:pt x="13954" y="30523"/>
                    <a:pt x="22895" y="30448"/>
                    <a:pt x="31837" y="30448"/>
                  </a:cubicBezTo>
                  <a:close/>
                  <a:moveTo>
                    <a:pt x="41079" y="33485"/>
                  </a:moveTo>
                  <a:cubicBezTo>
                    <a:pt x="41429" y="33485"/>
                    <a:pt x="41429" y="34011"/>
                    <a:pt x="41079" y="34011"/>
                  </a:cubicBezTo>
                  <a:cubicBezTo>
                    <a:pt x="29149" y="34136"/>
                    <a:pt x="17194" y="34387"/>
                    <a:pt x="5239" y="34487"/>
                  </a:cubicBezTo>
                  <a:cubicBezTo>
                    <a:pt x="4938" y="34487"/>
                    <a:pt x="4938" y="34036"/>
                    <a:pt x="5239" y="34036"/>
                  </a:cubicBezTo>
                  <a:cubicBezTo>
                    <a:pt x="17169" y="33660"/>
                    <a:pt x="29149" y="33560"/>
                    <a:pt x="41079" y="33485"/>
                  </a:cubicBezTo>
                  <a:close/>
                  <a:moveTo>
                    <a:pt x="41079" y="36617"/>
                  </a:moveTo>
                  <a:cubicBezTo>
                    <a:pt x="41404" y="36617"/>
                    <a:pt x="41404" y="37094"/>
                    <a:pt x="41079" y="37094"/>
                  </a:cubicBezTo>
                  <a:cubicBezTo>
                    <a:pt x="30993" y="37304"/>
                    <a:pt x="20855" y="37549"/>
                    <a:pt x="10738" y="37549"/>
                  </a:cubicBezTo>
                  <a:cubicBezTo>
                    <a:pt x="8787" y="37549"/>
                    <a:pt x="6837" y="37540"/>
                    <a:pt x="4888" y="37520"/>
                  </a:cubicBezTo>
                  <a:cubicBezTo>
                    <a:pt x="4612" y="37520"/>
                    <a:pt x="4612" y="37094"/>
                    <a:pt x="4888" y="37094"/>
                  </a:cubicBezTo>
                  <a:cubicBezTo>
                    <a:pt x="16943" y="36693"/>
                    <a:pt x="29023" y="36668"/>
                    <a:pt x="41079" y="36617"/>
                  </a:cubicBezTo>
                  <a:close/>
                  <a:moveTo>
                    <a:pt x="35737" y="40152"/>
                  </a:moveTo>
                  <a:cubicBezTo>
                    <a:pt x="37600" y="40152"/>
                    <a:pt x="39464" y="40188"/>
                    <a:pt x="41329" y="40277"/>
                  </a:cubicBezTo>
                  <a:cubicBezTo>
                    <a:pt x="41722" y="40301"/>
                    <a:pt x="41730" y="40904"/>
                    <a:pt x="41352" y="40904"/>
                  </a:cubicBezTo>
                  <a:cubicBezTo>
                    <a:pt x="41345" y="40904"/>
                    <a:pt x="41337" y="40904"/>
                    <a:pt x="41329" y="40903"/>
                  </a:cubicBezTo>
                  <a:cubicBezTo>
                    <a:pt x="39822" y="40831"/>
                    <a:pt x="38312" y="40801"/>
                    <a:pt x="36801" y="40801"/>
                  </a:cubicBezTo>
                  <a:cubicBezTo>
                    <a:pt x="29527" y="40801"/>
                    <a:pt x="22222" y="41492"/>
                    <a:pt x="14950" y="41492"/>
                  </a:cubicBezTo>
                  <a:cubicBezTo>
                    <a:pt x="11629" y="41492"/>
                    <a:pt x="8314" y="41348"/>
                    <a:pt x="5013" y="40928"/>
                  </a:cubicBezTo>
                  <a:cubicBezTo>
                    <a:pt x="4813" y="40903"/>
                    <a:pt x="4788" y="40602"/>
                    <a:pt x="5013" y="40602"/>
                  </a:cubicBezTo>
                  <a:cubicBezTo>
                    <a:pt x="7338" y="40747"/>
                    <a:pt x="9660" y="40802"/>
                    <a:pt x="11980" y="40802"/>
                  </a:cubicBezTo>
                  <a:cubicBezTo>
                    <a:pt x="19905" y="40802"/>
                    <a:pt x="27810" y="40152"/>
                    <a:pt x="35737" y="40152"/>
                  </a:cubicBezTo>
                  <a:close/>
                  <a:moveTo>
                    <a:pt x="44312" y="1"/>
                  </a:moveTo>
                  <a:lnTo>
                    <a:pt x="44312" y="1"/>
                  </a:lnTo>
                  <a:cubicBezTo>
                    <a:pt x="44756" y="1147"/>
                    <a:pt x="43804" y="2402"/>
                    <a:pt x="42575" y="2402"/>
                  </a:cubicBezTo>
                  <a:cubicBezTo>
                    <a:pt x="42487" y="2402"/>
                    <a:pt x="42397" y="2395"/>
                    <a:pt x="42307" y="2382"/>
                  </a:cubicBezTo>
                  <a:cubicBezTo>
                    <a:pt x="41329" y="2231"/>
                    <a:pt x="40652" y="1103"/>
                    <a:pt x="41079" y="377"/>
                  </a:cubicBezTo>
                  <a:cubicBezTo>
                    <a:pt x="40778" y="352"/>
                    <a:pt x="40477" y="327"/>
                    <a:pt x="40176" y="251"/>
                  </a:cubicBezTo>
                  <a:lnTo>
                    <a:pt x="40176" y="251"/>
                  </a:lnTo>
                  <a:cubicBezTo>
                    <a:pt x="40445" y="1132"/>
                    <a:pt x="39783" y="2108"/>
                    <a:pt x="38796" y="2108"/>
                  </a:cubicBezTo>
                  <a:cubicBezTo>
                    <a:pt x="38772" y="2108"/>
                    <a:pt x="38747" y="2107"/>
                    <a:pt x="38723" y="2106"/>
                  </a:cubicBezTo>
                  <a:cubicBezTo>
                    <a:pt x="37670" y="2056"/>
                    <a:pt x="37144" y="1078"/>
                    <a:pt x="37394" y="201"/>
                  </a:cubicBezTo>
                  <a:lnTo>
                    <a:pt x="37394" y="201"/>
                  </a:lnTo>
                  <a:cubicBezTo>
                    <a:pt x="37094" y="226"/>
                    <a:pt x="36768" y="251"/>
                    <a:pt x="36467" y="276"/>
                  </a:cubicBezTo>
                  <a:cubicBezTo>
                    <a:pt x="36764" y="1168"/>
                    <a:pt x="36131" y="2232"/>
                    <a:pt x="35075" y="2232"/>
                  </a:cubicBezTo>
                  <a:cubicBezTo>
                    <a:pt x="35063" y="2232"/>
                    <a:pt x="35051" y="2232"/>
                    <a:pt x="35038" y="2231"/>
                  </a:cubicBezTo>
                  <a:cubicBezTo>
                    <a:pt x="33885" y="2231"/>
                    <a:pt x="33334" y="1103"/>
                    <a:pt x="33685" y="151"/>
                  </a:cubicBezTo>
                  <a:cubicBezTo>
                    <a:pt x="33334" y="126"/>
                    <a:pt x="33008" y="101"/>
                    <a:pt x="32657" y="76"/>
                  </a:cubicBezTo>
                  <a:lnTo>
                    <a:pt x="32657" y="76"/>
                  </a:lnTo>
                  <a:cubicBezTo>
                    <a:pt x="33134" y="1053"/>
                    <a:pt x="32557" y="2332"/>
                    <a:pt x="31329" y="2432"/>
                  </a:cubicBezTo>
                  <a:cubicBezTo>
                    <a:pt x="31292" y="2434"/>
                    <a:pt x="31255" y="2435"/>
                    <a:pt x="31218" y="2435"/>
                  </a:cubicBezTo>
                  <a:cubicBezTo>
                    <a:pt x="30032" y="2435"/>
                    <a:pt x="29335" y="1272"/>
                    <a:pt x="29675" y="226"/>
                  </a:cubicBezTo>
                  <a:lnTo>
                    <a:pt x="28522" y="226"/>
                  </a:lnTo>
                  <a:cubicBezTo>
                    <a:pt x="29124" y="928"/>
                    <a:pt x="28622" y="2131"/>
                    <a:pt x="27645" y="2382"/>
                  </a:cubicBezTo>
                  <a:cubicBezTo>
                    <a:pt x="27522" y="2407"/>
                    <a:pt x="27391" y="2420"/>
                    <a:pt x="27258" y="2420"/>
                  </a:cubicBezTo>
                  <a:cubicBezTo>
                    <a:pt x="26740" y="2420"/>
                    <a:pt x="26179" y="2224"/>
                    <a:pt x="25840" y="1805"/>
                  </a:cubicBezTo>
                  <a:cubicBezTo>
                    <a:pt x="25439" y="1304"/>
                    <a:pt x="25590" y="753"/>
                    <a:pt x="25840" y="226"/>
                  </a:cubicBezTo>
                  <a:lnTo>
                    <a:pt x="25840" y="226"/>
                  </a:lnTo>
                  <a:cubicBezTo>
                    <a:pt x="25389" y="301"/>
                    <a:pt x="24938" y="301"/>
                    <a:pt x="24462" y="327"/>
                  </a:cubicBezTo>
                  <a:cubicBezTo>
                    <a:pt x="24788" y="1078"/>
                    <a:pt x="23885" y="2181"/>
                    <a:pt x="23008" y="2206"/>
                  </a:cubicBezTo>
                  <a:cubicBezTo>
                    <a:pt x="22985" y="2207"/>
                    <a:pt x="22963" y="2208"/>
                    <a:pt x="22941" y="2208"/>
                  </a:cubicBezTo>
                  <a:cubicBezTo>
                    <a:pt x="21909" y="2208"/>
                    <a:pt x="21412" y="1085"/>
                    <a:pt x="21755" y="226"/>
                  </a:cubicBezTo>
                  <a:cubicBezTo>
                    <a:pt x="21379" y="226"/>
                    <a:pt x="21028" y="226"/>
                    <a:pt x="20652" y="201"/>
                  </a:cubicBezTo>
                  <a:lnTo>
                    <a:pt x="20652" y="201"/>
                  </a:lnTo>
                  <a:cubicBezTo>
                    <a:pt x="21053" y="1078"/>
                    <a:pt x="20552" y="2181"/>
                    <a:pt x="19474" y="2256"/>
                  </a:cubicBezTo>
                  <a:cubicBezTo>
                    <a:pt x="19438" y="2259"/>
                    <a:pt x="19401" y="2260"/>
                    <a:pt x="19366" y="2260"/>
                  </a:cubicBezTo>
                  <a:cubicBezTo>
                    <a:pt x="18210" y="2260"/>
                    <a:pt x="17632" y="1099"/>
                    <a:pt x="18021" y="126"/>
                  </a:cubicBezTo>
                  <a:cubicBezTo>
                    <a:pt x="17519" y="126"/>
                    <a:pt x="17018" y="126"/>
                    <a:pt x="16542" y="101"/>
                  </a:cubicBezTo>
                  <a:lnTo>
                    <a:pt x="16542" y="101"/>
                  </a:lnTo>
                  <a:cubicBezTo>
                    <a:pt x="17093" y="928"/>
                    <a:pt x="16717" y="2231"/>
                    <a:pt x="15565" y="2382"/>
                  </a:cubicBezTo>
                  <a:cubicBezTo>
                    <a:pt x="15459" y="2398"/>
                    <a:pt x="15360" y="2406"/>
                    <a:pt x="15265" y="2406"/>
                  </a:cubicBezTo>
                  <a:cubicBezTo>
                    <a:pt x="14075" y="2406"/>
                    <a:pt x="13722" y="1153"/>
                    <a:pt x="14186" y="201"/>
                  </a:cubicBezTo>
                  <a:lnTo>
                    <a:pt x="14186" y="201"/>
                  </a:lnTo>
                  <a:cubicBezTo>
                    <a:pt x="14019" y="210"/>
                    <a:pt x="13852" y="212"/>
                    <a:pt x="13686" y="212"/>
                  </a:cubicBezTo>
                  <a:cubicBezTo>
                    <a:pt x="13353" y="212"/>
                    <a:pt x="13025" y="201"/>
                    <a:pt x="12707" y="201"/>
                  </a:cubicBezTo>
                  <a:cubicBezTo>
                    <a:pt x="12958" y="602"/>
                    <a:pt x="13008" y="1129"/>
                    <a:pt x="12808" y="1580"/>
                  </a:cubicBezTo>
                  <a:cubicBezTo>
                    <a:pt x="12587" y="2109"/>
                    <a:pt x="12056" y="2425"/>
                    <a:pt x="11505" y="2425"/>
                  </a:cubicBezTo>
                  <a:cubicBezTo>
                    <a:pt x="11430" y="2425"/>
                    <a:pt x="11354" y="2419"/>
                    <a:pt x="11279" y="2407"/>
                  </a:cubicBezTo>
                  <a:cubicBezTo>
                    <a:pt x="10627" y="2332"/>
                    <a:pt x="10076" y="1830"/>
                    <a:pt x="10001" y="1179"/>
                  </a:cubicBezTo>
                  <a:cubicBezTo>
                    <a:pt x="9976" y="803"/>
                    <a:pt x="10101" y="452"/>
                    <a:pt x="10352" y="201"/>
                  </a:cubicBezTo>
                  <a:lnTo>
                    <a:pt x="10352" y="201"/>
                  </a:lnTo>
                  <a:cubicBezTo>
                    <a:pt x="9900" y="276"/>
                    <a:pt x="9474" y="301"/>
                    <a:pt x="9048" y="301"/>
                  </a:cubicBezTo>
                  <a:cubicBezTo>
                    <a:pt x="9299" y="778"/>
                    <a:pt x="9299" y="1379"/>
                    <a:pt x="9073" y="1855"/>
                  </a:cubicBezTo>
                  <a:cubicBezTo>
                    <a:pt x="8811" y="2380"/>
                    <a:pt x="8262" y="2676"/>
                    <a:pt x="7693" y="2676"/>
                  </a:cubicBezTo>
                  <a:cubicBezTo>
                    <a:pt x="7610" y="2676"/>
                    <a:pt x="7527" y="2670"/>
                    <a:pt x="7444" y="2657"/>
                  </a:cubicBezTo>
                  <a:cubicBezTo>
                    <a:pt x="6793" y="2557"/>
                    <a:pt x="6291" y="2081"/>
                    <a:pt x="6241" y="1404"/>
                  </a:cubicBezTo>
                  <a:cubicBezTo>
                    <a:pt x="6191" y="1003"/>
                    <a:pt x="6367" y="502"/>
                    <a:pt x="6667" y="226"/>
                  </a:cubicBezTo>
                  <a:lnTo>
                    <a:pt x="6667" y="226"/>
                  </a:lnTo>
                  <a:cubicBezTo>
                    <a:pt x="6520" y="233"/>
                    <a:pt x="6370" y="236"/>
                    <a:pt x="6220" y="236"/>
                  </a:cubicBezTo>
                  <a:cubicBezTo>
                    <a:pt x="5809" y="236"/>
                    <a:pt x="5392" y="213"/>
                    <a:pt x="4988" y="176"/>
                  </a:cubicBezTo>
                  <a:lnTo>
                    <a:pt x="4988" y="176"/>
                  </a:lnTo>
                  <a:cubicBezTo>
                    <a:pt x="5765" y="1003"/>
                    <a:pt x="5189" y="2532"/>
                    <a:pt x="3961" y="2607"/>
                  </a:cubicBezTo>
                  <a:cubicBezTo>
                    <a:pt x="3896" y="2614"/>
                    <a:pt x="3830" y="2617"/>
                    <a:pt x="3763" y="2617"/>
                  </a:cubicBezTo>
                  <a:cubicBezTo>
                    <a:pt x="3085" y="2617"/>
                    <a:pt x="2350" y="2273"/>
                    <a:pt x="2031" y="1680"/>
                  </a:cubicBezTo>
                  <a:cubicBezTo>
                    <a:pt x="1855" y="1354"/>
                    <a:pt x="1855" y="953"/>
                    <a:pt x="2006" y="652"/>
                  </a:cubicBezTo>
                  <a:lnTo>
                    <a:pt x="2006" y="652"/>
                  </a:lnTo>
                  <a:cubicBezTo>
                    <a:pt x="1790" y="699"/>
                    <a:pt x="1561" y="718"/>
                    <a:pt x="1329" y="718"/>
                  </a:cubicBezTo>
                  <a:cubicBezTo>
                    <a:pt x="941" y="718"/>
                    <a:pt x="547" y="665"/>
                    <a:pt x="201" y="602"/>
                  </a:cubicBezTo>
                  <a:lnTo>
                    <a:pt x="176" y="602"/>
                  </a:lnTo>
                  <a:cubicBezTo>
                    <a:pt x="527" y="6166"/>
                    <a:pt x="652" y="11755"/>
                    <a:pt x="652" y="17369"/>
                  </a:cubicBezTo>
                  <a:cubicBezTo>
                    <a:pt x="652" y="27369"/>
                    <a:pt x="251" y="37419"/>
                    <a:pt x="1" y="47369"/>
                  </a:cubicBezTo>
                  <a:cubicBezTo>
                    <a:pt x="1877" y="47360"/>
                    <a:pt x="3753" y="47357"/>
                    <a:pt x="5629" y="47357"/>
                  </a:cubicBezTo>
                  <a:cubicBezTo>
                    <a:pt x="12383" y="47357"/>
                    <a:pt x="19133" y="47403"/>
                    <a:pt x="25885" y="47403"/>
                  </a:cubicBezTo>
                  <a:cubicBezTo>
                    <a:pt x="32660" y="47403"/>
                    <a:pt x="39436" y="47356"/>
                    <a:pt x="46216" y="47169"/>
                  </a:cubicBezTo>
                  <a:cubicBezTo>
                    <a:pt x="46241" y="47169"/>
                    <a:pt x="46267" y="47194"/>
                    <a:pt x="46317" y="47194"/>
                  </a:cubicBezTo>
                  <a:cubicBezTo>
                    <a:pt x="45815" y="39349"/>
                    <a:pt x="46116" y="31379"/>
                    <a:pt x="46091" y="23510"/>
                  </a:cubicBezTo>
                  <a:cubicBezTo>
                    <a:pt x="46066" y="15690"/>
                    <a:pt x="46116" y="7870"/>
                    <a:pt x="46166" y="51"/>
                  </a:cubicBezTo>
                  <a:lnTo>
                    <a:pt x="46166" y="51"/>
                  </a:lnTo>
                  <a:cubicBezTo>
                    <a:pt x="45946" y="60"/>
                    <a:pt x="45723" y="66"/>
                    <a:pt x="45497" y="66"/>
                  </a:cubicBezTo>
                  <a:cubicBezTo>
                    <a:pt x="45106" y="66"/>
                    <a:pt x="44709" y="48"/>
                    <a:pt x="44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24"/>
            <p:cNvSpPr/>
            <p:nvPr/>
          </p:nvSpPr>
          <p:spPr>
            <a:xfrm>
              <a:off x="1631725" y="1023800"/>
              <a:ext cx="932975" cy="17650"/>
            </a:xfrm>
            <a:custGeom>
              <a:avLst/>
              <a:gdLst/>
              <a:ahLst/>
              <a:cxnLst/>
              <a:rect l="l" t="t" r="r" b="b"/>
              <a:pathLst>
                <a:path w="37319" h="706" extrusionOk="0">
                  <a:moveTo>
                    <a:pt x="24005" y="1"/>
                  </a:moveTo>
                  <a:cubicBezTo>
                    <a:pt x="16063" y="1"/>
                    <a:pt x="8121" y="34"/>
                    <a:pt x="201" y="277"/>
                  </a:cubicBezTo>
                  <a:cubicBezTo>
                    <a:pt x="25" y="302"/>
                    <a:pt x="0" y="578"/>
                    <a:pt x="201" y="578"/>
                  </a:cubicBezTo>
                  <a:cubicBezTo>
                    <a:pt x="4399" y="673"/>
                    <a:pt x="8603" y="705"/>
                    <a:pt x="12810" y="705"/>
                  </a:cubicBezTo>
                  <a:cubicBezTo>
                    <a:pt x="20859" y="705"/>
                    <a:pt x="28919" y="586"/>
                    <a:pt x="36968" y="553"/>
                  </a:cubicBezTo>
                  <a:cubicBezTo>
                    <a:pt x="37311" y="553"/>
                    <a:pt x="37319" y="1"/>
                    <a:pt x="36990" y="1"/>
                  </a:cubicBezTo>
                  <a:cubicBezTo>
                    <a:pt x="36983" y="1"/>
                    <a:pt x="36975" y="1"/>
                    <a:pt x="36968" y="2"/>
                  </a:cubicBezTo>
                  <a:cubicBezTo>
                    <a:pt x="35630" y="4"/>
                    <a:pt x="34292" y="5"/>
                    <a:pt x="32954" y="5"/>
                  </a:cubicBezTo>
                  <a:cubicBezTo>
                    <a:pt x="29972" y="5"/>
                    <a:pt x="26988" y="1"/>
                    <a:pt x="24005" y="1"/>
                  </a:cubicBez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24"/>
            <p:cNvSpPr/>
            <p:nvPr/>
          </p:nvSpPr>
          <p:spPr>
            <a:xfrm>
              <a:off x="1633600" y="849000"/>
              <a:ext cx="924200" cy="26400"/>
            </a:xfrm>
            <a:custGeom>
              <a:avLst/>
              <a:gdLst/>
              <a:ahLst/>
              <a:cxnLst/>
              <a:rect l="l" t="t" r="r" b="b"/>
              <a:pathLst>
                <a:path w="36968" h="1056" extrusionOk="0">
                  <a:moveTo>
                    <a:pt x="36665" y="0"/>
                  </a:moveTo>
                  <a:cubicBezTo>
                    <a:pt x="36658" y="0"/>
                    <a:pt x="36650" y="1"/>
                    <a:pt x="36642" y="1"/>
                  </a:cubicBezTo>
                  <a:cubicBezTo>
                    <a:pt x="24512" y="302"/>
                    <a:pt x="12256" y="1"/>
                    <a:pt x="126" y="628"/>
                  </a:cubicBezTo>
                  <a:cubicBezTo>
                    <a:pt x="0" y="628"/>
                    <a:pt x="0" y="803"/>
                    <a:pt x="126" y="803"/>
                  </a:cubicBezTo>
                  <a:cubicBezTo>
                    <a:pt x="3812" y="986"/>
                    <a:pt x="7517" y="1056"/>
                    <a:pt x="11229" y="1056"/>
                  </a:cubicBezTo>
                  <a:cubicBezTo>
                    <a:pt x="19707" y="1056"/>
                    <a:pt x="28223" y="694"/>
                    <a:pt x="36642" y="502"/>
                  </a:cubicBezTo>
                  <a:cubicBezTo>
                    <a:pt x="36960" y="478"/>
                    <a:pt x="36968" y="0"/>
                    <a:pt x="36665" y="0"/>
                  </a:cubicBez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24"/>
            <p:cNvSpPr/>
            <p:nvPr/>
          </p:nvSpPr>
          <p:spPr>
            <a:xfrm>
              <a:off x="1624825" y="765850"/>
              <a:ext cx="931725" cy="15325"/>
            </a:xfrm>
            <a:custGeom>
              <a:avLst/>
              <a:gdLst/>
              <a:ahLst/>
              <a:cxnLst/>
              <a:rect l="l" t="t" r="r" b="b"/>
              <a:pathLst>
                <a:path w="37269" h="613" extrusionOk="0">
                  <a:moveTo>
                    <a:pt x="14932" y="0"/>
                  </a:moveTo>
                  <a:cubicBezTo>
                    <a:pt x="9993" y="0"/>
                    <a:pt x="5055" y="58"/>
                    <a:pt x="126" y="270"/>
                  </a:cubicBezTo>
                  <a:cubicBezTo>
                    <a:pt x="1" y="270"/>
                    <a:pt x="1" y="470"/>
                    <a:pt x="126" y="470"/>
                  </a:cubicBezTo>
                  <a:cubicBezTo>
                    <a:pt x="3600" y="576"/>
                    <a:pt x="7078" y="613"/>
                    <a:pt x="10557" y="613"/>
                  </a:cubicBezTo>
                  <a:cubicBezTo>
                    <a:pt x="17949" y="613"/>
                    <a:pt x="25349" y="449"/>
                    <a:pt x="32735" y="449"/>
                  </a:cubicBezTo>
                  <a:cubicBezTo>
                    <a:pt x="34163" y="449"/>
                    <a:pt x="35591" y="456"/>
                    <a:pt x="37018" y="470"/>
                  </a:cubicBezTo>
                  <a:cubicBezTo>
                    <a:pt x="37269" y="470"/>
                    <a:pt x="37269" y="69"/>
                    <a:pt x="37018" y="69"/>
                  </a:cubicBezTo>
                  <a:cubicBezTo>
                    <a:pt x="35627" y="80"/>
                    <a:pt x="34236" y="85"/>
                    <a:pt x="32844" y="85"/>
                  </a:cubicBezTo>
                  <a:cubicBezTo>
                    <a:pt x="26878" y="85"/>
                    <a:pt x="20904" y="0"/>
                    <a:pt x="14932" y="0"/>
                  </a:cubicBez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24"/>
            <p:cNvSpPr/>
            <p:nvPr/>
          </p:nvSpPr>
          <p:spPr>
            <a:xfrm>
              <a:off x="1617300" y="1111525"/>
              <a:ext cx="938000" cy="28850"/>
            </a:xfrm>
            <a:custGeom>
              <a:avLst/>
              <a:gdLst/>
              <a:ahLst/>
              <a:cxnLst/>
              <a:rect l="l" t="t" r="r" b="b"/>
              <a:pathLst>
                <a:path w="37520" h="1154" extrusionOk="0">
                  <a:moveTo>
                    <a:pt x="37217" y="1"/>
                  </a:moveTo>
                  <a:cubicBezTo>
                    <a:pt x="37210" y="1"/>
                    <a:pt x="37202" y="1"/>
                    <a:pt x="37194" y="2"/>
                  </a:cubicBezTo>
                  <a:cubicBezTo>
                    <a:pt x="24863" y="528"/>
                    <a:pt x="12532" y="352"/>
                    <a:pt x="201" y="553"/>
                  </a:cubicBezTo>
                  <a:cubicBezTo>
                    <a:pt x="1" y="553"/>
                    <a:pt x="1" y="879"/>
                    <a:pt x="201" y="879"/>
                  </a:cubicBezTo>
                  <a:cubicBezTo>
                    <a:pt x="4211" y="1075"/>
                    <a:pt x="8230" y="1154"/>
                    <a:pt x="12253" y="1154"/>
                  </a:cubicBezTo>
                  <a:cubicBezTo>
                    <a:pt x="20578" y="1154"/>
                    <a:pt x="28914" y="816"/>
                    <a:pt x="37194" y="478"/>
                  </a:cubicBezTo>
                  <a:cubicBezTo>
                    <a:pt x="37512" y="478"/>
                    <a:pt x="37520" y="1"/>
                    <a:pt x="37217" y="1"/>
                  </a:cubicBez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24"/>
            <p:cNvSpPr/>
            <p:nvPr/>
          </p:nvSpPr>
          <p:spPr>
            <a:xfrm>
              <a:off x="1624825" y="1206075"/>
              <a:ext cx="921075" cy="16000"/>
            </a:xfrm>
            <a:custGeom>
              <a:avLst/>
              <a:gdLst/>
              <a:ahLst/>
              <a:cxnLst/>
              <a:rect l="l" t="t" r="r" b="b"/>
              <a:pathLst>
                <a:path w="36843" h="640" extrusionOk="0">
                  <a:moveTo>
                    <a:pt x="27075" y="0"/>
                  </a:moveTo>
                  <a:cubicBezTo>
                    <a:pt x="18133" y="0"/>
                    <a:pt x="9192" y="75"/>
                    <a:pt x="251" y="205"/>
                  </a:cubicBezTo>
                  <a:cubicBezTo>
                    <a:pt x="1" y="230"/>
                    <a:pt x="1" y="580"/>
                    <a:pt x="251" y="580"/>
                  </a:cubicBezTo>
                  <a:cubicBezTo>
                    <a:pt x="4914" y="619"/>
                    <a:pt x="9576" y="639"/>
                    <a:pt x="14239" y="639"/>
                  </a:cubicBezTo>
                  <a:cubicBezTo>
                    <a:pt x="21682" y="639"/>
                    <a:pt x="29124" y="588"/>
                    <a:pt x="36567" y="480"/>
                  </a:cubicBezTo>
                  <a:cubicBezTo>
                    <a:pt x="36843" y="480"/>
                    <a:pt x="36843" y="29"/>
                    <a:pt x="36567" y="29"/>
                  </a:cubicBezTo>
                  <a:cubicBezTo>
                    <a:pt x="33403" y="9"/>
                    <a:pt x="30239" y="0"/>
                    <a:pt x="27075" y="0"/>
                  </a:cubicBez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24"/>
            <p:cNvSpPr/>
            <p:nvPr/>
          </p:nvSpPr>
          <p:spPr>
            <a:xfrm>
              <a:off x="1625450" y="1448675"/>
              <a:ext cx="923575" cy="33500"/>
            </a:xfrm>
            <a:custGeom>
              <a:avLst/>
              <a:gdLst/>
              <a:ahLst/>
              <a:cxnLst/>
              <a:rect l="l" t="t" r="r" b="b"/>
              <a:pathLst>
                <a:path w="36943" h="1340" extrusionOk="0">
                  <a:moveTo>
                    <a:pt x="30950" y="0"/>
                  </a:moveTo>
                  <a:cubicBezTo>
                    <a:pt x="23023" y="0"/>
                    <a:pt x="15118" y="650"/>
                    <a:pt x="7193" y="650"/>
                  </a:cubicBezTo>
                  <a:cubicBezTo>
                    <a:pt x="4873" y="650"/>
                    <a:pt x="2551" y="595"/>
                    <a:pt x="226" y="450"/>
                  </a:cubicBezTo>
                  <a:cubicBezTo>
                    <a:pt x="1" y="450"/>
                    <a:pt x="26" y="751"/>
                    <a:pt x="226" y="776"/>
                  </a:cubicBezTo>
                  <a:cubicBezTo>
                    <a:pt x="3527" y="1196"/>
                    <a:pt x="6842" y="1340"/>
                    <a:pt x="10163" y="1340"/>
                  </a:cubicBezTo>
                  <a:cubicBezTo>
                    <a:pt x="17435" y="1340"/>
                    <a:pt x="24740" y="649"/>
                    <a:pt x="32014" y="649"/>
                  </a:cubicBezTo>
                  <a:cubicBezTo>
                    <a:pt x="33525" y="649"/>
                    <a:pt x="35035" y="679"/>
                    <a:pt x="36542" y="751"/>
                  </a:cubicBezTo>
                  <a:cubicBezTo>
                    <a:pt x="36550" y="752"/>
                    <a:pt x="36558" y="752"/>
                    <a:pt x="36565" y="752"/>
                  </a:cubicBezTo>
                  <a:cubicBezTo>
                    <a:pt x="36943" y="752"/>
                    <a:pt x="36935" y="149"/>
                    <a:pt x="36542" y="125"/>
                  </a:cubicBezTo>
                  <a:cubicBezTo>
                    <a:pt x="34677" y="36"/>
                    <a:pt x="32813" y="0"/>
                    <a:pt x="30950" y="0"/>
                  </a:cubicBez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24"/>
            <p:cNvSpPr/>
            <p:nvPr/>
          </p:nvSpPr>
          <p:spPr>
            <a:xfrm>
              <a:off x="1624200" y="934225"/>
              <a:ext cx="919200" cy="21800"/>
            </a:xfrm>
            <a:custGeom>
              <a:avLst/>
              <a:gdLst/>
              <a:ahLst/>
              <a:cxnLst/>
              <a:rect l="l" t="t" r="r" b="b"/>
              <a:pathLst>
                <a:path w="36768" h="872" extrusionOk="0">
                  <a:moveTo>
                    <a:pt x="26200" y="37"/>
                  </a:moveTo>
                  <a:cubicBezTo>
                    <a:pt x="23572" y="37"/>
                    <a:pt x="20944" y="54"/>
                    <a:pt x="18321" y="76"/>
                  </a:cubicBezTo>
                  <a:cubicBezTo>
                    <a:pt x="12281" y="126"/>
                    <a:pt x="6166" y="1"/>
                    <a:pt x="151" y="602"/>
                  </a:cubicBezTo>
                  <a:cubicBezTo>
                    <a:pt x="26" y="602"/>
                    <a:pt x="0" y="828"/>
                    <a:pt x="151" y="828"/>
                  </a:cubicBezTo>
                  <a:cubicBezTo>
                    <a:pt x="1223" y="859"/>
                    <a:pt x="2297" y="872"/>
                    <a:pt x="3372" y="872"/>
                  </a:cubicBezTo>
                  <a:cubicBezTo>
                    <a:pt x="8352" y="872"/>
                    <a:pt x="13353" y="593"/>
                    <a:pt x="18321" y="552"/>
                  </a:cubicBezTo>
                  <a:cubicBezTo>
                    <a:pt x="19725" y="540"/>
                    <a:pt x="21130" y="536"/>
                    <a:pt x="22536" y="536"/>
                  </a:cubicBezTo>
                  <a:cubicBezTo>
                    <a:pt x="27179" y="536"/>
                    <a:pt x="31830" y="589"/>
                    <a:pt x="36467" y="627"/>
                  </a:cubicBezTo>
                  <a:cubicBezTo>
                    <a:pt x="36768" y="627"/>
                    <a:pt x="36768" y="176"/>
                    <a:pt x="36467" y="151"/>
                  </a:cubicBezTo>
                  <a:cubicBezTo>
                    <a:pt x="33050" y="66"/>
                    <a:pt x="29624" y="37"/>
                    <a:pt x="26200" y="37"/>
                  </a:cubicBez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24"/>
            <p:cNvSpPr/>
            <p:nvPr/>
          </p:nvSpPr>
          <p:spPr>
            <a:xfrm>
              <a:off x="1629200" y="1281975"/>
              <a:ext cx="912325" cy="25100"/>
            </a:xfrm>
            <a:custGeom>
              <a:avLst/>
              <a:gdLst/>
              <a:ahLst/>
              <a:cxnLst/>
              <a:rect l="l" t="t" r="r" b="b"/>
              <a:pathLst>
                <a:path w="36493" h="1004" extrusionOk="0">
                  <a:moveTo>
                    <a:pt x="36142" y="1"/>
                  </a:moveTo>
                  <a:cubicBezTo>
                    <a:pt x="24212" y="76"/>
                    <a:pt x="12232" y="176"/>
                    <a:pt x="302" y="552"/>
                  </a:cubicBezTo>
                  <a:cubicBezTo>
                    <a:pt x="1" y="552"/>
                    <a:pt x="1" y="1003"/>
                    <a:pt x="302" y="1003"/>
                  </a:cubicBezTo>
                  <a:cubicBezTo>
                    <a:pt x="12257" y="903"/>
                    <a:pt x="24212" y="652"/>
                    <a:pt x="36142" y="527"/>
                  </a:cubicBezTo>
                  <a:cubicBezTo>
                    <a:pt x="36492" y="527"/>
                    <a:pt x="36492" y="1"/>
                    <a:pt x="36142" y="1"/>
                  </a:cubicBez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24"/>
            <p:cNvSpPr/>
            <p:nvPr/>
          </p:nvSpPr>
          <p:spPr>
            <a:xfrm>
              <a:off x="1621075" y="1360300"/>
              <a:ext cx="919825" cy="23325"/>
            </a:xfrm>
            <a:custGeom>
              <a:avLst/>
              <a:gdLst/>
              <a:ahLst/>
              <a:cxnLst/>
              <a:rect l="l" t="t" r="r" b="b"/>
              <a:pathLst>
                <a:path w="36793" h="933" extrusionOk="0">
                  <a:moveTo>
                    <a:pt x="36467" y="0"/>
                  </a:moveTo>
                  <a:cubicBezTo>
                    <a:pt x="24411" y="51"/>
                    <a:pt x="12331" y="76"/>
                    <a:pt x="276" y="477"/>
                  </a:cubicBezTo>
                  <a:cubicBezTo>
                    <a:pt x="0" y="477"/>
                    <a:pt x="0" y="903"/>
                    <a:pt x="276" y="903"/>
                  </a:cubicBezTo>
                  <a:cubicBezTo>
                    <a:pt x="2225" y="923"/>
                    <a:pt x="4175" y="932"/>
                    <a:pt x="6126" y="932"/>
                  </a:cubicBezTo>
                  <a:cubicBezTo>
                    <a:pt x="16243" y="932"/>
                    <a:pt x="26381" y="687"/>
                    <a:pt x="36467" y="477"/>
                  </a:cubicBezTo>
                  <a:cubicBezTo>
                    <a:pt x="36792" y="477"/>
                    <a:pt x="36792" y="0"/>
                    <a:pt x="36467" y="0"/>
                  </a:cubicBezTo>
                  <a:close/>
                </a:path>
              </a:pathLst>
            </a:custGeom>
            <a:solidFill>
              <a:srgbClr val="1C1C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376712844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3">
  <p:cSld name="Title + Text 3">
    <p:spTree>
      <p:nvGrpSpPr>
        <p:cNvPr id="1" name="Shape 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9" name="Google Shape;739;p25"/>
          <p:cNvGrpSpPr/>
          <p:nvPr/>
        </p:nvGrpSpPr>
        <p:grpSpPr>
          <a:xfrm>
            <a:off x="-232700" y="-29865"/>
            <a:ext cx="12649552" cy="6924065"/>
            <a:chOff x="-174525" y="-22399"/>
            <a:chExt cx="9487164" cy="5193049"/>
          </a:xfrm>
        </p:grpSpPr>
        <p:sp>
          <p:nvSpPr>
            <p:cNvPr id="740" name="Google Shape;740;p25"/>
            <p:cNvSpPr/>
            <p:nvPr/>
          </p:nvSpPr>
          <p:spPr>
            <a:xfrm>
              <a:off x="-174525" y="-22399"/>
              <a:ext cx="9487164" cy="5188298"/>
            </a:xfrm>
            <a:custGeom>
              <a:avLst/>
              <a:gdLst/>
              <a:ahLst/>
              <a:cxnLst/>
              <a:rect l="l" t="t" r="r" b="b"/>
              <a:pathLst>
                <a:path w="264469" h="144360" extrusionOk="0">
                  <a:moveTo>
                    <a:pt x="125024" y="0"/>
                  </a:moveTo>
                  <a:cubicBezTo>
                    <a:pt x="124865" y="0"/>
                    <a:pt x="124702" y="4"/>
                    <a:pt x="124536" y="11"/>
                  </a:cubicBezTo>
                  <a:lnTo>
                    <a:pt x="4940" y="11"/>
                  </a:lnTo>
                  <a:cubicBezTo>
                    <a:pt x="1569" y="65"/>
                    <a:pt x="0" y="1705"/>
                    <a:pt x="226" y="4914"/>
                  </a:cubicBezTo>
                  <a:lnTo>
                    <a:pt x="226" y="138500"/>
                  </a:lnTo>
                  <a:cubicBezTo>
                    <a:pt x="208" y="142159"/>
                    <a:pt x="1811" y="143993"/>
                    <a:pt x="5034" y="143993"/>
                  </a:cubicBezTo>
                  <a:cubicBezTo>
                    <a:pt x="5185" y="143993"/>
                    <a:pt x="5340" y="143989"/>
                    <a:pt x="5499" y="143981"/>
                  </a:cubicBezTo>
                  <a:cubicBezTo>
                    <a:pt x="23166" y="144233"/>
                    <a:pt x="61538" y="144359"/>
                    <a:pt x="76177" y="144359"/>
                  </a:cubicBezTo>
                  <a:cubicBezTo>
                    <a:pt x="90824" y="144359"/>
                    <a:pt x="107103" y="144233"/>
                    <a:pt x="125041" y="143981"/>
                  </a:cubicBezTo>
                  <a:cubicBezTo>
                    <a:pt x="129025" y="143963"/>
                    <a:pt x="130900" y="142007"/>
                    <a:pt x="130675" y="138122"/>
                  </a:cubicBezTo>
                  <a:lnTo>
                    <a:pt x="130675" y="6393"/>
                  </a:lnTo>
                  <a:cubicBezTo>
                    <a:pt x="130839" y="2139"/>
                    <a:pt x="128956" y="0"/>
                    <a:pt x="125024" y="0"/>
                  </a:cubicBezTo>
                  <a:close/>
                  <a:moveTo>
                    <a:pt x="139427" y="0"/>
                  </a:moveTo>
                  <a:cubicBezTo>
                    <a:pt x="135503" y="0"/>
                    <a:pt x="133611" y="2139"/>
                    <a:pt x="133776" y="6393"/>
                  </a:cubicBezTo>
                  <a:lnTo>
                    <a:pt x="133776" y="138122"/>
                  </a:lnTo>
                  <a:cubicBezTo>
                    <a:pt x="133550" y="142007"/>
                    <a:pt x="135434" y="143963"/>
                    <a:pt x="139409" y="143981"/>
                  </a:cubicBezTo>
                  <a:cubicBezTo>
                    <a:pt x="157347" y="144233"/>
                    <a:pt x="173635" y="144359"/>
                    <a:pt x="188274" y="144359"/>
                  </a:cubicBezTo>
                  <a:cubicBezTo>
                    <a:pt x="202912" y="144359"/>
                    <a:pt x="241294" y="144233"/>
                    <a:pt x="258970" y="143981"/>
                  </a:cubicBezTo>
                  <a:cubicBezTo>
                    <a:pt x="259129" y="143989"/>
                    <a:pt x="259285" y="143993"/>
                    <a:pt x="259437" y="143993"/>
                  </a:cubicBezTo>
                  <a:cubicBezTo>
                    <a:pt x="262675" y="143993"/>
                    <a:pt x="264277" y="142159"/>
                    <a:pt x="264243" y="138500"/>
                  </a:cubicBezTo>
                  <a:lnTo>
                    <a:pt x="264243" y="4914"/>
                  </a:lnTo>
                  <a:cubicBezTo>
                    <a:pt x="264468" y="1705"/>
                    <a:pt x="262900" y="65"/>
                    <a:pt x="259529" y="11"/>
                  </a:cubicBezTo>
                  <a:lnTo>
                    <a:pt x="139914" y="11"/>
                  </a:lnTo>
                  <a:cubicBezTo>
                    <a:pt x="139749" y="4"/>
                    <a:pt x="139586" y="0"/>
                    <a:pt x="1394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cxnSp>
          <p:nvCxnSpPr>
            <p:cNvPr id="741" name="Google Shape;741;p25"/>
            <p:cNvCxnSpPr/>
            <p:nvPr/>
          </p:nvCxnSpPr>
          <p:spPr>
            <a:xfrm>
              <a:off x="-166800" y="540000"/>
              <a:ext cx="4681500" cy="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742" name="Google Shape;742;p25"/>
            <p:cNvGrpSpPr/>
            <p:nvPr/>
          </p:nvGrpSpPr>
          <p:grpSpPr>
            <a:xfrm>
              <a:off x="263005" y="845117"/>
              <a:ext cx="3790149" cy="3960313"/>
              <a:chOff x="263005" y="845117"/>
              <a:chExt cx="3790149" cy="3960313"/>
            </a:xfrm>
          </p:grpSpPr>
          <p:sp>
            <p:nvSpPr>
              <p:cNvPr id="743" name="Google Shape;743;p25"/>
              <p:cNvSpPr/>
              <p:nvPr/>
            </p:nvSpPr>
            <p:spPr>
              <a:xfrm>
                <a:off x="263005" y="3941386"/>
                <a:ext cx="3790149" cy="1956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51" extrusionOk="0">
                    <a:moveTo>
                      <a:pt x="271" y="0"/>
                    </a:moveTo>
                    <a:cubicBezTo>
                      <a:pt x="118" y="9"/>
                      <a:pt x="1" y="127"/>
                      <a:pt x="1" y="280"/>
                    </a:cubicBezTo>
                    <a:cubicBezTo>
                      <a:pt x="1" y="424"/>
                      <a:pt x="118" y="550"/>
                      <a:pt x="271" y="550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51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50"/>
                    </a:lnTo>
                    <a:lnTo>
                      <a:pt x="109358" y="550"/>
                    </a:lnTo>
                    <a:cubicBezTo>
                      <a:pt x="109502" y="550"/>
                      <a:pt x="109628" y="424"/>
                      <a:pt x="109619" y="271"/>
                    </a:cubicBezTo>
                    <a:cubicBezTo>
                      <a:pt x="109619" y="127"/>
                      <a:pt x="109502" y="0"/>
                      <a:pt x="109349" y="0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9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4" name="Google Shape;744;p25"/>
              <p:cNvSpPr/>
              <p:nvPr/>
            </p:nvSpPr>
            <p:spPr>
              <a:xfrm>
                <a:off x="263005" y="4223091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5" name="Google Shape;745;p25"/>
              <p:cNvSpPr/>
              <p:nvPr/>
            </p:nvSpPr>
            <p:spPr>
              <a:xfrm>
                <a:off x="263005" y="4504476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5"/>
                      <a:pt x="118" y="542"/>
                      <a:pt x="271" y="542"/>
                    </a:cubicBezTo>
                    <a:lnTo>
                      <a:pt x="13909" y="497"/>
                    </a:lnTo>
                    <a:lnTo>
                      <a:pt x="27538" y="479"/>
                    </a:lnTo>
                    <a:lnTo>
                      <a:pt x="54814" y="443"/>
                    </a:lnTo>
                    <a:lnTo>
                      <a:pt x="82082" y="479"/>
                    </a:lnTo>
                    <a:lnTo>
                      <a:pt x="95720" y="497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6" name="Google Shape;746;p25"/>
              <p:cNvSpPr/>
              <p:nvPr/>
            </p:nvSpPr>
            <p:spPr>
              <a:xfrm>
                <a:off x="263005" y="3378615"/>
                <a:ext cx="3790149" cy="19214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1" extrusionOk="0">
                    <a:moveTo>
                      <a:pt x="271" y="0"/>
                    </a:moveTo>
                    <a:cubicBezTo>
                      <a:pt x="118" y="0"/>
                      <a:pt x="1" y="117"/>
                      <a:pt x="1" y="270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0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63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7" name="Google Shape;747;p25"/>
              <p:cNvSpPr/>
              <p:nvPr/>
            </p:nvSpPr>
            <p:spPr>
              <a:xfrm>
                <a:off x="263005" y="3660001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8" name="Google Shape;748;p25"/>
              <p:cNvSpPr/>
              <p:nvPr/>
            </p:nvSpPr>
            <p:spPr>
              <a:xfrm>
                <a:off x="263005" y="3097194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109364" y="0"/>
                    </a:moveTo>
                    <a:cubicBezTo>
                      <a:pt x="109359" y="0"/>
                      <a:pt x="109354" y="0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15"/>
                      <a:pt x="118" y="542"/>
                      <a:pt x="271" y="542"/>
                    </a:cubicBezTo>
                    <a:lnTo>
                      <a:pt x="13909" y="488"/>
                    </a:lnTo>
                    <a:lnTo>
                      <a:pt x="27538" y="470"/>
                    </a:lnTo>
                    <a:lnTo>
                      <a:pt x="54814" y="442"/>
                    </a:lnTo>
                    <a:lnTo>
                      <a:pt x="82082" y="470"/>
                    </a:lnTo>
                    <a:lnTo>
                      <a:pt x="95720" y="488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15"/>
                      <a:pt x="109619" y="262"/>
                    </a:cubicBezTo>
                    <a:cubicBezTo>
                      <a:pt x="109619" y="123"/>
                      <a:pt x="109510" y="0"/>
                      <a:pt x="109364" y="0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9" name="Google Shape;749;p25"/>
              <p:cNvSpPr/>
              <p:nvPr/>
            </p:nvSpPr>
            <p:spPr>
              <a:xfrm>
                <a:off x="263005" y="225268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109364" y="1"/>
                    </a:moveTo>
                    <a:cubicBezTo>
                      <a:pt x="109359" y="1"/>
                      <a:pt x="109354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ubicBezTo>
                      <a:pt x="118" y="1"/>
                      <a:pt x="1" y="118"/>
                      <a:pt x="1" y="272"/>
                    </a:cubicBezTo>
                    <a:cubicBezTo>
                      <a:pt x="1" y="416"/>
                      <a:pt x="118" y="542"/>
                      <a:pt x="271" y="542"/>
                    </a:cubicBezTo>
                    <a:lnTo>
                      <a:pt x="13909" y="488"/>
                    </a:lnTo>
                    <a:lnTo>
                      <a:pt x="27538" y="470"/>
                    </a:lnTo>
                    <a:lnTo>
                      <a:pt x="54814" y="443"/>
                    </a:lnTo>
                    <a:lnTo>
                      <a:pt x="82082" y="470"/>
                    </a:lnTo>
                    <a:lnTo>
                      <a:pt x="95720" y="488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16"/>
                      <a:pt x="109619" y="272"/>
                    </a:cubicBezTo>
                    <a:cubicBezTo>
                      <a:pt x="109619" y="124"/>
                      <a:pt x="109510" y="1"/>
                      <a:pt x="109364" y="1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0" name="Google Shape;750;p25"/>
              <p:cNvSpPr/>
              <p:nvPr/>
            </p:nvSpPr>
            <p:spPr>
              <a:xfrm>
                <a:off x="263005" y="2534104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18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100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1" name="Google Shape;751;p25"/>
              <p:cNvSpPr/>
              <p:nvPr/>
            </p:nvSpPr>
            <p:spPr>
              <a:xfrm>
                <a:off x="263005" y="1970978"/>
                <a:ext cx="3790149" cy="19285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3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19"/>
                      <a:pt x="110" y="542"/>
                      <a:pt x="256" y="542"/>
                    </a:cubicBezTo>
                    <a:cubicBezTo>
                      <a:pt x="261" y="542"/>
                      <a:pt x="266" y="542"/>
                      <a:pt x="271" y="542"/>
                    </a:cubicBezTo>
                    <a:lnTo>
                      <a:pt x="13909" y="497"/>
                    </a:lnTo>
                    <a:lnTo>
                      <a:pt x="27538" y="479"/>
                    </a:lnTo>
                    <a:lnTo>
                      <a:pt x="54814" y="443"/>
                    </a:lnTo>
                    <a:lnTo>
                      <a:pt x="82082" y="479"/>
                    </a:lnTo>
                    <a:lnTo>
                      <a:pt x="95720" y="497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5"/>
                      <a:pt x="109619" y="271"/>
                    </a:cubicBezTo>
                    <a:cubicBezTo>
                      <a:pt x="109619" y="127"/>
                      <a:pt x="109502" y="1"/>
                      <a:pt x="109349" y="1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2" name="Google Shape;752;p25"/>
              <p:cNvSpPr/>
              <p:nvPr/>
            </p:nvSpPr>
            <p:spPr>
              <a:xfrm>
                <a:off x="263005" y="1408208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15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69"/>
                    </a:lnTo>
                    <a:lnTo>
                      <a:pt x="95720" y="487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3" name="Google Shape;753;p25"/>
              <p:cNvSpPr/>
              <p:nvPr/>
            </p:nvSpPr>
            <p:spPr>
              <a:xfrm>
                <a:off x="263005" y="845117"/>
                <a:ext cx="3790149" cy="19214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1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4" name="Google Shape;754;p25"/>
              <p:cNvSpPr/>
              <p:nvPr/>
            </p:nvSpPr>
            <p:spPr>
              <a:xfrm>
                <a:off x="263005" y="112650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19"/>
                      <a:pt x="110" y="542"/>
                      <a:pt x="256" y="542"/>
                    </a:cubicBezTo>
                    <a:cubicBezTo>
                      <a:pt x="261" y="542"/>
                      <a:pt x="266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26"/>
                      <a:pt x="109502" y="0"/>
                      <a:pt x="109349" y="0"/>
                    </a:cubicBezTo>
                    <a:lnTo>
                      <a:pt x="95720" y="54"/>
                    </a:lnTo>
                    <a:lnTo>
                      <a:pt x="82082" y="72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5" name="Google Shape;755;p25"/>
              <p:cNvSpPr/>
              <p:nvPr/>
            </p:nvSpPr>
            <p:spPr>
              <a:xfrm>
                <a:off x="263005" y="168959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4"/>
                      <a:pt x="118" y="542"/>
                      <a:pt x="271" y="542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4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6" name="Google Shape;756;p25"/>
              <p:cNvSpPr/>
              <p:nvPr/>
            </p:nvSpPr>
            <p:spPr>
              <a:xfrm>
                <a:off x="263005" y="2815489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27"/>
                      <a:pt x="109502" y="1"/>
                      <a:pt x="109349" y="1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7" name="Google Shape;757;p25"/>
              <p:cNvSpPr/>
              <p:nvPr/>
            </p:nvSpPr>
            <p:spPr>
              <a:xfrm>
                <a:off x="263005" y="4785897"/>
                <a:ext cx="3790149" cy="19533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50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80"/>
                    </a:cubicBezTo>
                    <a:cubicBezTo>
                      <a:pt x="1" y="424"/>
                      <a:pt x="118" y="550"/>
                      <a:pt x="271" y="550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50"/>
                    </a:lnTo>
                    <a:lnTo>
                      <a:pt x="109358" y="550"/>
                    </a:lnTo>
                    <a:cubicBezTo>
                      <a:pt x="109502" y="550"/>
                      <a:pt x="109628" y="424"/>
                      <a:pt x="109619" y="270"/>
                    </a:cubicBezTo>
                    <a:cubicBezTo>
                      <a:pt x="109619" y="126"/>
                      <a:pt x="109502" y="0"/>
                      <a:pt x="109349" y="0"/>
                    </a:cubicBezTo>
                    <a:lnTo>
                      <a:pt x="95720" y="54"/>
                    </a:lnTo>
                    <a:lnTo>
                      <a:pt x="82082" y="72"/>
                    </a:lnTo>
                    <a:lnTo>
                      <a:pt x="54814" y="108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58" name="Google Shape;758;p25"/>
            <p:cNvGrpSpPr/>
            <p:nvPr/>
          </p:nvGrpSpPr>
          <p:grpSpPr>
            <a:xfrm>
              <a:off x="5055305" y="845117"/>
              <a:ext cx="3790149" cy="3960313"/>
              <a:chOff x="263005" y="845117"/>
              <a:chExt cx="3790149" cy="3960313"/>
            </a:xfrm>
          </p:grpSpPr>
          <p:sp>
            <p:nvSpPr>
              <p:cNvPr id="759" name="Google Shape;759;p25"/>
              <p:cNvSpPr/>
              <p:nvPr/>
            </p:nvSpPr>
            <p:spPr>
              <a:xfrm>
                <a:off x="263005" y="3941386"/>
                <a:ext cx="3790149" cy="1956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51" extrusionOk="0">
                    <a:moveTo>
                      <a:pt x="271" y="0"/>
                    </a:moveTo>
                    <a:cubicBezTo>
                      <a:pt x="118" y="9"/>
                      <a:pt x="1" y="127"/>
                      <a:pt x="1" y="280"/>
                    </a:cubicBezTo>
                    <a:cubicBezTo>
                      <a:pt x="1" y="424"/>
                      <a:pt x="118" y="550"/>
                      <a:pt x="271" y="550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51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50"/>
                    </a:lnTo>
                    <a:lnTo>
                      <a:pt x="109358" y="550"/>
                    </a:lnTo>
                    <a:cubicBezTo>
                      <a:pt x="109502" y="550"/>
                      <a:pt x="109628" y="424"/>
                      <a:pt x="109619" y="271"/>
                    </a:cubicBezTo>
                    <a:cubicBezTo>
                      <a:pt x="109619" y="127"/>
                      <a:pt x="109502" y="0"/>
                      <a:pt x="109349" y="0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9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0" name="Google Shape;760;p25"/>
              <p:cNvSpPr/>
              <p:nvPr/>
            </p:nvSpPr>
            <p:spPr>
              <a:xfrm>
                <a:off x="263005" y="4223091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1" name="Google Shape;761;p25"/>
              <p:cNvSpPr/>
              <p:nvPr/>
            </p:nvSpPr>
            <p:spPr>
              <a:xfrm>
                <a:off x="263005" y="4504476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5"/>
                      <a:pt x="118" y="542"/>
                      <a:pt x="271" y="542"/>
                    </a:cubicBezTo>
                    <a:lnTo>
                      <a:pt x="13909" y="497"/>
                    </a:lnTo>
                    <a:lnTo>
                      <a:pt x="27538" y="479"/>
                    </a:lnTo>
                    <a:lnTo>
                      <a:pt x="54814" y="443"/>
                    </a:lnTo>
                    <a:lnTo>
                      <a:pt x="82082" y="479"/>
                    </a:lnTo>
                    <a:lnTo>
                      <a:pt x="95720" y="497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2" name="Google Shape;762;p25"/>
              <p:cNvSpPr/>
              <p:nvPr/>
            </p:nvSpPr>
            <p:spPr>
              <a:xfrm>
                <a:off x="263005" y="3378615"/>
                <a:ext cx="3790149" cy="19214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1" extrusionOk="0">
                    <a:moveTo>
                      <a:pt x="271" y="0"/>
                    </a:moveTo>
                    <a:cubicBezTo>
                      <a:pt x="118" y="0"/>
                      <a:pt x="1" y="117"/>
                      <a:pt x="1" y="270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0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63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3" name="Google Shape;763;p25"/>
              <p:cNvSpPr/>
              <p:nvPr/>
            </p:nvSpPr>
            <p:spPr>
              <a:xfrm>
                <a:off x="263005" y="3660001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4" name="Google Shape;764;p25"/>
              <p:cNvSpPr/>
              <p:nvPr/>
            </p:nvSpPr>
            <p:spPr>
              <a:xfrm>
                <a:off x="263005" y="3097194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109364" y="0"/>
                    </a:moveTo>
                    <a:cubicBezTo>
                      <a:pt x="109359" y="0"/>
                      <a:pt x="109354" y="0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15"/>
                      <a:pt x="118" y="542"/>
                      <a:pt x="271" y="542"/>
                    </a:cubicBezTo>
                    <a:lnTo>
                      <a:pt x="13909" y="488"/>
                    </a:lnTo>
                    <a:lnTo>
                      <a:pt x="27538" y="470"/>
                    </a:lnTo>
                    <a:lnTo>
                      <a:pt x="54814" y="442"/>
                    </a:lnTo>
                    <a:lnTo>
                      <a:pt x="82082" y="470"/>
                    </a:lnTo>
                    <a:lnTo>
                      <a:pt x="95720" y="488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15"/>
                      <a:pt x="109619" y="262"/>
                    </a:cubicBezTo>
                    <a:cubicBezTo>
                      <a:pt x="109619" y="123"/>
                      <a:pt x="109510" y="0"/>
                      <a:pt x="109364" y="0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5" name="Google Shape;765;p25"/>
              <p:cNvSpPr/>
              <p:nvPr/>
            </p:nvSpPr>
            <p:spPr>
              <a:xfrm>
                <a:off x="263005" y="225268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109364" y="1"/>
                    </a:moveTo>
                    <a:cubicBezTo>
                      <a:pt x="109359" y="1"/>
                      <a:pt x="109354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ubicBezTo>
                      <a:pt x="118" y="1"/>
                      <a:pt x="1" y="118"/>
                      <a:pt x="1" y="272"/>
                    </a:cubicBezTo>
                    <a:cubicBezTo>
                      <a:pt x="1" y="416"/>
                      <a:pt x="118" y="542"/>
                      <a:pt x="271" y="542"/>
                    </a:cubicBezTo>
                    <a:lnTo>
                      <a:pt x="13909" y="488"/>
                    </a:lnTo>
                    <a:lnTo>
                      <a:pt x="27538" y="470"/>
                    </a:lnTo>
                    <a:lnTo>
                      <a:pt x="54814" y="443"/>
                    </a:lnTo>
                    <a:lnTo>
                      <a:pt x="82082" y="470"/>
                    </a:lnTo>
                    <a:lnTo>
                      <a:pt x="95720" y="488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16"/>
                      <a:pt x="109619" y="272"/>
                    </a:cubicBezTo>
                    <a:cubicBezTo>
                      <a:pt x="109619" y="124"/>
                      <a:pt x="109510" y="1"/>
                      <a:pt x="109364" y="1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6" name="Google Shape;766;p25"/>
              <p:cNvSpPr/>
              <p:nvPr/>
            </p:nvSpPr>
            <p:spPr>
              <a:xfrm>
                <a:off x="263005" y="2534104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18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100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7" name="Google Shape;767;p25"/>
              <p:cNvSpPr/>
              <p:nvPr/>
            </p:nvSpPr>
            <p:spPr>
              <a:xfrm>
                <a:off x="263005" y="1970978"/>
                <a:ext cx="3790149" cy="19285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3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19"/>
                      <a:pt x="110" y="542"/>
                      <a:pt x="256" y="542"/>
                    </a:cubicBezTo>
                    <a:cubicBezTo>
                      <a:pt x="261" y="542"/>
                      <a:pt x="266" y="542"/>
                      <a:pt x="271" y="542"/>
                    </a:cubicBezTo>
                    <a:lnTo>
                      <a:pt x="13909" y="497"/>
                    </a:lnTo>
                    <a:lnTo>
                      <a:pt x="27538" y="479"/>
                    </a:lnTo>
                    <a:lnTo>
                      <a:pt x="54814" y="443"/>
                    </a:lnTo>
                    <a:lnTo>
                      <a:pt x="82082" y="479"/>
                    </a:lnTo>
                    <a:lnTo>
                      <a:pt x="95720" y="497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5"/>
                      <a:pt x="109619" y="271"/>
                    </a:cubicBezTo>
                    <a:cubicBezTo>
                      <a:pt x="109619" y="127"/>
                      <a:pt x="109502" y="1"/>
                      <a:pt x="109349" y="1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8" name="Google Shape;768;p25"/>
              <p:cNvSpPr/>
              <p:nvPr/>
            </p:nvSpPr>
            <p:spPr>
              <a:xfrm>
                <a:off x="263005" y="1408208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18"/>
                      <a:pt x="1" y="271"/>
                    </a:cubicBezTo>
                    <a:cubicBezTo>
                      <a:pt x="1" y="415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69"/>
                    </a:lnTo>
                    <a:lnTo>
                      <a:pt x="95720" y="487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15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64"/>
                    </a:lnTo>
                    <a:lnTo>
                      <a:pt x="13909" y="46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9" name="Google Shape;769;p25"/>
              <p:cNvSpPr/>
              <p:nvPr/>
            </p:nvSpPr>
            <p:spPr>
              <a:xfrm>
                <a:off x="263005" y="845117"/>
                <a:ext cx="3790149" cy="19214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1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17"/>
                      <a:pt x="109502" y="0"/>
                      <a:pt x="109349" y="0"/>
                    </a:cubicBezTo>
                    <a:lnTo>
                      <a:pt x="95720" y="45"/>
                    </a:lnTo>
                    <a:lnTo>
                      <a:pt x="82082" y="63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0" name="Google Shape;770;p25"/>
              <p:cNvSpPr/>
              <p:nvPr/>
            </p:nvSpPr>
            <p:spPr>
              <a:xfrm>
                <a:off x="263005" y="112650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71"/>
                    </a:cubicBezTo>
                    <a:cubicBezTo>
                      <a:pt x="1" y="419"/>
                      <a:pt x="110" y="542"/>
                      <a:pt x="256" y="542"/>
                    </a:cubicBezTo>
                    <a:cubicBezTo>
                      <a:pt x="261" y="542"/>
                      <a:pt x="266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26"/>
                      <a:pt x="109502" y="0"/>
                      <a:pt x="109349" y="0"/>
                    </a:cubicBezTo>
                    <a:lnTo>
                      <a:pt x="95720" y="54"/>
                    </a:lnTo>
                    <a:lnTo>
                      <a:pt x="82082" y="72"/>
                    </a:lnTo>
                    <a:lnTo>
                      <a:pt x="54814" y="99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1" name="Google Shape;771;p25"/>
              <p:cNvSpPr/>
              <p:nvPr/>
            </p:nvSpPr>
            <p:spPr>
              <a:xfrm>
                <a:off x="263005" y="1689593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4"/>
                      <a:pt x="118" y="542"/>
                      <a:pt x="271" y="542"/>
                    </a:cubicBezTo>
                    <a:lnTo>
                      <a:pt x="13909" y="487"/>
                    </a:lnTo>
                    <a:lnTo>
                      <a:pt x="27538" y="469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2"/>
                    </a:lnTo>
                    <a:lnTo>
                      <a:pt x="109358" y="542"/>
                    </a:lnTo>
                    <a:cubicBezTo>
                      <a:pt x="109502" y="542"/>
                      <a:pt x="109628" y="424"/>
                      <a:pt x="109619" y="271"/>
                    </a:cubicBezTo>
                    <a:cubicBezTo>
                      <a:pt x="109619" y="118"/>
                      <a:pt x="109502" y="1"/>
                      <a:pt x="109349" y="1"/>
                    </a:cubicBezTo>
                    <a:lnTo>
                      <a:pt x="95720" y="46"/>
                    </a:lnTo>
                    <a:lnTo>
                      <a:pt x="82082" y="64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2" name="Google Shape;772;p25"/>
              <p:cNvSpPr/>
              <p:nvPr/>
            </p:nvSpPr>
            <p:spPr>
              <a:xfrm>
                <a:off x="263005" y="2815489"/>
                <a:ext cx="3790149" cy="19249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42" extrusionOk="0">
                    <a:moveTo>
                      <a:pt x="271" y="1"/>
                    </a:moveTo>
                    <a:cubicBezTo>
                      <a:pt x="118" y="1"/>
                      <a:pt x="1" y="127"/>
                      <a:pt x="1" y="271"/>
                    </a:cubicBezTo>
                    <a:cubicBezTo>
                      <a:pt x="1" y="424"/>
                      <a:pt x="118" y="541"/>
                      <a:pt x="271" y="541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41"/>
                    </a:lnTo>
                    <a:lnTo>
                      <a:pt x="109358" y="541"/>
                    </a:lnTo>
                    <a:cubicBezTo>
                      <a:pt x="109502" y="541"/>
                      <a:pt x="109628" y="424"/>
                      <a:pt x="109619" y="271"/>
                    </a:cubicBezTo>
                    <a:cubicBezTo>
                      <a:pt x="109619" y="127"/>
                      <a:pt x="109502" y="1"/>
                      <a:pt x="109349" y="1"/>
                    </a:cubicBezTo>
                    <a:lnTo>
                      <a:pt x="95720" y="55"/>
                    </a:lnTo>
                    <a:lnTo>
                      <a:pt x="82082" y="73"/>
                    </a:lnTo>
                    <a:lnTo>
                      <a:pt x="54814" y="100"/>
                    </a:lnTo>
                    <a:lnTo>
                      <a:pt x="27538" y="73"/>
                    </a:lnTo>
                    <a:lnTo>
                      <a:pt x="13909" y="55"/>
                    </a:lnTo>
                    <a:lnTo>
                      <a:pt x="27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3" name="Google Shape;773;p25"/>
              <p:cNvSpPr/>
              <p:nvPr/>
            </p:nvSpPr>
            <p:spPr>
              <a:xfrm>
                <a:off x="263005" y="4785897"/>
                <a:ext cx="3790149" cy="19533"/>
              </a:xfrm>
              <a:custGeom>
                <a:avLst/>
                <a:gdLst/>
                <a:ahLst/>
                <a:cxnLst/>
                <a:rect l="l" t="t" r="r" b="b"/>
                <a:pathLst>
                  <a:path w="109629" h="550" extrusionOk="0">
                    <a:moveTo>
                      <a:pt x="271" y="0"/>
                    </a:moveTo>
                    <a:cubicBezTo>
                      <a:pt x="118" y="0"/>
                      <a:pt x="1" y="126"/>
                      <a:pt x="1" y="280"/>
                    </a:cubicBezTo>
                    <a:cubicBezTo>
                      <a:pt x="1" y="424"/>
                      <a:pt x="118" y="550"/>
                      <a:pt x="271" y="550"/>
                    </a:cubicBezTo>
                    <a:lnTo>
                      <a:pt x="13909" y="496"/>
                    </a:lnTo>
                    <a:lnTo>
                      <a:pt x="27538" y="478"/>
                    </a:lnTo>
                    <a:lnTo>
                      <a:pt x="54814" y="442"/>
                    </a:lnTo>
                    <a:lnTo>
                      <a:pt x="82082" y="478"/>
                    </a:lnTo>
                    <a:lnTo>
                      <a:pt x="95720" y="496"/>
                    </a:lnTo>
                    <a:lnTo>
                      <a:pt x="109349" y="550"/>
                    </a:lnTo>
                    <a:lnTo>
                      <a:pt x="109358" y="550"/>
                    </a:lnTo>
                    <a:cubicBezTo>
                      <a:pt x="109502" y="550"/>
                      <a:pt x="109628" y="424"/>
                      <a:pt x="109619" y="270"/>
                    </a:cubicBezTo>
                    <a:cubicBezTo>
                      <a:pt x="109619" y="126"/>
                      <a:pt x="109502" y="0"/>
                      <a:pt x="109349" y="0"/>
                    </a:cubicBezTo>
                    <a:lnTo>
                      <a:pt x="95720" y="54"/>
                    </a:lnTo>
                    <a:lnTo>
                      <a:pt x="82082" y="72"/>
                    </a:lnTo>
                    <a:lnTo>
                      <a:pt x="54814" y="108"/>
                    </a:lnTo>
                    <a:lnTo>
                      <a:pt x="27538" y="72"/>
                    </a:lnTo>
                    <a:lnTo>
                      <a:pt x="13909" y="54"/>
                    </a:lnTo>
                    <a:lnTo>
                      <a:pt x="2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cxnSp>
          <p:nvCxnSpPr>
            <p:cNvPr id="774" name="Google Shape;774;p25"/>
            <p:cNvCxnSpPr/>
            <p:nvPr/>
          </p:nvCxnSpPr>
          <p:spPr>
            <a:xfrm>
              <a:off x="4625700" y="540000"/>
              <a:ext cx="4679100" cy="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5" name="Google Shape;775;p25"/>
            <p:cNvCxnSpPr/>
            <p:nvPr/>
          </p:nvCxnSpPr>
          <p:spPr>
            <a:xfrm>
              <a:off x="4049375" y="545250"/>
              <a:ext cx="0" cy="462540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6" name="Google Shape;776;p25"/>
            <p:cNvCxnSpPr/>
            <p:nvPr/>
          </p:nvCxnSpPr>
          <p:spPr>
            <a:xfrm>
              <a:off x="4112975" y="545250"/>
              <a:ext cx="0" cy="462540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7" name="Google Shape;777;p25"/>
            <p:cNvCxnSpPr/>
            <p:nvPr/>
          </p:nvCxnSpPr>
          <p:spPr>
            <a:xfrm>
              <a:off x="4991700" y="545250"/>
              <a:ext cx="0" cy="462540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8" name="Google Shape;778;p25"/>
            <p:cNvCxnSpPr/>
            <p:nvPr/>
          </p:nvCxnSpPr>
          <p:spPr>
            <a:xfrm>
              <a:off x="5055300" y="545250"/>
              <a:ext cx="0" cy="462540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9" name="Google Shape;779;p25"/>
            <p:cNvCxnSpPr/>
            <p:nvPr/>
          </p:nvCxnSpPr>
          <p:spPr>
            <a:xfrm>
              <a:off x="-166800" y="540000"/>
              <a:ext cx="4681500" cy="0"/>
            </a:xfrm>
            <a:prstGeom prst="straightConnector1">
              <a:avLst/>
            </a:prstGeom>
            <a:noFill/>
            <a:ln w="9525" cap="flat" cmpd="sng">
              <a:solidFill>
                <a:srgbClr val="6D9EEB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780" name="Google Shape;780;p25"/>
          <p:cNvSpPr txBox="1">
            <a:spLocks noGrp="1"/>
          </p:cNvSpPr>
          <p:nvPr>
            <p:ph type="subTitle" idx="1"/>
          </p:nvPr>
        </p:nvSpPr>
        <p:spPr>
          <a:xfrm>
            <a:off x="8403967" y="3429000"/>
            <a:ext cx="2828400" cy="212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781" name="Google Shape;781;p25"/>
          <p:cNvSpPr txBox="1">
            <a:spLocks noGrp="1"/>
          </p:cNvSpPr>
          <p:nvPr>
            <p:ph type="title"/>
          </p:nvPr>
        </p:nvSpPr>
        <p:spPr>
          <a:xfrm>
            <a:off x="8910000" y="1936284"/>
            <a:ext cx="2322000" cy="13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82502588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78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8411025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6192253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ection Break Slide layout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8953340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ection Break Slide layout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6559546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0" y="0"/>
            <a:ext cx="4079776" cy="292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8112000" y="3930000"/>
            <a:ext cx="4080000" cy="292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84893959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ection Break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9464128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ver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D2A00BC6-BCE0-40C0-B679-1AD68C0C81C8}"/>
              </a:ext>
            </a:extLst>
          </p:cNvPr>
          <p:cNvSpPr/>
          <p:nvPr/>
        </p:nvSpPr>
        <p:spPr>
          <a:xfrm>
            <a:off x="1" y="11113"/>
            <a:ext cx="12198351" cy="6858000"/>
          </a:xfrm>
          <a:custGeom>
            <a:avLst/>
            <a:gdLst>
              <a:gd name="connsiteX0" fmla="*/ 488332 w 18296289"/>
              <a:gd name="connsiteY0" fmla="*/ 6 h 10287000"/>
              <a:gd name="connsiteX1" fmla="*/ 716342 w 18296289"/>
              <a:gd name="connsiteY1" fmla="*/ 6 h 10287000"/>
              <a:gd name="connsiteX2" fmla="*/ 716342 w 18296289"/>
              <a:gd name="connsiteY2" fmla="*/ 10287000 h 10287000"/>
              <a:gd name="connsiteX3" fmla="*/ 488332 w 18296289"/>
              <a:gd name="connsiteY3" fmla="*/ 10287000 h 10287000"/>
              <a:gd name="connsiteX4" fmla="*/ 0 w 18296289"/>
              <a:gd name="connsiteY4" fmla="*/ 6 h 10287000"/>
              <a:gd name="connsiteX5" fmla="*/ 228011 w 18296289"/>
              <a:gd name="connsiteY5" fmla="*/ 6 h 10287000"/>
              <a:gd name="connsiteX6" fmla="*/ 228011 w 18296289"/>
              <a:gd name="connsiteY6" fmla="*/ 10287000 h 10287000"/>
              <a:gd name="connsiteX7" fmla="*/ 0 w 18296289"/>
              <a:gd name="connsiteY7" fmla="*/ 10287000 h 10287000"/>
              <a:gd name="connsiteX8" fmla="*/ 976663 w 18296289"/>
              <a:gd name="connsiteY8" fmla="*/ 5 h 10287000"/>
              <a:gd name="connsiteX9" fmla="*/ 1204675 w 18296289"/>
              <a:gd name="connsiteY9" fmla="*/ 5 h 10287000"/>
              <a:gd name="connsiteX10" fmla="*/ 1204675 w 18296289"/>
              <a:gd name="connsiteY10" fmla="*/ 10287000 h 10287000"/>
              <a:gd name="connsiteX11" fmla="*/ 976663 w 18296289"/>
              <a:gd name="connsiteY11" fmla="*/ 10287000 h 10287000"/>
              <a:gd name="connsiteX12" fmla="*/ 1464995 w 18296289"/>
              <a:gd name="connsiteY12" fmla="*/ 5 h 10287000"/>
              <a:gd name="connsiteX13" fmla="*/ 1693006 w 18296289"/>
              <a:gd name="connsiteY13" fmla="*/ 5 h 10287000"/>
              <a:gd name="connsiteX14" fmla="*/ 1693006 w 18296289"/>
              <a:gd name="connsiteY14" fmla="*/ 10287000 h 10287000"/>
              <a:gd name="connsiteX15" fmla="*/ 1464995 w 18296289"/>
              <a:gd name="connsiteY15" fmla="*/ 10287000 h 10287000"/>
              <a:gd name="connsiteX16" fmla="*/ 1953326 w 18296289"/>
              <a:gd name="connsiteY16" fmla="*/ 5 h 10287000"/>
              <a:gd name="connsiteX17" fmla="*/ 2181338 w 18296289"/>
              <a:gd name="connsiteY17" fmla="*/ 5 h 10287000"/>
              <a:gd name="connsiteX18" fmla="*/ 2181338 w 18296289"/>
              <a:gd name="connsiteY18" fmla="*/ 10287000 h 10287000"/>
              <a:gd name="connsiteX19" fmla="*/ 1953326 w 18296289"/>
              <a:gd name="connsiteY19" fmla="*/ 10287000 h 10287000"/>
              <a:gd name="connsiteX20" fmla="*/ 2441658 w 18296289"/>
              <a:gd name="connsiteY20" fmla="*/ 5 h 10287000"/>
              <a:gd name="connsiteX21" fmla="*/ 2669670 w 18296289"/>
              <a:gd name="connsiteY21" fmla="*/ 5 h 10287000"/>
              <a:gd name="connsiteX22" fmla="*/ 2669670 w 18296289"/>
              <a:gd name="connsiteY22" fmla="*/ 10287000 h 10287000"/>
              <a:gd name="connsiteX23" fmla="*/ 2441658 w 18296289"/>
              <a:gd name="connsiteY23" fmla="*/ 10287000 h 10287000"/>
              <a:gd name="connsiteX24" fmla="*/ 2929991 w 18296289"/>
              <a:gd name="connsiteY24" fmla="*/ 5 h 10287000"/>
              <a:gd name="connsiteX25" fmla="*/ 3158002 w 18296289"/>
              <a:gd name="connsiteY25" fmla="*/ 5 h 10287000"/>
              <a:gd name="connsiteX26" fmla="*/ 3158002 w 18296289"/>
              <a:gd name="connsiteY26" fmla="*/ 10287000 h 10287000"/>
              <a:gd name="connsiteX27" fmla="*/ 2929991 w 18296289"/>
              <a:gd name="connsiteY27" fmla="*/ 10287000 h 10287000"/>
              <a:gd name="connsiteX28" fmla="*/ 3418323 w 18296289"/>
              <a:gd name="connsiteY28" fmla="*/ 5 h 10287000"/>
              <a:gd name="connsiteX29" fmla="*/ 3646334 w 18296289"/>
              <a:gd name="connsiteY29" fmla="*/ 5 h 10287000"/>
              <a:gd name="connsiteX30" fmla="*/ 3646334 w 18296289"/>
              <a:gd name="connsiteY30" fmla="*/ 10287000 h 10287000"/>
              <a:gd name="connsiteX31" fmla="*/ 3418323 w 18296289"/>
              <a:gd name="connsiteY31" fmla="*/ 10287000 h 10287000"/>
              <a:gd name="connsiteX32" fmla="*/ 3906655 w 18296289"/>
              <a:gd name="connsiteY32" fmla="*/ 5 h 10287000"/>
              <a:gd name="connsiteX33" fmla="*/ 4134665 w 18296289"/>
              <a:gd name="connsiteY33" fmla="*/ 5 h 10287000"/>
              <a:gd name="connsiteX34" fmla="*/ 4134665 w 18296289"/>
              <a:gd name="connsiteY34" fmla="*/ 10287000 h 10287000"/>
              <a:gd name="connsiteX35" fmla="*/ 3906655 w 18296289"/>
              <a:gd name="connsiteY35" fmla="*/ 10287000 h 10287000"/>
              <a:gd name="connsiteX36" fmla="*/ 4394985 w 18296289"/>
              <a:gd name="connsiteY36" fmla="*/ 4 h 10287000"/>
              <a:gd name="connsiteX37" fmla="*/ 4622994 w 18296289"/>
              <a:gd name="connsiteY37" fmla="*/ 4 h 10287000"/>
              <a:gd name="connsiteX38" fmla="*/ 4622994 w 18296289"/>
              <a:gd name="connsiteY38" fmla="*/ 10287000 h 10287000"/>
              <a:gd name="connsiteX39" fmla="*/ 4394985 w 18296289"/>
              <a:gd name="connsiteY39" fmla="*/ 10287000 h 10287000"/>
              <a:gd name="connsiteX40" fmla="*/ 4883318 w 18296289"/>
              <a:gd name="connsiteY40" fmla="*/ 4 h 10287000"/>
              <a:gd name="connsiteX41" fmla="*/ 5111327 w 18296289"/>
              <a:gd name="connsiteY41" fmla="*/ 4 h 10287000"/>
              <a:gd name="connsiteX42" fmla="*/ 5111327 w 18296289"/>
              <a:gd name="connsiteY42" fmla="*/ 10287000 h 10287000"/>
              <a:gd name="connsiteX43" fmla="*/ 4883318 w 18296289"/>
              <a:gd name="connsiteY43" fmla="*/ 10287000 h 10287000"/>
              <a:gd name="connsiteX44" fmla="*/ 5371649 w 18296289"/>
              <a:gd name="connsiteY44" fmla="*/ 4 h 10287000"/>
              <a:gd name="connsiteX45" fmla="*/ 5599660 w 18296289"/>
              <a:gd name="connsiteY45" fmla="*/ 4 h 10287000"/>
              <a:gd name="connsiteX46" fmla="*/ 5599660 w 18296289"/>
              <a:gd name="connsiteY46" fmla="*/ 10287000 h 10287000"/>
              <a:gd name="connsiteX47" fmla="*/ 5371649 w 18296289"/>
              <a:gd name="connsiteY47" fmla="*/ 10287000 h 10287000"/>
              <a:gd name="connsiteX48" fmla="*/ 5859980 w 18296289"/>
              <a:gd name="connsiteY48" fmla="*/ 4 h 10287000"/>
              <a:gd name="connsiteX49" fmla="*/ 6087990 w 18296289"/>
              <a:gd name="connsiteY49" fmla="*/ 4 h 10287000"/>
              <a:gd name="connsiteX50" fmla="*/ 6087990 w 18296289"/>
              <a:gd name="connsiteY50" fmla="*/ 10287000 h 10287000"/>
              <a:gd name="connsiteX51" fmla="*/ 5859980 w 18296289"/>
              <a:gd name="connsiteY51" fmla="*/ 10287000 h 10287000"/>
              <a:gd name="connsiteX52" fmla="*/ 6348314 w 18296289"/>
              <a:gd name="connsiteY52" fmla="*/ 4 h 10287000"/>
              <a:gd name="connsiteX53" fmla="*/ 6576324 w 18296289"/>
              <a:gd name="connsiteY53" fmla="*/ 4 h 10287000"/>
              <a:gd name="connsiteX54" fmla="*/ 6576324 w 18296289"/>
              <a:gd name="connsiteY54" fmla="*/ 10287000 h 10287000"/>
              <a:gd name="connsiteX55" fmla="*/ 6348314 w 18296289"/>
              <a:gd name="connsiteY55" fmla="*/ 10287000 h 10287000"/>
              <a:gd name="connsiteX56" fmla="*/ 6836644 w 18296289"/>
              <a:gd name="connsiteY56" fmla="*/ 4 h 10287000"/>
              <a:gd name="connsiteX57" fmla="*/ 7064654 w 18296289"/>
              <a:gd name="connsiteY57" fmla="*/ 4 h 10287000"/>
              <a:gd name="connsiteX58" fmla="*/ 7064654 w 18296289"/>
              <a:gd name="connsiteY58" fmla="*/ 10287000 h 10287000"/>
              <a:gd name="connsiteX59" fmla="*/ 6836644 w 18296289"/>
              <a:gd name="connsiteY59" fmla="*/ 10287000 h 10287000"/>
              <a:gd name="connsiteX60" fmla="*/ 7324976 w 18296289"/>
              <a:gd name="connsiteY60" fmla="*/ 3 h 10287000"/>
              <a:gd name="connsiteX61" fmla="*/ 7552987 w 18296289"/>
              <a:gd name="connsiteY61" fmla="*/ 3 h 10287000"/>
              <a:gd name="connsiteX62" fmla="*/ 7552987 w 18296289"/>
              <a:gd name="connsiteY62" fmla="*/ 10287000 h 10287000"/>
              <a:gd name="connsiteX63" fmla="*/ 7324976 w 18296289"/>
              <a:gd name="connsiteY63" fmla="*/ 10287000 h 10287000"/>
              <a:gd name="connsiteX64" fmla="*/ 7813308 w 18296289"/>
              <a:gd name="connsiteY64" fmla="*/ 3 h 10287000"/>
              <a:gd name="connsiteX65" fmla="*/ 8041318 w 18296289"/>
              <a:gd name="connsiteY65" fmla="*/ 3 h 10287000"/>
              <a:gd name="connsiteX66" fmla="*/ 8041318 w 18296289"/>
              <a:gd name="connsiteY66" fmla="*/ 10287000 h 10287000"/>
              <a:gd name="connsiteX67" fmla="*/ 7813308 w 18296289"/>
              <a:gd name="connsiteY67" fmla="*/ 10287000 h 10287000"/>
              <a:gd name="connsiteX68" fmla="*/ 8301639 w 18296289"/>
              <a:gd name="connsiteY68" fmla="*/ 3 h 10287000"/>
              <a:gd name="connsiteX69" fmla="*/ 8529649 w 18296289"/>
              <a:gd name="connsiteY69" fmla="*/ 3 h 10287000"/>
              <a:gd name="connsiteX70" fmla="*/ 8529649 w 18296289"/>
              <a:gd name="connsiteY70" fmla="*/ 10287000 h 10287000"/>
              <a:gd name="connsiteX71" fmla="*/ 8301639 w 18296289"/>
              <a:gd name="connsiteY71" fmla="*/ 10287000 h 10287000"/>
              <a:gd name="connsiteX72" fmla="*/ 8789970 w 18296289"/>
              <a:gd name="connsiteY72" fmla="*/ 3 h 10287000"/>
              <a:gd name="connsiteX73" fmla="*/ 9017981 w 18296289"/>
              <a:gd name="connsiteY73" fmla="*/ 3 h 10287000"/>
              <a:gd name="connsiteX74" fmla="*/ 9017981 w 18296289"/>
              <a:gd name="connsiteY74" fmla="*/ 10287000 h 10287000"/>
              <a:gd name="connsiteX75" fmla="*/ 8789970 w 18296289"/>
              <a:gd name="connsiteY75" fmla="*/ 10287000 h 10287000"/>
              <a:gd name="connsiteX76" fmla="*/ 9278302 w 18296289"/>
              <a:gd name="connsiteY76" fmla="*/ 3 h 10287000"/>
              <a:gd name="connsiteX77" fmla="*/ 9506313 w 18296289"/>
              <a:gd name="connsiteY77" fmla="*/ 3 h 10287000"/>
              <a:gd name="connsiteX78" fmla="*/ 9506313 w 18296289"/>
              <a:gd name="connsiteY78" fmla="*/ 10287000 h 10287000"/>
              <a:gd name="connsiteX79" fmla="*/ 9278302 w 18296289"/>
              <a:gd name="connsiteY79" fmla="*/ 10287000 h 10287000"/>
              <a:gd name="connsiteX80" fmla="*/ 9766634 w 18296289"/>
              <a:gd name="connsiteY80" fmla="*/ 3 h 10287000"/>
              <a:gd name="connsiteX81" fmla="*/ 9994645 w 18296289"/>
              <a:gd name="connsiteY81" fmla="*/ 3 h 10287000"/>
              <a:gd name="connsiteX82" fmla="*/ 9994645 w 18296289"/>
              <a:gd name="connsiteY82" fmla="*/ 10287000 h 10287000"/>
              <a:gd name="connsiteX83" fmla="*/ 9766634 w 18296289"/>
              <a:gd name="connsiteY83" fmla="*/ 10287000 h 10287000"/>
              <a:gd name="connsiteX84" fmla="*/ 10254966 w 18296289"/>
              <a:gd name="connsiteY84" fmla="*/ 3 h 10287000"/>
              <a:gd name="connsiteX85" fmla="*/ 10482977 w 18296289"/>
              <a:gd name="connsiteY85" fmla="*/ 3 h 10287000"/>
              <a:gd name="connsiteX86" fmla="*/ 10482977 w 18296289"/>
              <a:gd name="connsiteY86" fmla="*/ 10287000 h 10287000"/>
              <a:gd name="connsiteX87" fmla="*/ 10254966 w 18296289"/>
              <a:gd name="connsiteY87" fmla="*/ 10287000 h 10287000"/>
              <a:gd name="connsiteX88" fmla="*/ 10743298 w 18296289"/>
              <a:gd name="connsiteY88" fmla="*/ 2 h 10287000"/>
              <a:gd name="connsiteX89" fmla="*/ 10971309 w 18296289"/>
              <a:gd name="connsiteY89" fmla="*/ 2 h 10287000"/>
              <a:gd name="connsiteX90" fmla="*/ 10971309 w 18296289"/>
              <a:gd name="connsiteY90" fmla="*/ 10287000 h 10287000"/>
              <a:gd name="connsiteX91" fmla="*/ 10743298 w 18296289"/>
              <a:gd name="connsiteY91" fmla="*/ 10287000 h 10287000"/>
              <a:gd name="connsiteX92" fmla="*/ 11231630 w 18296289"/>
              <a:gd name="connsiteY92" fmla="*/ 2 h 10287000"/>
              <a:gd name="connsiteX93" fmla="*/ 11459641 w 18296289"/>
              <a:gd name="connsiteY93" fmla="*/ 2 h 10287000"/>
              <a:gd name="connsiteX94" fmla="*/ 11459641 w 18296289"/>
              <a:gd name="connsiteY94" fmla="*/ 10287000 h 10287000"/>
              <a:gd name="connsiteX95" fmla="*/ 11231630 w 18296289"/>
              <a:gd name="connsiteY95" fmla="*/ 10287000 h 10287000"/>
              <a:gd name="connsiteX96" fmla="*/ 11719962 w 18296289"/>
              <a:gd name="connsiteY96" fmla="*/ 2 h 10287000"/>
              <a:gd name="connsiteX97" fmla="*/ 11947973 w 18296289"/>
              <a:gd name="connsiteY97" fmla="*/ 2 h 10287000"/>
              <a:gd name="connsiteX98" fmla="*/ 11947973 w 18296289"/>
              <a:gd name="connsiteY98" fmla="*/ 10287000 h 10287000"/>
              <a:gd name="connsiteX99" fmla="*/ 11719962 w 18296289"/>
              <a:gd name="connsiteY99" fmla="*/ 10287000 h 10287000"/>
              <a:gd name="connsiteX100" fmla="*/ 12208294 w 18296289"/>
              <a:gd name="connsiteY100" fmla="*/ 2 h 10287000"/>
              <a:gd name="connsiteX101" fmla="*/ 12436305 w 18296289"/>
              <a:gd name="connsiteY101" fmla="*/ 2 h 10287000"/>
              <a:gd name="connsiteX102" fmla="*/ 12436305 w 18296289"/>
              <a:gd name="connsiteY102" fmla="*/ 10287000 h 10287000"/>
              <a:gd name="connsiteX103" fmla="*/ 12208294 w 18296289"/>
              <a:gd name="connsiteY103" fmla="*/ 10287000 h 10287000"/>
              <a:gd name="connsiteX104" fmla="*/ 12696626 w 18296289"/>
              <a:gd name="connsiteY104" fmla="*/ 2 h 10287000"/>
              <a:gd name="connsiteX105" fmla="*/ 12924637 w 18296289"/>
              <a:gd name="connsiteY105" fmla="*/ 2 h 10287000"/>
              <a:gd name="connsiteX106" fmla="*/ 12924637 w 18296289"/>
              <a:gd name="connsiteY106" fmla="*/ 10287000 h 10287000"/>
              <a:gd name="connsiteX107" fmla="*/ 12696626 w 18296289"/>
              <a:gd name="connsiteY107" fmla="*/ 10287000 h 10287000"/>
              <a:gd name="connsiteX108" fmla="*/ 13184958 w 18296289"/>
              <a:gd name="connsiteY108" fmla="*/ 2 h 10287000"/>
              <a:gd name="connsiteX109" fmla="*/ 13412969 w 18296289"/>
              <a:gd name="connsiteY109" fmla="*/ 2 h 10287000"/>
              <a:gd name="connsiteX110" fmla="*/ 13412969 w 18296289"/>
              <a:gd name="connsiteY110" fmla="*/ 10287000 h 10287000"/>
              <a:gd name="connsiteX111" fmla="*/ 13184958 w 18296289"/>
              <a:gd name="connsiteY111" fmla="*/ 10287000 h 10287000"/>
              <a:gd name="connsiteX112" fmla="*/ 13673290 w 18296289"/>
              <a:gd name="connsiteY112" fmla="*/ 1 h 10287000"/>
              <a:gd name="connsiteX113" fmla="*/ 13901301 w 18296289"/>
              <a:gd name="connsiteY113" fmla="*/ 1 h 10287000"/>
              <a:gd name="connsiteX114" fmla="*/ 13901301 w 18296289"/>
              <a:gd name="connsiteY114" fmla="*/ 10287000 h 10287000"/>
              <a:gd name="connsiteX115" fmla="*/ 13673290 w 18296289"/>
              <a:gd name="connsiteY115" fmla="*/ 10287000 h 10287000"/>
              <a:gd name="connsiteX116" fmla="*/ 14161622 w 18296289"/>
              <a:gd name="connsiteY116" fmla="*/ 1 h 10287000"/>
              <a:gd name="connsiteX117" fmla="*/ 14389633 w 18296289"/>
              <a:gd name="connsiteY117" fmla="*/ 1 h 10287000"/>
              <a:gd name="connsiteX118" fmla="*/ 14389633 w 18296289"/>
              <a:gd name="connsiteY118" fmla="*/ 10287000 h 10287000"/>
              <a:gd name="connsiteX119" fmla="*/ 14161622 w 18296289"/>
              <a:gd name="connsiteY119" fmla="*/ 10287000 h 10287000"/>
              <a:gd name="connsiteX120" fmla="*/ 14649954 w 18296289"/>
              <a:gd name="connsiteY120" fmla="*/ 1 h 10287000"/>
              <a:gd name="connsiteX121" fmla="*/ 14877965 w 18296289"/>
              <a:gd name="connsiteY121" fmla="*/ 1 h 10287000"/>
              <a:gd name="connsiteX122" fmla="*/ 14877965 w 18296289"/>
              <a:gd name="connsiteY122" fmla="*/ 10287000 h 10287000"/>
              <a:gd name="connsiteX123" fmla="*/ 14649954 w 18296289"/>
              <a:gd name="connsiteY123" fmla="*/ 10287000 h 10287000"/>
              <a:gd name="connsiteX124" fmla="*/ 15138286 w 18296289"/>
              <a:gd name="connsiteY124" fmla="*/ 1 h 10287000"/>
              <a:gd name="connsiteX125" fmla="*/ 15366297 w 18296289"/>
              <a:gd name="connsiteY125" fmla="*/ 1 h 10287000"/>
              <a:gd name="connsiteX126" fmla="*/ 15366297 w 18296289"/>
              <a:gd name="connsiteY126" fmla="*/ 10287000 h 10287000"/>
              <a:gd name="connsiteX127" fmla="*/ 15138286 w 18296289"/>
              <a:gd name="connsiteY127" fmla="*/ 10287000 h 10287000"/>
              <a:gd name="connsiteX128" fmla="*/ 15626618 w 18296289"/>
              <a:gd name="connsiteY128" fmla="*/ 1 h 10287000"/>
              <a:gd name="connsiteX129" fmla="*/ 15854629 w 18296289"/>
              <a:gd name="connsiteY129" fmla="*/ 1 h 10287000"/>
              <a:gd name="connsiteX130" fmla="*/ 15854629 w 18296289"/>
              <a:gd name="connsiteY130" fmla="*/ 10287000 h 10287000"/>
              <a:gd name="connsiteX131" fmla="*/ 15626618 w 18296289"/>
              <a:gd name="connsiteY131" fmla="*/ 10287000 h 10287000"/>
              <a:gd name="connsiteX132" fmla="*/ 16114950 w 18296289"/>
              <a:gd name="connsiteY132" fmla="*/ 1 h 10287000"/>
              <a:gd name="connsiteX133" fmla="*/ 16342961 w 18296289"/>
              <a:gd name="connsiteY133" fmla="*/ 1 h 10287000"/>
              <a:gd name="connsiteX134" fmla="*/ 16342961 w 18296289"/>
              <a:gd name="connsiteY134" fmla="*/ 10287000 h 10287000"/>
              <a:gd name="connsiteX135" fmla="*/ 16114950 w 18296289"/>
              <a:gd name="connsiteY135" fmla="*/ 10287000 h 10287000"/>
              <a:gd name="connsiteX136" fmla="*/ 16603282 w 18296289"/>
              <a:gd name="connsiteY136" fmla="*/ 1 h 10287000"/>
              <a:gd name="connsiteX137" fmla="*/ 16831293 w 18296289"/>
              <a:gd name="connsiteY137" fmla="*/ 1 h 10287000"/>
              <a:gd name="connsiteX138" fmla="*/ 16831293 w 18296289"/>
              <a:gd name="connsiteY138" fmla="*/ 10287000 h 10287000"/>
              <a:gd name="connsiteX139" fmla="*/ 16603282 w 18296289"/>
              <a:gd name="connsiteY139" fmla="*/ 10287000 h 10287000"/>
              <a:gd name="connsiteX140" fmla="*/ 17091615 w 18296289"/>
              <a:gd name="connsiteY140" fmla="*/ 0 h 10287000"/>
              <a:gd name="connsiteX141" fmla="*/ 17319625 w 18296289"/>
              <a:gd name="connsiteY141" fmla="*/ 0 h 10287000"/>
              <a:gd name="connsiteX142" fmla="*/ 17319625 w 18296289"/>
              <a:gd name="connsiteY142" fmla="*/ 10287000 h 10287000"/>
              <a:gd name="connsiteX143" fmla="*/ 17091615 w 18296289"/>
              <a:gd name="connsiteY143" fmla="*/ 10287000 h 10287000"/>
              <a:gd name="connsiteX144" fmla="*/ 17579947 w 18296289"/>
              <a:gd name="connsiteY144" fmla="*/ 0 h 10287000"/>
              <a:gd name="connsiteX145" fmla="*/ 17807957 w 18296289"/>
              <a:gd name="connsiteY145" fmla="*/ 0 h 10287000"/>
              <a:gd name="connsiteX146" fmla="*/ 17807957 w 18296289"/>
              <a:gd name="connsiteY146" fmla="*/ 10287000 h 10287000"/>
              <a:gd name="connsiteX147" fmla="*/ 17579947 w 18296289"/>
              <a:gd name="connsiteY147" fmla="*/ 10287000 h 10287000"/>
              <a:gd name="connsiteX148" fmla="*/ 18068279 w 18296289"/>
              <a:gd name="connsiteY148" fmla="*/ 0 h 10287000"/>
              <a:gd name="connsiteX149" fmla="*/ 18296289 w 18296289"/>
              <a:gd name="connsiteY149" fmla="*/ 0 h 10287000"/>
              <a:gd name="connsiteX150" fmla="*/ 18296289 w 18296289"/>
              <a:gd name="connsiteY150" fmla="*/ 10287000 h 10287000"/>
              <a:gd name="connsiteX151" fmla="*/ 18068279 w 18296289"/>
              <a:gd name="connsiteY151" fmla="*/ 10287000 h 1028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18296289" h="10287000">
                <a:moveTo>
                  <a:pt x="488332" y="6"/>
                </a:moveTo>
                <a:lnTo>
                  <a:pt x="716342" y="6"/>
                </a:lnTo>
                <a:lnTo>
                  <a:pt x="716342" y="10287000"/>
                </a:lnTo>
                <a:lnTo>
                  <a:pt x="488332" y="10287000"/>
                </a:lnTo>
                <a:close/>
                <a:moveTo>
                  <a:pt x="0" y="6"/>
                </a:moveTo>
                <a:lnTo>
                  <a:pt x="228011" y="6"/>
                </a:lnTo>
                <a:lnTo>
                  <a:pt x="228011" y="10287000"/>
                </a:lnTo>
                <a:lnTo>
                  <a:pt x="0" y="10287000"/>
                </a:lnTo>
                <a:close/>
                <a:moveTo>
                  <a:pt x="976663" y="5"/>
                </a:moveTo>
                <a:lnTo>
                  <a:pt x="1204675" y="5"/>
                </a:lnTo>
                <a:lnTo>
                  <a:pt x="1204675" y="10287000"/>
                </a:lnTo>
                <a:lnTo>
                  <a:pt x="976663" y="10287000"/>
                </a:lnTo>
                <a:close/>
                <a:moveTo>
                  <a:pt x="1464995" y="5"/>
                </a:moveTo>
                <a:lnTo>
                  <a:pt x="1693006" y="5"/>
                </a:lnTo>
                <a:lnTo>
                  <a:pt x="1693006" y="10287000"/>
                </a:lnTo>
                <a:lnTo>
                  <a:pt x="1464995" y="10287000"/>
                </a:lnTo>
                <a:close/>
                <a:moveTo>
                  <a:pt x="1953326" y="5"/>
                </a:moveTo>
                <a:lnTo>
                  <a:pt x="2181338" y="5"/>
                </a:lnTo>
                <a:lnTo>
                  <a:pt x="2181338" y="10287000"/>
                </a:lnTo>
                <a:lnTo>
                  <a:pt x="1953326" y="10287000"/>
                </a:lnTo>
                <a:close/>
                <a:moveTo>
                  <a:pt x="2441658" y="5"/>
                </a:moveTo>
                <a:lnTo>
                  <a:pt x="2669670" y="5"/>
                </a:lnTo>
                <a:lnTo>
                  <a:pt x="2669670" y="10287000"/>
                </a:lnTo>
                <a:lnTo>
                  <a:pt x="2441658" y="10287000"/>
                </a:lnTo>
                <a:close/>
                <a:moveTo>
                  <a:pt x="2929991" y="5"/>
                </a:moveTo>
                <a:lnTo>
                  <a:pt x="3158002" y="5"/>
                </a:lnTo>
                <a:lnTo>
                  <a:pt x="3158002" y="10287000"/>
                </a:lnTo>
                <a:lnTo>
                  <a:pt x="2929991" y="10287000"/>
                </a:lnTo>
                <a:close/>
                <a:moveTo>
                  <a:pt x="3418323" y="5"/>
                </a:moveTo>
                <a:lnTo>
                  <a:pt x="3646334" y="5"/>
                </a:lnTo>
                <a:lnTo>
                  <a:pt x="3646334" y="10287000"/>
                </a:lnTo>
                <a:lnTo>
                  <a:pt x="3418323" y="10287000"/>
                </a:lnTo>
                <a:close/>
                <a:moveTo>
                  <a:pt x="3906655" y="5"/>
                </a:moveTo>
                <a:lnTo>
                  <a:pt x="4134665" y="5"/>
                </a:lnTo>
                <a:lnTo>
                  <a:pt x="4134665" y="10287000"/>
                </a:lnTo>
                <a:lnTo>
                  <a:pt x="3906655" y="10287000"/>
                </a:lnTo>
                <a:close/>
                <a:moveTo>
                  <a:pt x="4394985" y="4"/>
                </a:moveTo>
                <a:lnTo>
                  <a:pt x="4622994" y="4"/>
                </a:lnTo>
                <a:lnTo>
                  <a:pt x="4622994" y="10287000"/>
                </a:lnTo>
                <a:lnTo>
                  <a:pt x="4394985" y="10287000"/>
                </a:lnTo>
                <a:close/>
                <a:moveTo>
                  <a:pt x="4883318" y="4"/>
                </a:moveTo>
                <a:lnTo>
                  <a:pt x="5111327" y="4"/>
                </a:lnTo>
                <a:lnTo>
                  <a:pt x="5111327" y="10287000"/>
                </a:lnTo>
                <a:lnTo>
                  <a:pt x="4883318" y="10287000"/>
                </a:lnTo>
                <a:close/>
                <a:moveTo>
                  <a:pt x="5371649" y="4"/>
                </a:moveTo>
                <a:lnTo>
                  <a:pt x="5599660" y="4"/>
                </a:lnTo>
                <a:lnTo>
                  <a:pt x="5599660" y="10287000"/>
                </a:lnTo>
                <a:lnTo>
                  <a:pt x="5371649" y="10287000"/>
                </a:lnTo>
                <a:close/>
                <a:moveTo>
                  <a:pt x="5859980" y="4"/>
                </a:moveTo>
                <a:lnTo>
                  <a:pt x="6087990" y="4"/>
                </a:lnTo>
                <a:lnTo>
                  <a:pt x="6087990" y="10287000"/>
                </a:lnTo>
                <a:lnTo>
                  <a:pt x="5859980" y="10287000"/>
                </a:lnTo>
                <a:close/>
                <a:moveTo>
                  <a:pt x="6348314" y="4"/>
                </a:moveTo>
                <a:lnTo>
                  <a:pt x="6576324" y="4"/>
                </a:lnTo>
                <a:lnTo>
                  <a:pt x="6576324" y="10287000"/>
                </a:lnTo>
                <a:lnTo>
                  <a:pt x="6348314" y="10287000"/>
                </a:lnTo>
                <a:close/>
                <a:moveTo>
                  <a:pt x="6836644" y="4"/>
                </a:moveTo>
                <a:lnTo>
                  <a:pt x="7064654" y="4"/>
                </a:lnTo>
                <a:lnTo>
                  <a:pt x="7064654" y="10287000"/>
                </a:lnTo>
                <a:lnTo>
                  <a:pt x="6836644" y="10287000"/>
                </a:lnTo>
                <a:close/>
                <a:moveTo>
                  <a:pt x="7324976" y="3"/>
                </a:moveTo>
                <a:lnTo>
                  <a:pt x="7552987" y="3"/>
                </a:lnTo>
                <a:lnTo>
                  <a:pt x="7552987" y="10287000"/>
                </a:lnTo>
                <a:lnTo>
                  <a:pt x="7324976" y="10287000"/>
                </a:lnTo>
                <a:close/>
                <a:moveTo>
                  <a:pt x="7813308" y="3"/>
                </a:moveTo>
                <a:lnTo>
                  <a:pt x="8041318" y="3"/>
                </a:lnTo>
                <a:lnTo>
                  <a:pt x="8041318" y="10287000"/>
                </a:lnTo>
                <a:lnTo>
                  <a:pt x="7813308" y="10287000"/>
                </a:lnTo>
                <a:close/>
                <a:moveTo>
                  <a:pt x="8301639" y="3"/>
                </a:moveTo>
                <a:lnTo>
                  <a:pt x="8529649" y="3"/>
                </a:lnTo>
                <a:lnTo>
                  <a:pt x="8529649" y="10287000"/>
                </a:lnTo>
                <a:lnTo>
                  <a:pt x="8301639" y="10287000"/>
                </a:lnTo>
                <a:close/>
                <a:moveTo>
                  <a:pt x="8789970" y="3"/>
                </a:moveTo>
                <a:lnTo>
                  <a:pt x="9017981" y="3"/>
                </a:lnTo>
                <a:lnTo>
                  <a:pt x="9017981" y="10287000"/>
                </a:lnTo>
                <a:lnTo>
                  <a:pt x="8789970" y="10287000"/>
                </a:lnTo>
                <a:close/>
                <a:moveTo>
                  <a:pt x="9278302" y="3"/>
                </a:moveTo>
                <a:lnTo>
                  <a:pt x="9506313" y="3"/>
                </a:lnTo>
                <a:lnTo>
                  <a:pt x="9506313" y="10287000"/>
                </a:lnTo>
                <a:lnTo>
                  <a:pt x="9278302" y="10287000"/>
                </a:lnTo>
                <a:close/>
                <a:moveTo>
                  <a:pt x="9766634" y="3"/>
                </a:moveTo>
                <a:lnTo>
                  <a:pt x="9994645" y="3"/>
                </a:lnTo>
                <a:lnTo>
                  <a:pt x="9994645" y="10287000"/>
                </a:lnTo>
                <a:lnTo>
                  <a:pt x="9766634" y="10287000"/>
                </a:lnTo>
                <a:close/>
                <a:moveTo>
                  <a:pt x="10254966" y="3"/>
                </a:moveTo>
                <a:lnTo>
                  <a:pt x="10482977" y="3"/>
                </a:lnTo>
                <a:lnTo>
                  <a:pt x="10482977" y="10287000"/>
                </a:lnTo>
                <a:lnTo>
                  <a:pt x="10254966" y="10287000"/>
                </a:lnTo>
                <a:close/>
                <a:moveTo>
                  <a:pt x="10743298" y="2"/>
                </a:moveTo>
                <a:lnTo>
                  <a:pt x="10971309" y="2"/>
                </a:lnTo>
                <a:lnTo>
                  <a:pt x="10971309" y="10287000"/>
                </a:lnTo>
                <a:lnTo>
                  <a:pt x="10743298" y="10287000"/>
                </a:lnTo>
                <a:close/>
                <a:moveTo>
                  <a:pt x="11231630" y="2"/>
                </a:moveTo>
                <a:lnTo>
                  <a:pt x="11459641" y="2"/>
                </a:lnTo>
                <a:lnTo>
                  <a:pt x="11459641" y="10287000"/>
                </a:lnTo>
                <a:lnTo>
                  <a:pt x="11231630" y="10287000"/>
                </a:lnTo>
                <a:close/>
                <a:moveTo>
                  <a:pt x="11719962" y="2"/>
                </a:moveTo>
                <a:lnTo>
                  <a:pt x="11947973" y="2"/>
                </a:lnTo>
                <a:lnTo>
                  <a:pt x="11947973" y="10287000"/>
                </a:lnTo>
                <a:lnTo>
                  <a:pt x="11719962" y="10287000"/>
                </a:lnTo>
                <a:close/>
                <a:moveTo>
                  <a:pt x="12208294" y="2"/>
                </a:moveTo>
                <a:lnTo>
                  <a:pt x="12436305" y="2"/>
                </a:lnTo>
                <a:lnTo>
                  <a:pt x="12436305" y="10287000"/>
                </a:lnTo>
                <a:lnTo>
                  <a:pt x="12208294" y="10287000"/>
                </a:lnTo>
                <a:close/>
                <a:moveTo>
                  <a:pt x="12696626" y="2"/>
                </a:moveTo>
                <a:lnTo>
                  <a:pt x="12924637" y="2"/>
                </a:lnTo>
                <a:lnTo>
                  <a:pt x="12924637" y="10287000"/>
                </a:lnTo>
                <a:lnTo>
                  <a:pt x="12696626" y="10287000"/>
                </a:lnTo>
                <a:close/>
                <a:moveTo>
                  <a:pt x="13184958" y="2"/>
                </a:moveTo>
                <a:lnTo>
                  <a:pt x="13412969" y="2"/>
                </a:lnTo>
                <a:lnTo>
                  <a:pt x="13412969" y="10287000"/>
                </a:lnTo>
                <a:lnTo>
                  <a:pt x="13184958" y="10287000"/>
                </a:lnTo>
                <a:close/>
                <a:moveTo>
                  <a:pt x="13673290" y="1"/>
                </a:moveTo>
                <a:lnTo>
                  <a:pt x="13901301" y="1"/>
                </a:lnTo>
                <a:lnTo>
                  <a:pt x="13901301" y="10287000"/>
                </a:lnTo>
                <a:lnTo>
                  <a:pt x="13673290" y="10287000"/>
                </a:lnTo>
                <a:close/>
                <a:moveTo>
                  <a:pt x="14161622" y="1"/>
                </a:moveTo>
                <a:lnTo>
                  <a:pt x="14389633" y="1"/>
                </a:lnTo>
                <a:lnTo>
                  <a:pt x="14389633" y="10287000"/>
                </a:lnTo>
                <a:lnTo>
                  <a:pt x="14161622" y="10287000"/>
                </a:lnTo>
                <a:close/>
                <a:moveTo>
                  <a:pt x="14649954" y="1"/>
                </a:moveTo>
                <a:lnTo>
                  <a:pt x="14877965" y="1"/>
                </a:lnTo>
                <a:lnTo>
                  <a:pt x="14877965" y="10287000"/>
                </a:lnTo>
                <a:lnTo>
                  <a:pt x="14649954" y="10287000"/>
                </a:lnTo>
                <a:close/>
                <a:moveTo>
                  <a:pt x="15138286" y="1"/>
                </a:moveTo>
                <a:lnTo>
                  <a:pt x="15366297" y="1"/>
                </a:lnTo>
                <a:lnTo>
                  <a:pt x="15366297" y="10287000"/>
                </a:lnTo>
                <a:lnTo>
                  <a:pt x="15138286" y="10287000"/>
                </a:lnTo>
                <a:close/>
                <a:moveTo>
                  <a:pt x="15626618" y="1"/>
                </a:moveTo>
                <a:lnTo>
                  <a:pt x="15854629" y="1"/>
                </a:lnTo>
                <a:lnTo>
                  <a:pt x="15854629" y="10287000"/>
                </a:lnTo>
                <a:lnTo>
                  <a:pt x="15626618" y="10287000"/>
                </a:lnTo>
                <a:close/>
                <a:moveTo>
                  <a:pt x="16114950" y="1"/>
                </a:moveTo>
                <a:lnTo>
                  <a:pt x="16342961" y="1"/>
                </a:lnTo>
                <a:lnTo>
                  <a:pt x="16342961" y="10287000"/>
                </a:lnTo>
                <a:lnTo>
                  <a:pt x="16114950" y="10287000"/>
                </a:lnTo>
                <a:close/>
                <a:moveTo>
                  <a:pt x="16603282" y="1"/>
                </a:moveTo>
                <a:lnTo>
                  <a:pt x="16831293" y="1"/>
                </a:lnTo>
                <a:lnTo>
                  <a:pt x="16831293" y="10287000"/>
                </a:lnTo>
                <a:lnTo>
                  <a:pt x="16603282" y="10287000"/>
                </a:lnTo>
                <a:close/>
                <a:moveTo>
                  <a:pt x="17091615" y="0"/>
                </a:moveTo>
                <a:lnTo>
                  <a:pt x="17319625" y="0"/>
                </a:lnTo>
                <a:lnTo>
                  <a:pt x="17319625" y="10287000"/>
                </a:lnTo>
                <a:lnTo>
                  <a:pt x="17091615" y="10287000"/>
                </a:lnTo>
                <a:close/>
                <a:moveTo>
                  <a:pt x="17579947" y="0"/>
                </a:moveTo>
                <a:lnTo>
                  <a:pt x="17807957" y="0"/>
                </a:lnTo>
                <a:lnTo>
                  <a:pt x="17807957" y="10287000"/>
                </a:lnTo>
                <a:lnTo>
                  <a:pt x="17579947" y="10287000"/>
                </a:lnTo>
                <a:close/>
                <a:moveTo>
                  <a:pt x="18068279" y="0"/>
                </a:moveTo>
                <a:lnTo>
                  <a:pt x="18296289" y="0"/>
                </a:lnTo>
                <a:lnTo>
                  <a:pt x="18296289" y="10287000"/>
                </a:lnTo>
                <a:lnTo>
                  <a:pt x="18068279" y="10287000"/>
                </a:lnTo>
                <a:close/>
              </a:path>
            </a:pathLst>
          </a:custGeom>
          <a:solidFill>
            <a:schemeClr val="accent1">
              <a:lumMod val="90000"/>
              <a:alpha val="2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90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38581136-69A5-4C7A-9599-B3E11B627285}"/>
              </a:ext>
            </a:extLst>
          </p:cNvPr>
          <p:cNvSpPr/>
          <p:nvPr userDrawn="1"/>
        </p:nvSpPr>
        <p:spPr>
          <a:xfrm>
            <a:off x="0" y="5670550"/>
            <a:ext cx="12192000" cy="1187450"/>
          </a:xfrm>
          <a:prstGeom prst="rect">
            <a:avLst/>
          </a:pr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900"/>
          </a:p>
        </p:txBody>
      </p:sp>
    </p:spTree>
    <p:extLst>
      <p:ext uri="{BB962C8B-B14F-4D97-AF65-F5344CB8AC3E}">
        <p14:creationId xmlns:p14="http://schemas.microsoft.com/office/powerpoint/2010/main" val="3029777894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tyle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/>
          </p:nvPr>
        </p:nvSpPr>
        <p:spPr>
          <a:xfrm>
            <a:off x="323530" y="287257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771838205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ection Break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15C431FD-5460-4260-B8FE-1385C3A0A93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287255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6740667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tyle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EAF96E15-0CE0-49CA-8B27-4146CE72FB8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287255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00631760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Contents slide layout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E5BFE49F-B5E6-4A85-B42A-DBDD013F84A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287255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842117654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1" y="0"/>
            <a:ext cx="5615947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6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4611652" y="514559"/>
            <a:ext cx="1980000" cy="2268000"/>
          </a:xfrm>
          <a:prstGeom prst="rect">
            <a:avLst/>
          </a:prstGeom>
          <a:solidFill>
            <a:schemeClr val="bg1">
              <a:lumMod val="95000"/>
            </a:schemeClr>
          </a:solidFill>
          <a:ln w="889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6959881" y="514559"/>
            <a:ext cx="1980000" cy="2268000"/>
          </a:xfrm>
          <a:prstGeom prst="rect">
            <a:avLst/>
          </a:prstGeom>
          <a:solidFill>
            <a:schemeClr val="bg1">
              <a:lumMod val="95000"/>
            </a:schemeClr>
          </a:solidFill>
          <a:ln w="889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9308109" y="514559"/>
            <a:ext cx="1980000" cy="2268000"/>
          </a:xfrm>
          <a:prstGeom prst="rect">
            <a:avLst/>
          </a:prstGeom>
          <a:solidFill>
            <a:schemeClr val="bg1">
              <a:lumMod val="95000"/>
            </a:schemeClr>
          </a:solidFill>
          <a:ln w="889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4611652" y="3540570"/>
            <a:ext cx="1980000" cy="2268000"/>
          </a:xfrm>
          <a:prstGeom prst="rect">
            <a:avLst/>
          </a:prstGeom>
          <a:solidFill>
            <a:schemeClr val="bg1">
              <a:lumMod val="95000"/>
            </a:schemeClr>
          </a:solidFill>
          <a:ln w="889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6959881" y="3540570"/>
            <a:ext cx="1980000" cy="2268000"/>
          </a:xfrm>
          <a:prstGeom prst="rect">
            <a:avLst/>
          </a:prstGeom>
          <a:solidFill>
            <a:schemeClr val="bg1">
              <a:lumMod val="95000"/>
            </a:schemeClr>
          </a:solidFill>
          <a:ln w="889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9308109" y="3540570"/>
            <a:ext cx="1980000" cy="2268000"/>
          </a:xfrm>
          <a:prstGeom prst="rect">
            <a:avLst/>
          </a:prstGeom>
          <a:solidFill>
            <a:schemeClr val="bg1">
              <a:lumMod val="95000"/>
            </a:schemeClr>
          </a:solidFill>
          <a:ln w="889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750845844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Images &amp; Contents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03E22A51-FB04-4FB6-8A9D-AE05811C1438}"/>
              </a:ext>
            </a:extLst>
          </p:cNvPr>
          <p:cNvSpPr/>
          <p:nvPr userDrawn="1"/>
        </p:nvSpPr>
        <p:spPr>
          <a:xfrm>
            <a:off x="360608" y="303727"/>
            <a:ext cx="5520743" cy="625054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4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549499" y="523741"/>
            <a:ext cx="3709115" cy="585559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39984722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6">
            <a:extLst>
              <a:ext uri="{FF2B5EF4-FFF2-40B4-BE49-F238E27FC236}">
                <a16:creationId xmlns:a16="http://schemas.microsoft.com/office/drawing/2014/main" id="{72920181-2924-4E1F-891D-E75A99509C25}"/>
              </a:ext>
            </a:extLst>
          </p:cNvPr>
          <p:cNvSpPr/>
          <p:nvPr userDrawn="1"/>
        </p:nvSpPr>
        <p:spPr>
          <a:xfrm>
            <a:off x="-1" y="0"/>
            <a:ext cx="4287230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3205316" y="535022"/>
            <a:ext cx="3889913" cy="3542051"/>
          </a:xfrm>
          <a:prstGeom prst="rect">
            <a:avLst/>
          </a:prstGeom>
          <a:solidFill>
            <a:schemeClr val="bg1">
              <a:lumMod val="95000"/>
            </a:schemeClr>
          </a:solidFill>
          <a:ln w="88900">
            <a:solidFill>
              <a:schemeClr val="bg1"/>
            </a:solidFill>
          </a:ln>
        </p:spPr>
        <p:txBody>
          <a:bodyPr tIns="540000" anchor="ctr"/>
          <a:lstStyle>
            <a:lvl1pPr marL="0" marR="0" indent="0" algn="ctr" defTabSz="914446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16" name="Picture Placeholder 5"/>
          <p:cNvSpPr>
            <a:spLocks noGrp="1"/>
          </p:cNvSpPr>
          <p:nvPr>
            <p:ph type="pic" sz="quarter" idx="12" hasCustomPrompt="1"/>
          </p:nvPr>
        </p:nvSpPr>
        <p:spPr>
          <a:xfrm>
            <a:off x="7244568" y="2025072"/>
            <a:ext cx="2628000" cy="205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360000" anchor="ctr"/>
          <a:lstStyle>
            <a:lvl1pPr marL="0" marR="0" indent="0" algn="ctr" defTabSz="914446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14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4467228" y="4260714"/>
            <a:ext cx="2628000" cy="205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360000" anchor="ctr"/>
          <a:lstStyle>
            <a:lvl1pPr marL="0" marR="0" indent="0" algn="ctr" defTabSz="914446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  <a:p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259129262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30731E8C-4F6D-4237-9657-97AE0A1B11CD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4799579" y="0"/>
            <a:ext cx="7392421" cy="6858000"/>
          </a:xfrm>
          <a:custGeom>
            <a:avLst/>
            <a:gdLst>
              <a:gd name="connsiteX0" fmla="*/ 1848908 w 7392421"/>
              <a:gd name="connsiteY0" fmla="*/ 6196465 h 6858000"/>
              <a:gd name="connsiteX1" fmla="*/ 1851185 w 7392421"/>
              <a:gd name="connsiteY1" fmla="*/ 6198075 h 6858000"/>
              <a:gd name="connsiteX2" fmla="*/ 1858075 w 7392421"/>
              <a:gd name="connsiteY2" fmla="*/ 6202346 h 6858000"/>
              <a:gd name="connsiteX3" fmla="*/ 1985274 w 7392421"/>
              <a:gd name="connsiteY3" fmla="*/ 6213735 h 6858000"/>
              <a:gd name="connsiteX4" fmla="*/ 2010714 w 7392421"/>
              <a:gd name="connsiteY4" fmla="*/ 6213735 h 6858000"/>
              <a:gd name="connsiteX5" fmla="*/ 2065834 w 7392421"/>
              <a:gd name="connsiteY5" fmla="*/ 6236514 h 6858000"/>
              <a:gd name="connsiteX6" fmla="*/ 2103994 w 7392421"/>
              <a:gd name="connsiteY6" fmla="*/ 6236514 h 6858000"/>
              <a:gd name="connsiteX7" fmla="*/ 2116714 w 7392421"/>
              <a:gd name="connsiteY7" fmla="*/ 6244107 h 6858000"/>
              <a:gd name="connsiteX8" fmla="*/ 2112474 w 7392421"/>
              <a:gd name="connsiteY8" fmla="*/ 6255496 h 6858000"/>
              <a:gd name="connsiteX9" fmla="*/ 2082794 w 7392421"/>
              <a:gd name="connsiteY9" fmla="*/ 6259293 h 6858000"/>
              <a:gd name="connsiteX10" fmla="*/ 2065834 w 7392421"/>
              <a:gd name="connsiteY10" fmla="*/ 6240310 h 6858000"/>
              <a:gd name="connsiteX11" fmla="*/ 2023434 w 7392421"/>
              <a:gd name="connsiteY11" fmla="*/ 6236514 h 6858000"/>
              <a:gd name="connsiteX12" fmla="*/ 1972554 w 7392421"/>
              <a:gd name="connsiteY12" fmla="*/ 6236514 h 6858000"/>
              <a:gd name="connsiteX13" fmla="*/ 1951355 w 7392421"/>
              <a:gd name="connsiteY13" fmla="*/ 6236514 h 6858000"/>
              <a:gd name="connsiteX14" fmla="*/ 1921675 w 7392421"/>
              <a:gd name="connsiteY14" fmla="*/ 6240310 h 6858000"/>
              <a:gd name="connsiteX15" fmla="*/ 1891994 w 7392421"/>
              <a:gd name="connsiteY15" fmla="*/ 6236514 h 6858000"/>
              <a:gd name="connsiteX16" fmla="*/ 1875035 w 7392421"/>
              <a:gd name="connsiteY16" fmla="*/ 6240310 h 6858000"/>
              <a:gd name="connsiteX17" fmla="*/ 1866555 w 7392421"/>
              <a:gd name="connsiteY17" fmla="*/ 6228921 h 6858000"/>
              <a:gd name="connsiteX18" fmla="*/ 1845355 w 7392421"/>
              <a:gd name="connsiteY18" fmla="*/ 6228921 h 6858000"/>
              <a:gd name="connsiteX19" fmla="*/ 1836875 w 7392421"/>
              <a:gd name="connsiteY19" fmla="*/ 6236514 h 6858000"/>
              <a:gd name="connsiteX20" fmla="*/ 1832635 w 7392421"/>
              <a:gd name="connsiteY20" fmla="*/ 6221328 h 6858000"/>
              <a:gd name="connsiteX21" fmla="*/ 1807195 w 7392421"/>
              <a:gd name="connsiteY21" fmla="*/ 6221328 h 6858000"/>
              <a:gd name="connsiteX22" fmla="*/ 1798716 w 7392421"/>
              <a:gd name="connsiteY22" fmla="*/ 6228921 h 6858000"/>
              <a:gd name="connsiteX23" fmla="*/ 1794475 w 7392421"/>
              <a:gd name="connsiteY23" fmla="*/ 6213735 h 6858000"/>
              <a:gd name="connsiteX24" fmla="*/ 1760555 w 7392421"/>
              <a:gd name="connsiteY24" fmla="*/ 6216108 h 6858000"/>
              <a:gd name="connsiteX25" fmla="*/ 1743434 w 7392421"/>
              <a:gd name="connsiteY25" fmla="*/ 6212994 h 6858000"/>
              <a:gd name="connsiteX26" fmla="*/ 1746224 w 7392421"/>
              <a:gd name="connsiteY26" fmla="*/ 6212355 h 6858000"/>
              <a:gd name="connsiteX27" fmla="*/ 1775913 w 7392421"/>
              <a:gd name="connsiteY27" fmla="*/ 6212355 h 6858000"/>
              <a:gd name="connsiteX28" fmla="*/ 1805602 w 7392421"/>
              <a:gd name="connsiteY28" fmla="*/ 6202655 h 6858000"/>
              <a:gd name="connsiteX29" fmla="*/ 1822567 w 7392421"/>
              <a:gd name="connsiteY29" fmla="*/ 6212355 h 6858000"/>
              <a:gd name="connsiteX30" fmla="*/ 1831049 w 7392421"/>
              <a:gd name="connsiteY30" fmla="*/ 6197805 h 6858000"/>
              <a:gd name="connsiteX31" fmla="*/ 1839532 w 7392421"/>
              <a:gd name="connsiteY31" fmla="*/ 6197805 h 6858000"/>
              <a:gd name="connsiteX32" fmla="*/ 1913195 w 7392421"/>
              <a:gd name="connsiteY32" fmla="*/ 6186999 h 6858000"/>
              <a:gd name="connsiteX33" fmla="*/ 1913195 w 7392421"/>
              <a:gd name="connsiteY33" fmla="*/ 6187160 h 6858000"/>
              <a:gd name="connsiteX34" fmla="*/ 1912033 w 7392421"/>
              <a:gd name="connsiteY34" fmla="*/ 6187221 h 6858000"/>
              <a:gd name="connsiteX35" fmla="*/ 863352 w 7392421"/>
              <a:gd name="connsiteY35" fmla="*/ 5843219 h 6858000"/>
              <a:gd name="connsiteX36" fmla="*/ 864073 w 7392421"/>
              <a:gd name="connsiteY36" fmla="*/ 5843752 h 6858000"/>
              <a:gd name="connsiteX37" fmla="*/ 863059 w 7392421"/>
              <a:gd name="connsiteY37" fmla="*/ 5843752 h 6858000"/>
              <a:gd name="connsiteX38" fmla="*/ 883526 w 7392421"/>
              <a:gd name="connsiteY38" fmla="*/ 5689580 h 6858000"/>
              <a:gd name="connsiteX39" fmla="*/ 892008 w 7392421"/>
              <a:gd name="connsiteY39" fmla="*/ 5689580 h 6858000"/>
              <a:gd name="connsiteX40" fmla="*/ 896249 w 7392421"/>
              <a:gd name="connsiteY40" fmla="*/ 5693132 h 6858000"/>
              <a:gd name="connsiteX41" fmla="*/ 895512 w 7392421"/>
              <a:gd name="connsiteY41" fmla="*/ 5693596 h 6858000"/>
              <a:gd name="connsiteX42" fmla="*/ 892008 w 7392421"/>
              <a:gd name="connsiteY42" fmla="*/ 5693132 h 6858000"/>
              <a:gd name="connsiteX43" fmla="*/ 883526 w 7392421"/>
              <a:gd name="connsiteY43" fmla="*/ 5689580 h 6858000"/>
              <a:gd name="connsiteX44" fmla="*/ 1298563 w 7392421"/>
              <a:gd name="connsiteY44" fmla="*/ 5672327 h 6858000"/>
              <a:gd name="connsiteX45" fmla="*/ 1299170 w 7392421"/>
              <a:gd name="connsiteY45" fmla="*/ 5675371 h 6858000"/>
              <a:gd name="connsiteX46" fmla="*/ 1299170 w 7392421"/>
              <a:gd name="connsiteY46" fmla="*/ 5682476 h 6858000"/>
              <a:gd name="connsiteX47" fmla="*/ 1294928 w 7392421"/>
              <a:gd name="connsiteY47" fmla="*/ 5675371 h 6858000"/>
              <a:gd name="connsiteX48" fmla="*/ 985317 w 7392421"/>
              <a:gd name="connsiteY48" fmla="*/ 5668268 h 6858000"/>
              <a:gd name="connsiteX49" fmla="*/ 1006522 w 7392421"/>
              <a:gd name="connsiteY49" fmla="*/ 5682476 h 6858000"/>
              <a:gd name="connsiteX50" fmla="*/ 1031970 w 7392421"/>
              <a:gd name="connsiteY50" fmla="*/ 5675371 h 6858000"/>
              <a:gd name="connsiteX51" fmla="*/ 1040453 w 7392421"/>
              <a:gd name="connsiteY51" fmla="*/ 5671819 h 6858000"/>
              <a:gd name="connsiteX52" fmla="*/ 1061659 w 7392421"/>
              <a:gd name="connsiteY52" fmla="*/ 5675371 h 6858000"/>
              <a:gd name="connsiteX53" fmla="*/ 1091348 w 7392421"/>
              <a:gd name="connsiteY53" fmla="*/ 5682476 h 6858000"/>
              <a:gd name="connsiteX54" fmla="*/ 1133760 w 7392421"/>
              <a:gd name="connsiteY54" fmla="*/ 5678923 h 6858000"/>
              <a:gd name="connsiteX55" fmla="*/ 1146484 w 7392421"/>
              <a:gd name="connsiteY55" fmla="*/ 5668268 h 6858000"/>
              <a:gd name="connsiteX56" fmla="*/ 1159208 w 7392421"/>
              <a:gd name="connsiteY56" fmla="*/ 5668268 h 6858000"/>
              <a:gd name="connsiteX57" fmla="*/ 1159208 w 7392421"/>
              <a:gd name="connsiteY57" fmla="*/ 5678923 h 6858000"/>
              <a:gd name="connsiteX58" fmla="*/ 1142243 w 7392421"/>
              <a:gd name="connsiteY58" fmla="*/ 5700236 h 6858000"/>
              <a:gd name="connsiteX59" fmla="*/ 1129518 w 7392421"/>
              <a:gd name="connsiteY59" fmla="*/ 5703788 h 6858000"/>
              <a:gd name="connsiteX60" fmla="*/ 1129518 w 7392421"/>
              <a:gd name="connsiteY60" fmla="*/ 5700236 h 6858000"/>
              <a:gd name="connsiteX61" fmla="*/ 1116795 w 7392421"/>
              <a:gd name="connsiteY61" fmla="*/ 5693132 h 6858000"/>
              <a:gd name="connsiteX62" fmla="*/ 1108314 w 7392421"/>
              <a:gd name="connsiteY62" fmla="*/ 5703788 h 6858000"/>
              <a:gd name="connsiteX63" fmla="*/ 1100226 w 7392421"/>
              <a:gd name="connsiteY63" fmla="*/ 5708967 h 6858000"/>
              <a:gd name="connsiteX64" fmla="*/ 1042644 w 7392421"/>
              <a:gd name="connsiteY64" fmla="*/ 5708967 h 6858000"/>
              <a:gd name="connsiteX65" fmla="*/ 1004472 w 7392421"/>
              <a:gd name="connsiteY65" fmla="*/ 5714762 h 6858000"/>
              <a:gd name="connsiteX66" fmla="*/ 995990 w 7392421"/>
              <a:gd name="connsiteY66" fmla="*/ 5711865 h 6858000"/>
              <a:gd name="connsiteX67" fmla="*/ 970542 w 7392421"/>
              <a:gd name="connsiteY67" fmla="*/ 5708605 h 6858000"/>
              <a:gd name="connsiteX68" fmla="*/ 953015 w 7392421"/>
              <a:gd name="connsiteY68" fmla="*/ 5710850 h 6858000"/>
              <a:gd name="connsiteX69" fmla="*/ 948204 w 7392421"/>
              <a:gd name="connsiteY69" fmla="*/ 5704232 h 6858000"/>
              <a:gd name="connsiteX70" fmla="*/ 934421 w 7392421"/>
              <a:gd name="connsiteY70" fmla="*/ 5696683 h 6858000"/>
              <a:gd name="connsiteX71" fmla="*/ 921698 w 7392421"/>
              <a:gd name="connsiteY71" fmla="*/ 5696683 h 6858000"/>
              <a:gd name="connsiteX72" fmla="*/ 904732 w 7392421"/>
              <a:gd name="connsiteY72" fmla="*/ 5703788 h 6858000"/>
              <a:gd name="connsiteX73" fmla="*/ 892008 w 7392421"/>
              <a:gd name="connsiteY73" fmla="*/ 5693132 h 6858000"/>
              <a:gd name="connsiteX74" fmla="*/ 894128 w 7392421"/>
              <a:gd name="connsiteY74" fmla="*/ 5694464 h 6858000"/>
              <a:gd name="connsiteX75" fmla="*/ 895512 w 7392421"/>
              <a:gd name="connsiteY75" fmla="*/ 5693596 h 6858000"/>
              <a:gd name="connsiteX76" fmla="*/ 902082 w 7392421"/>
              <a:gd name="connsiteY76" fmla="*/ 5694464 h 6858000"/>
              <a:gd name="connsiteX77" fmla="*/ 908973 w 7392421"/>
              <a:gd name="connsiteY77" fmla="*/ 5693132 h 6858000"/>
              <a:gd name="connsiteX78" fmla="*/ 951385 w 7392421"/>
              <a:gd name="connsiteY78" fmla="*/ 5682476 h 6858000"/>
              <a:gd name="connsiteX79" fmla="*/ 968351 w 7392421"/>
              <a:gd name="connsiteY79" fmla="*/ 5678923 h 6858000"/>
              <a:gd name="connsiteX80" fmla="*/ 985317 w 7392421"/>
              <a:gd name="connsiteY80" fmla="*/ 5668268 h 6858000"/>
              <a:gd name="connsiteX81" fmla="*/ 3069156 w 7392421"/>
              <a:gd name="connsiteY81" fmla="*/ 5224784 h 6858000"/>
              <a:gd name="connsiteX82" fmla="*/ 3069877 w 7392421"/>
              <a:gd name="connsiteY82" fmla="*/ 5225655 h 6858000"/>
              <a:gd name="connsiteX83" fmla="*/ 3070170 w 7392421"/>
              <a:gd name="connsiteY83" fmla="*/ 5224784 h 6858000"/>
              <a:gd name="connsiteX84" fmla="*/ 0 w 7392421"/>
              <a:gd name="connsiteY84" fmla="*/ 3728101 h 6858000"/>
              <a:gd name="connsiteX85" fmla="*/ 1014 w 7392421"/>
              <a:gd name="connsiteY85" fmla="*/ 3728101 h 6858000"/>
              <a:gd name="connsiteX86" fmla="*/ 293 w 7392421"/>
              <a:gd name="connsiteY86" fmla="*/ 3728972 h 6858000"/>
              <a:gd name="connsiteX87" fmla="*/ 1748249 w 7392421"/>
              <a:gd name="connsiteY87" fmla="*/ 900296 h 6858000"/>
              <a:gd name="connsiteX88" fmla="*/ 1750394 w 7392421"/>
              <a:gd name="connsiteY88" fmla="*/ 900296 h 6858000"/>
              <a:gd name="connsiteX89" fmla="*/ 1741171 w 7392421"/>
              <a:gd name="connsiteY89" fmla="*/ 901194 h 6858000"/>
              <a:gd name="connsiteX90" fmla="*/ 1738152 w 7392421"/>
              <a:gd name="connsiteY90" fmla="*/ 900900 h 6858000"/>
              <a:gd name="connsiteX91" fmla="*/ 1881554 w 7392421"/>
              <a:gd name="connsiteY91" fmla="*/ 886188 h 6858000"/>
              <a:gd name="connsiteX92" fmla="*/ 1912293 w 7392421"/>
              <a:gd name="connsiteY92" fmla="*/ 887026 h 6858000"/>
              <a:gd name="connsiteX93" fmla="*/ 1958933 w 7392421"/>
              <a:gd name="connsiteY93" fmla="*/ 894840 h 6858000"/>
              <a:gd name="connsiteX94" fmla="*/ 1961440 w 7392421"/>
              <a:gd name="connsiteY94" fmla="*/ 895896 h 6858000"/>
              <a:gd name="connsiteX95" fmla="*/ 1862047 w 7392421"/>
              <a:gd name="connsiteY95" fmla="*/ 895896 h 6858000"/>
              <a:gd name="connsiteX96" fmla="*/ 1840840 w 7392421"/>
              <a:gd name="connsiteY96" fmla="*/ 899749 h 6858000"/>
              <a:gd name="connsiteX97" fmla="*/ 1821936 w 7392421"/>
              <a:gd name="connsiteY97" fmla="*/ 894167 h 6858000"/>
              <a:gd name="connsiteX98" fmla="*/ 1844454 w 7392421"/>
              <a:gd name="connsiteY98" fmla="*/ 892607 h 6858000"/>
              <a:gd name="connsiteX99" fmla="*/ 1857174 w 7392421"/>
              <a:gd name="connsiteY99" fmla="*/ 890374 h 6858000"/>
              <a:gd name="connsiteX100" fmla="*/ 1881554 w 7392421"/>
              <a:gd name="connsiteY100" fmla="*/ 886188 h 6858000"/>
              <a:gd name="connsiteX101" fmla="*/ 1719279 w 7392421"/>
              <a:gd name="connsiteY101" fmla="*/ 884793 h 6858000"/>
              <a:gd name="connsiteX102" fmla="*/ 1738455 w 7392421"/>
              <a:gd name="connsiteY102" fmla="*/ 884793 h 6858000"/>
              <a:gd name="connsiteX103" fmla="*/ 1797815 w 7392421"/>
              <a:gd name="connsiteY103" fmla="*/ 890374 h 6858000"/>
              <a:gd name="connsiteX104" fmla="*/ 1737762 w 7392421"/>
              <a:gd name="connsiteY104" fmla="*/ 892482 h 6858000"/>
              <a:gd name="connsiteX105" fmla="*/ 1688889 w 7392421"/>
              <a:gd name="connsiteY105" fmla="*/ 892482 h 6858000"/>
              <a:gd name="connsiteX106" fmla="*/ 1722809 w 7392421"/>
              <a:gd name="connsiteY106" fmla="*/ 889133 h 6858000"/>
              <a:gd name="connsiteX107" fmla="*/ 1731289 w 7392421"/>
              <a:gd name="connsiteY107" fmla="*/ 886901 h 6858000"/>
              <a:gd name="connsiteX108" fmla="*/ 1645175 w 7392421"/>
              <a:gd name="connsiteY108" fmla="*/ 884793 h 6858000"/>
              <a:gd name="connsiteX109" fmla="*/ 1715727 w 7392421"/>
              <a:gd name="connsiteY109" fmla="*/ 884793 h 6858000"/>
              <a:gd name="connsiteX110" fmla="*/ 1667690 w 7392421"/>
              <a:gd name="connsiteY110" fmla="*/ 886901 h 6858000"/>
              <a:gd name="connsiteX111" fmla="*/ 1595610 w 7392421"/>
              <a:gd name="connsiteY111" fmla="*/ 886901 h 6858000"/>
              <a:gd name="connsiteX112" fmla="*/ 1594784 w 7392421"/>
              <a:gd name="connsiteY112" fmla="*/ 886834 h 6858000"/>
              <a:gd name="connsiteX113" fmla="*/ 1774961 w 7392421"/>
              <a:gd name="connsiteY113" fmla="*/ 491518 h 6858000"/>
              <a:gd name="connsiteX114" fmla="*/ 1774351 w 7392421"/>
              <a:gd name="connsiteY114" fmla="*/ 492814 h 6858000"/>
              <a:gd name="connsiteX115" fmla="*/ 1769849 w 7392421"/>
              <a:gd name="connsiteY115" fmla="*/ 491944 h 6858000"/>
              <a:gd name="connsiteX116" fmla="*/ 1982374 w 7392421"/>
              <a:gd name="connsiteY116" fmla="*/ 395710 h 6858000"/>
              <a:gd name="connsiteX117" fmla="*/ 1992974 w 7392421"/>
              <a:gd name="connsiteY117" fmla="*/ 397133 h 6858000"/>
              <a:gd name="connsiteX118" fmla="*/ 2005216 w 7392421"/>
              <a:gd name="connsiteY118" fmla="*/ 401518 h 6858000"/>
              <a:gd name="connsiteX119" fmla="*/ 1985984 w 7392421"/>
              <a:gd name="connsiteY119" fmla="*/ 397672 h 6858000"/>
              <a:gd name="connsiteX120" fmla="*/ 1980348 w 7392421"/>
              <a:gd name="connsiteY120" fmla="*/ 395982 h 6858000"/>
              <a:gd name="connsiteX121" fmla="*/ 1898608 w 7392421"/>
              <a:gd name="connsiteY121" fmla="*/ 46924 h 6858000"/>
              <a:gd name="connsiteX122" fmla="*/ 1906232 w 7392421"/>
              <a:gd name="connsiteY122" fmla="*/ 47706 h 6858000"/>
              <a:gd name="connsiteX123" fmla="*/ 1901691 w 7392421"/>
              <a:gd name="connsiteY123" fmla="*/ 51487 h 6858000"/>
              <a:gd name="connsiteX124" fmla="*/ 1898694 w 7392421"/>
              <a:gd name="connsiteY124" fmla="*/ 52622 h 6858000"/>
              <a:gd name="connsiteX125" fmla="*/ 1895454 w 7392421"/>
              <a:gd name="connsiteY125" fmla="*/ 51655 h 6858000"/>
              <a:gd name="connsiteX126" fmla="*/ 1893127 w 7392421"/>
              <a:gd name="connsiteY126" fmla="*/ 47486 h 6858000"/>
              <a:gd name="connsiteX127" fmla="*/ 2355584 w 7392421"/>
              <a:gd name="connsiteY127" fmla="*/ 38338 h 6858000"/>
              <a:gd name="connsiteX128" fmla="*/ 2354974 w 7392421"/>
              <a:gd name="connsiteY128" fmla="*/ 39445 h 6858000"/>
              <a:gd name="connsiteX129" fmla="*/ 2350472 w 7392421"/>
              <a:gd name="connsiteY129" fmla="*/ 38702 h 6858000"/>
              <a:gd name="connsiteX130" fmla="*/ 3146743 w 7392421"/>
              <a:gd name="connsiteY130" fmla="*/ 0 h 6858000"/>
              <a:gd name="connsiteX131" fmla="*/ 3202796 w 7392421"/>
              <a:gd name="connsiteY131" fmla="*/ 0 h 6858000"/>
              <a:gd name="connsiteX132" fmla="*/ 3202796 w 7392421"/>
              <a:gd name="connsiteY132" fmla="*/ 4543 h 6858000"/>
              <a:gd name="connsiteX133" fmla="*/ 3308828 w 7392421"/>
              <a:gd name="connsiteY133" fmla="*/ 4543 h 6858000"/>
              <a:gd name="connsiteX134" fmla="*/ 3334275 w 7392421"/>
              <a:gd name="connsiteY134" fmla="*/ 4543 h 6858000"/>
              <a:gd name="connsiteX135" fmla="*/ 3383051 w 7392421"/>
              <a:gd name="connsiteY135" fmla="*/ 559 h 6858000"/>
              <a:gd name="connsiteX136" fmla="*/ 3398101 w 7392421"/>
              <a:gd name="connsiteY136" fmla="*/ 0 h 6858000"/>
              <a:gd name="connsiteX137" fmla="*/ 7392421 w 7392421"/>
              <a:gd name="connsiteY137" fmla="*/ 0 h 6858000"/>
              <a:gd name="connsiteX138" fmla="*/ 7392421 w 7392421"/>
              <a:gd name="connsiteY138" fmla="*/ 6858000 h 6858000"/>
              <a:gd name="connsiteX139" fmla="*/ 2857168 w 7392421"/>
              <a:gd name="connsiteY139" fmla="*/ 6858000 h 6858000"/>
              <a:gd name="connsiteX140" fmla="*/ 2860240 w 7392421"/>
              <a:gd name="connsiteY140" fmla="*/ 6839268 h 6858000"/>
              <a:gd name="connsiteX141" fmla="*/ 2873493 w 7392421"/>
              <a:gd name="connsiteY141" fmla="*/ 6831079 h 6858000"/>
              <a:gd name="connsiteX142" fmla="*/ 2920147 w 7392421"/>
              <a:gd name="connsiteY142" fmla="*/ 6823372 h 6858000"/>
              <a:gd name="connsiteX143" fmla="*/ 2975283 w 7392421"/>
              <a:gd name="connsiteY143" fmla="*/ 6823372 h 6858000"/>
              <a:gd name="connsiteX144" fmla="*/ 3026178 w 7392421"/>
              <a:gd name="connsiteY144" fmla="*/ 6823372 h 6858000"/>
              <a:gd name="connsiteX145" fmla="*/ 3047384 w 7392421"/>
              <a:gd name="connsiteY145" fmla="*/ 6807959 h 6858000"/>
              <a:gd name="connsiteX146" fmla="*/ 3038903 w 7392421"/>
              <a:gd name="connsiteY146" fmla="*/ 6788692 h 6858000"/>
              <a:gd name="connsiteX147" fmla="*/ 3017697 w 7392421"/>
              <a:gd name="connsiteY147" fmla="*/ 6788692 h 6858000"/>
              <a:gd name="connsiteX148" fmla="*/ 2996489 w 7392421"/>
              <a:gd name="connsiteY148" fmla="*/ 6777131 h 6858000"/>
              <a:gd name="connsiteX149" fmla="*/ 2971042 w 7392421"/>
              <a:gd name="connsiteY149" fmla="*/ 6757864 h 6858000"/>
              <a:gd name="connsiteX150" fmla="*/ 2932870 w 7392421"/>
              <a:gd name="connsiteY150" fmla="*/ 6746304 h 6858000"/>
              <a:gd name="connsiteX151" fmla="*/ 2894699 w 7392421"/>
              <a:gd name="connsiteY151" fmla="*/ 6746304 h 6858000"/>
              <a:gd name="connsiteX152" fmla="*/ 2835322 w 7392421"/>
              <a:gd name="connsiteY152" fmla="*/ 6750157 h 6858000"/>
              <a:gd name="connsiteX153" fmla="*/ 2826839 w 7392421"/>
              <a:gd name="connsiteY153" fmla="*/ 6746304 h 6858000"/>
              <a:gd name="connsiteX154" fmla="*/ 2831081 w 7392421"/>
              <a:gd name="connsiteY154" fmla="*/ 6734743 h 6858000"/>
              <a:gd name="connsiteX155" fmla="*/ 2856528 w 7392421"/>
              <a:gd name="connsiteY155" fmla="*/ 6727037 h 6858000"/>
              <a:gd name="connsiteX156" fmla="*/ 2865010 w 7392421"/>
              <a:gd name="connsiteY156" fmla="*/ 6700063 h 6858000"/>
              <a:gd name="connsiteX157" fmla="*/ 2822598 w 7392421"/>
              <a:gd name="connsiteY157" fmla="*/ 6696209 h 6858000"/>
              <a:gd name="connsiteX158" fmla="*/ 2839564 w 7392421"/>
              <a:gd name="connsiteY158" fmla="*/ 6692356 h 6858000"/>
              <a:gd name="connsiteX159" fmla="*/ 2877734 w 7392421"/>
              <a:gd name="connsiteY159" fmla="*/ 6692356 h 6858000"/>
              <a:gd name="connsiteX160" fmla="*/ 2915906 w 7392421"/>
              <a:gd name="connsiteY160" fmla="*/ 6680796 h 6858000"/>
              <a:gd name="connsiteX161" fmla="*/ 2924389 w 7392421"/>
              <a:gd name="connsiteY161" fmla="*/ 6657675 h 6858000"/>
              <a:gd name="connsiteX162" fmla="*/ 2903182 w 7392421"/>
              <a:gd name="connsiteY162" fmla="*/ 6646115 h 6858000"/>
              <a:gd name="connsiteX163" fmla="*/ 2869251 w 7392421"/>
              <a:gd name="connsiteY163" fmla="*/ 6649968 h 6858000"/>
              <a:gd name="connsiteX164" fmla="*/ 2797151 w 7392421"/>
              <a:gd name="connsiteY164" fmla="*/ 6657675 h 6858000"/>
              <a:gd name="connsiteX165" fmla="*/ 2788668 w 7392421"/>
              <a:gd name="connsiteY165" fmla="*/ 6653822 h 6858000"/>
              <a:gd name="connsiteX166" fmla="*/ 2729290 w 7392421"/>
              <a:gd name="connsiteY166" fmla="*/ 6646115 h 6858000"/>
              <a:gd name="connsiteX167" fmla="*/ 2640224 w 7392421"/>
              <a:gd name="connsiteY167" fmla="*/ 6638408 h 6858000"/>
              <a:gd name="connsiteX168" fmla="*/ 2635982 w 7392421"/>
              <a:gd name="connsiteY168" fmla="*/ 6638408 h 6858000"/>
              <a:gd name="connsiteX169" fmla="*/ 2635982 w 7392421"/>
              <a:gd name="connsiteY169" fmla="*/ 6634555 h 6858000"/>
              <a:gd name="connsiteX170" fmla="*/ 2640224 w 7392421"/>
              <a:gd name="connsiteY170" fmla="*/ 6626848 h 6858000"/>
              <a:gd name="connsiteX171" fmla="*/ 2652948 w 7392421"/>
              <a:gd name="connsiteY171" fmla="*/ 6626848 h 6858000"/>
              <a:gd name="connsiteX172" fmla="*/ 2729290 w 7392421"/>
              <a:gd name="connsiteY172" fmla="*/ 6626848 h 6858000"/>
              <a:gd name="connsiteX173" fmla="*/ 2742014 w 7392421"/>
              <a:gd name="connsiteY173" fmla="*/ 6619141 h 6858000"/>
              <a:gd name="connsiteX174" fmla="*/ 2763220 w 7392421"/>
              <a:gd name="connsiteY174" fmla="*/ 6603727 h 6858000"/>
              <a:gd name="connsiteX175" fmla="*/ 2814115 w 7392421"/>
              <a:gd name="connsiteY175" fmla="*/ 6603727 h 6858000"/>
              <a:gd name="connsiteX176" fmla="*/ 2852287 w 7392421"/>
              <a:gd name="connsiteY176" fmla="*/ 6596020 h 6858000"/>
              <a:gd name="connsiteX177" fmla="*/ 2831081 w 7392421"/>
              <a:gd name="connsiteY177" fmla="*/ 6584460 h 6858000"/>
              <a:gd name="connsiteX178" fmla="*/ 2729290 w 7392421"/>
              <a:gd name="connsiteY178" fmla="*/ 6580607 h 6858000"/>
              <a:gd name="connsiteX179" fmla="*/ 2568123 w 7392421"/>
              <a:gd name="connsiteY179" fmla="*/ 6580607 h 6858000"/>
              <a:gd name="connsiteX180" fmla="*/ 2546916 w 7392421"/>
              <a:gd name="connsiteY180" fmla="*/ 6584460 h 6858000"/>
              <a:gd name="connsiteX181" fmla="*/ 2504504 w 7392421"/>
              <a:gd name="connsiteY181" fmla="*/ 6580607 h 6858000"/>
              <a:gd name="connsiteX182" fmla="*/ 2462091 w 7392421"/>
              <a:gd name="connsiteY182" fmla="*/ 6584460 h 6858000"/>
              <a:gd name="connsiteX183" fmla="*/ 2432402 w 7392421"/>
              <a:gd name="connsiteY183" fmla="*/ 6584460 h 6858000"/>
              <a:gd name="connsiteX184" fmla="*/ 2360301 w 7392421"/>
              <a:gd name="connsiteY184" fmla="*/ 6572900 h 6858000"/>
              <a:gd name="connsiteX185" fmla="*/ 2343335 w 7392421"/>
              <a:gd name="connsiteY185" fmla="*/ 6580607 h 6858000"/>
              <a:gd name="connsiteX186" fmla="*/ 2317888 w 7392421"/>
              <a:gd name="connsiteY186" fmla="*/ 6572900 h 6858000"/>
              <a:gd name="connsiteX187" fmla="*/ 2223860 w 7392421"/>
              <a:gd name="connsiteY187" fmla="*/ 6572900 h 6858000"/>
              <a:gd name="connsiteX188" fmla="*/ 2226954 w 7392421"/>
              <a:gd name="connsiteY188" fmla="*/ 6566806 h 6858000"/>
              <a:gd name="connsiteX189" fmla="*/ 2243914 w 7392421"/>
              <a:gd name="connsiteY189" fmla="*/ 6536434 h 6858000"/>
              <a:gd name="connsiteX190" fmla="*/ 2243914 w 7392421"/>
              <a:gd name="connsiteY190" fmla="*/ 6528842 h 6858000"/>
              <a:gd name="connsiteX191" fmla="*/ 2180314 w 7392421"/>
              <a:gd name="connsiteY191" fmla="*/ 6490877 h 6858000"/>
              <a:gd name="connsiteX192" fmla="*/ 1959834 w 7392421"/>
              <a:gd name="connsiteY192" fmla="*/ 6490877 h 6858000"/>
              <a:gd name="connsiteX193" fmla="*/ 1942874 w 7392421"/>
              <a:gd name="connsiteY193" fmla="*/ 6483284 h 6858000"/>
              <a:gd name="connsiteX194" fmla="*/ 1959834 w 7392421"/>
              <a:gd name="connsiteY194" fmla="*/ 6479487 h 6858000"/>
              <a:gd name="connsiteX195" fmla="*/ 2010714 w 7392421"/>
              <a:gd name="connsiteY195" fmla="*/ 6468098 h 6858000"/>
              <a:gd name="connsiteX196" fmla="*/ 2154873 w 7392421"/>
              <a:gd name="connsiteY196" fmla="*/ 6418744 h 6858000"/>
              <a:gd name="connsiteX197" fmla="*/ 2239673 w 7392421"/>
              <a:gd name="connsiteY197" fmla="*/ 6414948 h 6858000"/>
              <a:gd name="connsiteX198" fmla="*/ 2294793 w 7392421"/>
              <a:gd name="connsiteY198" fmla="*/ 6414948 h 6858000"/>
              <a:gd name="connsiteX199" fmla="*/ 2345673 w 7392421"/>
              <a:gd name="connsiteY199" fmla="*/ 6407355 h 6858000"/>
              <a:gd name="connsiteX200" fmla="*/ 2366873 w 7392421"/>
              <a:gd name="connsiteY200" fmla="*/ 6399762 h 6858000"/>
              <a:gd name="connsiteX201" fmla="*/ 2345673 w 7392421"/>
              <a:gd name="connsiteY201" fmla="*/ 6392169 h 6858000"/>
              <a:gd name="connsiteX202" fmla="*/ 2197274 w 7392421"/>
              <a:gd name="connsiteY202" fmla="*/ 6399762 h 6858000"/>
              <a:gd name="connsiteX203" fmla="*/ 2133674 w 7392421"/>
              <a:gd name="connsiteY203" fmla="*/ 6376983 h 6858000"/>
              <a:gd name="connsiteX204" fmla="*/ 2133674 w 7392421"/>
              <a:gd name="connsiteY204" fmla="*/ 6369390 h 6858000"/>
              <a:gd name="connsiteX205" fmla="*/ 2137913 w 7392421"/>
              <a:gd name="connsiteY205" fmla="*/ 6354204 h 6858000"/>
              <a:gd name="connsiteX206" fmla="*/ 2176073 w 7392421"/>
              <a:gd name="connsiteY206" fmla="*/ 6354204 h 6858000"/>
              <a:gd name="connsiteX207" fmla="*/ 2201513 w 7392421"/>
              <a:gd name="connsiteY207" fmla="*/ 6346611 h 6858000"/>
              <a:gd name="connsiteX208" fmla="*/ 2205753 w 7392421"/>
              <a:gd name="connsiteY208" fmla="*/ 6339018 h 6858000"/>
              <a:gd name="connsiteX209" fmla="*/ 2197274 w 7392421"/>
              <a:gd name="connsiteY209" fmla="*/ 6335222 h 6858000"/>
              <a:gd name="connsiteX210" fmla="*/ 2159113 w 7392421"/>
              <a:gd name="connsiteY210" fmla="*/ 6335222 h 6858000"/>
              <a:gd name="connsiteX211" fmla="*/ 2146394 w 7392421"/>
              <a:gd name="connsiteY211" fmla="*/ 6327629 h 6858000"/>
              <a:gd name="connsiteX212" fmla="*/ 2154873 w 7392421"/>
              <a:gd name="connsiteY212" fmla="*/ 6320036 h 6858000"/>
              <a:gd name="connsiteX213" fmla="*/ 2205753 w 7392421"/>
              <a:gd name="connsiteY213" fmla="*/ 6301054 h 6858000"/>
              <a:gd name="connsiteX214" fmla="*/ 2286313 w 7392421"/>
              <a:gd name="connsiteY214" fmla="*/ 6285868 h 6858000"/>
              <a:gd name="connsiteX215" fmla="*/ 2286313 w 7392421"/>
              <a:gd name="connsiteY215" fmla="*/ 6282071 h 6858000"/>
              <a:gd name="connsiteX216" fmla="*/ 2286313 w 7392421"/>
              <a:gd name="connsiteY216" fmla="*/ 6274478 h 6858000"/>
              <a:gd name="connsiteX217" fmla="*/ 2269353 w 7392421"/>
              <a:gd name="connsiteY217" fmla="*/ 6274478 h 6858000"/>
              <a:gd name="connsiteX218" fmla="*/ 2256633 w 7392421"/>
              <a:gd name="connsiteY218" fmla="*/ 6251700 h 6858000"/>
              <a:gd name="connsiteX219" fmla="*/ 2252393 w 7392421"/>
              <a:gd name="connsiteY219" fmla="*/ 6240310 h 6858000"/>
              <a:gd name="connsiteX220" fmla="*/ 2214234 w 7392421"/>
              <a:gd name="connsiteY220" fmla="*/ 6228921 h 6858000"/>
              <a:gd name="connsiteX221" fmla="*/ 2243914 w 7392421"/>
              <a:gd name="connsiteY221" fmla="*/ 6228921 h 6858000"/>
              <a:gd name="connsiteX222" fmla="*/ 2248153 w 7392421"/>
              <a:gd name="connsiteY222" fmla="*/ 6217531 h 6858000"/>
              <a:gd name="connsiteX223" fmla="*/ 2248153 w 7392421"/>
              <a:gd name="connsiteY223" fmla="*/ 6209938 h 6858000"/>
              <a:gd name="connsiteX224" fmla="*/ 2252393 w 7392421"/>
              <a:gd name="connsiteY224" fmla="*/ 6209938 h 6858000"/>
              <a:gd name="connsiteX225" fmla="*/ 2294793 w 7392421"/>
              <a:gd name="connsiteY225" fmla="*/ 6213735 h 6858000"/>
              <a:gd name="connsiteX226" fmla="*/ 2303273 w 7392421"/>
              <a:gd name="connsiteY226" fmla="*/ 6209938 h 6858000"/>
              <a:gd name="connsiteX227" fmla="*/ 2299033 w 7392421"/>
              <a:gd name="connsiteY227" fmla="*/ 6202346 h 6858000"/>
              <a:gd name="connsiteX228" fmla="*/ 2273593 w 7392421"/>
              <a:gd name="connsiteY228" fmla="*/ 6187160 h 6858000"/>
              <a:gd name="connsiteX229" fmla="*/ 2269353 w 7392421"/>
              <a:gd name="connsiteY229" fmla="*/ 6168177 h 6858000"/>
              <a:gd name="connsiteX230" fmla="*/ 2277833 w 7392421"/>
              <a:gd name="connsiteY230" fmla="*/ 6156788 h 6858000"/>
              <a:gd name="connsiteX231" fmla="*/ 2299033 w 7392421"/>
              <a:gd name="connsiteY231" fmla="*/ 6156788 h 6858000"/>
              <a:gd name="connsiteX232" fmla="*/ 2349913 w 7392421"/>
              <a:gd name="connsiteY232" fmla="*/ 6171974 h 6858000"/>
              <a:gd name="connsiteX233" fmla="*/ 2371112 w 7392421"/>
              <a:gd name="connsiteY233" fmla="*/ 6164381 h 6858000"/>
              <a:gd name="connsiteX234" fmla="*/ 2383832 w 7392421"/>
              <a:gd name="connsiteY234" fmla="*/ 6141602 h 6858000"/>
              <a:gd name="connsiteX235" fmla="*/ 2421992 w 7392421"/>
              <a:gd name="connsiteY235" fmla="*/ 6134009 h 6858000"/>
              <a:gd name="connsiteX236" fmla="*/ 2455913 w 7392421"/>
              <a:gd name="connsiteY236" fmla="*/ 6137806 h 6858000"/>
              <a:gd name="connsiteX237" fmla="*/ 2464392 w 7392421"/>
              <a:gd name="connsiteY237" fmla="*/ 6126416 h 6858000"/>
              <a:gd name="connsiteX238" fmla="*/ 2455913 w 7392421"/>
              <a:gd name="connsiteY238" fmla="*/ 6115027 h 6858000"/>
              <a:gd name="connsiteX239" fmla="*/ 2443193 w 7392421"/>
              <a:gd name="connsiteY239" fmla="*/ 6118823 h 6858000"/>
              <a:gd name="connsiteX240" fmla="*/ 2392313 w 7392421"/>
              <a:gd name="connsiteY240" fmla="*/ 6107434 h 6858000"/>
              <a:gd name="connsiteX241" fmla="*/ 2388072 w 7392421"/>
              <a:gd name="connsiteY241" fmla="*/ 6084655 h 6858000"/>
              <a:gd name="connsiteX242" fmla="*/ 2349913 w 7392421"/>
              <a:gd name="connsiteY242" fmla="*/ 6084655 h 6858000"/>
              <a:gd name="connsiteX243" fmla="*/ 2315993 w 7392421"/>
              <a:gd name="connsiteY243" fmla="*/ 6080859 h 6858000"/>
              <a:gd name="connsiteX244" fmla="*/ 2307778 w 7392421"/>
              <a:gd name="connsiteY244" fmla="*/ 6076647 h 6858000"/>
              <a:gd name="connsiteX245" fmla="*/ 2303001 w 7392421"/>
              <a:gd name="connsiteY245" fmla="*/ 6077973 h 6858000"/>
              <a:gd name="connsiteX246" fmla="*/ 2306070 w 7392421"/>
              <a:gd name="connsiteY246" fmla="*/ 6071704 h 6858000"/>
              <a:gd name="connsiteX247" fmla="*/ 2297589 w 7392421"/>
              <a:gd name="connsiteY247" fmla="*/ 6047454 h 6858000"/>
              <a:gd name="connsiteX248" fmla="*/ 2276383 w 7392421"/>
              <a:gd name="connsiteY248" fmla="*/ 6047454 h 6858000"/>
              <a:gd name="connsiteX249" fmla="*/ 2255176 w 7392421"/>
              <a:gd name="connsiteY249" fmla="*/ 6032903 h 6858000"/>
              <a:gd name="connsiteX250" fmla="*/ 2229728 w 7392421"/>
              <a:gd name="connsiteY250" fmla="*/ 6008653 h 6858000"/>
              <a:gd name="connsiteX251" fmla="*/ 2191556 w 7392421"/>
              <a:gd name="connsiteY251" fmla="*/ 5994103 h 6858000"/>
              <a:gd name="connsiteX252" fmla="*/ 2153385 w 7392421"/>
              <a:gd name="connsiteY252" fmla="*/ 5994103 h 6858000"/>
              <a:gd name="connsiteX253" fmla="*/ 2094008 w 7392421"/>
              <a:gd name="connsiteY253" fmla="*/ 5998953 h 6858000"/>
              <a:gd name="connsiteX254" fmla="*/ 2085525 w 7392421"/>
              <a:gd name="connsiteY254" fmla="*/ 5994103 h 6858000"/>
              <a:gd name="connsiteX255" fmla="*/ 2089767 w 7392421"/>
              <a:gd name="connsiteY255" fmla="*/ 5979552 h 6858000"/>
              <a:gd name="connsiteX256" fmla="*/ 2115214 w 7392421"/>
              <a:gd name="connsiteY256" fmla="*/ 5969853 h 6858000"/>
              <a:gd name="connsiteX257" fmla="*/ 2123696 w 7392421"/>
              <a:gd name="connsiteY257" fmla="*/ 5935902 h 6858000"/>
              <a:gd name="connsiteX258" fmla="*/ 2081284 w 7392421"/>
              <a:gd name="connsiteY258" fmla="*/ 5931052 h 6858000"/>
              <a:gd name="connsiteX259" fmla="*/ 2098250 w 7392421"/>
              <a:gd name="connsiteY259" fmla="*/ 5926202 h 6858000"/>
              <a:gd name="connsiteX260" fmla="*/ 2136420 w 7392421"/>
              <a:gd name="connsiteY260" fmla="*/ 5926202 h 6858000"/>
              <a:gd name="connsiteX261" fmla="*/ 2174592 w 7392421"/>
              <a:gd name="connsiteY261" fmla="*/ 5911652 h 6858000"/>
              <a:gd name="connsiteX262" fmla="*/ 2183075 w 7392421"/>
              <a:gd name="connsiteY262" fmla="*/ 5882551 h 6858000"/>
              <a:gd name="connsiteX263" fmla="*/ 2161868 w 7392421"/>
              <a:gd name="connsiteY263" fmla="*/ 5868002 h 6858000"/>
              <a:gd name="connsiteX264" fmla="*/ 2127937 w 7392421"/>
              <a:gd name="connsiteY264" fmla="*/ 5872851 h 6858000"/>
              <a:gd name="connsiteX265" fmla="*/ 2055837 w 7392421"/>
              <a:gd name="connsiteY265" fmla="*/ 5882551 h 6858000"/>
              <a:gd name="connsiteX266" fmla="*/ 2047354 w 7392421"/>
              <a:gd name="connsiteY266" fmla="*/ 5877702 h 6858000"/>
              <a:gd name="connsiteX267" fmla="*/ 1987976 w 7392421"/>
              <a:gd name="connsiteY267" fmla="*/ 5868002 h 6858000"/>
              <a:gd name="connsiteX268" fmla="*/ 1953832 w 7392421"/>
              <a:gd name="connsiteY268" fmla="*/ 5861494 h 6858000"/>
              <a:gd name="connsiteX269" fmla="*/ 1965665 w 7392421"/>
              <a:gd name="connsiteY269" fmla="*/ 5858291 h 6858000"/>
              <a:gd name="connsiteX270" fmla="*/ 1985274 w 7392421"/>
              <a:gd name="connsiteY270" fmla="*/ 5849274 h 6858000"/>
              <a:gd name="connsiteX271" fmla="*/ 1991104 w 7392421"/>
              <a:gd name="connsiteY271" fmla="*/ 5845003 h 6858000"/>
              <a:gd name="connsiteX272" fmla="*/ 1991786 w 7392421"/>
              <a:gd name="connsiteY272" fmla="*/ 5843171 h 6858000"/>
              <a:gd name="connsiteX273" fmla="*/ 1995929 w 7392421"/>
              <a:gd name="connsiteY273" fmla="*/ 5842539 h 6858000"/>
              <a:gd name="connsiteX274" fmla="*/ 2000700 w 7392421"/>
              <a:gd name="connsiteY274" fmla="*/ 5834051 h 6858000"/>
              <a:gd name="connsiteX275" fmla="*/ 2021906 w 7392421"/>
              <a:gd name="connsiteY275" fmla="*/ 5814651 h 6858000"/>
              <a:gd name="connsiteX276" fmla="*/ 2072801 w 7392421"/>
              <a:gd name="connsiteY276" fmla="*/ 5814651 h 6858000"/>
              <a:gd name="connsiteX277" fmla="*/ 2110973 w 7392421"/>
              <a:gd name="connsiteY277" fmla="*/ 5804950 h 6858000"/>
              <a:gd name="connsiteX278" fmla="*/ 2089767 w 7392421"/>
              <a:gd name="connsiteY278" fmla="*/ 5790401 h 6858000"/>
              <a:gd name="connsiteX279" fmla="*/ 1987976 w 7392421"/>
              <a:gd name="connsiteY279" fmla="*/ 5785551 h 6858000"/>
              <a:gd name="connsiteX280" fmla="*/ 1826809 w 7392421"/>
              <a:gd name="connsiteY280" fmla="*/ 5785551 h 6858000"/>
              <a:gd name="connsiteX281" fmla="*/ 1805602 w 7392421"/>
              <a:gd name="connsiteY281" fmla="*/ 5790401 h 6858000"/>
              <a:gd name="connsiteX282" fmla="*/ 1763190 w 7392421"/>
              <a:gd name="connsiteY282" fmla="*/ 5785551 h 6858000"/>
              <a:gd name="connsiteX283" fmla="*/ 1720777 w 7392421"/>
              <a:gd name="connsiteY283" fmla="*/ 5790401 h 6858000"/>
              <a:gd name="connsiteX284" fmla="*/ 1691088 w 7392421"/>
              <a:gd name="connsiteY284" fmla="*/ 5790401 h 6858000"/>
              <a:gd name="connsiteX285" fmla="*/ 1618987 w 7392421"/>
              <a:gd name="connsiteY285" fmla="*/ 5775851 h 6858000"/>
              <a:gd name="connsiteX286" fmla="*/ 1602021 w 7392421"/>
              <a:gd name="connsiteY286" fmla="*/ 5785551 h 6858000"/>
              <a:gd name="connsiteX287" fmla="*/ 1576574 w 7392421"/>
              <a:gd name="connsiteY287" fmla="*/ 5775851 h 6858000"/>
              <a:gd name="connsiteX288" fmla="*/ 1428130 w 7392421"/>
              <a:gd name="connsiteY288" fmla="*/ 5775851 h 6858000"/>
              <a:gd name="connsiteX289" fmla="*/ 1357618 w 7392421"/>
              <a:gd name="connsiteY289" fmla="*/ 5775244 h 6858000"/>
              <a:gd name="connsiteX290" fmla="*/ 1317117 w 7392421"/>
              <a:gd name="connsiteY290" fmla="*/ 5772911 h 6858000"/>
              <a:gd name="connsiteX291" fmla="*/ 1318325 w 7392421"/>
              <a:gd name="connsiteY291" fmla="*/ 5772719 h 6858000"/>
              <a:gd name="connsiteX292" fmla="*/ 1373462 w 7392421"/>
              <a:gd name="connsiteY292" fmla="*/ 5772719 h 6858000"/>
              <a:gd name="connsiteX293" fmla="*/ 1407392 w 7392421"/>
              <a:gd name="connsiteY293" fmla="*/ 5769821 h 6858000"/>
              <a:gd name="connsiteX294" fmla="*/ 1420116 w 7392421"/>
              <a:gd name="connsiteY294" fmla="*/ 5766924 h 6858000"/>
              <a:gd name="connsiteX295" fmla="*/ 1471012 w 7392421"/>
              <a:gd name="connsiteY295" fmla="*/ 5766924 h 6858000"/>
              <a:gd name="connsiteX296" fmla="*/ 1526148 w 7392421"/>
              <a:gd name="connsiteY296" fmla="*/ 5766924 h 6858000"/>
              <a:gd name="connsiteX297" fmla="*/ 1581284 w 7392421"/>
              <a:gd name="connsiteY297" fmla="*/ 5766924 h 6858000"/>
              <a:gd name="connsiteX298" fmla="*/ 1606731 w 7392421"/>
              <a:gd name="connsiteY298" fmla="*/ 5761128 h 6858000"/>
              <a:gd name="connsiteX299" fmla="*/ 1644903 w 7392421"/>
              <a:gd name="connsiteY299" fmla="*/ 5761128 h 6858000"/>
              <a:gd name="connsiteX300" fmla="*/ 1661868 w 7392421"/>
              <a:gd name="connsiteY300" fmla="*/ 5761128 h 6858000"/>
              <a:gd name="connsiteX301" fmla="*/ 1708522 w 7392421"/>
              <a:gd name="connsiteY301" fmla="*/ 5764026 h 6858000"/>
              <a:gd name="connsiteX302" fmla="*/ 1725487 w 7392421"/>
              <a:gd name="connsiteY302" fmla="*/ 5755332 h 6858000"/>
              <a:gd name="connsiteX303" fmla="*/ 1742451 w 7392421"/>
              <a:gd name="connsiteY303" fmla="*/ 5755332 h 6858000"/>
              <a:gd name="connsiteX304" fmla="*/ 1746693 w 7392421"/>
              <a:gd name="connsiteY304" fmla="*/ 5749537 h 6858000"/>
              <a:gd name="connsiteX305" fmla="*/ 1801829 w 7392421"/>
              <a:gd name="connsiteY305" fmla="*/ 5749537 h 6858000"/>
              <a:gd name="connsiteX306" fmla="*/ 1801829 w 7392421"/>
              <a:gd name="connsiteY306" fmla="*/ 5755332 h 6858000"/>
              <a:gd name="connsiteX307" fmla="*/ 1907861 w 7392421"/>
              <a:gd name="connsiteY307" fmla="*/ 5755332 h 6858000"/>
              <a:gd name="connsiteX308" fmla="*/ 1933309 w 7392421"/>
              <a:gd name="connsiteY308" fmla="*/ 5755332 h 6858000"/>
              <a:gd name="connsiteX309" fmla="*/ 2030858 w 7392421"/>
              <a:gd name="connsiteY309" fmla="*/ 5749537 h 6858000"/>
              <a:gd name="connsiteX310" fmla="*/ 2030858 w 7392421"/>
              <a:gd name="connsiteY310" fmla="*/ 5740843 h 6858000"/>
              <a:gd name="connsiteX311" fmla="*/ 2035098 w 7392421"/>
              <a:gd name="connsiteY311" fmla="*/ 5737945 h 6858000"/>
              <a:gd name="connsiteX312" fmla="*/ 2043581 w 7392421"/>
              <a:gd name="connsiteY312" fmla="*/ 5740843 h 6858000"/>
              <a:gd name="connsiteX313" fmla="*/ 2124166 w 7392421"/>
              <a:gd name="connsiteY313" fmla="*/ 5740843 h 6858000"/>
              <a:gd name="connsiteX314" fmla="*/ 2141130 w 7392421"/>
              <a:gd name="connsiteY314" fmla="*/ 5746639 h 6858000"/>
              <a:gd name="connsiteX315" fmla="*/ 2170819 w 7392421"/>
              <a:gd name="connsiteY315" fmla="*/ 5746639 h 6858000"/>
              <a:gd name="connsiteX316" fmla="*/ 2200508 w 7392421"/>
              <a:gd name="connsiteY316" fmla="*/ 5735047 h 6858000"/>
              <a:gd name="connsiteX317" fmla="*/ 2213231 w 7392421"/>
              <a:gd name="connsiteY317" fmla="*/ 5732149 h 6858000"/>
              <a:gd name="connsiteX318" fmla="*/ 2230197 w 7392421"/>
              <a:gd name="connsiteY318" fmla="*/ 5732149 h 6858000"/>
              <a:gd name="connsiteX319" fmla="*/ 2234438 w 7392421"/>
              <a:gd name="connsiteY319" fmla="*/ 5729252 h 6858000"/>
              <a:gd name="connsiteX320" fmla="*/ 2230197 w 7392421"/>
              <a:gd name="connsiteY320" fmla="*/ 5723456 h 6858000"/>
              <a:gd name="connsiteX321" fmla="*/ 2179302 w 7392421"/>
              <a:gd name="connsiteY321" fmla="*/ 5717660 h 6858000"/>
              <a:gd name="connsiteX322" fmla="*/ 2166578 w 7392421"/>
              <a:gd name="connsiteY322" fmla="*/ 5711865 h 6858000"/>
              <a:gd name="connsiteX323" fmla="*/ 2128407 w 7392421"/>
              <a:gd name="connsiteY323" fmla="*/ 5700273 h 6858000"/>
              <a:gd name="connsiteX324" fmla="*/ 2119924 w 7392421"/>
              <a:gd name="connsiteY324" fmla="*/ 5703171 h 6858000"/>
              <a:gd name="connsiteX325" fmla="*/ 2111441 w 7392421"/>
              <a:gd name="connsiteY325" fmla="*/ 5697375 h 6858000"/>
              <a:gd name="connsiteX326" fmla="*/ 2073271 w 7392421"/>
              <a:gd name="connsiteY326" fmla="*/ 5682886 h 6858000"/>
              <a:gd name="connsiteX327" fmla="*/ 2043581 w 7392421"/>
              <a:gd name="connsiteY327" fmla="*/ 5691580 h 6858000"/>
              <a:gd name="connsiteX328" fmla="*/ 2039340 w 7392421"/>
              <a:gd name="connsiteY328" fmla="*/ 5688682 h 6858000"/>
              <a:gd name="connsiteX329" fmla="*/ 2009652 w 7392421"/>
              <a:gd name="connsiteY329" fmla="*/ 5688682 h 6858000"/>
              <a:gd name="connsiteX330" fmla="*/ 1950274 w 7392421"/>
              <a:gd name="connsiteY330" fmla="*/ 5697375 h 6858000"/>
              <a:gd name="connsiteX331" fmla="*/ 1946033 w 7392421"/>
              <a:gd name="connsiteY331" fmla="*/ 5691580 h 6858000"/>
              <a:gd name="connsiteX332" fmla="*/ 1937550 w 7392421"/>
              <a:gd name="connsiteY332" fmla="*/ 5665499 h 6858000"/>
              <a:gd name="connsiteX333" fmla="*/ 1907861 w 7392421"/>
              <a:gd name="connsiteY333" fmla="*/ 5665499 h 6858000"/>
              <a:gd name="connsiteX334" fmla="*/ 1899378 w 7392421"/>
              <a:gd name="connsiteY334" fmla="*/ 5677090 h 6858000"/>
              <a:gd name="connsiteX335" fmla="*/ 1873931 w 7392421"/>
              <a:gd name="connsiteY335" fmla="*/ 5688682 h 6858000"/>
              <a:gd name="connsiteX336" fmla="*/ 1865448 w 7392421"/>
              <a:gd name="connsiteY336" fmla="*/ 5691580 h 6858000"/>
              <a:gd name="connsiteX337" fmla="*/ 1848483 w 7392421"/>
              <a:gd name="connsiteY337" fmla="*/ 5691580 h 6858000"/>
              <a:gd name="connsiteX338" fmla="*/ 1831519 w 7392421"/>
              <a:gd name="connsiteY338" fmla="*/ 5691580 h 6858000"/>
              <a:gd name="connsiteX339" fmla="*/ 1823036 w 7392421"/>
              <a:gd name="connsiteY339" fmla="*/ 5697375 h 6858000"/>
              <a:gd name="connsiteX340" fmla="*/ 1818795 w 7392421"/>
              <a:gd name="connsiteY340" fmla="*/ 5714762 h 6858000"/>
              <a:gd name="connsiteX341" fmla="*/ 1801829 w 7392421"/>
              <a:gd name="connsiteY341" fmla="*/ 5714762 h 6858000"/>
              <a:gd name="connsiteX342" fmla="*/ 1797588 w 7392421"/>
              <a:gd name="connsiteY342" fmla="*/ 5706069 h 6858000"/>
              <a:gd name="connsiteX343" fmla="*/ 1763658 w 7392421"/>
              <a:gd name="connsiteY343" fmla="*/ 5697375 h 6858000"/>
              <a:gd name="connsiteX344" fmla="*/ 1755176 w 7392421"/>
              <a:gd name="connsiteY344" fmla="*/ 5700273 h 6858000"/>
              <a:gd name="connsiteX345" fmla="*/ 1738210 w 7392421"/>
              <a:gd name="connsiteY345" fmla="*/ 5700273 h 6858000"/>
              <a:gd name="connsiteX346" fmla="*/ 1729728 w 7392421"/>
              <a:gd name="connsiteY346" fmla="*/ 5706069 h 6858000"/>
              <a:gd name="connsiteX347" fmla="*/ 1725487 w 7392421"/>
              <a:gd name="connsiteY347" fmla="*/ 5697375 h 6858000"/>
              <a:gd name="connsiteX348" fmla="*/ 1721245 w 7392421"/>
              <a:gd name="connsiteY348" fmla="*/ 5697375 h 6858000"/>
              <a:gd name="connsiteX349" fmla="*/ 1683074 w 7392421"/>
              <a:gd name="connsiteY349" fmla="*/ 5703171 h 6858000"/>
              <a:gd name="connsiteX350" fmla="*/ 1640662 w 7392421"/>
              <a:gd name="connsiteY350" fmla="*/ 5697375 h 6858000"/>
              <a:gd name="connsiteX351" fmla="*/ 1598250 w 7392421"/>
              <a:gd name="connsiteY351" fmla="*/ 5700273 h 6858000"/>
              <a:gd name="connsiteX352" fmla="*/ 1547354 w 7392421"/>
              <a:gd name="connsiteY352" fmla="*/ 5700273 h 6858000"/>
              <a:gd name="connsiteX353" fmla="*/ 1543112 w 7392421"/>
              <a:gd name="connsiteY353" fmla="*/ 5700273 h 6858000"/>
              <a:gd name="connsiteX354" fmla="*/ 1543112 w 7392421"/>
              <a:gd name="connsiteY354" fmla="*/ 5703171 h 6858000"/>
              <a:gd name="connsiteX355" fmla="*/ 1555835 w 7392421"/>
              <a:gd name="connsiteY355" fmla="*/ 5708967 h 6858000"/>
              <a:gd name="connsiteX356" fmla="*/ 1564318 w 7392421"/>
              <a:gd name="connsiteY356" fmla="*/ 5714762 h 6858000"/>
              <a:gd name="connsiteX357" fmla="*/ 1551595 w 7392421"/>
              <a:gd name="connsiteY357" fmla="*/ 5717660 h 6858000"/>
              <a:gd name="connsiteX358" fmla="*/ 1581284 w 7392421"/>
              <a:gd name="connsiteY358" fmla="*/ 5726354 h 6858000"/>
              <a:gd name="connsiteX359" fmla="*/ 1594008 w 7392421"/>
              <a:gd name="connsiteY359" fmla="*/ 5732149 h 6858000"/>
              <a:gd name="connsiteX360" fmla="*/ 1581284 w 7392421"/>
              <a:gd name="connsiteY360" fmla="*/ 5737945 h 6858000"/>
              <a:gd name="connsiteX361" fmla="*/ 1551595 w 7392421"/>
              <a:gd name="connsiteY361" fmla="*/ 5732149 h 6858000"/>
              <a:gd name="connsiteX362" fmla="*/ 1543112 w 7392421"/>
              <a:gd name="connsiteY362" fmla="*/ 5732149 h 6858000"/>
              <a:gd name="connsiteX363" fmla="*/ 1496458 w 7392421"/>
              <a:gd name="connsiteY363" fmla="*/ 5737945 h 6858000"/>
              <a:gd name="connsiteX364" fmla="*/ 1466770 w 7392421"/>
              <a:gd name="connsiteY364" fmla="*/ 5732149 h 6858000"/>
              <a:gd name="connsiteX365" fmla="*/ 1462529 w 7392421"/>
              <a:gd name="connsiteY365" fmla="*/ 5732149 h 6858000"/>
              <a:gd name="connsiteX366" fmla="*/ 1428598 w 7392421"/>
              <a:gd name="connsiteY366" fmla="*/ 5737945 h 6858000"/>
              <a:gd name="connsiteX367" fmla="*/ 1405272 w 7392421"/>
              <a:gd name="connsiteY367" fmla="*/ 5733237 h 6858000"/>
              <a:gd name="connsiteX368" fmla="*/ 1388855 w 7392421"/>
              <a:gd name="connsiteY368" fmla="*/ 5728393 h 6858000"/>
              <a:gd name="connsiteX369" fmla="*/ 1394598 w 7392421"/>
              <a:gd name="connsiteY369" fmla="*/ 5725988 h 6858000"/>
              <a:gd name="connsiteX370" fmla="*/ 1400960 w 7392421"/>
              <a:gd name="connsiteY370" fmla="*/ 5717995 h 6858000"/>
              <a:gd name="connsiteX371" fmla="*/ 1426407 w 7392421"/>
              <a:gd name="connsiteY371" fmla="*/ 5710892 h 6858000"/>
              <a:gd name="connsiteX372" fmla="*/ 1400960 w 7392421"/>
              <a:gd name="connsiteY372" fmla="*/ 5693132 h 6858000"/>
              <a:gd name="connsiteX373" fmla="*/ 1379753 w 7392421"/>
              <a:gd name="connsiteY373" fmla="*/ 5682476 h 6858000"/>
              <a:gd name="connsiteX374" fmla="*/ 1371270 w 7392421"/>
              <a:gd name="connsiteY374" fmla="*/ 5678923 h 6858000"/>
              <a:gd name="connsiteX375" fmla="*/ 1350064 w 7392421"/>
              <a:gd name="connsiteY375" fmla="*/ 5686028 h 6858000"/>
              <a:gd name="connsiteX376" fmla="*/ 1345824 w 7392421"/>
              <a:gd name="connsiteY376" fmla="*/ 5700236 h 6858000"/>
              <a:gd name="connsiteX377" fmla="*/ 1341583 w 7392421"/>
              <a:gd name="connsiteY377" fmla="*/ 5703788 h 6858000"/>
              <a:gd name="connsiteX378" fmla="*/ 1341583 w 7392421"/>
              <a:gd name="connsiteY378" fmla="*/ 5686028 h 6858000"/>
              <a:gd name="connsiteX379" fmla="*/ 1333100 w 7392421"/>
              <a:gd name="connsiteY379" fmla="*/ 5678923 h 6858000"/>
              <a:gd name="connsiteX380" fmla="*/ 1299170 w 7392421"/>
              <a:gd name="connsiteY380" fmla="*/ 5675371 h 6858000"/>
              <a:gd name="connsiteX381" fmla="*/ 1299170 w 7392421"/>
              <a:gd name="connsiteY381" fmla="*/ 5671819 h 6858000"/>
              <a:gd name="connsiteX382" fmla="*/ 1298563 w 7392421"/>
              <a:gd name="connsiteY382" fmla="*/ 5672327 h 6858000"/>
              <a:gd name="connsiteX383" fmla="*/ 1294928 w 7392421"/>
              <a:gd name="connsiteY383" fmla="*/ 5654059 h 6858000"/>
              <a:gd name="connsiteX384" fmla="*/ 1277964 w 7392421"/>
              <a:gd name="connsiteY384" fmla="*/ 5629195 h 6858000"/>
              <a:gd name="connsiteX385" fmla="*/ 1316134 w 7392421"/>
              <a:gd name="connsiteY385" fmla="*/ 5625643 h 6858000"/>
              <a:gd name="connsiteX386" fmla="*/ 1354306 w 7392421"/>
              <a:gd name="connsiteY386" fmla="*/ 5622092 h 6858000"/>
              <a:gd name="connsiteX387" fmla="*/ 1400960 w 7392421"/>
              <a:gd name="connsiteY387" fmla="*/ 5622092 h 6858000"/>
              <a:gd name="connsiteX388" fmla="*/ 1413683 w 7392421"/>
              <a:gd name="connsiteY388" fmla="*/ 5625643 h 6858000"/>
              <a:gd name="connsiteX389" fmla="*/ 1464579 w 7392421"/>
              <a:gd name="connsiteY389" fmla="*/ 5625643 h 6858000"/>
              <a:gd name="connsiteX390" fmla="*/ 1473061 w 7392421"/>
              <a:gd name="connsiteY390" fmla="*/ 5622092 h 6858000"/>
              <a:gd name="connsiteX391" fmla="*/ 1511233 w 7392421"/>
              <a:gd name="connsiteY391" fmla="*/ 5629195 h 6858000"/>
              <a:gd name="connsiteX392" fmla="*/ 1587576 w 7392421"/>
              <a:gd name="connsiteY392" fmla="*/ 5629195 h 6858000"/>
              <a:gd name="connsiteX393" fmla="*/ 1608781 w 7392421"/>
              <a:gd name="connsiteY393" fmla="*/ 5629195 h 6858000"/>
              <a:gd name="connsiteX394" fmla="*/ 1634230 w 7392421"/>
              <a:gd name="connsiteY394" fmla="*/ 5629195 h 6858000"/>
              <a:gd name="connsiteX395" fmla="*/ 1680883 w 7392421"/>
              <a:gd name="connsiteY395" fmla="*/ 5632747 h 6858000"/>
              <a:gd name="connsiteX396" fmla="*/ 1719055 w 7392421"/>
              <a:gd name="connsiteY396" fmla="*/ 5632747 h 6858000"/>
              <a:gd name="connsiteX397" fmla="*/ 1757226 w 7392421"/>
              <a:gd name="connsiteY397" fmla="*/ 5632747 h 6858000"/>
              <a:gd name="connsiteX398" fmla="*/ 1769949 w 7392421"/>
              <a:gd name="connsiteY398" fmla="*/ 5632747 h 6858000"/>
              <a:gd name="connsiteX399" fmla="*/ 1833568 w 7392421"/>
              <a:gd name="connsiteY399" fmla="*/ 5629195 h 6858000"/>
              <a:gd name="connsiteX400" fmla="*/ 1846292 w 7392421"/>
              <a:gd name="connsiteY400" fmla="*/ 5618539 h 6858000"/>
              <a:gd name="connsiteX401" fmla="*/ 1850533 w 7392421"/>
              <a:gd name="connsiteY401" fmla="*/ 5607883 h 6858000"/>
              <a:gd name="connsiteX402" fmla="*/ 1897188 w 7392421"/>
              <a:gd name="connsiteY402" fmla="*/ 5593675 h 6858000"/>
              <a:gd name="connsiteX403" fmla="*/ 1931118 w 7392421"/>
              <a:gd name="connsiteY403" fmla="*/ 5600780 h 6858000"/>
              <a:gd name="connsiteX404" fmla="*/ 1935359 w 7392421"/>
              <a:gd name="connsiteY404" fmla="*/ 5600780 h 6858000"/>
              <a:gd name="connsiteX405" fmla="*/ 1965047 w 7392421"/>
              <a:gd name="connsiteY405" fmla="*/ 5593675 h 6858000"/>
              <a:gd name="connsiteX406" fmla="*/ 2011701 w 7392421"/>
              <a:gd name="connsiteY406" fmla="*/ 5600780 h 6858000"/>
              <a:gd name="connsiteX407" fmla="*/ 2020184 w 7392421"/>
              <a:gd name="connsiteY407" fmla="*/ 5600780 h 6858000"/>
              <a:gd name="connsiteX408" fmla="*/ 2049873 w 7392421"/>
              <a:gd name="connsiteY408" fmla="*/ 5593675 h 6858000"/>
              <a:gd name="connsiteX409" fmla="*/ 2062597 w 7392421"/>
              <a:gd name="connsiteY409" fmla="*/ 5600780 h 6858000"/>
              <a:gd name="connsiteX410" fmla="*/ 2049873 w 7392421"/>
              <a:gd name="connsiteY410" fmla="*/ 5607883 h 6858000"/>
              <a:gd name="connsiteX411" fmla="*/ 2020184 w 7392421"/>
              <a:gd name="connsiteY411" fmla="*/ 5618539 h 6858000"/>
              <a:gd name="connsiteX412" fmla="*/ 2032907 w 7392421"/>
              <a:gd name="connsiteY412" fmla="*/ 5622092 h 6858000"/>
              <a:gd name="connsiteX413" fmla="*/ 2024425 w 7392421"/>
              <a:gd name="connsiteY413" fmla="*/ 5629195 h 6858000"/>
              <a:gd name="connsiteX414" fmla="*/ 2011701 w 7392421"/>
              <a:gd name="connsiteY414" fmla="*/ 5636299 h 6858000"/>
              <a:gd name="connsiteX415" fmla="*/ 2011701 w 7392421"/>
              <a:gd name="connsiteY415" fmla="*/ 5639851 h 6858000"/>
              <a:gd name="connsiteX416" fmla="*/ 2015943 w 7392421"/>
              <a:gd name="connsiteY416" fmla="*/ 5639851 h 6858000"/>
              <a:gd name="connsiteX417" fmla="*/ 2066839 w 7392421"/>
              <a:gd name="connsiteY417" fmla="*/ 5639851 h 6858000"/>
              <a:gd name="connsiteX418" fmla="*/ 2109251 w 7392421"/>
              <a:gd name="connsiteY418" fmla="*/ 5643404 h 6858000"/>
              <a:gd name="connsiteX419" fmla="*/ 2151663 w 7392421"/>
              <a:gd name="connsiteY419" fmla="*/ 5636299 h 6858000"/>
              <a:gd name="connsiteX420" fmla="*/ 2189834 w 7392421"/>
              <a:gd name="connsiteY420" fmla="*/ 5643404 h 6858000"/>
              <a:gd name="connsiteX421" fmla="*/ 2194076 w 7392421"/>
              <a:gd name="connsiteY421" fmla="*/ 5643404 h 6858000"/>
              <a:gd name="connsiteX422" fmla="*/ 2198317 w 7392421"/>
              <a:gd name="connsiteY422" fmla="*/ 5632747 h 6858000"/>
              <a:gd name="connsiteX423" fmla="*/ 2206799 w 7392421"/>
              <a:gd name="connsiteY423" fmla="*/ 5639851 h 6858000"/>
              <a:gd name="connsiteX424" fmla="*/ 2223765 w 7392421"/>
              <a:gd name="connsiteY424" fmla="*/ 5639851 h 6858000"/>
              <a:gd name="connsiteX425" fmla="*/ 2232247 w 7392421"/>
              <a:gd name="connsiteY425" fmla="*/ 5643404 h 6858000"/>
              <a:gd name="connsiteX426" fmla="*/ 2266177 w 7392421"/>
              <a:gd name="connsiteY426" fmla="*/ 5632747 h 6858000"/>
              <a:gd name="connsiteX427" fmla="*/ 2270418 w 7392421"/>
              <a:gd name="connsiteY427" fmla="*/ 5622092 h 6858000"/>
              <a:gd name="connsiteX428" fmla="*/ 2287384 w 7392421"/>
              <a:gd name="connsiteY428" fmla="*/ 5622092 h 6858000"/>
              <a:gd name="connsiteX429" fmla="*/ 2291625 w 7392421"/>
              <a:gd name="connsiteY429" fmla="*/ 5643404 h 6858000"/>
              <a:gd name="connsiteX430" fmla="*/ 2300108 w 7392421"/>
              <a:gd name="connsiteY430" fmla="*/ 5650507 h 6858000"/>
              <a:gd name="connsiteX431" fmla="*/ 2317073 w 7392421"/>
              <a:gd name="connsiteY431" fmla="*/ 5650507 h 6858000"/>
              <a:gd name="connsiteX432" fmla="*/ 2334037 w 7392421"/>
              <a:gd name="connsiteY432" fmla="*/ 5650507 h 6858000"/>
              <a:gd name="connsiteX433" fmla="*/ 2342520 w 7392421"/>
              <a:gd name="connsiteY433" fmla="*/ 5654059 h 6858000"/>
              <a:gd name="connsiteX434" fmla="*/ 2367967 w 7392421"/>
              <a:gd name="connsiteY434" fmla="*/ 5668268 h 6858000"/>
              <a:gd name="connsiteX435" fmla="*/ 2376450 w 7392421"/>
              <a:gd name="connsiteY435" fmla="*/ 5682476 h 6858000"/>
              <a:gd name="connsiteX436" fmla="*/ 2406139 w 7392421"/>
              <a:gd name="connsiteY436" fmla="*/ 5682476 h 6858000"/>
              <a:gd name="connsiteX437" fmla="*/ 2414622 w 7392421"/>
              <a:gd name="connsiteY437" fmla="*/ 5650507 h 6858000"/>
              <a:gd name="connsiteX438" fmla="*/ 2418863 w 7392421"/>
              <a:gd name="connsiteY438" fmla="*/ 5643404 h 6858000"/>
              <a:gd name="connsiteX439" fmla="*/ 2478241 w 7392421"/>
              <a:gd name="connsiteY439" fmla="*/ 5654059 h 6858000"/>
              <a:gd name="connsiteX440" fmla="*/ 2507929 w 7392421"/>
              <a:gd name="connsiteY440" fmla="*/ 5654059 h 6858000"/>
              <a:gd name="connsiteX441" fmla="*/ 2512170 w 7392421"/>
              <a:gd name="connsiteY441" fmla="*/ 5650507 h 6858000"/>
              <a:gd name="connsiteX442" fmla="*/ 2541860 w 7392421"/>
              <a:gd name="connsiteY442" fmla="*/ 5661164 h 6858000"/>
              <a:gd name="connsiteX443" fmla="*/ 2580031 w 7392421"/>
              <a:gd name="connsiteY443" fmla="*/ 5643404 h 6858000"/>
              <a:gd name="connsiteX444" fmla="*/ 2588513 w 7392421"/>
              <a:gd name="connsiteY444" fmla="*/ 5636299 h 6858000"/>
              <a:gd name="connsiteX445" fmla="*/ 2596996 w 7392421"/>
              <a:gd name="connsiteY445" fmla="*/ 5639851 h 6858000"/>
              <a:gd name="connsiteX446" fmla="*/ 2635167 w 7392421"/>
              <a:gd name="connsiteY446" fmla="*/ 5625643 h 6858000"/>
              <a:gd name="connsiteX447" fmla="*/ 2647891 w 7392421"/>
              <a:gd name="connsiteY447" fmla="*/ 5618539 h 6858000"/>
              <a:gd name="connsiteX448" fmla="*/ 2698786 w 7392421"/>
              <a:gd name="connsiteY448" fmla="*/ 5611435 h 6858000"/>
              <a:gd name="connsiteX449" fmla="*/ 2703027 w 7392421"/>
              <a:gd name="connsiteY449" fmla="*/ 5604331 h 6858000"/>
              <a:gd name="connsiteX450" fmla="*/ 2698786 w 7392421"/>
              <a:gd name="connsiteY450" fmla="*/ 5600780 h 6858000"/>
              <a:gd name="connsiteX451" fmla="*/ 2681820 w 7392421"/>
              <a:gd name="connsiteY451" fmla="*/ 5600780 h 6858000"/>
              <a:gd name="connsiteX452" fmla="*/ 2669097 w 7392421"/>
              <a:gd name="connsiteY452" fmla="*/ 5597227 h 6858000"/>
              <a:gd name="connsiteX453" fmla="*/ 2639408 w 7392421"/>
              <a:gd name="connsiteY453" fmla="*/ 5583018 h 6858000"/>
              <a:gd name="connsiteX454" fmla="*/ 2609719 w 7392421"/>
              <a:gd name="connsiteY454" fmla="*/ 5583018 h 6858000"/>
              <a:gd name="connsiteX455" fmla="*/ 2592755 w 7392421"/>
              <a:gd name="connsiteY455" fmla="*/ 5590123 h 6858000"/>
              <a:gd name="connsiteX456" fmla="*/ 2512170 w 7392421"/>
              <a:gd name="connsiteY456" fmla="*/ 5590123 h 6858000"/>
              <a:gd name="connsiteX457" fmla="*/ 2503687 w 7392421"/>
              <a:gd name="connsiteY457" fmla="*/ 5593675 h 6858000"/>
              <a:gd name="connsiteX458" fmla="*/ 2499447 w 7392421"/>
              <a:gd name="connsiteY458" fmla="*/ 5590123 h 6858000"/>
              <a:gd name="connsiteX459" fmla="*/ 2499447 w 7392421"/>
              <a:gd name="connsiteY459" fmla="*/ 5579466 h 6858000"/>
              <a:gd name="connsiteX460" fmla="*/ 2401898 w 7392421"/>
              <a:gd name="connsiteY460" fmla="*/ 5572363 h 6858000"/>
              <a:gd name="connsiteX461" fmla="*/ 2376450 w 7392421"/>
              <a:gd name="connsiteY461" fmla="*/ 5572363 h 6858000"/>
              <a:gd name="connsiteX462" fmla="*/ 2270418 w 7392421"/>
              <a:gd name="connsiteY462" fmla="*/ 5572363 h 6858000"/>
              <a:gd name="connsiteX463" fmla="*/ 2270418 w 7392421"/>
              <a:gd name="connsiteY463" fmla="*/ 5579466 h 6858000"/>
              <a:gd name="connsiteX464" fmla="*/ 2215282 w 7392421"/>
              <a:gd name="connsiteY464" fmla="*/ 5579466 h 6858000"/>
              <a:gd name="connsiteX465" fmla="*/ 2211040 w 7392421"/>
              <a:gd name="connsiteY465" fmla="*/ 5572363 h 6858000"/>
              <a:gd name="connsiteX466" fmla="*/ 2194076 w 7392421"/>
              <a:gd name="connsiteY466" fmla="*/ 5572363 h 6858000"/>
              <a:gd name="connsiteX467" fmla="*/ 2177111 w 7392421"/>
              <a:gd name="connsiteY467" fmla="*/ 5561706 h 6858000"/>
              <a:gd name="connsiteX468" fmla="*/ 2130457 w 7392421"/>
              <a:gd name="connsiteY468" fmla="*/ 5565259 h 6858000"/>
              <a:gd name="connsiteX469" fmla="*/ 2113492 w 7392421"/>
              <a:gd name="connsiteY469" fmla="*/ 5565259 h 6858000"/>
              <a:gd name="connsiteX470" fmla="*/ 2075321 w 7392421"/>
              <a:gd name="connsiteY470" fmla="*/ 5565259 h 6858000"/>
              <a:gd name="connsiteX471" fmla="*/ 2049873 w 7392421"/>
              <a:gd name="connsiteY471" fmla="*/ 5558154 h 6858000"/>
              <a:gd name="connsiteX472" fmla="*/ 1994737 w 7392421"/>
              <a:gd name="connsiteY472" fmla="*/ 5558154 h 6858000"/>
              <a:gd name="connsiteX473" fmla="*/ 1939601 w 7392421"/>
              <a:gd name="connsiteY473" fmla="*/ 5558154 h 6858000"/>
              <a:gd name="connsiteX474" fmla="*/ 1888705 w 7392421"/>
              <a:gd name="connsiteY474" fmla="*/ 5558154 h 6858000"/>
              <a:gd name="connsiteX475" fmla="*/ 1875982 w 7392421"/>
              <a:gd name="connsiteY475" fmla="*/ 5554603 h 6858000"/>
              <a:gd name="connsiteX476" fmla="*/ 1842051 w 7392421"/>
              <a:gd name="connsiteY476" fmla="*/ 5551051 h 6858000"/>
              <a:gd name="connsiteX477" fmla="*/ 1786914 w 7392421"/>
              <a:gd name="connsiteY477" fmla="*/ 5551051 h 6858000"/>
              <a:gd name="connsiteX478" fmla="*/ 1744502 w 7392421"/>
              <a:gd name="connsiteY478" fmla="*/ 5547499 h 6858000"/>
              <a:gd name="connsiteX479" fmla="*/ 1706331 w 7392421"/>
              <a:gd name="connsiteY479" fmla="*/ 5540394 h 6858000"/>
              <a:gd name="connsiteX480" fmla="*/ 1608781 w 7392421"/>
              <a:gd name="connsiteY480" fmla="*/ 5540394 h 6858000"/>
              <a:gd name="connsiteX481" fmla="*/ 1571370 w 7392421"/>
              <a:gd name="connsiteY481" fmla="*/ 5539713 h 6858000"/>
              <a:gd name="connsiteX482" fmla="*/ 1582175 w 7392421"/>
              <a:gd name="connsiteY482" fmla="*/ 5526039 h 6858000"/>
              <a:gd name="connsiteX483" fmla="*/ 1584828 w 7392421"/>
              <a:gd name="connsiteY483" fmla="*/ 5525054 h 6858000"/>
              <a:gd name="connsiteX484" fmla="*/ 1606349 w 7392421"/>
              <a:gd name="connsiteY484" fmla="*/ 5526522 h 6858000"/>
              <a:gd name="connsiteX485" fmla="*/ 1635508 w 7392421"/>
              <a:gd name="connsiteY485" fmla="*/ 5524750 h 6858000"/>
              <a:gd name="connsiteX486" fmla="*/ 1686403 w 7392421"/>
              <a:gd name="connsiteY486" fmla="*/ 5524750 h 6858000"/>
              <a:gd name="connsiteX487" fmla="*/ 1707609 w 7392421"/>
              <a:gd name="connsiteY487" fmla="*/ 5505858 h 6858000"/>
              <a:gd name="connsiteX488" fmla="*/ 1699127 w 7392421"/>
              <a:gd name="connsiteY488" fmla="*/ 5482241 h 6858000"/>
              <a:gd name="connsiteX489" fmla="*/ 1677921 w 7392421"/>
              <a:gd name="connsiteY489" fmla="*/ 5482241 h 6858000"/>
              <a:gd name="connsiteX490" fmla="*/ 1656714 w 7392421"/>
              <a:gd name="connsiteY490" fmla="*/ 5468070 h 6858000"/>
              <a:gd name="connsiteX491" fmla="*/ 1631266 w 7392421"/>
              <a:gd name="connsiteY491" fmla="*/ 5444454 h 6858000"/>
              <a:gd name="connsiteX492" fmla="*/ 1593095 w 7392421"/>
              <a:gd name="connsiteY492" fmla="*/ 5430284 h 6858000"/>
              <a:gd name="connsiteX493" fmla="*/ 1554923 w 7392421"/>
              <a:gd name="connsiteY493" fmla="*/ 5430284 h 6858000"/>
              <a:gd name="connsiteX494" fmla="*/ 1495547 w 7392421"/>
              <a:gd name="connsiteY494" fmla="*/ 5435007 h 6858000"/>
              <a:gd name="connsiteX495" fmla="*/ 1487064 w 7392421"/>
              <a:gd name="connsiteY495" fmla="*/ 5430284 h 6858000"/>
              <a:gd name="connsiteX496" fmla="*/ 1491305 w 7392421"/>
              <a:gd name="connsiteY496" fmla="*/ 5416113 h 6858000"/>
              <a:gd name="connsiteX497" fmla="*/ 1516753 w 7392421"/>
              <a:gd name="connsiteY497" fmla="*/ 5406667 h 6858000"/>
              <a:gd name="connsiteX498" fmla="*/ 1525234 w 7392421"/>
              <a:gd name="connsiteY498" fmla="*/ 5373604 h 6858000"/>
              <a:gd name="connsiteX499" fmla="*/ 1482822 w 7392421"/>
              <a:gd name="connsiteY499" fmla="*/ 5368880 h 6858000"/>
              <a:gd name="connsiteX500" fmla="*/ 1499788 w 7392421"/>
              <a:gd name="connsiteY500" fmla="*/ 5364157 h 6858000"/>
              <a:gd name="connsiteX501" fmla="*/ 1537959 w 7392421"/>
              <a:gd name="connsiteY501" fmla="*/ 5364157 h 6858000"/>
              <a:gd name="connsiteX502" fmla="*/ 1576130 w 7392421"/>
              <a:gd name="connsiteY502" fmla="*/ 5349988 h 6858000"/>
              <a:gd name="connsiteX503" fmla="*/ 1584613 w 7392421"/>
              <a:gd name="connsiteY503" fmla="*/ 5321647 h 6858000"/>
              <a:gd name="connsiteX504" fmla="*/ 1563406 w 7392421"/>
              <a:gd name="connsiteY504" fmla="*/ 5307477 h 6858000"/>
              <a:gd name="connsiteX505" fmla="*/ 1529476 w 7392421"/>
              <a:gd name="connsiteY505" fmla="*/ 5312200 h 6858000"/>
              <a:gd name="connsiteX506" fmla="*/ 1457375 w 7392421"/>
              <a:gd name="connsiteY506" fmla="*/ 5321647 h 6858000"/>
              <a:gd name="connsiteX507" fmla="*/ 1448892 w 7392421"/>
              <a:gd name="connsiteY507" fmla="*/ 5316924 h 6858000"/>
              <a:gd name="connsiteX508" fmla="*/ 1389514 w 7392421"/>
              <a:gd name="connsiteY508" fmla="*/ 5307477 h 6858000"/>
              <a:gd name="connsiteX509" fmla="*/ 1300448 w 7392421"/>
              <a:gd name="connsiteY509" fmla="*/ 5298031 h 6858000"/>
              <a:gd name="connsiteX510" fmla="*/ 1296206 w 7392421"/>
              <a:gd name="connsiteY510" fmla="*/ 5298031 h 6858000"/>
              <a:gd name="connsiteX511" fmla="*/ 1296206 w 7392421"/>
              <a:gd name="connsiteY511" fmla="*/ 5293308 h 6858000"/>
              <a:gd name="connsiteX512" fmla="*/ 1300448 w 7392421"/>
              <a:gd name="connsiteY512" fmla="*/ 5283861 h 6858000"/>
              <a:gd name="connsiteX513" fmla="*/ 1313172 w 7392421"/>
              <a:gd name="connsiteY513" fmla="*/ 5283861 h 6858000"/>
              <a:gd name="connsiteX514" fmla="*/ 1389514 w 7392421"/>
              <a:gd name="connsiteY514" fmla="*/ 5283861 h 6858000"/>
              <a:gd name="connsiteX515" fmla="*/ 1402239 w 7392421"/>
              <a:gd name="connsiteY515" fmla="*/ 5274414 h 6858000"/>
              <a:gd name="connsiteX516" fmla="*/ 1423445 w 7392421"/>
              <a:gd name="connsiteY516" fmla="*/ 5255520 h 6858000"/>
              <a:gd name="connsiteX517" fmla="*/ 1474339 w 7392421"/>
              <a:gd name="connsiteY517" fmla="*/ 5255520 h 6858000"/>
              <a:gd name="connsiteX518" fmla="*/ 1512511 w 7392421"/>
              <a:gd name="connsiteY518" fmla="*/ 5246073 h 6858000"/>
              <a:gd name="connsiteX519" fmla="*/ 1510697 w 7392421"/>
              <a:gd name="connsiteY519" fmla="*/ 5244861 h 6858000"/>
              <a:gd name="connsiteX520" fmla="*/ 1932452 w 7392421"/>
              <a:gd name="connsiteY520" fmla="*/ 5244861 h 6858000"/>
              <a:gd name="connsiteX521" fmla="*/ 1932529 w 7392421"/>
              <a:gd name="connsiteY521" fmla="*/ 5240624 h 6858000"/>
              <a:gd name="connsiteX522" fmla="*/ 1937300 w 7392421"/>
              <a:gd name="connsiteY522" fmla="*/ 5226765 h 6858000"/>
              <a:gd name="connsiteX523" fmla="*/ 1941443 w 7392421"/>
              <a:gd name="connsiteY523" fmla="*/ 5225733 h 6858000"/>
              <a:gd name="connsiteX524" fmla="*/ 1942125 w 7392421"/>
              <a:gd name="connsiteY524" fmla="*/ 5222742 h 6858000"/>
              <a:gd name="connsiteX525" fmla="*/ 1947955 w 7392421"/>
              <a:gd name="connsiteY525" fmla="*/ 5215768 h 6858000"/>
              <a:gd name="connsiteX526" fmla="*/ 1967564 w 7392421"/>
              <a:gd name="connsiteY526" fmla="*/ 5201045 h 6858000"/>
              <a:gd name="connsiteX527" fmla="*/ 1979397 w 7392421"/>
              <a:gd name="connsiteY527" fmla="*/ 5195815 h 6858000"/>
              <a:gd name="connsiteX528" fmla="*/ 1945253 w 7392421"/>
              <a:gd name="connsiteY528" fmla="*/ 5185189 h 6858000"/>
              <a:gd name="connsiteX529" fmla="*/ 1885875 w 7392421"/>
              <a:gd name="connsiteY529" fmla="*/ 5169351 h 6858000"/>
              <a:gd name="connsiteX530" fmla="*/ 1877392 w 7392421"/>
              <a:gd name="connsiteY530" fmla="*/ 5161433 h 6858000"/>
              <a:gd name="connsiteX531" fmla="*/ 1805292 w 7392421"/>
              <a:gd name="connsiteY531" fmla="*/ 5177272 h 6858000"/>
              <a:gd name="connsiteX532" fmla="*/ 1771361 w 7392421"/>
              <a:gd name="connsiteY532" fmla="*/ 5185189 h 6858000"/>
              <a:gd name="connsiteX533" fmla="*/ 1750154 w 7392421"/>
              <a:gd name="connsiteY533" fmla="*/ 5161433 h 6858000"/>
              <a:gd name="connsiteX534" fmla="*/ 1758637 w 7392421"/>
              <a:gd name="connsiteY534" fmla="*/ 5113917 h 6858000"/>
              <a:gd name="connsiteX535" fmla="*/ 1796809 w 7392421"/>
              <a:gd name="connsiteY535" fmla="*/ 5090160 h 6858000"/>
              <a:gd name="connsiteX536" fmla="*/ 1834979 w 7392421"/>
              <a:gd name="connsiteY536" fmla="*/ 5090160 h 6858000"/>
              <a:gd name="connsiteX537" fmla="*/ 1851945 w 7392421"/>
              <a:gd name="connsiteY537" fmla="*/ 5082241 h 6858000"/>
              <a:gd name="connsiteX538" fmla="*/ 1809533 w 7392421"/>
              <a:gd name="connsiteY538" fmla="*/ 5074322 h 6858000"/>
              <a:gd name="connsiteX539" fmla="*/ 1818015 w 7392421"/>
              <a:gd name="connsiteY539" fmla="*/ 5018887 h 6858000"/>
              <a:gd name="connsiteX540" fmla="*/ 1843462 w 7392421"/>
              <a:gd name="connsiteY540" fmla="*/ 5003051 h 6858000"/>
              <a:gd name="connsiteX541" fmla="*/ 1847704 w 7392421"/>
              <a:gd name="connsiteY541" fmla="*/ 4979292 h 6858000"/>
              <a:gd name="connsiteX542" fmla="*/ 1839221 w 7392421"/>
              <a:gd name="connsiteY542" fmla="*/ 4971373 h 6858000"/>
              <a:gd name="connsiteX543" fmla="*/ 1779844 w 7392421"/>
              <a:gd name="connsiteY543" fmla="*/ 4979292 h 6858000"/>
              <a:gd name="connsiteX544" fmla="*/ 1741673 w 7392421"/>
              <a:gd name="connsiteY544" fmla="*/ 4979292 h 6858000"/>
              <a:gd name="connsiteX545" fmla="*/ 1703501 w 7392421"/>
              <a:gd name="connsiteY545" fmla="*/ 4955534 h 6858000"/>
              <a:gd name="connsiteX546" fmla="*/ 1678053 w 7392421"/>
              <a:gd name="connsiteY546" fmla="*/ 4915939 h 6858000"/>
              <a:gd name="connsiteX547" fmla="*/ 1656846 w 7392421"/>
              <a:gd name="connsiteY547" fmla="*/ 4892180 h 6858000"/>
              <a:gd name="connsiteX548" fmla="*/ 1635640 w 7392421"/>
              <a:gd name="connsiteY548" fmla="*/ 4892180 h 6858000"/>
              <a:gd name="connsiteX549" fmla="*/ 1627159 w 7392421"/>
              <a:gd name="connsiteY549" fmla="*/ 4852585 h 6858000"/>
              <a:gd name="connsiteX550" fmla="*/ 1630228 w 7392421"/>
              <a:gd name="connsiteY550" fmla="*/ 4842349 h 6858000"/>
              <a:gd name="connsiteX551" fmla="*/ 1625451 w 7392421"/>
              <a:gd name="connsiteY551" fmla="*/ 4844514 h 6858000"/>
              <a:gd name="connsiteX552" fmla="*/ 1617236 w 7392421"/>
              <a:gd name="connsiteY552" fmla="*/ 4837637 h 6858000"/>
              <a:gd name="connsiteX553" fmla="*/ 1583316 w 7392421"/>
              <a:gd name="connsiteY553" fmla="*/ 4831439 h 6858000"/>
              <a:gd name="connsiteX554" fmla="*/ 1545157 w 7392421"/>
              <a:gd name="connsiteY554" fmla="*/ 4831439 h 6858000"/>
              <a:gd name="connsiteX555" fmla="*/ 1540916 w 7392421"/>
              <a:gd name="connsiteY555" fmla="*/ 4794245 h 6858000"/>
              <a:gd name="connsiteX556" fmla="*/ 1490036 w 7392421"/>
              <a:gd name="connsiteY556" fmla="*/ 4775649 h 6858000"/>
              <a:gd name="connsiteX557" fmla="*/ 1477316 w 7392421"/>
              <a:gd name="connsiteY557" fmla="*/ 4781847 h 6858000"/>
              <a:gd name="connsiteX558" fmla="*/ 1468837 w 7392421"/>
              <a:gd name="connsiteY558" fmla="*/ 4763251 h 6858000"/>
              <a:gd name="connsiteX559" fmla="*/ 1477316 w 7392421"/>
              <a:gd name="connsiteY559" fmla="*/ 4744654 h 6858000"/>
              <a:gd name="connsiteX560" fmla="*/ 1511237 w 7392421"/>
              <a:gd name="connsiteY560" fmla="*/ 4750854 h 6858000"/>
              <a:gd name="connsiteX561" fmla="*/ 1549397 w 7392421"/>
              <a:gd name="connsiteY561" fmla="*/ 4738456 h 6858000"/>
              <a:gd name="connsiteX562" fmla="*/ 1562117 w 7392421"/>
              <a:gd name="connsiteY562" fmla="*/ 4701262 h 6858000"/>
              <a:gd name="connsiteX563" fmla="*/ 1583316 w 7392421"/>
              <a:gd name="connsiteY563" fmla="*/ 4688864 h 6858000"/>
              <a:gd name="connsiteX564" fmla="*/ 1634196 w 7392421"/>
              <a:gd name="connsiteY564" fmla="*/ 4713660 h 6858000"/>
              <a:gd name="connsiteX565" fmla="*/ 1655396 w 7392421"/>
              <a:gd name="connsiteY565" fmla="*/ 4713660 h 6858000"/>
              <a:gd name="connsiteX566" fmla="*/ 1663876 w 7392421"/>
              <a:gd name="connsiteY566" fmla="*/ 4695064 h 6858000"/>
              <a:gd name="connsiteX567" fmla="*/ 1659636 w 7392421"/>
              <a:gd name="connsiteY567" fmla="*/ 4664069 h 6858000"/>
              <a:gd name="connsiteX568" fmla="*/ 1634196 w 7392421"/>
              <a:gd name="connsiteY568" fmla="*/ 4639273 h 6858000"/>
              <a:gd name="connsiteX569" fmla="*/ 1629956 w 7392421"/>
              <a:gd name="connsiteY569" fmla="*/ 4626877 h 6858000"/>
              <a:gd name="connsiteX570" fmla="*/ 1638436 w 7392421"/>
              <a:gd name="connsiteY570" fmla="*/ 4620677 h 6858000"/>
              <a:gd name="connsiteX571" fmla="*/ 1680836 w 7392421"/>
              <a:gd name="connsiteY571" fmla="*/ 4626877 h 6858000"/>
              <a:gd name="connsiteX572" fmla="*/ 1685076 w 7392421"/>
              <a:gd name="connsiteY572" fmla="*/ 4626877 h 6858000"/>
              <a:gd name="connsiteX573" fmla="*/ 1685076 w 7392421"/>
              <a:gd name="connsiteY573" fmla="*/ 4614479 h 6858000"/>
              <a:gd name="connsiteX574" fmla="*/ 1689315 w 7392421"/>
              <a:gd name="connsiteY574" fmla="*/ 4595882 h 6858000"/>
              <a:gd name="connsiteX575" fmla="*/ 1718995 w 7392421"/>
              <a:gd name="connsiteY575" fmla="*/ 4595882 h 6858000"/>
              <a:gd name="connsiteX576" fmla="*/ 1680836 w 7392421"/>
              <a:gd name="connsiteY576" fmla="*/ 4577286 h 6858000"/>
              <a:gd name="connsiteX577" fmla="*/ 1676596 w 7392421"/>
              <a:gd name="connsiteY577" fmla="*/ 4558688 h 6858000"/>
              <a:gd name="connsiteX578" fmla="*/ 1663876 w 7392421"/>
              <a:gd name="connsiteY578" fmla="*/ 4521496 h 6858000"/>
              <a:gd name="connsiteX579" fmla="*/ 1646916 w 7392421"/>
              <a:gd name="connsiteY579" fmla="*/ 4521496 h 6858000"/>
              <a:gd name="connsiteX580" fmla="*/ 1646916 w 7392421"/>
              <a:gd name="connsiteY580" fmla="*/ 4509098 h 6858000"/>
              <a:gd name="connsiteX581" fmla="*/ 1646916 w 7392421"/>
              <a:gd name="connsiteY581" fmla="*/ 4502899 h 6858000"/>
              <a:gd name="connsiteX582" fmla="*/ 1727476 w 7392421"/>
              <a:gd name="connsiteY582" fmla="*/ 4478103 h 6858000"/>
              <a:gd name="connsiteX583" fmla="*/ 1778356 w 7392421"/>
              <a:gd name="connsiteY583" fmla="*/ 4447109 h 6858000"/>
              <a:gd name="connsiteX584" fmla="*/ 1786835 w 7392421"/>
              <a:gd name="connsiteY584" fmla="*/ 4434711 h 6858000"/>
              <a:gd name="connsiteX585" fmla="*/ 1774116 w 7392421"/>
              <a:gd name="connsiteY585" fmla="*/ 4422314 h 6858000"/>
              <a:gd name="connsiteX586" fmla="*/ 1735955 w 7392421"/>
              <a:gd name="connsiteY586" fmla="*/ 4422314 h 6858000"/>
              <a:gd name="connsiteX587" fmla="*/ 1727476 w 7392421"/>
              <a:gd name="connsiteY587" fmla="*/ 4416115 h 6858000"/>
              <a:gd name="connsiteX588" fmla="*/ 1731716 w 7392421"/>
              <a:gd name="connsiteY588" fmla="*/ 4403718 h 6858000"/>
              <a:gd name="connsiteX589" fmla="*/ 1757156 w 7392421"/>
              <a:gd name="connsiteY589" fmla="*/ 4391320 h 6858000"/>
              <a:gd name="connsiteX590" fmla="*/ 1795316 w 7392421"/>
              <a:gd name="connsiteY590" fmla="*/ 4391320 h 6858000"/>
              <a:gd name="connsiteX591" fmla="*/ 1799555 w 7392421"/>
              <a:gd name="connsiteY591" fmla="*/ 4366524 h 6858000"/>
              <a:gd name="connsiteX592" fmla="*/ 1799555 w 7392421"/>
              <a:gd name="connsiteY592" fmla="*/ 4354126 h 6858000"/>
              <a:gd name="connsiteX593" fmla="*/ 1735955 w 7392421"/>
              <a:gd name="connsiteY593" fmla="*/ 4316933 h 6858000"/>
              <a:gd name="connsiteX594" fmla="*/ 1587556 w 7392421"/>
              <a:gd name="connsiteY594" fmla="*/ 4329331 h 6858000"/>
              <a:gd name="connsiteX595" fmla="*/ 1566356 w 7392421"/>
              <a:gd name="connsiteY595" fmla="*/ 4316933 h 6858000"/>
              <a:gd name="connsiteX596" fmla="*/ 1587556 w 7392421"/>
              <a:gd name="connsiteY596" fmla="*/ 4304535 h 6858000"/>
              <a:gd name="connsiteX597" fmla="*/ 1638436 w 7392421"/>
              <a:gd name="connsiteY597" fmla="*/ 4292137 h 6858000"/>
              <a:gd name="connsiteX598" fmla="*/ 1693556 w 7392421"/>
              <a:gd name="connsiteY598" fmla="*/ 4292137 h 6858000"/>
              <a:gd name="connsiteX599" fmla="*/ 1778356 w 7392421"/>
              <a:gd name="connsiteY599" fmla="*/ 4285939 h 6858000"/>
              <a:gd name="connsiteX600" fmla="*/ 1922515 w 7392421"/>
              <a:gd name="connsiteY600" fmla="*/ 4205354 h 6858000"/>
              <a:gd name="connsiteX601" fmla="*/ 1973395 w 7392421"/>
              <a:gd name="connsiteY601" fmla="*/ 4186758 h 6858000"/>
              <a:gd name="connsiteX602" fmla="*/ 1990355 w 7392421"/>
              <a:gd name="connsiteY602" fmla="*/ 4180558 h 6858000"/>
              <a:gd name="connsiteX603" fmla="*/ 1973395 w 7392421"/>
              <a:gd name="connsiteY603" fmla="*/ 4168161 h 6858000"/>
              <a:gd name="connsiteX604" fmla="*/ 1752915 w 7392421"/>
              <a:gd name="connsiteY604" fmla="*/ 4168161 h 6858000"/>
              <a:gd name="connsiteX605" fmla="*/ 1689315 w 7392421"/>
              <a:gd name="connsiteY605" fmla="*/ 4106171 h 6858000"/>
              <a:gd name="connsiteX606" fmla="*/ 1689315 w 7392421"/>
              <a:gd name="connsiteY606" fmla="*/ 4093775 h 6858000"/>
              <a:gd name="connsiteX607" fmla="*/ 1706275 w 7392421"/>
              <a:gd name="connsiteY607" fmla="*/ 4044184 h 6858000"/>
              <a:gd name="connsiteX608" fmla="*/ 1709369 w 7392421"/>
              <a:gd name="connsiteY608" fmla="*/ 4034234 h 6858000"/>
              <a:gd name="connsiteX609" fmla="*/ 1615341 w 7392421"/>
              <a:gd name="connsiteY609" fmla="*/ 4034234 h 6858000"/>
              <a:gd name="connsiteX610" fmla="*/ 1589894 w 7392421"/>
              <a:gd name="connsiteY610" fmla="*/ 4021650 h 6858000"/>
              <a:gd name="connsiteX611" fmla="*/ 1572928 w 7392421"/>
              <a:gd name="connsiteY611" fmla="*/ 4034234 h 6858000"/>
              <a:gd name="connsiteX612" fmla="*/ 1500827 w 7392421"/>
              <a:gd name="connsiteY612" fmla="*/ 4015358 h 6858000"/>
              <a:gd name="connsiteX613" fmla="*/ 1471138 w 7392421"/>
              <a:gd name="connsiteY613" fmla="*/ 4015358 h 6858000"/>
              <a:gd name="connsiteX614" fmla="*/ 1428725 w 7392421"/>
              <a:gd name="connsiteY614" fmla="*/ 4021650 h 6858000"/>
              <a:gd name="connsiteX615" fmla="*/ 1386313 w 7392421"/>
              <a:gd name="connsiteY615" fmla="*/ 4015358 h 6858000"/>
              <a:gd name="connsiteX616" fmla="*/ 1365106 w 7392421"/>
              <a:gd name="connsiteY616" fmla="*/ 4021650 h 6858000"/>
              <a:gd name="connsiteX617" fmla="*/ 1203939 w 7392421"/>
              <a:gd name="connsiteY617" fmla="*/ 4021650 h 6858000"/>
              <a:gd name="connsiteX618" fmla="*/ 1102148 w 7392421"/>
              <a:gd name="connsiteY618" fmla="*/ 4015358 h 6858000"/>
              <a:gd name="connsiteX619" fmla="*/ 1080942 w 7392421"/>
              <a:gd name="connsiteY619" fmla="*/ 3996483 h 6858000"/>
              <a:gd name="connsiteX620" fmla="*/ 1119114 w 7392421"/>
              <a:gd name="connsiteY620" fmla="*/ 3983899 h 6858000"/>
              <a:gd name="connsiteX621" fmla="*/ 1170009 w 7392421"/>
              <a:gd name="connsiteY621" fmla="*/ 3983899 h 6858000"/>
              <a:gd name="connsiteX622" fmla="*/ 1191215 w 7392421"/>
              <a:gd name="connsiteY622" fmla="*/ 3958731 h 6858000"/>
              <a:gd name="connsiteX623" fmla="*/ 1203939 w 7392421"/>
              <a:gd name="connsiteY623" fmla="*/ 3946147 h 6858000"/>
              <a:gd name="connsiteX624" fmla="*/ 1280281 w 7392421"/>
              <a:gd name="connsiteY624" fmla="*/ 3946147 h 6858000"/>
              <a:gd name="connsiteX625" fmla="*/ 1293005 w 7392421"/>
              <a:gd name="connsiteY625" fmla="*/ 3946147 h 6858000"/>
              <a:gd name="connsiteX626" fmla="*/ 1297247 w 7392421"/>
              <a:gd name="connsiteY626" fmla="*/ 3933564 h 6858000"/>
              <a:gd name="connsiteX627" fmla="*/ 1297247 w 7392421"/>
              <a:gd name="connsiteY627" fmla="*/ 3927272 h 6858000"/>
              <a:gd name="connsiteX628" fmla="*/ 1293005 w 7392421"/>
              <a:gd name="connsiteY628" fmla="*/ 3927272 h 6858000"/>
              <a:gd name="connsiteX629" fmla="*/ 1203939 w 7392421"/>
              <a:gd name="connsiteY629" fmla="*/ 3914688 h 6858000"/>
              <a:gd name="connsiteX630" fmla="*/ 1144561 w 7392421"/>
              <a:gd name="connsiteY630" fmla="*/ 3902104 h 6858000"/>
              <a:gd name="connsiteX631" fmla="*/ 1136078 w 7392421"/>
              <a:gd name="connsiteY631" fmla="*/ 3895813 h 6858000"/>
              <a:gd name="connsiteX632" fmla="*/ 1063978 w 7392421"/>
              <a:gd name="connsiteY632" fmla="*/ 3908397 h 6858000"/>
              <a:gd name="connsiteX633" fmla="*/ 1030047 w 7392421"/>
              <a:gd name="connsiteY633" fmla="*/ 3914688 h 6858000"/>
              <a:gd name="connsiteX634" fmla="*/ 1008840 w 7392421"/>
              <a:gd name="connsiteY634" fmla="*/ 3895813 h 6858000"/>
              <a:gd name="connsiteX635" fmla="*/ 1017323 w 7392421"/>
              <a:gd name="connsiteY635" fmla="*/ 3858061 h 6858000"/>
              <a:gd name="connsiteX636" fmla="*/ 1055495 w 7392421"/>
              <a:gd name="connsiteY636" fmla="*/ 3839186 h 6858000"/>
              <a:gd name="connsiteX637" fmla="*/ 1093665 w 7392421"/>
              <a:gd name="connsiteY637" fmla="*/ 3839186 h 6858000"/>
              <a:gd name="connsiteX638" fmla="*/ 1110631 w 7392421"/>
              <a:gd name="connsiteY638" fmla="*/ 3832895 h 6858000"/>
              <a:gd name="connsiteX639" fmla="*/ 1068219 w 7392421"/>
              <a:gd name="connsiteY639" fmla="*/ 3826602 h 6858000"/>
              <a:gd name="connsiteX640" fmla="*/ 1076701 w 7392421"/>
              <a:gd name="connsiteY640" fmla="*/ 3782559 h 6858000"/>
              <a:gd name="connsiteX641" fmla="*/ 1102148 w 7392421"/>
              <a:gd name="connsiteY641" fmla="*/ 3769977 h 6858000"/>
              <a:gd name="connsiteX642" fmla="*/ 1106390 w 7392421"/>
              <a:gd name="connsiteY642" fmla="*/ 3751100 h 6858000"/>
              <a:gd name="connsiteX643" fmla="*/ 1097907 w 7392421"/>
              <a:gd name="connsiteY643" fmla="*/ 3744809 h 6858000"/>
              <a:gd name="connsiteX644" fmla="*/ 1038530 w 7392421"/>
              <a:gd name="connsiteY644" fmla="*/ 3751100 h 6858000"/>
              <a:gd name="connsiteX645" fmla="*/ 1000359 w 7392421"/>
              <a:gd name="connsiteY645" fmla="*/ 3751100 h 6858000"/>
              <a:gd name="connsiteX646" fmla="*/ 962187 w 7392421"/>
              <a:gd name="connsiteY646" fmla="*/ 3732225 h 6858000"/>
              <a:gd name="connsiteX647" fmla="*/ 936740 w 7392421"/>
              <a:gd name="connsiteY647" fmla="*/ 3700766 h 6858000"/>
              <a:gd name="connsiteX648" fmla="*/ 915532 w 7392421"/>
              <a:gd name="connsiteY648" fmla="*/ 3681889 h 6858000"/>
              <a:gd name="connsiteX649" fmla="*/ 894326 w 7392421"/>
              <a:gd name="connsiteY649" fmla="*/ 3681889 h 6858000"/>
              <a:gd name="connsiteX650" fmla="*/ 885845 w 7392421"/>
              <a:gd name="connsiteY650" fmla="*/ 3650430 h 6858000"/>
              <a:gd name="connsiteX651" fmla="*/ 907051 w 7392421"/>
              <a:gd name="connsiteY651" fmla="*/ 3625264 h 6858000"/>
              <a:gd name="connsiteX652" fmla="*/ 957946 w 7392421"/>
              <a:gd name="connsiteY652" fmla="*/ 3625264 h 6858000"/>
              <a:gd name="connsiteX653" fmla="*/ 1013082 w 7392421"/>
              <a:gd name="connsiteY653" fmla="*/ 3625264 h 6858000"/>
              <a:gd name="connsiteX654" fmla="*/ 1059736 w 7392421"/>
              <a:gd name="connsiteY654" fmla="*/ 3612680 h 6858000"/>
              <a:gd name="connsiteX655" fmla="*/ 1065471 w 7392421"/>
              <a:gd name="connsiteY655" fmla="*/ 3606894 h 6858000"/>
              <a:gd name="connsiteX656" fmla="*/ 1300457 w 7392421"/>
              <a:gd name="connsiteY656" fmla="*/ 3606894 h 6858000"/>
              <a:gd name="connsiteX657" fmla="*/ 1292447 w 7392421"/>
              <a:gd name="connsiteY657" fmla="*/ 3599416 h 6858000"/>
              <a:gd name="connsiteX658" fmla="*/ 1273361 w 7392421"/>
              <a:gd name="connsiteY658" fmla="*/ 3593477 h 6858000"/>
              <a:gd name="connsiteX659" fmla="*/ 1235191 w 7392421"/>
              <a:gd name="connsiteY659" fmla="*/ 3593477 h 6858000"/>
              <a:gd name="connsiteX660" fmla="*/ 1218225 w 7392421"/>
              <a:gd name="connsiteY660" fmla="*/ 3585558 h 6858000"/>
              <a:gd name="connsiteX661" fmla="*/ 1260637 w 7392421"/>
              <a:gd name="connsiteY661" fmla="*/ 3577639 h 6858000"/>
              <a:gd name="connsiteX662" fmla="*/ 1252155 w 7392421"/>
              <a:gd name="connsiteY662" fmla="*/ 3522204 h 6858000"/>
              <a:gd name="connsiteX663" fmla="*/ 1226708 w 7392421"/>
              <a:gd name="connsiteY663" fmla="*/ 3506367 h 6858000"/>
              <a:gd name="connsiteX664" fmla="*/ 1222466 w 7392421"/>
              <a:gd name="connsiteY664" fmla="*/ 3482609 h 6858000"/>
              <a:gd name="connsiteX665" fmla="*/ 1230949 w 7392421"/>
              <a:gd name="connsiteY665" fmla="*/ 3474690 h 6858000"/>
              <a:gd name="connsiteX666" fmla="*/ 1290326 w 7392421"/>
              <a:gd name="connsiteY666" fmla="*/ 3482609 h 6858000"/>
              <a:gd name="connsiteX667" fmla="*/ 1328497 w 7392421"/>
              <a:gd name="connsiteY667" fmla="*/ 3482609 h 6858000"/>
              <a:gd name="connsiteX668" fmla="*/ 1366669 w 7392421"/>
              <a:gd name="connsiteY668" fmla="*/ 3458851 h 6858000"/>
              <a:gd name="connsiteX669" fmla="*/ 1392117 w 7392421"/>
              <a:gd name="connsiteY669" fmla="*/ 3419256 h 6858000"/>
              <a:gd name="connsiteX670" fmla="*/ 1413324 w 7392421"/>
              <a:gd name="connsiteY670" fmla="*/ 3395497 h 6858000"/>
              <a:gd name="connsiteX671" fmla="*/ 1434530 w 7392421"/>
              <a:gd name="connsiteY671" fmla="*/ 3395497 h 6858000"/>
              <a:gd name="connsiteX672" fmla="*/ 1443011 w 7392421"/>
              <a:gd name="connsiteY672" fmla="*/ 3355902 h 6858000"/>
              <a:gd name="connsiteX673" fmla="*/ 1439942 w 7392421"/>
              <a:gd name="connsiteY673" fmla="*/ 3345666 h 6858000"/>
              <a:gd name="connsiteX674" fmla="*/ 1444719 w 7392421"/>
              <a:gd name="connsiteY674" fmla="*/ 3347831 h 6858000"/>
              <a:gd name="connsiteX675" fmla="*/ 1452934 w 7392421"/>
              <a:gd name="connsiteY675" fmla="*/ 3340954 h 6858000"/>
              <a:gd name="connsiteX676" fmla="*/ 1486854 w 7392421"/>
              <a:gd name="connsiteY676" fmla="*/ 3334756 h 6858000"/>
              <a:gd name="connsiteX677" fmla="*/ 1525013 w 7392421"/>
              <a:gd name="connsiteY677" fmla="*/ 3334756 h 6858000"/>
              <a:gd name="connsiteX678" fmla="*/ 1529254 w 7392421"/>
              <a:gd name="connsiteY678" fmla="*/ 3297562 h 6858000"/>
              <a:gd name="connsiteX679" fmla="*/ 1580134 w 7392421"/>
              <a:gd name="connsiteY679" fmla="*/ 3278966 h 6858000"/>
              <a:gd name="connsiteX680" fmla="*/ 1592854 w 7392421"/>
              <a:gd name="connsiteY680" fmla="*/ 3285164 h 6858000"/>
              <a:gd name="connsiteX681" fmla="*/ 1601333 w 7392421"/>
              <a:gd name="connsiteY681" fmla="*/ 3266568 h 6858000"/>
              <a:gd name="connsiteX682" fmla="*/ 1592854 w 7392421"/>
              <a:gd name="connsiteY682" fmla="*/ 3247971 h 6858000"/>
              <a:gd name="connsiteX683" fmla="*/ 1558933 w 7392421"/>
              <a:gd name="connsiteY683" fmla="*/ 3254170 h 6858000"/>
              <a:gd name="connsiteX684" fmla="*/ 1520773 w 7392421"/>
              <a:gd name="connsiteY684" fmla="*/ 3241773 h 6858000"/>
              <a:gd name="connsiteX685" fmla="*/ 1508053 w 7392421"/>
              <a:gd name="connsiteY685" fmla="*/ 3204579 h 6858000"/>
              <a:gd name="connsiteX686" fmla="*/ 1486854 w 7392421"/>
              <a:gd name="connsiteY686" fmla="*/ 3192181 h 6858000"/>
              <a:gd name="connsiteX687" fmla="*/ 1435974 w 7392421"/>
              <a:gd name="connsiteY687" fmla="*/ 3216977 h 6858000"/>
              <a:gd name="connsiteX688" fmla="*/ 1414774 w 7392421"/>
              <a:gd name="connsiteY688" fmla="*/ 3216977 h 6858000"/>
              <a:gd name="connsiteX689" fmla="*/ 1406294 w 7392421"/>
              <a:gd name="connsiteY689" fmla="*/ 3198381 h 6858000"/>
              <a:gd name="connsiteX690" fmla="*/ 1410534 w 7392421"/>
              <a:gd name="connsiteY690" fmla="*/ 3167386 h 6858000"/>
              <a:gd name="connsiteX691" fmla="*/ 1435974 w 7392421"/>
              <a:gd name="connsiteY691" fmla="*/ 3142590 h 6858000"/>
              <a:gd name="connsiteX692" fmla="*/ 1440214 w 7392421"/>
              <a:gd name="connsiteY692" fmla="*/ 3130194 h 6858000"/>
              <a:gd name="connsiteX693" fmla="*/ 1431734 w 7392421"/>
              <a:gd name="connsiteY693" fmla="*/ 3123994 h 6858000"/>
              <a:gd name="connsiteX694" fmla="*/ 1389334 w 7392421"/>
              <a:gd name="connsiteY694" fmla="*/ 3130194 h 6858000"/>
              <a:gd name="connsiteX695" fmla="*/ 1385094 w 7392421"/>
              <a:gd name="connsiteY695" fmla="*/ 3130194 h 6858000"/>
              <a:gd name="connsiteX696" fmla="*/ 1385094 w 7392421"/>
              <a:gd name="connsiteY696" fmla="*/ 3117796 h 6858000"/>
              <a:gd name="connsiteX697" fmla="*/ 1380855 w 7392421"/>
              <a:gd name="connsiteY697" fmla="*/ 3099199 h 6858000"/>
              <a:gd name="connsiteX698" fmla="*/ 1351175 w 7392421"/>
              <a:gd name="connsiteY698" fmla="*/ 3099199 h 6858000"/>
              <a:gd name="connsiteX699" fmla="*/ 1389334 w 7392421"/>
              <a:gd name="connsiteY699" fmla="*/ 3080603 h 6858000"/>
              <a:gd name="connsiteX700" fmla="*/ 1393574 w 7392421"/>
              <a:gd name="connsiteY700" fmla="*/ 3062005 h 6858000"/>
              <a:gd name="connsiteX701" fmla="*/ 1406294 w 7392421"/>
              <a:gd name="connsiteY701" fmla="*/ 3024813 h 6858000"/>
              <a:gd name="connsiteX702" fmla="*/ 1423254 w 7392421"/>
              <a:gd name="connsiteY702" fmla="*/ 3024813 h 6858000"/>
              <a:gd name="connsiteX703" fmla="*/ 1423254 w 7392421"/>
              <a:gd name="connsiteY703" fmla="*/ 3012416 h 6858000"/>
              <a:gd name="connsiteX704" fmla="*/ 1423254 w 7392421"/>
              <a:gd name="connsiteY704" fmla="*/ 3006216 h 6858000"/>
              <a:gd name="connsiteX705" fmla="*/ 1342694 w 7392421"/>
              <a:gd name="connsiteY705" fmla="*/ 2981420 h 6858000"/>
              <a:gd name="connsiteX706" fmla="*/ 1291814 w 7392421"/>
              <a:gd name="connsiteY706" fmla="*/ 2950426 h 6858000"/>
              <a:gd name="connsiteX707" fmla="*/ 1283335 w 7392421"/>
              <a:gd name="connsiteY707" fmla="*/ 2938029 h 6858000"/>
              <a:gd name="connsiteX708" fmla="*/ 1296054 w 7392421"/>
              <a:gd name="connsiteY708" fmla="*/ 2925631 h 6858000"/>
              <a:gd name="connsiteX709" fmla="*/ 1334215 w 7392421"/>
              <a:gd name="connsiteY709" fmla="*/ 2925631 h 6858000"/>
              <a:gd name="connsiteX710" fmla="*/ 1342694 w 7392421"/>
              <a:gd name="connsiteY710" fmla="*/ 2919432 h 6858000"/>
              <a:gd name="connsiteX711" fmla="*/ 1338454 w 7392421"/>
              <a:gd name="connsiteY711" fmla="*/ 2907035 h 6858000"/>
              <a:gd name="connsiteX712" fmla="*/ 1313014 w 7392421"/>
              <a:gd name="connsiteY712" fmla="*/ 2894637 h 6858000"/>
              <a:gd name="connsiteX713" fmla="*/ 1274854 w 7392421"/>
              <a:gd name="connsiteY713" fmla="*/ 2894637 h 6858000"/>
              <a:gd name="connsiteX714" fmla="*/ 1270615 w 7392421"/>
              <a:gd name="connsiteY714" fmla="*/ 2869841 h 6858000"/>
              <a:gd name="connsiteX715" fmla="*/ 1270615 w 7392421"/>
              <a:gd name="connsiteY715" fmla="*/ 2857443 h 6858000"/>
              <a:gd name="connsiteX716" fmla="*/ 1334215 w 7392421"/>
              <a:gd name="connsiteY716" fmla="*/ 2820250 h 6858000"/>
              <a:gd name="connsiteX717" fmla="*/ 1482614 w 7392421"/>
              <a:gd name="connsiteY717" fmla="*/ 2832648 h 6858000"/>
              <a:gd name="connsiteX718" fmla="*/ 1503814 w 7392421"/>
              <a:gd name="connsiteY718" fmla="*/ 2820250 h 6858000"/>
              <a:gd name="connsiteX719" fmla="*/ 1482614 w 7392421"/>
              <a:gd name="connsiteY719" fmla="*/ 2807852 h 6858000"/>
              <a:gd name="connsiteX720" fmla="*/ 1431734 w 7392421"/>
              <a:gd name="connsiteY720" fmla="*/ 2795454 h 6858000"/>
              <a:gd name="connsiteX721" fmla="*/ 1376614 w 7392421"/>
              <a:gd name="connsiteY721" fmla="*/ 2795454 h 6858000"/>
              <a:gd name="connsiteX722" fmla="*/ 1291814 w 7392421"/>
              <a:gd name="connsiteY722" fmla="*/ 2789256 h 6858000"/>
              <a:gd name="connsiteX723" fmla="*/ 1147655 w 7392421"/>
              <a:gd name="connsiteY723" fmla="*/ 2708671 h 6858000"/>
              <a:gd name="connsiteX724" fmla="*/ 1096775 w 7392421"/>
              <a:gd name="connsiteY724" fmla="*/ 2690075 h 6858000"/>
              <a:gd name="connsiteX725" fmla="*/ 1079815 w 7392421"/>
              <a:gd name="connsiteY725" fmla="*/ 2683875 h 6858000"/>
              <a:gd name="connsiteX726" fmla="*/ 1096775 w 7392421"/>
              <a:gd name="connsiteY726" fmla="*/ 2671478 h 6858000"/>
              <a:gd name="connsiteX727" fmla="*/ 1317255 w 7392421"/>
              <a:gd name="connsiteY727" fmla="*/ 2671478 h 6858000"/>
              <a:gd name="connsiteX728" fmla="*/ 1380855 w 7392421"/>
              <a:gd name="connsiteY728" fmla="*/ 2609488 h 6858000"/>
              <a:gd name="connsiteX729" fmla="*/ 1380855 w 7392421"/>
              <a:gd name="connsiteY729" fmla="*/ 2597092 h 6858000"/>
              <a:gd name="connsiteX730" fmla="*/ 1363895 w 7392421"/>
              <a:gd name="connsiteY730" fmla="*/ 2547501 h 6858000"/>
              <a:gd name="connsiteX731" fmla="*/ 1360801 w 7392421"/>
              <a:gd name="connsiteY731" fmla="*/ 2537551 h 6858000"/>
              <a:gd name="connsiteX732" fmla="*/ 1454829 w 7392421"/>
              <a:gd name="connsiteY732" fmla="*/ 2537551 h 6858000"/>
              <a:gd name="connsiteX733" fmla="*/ 1480276 w 7392421"/>
              <a:gd name="connsiteY733" fmla="*/ 2524967 h 6858000"/>
              <a:gd name="connsiteX734" fmla="*/ 1497242 w 7392421"/>
              <a:gd name="connsiteY734" fmla="*/ 2537551 h 6858000"/>
              <a:gd name="connsiteX735" fmla="*/ 1569343 w 7392421"/>
              <a:gd name="connsiteY735" fmla="*/ 2518676 h 6858000"/>
              <a:gd name="connsiteX736" fmla="*/ 1599032 w 7392421"/>
              <a:gd name="connsiteY736" fmla="*/ 2518676 h 6858000"/>
              <a:gd name="connsiteX737" fmla="*/ 1641445 w 7392421"/>
              <a:gd name="connsiteY737" fmla="*/ 2524967 h 6858000"/>
              <a:gd name="connsiteX738" fmla="*/ 1683857 w 7392421"/>
              <a:gd name="connsiteY738" fmla="*/ 2518676 h 6858000"/>
              <a:gd name="connsiteX739" fmla="*/ 1705064 w 7392421"/>
              <a:gd name="connsiteY739" fmla="*/ 2524967 h 6858000"/>
              <a:gd name="connsiteX740" fmla="*/ 1866231 w 7392421"/>
              <a:gd name="connsiteY740" fmla="*/ 2524967 h 6858000"/>
              <a:gd name="connsiteX741" fmla="*/ 1968022 w 7392421"/>
              <a:gd name="connsiteY741" fmla="*/ 2518676 h 6858000"/>
              <a:gd name="connsiteX742" fmla="*/ 1989228 w 7392421"/>
              <a:gd name="connsiteY742" fmla="*/ 2499800 h 6858000"/>
              <a:gd name="connsiteX743" fmla="*/ 1951056 w 7392421"/>
              <a:gd name="connsiteY743" fmla="*/ 2487216 h 6858000"/>
              <a:gd name="connsiteX744" fmla="*/ 1900161 w 7392421"/>
              <a:gd name="connsiteY744" fmla="*/ 2487216 h 6858000"/>
              <a:gd name="connsiteX745" fmla="*/ 1878955 w 7392421"/>
              <a:gd name="connsiteY745" fmla="*/ 2462048 h 6858000"/>
              <a:gd name="connsiteX746" fmla="*/ 1866231 w 7392421"/>
              <a:gd name="connsiteY746" fmla="*/ 2449464 h 6858000"/>
              <a:gd name="connsiteX747" fmla="*/ 1789889 w 7392421"/>
              <a:gd name="connsiteY747" fmla="*/ 2449464 h 6858000"/>
              <a:gd name="connsiteX748" fmla="*/ 1777165 w 7392421"/>
              <a:gd name="connsiteY748" fmla="*/ 2449464 h 6858000"/>
              <a:gd name="connsiteX749" fmla="*/ 1772923 w 7392421"/>
              <a:gd name="connsiteY749" fmla="*/ 2436881 h 6858000"/>
              <a:gd name="connsiteX750" fmla="*/ 1772923 w 7392421"/>
              <a:gd name="connsiteY750" fmla="*/ 2430589 h 6858000"/>
              <a:gd name="connsiteX751" fmla="*/ 1777165 w 7392421"/>
              <a:gd name="connsiteY751" fmla="*/ 2430589 h 6858000"/>
              <a:gd name="connsiteX752" fmla="*/ 1866231 w 7392421"/>
              <a:gd name="connsiteY752" fmla="*/ 2418005 h 6858000"/>
              <a:gd name="connsiteX753" fmla="*/ 1925609 w 7392421"/>
              <a:gd name="connsiteY753" fmla="*/ 2405421 h 6858000"/>
              <a:gd name="connsiteX754" fmla="*/ 1934092 w 7392421"/>
              <a:gd name="connsiteY754" fmla="*/ 2399130 h 6858000"/>
              <a:gd name="connsiteX755" fmla="*/ 2006192 w 7392421"/>
              <a:gd name="connsiteY755" fmla="*/ 2411714 h 6858000"/>
              <a:gd name="connsiteX756" fmla="*/ 2040123 w 7392421"/>
              <a:gd name="connsiteY756" fmla="*/ 2418005 h 6858000"/>
              <a:gd name="connsiteX757" fmla="*/ 2052317 w 7392421"/>
              <a:gd name="connsiteY757" fmla="*/ 2418006 h 6858000"/>
              <a:gd name="connsiteX758" fmla="*/ 2057171 w 7392421"/>
              <a:gd name="connsiteY758" fmla="*/ 2407840 h 6858000"/>
              <a:gd name="connsiteX759" fmla="*/ 2053024 w 7392421"/>
              <a:gd name="connsiteY759" fmla="*/ 2406042 h 6858000"/>
              <a:gd name="connsiteX760" fmla="*/ 2059917 w 7392421"/>
              <a:gd name="connsiteY760" fmla="*/ 2388460 h 6858000"/>
              <a:gd name="connsiteX761" fmla="*/ 2062986 w 7392421"/>
              <a:gd name="connsiteY761" fmla="*/ 2382191 h 6858000"/>
              <a:gd name="connsiteX762" fmla="*/ 2058209 w 7392421"/>
              <a:gd name="connsiteY762" fmla="*/ 2383517 h 6858000"/>
              <a:gd name="connsiteX763" fmla="*/ 2049994 w 7392421"/>
              <a:gd name="connsiteY763" fmla="*/ 2379305 h 6858000"/>
              <a:gd name="connsiteX764" fmla="*/ 2016074 w 7392421"/>
              <a:gd name="connsiteY764" fmla="*/ 2375509 h 6858000"/>
              <a:gd name="connsiteX765" fmla="*/ 1977915 w 7392421"/>
              <a:gd name="connsiteY765" fmla="*/ 2375509 h 6858000"/>
              <a:gd name="connsiteX766" fmla="*/ 1973674 w 7392421"/>
              <a:gd name="connsiteY766" fmla="*/ 2352730 h 6858000"/>
              <a:gd name="connsiteX767" fmla="*/ 1922794 w 7392421"/>
              <a:gd name="connsiteY767" fmla="*/ 2341341 h 6858000"/>
              <a:gd name="connsiteX768" fmla="*/ 1910074 w 7392421"/>
              <a:gd name="connsiteY768" fmla="*/ 2345137 h 6858000"/>
              <a:gd name="connsiteX769" fmla="*/ 1901595 w 7392421"/>
              <a:gd name="connsiteY769" fmla="*/ 2333748 h 6858000"/>
              <a:gd name="connsiteX770" fmla="*/ 1910074 w 7392421"/>
              <a:gd name="connsiteY770" fmla="*/ 2322358 h 6858000"/>
              <a:gd name="connsiteX771" fmla="*/ 1943995 w 7392421"/>
              <a:gd name="connsiteY771" fmla="*/ 2326155 h 6858000"/>
              <a:gd name="connsiteX772" fmla="*/ 1982155 w 7392421"/>
              <a:gd name="connsiteY772" fmla="*/ 2318562 h 6858000"/>
              <a:gd name="connsiteX773" fmla="*/ 1994875 w 7392421"/>
              <a:gd name="connsiteY773" fmla="*/ 2295783 h 6858000"/>
              <a:gd name="connsiteX774" fmla="*/ 1996434 w 7392421"/>
              <a:gd name="connsiteY774" fmla="*/ 2293896 h 6858000"/>
              <a:gd name="connsiteX775" fmla="*/ 1993469 w 7392421"/>
              <a:gd name="connsiteY775" fmla="*/ 2285876 h 6858000"/>
              <a:gd name="connsiteX776" fmla="*/ 1968022 w 7392421"/>
              <a:gd name="connsiteY776" fmla="*/ 2273294 h 6858000"/>
              <a:gd name="connsiteX777" fmla="*/ 1963780 w 7392421"/>
              <a:gd name="connsiteY777" fmla="*/ 2254417 h 6858000"/>
              <a:gd name="connsiteX778" fmla="*/ 1972263 w 7392421"/>
              <a:gd name="connsiteY778" fmla="*/ 2248126 h 6858000"/>
              <a:gd name="connsiteX779" fmla="*/ 2031640 w 7392421"/>
              <a:gd name="connsiteY779" fmla="*/ 2254417 h 6858000"/>
              <a:gd name="connsiteX780" fmla="*/ 2052317 w 7392421"/>
              <a:gd name="connsiteY780" fmla="*/ 2263855 h 6858000"/>
              <a:gd name="connsiteX781" fmla="*/ 2066156 w 7392421"/>
              <a:gd name="connsiteY781" fmla="*/ 2256389 h 6858000"/>
              <a:gd name="connsiteX782" fmla="*/ 2062714 w 7392421"/>
              <a:gd name="connsiteY782" fmla="*/ 2250226 h 6858000"/>
              <a:gd name="connsiteX783" fmla="*/ 2071194 w 7392421"/>
              <a:gd name="connsiteY783" fmla="*/ 2246429 h 6858000"/>
              <a:gd name="connsiteX784" fmla="*/ 2077788 w 7392421"/>
              <a:gd name="connsiteY784" fmla="*/ 2246134 h 6858000"/>
              <a:gd name="connsiteX785" fmla="*/ 2085717 w 7392421"/>
              <a:gd name="connsiteY785" fmla="*/ 2237901 h 6858000"/>
              <a:gd name="connsiteX786" fmla="*/ 2107983 w 7392421"/>
              <a:gd name="connsiteY786" fmla="*/ 2235542 h 6858000"/>
              <a:gd name="connsiteX787" fmla="*/ 2119210 w 7392421"/>
              <a:gd name="connsiteY787" fmla="*/ 2233019 h 6858000"/>
              <a:gd name="connsiteX788" fmla="*/ 2122073 w 7392421"/>
              <a:gd name="connsiteY788" fmla="*/ 2231243 h 6858000"/>
              <a:gd name="connsiteX789" fmla="*/ 2125704 w 7392421"/>
              <a:gd name="connsiteY789" fmla="*/ 2231243 h 6858000"/>
              <a:gd name="connsiteX790" fmla="*/ 2130411 w 7392421"/>
              <a:gd name="connsiteY790" fmla="*/ 2223618 h 6858000"/>
              <a:gd name="connsiteX791" fmla="*/ 2113594 w 7392421"/>
              <a:gd name="connsiteY791" fmla="*/ 2219854 h 6858000"/>
              <a:gd name="connsiteX792" fmla="*/ 2109354 w 7392421"/>
              <a:gd name="connsiteY792" fmla="*/ 2208464 h 6858000"/>
              <a:gd name="connsiteX793" fmla="*/ 2096634 w 7392421"/>
              <a:gd name="connsiteY793" fmla="*/ 2185686 h 6858000"/>
              <a:gd name="connsiteX794" fmla="*/ 2079674 w 7392421"/>
              <a:gd name="connsiteY794" fmla="*/ 2185686 h 6858000"/>
              <a:gd name="connsiteX795" fmla="*/ 2079674 w 7392421"/>
              <a:gd name="connsiteY795" fmla="*/ 2178093 h 6858000"/>
              <a:gd name="connsiteX796" fmla="*/ 2079674 w 7392421"/>
              <a:gd name="connsiteY796" fmla="*/ 2174296 h 6858000"/>
              <a:gd name="connsiteX797" fmla="*/ 2160234 w 7392421"/>
              <a:gd name="connsiteY797" fmla="*/ 2159110 h 6858000"/>
              <a:gd name="connsiteX798" fmla="*/ 2184445 w 7392421"/>
              <a:gd name="connsiteY798" fmla="*/ 2154142 h 6858000"/>
              <a:gd name="connsiteX799" fmla="*/ 2184325 w 7392421"/>
              <a:gd name="connsiteY799" fmla="*/ 2153747 h 6858000"/>
              <a:gd name="connsiteX800" fmla="*/ 2163119 w 7392421"/>
              <a:gd name="connsiteY800" fmla="*/ 2128581 h 6858000"/>
              <a:gd name="connsiteX801" fmla="*/ 2112224 w 7392421"/>
              <a:gd name="connsiteY801" fmla="*/ 2128581 h 6858000"/>
              <a:gd name="connsiteX802" fmla="*/ 2057088 w 7392421"/>
              <a:gd name="connsiteY802" fmla="*/ 2128581 h 6858000"/>
              <a:gd name="connsiteX803" fmla="*/ 2010434 w 7392421"/>
              <a:gd name="connsiteY803" fmla="*/ 2115997 h 6858000"/>
              <a:gd name="connsiteX804" fmla="*/ 1997181 w 7392421"/>
              <a:gd name="connsiteY804" fmla="*/ 2102626 h 6858000"/>
              <a:gd name="connsiteX805" fmla="*/ 1994109 w 7392421"/>
              <a:gd name="connsiteY805" fmla="*/ 2072040 h 6858000"/>
              <a:gd name="connsiteX806" fmla="*/ 2204664 w 7392421"/>
              <a:gd name="connsiteY806" fmla="*/ 2072040 h 6858000"/>
              <a:gd name="connsiteX807" fmla="*/ 2200514 w 7392421"/>
              <a:gd name="connsiteY807" fmla="*/ 2070368 h 6858000"/>
              <a:gd name="connsiteX808" fmla="*/ 2168713 w 7392421"/>
              <a:gd name="connsiteY808" fmla="*/ 2060402 h 6858000"/>
              <a:gd name="connsiteX809" fmla="*/ 2020314 w 7392421"/>
              <a:gd name="connsiteY809" fmla="*/ 2067995 h 6858000"/>
              <a:gd name="connsiteX810" fmla="*/ 1999114 w 7392421"/>
              <a:gd name="connsiteY810" fmla="*/ 2060402 h 6858000"/>
              <a:gd name="connsiteX811" fmla="*/ 2020314 w 7392421"/>
              <a:gd name="connsiteY811" fmla="*/ 2052809 h 6858000"/>
              <a:gd name="connsiteX812" fmla="*/ 2071194 w 7392421"/>
              <a:gd name="connsiteY812" fmla="*/ 2045216 h 6858000"/>
              <a:gd name="connsiteX813" fmla="*/ 2126314 w 7392421"/>
              <a:gd name="connsiteY813" fmla="*/ 2045216 h 6858000"/>
              <a:gd name="connsiteX814" fmla="*/ 2211114 w 7392421"/>
              <a:gd name="connsiteY814" fmla="*/ 2041420 h 6858000"/>
              <a:gd name="connsiteX815" fmla="*/ 2355273 w 7392421"/>
              <a:gd name="connsiteY815" fmla="*/ 1992066 h 6858000"/>
              <a:gd name="connsiteX816" fmla="*/ 2406153 w 7392421"/>
              <a:gd name="connsiteY816" fmla="*/ 1980677 h 6858000"/>
              <a:gd name="connsiteX817" fmla="*/ 2423113 w 7392421"/>
              <a:gd name="connsiteY817" fmla="*/ 1976880 h 6858000"/>
              <a:gd name="connsiteX818" fmla="*/ 2406153 w 7392421"/>
              <a:gd name="connsiteY818" fmla="*/ 1969287 h 6858000"/>
              <a:gd name="connsiteX819" fmla="*/ 2185673 w 7392421"/>
              <a:gd name="connsiteY819" fmla="*/ 1969287 h 6858000"/>
              <a:gd name="connsiteX820" fmla="*/ 2122073 w 7392421"/>
              <a:gd name="connsiteY820" fmla="*/ 1931322 h 6858000"/>
              <a:gd name="connsiteX821" fmla="*/ 2122073 w 7392421"/>
              <a:gd name="connsiteY821" fmla="*/ 1923730 h 6858000"/>
              <a:gd name="connsiteX822" fmla="*/ 2139033 w 7392421"/>
              <a:gd name="connsiteY822" fmla="*/ 1893358 h 6858000"/>
              <a:gd name="connsiteX823" fmla="*/ 2142127 w 7392421"/>
              <a:gd name="connsiteY823" fmla="*/ 1887264 h 6858000"/>
              <a:gd name="connsiteX824" fmla="*/ 2048099 w 7392421"/>
              <a:gd name="connsiteY824" fmla="*/ 1887264 h 6858000"/>
              <a:gd name="connsiteX825" fmla="*/ 2022652 w 7392421"/>
              <a:gd name="connsiteY825" fmla="*/ 1879557 h 6858000"/>
              <a:gd name="connsiteX826" fmla="*/ 2005686 w 7392421"/>
              <a:gd name="connsiteY826" fmla="*/ 1887264 h 6858000"/>
              <a:gd name="connsiteX827" fmla="*/ 1933585 w 7392421"/>
              <a:gd name="connsiteY827" fmla="*/ 1875704 h 6858000"/>
              <a:gd name="connsiteX828" fmla="*/ 1903896 w 7392421"/>
              <a:gd name="connsiteY828" fmla="*/ 1875704 h 6858000"/>
              <a:gd name="connsiteX829" fmla="*/ 1861483 w 7392421"/>
              <a:gd name="connsiteY829" fmla="*/ 1879557 h 6858000"/>
              <a:gd name="connsiteX830" fmla="*/ 1819071 w 7392421"/>
              <a:gd name="connsiteY830" fmla="*/ 1875704 h 6858000"/>
              <a:gd name="connsiteX831" fmla="*/ 1797864 w 7392421"/>
              <a:gd name="connsiteY831" fmla="*/ 1879557 h 6858000"/>
              <a:gd name="connsiteX832" fmla="*/ 1636697 w 7392421"/>
              <a:gd name="connsiteY832" fmla="*/ 1879557 h 6858000"/>
              <a:gd name="connsiteX833" fmla="*/ 1534906 w 7392421"/>
              <a:gd name="connsiteY833" fmla="*/ 1875704 h 6858000"/>
              <a:gd name="connsiteX834" fmla="*/ 1513700 w 7392421"/>
              <a:gd name="connsiteY834" fmla="*/ 1864144 h 6858000"/>
              <a:gd name="connsiteX835" fmla="*/ 1551872 w 7392421"/>
              <a:gd name="connsiteY835" fmla="*/ 1856437 h 6858000"/>
              <a:gd name="connsiteX836" fmla="*/ 1602767 w 7392421"/>
              <a:gd name="connsiteY836" fmla="*/ 1856437 h 6858000"/>
              <a:gd name="connsiteX837" fmla="*/ 1623973 w 7392421"/>
              <a:gd name="connsiteY837" fmla="*/ 1841023 h 6858000"/>
              <a:gd name="connsiteX838" fmla="*/ 1636697 w 7392421"/>
              <a:gd name="connsiteY838" fmla="*/ 1833316 h 6858000"/>
              <a:gd name="connsiteX839" fmla="*/ 1713039 w 7392421"/>
              <a:gd name="connsiteY839" fmla="*/ 1833316 h 6858000"/>
              <a:gd name="connsiteX840" fmla="*/ 1725763 w 7392421"/>
              <a:gd name="connsiteY840" fmla="*/ 1833316 h 6858000"/>
              <a:gd name="connsiteX841" fmla="*/ 1730005 w 7392421"/>
              <a:gd name="connsiteY841" fmla="*/ 1825609 h 6858000"/>
              <a:gd name="connsiteX842" fmla="*/ 1730005 w 7392421"/>
              <a:gd name="connsiteY842" fmla="*/ 1821756 h 6858000"/>
              <a:gd name="connsiteX843" fmla="*/ 1725763 w 7392421"/>
              <a:gd name="connsiteY843" fmla="*/ 1821756 h 6858000"/>
              <a:gd name="connsiteX844" fmla="*/ 1636697 w 7392421"/>
              <a:gd name="connsiteY844" fmla="*/ 1814049 h 6858000"/>
              <a:gd name="connsiteX845" fmla="*/ 1577319 w 7392421"/>
              <a:gd name="connsiteY845" fmla="*/ 1806342 h 6858000"/>
              <a:gd name="connsiteX846" fmla="*/ 1568836 w 7392421"/>
              <a:gd name="connsiteY846" fmla="*/ 1802489 h 6858000"/>
              <a:gd name="connsiteX847" fmla="*/ 1496736 w 7392421"/>
              <a:gd name="connsiteY847" fmla="*/ 1810196 h 6858000"/>
              <a:gd name="connsiteX848" fmla="*/ 1462805 w 7392421"/>
              <a:gd name="connsiteY848" fmla="*/ 1814049 h 6858000"/>
              <a:gd name="connsiteX849" fmla="*/ 1441598 w 7392421"/>
              <a:gd name="connsiteY849" fmla="*/ 1802489 h 6858000"/>
              <a:gd name="connsiteX850" fmla="*/ 1450081 w 7392421"/>
              <a:gd name="connsiteY850" fmla="*/ 1779368 h 6858000"/>
              <a:gd name="connsiteX851" fmla="*/ 1488253 w 7392421"/>
              <a:gd name="connsiteY851" fmla="*/ 1767808 h 6858000"/>
              <a:gd name="connsiteX852" fmla="*/ 1526423 w 7392421"/>
              <a:gd name="connsiteY852" fmla="*/ 1767808 h 6858000"/>
              <a:gd name="connsiteX853" fmla="*/ 1543389 w 7392421"/>
              <a:gd name="connsiteY853" fmla="*/ 1763955 h 6858000"/>
              <a:gd name="connsiteX854" fmla="*/ 1500977 w 7392421"/>
              <a:gd name="connsiteY854" fmla="*/ 1760101 h 6858000"/>
              <a:gd name="connsiteX855" fmla="*/ 1509459 w 7392421"/>
              <a:gd name="connsiteY855" fmla="*/ 1733127 h 6858000"/>
              <a:gd name="connsiteX856" fmla="*/ 1534906 w 7392421"/>
              <a:gd name="connsiteY856" fmla="*/ 1725421 h 6858000"/>
              <a:gd name="connsiteX857" fmla="*/ 1539148 w 7392421"/>
              <a:gd name="connsiteY857" fmla="*/ 1713860 h 6858000"/>
              <a:gd name="connsiteX858" fmla="*/ 1530665 w 7392421"/>
              <a:gd name="connsiteY858" fmla="*/ 1710007 h 6858000"/>
              <a:gd name="connsiteX859" fmla="*/ 1471288 w 7392421"/>
              <a:gd name="connsiteY859" fmla="*/ 1713860 h 6858000"/>
              <a:gd name="connsiteX860" fmla="*/ 1433117 w 7392421"/>
              <a:gd name="connsiteY860" fmla="*/ 1713860 h 6858000"/>
              <a:gd name="connsiteX861" fmla="*/ 1394945 w 7392421"/>
              <a:gd name="connsiteY861" fmla="*/ 1702300 h 6858000"/>
              <a:gd name="connsiteX862" fmla="*/ 1369498 w 7392421"/>
              <a:gd name="connsiteY862" fmla="*/ 1683033 h 6858000"/>
              <a:gd name="connsiteX863" fmla="*/ 1348290 w 7392421"/>
              <a:gd name="connsiteY863" fmla="*/ 1671472 h 6858000"/>
              <a:gd name="connsiteX864" fmla="*/ 1327084 w 7392421"/>
              <a:gd name="connsiteY864" fmla="*/ 1671472 h 6858000"/>
              <a:gd name="connsiteX865" fmla="*/ 1318603 w 7392421"/>
              <a:gd name="connsiteY865" fmla="*/ 1652205 h 6858000"/>
              <a:gd name="connsiteX866" fmla="*/ 1323701 w 7392421"/>
              <a:gd name="connsiteY866" fmla="*/ 1643934 h 6858000"/>
              <a:gd name="connsiteX867" fmla="*/ 1379040 w 7392421"/>
              <a:gd name="connsiteY867" fmla="*/ 1643934 h 6858000"/>
              <a:gd name="connsiteX868" fmla="*/ 1399446 w 7392421"/>
              <a:gd name="connsiteY868" fmla="*/ 1636359 h 6858000"/>
              <a:gd name="connsiteX869" fmla="*/ 1406694 w 7392421"/>
              <a:gd name="connsiteY869" fmla="*/ 1636000 h 6858000"/>
              <a:gd name="connsiteX870" fmla="*/ 1411379 w 7392421"/>
              <a:gd name="connsiteY870" fmla="*/ 1639211 h 6858000"/>
              <a:gd name="connsiteX871" fmla="*/ 1421453 w 7392421"/>
              <a:gd name="connsiteY871" fmla="*/ 1643934 h 6858000"/>
              <a:gd name="connsiteX872" fmla="*/ 1493553 w 7392421"/>
              <a:gd name="connsiteY872" fmla="*/ 1629764 h 6858000"/>
              <a:gd name="connsiteX873" fmla="*/ 1523242 w 7392421"/>
              <a:gd name="connsiteY873" fmla="*/ 1629764 h 6858000"/>
              <a:gd name="connsiteX874" fmla="*/ 1565655 w 7392421"/>
              <a:gd name="connsiteY874" fmla="*/ 1634487 h 6858000"/>
              <a:gd name="connsiteX875" fmla="*/ 1608067 w 7392421"/>
              <a:gd name="connsiteY875" fmla="*/ 1629764 h 6858000"/>
              <a:gd name="connsiteX876" fmla="*/ 1629274 w 7392421"/>
              <a:gd name="connsiteY876" fmla="*/ 1634487 h 6858000"/>
              <a:gd name="connsiteX877" fmla="*/ 1790442 w 7392421"/>
              <a:gd name="connsiteY877" fmla="*/ 1634487 h 6858000"/>
              <a:gd name="connsiteX878" fmla="*/ 1892232 w 7392421"/>
              <a:gd name="connsiteY878" fmla="*/ 1629764 h 6858000"/>
              <a:gd name="connsiteX879" fmla="*/ 1913438 w 7392421"/>
              <a:gd name="connsiteY879" fmla="*/ 1615594 h 6858000"/>
              <a:gd name="connsiteX880" fmla="*/ 1875267 w 7392421"/>
              <a:gd name="connsiteY880" fmla="*/ 1606147 h 6858000"/>
              <a:gd name="connsiteX881" fmla="*/ 1824372 w 7392421"/>
              <a:gd name="connsiteY881" fmla="*/ 1606147 h 6858000"/>
              <a:gd name="connsiteX882" fmla="*/ 1803166 w 7392421"/>
              <a:gd name="connsiteY882" fmla="*/ 1587254 h 6858000"/>
              <a:gd name="connsiteX883" fmla="*/ 1790442 w 7392421"/>
              <a:gd name="connsiteY883" fmla="*/ 1577807 h 6858000"/>
              <a:gd name="connsiteX884" fmla="*/ 1714100 w 7392421"/>
              <a:gd name="connsiteY884" fmla="*/ 1577807 h 6858000"/>
              <a:gd name="connsiteX885" fmla="*/ 1701375 w 7392421"/>
              <a:gd name="connsiteY885" fmla="*/ 1577807 h 6858000"/>
              <a:gd name="connsiteX886" fmla="*/ 1697134 w 7392421"/>
              <a:gd name="connsiteY886" fmla="*/ 1568360 h 6858000"/>
              <a:gd name="connsiteX887" fmla="*/ 1697134 w 7392421"/>
              <a:gd name="connsiteY887" fmla="*/ 1563637 h 6858000"/>
              <a:gd name="connsiteX888" fmla="*/ 1701375 w 7392421"/>
              <a:gd name="connsiteY888" fmla="*/ 1563637 h 6858000"/>
              <a:gd name="connsiteX889" fmla="*/ 1790442 w 7392421"/>
              <a:gd name="connsiteY889" fmla="*/ 1554191 h 6858000"/>
              <a:gd name="connsiteX890" fmla="*/ 1849819 w 7392421"/>
              <a:gd name="connsiteY890" fmla="*/ 1544744 h 6858000"/>
              <a:gd name="connsiteX891" fmla="*/ 1858302 w 7392421"/>
              <a:gd name="connsiteY891" fmla="*/ 1540021 h 6858000"/>
              <a:gd name="connsiteX892" fmla="*/ 1930403 w 7392421"/>
              <a:gd name="connsiteY892" fmla="*/ 1549467 h 6858000"/>
              <a:gd name="connsiteX893" fmla="*/ 1964333 w 7392421"/>
              <a:gd name="connsiteY893" fmla="*/ 1554191 h 6858000"/>
              <a:gd name="connsiteX894" fmla="*/ 1985540 w 7392421"/>
              <a:gd name="connsiteY894" fmla="*/ 1540021 h 6858000"/>
              <a:gd name="connsiteX895" fmla="*/ 1977057 w 7392421"/>
              <a:gd name="connsiteY895" fmla="*/ 1511680 h 6858000"/>
              <a:gd name="connsiteX896" fmla="*/ 1938886 w 7392421"/>
              <a:gd name="connsiteY896" fmla="*/ 1497511 h 6858000"/>
              <a:gd name="connsiteX897" fmla="*/ 1900715 w 7392421"/>
              <a:gd name="connsiteY897" fmla="*/ 1497511 h 6858000"/>
              <a:gd name="connsiteX898" fmla="*/ 1883750 w 7392421"/>
              <a:gd name="connsiteY898" fmla="*/ 1492788 h 6858000"/>
              <a:gd name="connsiteX899" fmla="*/ 1926162 w 7392421"/>
              <a:gd name="connsiteY899" fmla="*/ 1488064 h 6858000"/>
              <a:gd name="connsiteX900" fmla="*/ 1917680 w 7392421"/>
              <a:gd name="connsiteY900" fmla="*/ 1455000 h 6858000"/>
              <a:gd name="connsiteX901" fmla="*/ 1892232 w 7392421"/>
              <a:gd name="connsiteY901" fmla="*/ 1445555 h 6858000"/>
              <a:gd name="connsiteX902" fmla="*/ 1887991 w 7392421"/>
              <a:gd name="connsiteY902" fmla="*/ 1431384 h 6858000"/>
              <a:gd name="connsiteX903" fmla="*/ 1896474 w 7392421"/>
              <a:gd name="connsiteY903" fmla="*/ 1426661 h 6858000"/>
              <a:gd name="connsiteX904" fmla="*/ 1955850 w 7392421"/>
              <a:gd name="connsiteY904" fmla="*/ 1431384 h 6858000"/>
              <a:gd name="connsiteX905" fmla="*/ 1994022 w 7392421"/>
              <a:gd name="connsiteY905" fmla="*/ 1431384 h 6858000"/>
              <a:gd name="connsiteX906" fmla="*/ 2032194 w 7392421"/>
              <a:gd name="connsiteY906" fmla="*/ 1417214 h 6858000"/>
              <a:gd name="connsiteX907" fmla="*/ 2057641 w 7392421"/>
              <a:gd name="connsiteY907" fmla="*/ 1393598 h 6858000"/>
              <a:gd name="connsiteX908" fmla="*/ 2078848 w 7392421"/>
              <a:gd name="connsiteY908" fmla="*/ 1379427 h 6858000"/>
              <a:gd name="connsiteX909" fmla="*/ 2100054 w 7392421"/>
              <a:gd name="connsiteY909" fmla="*/ 1379427 h 6858000"/>
              <a:gd name="connsiteX910" fmla="*/ 2108536 w 7392421"/>
              <a:gd name="connsiteY910" fmla="*/ 1355810 h 6858000"/>
              <a:gd name="connsiteX911" fmla="*/ 2087330 w 7392421"/>
              <a:gd name="connsiteY911" fmla="*/ 1336918 h 6858000"/>
              <a:gd name="connsiteX912" fmla="*/ 2036435 w 7392421"/>
              <a:gd name="connsiteY912" fmla="*/ 1336918 h 6858000"/>
              <a:gd name="connsiteX913" fmla="*/ 1981299 w 7392421"/>
              <a:gd name="connsiteY913" fmla="*/ 1336918 h 6858000"/>
              <a:gd name="connsiteX914" fmla="*/ 1934644 w 7392421"/>
              <a:gd name="connsiteY914" fmla="*/ 1327471 h 6858000"/>
              <a:gd name="connsiteX915" fmla="*/ 1917680 w 7392421"/>
              <a:gd name="connsiteY915" fmla="*/ 1289684 h 6858000"/>
              <a:gd name="connsiteX916" fmla="*/ 1896474 w 7392421"/>
              <a:gd name="connsiteY916" fmla="*/ 1266067 h 6858000"/>
              <a:gd name="connsiteX917" fmla="*/ 1849819 w 7392421"/>
              <a:gd name="connsiteY917" fmla="*/ 1270791 h 6858000"/>
              <a:gd name="connsiteX918" fmla="*/ 1828613 w 7392421"/>
              <a:gd name="connsiteY918" fmla="*/ 1261344 h 6858000"/>
              <a:gd name="connsiteX919" fmla="*/ 1811648 w 7392421"/>
              <a:gd name="connsiteY919" fmla="*/ 1251897 h 6858000"/>
              <a:gd name="connsiteX920" fmla="*/ 1760753 w 7392421"/>
              <a:gd name="connsiteY920" fmla="*/ 1251897 h 6858000"/>
              <a:gd name="connsiteX921" fmla="*/ 1721818 w 7392421"/>
              <a:gd name="connsiteY921" fmla="*/ 1244670 h 6858000"/>
              <a:gd name="connsiteX922" fmla="*/ 1734809 w 7392421"/>
              <a:gd name="connsiteY922" fmla="*/ 1242703 h 6858000"/>
              <a:gd name="connsiteX923" fmla="*/ 1760256 w 7392421"/>
              <a:gd name="connsiteY923" fmla="*/ 1238850 h 6858000"/>
              <a:gd name="connsiteX924" fmla="*/ 1781462 w 7392421"/>
              <a:gd name="connsiteY924" fmla="*/ 1234997 h 6858000"/>
              <a:gd name="connsiteX925" fmla="*/ 1811151 w 7392421"/>
              <a:gd name="connsiteY925" fmla="*/ 1234997 h 6858000"/>
              <a:gd name="connsiteX926" fmla="*/ 1840840 w 7392421"/>
              <a:gd name="connsiteY926" fmla="*/ 1227289 h 6858000"/>
              <a:gd name="connsiteX927" fmla="*/ 1857805 w 7392421"/>
              <a:gd name="connsiteY927" fmla="*/ 1234997 h 6858000"/>
              <a:gd name="connsiteX928" fmla="*/ 1866287 w 7392421"/>
              <a:gd name="connsiteY928" fmla="*/ 1223437 h 6858000"/>
              <a:gd name="connsiteX929" fmla="*/ 1874770 w 7392421"/>
              <a:gd name="connsiteY929" fmla="*/ 1223437 h 6858000"/>
              <a:gd name="connsiteX930" fmla="*/ 1942630 w 7392421"/>
              <a:gd name="connsiteY930" fmla="*/ 1215730 h 6858000"/>
              <a:gd name="connsiteX931" fmla="*/ 1993525 w 7392421"/>
              <a:gd name="connsiteY931" fmla="*/ 1208023 h 6858000"/>
              <a:gd name="connsiteX932" fmla="*/ 2044420 w 7392421"/>
              <a:gd name="connsiteY932" fmla="*/ 1208023 h 6858000"/>
              <a:gd name="connsiteX933" fmla="*/ 2061386 w 7392421"/>
              <a:gd name="connsiteY933" fmla="*/ 1200316 h 6858000"/>
              <a:gd name="connsiteX934" fmla="*/ 2082592 w 7392421"/>
              <a:gd name="connsiteY934" fmla="*/ 1192609 h 6858000"/>
              <a:gd name="connsiteX935" fmla="*/ 2129246 w 7392421"/>
              <a:gd name="connsiteY935" fmla="*/ 1196463 h 6858000"/>
              <a:gd name="connsiteX936" fmla="*/ 2150452 w 7392421"/>
              <a:gd name="connsiteY936" fmla="*/ 1177196 h 6858000"/>
              <a:gd name="connsiteX937" fmla="*/ 2167417 w 7392421"/>
              <a:gd name="connsiteY937" fmla="*/ 1146368 h 6858000"/>
              <a:gd name="connsiteX938" fmla="*/ 2214071 w 7392421"/>
              <a:gd name="connsiteY938" fmla="*/ 1138661 h 6858000"/>
              <a:gd name="connsiteX939" fmla="*/ 2269207 w 7392421"/>
              <a:gd name="connsiteY939" fmla="*/ 1138661 h 6858000"/>
              <a:gd name="connsiteX940" fmla="*/ 2320102 w 7392421"/>
              <a:gd name="connsiteY940" fmla="*/ 1138661 h 6858000"/>
              <a:gd name="connsiteX941" fmla="*/ 2341308 w 7392421"/>
              <a:gd name="connsiteY941" fmla="*/ 1123248 h 6858000"/>
              <a:gd name="connsiteX942" fmla="*/ 2332827 w 7392421"/>
              <a:gd name="connsiteY942" fmla="*/ 1103981 h 6858000"/>
              <a:gd name="connsiteX943" fmla="*/ 2311621 w 7392421"/>
              <a:gd name="connsiteY943" fmla="*/ 1103981 h 6858000"/>
              <a:gd name="connsiteX944" fmla="*/ 2290413 w 7392421"/>
              <a:gd name="connsiteY944" fmla="*/ 1092420 h 6858000"/>
              <a:gd name="connsiteX945" fmla="*/ 2264966 w 7392421"/>
              <a:gd name="connsiteY945" fmla="*/ 1073153 h 6858000"/>
              <a:gd name="connsiteX946" fmla="*/ 2226794 w 7392421"/>
              <a:gd name="connsiteY946" fmla="*/ 1061593 h 6858000"/>
              <a:gd name="connsiteX947" fmla="*/ 2188623 w 7392421"/>
              <a:gd name="connsiteY947" fmla="*/ 1061593 h 6858000"/>
              <a:gd name="connsiteX948" fmla="*/ 2129246 w 7392421"/>
              <a:gd name="connsiteY948" fmla="*/ 1065445 h 6858000"/>
              <a:gd name="connsiteX949" fmla="*/ 2120763 w 7392421"/>
              <a:gd name="connsiteY949" fmla="*/ 1061593 h 6858000"/>
              <a:gd name="connsiteX950" fmla="*/ 2125005 w 7392421"/>
              <a:gd name="connsiteY950" fmla="*/ 1050032 h 6858000"/>
              <a:gd name="connsiteX951" fmla="*/ 2150452 w 7392421"/>
              <a:gd name="connsiteY951" fmla="*/ 1042326 h 6858000"/>
              <a:gd name="connsiteX952" fmla="*/ 2158934 w 7392421"/>
              <a:gd name="connsiteY952" fmla="*/ 1015352 h 6858000"/>
              <a:gd name="connsiteX953" fmla="*/ 2116522 w 7392421"/>
              <a:gd name="connsiteY953" fmla="*/ 1011498 h 6858000"/>
              <a:gd name="connsiteX954" fmla="*/ 2133488 w 7392421"/>
              <a:gd name="connsiteY954" fmla="*/ 1007645 h 6858000"/>
              <a:gd name="connsiteX955" fmla="*/ 2171658 w 7392421"/>
              <a:gd name="connsiteY955" fmla="*/ 1007645 h 6858000"/>
              <a:gd name="connsiteX956" fmla="*/ 2209830 w 7392421"/>
              <a:gd name="connsiteY956" fmla="*/ 996085 h 6858000"/>
              <a:gd name="connsiteX957" fmla="*/ 2218313 w 7392421"/>
              <a:gd name="connsiteY957" fmla="*/ 972964 h 6858000"/>
              <a:gd name="connsiteX958" fmla="*/ 2197106 w 7392421"/>
              <a:gd name="connsiteY958" fmla="*/ 961404 h 6858000"/>
              <a:gd name="connsiteX959" fmla="*/ 2163175 w 7392421"/>
              <a:gd name="connsiteY959" fmla="*/ 965257 h 6858000"/>
              <a:gd name="connsiteX960" fmla="*/ 2091075 w 7392421"/>
              <a:gd name="connsiteY960" fmla="*/ 972964 h 6858000"/>
              <a:gd name="connsiteX961" fmla="*/ 2082592 w 7392421"/>
              <a:gd name="connsiteY961" fmla="*/ 969111 h 6858000"/>
              <a:gd name="connsiteX962" fmla="*/ 2023214 w 7392421"/>
              <a:gd name="connsiteY962" fmla="*/ 961404 h 6858000"/>
              <a:gd name="connsiteX963" fmla="*/ 1934148 w 7392421"/>
              <a:gd name="connsiteY963" fmla="*/ 953697 h 6858000"/>
              <a:gd name="connsiteX964" fmla="*/ 1929906 w 7392421"/>
              <a:gd name="connsiteY964" fmla="*/ 953697 h 6858000"/>
              <a:gd name="connsiteX965" fmla="*/ 1929906 w 7392421"/>
              <a:gd name="connsiteY965" fmla="*/ 949844 h 6858000"/>
              <a:gd name="connsiteX966" fmla="*/ 1934148 w 7392421"/>
              <a:gd name="connsiteY966" fmla="*/ 942137 h 6858000"/>
              <a:gd name="connsiteX967" fmla="*/ 1946872 w 7392421"/>
              <a:gd name="connsiteY967" fmla="*/ 942137 h 6858000"/>
              <a:gd name="connsiteX968" fmla="*/ 2023214 w 7392421"/>
              <a:gd name="connsiteY968" fmla="*/ 942137 h 6858000"/>
              <a:gd name="connsiteX969" fmla="*/ 2035938 w 7392421"/>
              <a:gd name="connsiteY969" fmla="*/ 934430 h 6858000"/>
              <a:gd name="connsiteX970" fmla="*/ 2057144 w 7392421"/>
              <a:gd name="connsiteY970" fmla="*/ 919016 h 6858000"/>
              <a:gd name="connsiteX971" fmla="*/ 2108039 w 7392421"/>
              <a:gd name="connsiteY971" fmla="*/ 919016 h 6858000"/>
              <a:gd name="connsiteX972" fmla="*/ 2146211 w 7392421"/>
              <a:gd name="connsiteY972" fmla="*/ 911309 h 6858000"/>
              <a:gd name="connsiteX973" fmla="*/ 2125005 w 7392421"/>
              <a:gd name="connsiteY973" fmla="*/ 899749 h 6858000"/>
              <a:gd name="connsiteX974" fmla="*/ 2023214 w 7392421"/>
              <a:gd name="connsiteY974" fmla="*/ 895896 h 6858000"/>
              <a:gd name="connsiteX975" fmla="*/ 1996126 w 7392421"/>
              <a:gd name="connsiteY975" fmla="*/ 895896 h 6858000"/>
              <a:gd name="connsiteX976" fmla="*/ 2045854 w 7392421"/>
              <a:gd name="connsiteY976" fmla="*/ 894979 h 6858000"/>
              <a:gd name="connsiteX977" fmla="*/ 2098853 w 7392421"/>
              <a:gd name="connsiteY977" fmla="*/ 894840 h 6858000"/>
              <a:gd name="connsiteX978" fmla="*/ 2230293 w 7392421"/>
              <a:gd name="connsiteY978" fmla="*/ 901537 h 6858000"/>
              <a:gd name="connsiteX979" fmla="*/ 2255732 w 7392421"/>
              <a:gd name="connsiteY979" fmla="*/ 902654 h 6858000"/>
              <a:gd name="connsiteX980" fmla="*/ 2276933 w 7392421"/>
              <a:gd name="connsiteY980" fmla="*/ 897072 h 6858000"/>
              <a:gd name="connsiteX981" fmla="*/ 2264213 w 7392421"/>
              <a:gd name="connsiteY981" fmla="*/ 894840 h 6858000"/>
              <a:gd name="connsiteX982" fmla="*/ 2259971 w 7392421"/>
              <a:gd name="connsiteY982" fmla="*/ 891491 h 6858000"/>
              <a:gd name="connsiteX983" fmla="*/ 2272692 w 7392421"/>
              <a:gd name="connsiteY983" fmla="*/ 890374 h 6858000"/>
              <a:gd name="connsiteX984" fmla="*/ 2332052 w 7392421"/>
              <a:gd name="connsiteY984" fmla="*/ 899305 h 6858000"/>
              <a:gd name="connsiteX985" fmla="*/ 2374451 w 7392421"/>
              <a:gd name="connsiteY985" fmla="*/ 903770 h 6858000"/>
              <a:gd name="connsiteX986" fmla="*/ 2408372 w 7392421"/>
              <a:gd name="connsiteY986" fmla="*/ 900421 h 6858000"/>
              <a:gd name="connsiteX987" fmla="*/ 2438051 w 7392421"/>
              <a:gd name="connsiteY987" fmla="*/ 894840 h 6858000"/>
              <a:gd name="connsiteX988" fmla="*/ 2463491 w 7392421"/>
              <a:gd name="connsiteY988" fmla="*/ 897072 h 6858000"/>
              <a:gd name="connsiteX989" fmla="*/ 2463491 w 7392421"/>
              <a:gd name="connsiteY989" fmla="*/ 899305 h 6858000"/>
              <a:gd name="connsiteX990" fmla="*/ 2442292 w 7392421"/>
              <a:gd name="connsiteY990" fmla="*/ 902654 h 6858000"/>
              <a:gd name="connsiteX991" fmla="*/ 2433811 w 7392421"/>
              <a:gd name="connsiteY991" fmla="*/ 904886 h 6858000"/>
              <a:gd name="connsiteX992" fmla="*/ 2446531 w 7392421"/>
              <a:gd name="connsiteY992" fmla="*/ 906003 h 6858000"/>
              <a:gd name="connsiteX993" fmla="*/ 2590691 w 7392421"/>
              <a:gd name="connsiteY993" fmla="*/ 906003 h 6858000"/>
              <a:gd name="connsiteX994" fmla="*/ 2743330 w 7392421"/>
              <a:gd name="connsiteY994" fmla="*/ 903770 h 6858000"/>
              <a:gd name="connsiteX995" fmla="*/ 2760290 w 7392421"/>
              <a:gd name="connsiteY995" fmla="*/ 902654 h 6858000"/>
              <a:gd name="connsiteX996" fmla="*/ 2747570 w 7392421"/>
              <a:gd name="connsiteY996" fmla="*/ 898188 h 6858000"/>
              <a:gd name="connsiteX997" fmla="*/ 2709410 w 7392421"/>
              <a:gd name="connsiteY997" fmla="*/ 899305 h 6858000"/>
              <a:gd name="connsiteX998" fmla="*/ 2641571 w 7392421"/>
              <a:gd name="connsiteY998" fmla="*/ 900421 h 6858000"/>
              <a:gd name="connsiteX999" fmla="*/ 2607651 w 7392421"/>
              <a:gd name="connsiteY999" fmla="*/ 898188 h 6858000"/>
              <a:gd name="connsiteX1000" fmla="*/ 2573731 w 7392421"/>
              <a:gd name="connsiteY1000" fmla="*/ 893723 h 6858000"/>
              <a:gd name="connsiteX1001" fmla="*/ 2561011 w 7392421"/>
              <a:gd name="connsiteY1001" fmla="*/ 889258 h 6858000"/>
              <a:gd name="connsiteX1002" fmla="*/ 2582211 w 7392421"/>
              <a:gd name="connsiteY1002" fmla="*/ 888142 h 6858000"/>
              <a:gd name="connsiteX1003" fmla="*/ 2700930 w 7392421"/>
              <a:gd name="connsiteY1003" fmla="*/ 888142 h 6858000"/>
              <a:gd name="connsiteX1004" fmla="*/ 2773010 w 7392421"/>
              <a:gd name="connsiteY1004" fmla="*/ 887026 h 6858000"/>
              <a:gd name="connsiteX1005" fmla="*/ 2828130 w 7392421"/>
              <a:gd name="connsiteY1005" fmla="*/ 884793 h 6858000"/>
              <a:gd name="connsiteX1006" fmla="*/ 2845090 w 7392421"/>
              <a:gd name="connsiteY1006" fmla="*/ 882560 h 6858000"/>
              <a:gd name="connsiteX1007" fmla="*/ 2845090 w 7392421"/>
              <a:gd name="connsiteY1007" fmla="*/ 879211 h 6858000"/>
              <a:gd name="connsiteX1008" fmla="*/ 2815409 w 7392421"/>
              <a:gd name="connsiteY1008" fmla="*/ 874746 h 6858000"/>
              <a:gd name="connsiteX1009" fmla="*/ 2768769 w 7392421"/>
              <a:gd name="connsiteY1009" fmla="*/ 874746 h 6858000"/>
              <a:gd name="connsiteX1010" fmla="*/ 2806930 w 7392421"/>
              <a:gd name="connsiteY1010" fmla="*/ 873630 h 6858000"/>
              <a:gd name="connsiteX1011" fmla="*/ 2895969 w 7392421"/>
              <a:gd name="connsiteY1011" fmla="*/ 873630 h 6858000"/>
              <a:gd name="connsiteX1012" fmla="*/ 2908689 w 7392421"/>
              <a:gd name="connsiteY1012" fmla="*/ 870281 h 6858000"/>
              <a:gd name="connsiteX1013" fmla="*/ 2895969 w 7392421"/>
              <a:gd name="connsiteY1013" fmla="*/ 866932 h 6858000"/>
              <a:gd name="connsiteX1014" fmla="*/ 2857810 w 7392421"/>
              <a:gd name="connsiteY1014" fmla="*/ 866932 h 6858000"/>
              <a:gd name="connsiteX1015" fmla="*/ 2819649 w 7392421"/>
              <a:gd name="connsiteY1015" fmla="*/ 863583 h 6858000"/>
              <a:gd name="connsiteX1016" fmla="*/ 2789970 w 7392421"/>
              <a:gd name="connsiteY1016" fmla="*/ 863583 h 6858000"/>
              <a:gd name="connsiteX1017" fmla="*/ 2806930 w 7392421"/>
              <a:gd name="connsiteY1017" fmla="*/ 861351 h 6858000"/>
              <a:gd name="connsiteX1018" fmla="*/ 2912929 w 7392421"/>
              <a:gd name="connsiteY1018" fmla="*/ 861351 h 6858000"/>
              <a:gd name="connsiteX1019" fmla="*/ 2929889 w 7392421"/>
              <a:gd name="connsiteY1019" fmla="*/ 860234 h 6858000"/>
              <a:gd name="connsiteX1020" fmla="*/ 2917169 w 7392421"/>
              <a:gd name="connsiteY1020" fmla="*/ 858002 h 6858000"/>
              <a:gd name="connsiteX1021" fmla="*/ 2849329 w 7392421"/>
              <a:gd name="connsiteY1021" fmla="*/ 853537 h 6858000"/>
              <a:gd name="connsiteX1022" fmla="*/ 2912929 w 7392421"/>
              <a:gd name="connsiteY1022" fmla="*/ 853537 h 6858000"/>
              <a:gd name="connsiteX1023" fmla="*/ 2921410 w 7392421"/>
              <a:gd name="connsiteY1023" fmla="*/ 851304 h 6858000"/>
              <a:gd name="connsiteX1024" fmla="*/ 2917169 w 7392421"/>
              <a:gd name="connsiteY1024" fmla="*/ 847955 h 6858000"/>
              <a:gd name="connsiteX1025" fmla="*/ 2895969 w 7392421"/>
              <a:gd name="connsiteY1025" fmla="*/ 845722 h 6858000"/>
              <a:gd name="connsiteX1026" fmla="*/ 2879009 w 7392421"/>
              <a:gd name="connsiteY1026" fmla="*/ 845722 h 6858000"/>
              <a:gd name="connsiteX1027" fmla="*/ 2768769 w 7392421"/>
              <a:gd name="connsiteY1027" fmla="*/ 843490 h 6858000"/>
              <a:gd name="connsiteX1028" fmla="*/ 2785729 w 7392421"/>
              <a:gd name="connsiteY1028" fmla="*/ 842374 h 6858000"/>
              <a:gd name="connsiteX1029" fmla="*/ 2840850 w 7392421"/>
              <a:gd name="connsiteY1029" fmla="*/ 841257 h 6858000"/>
              <a:gd name="connsiteX1030" fmla="*/ 2895969 w 7392421"/>
              <a:gd name="connsiteY1030" fmla="*/ 842374 h 6858000"/>
              <a:gd name="connsiteX1031" fmla="*/ 2917169 w 7392421"/>
              <a:gd name="connsiteY1031" fmla="*/ 842374 h 6858000"/>
              <a:gd name="connsiteX1032" fmla="*/ 2921410 w 7392421"/>
              <a:gd name="connsiteY1032" fmla="*/ 839025 h 6858000"/>
              <a:gd name="connsiteX1033" fmla="*/ 2904450 w 7392421"/>
              <a:gd name="connsiteY1033" fmla="*/ 835676 h 6858000"/>
              <a:gd name="connsiteX1034" fmla="*/ 2866289 w 7392421"/>
              <a:gd name="connsiteY1034" fmla="*/ 836792 h 6858000"/>
              <a:gd name="connsiteX1035" fmla="*/ 2815409 w 7392421"/>
              <a:gd name="connsiteY1035" fmla="*/ 836792 h 6858000"/>
              <a:gd name="connsiteX1036" fmla="*/ 2768769 w 7392421"/>
              <a:gd name="connsiteY1036" fmla="*/ 832327 h 6858000"/>
              <a:gd name="connsiteX1037" fmla="*/ 2722131 w 7392421"/>
              <a:gd name="connsiteY1037" fmla="*/ 830094 h 6858000"/>
              <a:gd name="connsiteX1038" fmla="*/ 2700930 w 7392421"/>
              <a:gd name="connsiteY1038" fmla="*/ 827862 h 6858000"/>
              <a:gd name="connsiteX1039" fmla="*/ 2709410 w 7392421"/>
              <a:gd name="connsiteY1039" fmla="*/ 823396 h 6858000"/>
              <a:gd name="connsiteX1040" fmla="*/ 2722131 w 7392421"/>
              <a:gd name="connsiteY1040" fmla="*/ 822280 h 6858000"/>
              <a:gd name="connsiteX1041" fmla="*/ 2823890 w 7392421"/>
              <a:gd name="connsiteY1041" fmla="*/ 822280 h 6858000"/>
              <a:gd name="connsiteX1042" fmla="*/ 2832369 w 7392421"/>
              <a:gd name="connsiteY1042" fmla="*/ 821164 h 6858000"/>
              <a:gd name="connsiteX1043" fmla="*/ 2823890 w 7392421"/>
              <a:gd name="connsiteY1043" fmla="*/ 818931 h 6858000"/>
              <a:gd name="connsiteX1044" fmla="*/ 2777250 w 7392421"/>
              <a:gd name="connsiteY1044" fmla="*/ 816699 h 6858000"/>
              <a:gd name="connsiteX1045" fmla="*/ 2760290 w 7392421"/>
              <a:gd name="connsiteY1045" fmla="*/ 813350 h 6858000"/>
              <a:gd name="connsiteX1046" fmla="*/ 2726370 w 7392421"/>
              <a:gd name="connsiteY1046" fmla="*/ 807768 h 6858000"/>
              <a:gd name="connsiteX1047" fmla="*/ 2705171 w 7392421"/>
              <a:gd name="connsiteY1047" fmla="*/ 806652 h 6858000"/>
              <a:gd name="connsiteX1048" fmla="*/ 2709410 w 7392421"/>
              <a:gd name="connsiteY1048" fmla="*/ 805536 h 6858000"/>
              <a:gd name="connsiteX1049" fmla="*/ 2879009 w 7392421"/>
              <a:gd name="connsiteY1049" fmla="*/ 805536 h 6858000"/>
              <a:gd name="connsiteX1050" fmla="*/ 2883249 w 7392421"/>
              <a:gd name="connsiteY1050" fmla="*/ 804419 h 6858000"/>
              <a:gd name="connsiteX1051" fmla="*/ 2840850 w 7392421"/>
              <a:gd name="connsiteY1051" fmla="*/ 801071 h 6858000"/>
              <a:gd name="connsiteX1052" fmla="*/ 2874770 w 7392421"/>
              <a:gd name="connsiteY1052" fmla="*/ 793256 h 6858000"/>
              <a:gd name="connsiteX1053" fmla="*/ 2874770 w 7392421"/>
              <a:gd name="connsiteY1053" fmla="*/ 785442 h 6858000"/>
              <a:gd name="connsiteX1054" fmla="*/ 2870530 w 7392421"/>
              <a:gd name="connsiteY1054" fmla="*/ 785442 h 6858000"/>
              <a:gd name="connsiteX1055" fmla="*/ 2870530 w 7392421"/>
              <a:gd name="connsiteY1055" fmla="*/ 782093 h 6858000"/>
              <a:gd name="connsiteX1056" fmla="*/ 2874770 w 7392421"/>
              <a:gd name="connsiteY1056" fmla="*/ 777628 h 6858000"/>
              <a:gd name="connsiteX1057" fmla="*/ 2879009 w 7392421"/>
              <a:gd name="connsiteY1057" fmla="*/ 774279 h 6858000"/>
              <a:gd name="connsiteX1058" fmla="*/ 2891729 w 7392421"/>
              <a:gd name="connsiteY1058" fmla="*/ 772047 h 6858000"/>
              <a:gd name="connsiteX1059" fmla="*/ 2879009 w 7392421"/>
              <a:gd name="connsiteY1059" fmla="*/ 768698 h 6858000"/>
              <a:gd name="connsiteX1060" fmla="*/ 2828130 w 7392421"/>
              <a:gd name="connsiteY1060" fmla="*/ 764233 h 6858000"/>
              <a:gd name="connsiteX1061" fmla="*/ 2794210 w 7392421"/>
              <a:gd name="connsiteY1061" fmla="*/ 758651 h 6858000"/>
              <a:gd name="connsiteX1062" fmla="*/ 2773010 w 7392421"/>
              <a:gd name="connsiteY1062" fmla="*/ 758651 h 6858000"/>
              <a:gd name="connsiteX1063" fmla="*/ 2730610 w 7392421"/>
              <a:gd name="connsiteY1063" fmla="*/ 758651 h 6858000"/>
              <a:gd name="connsiteX1064" fmla="*/ 2688211 w 7392421"/>
              <a:gd name="connsiteY1064" fmla="*/ 758651 h 6858000"/>
              <a:gd name="connsiteX1065" fmla="*/ 2683970 w 7392421"/>
              <a:gd name="connsiteY1065" fmla="*/ 757535 h 6858000"/>
              <a:gd name="connsiteX1066" fmla="*/ 2688211 w 7392421"/>
              <a:gd name="connsiteY1066" fmla="*/ 755302 h 6858000"/>
              <a:gd name="connsiteX1067" fmla="*/ 2730610 w 7392421"/>
              <a:gd name="connsiteY1067" fmla="*/ 755302 h 6858000"/>
              <a:gd name="connsiteX1068" fmla="*/ 2743330 w 7392421"/>
              <a:gd name="connsiteY1068" fmla="*/ 754186 h 6858000"/>
              <a:gd name="connsiteX1069" fmla="*/ 2743330 w 7392421"/>
              <a:gd name="connsiteY1069" fmla="*/ 751953 h 6858000"/>
              <a:gd name="connsiteX1070" fmla="*/ 2730610 w 7392421"/>
              <a:gd name="connsiteY1070" fmla="*/ 743023 h 6858000"/>
              <a:gd name="connsiteX1071" fmla="*/ 2717890 w 7392421"/>
              <a:gd name="connsiteY1071" fmla="*/ 743023 h 6858000"/>
              <a:gd name="connsiteX1072" fmla="*/ 2650050 w 7392421"/>
              <a:gd name="connsiteY1072" fmla="*/ 740790 h 6858000"/>
              <a:gd name="connsiteX1073" fmla="*/ 2577971 w 7392421"/>
              <a:gd name="connsiteY1073" fmla="*/ 739674 h 6858000"/>
              <a:gd name="connsiteX1074" fmla="*/ 2633090 w 7392421"/>
              <a:gd name="connsiteY1074" fmla="*/ 735209 h 6858000"/>
              <a:gd name="connsiteX1075" fmla="*/ 2705171 w 7392421"/>
              <a:gd name="connsiteY1075" fmla="*/ 735209 h 6858000"/>
              <a:gd name="connsiteX1076" fmla="*/ 2756050 w 7392421"/>
              <a:gd name="connsiteY1076" fmla="*/ 737442 h 6858000"/>
              <a:gd name="connsiteX1077" fmla="*/ 2768769 w 7392421"/>
              <a:gd name="connsiteY1077" fmla="*/ 735209 h 6858000"/>
              <a:gd name="connsiteX1078" fmla="*/ 2760290 w 7392421"/>
              <a:gd name="connsiteY1078" fmla="*/ 732976 h 6858000"/>
              <a:gd name="connsiteX1079" fmla="*/ 2726370 w 7392421"/>
              <a:gd name="connsiteY1079" fmla="*/ 729627 h 6858000"/>
              <a:gd name="connsiteX1080" fmla="*/ 2802689 w 7392421"/>
              <a:gd name="connsiteY1080" fmla="*/ 729627 h 6858000"/>
              <a:gd name="connsiteX1081" fmla="*/ 2849329 w 7392421"/>
              <a:gd name="connsiteY1081" fmla="*/ 727395 h 6858000"/>
              <a:gd name="connsiteX1082" fmla="*/ 2862049 w 7392421"/>
              <a:gd name="connsiteY1082" fmla="*/ 722930 h 6858000"/>
              <a:gd name="connsiteX1083" fmla="*/ 2840850 w 7392421"/>
              <a:gd name="connsiteY1083" fmla="*/ 719581 h 6858000"/>
              <a:gd name="connsiteX1084" fmla="*/ 2806930 w 7392421"/>
              <a:gd name="connsiteY1084" fmla="*/ 721813 h 6858000"/>
              <a:gd name="connsiteX1085" fmla="*/ 2785729 w 7392421"/>
              <a:gd name="connsiteY1085" fmla="*/ 721813 h 6858000"/>
              <a:gd name="connsiteX1086" fmla="*/ 2692450 w 7392421"/>
              <a:gd name="connsiteY1086" fmla="*/ 716232 h 6858000"/>
              <a:gd name="connsiteX1087" fmla="*/ 2683970 w 7392421"/>
              <a:gd name="connsiteY1087" fmla="*/ 713999 h 6858000"/>
              <a:gd name="connsiteX1088" fmla="*/ 2692450 w 7392421"/>
              <a:gd name="connsiteY1088" fmla="*/ 711767 h 6858000"/>
              <a:gd name="connsiteX1089" fmla="*/ 2751810 w 7392421"/>
              <a:gd name="connsiteY1089" fmla="*/ 706185 h 6858000"/>
              <a:gd name="connsiteX1090" fmla="*/ 2743330 w 7392421"/>
              <a:gd name="connsiteY1090" fmla="*/ 701720 h 6858000"/>
              <a:gd name="connsiteX1091" fmla="*/ 2743330 w 7392421"/>
              <a:gd name="connsiteY1091" fmla="*/ 698371 h 6858000"/>
              <a:gd name="connsiteX1092" fmla="*/ 2743330 w 7392421"/>
              <a:gd name="connsiteY1092" fmla="*/ 695022 h 6858000"/>
              <a:gd name="connsiteX1093" fmla="*/ 2679730 w 7392421"/>
              <a:gd name="connsiteY1093" fmla="*/ 692790 h 6858000"/>
              <a:gd name="connsiteX1094" fmla="*/ 2628851 w 7392421"/>
              <a:gd name="connsiteY1094" fmla="*/ 698371 h 6858000"/>
              <a:gd name="connsiteX1095" fmla="*/ 2603410 w 7392421"/>
              <a:gd name="connsiteY1095" fmla="*/ 700604 h 6858000"/>
              <a:gd name="connsiteX1096" fmla="*/ 2539810 w 7392421"/>
              <a:gd name="connsiteY1096" fmla="*/ 700604 h 6858000"/>
              <a:gd name="connsiteX1097" fmla="*/ 2616130 w 7392421"/>
              <a:gd name="connsiteY1097" fmla="*/ 689441 h 6858000"/>
              <a:gd name="connsiteX1098" fmla="*/ 2692450 w 7392421"/>
              <a:gd name="connsiteY1098" fmla="*/ 680510 h 6858000"/>
              <a:gd name="connsiteX1099" fmla="*/ 2628851 w 7392421"/>
              <a:gd name="connsiteY1099" fmla="*/ 677161 h 6858000"/>
              <a:gd name="connsiteX1100" fmla="*/ 2633090 w 7392421"/>
              <a:gd name="connsiteY1100" fmla="*/ 674929 h 6858000"/>
              <a:gd name="connsiteX1101" fmla="*/ 2624611 w 7392421"/>
              <a:gd name="connsiteY1101" fmla="*/ 667115 h 6858000"/>
              <a:gd name="connsiteX1102" fmla="*/ 2522850 w 7392421"/>
              <a:gd name="connsiteY1102" fmla="*/ 663766 h 6858000"/>
              <a:gd name="connsiteX1103" fmla="*/ 2374451 w 7392421"/>
              <a:gd name="connsiteY1103" fmla="*/ 671580 h 6858000"/>
              <a:gd name="connsiteX1104" fmla="*/ 2306611 w 7392421"/>
              <a:gd name="connsiteY1104" fmla="*/ 673812 h 6858000"/>
              <a:gd name="connsiteX1105" fmla="*/ 2243013 w 7392421"/>
              <a:gd name="connsiteY1105" fmla="*/ 674929 h 6858000"/>
              <a:gd name="connsiteX1106" fmla="*/ 2230293 w 7392421"/>
              <a:gd name="connsiteY1106" fmla="*/ 672696 h 6858000"/>
              <a:gd name="connsiteX1107" fmla="*/ 2221812 w 7392421"/>
              <a:gd name="connsiteY1107" fmla="*/ 669347 h 6858000"/>
              <a:gd name="connsiteX1108" fmla="*/ 2166692 w 7392421"/>
              <a:gd name="connsiteY1108" fmla="*/ 670464 h 6858000"/>
              <a:gd name="connsiteX1109" fmla="*/ 2153972 w 7392421"/>
              <a:gd name="connsiteY1109" fmla="*/ 670464 h 6858000"/>
              <a:gd name="connsiteX1110" fmla="*/ 2124293 w 7392421"/>
              <a:gd name="connsiteY1110" fmla="*/ 665998 h 6858000"/>
              <a:gd name="connsiteX1111" fmla="*/ 2183653 w 7392421"/>
              <a:gd name="connsiteY1111" fmla="*/ 663766 h 6858000"/>
              <a:gd name="connsiteX1112" fmla="*/ 2234532 w 7392421"/>
              <a:gd name="connsiteY1112" fmla="*/ 661533 h 6858000"/>
              <a:gd name="connsiteX1113" fmla="*/ 2289652 w 7392421"/>
              <a:gd name="connsiteY1113" fmla="*/ 658184 h 6858000"/>
              <a:gd name="connsiteX1114" fmla="*/ 2302372 w 7392421"/>
              <a:gd name="connsiteY1114" fmla="*/ 655952 h 6858000"/>
              <a:gd name="connsiteX1115" fmla="*/ 2289652 w 7392421"/>
              <a:gd name="connsiteY1115" fmla="*/ 652603 h 6858000"/>
              <a:gd name="connsiteX1116" fmla="*/ 2272692 w 7392421"/>
              <a:gd name="connsiteY1116" fmla="*/ 651487 h 6858000"/>
              <a:gd name="connsiteX1117" fmla="*/ 2179413 w 7392421"/>
              <a:gd name="connsiteY1117" fmla="*/ 651487 h 6858000"/>
              <a:gd name="connsiteX1118" fmla="*/ 2132773 w 7392421"/>
              <a:gd name="connsiteY1118" fmla="*/ 650370 h 6858000"/>
              <a:gd name="connsiteX1119" fmla="*/ 2081893 w 7392421"/>
              <a:gd name="connsiteY1119" fmla="*/ 648138 h 6858000"/>
              <a:gd name="connsiteX1120" fmla="*/ 2077654 w 7392421"/>
              <a:gd name="connsiteY1120" fmla="*/ 648138 h 6858000"/>
              <a:gd name="connsiteX1121" fmla="*/ 2026773 w 7392421"/>
              <a:gd name="connsiteY1121" fmla="*/ 644789 h 6858000"/>
              <a:gd name="connsiteX1122" fmla="*/ 2014053 w 7392421"/>
              <a:gd name="connsiteY1122" fmla="*/ 643672 h 6858000"/>
              <a:gd name="connsiteX1123" fmla="*/ 1895333 w 7392421"/>
              <a:gd name="connsiteY1123" fmla="*/ 644789 h 6858000"/>
              <a:gd name="connsiteX1124" fmla="*/ 1738455 w 7392421"/>
              <a:gd name="connsiteY1124" fmla="*/ 645905 h 6858000"/>
              <a:gd name="connsiteX1125" fmla="*/ 1577335 w 7392421"/>
              <a:gd name="connsiteY1125" fmla="*/ 645905 h 6858000"/>
              <a:gd name="connsiteX1126" fmla="*/ 1505256 w 7392421"/>
              <a:gd name="connsiteY1126" fmla="*/ 649254 h 6858000"/>
              <a:gd name="connsiteX1127" fmla="*/ 1450135 w 7392421"/>
              <a:gd name="connsiteY1127" fmla="*/ 648138 h 6858000"/>
              <a:gd name="connsiteX1128" fmla="*/ 1420457 w 7392421"/>
              <a:gd name="connsiteY1128" fmla="*/ 645905 h 6858000"/>
              <a:gd name="connsiteX1129" fmla="*/ 1331416 w 7392421"/>
              <a:gd name="connsiteY1129" fmla="*/ 648138 h 6858000"/>
              <a:gd name="connsiteX1130" fmla="*/ 1297496 w 7392421"/>
              <a:gd name="connsiteY1130" fmla="*/ 648138 h 6858000"/>
              <a:gd name="connsiteX1131" fmla="*/ 1284776 w 7392421"/>
              <a:gd name="connsiteY1131" fmla="*/ 645905 h 6858000"/>
              <a:gd name="connsiteX1132" fmla="*/ 1293257 w 7392421"/>
              <a:gd name="connsiteY1132" fmla="*/ 642556 h 6858000"/>
              <a:gd name="connsiteX1133" fmla="*/ 1294046 w 7392421"/>
              <a:gd name="connsiteY1133" fmla="*/ 642417 h 6858000"/>
              <a:gd name="connsiteX1134" fmla="*/ 1318817 w 7392421"/>
              <a:gd name="connsiteY1134" fmla="*/ 640107 h 6858000"/>
              <a:gd name="connsiteX1135" fmla="*/ 1365457 w 7392421"/>
              <a:gd name="connsiteY1135" fmla="*/ 636311 h 6858000"/>
              <a:gd name="connsiteX1136" fmla="*/ 1458737 w 7392421"/>
              <a:gd name="connsiteY1136" fmla="*/ 636311 h 6858000"/>
              <a:gd name="connsiteX1137" fmla="*/ 1475696 w 7392421"/>
              <a:gd name="connsiteY1137" fmla="*/ 632514 h 6858000"/>
              <a:gd name="connsiteX1138" fmla="*/ 1488417 w 7392421"/>
              <a:gd name="connsiteY1138" fmla="*/ 621125 h 6858000"/>
              <a:gd name="connsiteX1139" fmla="*/ 1475696 w 7392421"/>
              <a:gd name="connsiteY1139" fmla="*/ 613532 h 6858000"/>
              <a:gd name="connsiteX1140" fmla="*/ 1420576 w 7392421"/>
              <a:gd name="connsiteY1140" fmla="*/ 602142 h 6858000"/>
              <a:gd name="connsiteX1141" fmla="*/ 1369696 w 7392421"/>
              <a:gd name="connsiteY1141" fmla="*/ 594549 h 6858000"/>
              <a:gd name="connsiteX1142" fmla="*/ 1310337 w 7392421"/>
              <a:gd name="connsiteY1142" fmla="*/ 586956 h 6858000"/>
              <a:gd name="connsiteX1143" fmla="*/ 1340016 w 7392421"/>
              <a:gd name="connsiteY1143" fmla="*/ 571771 h 6858000"/>
              <a:gd name="connsiteX1144" fmla="*/ 1352736 w 7392421"/>
              <a:gd name="connsiteY1144" fmla="*/ 571771 h 6858000"/>
              <a:gd name="connsiteX1145" fmla="*/ 1407857 w 7392421"/>
              <a:gd name="connsiteY1145" fmla="*/ 575567 h 6858000"/>
              <a:gd name="connsiteX1146" fmla="*/ 1416336 w 7392421"/>
              <a:gd name="connsiteY1146" fmla="*/ 564178 h 6858000"/>
              <a:gd name="connsiteX1147" fmla="*/ 1429056 w 7392421"/>
              <a:gd name="connsiteY1147" fmla="*/ 556585 h 6858000"/>
              <a:gd name="connsiteX1148" fmla="*/ 1492656 w 7392421"/>
              <a:gd name="connsiteY1148" fmla="*/ 560381 h 6858000"/>
              <a:gd name="connsiteX1149" fmla="*/ 1560496 w 7392421"/>
              <a:gd name="connsiteY1149" fmla="*/ 567974 h 6858000"/>
              <a:gd name="connsiteX1150" fmla="*/ 1633106 w 7392421"/>
              <a:gd name="connsiteY1150" fmla="*/ 586956 h 6858000"/>
              <a:gd name="connsiteX1151" fmla="*/ 1640713 w 7392421"/>
              <a:gd name="connsiteY1151" fmla="*/ 587718 h 6858000"/>
              <a:gd name="connsiteX1152" fmla="*/ 1646583 w 7392421"/>
              <a:gd name="connsiteY1152" fmla="*/ 588679 h 6858000"/>
              <a:gd name="connsiteX1153" fmla="*/ 1641283 w 7392421"/>
              <a:gd name="connsiteY1153" fmla="*/ 604469 h 6858000"/>
              <a:gd name="connsiteX1154" fmla="*/ 1670972 w 7392421"/>
              <a:gd name="connsiteY1154" fmla="*/ 604469 h 6858000"/>
              <a:gd name="connsiteX1155" fmla="*/ 1675810 w 7392421"/>
              <a:gd name="connsiteY1155" fmla="*/ 591235 h 6858000"/>
              <a:gd name="connsiteX1156" fmla="*/ 1708895 w 7392421"/>
              <a:gd name="connsiteY1156" fmla="*/ 594549 h 6858000"/>
              <a:gd name="connsiteX1157" fmla="*/ 1810655 w 7392421"/>
              <a:gd name="connsiteY1157" fmla="*/ 583160 h 6858000"/>
              <a:gd name="connsiteX1158" fmla="*/ 1821753 w 7392421"/>
              <a:gd name="connsiteY1158" fmla="*/ 575621 h 6858000"/>
              <a:gd name="connsiteX1159" fmla="*/ 1830549 w 7392421"/>
              <a:gd name="connsiteY1159" fmla="*/ 574582 h 6858000"/>
              <a:gd name="connsiteX1160" fmla="*/ 1844863 w 7392421"/>
              <a:gd name="connsiteY1160" fmla="*/ 554845 h 6858000"/>
              <a:gd name="connsiteX1161" fmla="*/ 1850662 w 7392421"/>
              <a:gd name="connsiteY1161" fmla="*/ 548677 h 6858000"/>
              <a:gd name="connsiteX1162" fmla="*/ 1860747 w 7392421"/>
              <a:gd name="connsiteY1162" fmla="*/ 547339 h 6858000"/>
              <a:gd name="connsiteX1163" fmla="*/ 1861829 w 7392421"/>
              <a:gd name="connsiteY1163" fmla="*/ 550333 h 6858000"/>
              <a:gd name="connsiteX1164" fmla="*/ 1899999 w 7392421"/>
              <a:gd name="connsiteY1164" fmla="*/ 532288 h 6858000"/>
              <a:gd name="connsiteX1165" fmla="*/ 1912724 w 7392421"/>
              <a:gd name="connsiteY1165" fmla="*/ 523265 h 6858000"/>
              <a:gd name="connsiteX1166" fmla="*/ 1963618 w 7392421"/>
              <a:gd name="connsiteY1166" fmla="*/ 514243 h 6858000"/>
              <a:gd name="connsiteX1167" fmla="*/ 1967860 w 7392421"/>
              <a:gd name="connsiteY1167" fmla="*/ 505220 h 6858000"/>
              <a:gd name="connsiteX1168" fmla="*/ 1963618 w 7392421"/>
              <a:gd name="connsiteY1168" fmla="*/ 500709 h 6858000"/>
              <a:gd name="connsiteX1169" fmla="*/ 1946653 w 7392421"/>
              <a:gd name="connsiteY1169" fmla="*/ 500709 h 6858000"/>
              <a:gd name="connsiteX1170" fmla="*/ 1933930 w 7392421"/>
              <a:gd name="connsiteY1170" fmla="*/ 496197 h 6858000"/>
              <a:gd name="connsiteX1171" fmla="*/ 1927754 w 7392421"/>
              <a:gd name="connsiteY1171" fmla="*/ 488732 h 6858000"/>
              <a:gd name="connsiteX1172" fmla="*/ 1929374 w 7392421"/>
              <a:gd name="connsiteY1172" fmla="*/ 488248 h 6858000"/>
              <a:gd name="connsiteX1173" fmla="*/ 1938914 w 7392421"/>
              <a:gd name="connsiteY1173" fmla="*/ 483977 h 6858000"/>
              <a:gd name="connsiteX1174" fmla="*/ 1937455 w 7392421"/>
              <a:gd name="connsiteY1174" fmla="*/ 482888 h 6858000"/>
              <a:gd name="connsiteX1175" fmla="*/ 1960536 w 7392421"/>
              <a:gd name="connsiteY1175" fmla="*/ 482487 h 6858000"/>
              <a:gd name="connsiteX1176" fmla="*/ 2058086 w 7392421"/>
              <a:gd name="connsiteY1176" fmla="*/ 482487 h 6858000"/>
              <a:gd name="connsiteX1177" fmla="*/ 2096257 w 7392421"/>
              <a:gd name="connsiteY1177" fmla="*/ 475701 h 6858000"/>
              <a:gd name="connsiteX1178" fmla="*/ 2138669 w 7392421"/>
              <a:gd name="connsiteY1178" fmla="*/ 472308 h 6858000"/>
              <a:gd name="connsiteX1179" fmla="*/ 2193806 w 7392421"/>
              <a:gd name="connsiteY1179" fmla="*/ 472308 h 6858000"/>
              <a:gd name="connsiteX1180" fmla="*/ 2227736 w 7392421"/>
              <a:gd name="connsiteY1180" fmla="*/ 468916 h 6858000"/>
              <a:gd name="connsiteX1181" fmla="*/ 2240459 w 7392421"/>
              <a:gd name="connsiteY1181" fmla="*/ 465524 h 6858000"/>
              <a:gd name="connsiteX1182" fmla="*/ 2291355 w 7392421"/>
              <a:gd name="connsiteY1182" fmla="*/ 465524 h 6858000"/>
              <a:gd name="connsiteX1183" fmla="*/ 2346491 w 7392421"/>
              <a:gd name="connsiteY1183" fmla="*/ 465524 h 6858000"/>
              <a:gd name="connsiteX1184" fmla="*/ 2401628 w 7392421"/>
              <a:gd name="connsiteY1184" fmla="*/ 465524 h 6858000"/>
              <a:gd name="connsiteX1185" fmla="*/ 2427075 w 7392421"/>
              <a:gd name="connsiteY1185" fmla="*/ 458738 h 6858000"/>
              <a:gd name="connsiteX1186" fmla="*/ 2465247 w 7392421"/>
              <a:gd name="connsiteY1186" fmla="*/ 458738 h 6858000"/>
              <a:gd name="connsiteX1187" fmla="*/ 2482211 w 7392421"/>
              <a:gd name="connsiteY1187" fmla="*/ 458738 h 6858000"/>
              <a:gd name="connsiteX1188" fmla="*/ 2528866 w 7392421"/>
              <a:gd name="connsiteY1188" fmla="*/ 462131 h 6858000"/>
              <a:gd name="connsiteX1189" fmla="*/ 2545830 w 7392421"/>
              <a:gd name="connsiteY1189" fmla="*/ 451953 h 6858000"/>
              <a:gd name="connsiteX1190" fmla="*/ 2562795 w 7392421"/>
              <a:gd name="connsiteY1190" fmla="*/ 451953 h 6858000"/>
              <a:gd name="connsiteX1191" fmla="*/ 2567036 w 7392421"/>
              <a:gd name="connsiteY1191" fmla="*/ 445169 h 6858000"/>
              <a:gd name="connsiteX1192" fmla="*/ 2622173 w 7392421"/>
              <a:gd name="connsiteY1192" fmla="*/ 445169 h 6858000"/>
              <a:gd name="connsiteX1193" fmla="*/ 2622173 w 7392421"/>
              <a:gd name="connsiteY1193" fmla="*/ 451953 h 6858000"/>
              <a:gd name="connsiteX1194" fmla="*/ 2728205 w 7392421"/>
              <a:gd name="connsiteY1194" fmla="*/ 451953 h 6858000"/>
              <a:gd name="connsiteX1195" fmla="*/ 2753652 w 7392421"/>
              <a:gd name="connsiteY1195" fmla="*/ 451953 h 6858000"/>
              <a:gd name="connsiteX1196" fmla="*/ 2851202 w 7392421"/>
              <a:gd name="connsiteY1196" fmla="*/ 445169 h 6858000"/>
              <a:gd name="connsiteX1197" fmla="*/ 2851202 w 7392421"/>
              <a:gd name="connsiteY1197" fmla="*/ 434990 h 6858000"/>
              <a:gd name="connsiteX1198" fmla="*/ 2855442 w 7392421"/>
              <a:gd name="connsiteY1198" fmla="*/ 431597 h 6858000"/>
              <a:gd name="connsiteX1199" fmla="*/ 2863925 w 7392421"/>
              <a:gd name="connsiteY1199" fmla="*/ 434990 h 6858000"/>
              <a:gd name="connsiteX1200" fmla="*/ 2944509 w 7392421"/>
              <a:gd name="connsiteY1200" fmla="*/ 434990 h 6858000"/>
              <a:gd name="connsiteX1201" fmla="*/ 2961474 w 7392421"/>
              <a:gd name="connsiteY1201" fmla="*/ 441776 h 6858000"/>
              <a:gd name="connsiteX1202" fmla="*/ 2991163 w 7392421"/>
              <a:gd name="connsiteY1202" fmla="*/ 441776 h 6858000"/>
              <a:gd name="connsiteX1203" fmla="*/ 3020852 w 7392421"/>
              <a:gd name="connsiteY1203" fmla="*/ 428205 h 6858000"/>
              <a:gd name="connsiteX1204" fmla="*/ 3033575 w 7392421"/>
              <a:gd name="connsiteY1204" fmla="*/ 424812 h 6858000"/>
              <a:gd name="connsiteX1205" fmla="*/ 3050540 w 7392421"/>
              <a:gd name="connsiteY1205" fmla="*/ 424812 h 6858000"/>
              <a:gd name="connsiteX1206" fmla="*/ 3054782 w 7392421"/>
              <a:gd name="connsiteY1206" fmla="*/ 421420 h 6858000"/>
              <a:gd name="connsiteX1207" fmla="*/ 3050540 w 7392421"/>
              <a:gd name="connsiteY1207" fmla="*/ 414635 h 6858000"/>
              <a:gd name="connsiteX1208" fmla="*/ 2999646 w 7392421"/>
              <a:gd name="connsiteY1208" fmla="*/ 407849 h 6858000"/>
              <a:gd name="connsiteX1209" fmla="*/ 2986921 w 7392421"/>
              <a:gd name="connsiteY1209" fmla="*/ 401065 h 6858000"/>
              <a:gd name="connsiteX1210" fmla="*/ 2948751 w 7392421"/>
              <a:gd name="connsiteY1210" fmla="*/ 387494 h 6858000"/>
              <a:gd name="connsiteX1211" fmla="*/ 2940268 w 7392421"/>
              <a:gd name="connsiteY1211" fmla="*/ 390887 h 6858000"/>
              <a:gd name="connsiteX1212" fmla="*/ 2931785 w 7392421"/>
              <a:gd name="connsiteY1212" fmla="*/ 384101 h 6858000"/>
              <a:gd name="connsiteX1213" fmla="*/ 2893615 w 7392421"/>
              <a:gd name="connsiteY1213" fmla="*/ 367139 h 6858000"/>
              <a:gd name="connsiteX1214" fmla="*/ 2863925 w 7392421"/>
              <a:gd name="connsiteY1214" fmla="*/ 377317 h 6858000"/>
              <a:gd name="connsiteX1215" fmla="*/ 2859683 w 7392421"/>
              <a:gd name="connsiteY1215" fmla="*/ 373924 h 6858000"/>
              <a:gd name="connsiteX1216" fmla="*/ 2829996 w 7392421"/>
              <a:gd name="connsiteY1216" fmla="*/ 373924 h 6858000"/>
              <a:gd name="connsiteX1217" fmla="*/ 2770618 w 7392421"/>
              <a:gd name="connsiteY1217" fmla="*/ 384101 h 6858000"/>
              <a:gd name="connsiteX1218" fmla="*/ 2766377 w 7392421"/>
              <a:gd name="connsiteY1218" fmla="*/ 377317 h 6858000"/>
              <a:gd name="connsiteX1219" fmla="*/ 2757894 w 7392421"/>
              <a:gd name="connsiteY1219" fmla="*/ 346783 h 6858000"/>
              <a:gd name="connsiteX1220" fmla="*/ 2728205 w 7392421"/>
              <a:gd name="connsiteY1220" fmla="*/ 346783 h 6858000"/>
              <a:gd name="connsiteX1221" fmla="*/ 2719722 w 7392421"/>
              <a:gd name="connsiteY1221" fmla="*/ 360353 h 6858000"/>
              <a:gd name="connsiteX1222" fmla="*/ 2694275 w 7392421"/>
              <a:gd name="connsiteY1222" fmla="*/ 373924 h 6858000"/>
              <a:gd name="connsiteX1223" fmla="*/ 2685792 w 7392421"/>
              <a:gd name="connsiteY1223" fmla="*/ 377317 h 6858000"/>
              <a:gd name="connsiteX1224" fmla="*/ 2668827 w 7392421"/>
              <a:gd name="connsiteY1224" fmla="*/ 377317 h 6858000"/>
              <a:gd name="connsiteX1225" fmla="*/ 2651863 w 7392421"/>
              <a:gd name="connsiteY1225" fmla="*/ 377317 h 6858000"/>
              <a:gd name="connsiteX1226" fmla="*/ 2643380 w 7392421"/>
              <a:gd name="connsiteY1226" fmla="*/ 384101 h 6858000"/>
              <a:gd name="connsiteX1227" fmla="*/ 2639138 w 7392421"/>
              <a:gd name="connsiteY1227" fmla="*/ 404457 h 6858000"/>
              <a:gd name="connsiteX1228" fmla="*/ 2622173 w 7392421"/>
              <a:gd name="connsiteY1228" fmla="*/ 404457 h 6858000"/>
              <a:gd name="connsiteX1229" fmla="*/ 2617931 w 7392421"/>
              <a:gd name="connsiteY1229" fmla="*/ 394280 h 6858000"/>
              <a:gd name="connsiteX1230" fmla="*/ 2584002 w 7392421"/>
              <a:gd name="connsiteY1230" fmla="*/ 384101 h 6858000"/>
              <a:gd name="connsiteX1231" fmla="*/ 2575519 w 7392421"/>
              <a:gd name="connsiteY1231" fmla="*/ 387494 h 6858000"/>
              <a:gd name="connsiteX1232" fmla="*/ 2558554 w 7392421"/>
              <a:gd name="connsiteY1232" fmla="*/ 387494 h 6858000"/>
              <a:gd name="connsiteX1233" fmla="*/ 2550072 w 7392421"/>
              <a:gd name="connsiteY1233" fmla="*/ 394280 h 6858000"/>
              <a:gd name="connsiteX1234" fmla="*/ 2545830 w 7392421"/>
              <a:gd name="connsiteY1234" fmla="*/ 384101 h 6858000"/>
              <a:gd name="connsiteX1235" fmla="*/ 2541589 w 7392421"/>
              <a:gd name="connsiteY1235" fmla="*/ 384101 h 6858000"/>
              <a:gd name="connsiteX1236" fmla="*/ 2503417 w 7392421"/>
              <a:gd name="connsiteY1236" fmla="*/ 390887 h 6858000"/>
              <a:gd name="connsiteX1237" fmla="*/ 2461005 w 7392421"/>
              <a:gd name="connsiteY1237" fmla="*/ 384101 h 6858000"/>
              <a:gd name="connsiteX1238" fmla="*/ 2418593 w 7392421"/>
              <a:gd name="connsiteY1238" fmla="*/ 387494 h 6858000"/>
              <a:gd name="connsiteX1239" fmla="*/ 2367697 w 7392421"/>
              <a:gd name="connsiteY1239" fmla="*/ 387494 h 6858000"/>
              <a:gd name="connsiteX1240" fmla="*/ 2363456 w 7392421"/>
              <a:gd name="connsiteY1240" fmla="*/ 387494 h 6858000"/>
              <a:gd name="connsiteX1241" fmla="*/ 2363456 w 7392421"/>
              <a:gd name="connsiteY1241" fmla="*/ 390887 h 6858000"/>
              <a:gd name="connsiteX1242" fmla="*/ 2376179 w 7392421"/>
              <a:gd name="connsiteY1242" fmla="*/ 397672 h 6858000"/>
              <a:gd name="connsiteX1243" fmla="*/ 2384662 w 7392421"/>
              <a:gd name="connsiteY1243" fmla="*/ 404457 h 6858000"/>
              <a:gd name="connsiteX1244" fmla="*/ 2371939 w 7392421"/>
              <a:gd name="connsiteY1244" fmla="*/ 407849 h 6858000"/>
              <a:gd name="connsiteX1245" fmla="*/ 2401628 w 7392421"/>
              <a:gd name="connsiteY1245" fmla="*/ 418028 h 6858000"/>
              <a:gd name="connsiteX1246" fmla="*/ 2414352 w 7392421"/>
              <a:gd name="connsiteY1246" fmla="*/ 424812 h 6858000"/>
              <a:gd name="connsiteX1247" fmla="*/ 2401628 w 7392421"/>
              <a:gd name="connsiteY1247" fmla="*/ 431597 h 6858000"/>
              <a:gd name="connsiteX1248" fmla="*/ 2371939 w 7392421"/>
              <a:gd name="connsiteY1248" fmla="*/ 424812 h 6858000"/>
              <a:gd name="connsiteX1249" fmla="*/ 2363456 w 7392421"/>
              <a:gd name="connsiteY1249" fmla="*/ 424812 h 6858000"/>
              <a:gd name="connsiteX1250" fmla="*/ 2316802 w 7392421"/>
              <a:gd name="connsiteY1250" fmla="*/ 431597 h 6858000"/>
              <a:gd name="connsiteX1251" fmla="*/ 2287114 w 7392421"/>
              <a:gd name="connsiteY1251" fmla="*/ 424812 h 6858000"/>
              <a:gd name="connsiteX1252" fmla="*/ 2282872 w 7392421"/>
              <a:gd name="connsiteY1252" fmla="*/ 424812 h 6858000"/>
              <a:gd name="connsiteX1253" fmla="*/ 2248942 w 7392421"/>
              <a:gd name="connsiteY1253" fmla="*/ 431597 h 6858000"/>
              <a:gd name="connsiteX1254" fmla="*/ 2202288 w 7392421"/>
              <a:gd name="connsiteY1254" fmla="*/ 418028 h 6858000"/>
              <a:gd name="connsiteX1255" fmla="*/ 2198046 w 7392421"/>
              <a:gd name="connsiteY1255" fmla="*/ 407849 h 6858000"/>
              <a:gd name="connsiteX1256" fmla="*/ 2185323 w 7392421"/>
              <a:gd name="connsiteY1256" fmla="*/ 397672 h 6858000"/>
              <a:gd name="connsiteX1257" fmla="*/ 2121704 w 7392421"/>
              <a:gd name="connsiteY1257" fmla="*/ 394280 h 6858000"/>
              <a:gd name="connsiteX1258" fmla="*/ 2108981 w 7392421"/>
              <a:gd name="connsiteY1258" fmla="*/ 394280 h 6858000"/>
              <a:gd name="connsiteX1259" fmla="*/ 2070809 w 7392421"/>
              <a:gd name="connsiteY1259" fmla="*/ 394280 h 6858000"/>
              <a:gd name="connsiteX1260" fmla="*/ 2051724 w 7392421"/>
              <a:gd name="connsiteY1260" fmla="*/ 387918 h 6858000"/>
              <a:gd name="connsiteX1261" fmla="*/ 2046930 w 7392421"/>
              <a:gd name="connsiteY1261" fmla="*/ 389516 h 6858000"/>
              <a:gd name="connsiteX1262" fmla="*/ 2044915 w 7392421"/>
              <a:gd name="connsiteY1262" fmla="*/ 382897 h 6858000"/>
              <a:gd name="connsiteX1263" fmla="*/ 2035374 w 7392421"/>
              <a:gd name="connsiteY1263" fmla="*/ 378151 h 6858000"/>
              <a:gd name="connsiteX1264" fmla="*/ 1988734 w 7392421"/>
              <a:gd name="connsiteY1264" fmla="*/ 370558 h 6858000"/>
              <a:gd name="connsiteX1265" fmla="*/ 1912414 w 7392421"/>
              <a:gd name="connsiteY1265" fmla="*/ 370558 h 6858000"/>
              <a:gd name="connsiteX1266" fmla="*/ 1946334 w 7392421"/>
              <a:gd name="connsiteY1266" fmla="*/ 359169 h 6858000"/>
              <a:gd name="connsiteX1267" fmla="*/ 1954814 w 7392421"/>
              <a:gd name="connsiteY1267" fmla="*/ 351576 h 6858000"/>
              <a:gd name="connsiteX1268" fmla="*/ 1942094 w 7392421"/>
              <a:gd name="connsiteY1268" fmla="*/ 343983 h 6858000"/>
              <a:gd name="connsiteX1269" fmla="*/ 1891215 w 7392421"/>
              <a:gd name="connsiteY1269" fmla="*/ 351576 h 6858000"/>
              <a:gd name="connsiteX1270" fmla="*/ 1819135 w 7392421"/>
              <a:gd name="connsiteY1270" fmla="*/ 351576 h 6858000"/>
              <a:gd name="connsiteX1271" fmla="*/ 1764015 w 7392421"/>
              <a:gd name="connsiteY1271" fmla="*/ 336390 h 6858000"/>
              <a:gd name="connsiteX1272" fmla="*/ 1836095 w 7392421"/>
              <a:gd name="connsiteY1272" fmla="*/ 332593 h 6858000"/>
              <a:gd name="connsiteX1273" fmla="*/ 1903935 w 7392421"/>
              <a:gd name="connsiteY1273" fmla="*/ 325000 h 6858000"/>
              <a:gd name="connsiteX1274" fmla="*/ 1916654 w 7392421"/>
              <a:gd name="connsiteY1274" fmla="*/ 325000 h 6858000"/>
              <a:gd name="connsiteX1275" fmla="*/ 1929374 w 7392421"/>
              <a:gd name="connsiteY1275" fmla="*/ 294629 h 6858000"/>
              <a:gd name="connsiteX1276" fmla="*/ 1929374 w 7392421"/>
              <a:gd name="connsiteY1276" fmla="*/ 287036 h 6858000"/>
              <a:gd name="connsiteX1277" fmla="*/ 1916654 w 7392421"/>
              <a:gd name="connsiteY1277" fmla="*/ 283239 h 6858000"/>
              <a:gd name="connsiteX1278" fmla="*/ 1874255 w 7392421"/>
              <a:gd name="connsiteY1278" fmla="*/ 283239 h 6858000"/>
              <a:gd name="connsiteX1279" fmla="*/ 1870015 w 7392421"/>
              <a:gd name="connsiteY1279" fmla="*/ 275646 h 6858000"/>
              <a:gd name="connsiteX1280" fmla="*/ 1874255 w 7392421"/>
              <a:gd name="connsiteY1280" fmla="*/ 271850 h 6858000"/>
              <a:gd name="connsiteX1281" fmla="*/ 1916654 w 7392421"/>
              <a:gd name="connsiteY1281" fmla="*/ 271850 h 6858000"/>
              <a:gd name="connsiteX1282" fmla="*/ 1959054 w 7392421"/>
              <a:gd name="connsiteY1282" fmla="*/ 271850 h 6858000"/>
              <a:gd name="connsiteX1283" fmla="*/ 1980254 w 7392421"/>
              <a:gd name="connsiteY1283" fmla="*/ 271850 h 6858000"/>
              <a:gd name="connsiteX1284" fmla="*/ 2014174 w 7392421"/>
              <a:gd name="connsiteY1284" fmla="*/ 252868 h 6858000"/>
              <a:gd name="connsiteX1285" fmla="*/ 2065053 w 7392421"/>
              <a:gd name="connsiteY1285" fmla="*/ 237682 h 6858000"/>
              <a:gd name="connsiteX1286" fmla="*/ 2077773 w 7392421"/>
              <a:gd name="connsiteY1286" fmla="*/ 226292 h 6858000"/>
              <a:gd name="connsiteX1287" fmla="*/ 2065053 w 7392421"/>
              <a:gd name="connsiteY1287" fmla="*/ 218699 h 6858000"/>
              <a:gd name="connsiteX1288" fmla="*/ 2060814 w 7392421"/>
              <a:gd name="connsiteY1288" fmla="*/ 207310 h 6858000"/>
              <a:gd name="connsiteX1289" fmla="*/ 2056574 w 7392421"/>
              <a:gd name="connsiteY1289" fmla="*/ 192124 h 6858000"/>
              <a:gd name="connsiteX1290" fmla="*/ 2056574 w 7392421"/>
              <a:gd name="connsiteY1290" fmla="*/ 180735 h 6858000"/>
              <a:gd name="connsiteX1291" fmla="*/ 2060814 w 7392421"/>
              <a:gd name="connsiteY1291" fmla="*/ 180735 h 6858000"/>
              <a:gd name="connsiteX1292" fmla="*/ 2060814 w 7392421"/>
              <a:gd name="connsiteY1292" fmla="*/ 154160 h 6858000"/>
              <a:gd name="connsiteX1293" fmla="*/ 2026894 w 7392421"/>
              <a:gd name="connsiteY1293" fmla="*/ 127584 h 6858000"/>
              <a:gd name="connsiteX1294" fmla="*/ 2069294 w 7392421"/>
              <a:gd name="connsiteY1294" fmla="*/ 116195 h 6858000"/>
              <a:gd name="connsiteX1295" fmla="*/ 2065053 w 7392421"/>
              <a:gd name="connsiteY1295" fmla="*/ 112398 h 6858000"/>
              <a:gd name="connsiteX1296" fmla="*/ 1895454 w 7392421"/>
              <a:gd name="connsiteY1296" fmla="*/ 112398 h 6858000"/>
              <a:gd name="connsiteX1297" fmla="*/ 1891215 w 7392421"/>
              <a:gd name="connsiteY1297" fmla="*/ 108602 h 6858000"/>
              <a:gd name="connsiteX1298" fmla="*/ 1912414 w 7392421"/>
              <a:gd name="connsiteY1298" fmla="*/ 104805 h 6858000"/>
              <a:gd name="connsiteX1299" fmla="*/ 1932554 w 7392421"/>
              <a:gd name="connsiteY1299" fmla="*/ 101009 h 6858000"/>
              <a:gd name="connsiteX1300" fmla="*/ 1939721 w 7392421"/>
              <a:gd name="connsiteY1300" fmla="*/ 93110 h 6858000"/>
              <a:gd name="connsiteX1301" fmla="*/ 1954706 w 7392421"/>
              <a:gd name="connsiteY1301" fmla="*/ 92430 h 6858000"/>
              <a:gd name="connsiteX1302" fmla="*/ 1997118 w 7392421"/>
              <a:gd name="connsiteY1302" fmla="*/ 84723 h 6858000"/>
              <a:gd name="connsiteX1303" fmla="*/ 2035290 w 7392421"/>
              <a:gd name="connsiteY1303" fmla="*/ 92430 h 6858000"/>
              <a:gd name="connsiteX1304" fmla="*/ 2039532 w 7392421"/>
              <a:gd name="connsiteY1304" fmla="*/ 92430 h 6858000"/>
              <a:gd name="connsiteX1305" fmla="*/ 2043773 w 7392421"/>
              <a:gd name="connsiteY1305" fmla="*/ 80870 h 6858000"/>
              <a:gd name="connsiteX1306" fmla="*/ 2052255 w 7392421"/>
              <a:gd name="connsiteY1306" fmla="*/ 88576 h 6858000"/>
              <a:gd name="connsiteX1307" fmla="*/ 2069220 w 7392421"/>
              <a:gd name="connsiteY1307" fmla="*/ 88576 h 6858000"/>
              <a:gd name="connsiteX1308" fmla="*/ 2077703 w 7392421"/>
              <a:gd name="connsiteY1308" fmla="*/ 92430 h 6858000"/>
              <a:gd name="connsiteX1309" fmla="*/ 2111632 w 7392421"/>
              <a:gd name="connsiteY1309" fmla="*/ 80870 h 6858000"/>
              <a:gd name="connsiteX1310" fmla="*/ 2115874 w 7392421"/>
              <a:gd name="connsiteY1310" fmla="*/ 69309 h 6858000"/>
              <a:gd name="connsiteX1311" fmla="*/ 2132839 w 7392421"/>
              <a:gd name="connsiteY1311" fmla="*/ 69309 h 6858000"/>
              <a:gd name="connsiteX1312" fmla="*/ 2137081 w 7392421"/>
              <a:gd name="connsiteY1312" fmla="*/ 92430 h 6858000"/>
              <a:gd name="connsiteX1313" fmla="*/ 2145564 w 7392421"/>
              <a:gd name="connsiteY1313" fmla="*/ 100137 h 6858000"/>
              <a:gd name="connsiteX1314" fmla="*/ 2162528 w 7392421"/>
              <a:gd name="connsiteY1314" fmla="*/ 100137 h 6858000"/>
              <a:gd name="connsiteX1315" fmla="*/ 2179493 w 7392421"/>
              <a:gd name="connsiteY1315" fmla="*/ 100137 h 6858000"/>
              <a:gd name="connsiteX1316" fmla="*/ 2187976 w 7392421"/>
              <a:gd name="connsiteY1316" fmla="*/ 103990 h 6858000"/>
              <a:gd name="connsiteX1317" fmla="*/ 2213423 w 7392421"/>
              <a:gd name="connsiteY1317" fmla="*/ 119404 h 6858000"/>
              <a:gd name="connsiteX1318" fmla="*/ 2221906 w 7392421"/>
              <a:gd name="connsiteY1318" fmla="*/ 134818 h 6858000"/>
              <a:gd name="connsiteX1319" fmla="*/ 2251595 w 7392421"/>
              <a:gd name="connsiteY1319" fmla="*/ 134818 h 6858000"/>
              <a:gd name="connsiteX1320" fmla="*/ 2260078 w 7392421"/>
              <a:gd name="connsiteY1320" fmla="*/ 100137 h 6858000"/>
              <a:gd name="connsiteX1321" fmla="*/ 2264319 w 7392421"/>
              <a:gd name="connsiteY1321" fmla="*/ 92430 h 6858000"/>
              <a:gd name="connsiteX1322" fmla="*/ 2323697 w 7392421"/>
              <a:gd name="connsiteY1322" fmla="*/ 103990 h 6858000"/>
              <a:gd name="connsiteX1323" fmla="*/ 2353384 w 7392421"/>
              <a:gd name="connsiteY1323" fmla="*/ 103990 h 6858000"/>
              <a:gd name="connsiteX1324" fmla="*/ 2357626 w 7392421"/>
              <a:gd name="connsiteY1324" fmla="*/ 100137 h 6858000"/>
              <a:gd name="connsiteX1325" fmla="*/ 2387316 w 7392421"/>
              <a:gd name="connsiteY1325" fmla="*/ 111697 h 6858000"/>
              <a:gd name="connsiteX1326" fmla="*/ 2425486 w 7392421"/>
              <a:gd name="connsiteY1326" fmla="*/ 92430 h 6858000"/>
              <a:gd name="connsiteX1327" fmla="*/ 2433969 w 7392421"/>
              <a:gd name="connsiteY1327" fmla="*/ 84723 h 6858000"/>
              <a:gd name="connsiteX1328" fmla="*/ 2442452 w 7392421"/>
              <a:gd name="connsiteY1328" fmla="*/ 88576 h 6858000"/>
              <a:gd name="connsiteX1329" fmla="*/ 2480623 w 7392421"/>
              <a:gd name="connsiteY1329" fmla="*/ 73163 h 6858000"/>
              <a:gd name="connsiteX1330" fmla="*/ 2493347 w 7392421"/>
              <a:gd name="connsiteY1330" fmla="*/ 65456 h 6858000"/>
              <a:gd name="connsiteX1331" fmla="*/ 2544242 w 7392421"/>
              <a:gd name="connsiteY1331" fmla="*/ 57749 h 6858000"/>
              <a:gd name="connsiteX1332" fmla="*/ 2548483 w 7392421"/>
              <a:gd name="connsiteY1332" fmla="*/ 50042 h 6858000"/>
              <a:gd name="connsiteX1333" fmla="*/ 2544242 w 7392421"/>
              <a:gd name="connsiteY1333" fmla="*/ 46189 h 6858000"/>
              <a:gd name="connsiteX1334" fmla="*/ 2527276 w 7392421"/>
              <a:gd name="connsiteY1334" fmla="*/ 46189 h 6858000"/>
              <a:gd name="connsiteX1335" fmla="*/ 2514553 w 7392421"/>
              <a:gd name="connsiteY1335" fmla="*/ 42335 h 6858000"/>
              <a:gd name="connsiteX1336" fmla="*/ 2503748 w 7392421"/>
              <a:gd name="connsiteY1336" fmla="*/ 31180 h 6858000"/>
              <a:gd name="connsiteX1337" fmla="*/ 2541159 w 7392421"/>
              <a:gd name="connsiteY1337" fmla="*/ 30624 h 6858000"/>
              <a:gd name="connsiteX1338" fmla="*/ 2638709 w 7392421"/>
              <a:gd name="connsiteY1338" fmla="*/ 30624 h 6858000"/>
              <a:gd name="connsiteX1339" fmla="*/ 2676880 w 7392421"/>
              <a:gd name="connsiteY1339" fmla="*/ 24828 h 6858000"/>
              <a:gd name="connsiteX1340" fmla="*/ 2719292 w 7392421"/>
              <a:gd name="connsiteY1340" fmla="*/ 21930 h 6858000"/>
              <a:gd name="connsiteX1341" fmla="*/ 2774429 w 7392421"/>
              <a:gd name="connsiteY1341" fmla="*/ 21930 h 6858000"/>
              <a:gd name="connsiteX1342" fmla="*/ 2808359 w 7392421"/>
              <a:gd name="connsiteY1342" fmla="*/ 19032 h 6858000"/>
              <a:gd name="connsiteX1343" fmla="*/ 2821082 w 7392421"/>
              <a:gd name="connsiteY1343" fmla="*/ 16135 h 6858000"/>
              <a:gd name="connsiteX1344" fmla="*/ 2871978 w 7392421"/>
              <a:gd name="connsiteY1344" fmla="*/ 16135 h 6858000"/>
              <a:gd name="connsiteX1345" fmla="*/ 2927115 w 7392421"/>
              <a:gd name="connsiteY1345" fmla="*/ 16135 h 6858000"/>
              <a:gd name="connsiteX1346" fmla="*/ 2982251 w 7392421"/>
              <a:gd name="connsiteY1346" fmla="*/ 16135 h 6858000"/>
              <a:gd name="connsiteX1347" fmla="*/ 3007698 w 7392421"/>
              <a:gd name="connsiteY1347" fmla="*/ 10339 h 6858000"/>
              <a:gd name="connsiteX1348" fmla="*/ 3045870 w 7392421"/>
              <a:gd name="connsiteY1348" fmla="*/ 10339 h 6858000"/>
              <a:gd name="connsiteX1349" fmla="*/ 3062834 w 7392421"/>
              <a:gd name="connsiteY1349" fmla="*/ 10339 h 6858000"/>
              <a:gd name="connsiteX1350" fmla="*/ 3109489 w 7392421"/>
              <a:gd name="connsiteY1350" fmla="*/ 13237 h 6858000"/>
              <a:gd name="connsiteX1351" fmla="*/ 3126454 w 7392421"/>
              <a:gd name="connsiteY1351" fmla="*/ 4543 h 6858000"/>
              <a:gd name="connsiteX1352" fmla="*/ 3143418 w 7392421"/>
              <a:gd name="connsiteY1352" fmla="*/ 454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</a:cxnLst>
            <a:rect l="l" t="t" r="r" b="b"/>
            <a:pathLst>
              <a:path w="7392421" h="6858000">
                <a:moveTo>
                  <a:pt x="1848908" y="6196465"/>
                </a:moveTo>
                <a:lnTo>
                  <a:pt x="1851185" y="6198075"/>
                </a:lnTo>
                <a:cubicBezTo>
                  <a:pt x="1853835" y="6200448"/>
                  <a:pt x="1855955" y="6202346"/>
                  <a:pt x="1858075" y="6202346"/>
                </a:cubicBezTo>
                <a:cubicBezTo>
                  <a:pt x="1900475" y="6206142"/>
                  <a:pt x="1942874" y="6217531"/>
                  <a:pt x="1985274" y="6213735"/>
                </a:cubicBezTo>
                <a:cubicBezTo>
                  <a:pt x="1993754" y="6213735"/>
                  <a:pt x="2002234" y="6213735"/>
                  <a:pt x="2010714" y="6213735"/>
                </a:cubicBezTo>
                <a:cubicBezTo>
                  <a:pt x="2036154" y="6213735"/>
                  <a:pt x="2053114" y="6221328"/>
                  <a:pt x="2065834" y="6236514"/>
                </a:cubicBezTo>
                <a:cubicBezTo>
                  <a:pt x="2078554" y="6236514"/>
                  <a:pt x="2091274" y="6236514"/>
                  <a:pt x="2103994" y="6236514"/>
                </a:cubicBezTo>
                <a:cubicBezTo>
                  <a:pt x="2112474" y="6236514"/>
                  <a:pt x="2112474" y="6240310"/>
                  <a:pt x="2116714" y="6244107"/>
                </a:cubicBezTo>
                <a:cubicBezTo>
                  <a:pt x="2120954" y="6247903"/>
                  <a:pt x="2116714" y="6251700"/>
                  <a:pt x="2112474" y="6255496"/>
                </a:cubicBezTo>
                <a:cubicBezTo>
                  <a:pt x="2099754" y="6270682"/>
                  <a:pt x="2099754" y="6270682"/>
                  <a:pt x="2082794" y="6259293"/>
                </a:cubicBezTo>
                <a:cubicBezTo>
                  <a:pt x="2078554" y="6255496"/>
                  <a:pt x="2065834" y="6244107"/>
                  <a:pt x="2065834" y="6240310"/>
                </a:cubicBezTo>
                <a:cubicBezTo>
                  <a:pt x="2048874" y="6247903"/>
                  <a:pt x="2036154" y="6236514"/>
                  <a:pt x="2023434" y="6236514"/>
                </a:cubicBezTo>
                <a:cubicBezTo>
                  <a:pt x="2006474" y="6244107"/>
                  <a:pt x="1985274" y="6244107"/>
                  <a:pt x="1972554" y="6236514"/>
                </a:cubicBezTo>
                <a:cubicBezTo>
                  <a:pt x="1964075" y="6236514"/>
                  <a:pt x="1959834" y="6232717"/>
                  <a:pt x="1951355" y="6236514"/>
                </a:cubicBezTo>
                <a:cubicBezTo>
                  <a:pt x="1942874" y="6236514"/>
                  <a:pt x="1934395" y="6232717"/>
                  <a:pt x="1921675" y="6240310"/>
                </a:cubicBezTo>
                <a:cubicBezTo>
                  <a:pt x="1913195" y="6244107"/>
                  <a:pt x="1900475" y="6232717"/>
                  <a:pt x="1891994" y="6236514"/>
                </a:cubicBezTo>
                <a:cubicBezTo>
                  <a:pt x="1887755" y="6244107"/>
                  <a:pt x="1879274" y="6240310"/>
                  <a:pt x="1875035" y="6240310"/>
                </a:cubicBezTo>
                <a:cubicBezTo>
                  <a:pt x="1866555" y="6240310"/>
                  <a:pt x="1870795" y="6232717"/>
                  <a:pt x="1866555" y="6228921"/>
                </a:cubicBezTo>
                <a:cubicBezTo>
                  <a:pt x="1862314" y="6228921"/>
                  <a:pt x="1853835" y="6228921"/>
                  <a:pt x="1845355" y="6228921"/>
                </a:cubicBezTo>
                <a:cubicBezTo>
                  <a:pt x="1845355" y="6232717"/>
                  <a:pt x="1841115" y="6236514"/>
                  <a:pt x="1836875" y="6236514"/>
                </a:cubicBezTo>
                <a:cubicBezTo>
                  <a:pt x="1828395" y="6232717"/>
                  <a:pt x="1832635" y="6225124"/>
                  <a:pt x="1832635" y="6221328"/>
                </a:cubicBezTo>
                <a:cubicBezTo>
                  <a:pt x="1824155" y="6221328"/>
                  <a:pt x="1815675" y="6221328"/>
                  <a:pt x="1807195" y="6221328"/>
                </a:cubicBezTo>
                <a:cubicBezTo>
                  <a:pt x="1811435" y="6228921"/>
                  <a:pt x="1802955" y="6228921"/>
                  <a:pt x="1798716" y="6228921"/>
                </a:cubicBezTo>
                <a:cubicBezTo>
                  <a:pt x="1790235" y="6225124"/>
                  <a:pt x="1794475" y="6221328"/>
                  <a:pt x="1794475" y="6213735"/>
                </a:cubicBezTo>
                <a:cubicBezTo>
                  <a:pt x="1783875" y="6213735"/>
                  <a:pt x="1772216" y="6215633"/>
                  <a:pt x="1760555" y="6216108"/>
                </a:cubicBezTo>
                <a:lnTo>
                  <a:pt x="1743434" y="6212994"/>
                </a:lnTo>
                <a:lnTo>
                  <a:pt x="1746224" y="6212355"/>
                </a:lnTo>
                <a:cubicBezTo>
                  <a:pt x="1754707" y="6207504"/>
                  <a:pt x="1763190" y="6212355"/>
                  <a:pt x="1775913" y="6212355"/>
                </a:cubicBezTo>
                <a:cubicBezTo>
                  <a:pt x="1784396" y="6212355"/>
                  <a:pt x="1792877" y="6202655"/>
                  <a:pt x="1805602" y="6202655"/>
                </a:cubicBezTo>
                <a:cubicBezTo>
                  <a:pt x="1809843" y="6202655"/>
                  <a:pt x="1814085" y="6207504"/>
                  <a:pt x="1822567" y="6212355"/>
                </a:cubicBezTo>
                <a:cubicBezTo>
                  <a:pt x="1831049" y="6212355"/>
                  <a:pt x="1826809" y="6197805"/>
                  <a:pt x="1831049" y="6197805"/>
                </a:cubicBezTo>
                <a:cubicBezTo>
                  <a:pt x="1835291" y="6197805"/>
                  <a:pt x="1835291" y="6197805"/>
                  <a:pt x="1839532" y="6197805"/>
                </a:cubicBezTo>
                <a:close/>
                <a:moveTo>
                  <a:pt x="1913195" y="6186999"/>
                </a:moveTo>
                <a:lnTo>
                  <a:pt x="1913195" y="6187160"/>
                </a:lnTo>
                <a:lnTo>
                  <a:pt x="1912033" y="6187221"/>
                </a:lnTo>
                <a:close/>
                <a:moveTo>
                  <a:pt x="863352" y="5843219"/>
                </a:moveTo>
                <a:lnTo>
                  <a:pt x="864073" y="5843752"/>
                </a:lnTo>
                <a:lnTo>
                  <a:pt x="863059" y="5843752"/>
                </a:lnTo>
                <a:close/>
                <a:moveTo>
                  <a:pt x="883526" y="5689580"/>
                </a:moveTo>
                <a:cubicBezTo>
                  <a:pt x="883526" y="5689580"/>
                  <a:pt x="887766" y="5689580"/>
                  <a:pt x="892008" y="5689580"/>
                </a:cubicBezTo>
                <a:cubicBezTo>
                  <a:pt x="892008" y="5689580"/>
                  <a:pt x="896249" y="5689580"/>
                  <a:pt x="896249" y="5693132"/>
                </a:cubicBezTo>
                <a:lnTo>
                  <a:pt x="895512" y="5693596"/>
                </a:lnTo>
                <a:lnTo>
                  <a:pt x="892008" y="5693132"/>
                </a:lnTo>
                <a:cubicBezTo>
                  <a:pt x="887766" y="5693132"/>
                  <a:pt x="883526" y="5693132"/>
                  <a:pt x="883526" y="5689580"/>
                </a:cubicBezTo>
                <a:close/>
                <a:moveTo>
                  <a:pt x="1298563" y="5672327"/>
                </a:moveTo>
                <a:lnTo>
                  <a:pt x="1299170" y="5675371"/>
                </a:lnTo>
                <a:cubicBezTo>
                  <a:pt x="1303411" y="5678923"/>
                  <a:pt x="1299170" y="5682476"/>
                  <a:pt x="1299170" y="5682476"/>
                </a:cubicBezTo>
                <a:cubicBezTo>
                  <a:pt x="1294928" y="5678923"/>
                  <a:pt x="1294928" y="5678923"/>
                  <a:pt x="1294928" y="5675371"/>
                </a:cubicBezTo>
                <a:close/>
                <a:moveTo>
                  <a:pt x="985317" y="5668268"/>
                </a:moveTo>
                <a:cubicBezTo>
                  <a:pt x="989558" y="5671819"/>
                  <a:pt x="998040" y="5678923"/>
                  <a:pt x="1006522" y="5682476"/>
                </a:cubicBezTo>
                <a:cubicBezTo>
                  <a:pt x="1015004" y="5693132"/>
                  <a:pt x="1027729" y="5689580"/>
                  <a:pt x="1031970" y="5675371"/>
                </a:cubicBezTo>
                <a:cubicBezTo>
                  <a:pt x="1036212" y="5671819"/>
                  <a:pt x="1036212" y="5671819"/>
                  <a:pt x="1040453" y="5671819"/>
                </a:cubicBezTo>
                <a:cubicBezTo>
                  <a:pt x="1048936" y="5671819"/>
                  <a:pt x="1053176" y="5671819"/>
                  <a:pt x="1061659" y="5675371"/>
                </a:cubicBezTo>
                <a:cubicBezTo>
                  <a:pt x="1070141" y="5678923"/>
                  <a:pt x="1082865" y="5686028"/>
                  <a:pt x="1091348" y="5682476"/>
                </a:cubicBezTo>
                <a:cubicBezTo>
                  <a:pt x="1108314" y="5675371"/>
                  <a:pt x="1121037" y="5678923"/>
                  <a:pt x="1133760" y="5678923"/>
                </a:cubicBezTo>
                <a:cubicBezTo>
                  <a:pt x="1142243" y="5678923"/>
                  <a:pt x="1142243" y="5675371"/>
                  <a:pt x="1146484" y="5668268"/>
                </a:cubicBezTo>
                <a:cubicBezTo>
                  <a:pt x="1146484" y="5664716"/>
                  <a:pt x="1150725" y="5664716"/>
                  <a:pt x="1159208" y="5668268"/>
                </a:cubicBezTo>
                <a:cubicBezTo>
                  <a:pt x="1159208" y="5671819"/>
                  <a:pt x="1159208" y="5675371"/>
                  <a:pt x="1159208" y="5678923"/>
                </a:cubicBezTo>
                <a:cubicBezTo>
                  <a:pt x="1159208" y="5689580"/>
                  <a:pt x="1142243" y="5686028"/>
                  <a:pt x="1142243" y="5700236"/>
                </a:cubicBezTo>
                <a:cubicBezTo>
                  <a:pt x="1146484" y="5707340"/>
                  <a:pt x="1138001" y="5707340"/>
                  <a:pt x="1129518" y="5703788"/>
                </a:cubicBezTo>
                <a:cubicBezTo>
                  <a:pt x="1129518" y="5703788"/>
                  <a:pt x="1129518" y="5700236"/>
                  <a:pt x="1129518" y="5700236"/>
                </a:cubicBezTo>
                <a:cubicBezTo>
                  <a:pt x="1125277" y="5696683"/>
                  <a:pt x="1121037" y="5693132"/>
                  <a:pt x="1116795" y="5693132"/>
                </a:cubicBezTo>
                <a:cubicBezTo>
                  <a:pt x="1108314" y="5696683"/>
                  <a:pt x="1112554" y="5700236"/>
                  <a:pt x="1108314" y="5703788"/>
                </a:cubicBezTo>
                <a:lnTo>
                  <a:pt x="1100226" y="5708967"/>
                </a:lnTo>
                <a:lnTo>
                  <a:pt x="1042644" y="5708967"/>
                </a:lnTo>
                <a:cubicBezTo>
                  <a:pt x="1029919" y="5708967"/>
                  <a:pt x="1017195" y="5706069"/>
                  <a:pt x="1004472" y="5714762"/>
                </a:cubicBezTo>
                <a:cubicBezTo>
                  <a:pt x="1004472" y="5714762"/>
                  <a:pt x="1000231" y="5714762"/>
                  <a:pt x="995990" y="5711865"/>
                </a:cubicBezTo>
                <a:cubicBezTo>
                  <a:pt x="987508" y="5708967"/>
                  <a:pt x="979025" y="5708243"/>
                  <a:pt x="970542" y="5708605"/>
                </a:cubicBezTo>
                <a:lnTo>
                  <a:pt x="953015" y="5710850"/>
                </a:lnTo>
                <a:lnTo>
                  <a:pt x="948204" y="5704232"/>
                </a:lnTo>
                <a:cubicBezTo>
                  <a:pt x="943964" y="5702012"/>
                  <a:pt x="938662" y="5700236"/>
                  <a:pt x="934421" y="5696683"/>
                </a:cubicBezTo>
                <a:cubicBezTo>
                  <a:pt x="930179" y="5693132"/>
                  <a:pt x="925939" y="5693132"/>
                  <a:pt x="921698" y="5696683"/>
                </a:cubicBezTo>
                <a:cubicBezTo>
                  <a:pt x="917456" y="5703788"/>
                  <a:pt x="913215" y="5707340"/>
                  <a:pt x="904732" y="5703788"/>
                </a:cubicBezTo>
                <a:cubicBezTo>
                  <a:pt x="892008" y="5703788"/>
                  <a:pt x="896249" y="5700236"/>
                  <a:pt x="892008" y="5693132"/>
                </a:cubicBezTo>
                <a:cubicBezTo>
                  <a:pt x="892008" y="5693132"/>
                  <a:pt x="893068" y="5694020"/>
                  <a:pt x="894128" y="5694464"/>
                </a:cubicBezTo>
                <a:lnTo>
                  <a:pt x="895512" y="5693596"/>
                </a:lnTo>
                <a:lnTo>
                  <a:pt x="902082" y="5694464"/>
                </a:lnTo>
                <a:cubicBezTo>
                  <a:pt x="904732" y="5694907"/>
                  <a:pt x="906853" y="5694907"/>
                  <a:pt x="908973" y="5693132"/>
                </a:cubicBezTo>
                <a:cubicBezTo>
                  <a:pt x="921698" y="5678923"/>
                  <a:pt x="934421" y="5671819"/>
                  <a:pt x="951385" y="5682476"/>
                </a:cubicBezTo>
                <a:cubicBezTo>
                  <a:pt x="955627" y="5686028"/>
                  <a:pt x="968351" y="5686028"/>
                  <a:pt x="968351" y="5678923"/>
                </a:cubicBezTo>
                <a:cubicBezTo>
                  <a:pt x="968351" y="5668268"/>
                  <a:pt x="981075" y="5675371"/>
                  <a:pt x="985317" y="5668268"/>
                </a:cubicBezTo>
                <a:close/>
                <a:moveTo>
                  <a:pt x="3069156" y="5224784"/>
                </a:moveTo>
                <a:lnTo>
                  <a:pt x="3069877" y="5225655"/>
                </a:lnTo>
                <a:lnTo>
                  <a:pt x="3070170" y="5224784"/>
                </a:lnTo>
                <a:close/>
                <a:moveTo>
                  <a:pt x="0" y="3728101"/>
                </a:moveTo>
                <a:lnTo>
                  <a:pt x="1014" y="3728101"/>
                </a:lnTo>
                <a:lnTo>
                  <a:pt x="293" y="3728972"/>
                </a:lnTo>
                <a:close/>
                <a:moveTo>
                  <a:pt x="1748249" y="900296"/>
                </a:moveTo>
                <a:lnTo>
                  <a:pt x="1750394" y="900296"/>
                </a:lnTo>
                <a:lnTo>
                  <a:pt x="1741171" y="901194"/>
                </a:lnTo>
                <a:lnTo>
                  <a:pt x="1738152" y="900900"/>
                </a:lnTo>
                <a:close/>
                <a:moveTo>
                  <a:pt x="1881554" y="886188"/>
                </a:moveTo>
                <a:cubicBezTo>
                  <a:pt x="1891094" y="885909"/>
                  <a:pt x="1901694" y="886467"/>
                  <a:pt x="1912293" y="887026"/>
                </a:cubicBezTo>
                <a:cubicBezTo>
                  <a:pt x="1925014" y="888142"/>
                  <a:pt x="1950454" y="889258"/>
                  <a:pt x="1958933" y="894840"/>
                </a:cubicBezTo>
                <a:lnTo>
                  <a:pt x="1961440" y="895896"/>
                </a:lnTo>
                <a:lnTo>
                  <a:pt x="1862047" y="895896"/>
                </a:lnTo>
                <a:cubicBezTo>
                  <a:pt x="1853564" y="895896"/>
                  <a:pt x="1849323" y="907456"/>
                  <a:pt x="1840840" y="899749"/>
                </a:cubicBezTo>
                <a:lnTo>
                  <a:pt x="1821936" y="894167"/>
                </a:lnTo>
                <a:lnTo>
                  <a:pt x="1844454" y="892607"/>
                </a:lnTo>
                <a:cubicBezTo>
                  <a:pt x="1848694" y="892607"/>
                  <a:pt x="1852934" y="891491"/>
                  <a:pt x="1857174" y="890374"/>
                </a:cubicBezTo>
                <a:cubicBezTo>
                  <a:pt x="1863534" y="887583"/>
                  <a:pt x="1872015" y="886467"/>
                  <a:pt x="1881554" y="886188"/>
                </a:cubicBezTo>
                <a:close/>
                <a:moveTo>
                  <a:pt x="1719279" y="884793"/>
                </a:moveTo>
                <a:lnTo>
                  <a:pt x="1738455" y="884793"/>
                </a:lnTo>
                <a:cubicBezTo>
                  <a:pt x="1755414" y="884793"/>
                  <a:pt x="1776614" y="885909"/>
                  <a:pt x="1797815" y="890374"/>
                </a:cubicBezTo>
                <a:lnTo>
                  <a:pt x="1737762" y="892482"/>
                </a:lnTo>
                <a:lnTo>
                  <a:pt x="1688889" y="892482"/>
                </a:lnTo>
                <a:cubicBezTo>
                  <a:pt x="1701609" y="890250"/>
                  <a:pt x="1714330" y="891366"/>
                  <a:pt x="1722809" y="889133"/>
                </a:cubicBezTo>
                <a:cubicBezTo>
                  <a:pt x="1722809" y="888017"/>
                  <a:pt x="1731289" y="888017"/>
                  <a:pt x="1731289" y="886901"/>
                </a:cubicBezTo>
                <a:close/>
                <a:moveTo>
                  <a:pt x="1645175" y="884793"/>
                </a:moveTo>
                <a:lnTo>
                  <a:pt x="1715727" y="884793"/>
                </a:lnTo>
                <a:lnTo>
                  <a:pt x="1667690" y="886901"/>
                </a:lnTo>
                <a:cubicBezTo>
                  <a:pt x="1642249" y="888017"/>
                  <a:pt x="1621050" y="886901"/>
                  <a:pt x="1595610" y="886901"/>
                </a:cubicBezTo>
                <a:lnTo>
                  <a:pt x="1594784" y="886834"/>
                </a:lnTo>
                <a:close/>
                <a:moveTo>
                  <a:pt x="1774961" y="491518"/>
                </a:moveTo>
                <a:lnTo>
                  <a:pt x="1774351" y="492814"/>
                </a:lnTo>
                <a:lnTo>
                  <a:pt x="1769849" y="491944"/>
                </a:lnTo>
                <a:close/>
                <a:moveTo>
                  <a:pt x="1982374" y="395710"/>
                </a:moveTo>
                <a:cubicBezTo>
                  <a:pt x="1986614" y="395235"/>
                  <a:pt x="1990855" y="395235"/>
                  <a:pt x="1992974" y="397133"/>
                </a:cubicBezTo>
                <a:lnTo>
                  <a:pt x="2005216" y="401518"/>
                </a:lnTo>
                <a:lnTo>
                  <a:pt x="1985984" y="397672"/>
                </a:lnTo>
                <a:lnTo>
                  <a:pt x="1980348" y="395982"/>
                </a:lnTo>
                <a:close/>
                <a:moveTo>
                  <a:pt x="1898608" y="46924"/>
                </a:moveTo>
                <a:lnTo>
                  <a:pt x="1906232" y="47706"/>
                </a:lnTo>
                <a:lnTo>
                  <a:pt x="1901691" y="51487"/>
                </a:lnTo>
                <a:lnTo>
                  <a:pt x="1898694" y="52622"/>
                </a:lnTo>
                <a:lnTo>
                  <a:pt x="1895454" y="51655"/>
                </a:lnTo>
                <a:lnTo>
                  <a:pt x="1893127" y="47486"/>
                </a:lnTo>
                <a:close/>
                <a:moveTo>
                  <a:pt x="2355584" y="38338"/>
                </a:moveTo>
                <a:lnTo>
                  <a:pt x="2354974" y="39445"/>
                </a:lnTo>
                <a:lnTo>
                  <a:pt x="2350472" y="38702"/>
                </a:lnTo>
                <a:close/>
                <a:moveTo>
                  <a:pt x="3146743" y="0"/>
                </a:moveTo>
                <a:lnTo>
                  <a:pt x="3202796" y="0"/>
                </a:lnTo>
                <a:lnTo>
                  <a:pt x="3202796" y="4543"/>
                </a:lnTo>
                <a:cubicBezTo>
                  <a:pt x="3236727" y="4543"/>
                  <a:pt x="3274898" y="4543"/>
                  <a:pt x="3308828" y="4543"/>
                </a:cubicBezTo>
                <a:cubicBezTo>
                  <a:pt x="3317310" y="-1252"/>
                  <a:pt x="3325793" y="-1252"/>
                  <a:pt x="3334275" y="4543"/>
                </a:cubicBezTo>
                <a:cubicBezTo>
                  <a:pt x="3351241" y="4543"/>
                  <a:pt x="3367145" y="2370"/>
                  <a:pt x="3383051" y="559"/>
                </a:cubicBezTo>
                <a:lnTo>
                  <a:pt x="3398101" y="0"/>
                </a:lnTo>
                <a:lnTo>
                  <a:pt x="7392421" y="0"/>
                </a:lnTo>
                <a:lnTo>
                  <a:pt x="7392421" y="6858000"/>
                </a:lnTo>
                <a:lnTo>
                  <a:pt x="2857168" y="6858000"/>
                </a:lnTo>
                <a:lnTo>
                  <a:pt x="2860240" y="6839268"/>
                </a:lnTo>
                <a:cubicBezTo>
                  <a:pt x="2862890" y="6833969"/>
                  <a:pt x="2867132" y="6831079"/>
                  <a:pt x="2873493" y="6831079"/>
                </a:cubicBezTo>
                <a:cubicBezTo>
                  <a:pt x="2890458" y="6831079"/>
                  <a:pt x="2903182" y="6823372"/>
                  <a:pt x="2920147" y="6823372"/>
                </a:cubicBezTo>
                <a:cubicBezTo>
                  <a:pt x="2937112" y="6823372"/>
                  <a:pt x="2954077" y="6827226"/>
                  <a:pt x="2975283" y="6823372"/>
                </a:cubicBezTo>
                <a:cubicBezTo>
                  <a:pt x="2992248" y="6819519"/>
                  <a:pt x="3009214" y="6819519"/>
                  <a:pt x="3026178" y="6823372"/>
                </a:cubicBezTo>
                <a:cubicBezTo>
                  <a:pt x="3038903" y="6827226"/>
                  <a:pt x="3043144" y="6815666"/>
                  <a:pt x="3047384" y="6807959"/>
                </a:cubicBezTo>
                <a:cubicBezTo>
                  <a:pt x="3060108" y="6796398"/>
                  <a:pt x="3055867" y="6788692"/>
                  <a:pt x="3038903" y="6788692"/>
                </a:cubicBezTo>
                <a:cubicBezTo>
                  <a:pt x="3034661" y="6788692"/>
                  <a:pt x="3026178" y="6788692"/>
                  <a:pt x="3017697" y="6788692"/>
                </a:cubicBezTo>
                <a:cubicBezTo>
                  <a:pt x="3009214" y="6784838"/>
                  <a:pt x="2996489" y="6784838"/>
                  <a:pt x="2996489" y="6777131"/>
                </a:cubicBezTo>
                <a:cubicBezTo>
                  <a:pt x="2996489" y="6757864"/>
                  <a:pt x="2983765" y="6757864"/>
                  <a:pt x="2971042" y="6757864"/>
                </a:cubicBezTo>
                <a:cubicBezTo>
                  <a:pt x="2954077" y="6757864"/>
                  <a:pt x="2941353" y="6757864"/>
                  <a:pt x="2932870" y="6746304"/>
                </a:cubicBezTo>
                <a:cubicBezTo>
                  <a:pt x="2924389" y="6738597"/>
                  <a:pt x="2907423" y="6738597"/>
                  <a:pt x="2894699" y="6746304"/>
                </a:cubicBezTo>
                <a:cubicBezTo>
                  <a:pt x="2877734" y="6757864"/>
                  <a:pt x="2856528" y="6750157"/>
                  <a:pt x="2835322" y="6750157"/>
                </a:cubicBezTo>
                <a:cubicBezTo>
                  <a:pt x="2831081" y="6750157"/>
                  <a:pt x="2831081" y="6746304"/>
                  <a:pt x="2826839" y="6746304"/>
                </a:cubicBezTo>
                <a:cubicBezTo>
                  <a:pt x="2822598" y="6738597"/>
                  <a:pt x="2826839" y="6734743"/>
                  <a:pt x="2831081" y="6734743"/>
                </a:cubicBezTo>
                <a:cubicBezTo>
                  <a:pt x="2843804" y="6734743"/>
                  <a:pt x="2852287" y="6734743"/>
                  <a:pt x="2856528" y="6727037"/>
                </a:cubicBezTo>
                <a:cubicBezTo>
                  <a:pt x="2869251" y="6715476"/>
                  <a:pt x="2865010" y="6707770"/>
                  <a:pt x="2865010" y="6700063"/>
                </a:cubicBezTo>
                <a:cubicBezTo>
                  <a:pt x="2852287" y="6700063"/>
                  <a:pt x="2839564" y="6696209"/>
                  <a:pt x="2822598" y="6696209"/>
                </a:cubicBezTo>
                <a:cubicBezTo>
                  <a:pt x="2831081" y="6692356"/>
                  <a:pt x="2835322" y="6692356"/>
                  <a:pt x="2839564" y="6692356"/>
                </a:cubicBezTo>
                <a:cubicBezTo>
                  <a:pt x="2852287" y="6692356"/>
                  <a:pt x="2865010" y="6688502"/>
                  <a:pt x="2877734" y="6692356"/>
                </a:cubicBezTo>
                <a:cubicBezTo>
                  <a:pt x="2894699" y="6696209"/>
                  <a:pt x="2898941" y="6684649"/>
                  <a:pt x="2915906" y="6680796"/>
                </a:cubicBezTo>
                <a:cubicBezTo>
                  <a:pt x="2932870" y="6676942"/>
                  <a:pt x="2932870" y="6673089"/>
                  <a:pt x="2924389" y="6657675"/>
                </a:cubicBezTo>
                <a:cubicBezTo>
                  <a:pt x="2920147" y="6646115"/>
                  <a:pt x="2911664" y="6642261"/>
                  <a:pt x="2903182" y="6646115"/>
                </a:cubicBezTo>
                <a:cubicBezTo>
                  <a:pt x="2890458" y="6653822"/>
                  <a:pt x="2877734" y="6649968"/>
                  <a:pt x="2869251" y="6649968"/>
                </a:cubicBezTo>
                <a:cubicBezTo>
                  <a:pt x="2843804" y="6653822"/>
                  <a:pt x="2822598" y="6646115"/>
                  <a:pt x="2797151" y="6657675"/>
                </a:cubicBezTo>
                <a:cubicBezTo>
                  <a:pt x="2797151" y="6657675"/>
                  <a:pt x="2792909" y="6657675"/>
                  <a:pt x="2788668" y="6653822"/>
                </a:cubicBezTo>
                <a:cubicBezTo>
                  <a:pt x="2767462" y="6646115"/>
                  <a:pt x="2750496" y="6646115"/>
                  <a:pt x="2729290" y="6646115"/>
                </a:cubicBezTo>
                <a:cubicBezTo>
                  <a:pt x="2699601" y="6642261"/>
                  <a:pt x="2669912" y="6634555"/>
                  <a:pt x="2640224" y="6638408"/>
                </a:cubicBezTo>
                <a:cubicBezTo>
                  <a:pt x="2640224" y="6638408"/>
                  <a:pt x="2635982" y="6638408"/>
                  <a:pt x="2635982" y="6638408"/>
                </a:cubicBezTo>
                <a:cubicBezTo>
                  <a:pt x="2635982" y="6634555"/>
                  <a:pt x="2635982" y="6634555"/>
                  <a:pt x="2635982" y="6634555"/>
                </a:cubicBezTo>
                <a:cubicBezTo>
                  <a:pt x="2635982" y="6630701"/>
                  <a:pt x="2635982" y="6626848"/>
                  <a:pt x="2640224" y="6626848"/>
                </a:cubicBezTo>
                <a:cubicBezTo>
                  <a:pt x="2644465" y="6626848"/>
                  <a:pt x="2648706" y="6626848"/>
                  <a:pt x="2652948" y="6626848"/>
                </a:cubicBezTo>
                <a:cubicBezTo>
                  <a:pt x="2678395" y="6626848"/>
                  <a:pt x="2703843" y="6626848"/>
                  <a:pt x="2729290" y="6626848"/>
                </a:cubicBezTo>
                <a:cubicBezTo>
                  <a:pt x="2733531" y="6626848"/>
                  <a:pt x="2742014" y="6626848"/>
                  <a:pt x="2742014" y="6619141"/>
                </a:cubicBezTo>
                <a:cubicBezTo>
                  <a:pt x="2737773" y="6603727"/>
                  <a:pt x="2754737" y="6603727"/>
                  <a:pt x="2763220" y="6603727"/>
                </a:cubicBezTo>
                <a:cubicBezTo>
                  <a:pt x="2780185" y="6603727"/>
                  <a:pt x="2797151" y="6603727"/>
                  <a:pt x="2814115" y="6603727"/>
                </a:cubicBezTo>
                <a:cubicBezTo>
                  <a:pt x="2826839" y="6603727"/>
                  <a:pt x="2839564" y="6599874"/>
                  <a:pt x="2852287" y="6596020"/>
                </a:cubicBezTo>
                <a:cubicBezTo>
                  <a:pt x="2848045" y="6588314"/>
                  <a:pt x="2839564" y="6584460"/>
                  <a:pt x="2831081" y="6584460"/>
                </a:cubicBezTo>
                <a:cubicBezTo>
                  <a:pt x="2797151" y="6584460"/>
                  <a:pt x="2763220" y="6592167"/>
                  <a:pt x="2729290" y="6580607"/>
                </a:cubicBezTo>
                <a:cubicBezTo>
                  <a:pt x="2674154" y="6580607"/>
                  <a:pt x="2619018" y="6580607"/>
                  <a:pt x="2568123" y="6580607"/>
                </a:cubicBezTo>
                <a:cubicBezTo>
                  <a:pt x="2559640" y="6580607"/>
                  <a:pt x="2555398" y="6592167"/>
                  <a:pt x="2546916" y="6584460"/>
                </a:cubicBezTo>
                <a:cubicBezTo>
                  <a:pt x="2534191" y="6572900"/>
                  <a:pt x="2517227" y="6580607"/>
                  <a:pt x="2504504" y="6580607"/>
                </a:cubicBezTo>
                <a:cubicBezTo>
                  <a:pt x="2491779" y="6580607"/>
                  <a:pt x="2474815" y="6576753"/>
                  <a:pt x="2462091" y="6584460"/>
                </a:cubicBezTo>
                <a:cubicBezTo>
                  <a:pt x="2453608" y="6588314"/>
                  <a:pt x="2440885" y="6584460"/>
                  <a:pt x="2432402" y="6584460"/>
                </a:cubicBezTo>
                <a:cubicBezTo>
                  <a:pt x="2411196" y="6576753"/>
                  <a:pt x="2385748" y="6572900"/>
                  <a:pt x="2360301" y="6572900"/>
                </a:cubicBezTo>
                <a:cubicBezTo>
                  <a:pt x="2351818" y="6572900"/>
                  <a:pt x="2347577" y="6580607"/>
                  <a:pt x="2343335" y="6580607"/>
                </a:cubicBezTo>
                <a:cubicBezTo>
                  <a:pt x="2334852" y="6576753"/>
                  <a:pt x="2326371" y="6572900"/>
                  <a:pt x="2317888" y="6572900"/>
                </a:cubicBezTo>
                <a:lnTo>
                  <a:pt x="2223860" y="6572900"/>
                </a:lnTo>
                <a:lnTo>
                  <a:pt x="2226954" y="6566806"/>
                </a:lnTo>
                <a:cubicBezTo>
                  <a:pt x="2231193" y="6555417"/>
                  <a:pt x="2235433" y="6547824"/>
                  <a:pt x="2243914" y="6536434"/>
                </a:cubicBezTo>
                <a:cubicBezTo>
                  <a:pt x="2243914" y="6532638"/>
                  <a:pt x="2243914" y="6528842"/>
                  <a:pt x="2243914" y="6528842"/>
                </a:cubicBezTo>
                <a:cubicBezTo>
                  <a:pt x="2222713" y="6509859"/>
                  <a:pt x="2205753" y="6490877"/>
                  <a:pt x="2180314" y="6490877"/>
                </a:cubicBezTo>
                <a:cubicBezTo>
                  <a:pt x="2103994" y="6490877"/>
                  <a:pt x="2031914" y="6490877"/>
                  <a:pt x="1959834" y="6490877"/>
                </a:cubicBezTo>
                <a:cubicBezTo>
                  <a:pt x="1955594" y="6490877"/>
                  <a:pt x="1942874" y="6498470"/>
                  <a:pt x="1942874" y="6483284"/>
                </a:cubicBezTo>
                <a:cubicBezTo>
                  <a:pt x="1942874" y="6475691"/>
                  <a:pt x="1955594" y="6479487"/>
                  <a:pt x="1959834" y="6479487"/>
                </a:cubicBezTo>
                <a:cubicBezTo>
                  <a:pt x="1976794" y="6479487"/>
                  <a:pt x="1993754" y="6479487"/>
                  <a:pt x="2010714" y="6468098"/>
                </a:cubicBezTo>
                <a:cubicBezTo>
                  <a:pt x="2048874" y="6433930"/>
                  <a:pt x="2099754" y="6422541"/>
                  <a:pt x="2154873" y="6418744"/>
                </a:cubicBezTo>
                <a:cubicBezTo>
                  <a:pt x="2180314" y="6418744"/>
                  <a:pt x="2209994" y="6422541"/>
                  <a:pt x="2239673" y="6414948"/>
                </a:cubicBezTo>
                <a:cubicBezTo>
                  <a:pt x="2256633" y="6407355"/>
                  <a:pt x="2277833" y="6411151"/>
                  <a:pt x="2294793" y="6414948"/>
                </a:cubicBezTo>
                <a:cubicBezTo>
                  <a:pt x="2311753" y="6414948"/>
                  <a:pt x="2328713" y="6403558"/>
                  <a:pt x="2345673" y="6407355"/>
                </a:cubicBezTo>
                <a:cubicBezTo>
                  <a:pt x="2354152" y="6407355"/>
                  <a:pt x="2371112" y="6414948"/>
                  <a:pt x="2366873" y="6399762"/>
                </a:cubicBezTo>
                <a:cubicBezTo>
                  <a:pt x="2366873" y="6388372"/>
                  <a:pt x="2354152" y="6395965"/>
                  <a:pt x="2345673" y="6392169"/>
                </a:cubicBezTo>
                <a:cubicBezTo>
                  <a:pt x="2294793" y="6388372"/>
                  <a:pt x="2248153" y="6399762"/>
                  <a:pt x="2197274" y="6399762"/>
                </a:cubicBezTo>
                <a:cubicBezTo>
                  <a:pt x="2171833" y="6399762"/>
                  <a:pt x="2159113" y="6380779"/>
                  <a:pt x="2133674" y="6376983"/>
                </a:cubicBezTo>
                <a:cubicBezTo>
                  <a:pt x="2133674" y="6376983"/>
                  <a:pt x="2133674" y="6373186"/>
                  <a:pt x="2133674" y="6369390"/>
                </a:cubicBezTo>
                <a:cubicBezTo>
                  <a:pt x="2133674" y="6365594"/>
                  <a:pt x="2129434" y="6358001"/>
                  <a:pt x="2137913" y="6354204"/>
                </a:cubicBezTo>
                <a:cubicBezTo>
                  <a:pt x="2150634" y="6354204"/>
                  <a:pt x="2163354" y="6354204"/>
                  <a:pt x="2176073" y="6354204"/>
                </a:cubicBezTo>
                <a:cubicBezTo>
                  <a:pt x="2188793" y="6354204"/>
                  <a:pt x="2193034" y="6346611"/>
                  <a:pt x="2201513" y="6346611"/>
                </a:cubicBezTo>
                <a:cubicBezTo>
                  <a:pt x="2205753" y="6346611"/>
                  <a:pt x="2205753" y="6342815"/>
                  <a:pt x="2205753" y="6339018"/>
                </a:cubicBezTo>
                <a:cubicBezTo>
                  <a:pt x="2205753" y="6335222"/>
                  <a:pt x="2201513" y="6335222"/>
                  <a:pt x="2197274" y="6335222"/>
                </a:cubicBezTo>
                <a:cubicBezTo>
                  <a:pt x="2184553" y="6335222"/>
                  <a:pt x="2171833" y="6335222"/>
                  <a:pt x="2159113" y="6335222"/>
                </a:cubicBezTo>
                <a:cubicBezTo>
                  <a:pt x="2154873" y="6335222"/>
                  <a:pt x="2146394" y="6335222"/>
                  <a:pt x="2146394" y="6327629"/>
                </a:cubicBezTo>
                <a:cubicBezTo>
                  <a:pt x="2146394" y="6323832"/>
                  <a:pt x="2154873" y="6323832"/>
                  <a:pt x="2154873" y="6320036"/>
                </a:cubicBezTo>
                <a:cubicBezTo>
                  <a:pt x="2171833" y="6308647"/>
                  <a:pt x="2188793" y="6301054"/>
                  <a:pt x="2205753" y="6301054"/>
                </a:cubicBezTo>
                <a:cubicBezTo>
                  <a:pt x="2235433" y="6301054"/>
                  <a:pt x="2256633" y="6282071"/>
                  <a:pt x="2286313" y="6285868"/>
                </a:cubicBezTo>
                <a:cubicBezTo>
                  <a:pt x="2286313" y="6285868"/>
                  <a:pt x="2286313" y="6282071"/>
                  <a:pt x="2286313" y="6282071"/>
                </a:cubicBezTo>
                <a:cubicBezTo>
                  <a:pt x="2286313" y="6278275"/>
                  <a:pt x="2286313" y="6278275"/>
                  <a:pt x="2286313" y="6274478"/>
                </a:cubicBezTo>
                <a:cubicBezTo>
                  <a:pt x="2282073" y="6274478"/>
                  <a:pt x="2273593" y="6274478"/>
                  <a:pt x="2269353" y="6274478"/>
                </a:cubicBezTo>
                <a:cubicBezTo>
                  <a:pt x="2252393" y="6270682"/>
                  <a:pt x="2252393" y="6266885"/>
                  <a:pt x="2256633" y="6251700"/>
                </a:cubicBezTo>
                <a:cubicBezTo>
                  <a:pt x="2260873" y="6247903"/>
                  <a:pt x="2260873" y="6244107"/>
                  <a:pt x="2252393" y="6240310"/>
                </a:cubicBezTo>
                <a:cubicBezTo>
                  <a:pt x="2239673" y="6236514"/>
                  <a:pt x="2226954" y="6236514"/>
                  <a:pt x="2214234" y="6228921"/>
                </a:cubicBezTo>
                <a:cubicBezTo>
                  <a:pt x="2226954" y="6228921"/>
                  <a:pt x="2235433" y="6228921"/>
                  <a:pt x="2243914" y="6228921"/>
                </a:cubicBezTo>
                <a:cubicBezTo>
                  <a:pt x="2252393" y="6228921"/>
                  <a:pt x="2252393" y="6221328"/>
                  <a:pt x="2248153" y="6217531"/>
                </a:cubicBezTo>
                <a:cubicBezTo>
                  <a:pt x="2248153" y="6213735"/>
                  <a:pt x="2239673" y="6213735"/>
                  <a:pt x="2248153" y="6209938"/>
                </a:cubicBezTo>
                <a:cubicBezTo>
                  <a:pt x="2248153" y="6209938"/>
                  <a:pt x="2252393" y="6206142"/>
                  <a:pt x="2252393" y="6209938"/>
                </a:cubicBezTo>
                <a:cubicBezTo>
                  <a:pt x="2265113" y="6217531"/>
                  <a:pt x="2282073" y="6213735"/>
                  <a:pt x="2294793" y="6213735"/>
                </a:cubicBezTo>
                <a:cubicBezTo>
                  <a:pt x="2299033" y="6213735"/>
                  <a:pt x="2303273" y="6213735"/>
                  <a:pt x="2303273" y="6209938"/>
                </a:cubicBezTo>
                <a:cubicBezTo>
                  <a:pt x="2303273" y="6206142"/>
                  <a:pt x="2303273" y="6206142"/>
                  <a:pt x="2299033" y="6202346"/>
                </a:cubicBezTo>
                <a:cubicBezTo>
                  <a:pt x="2290553" y="6194753"/>
                  <a:pt x="2277833" y="6194753"/>
                  <a:pt x="2273593" y="6187160"/>
                </a:cubicBezTo>
                <a:cubicBezTo>
                  <a:pt x="2269353" y="6179567"/>
                  <a:pt x="2260873" y="6175770"/>
                  <a:pt x="2269353" y="6168177"/>
                </a:cubicBezTo>
                <a:cubicBezTo>
                  <a:pt x="2273593" y="6164381"/>
                  <a:pt x="2273593" y="6156788"/>
                  <a:pt x="2277833" y="6156788"/>
                </a:cubicBezTo>
                <a:cubicBezTo>
                  <a:pt x="2286313" y="6156788"/>
                  <a:pt x="2294793" y="6152991"/>
                  <a:pt x="2299033" y="6156788"/>
                </a:cubicBezTo>
                <a:cubicBezTo>
                  <a:pt x="2315993" y="6164381"/>
                  <a:pt x="2332953" y="6168177"/>
                  <a:pt x="2349913" y="6171974"/>
                </a:cubicBezTo>
                <a:cubicBezTo>
                  <a:pt x="2362633" y="6179567"/>
                  <a:pt x="2362633" y="6175770"/>
                  <a:pt x="2371112" y="6164381"/>
                </a:cubicBezTo>
                <a:cubicBezTo>
                  <a:pt x="2371112" y="6156788"/>
                  <a:pt x="2375353" y="6145399"/>
                  <a:pt x="2383832" y="6141602"/>
                </a:cubicBezTo>
                <a:cubicBezTo>
                  <a:pt x="2396553" y="6141602"/>
                  <a:pt x="2405032" y="6134009"/>
                  <a:pt x="2421992" y="6134009"/>
                </a:cubicBezTo>
                <a:cubicBezTo>
                  <a:pt x="2430472" y="6137806"/>
                  <a:pt x="2443193" y="6134009"/>
                  <a:pt x="2455913" y="6137806"/>
                </a:cubicBezTo>
                <a:cubicBezTo>
                  <a:pt x="2464392" y="6137806"/>
                  <a:pt x="2464392" y="6130213"/>
                  <a:pt x="2464392" y="6126416"/>
                </a:cubicBezTo>
                <a:cubicBezTo>
                  <a:pt x="2464392" y="6118823"/>
                  <a:pt x="2460153" y="6115027"/>
                  <a:pt x="2455913" y="6115027"/>
                </a:cubicBezTo>
                <a:cubicBezTo>
                  <a:pt x="2447432" y="6115027"/>
                  <a:pt x="2447432" y="6118823"/>
                  <a:pt x="2443193" y="6118823"/>
                </a:cubicBezTo>
                <a:cubicBezTo>
                  <a:pt x="2421992" y="6126416"/>
                  <a:pt x="2405032" y="6122620"/>
                  <a:pt x="2392313" y="6107434"/>
                </a:cubicBezTo>
                <a:cubicBezTo>
                  <a:pt x="2388072" y="6099841"/>
                  <a:pt x="2396553" y="6092248"/>
                  <a:pt x="2388072" y="6084655"/>
                </a:cubicBezTo>
                <a:cubicBezTo>
                  <a:pt x="2375353" y="6084655"/>
                  <a:pt x="2362633" y="6084655"/>
                  <a:pt x="2349913" y="6084655"/>
                </a:cubicBezTo>
                <a:cubicBezTo>
                  <a:pt x="2341432" y="6080859"/>
                  <a:pt x="2328713" y="6088452"/>
                  <a:pt x="2315993" y="6080859"/>
                </a:cubicBezTo>
                <a:cubicBezTo>
                  <a:pt x="2312813" y="6078011"/>
                  <a:pt x="2310163" y="6076825"/>
                  <a:pt x="2307778" y="6076647"/>
                </a:cubicBezTo>
                <a:lnTo>
                  <a:pt x="2303001" y="6077973"/>
                </a:lnTo>
                <a:lnTo>
                  <a:pt x="2306070" y="6071704"/>
                </a:lnTo>
                <a:cubicBezTo>
                  <a:pt x="2318795" y="6057153"/>
                  <a:pt x="2314553" y="6047454"/>
                  <a:pt x="2297589" y="6047454"/>
                </a:cubicBezTo>
                <a:cubicBezTo>
                  <a:pt x="2293347" y="6047454"/>
                  <a:pt x="2284864" y="6047454"/>
                  <a:pt x="2276383" y="6047454"/>
                </a:cubicBezTo>
                <a:cubicBezTo>
                  <a:pt x="2267900" y="6042603"/>
                  <a:pt x="2255176" y="6042603"/>
                  <a:pt x="2255176" y="6032903"/>
                </a:cubicBezTo>
                <a:cubicBezTo>
                  <a:pt x="2255176" y="6008653"/>
                  <a:pt x="2242451" y="6008653"/>
                  <a:pt x="2229728" y="6008653"/>
                </a:cubicBezTo>
                <a:cubicBezTo>
                  <a:pt x="2212764" y="6008653"/>
                  <a:pt x="2200039" y="6008653"/>
                  <a:pt x="2191556" y="5994103"/>
                </a:cubicBezTo>
                <a:cubicBezTo>
                  <a:pt x="2183075" y="5984403"/>
                  <a:pt x="2166109" y="5984403"/>
                  <a:pt x="2153385" y="5994103"/>
                </a:cubicBezTo>
                <a:cubicBezTo>
                  <a:pt x="2136420" y="6008653"/>
                  <a:pt x="2115214" y="5998953"/>
                  <a:pt x="2094008" y="5998953"/>
                </a:cubicBezTo>
                <a:cubicBezTo>
                  <a:pt x="2089767" y="5998953"/>
                  <a:pt x="2089767" y="5994103"/>
                  <a:pt x="2085525" y="5994103"/>
                </a:cubicBezTo>
                <a:cubicBezTo>
                  <a:pt x="2081284" y="5984403"/>
                  <a:pt x="2085525" y="5979552"/>
                  <a:pt x="2089767" y="5979552"/>
                </a:cubicBezTo>
                <a:cubicBezTo>
                  <a:pt x="2102490" y="5979552"/>
                  <a:pt x="2110973" y="5979552"/>
                  <a:pt x="2115214" y="5969853"/>
                </a:cubicBezTo>
                <a:cubicBezTo>
                  <a:pt x="2127937" y="5955302"/>
                  <a:pt x="2123696" y="5945603"/>
                  <a:pt x="2123696" y="5935902"/>
                </a:cubicBezTo>
                <a:cubicBezTo>
                  <a:pt x="2110973" y="5935902"/>
                  <a:pt x="2098250" y="5931052"/>
                  <a:pt x="2081284" y="5931052"/>
                </a:cubicBezTo>
                <a:cubicBezTo>
                  <a:pt x="2089767" y="5926202"/>
                  <a:pt x="2094008" y="5926202"/>
                  <a:pt x="2098250" y="5926202"/>
                </a:cubicBezTo>
                <a:cubicBezTo>
                  <a:pt x="2110973" y="5926202"/>
                  <a:pt x="2123696" y="5921351"/>
                  <a:pt x="2136420" y="5926202"/>
                </a:cubicBezTo>
                <a:cubicBezTo>
                  <a:pt x="2153385" y="5931052"/>
                  <a:pt x="2157627" y="5916502"/>
                  <a:pt x="2174592" y="5911652"/>
                </a:cubicBezTo>
                <a:cubicBezTo>
                  <a:pt x="2191556" y="5906802"/>
                  <a:pt x="2191556" y="5901952"/>
                  <a:pt x="2183075" y="5882551"/>
                </a:cubicBezTo>
                <a:cubicBezTo>
                  <a:pt x="2178833" y="5868002"/>
                  <a:pt x="2170351" y="5863151"/>
                  <a:pt x="2161868" y="5868002"/>
                </a:cubicBezTo>
                <a:cubicBezTo>
                  <a:pt x="2149145" y="5877702"/>
                  <a:pt x="2136420" y="5872851"/>
                  <a:pt x="2127937" y="5872851"/>
                </a:cubicBezTo>
                <a:cubicBezTo>
                  <a:pt x="2102490" y="5877702"/>
                  <a:pt x="2081284" y="5868002"/>
                  <a:pt x="2055837" y="5882551"/>
                </a:cubicBezTo>
                <a:cubicBezTo>
                  <a:pt x="2055837" y="5882551"/>
                  <a:pt x="2051595" y="5882551"/>
                  <a:pt x="2047354" y="5877702"/>
                </a:cubicBezTo>
                <a:cubicBezTo>
                  <a:pt x="2026148" y="5868002"/>
                  <a:pt x="2009182" y="5868002"/>
                  <a:pt x="1987976" y="5868002"/>
                </a:cubicBezTo>
                <a:lnTo>
                  <a:pt x="1953832" y="5861494"/>
                </a:lnTo>
                <a:lnTo>
                  <a:pt x="1965665" y="5858291"/>
                </a:lnTo>
                <a:cubicBezTo>
                  <a:pt x="1972554" y="5854969"/>
                  <a:pt x="1978914" y="5851173"/>
                  <a:pt x="1985274" y="5849274"/>
                </a:cubicBezTo>
                <a:cubicBezTo>
                  <a:pt x="1987395" y="5849274"/>
                  <a:pt x="1989514" y="5847376"/>
                  <a:pt x="1991104" y="5845003"/>
                </a:cubicBezTo>
                <a:lnTo>
                  <a:pt x="1991786" y="5843171"/>
                </a:lnTo>
                <a:lnTo>
                  <a:pt x="1995929" y="5842539"/>
                </a:lnTo>
                <a:cubicBezTo>
                  <a:pt x="1998580" y="5841327"/>
                  <a:pt x="2000700" y="5838901"/>
                  <a:pt x="2000700" y="5834051"/>
                </a:cubicBezTo>
                <a:cubicBezTo>
                  <a:pt x="1996459" y="5814651"/>
                  <a:pt x="2013424" y="5814651"/>
                  <a:pt x="2021906" y="5814651"/>
                </a:cubicBezTo>
                <a:cubicBezTo>
                  <a:pt x="2038871" y="5814651"/>
                  <a:pt x="2055837" y="5814651"/>
                  <a:pt x="2072801" y="5814651"/>
                </a:cubicBezTo>
                <a:cubicBezTo>
                  <a:pt x="2085525" y="5814651"/>
                  <a:pt x="2098250" y="5809801"/>
                  <a:pt x="2110973" y="5804950"/>
                </a:cubicBezTo>
                <a:cubicBezTo>
                  <a:pt x="2106731" y="5795251"/>
                  <a:pt x="2098250" y="5790401"/>
                  <a:pt x="2089767" y="5790401"/>
                </a:cubicBezTo>
                <a:cubicBezTo>
                  <a:pt x="2055837" y="5790401"/>
                  <a:pt x="2021906" y="5800101"/>
                  <a:pt x="1987976" y="5785551"/>
                </a:cubicBezTo>
                <a:cubicBezTo>
                  <a:pt x="1932840" y="5785551"/>
                  <a:pt x="1877704" y="5785551"/>
                  <a:pt x="1826809" y="5785551"/>
                </a:cubicBezTo>
                <a:cubicBezTo>
                  <a:pt x="1818326" y="5785551"/>
                  <a:pt x="1814085" y="5800101"/>
                  <a:pt x="1805602" y="5790401"/>
                </a:cubicBezTo>
                <a:cubicBezTo>
                  <a:pt x="1792877" y="5775851"/>
                  <a:pt x="1775913" y="5785551"/>
                  <a:pt x="1763190" y="5785551"/>
                </a:cubicBezTo>
                <a:cubicBezTo>
                  <a:pt x="1750466" y="5785551"/>
                  <a:pt x="1733501" y="5780700"/>
                  <a:pt x="1720777" y="5790401"/>
                </a:cubicBezTo>
                <a:cubicBezTo>
                  <a:pt x="1712294" y="5795251"/>
                  <a:pt x="1699571" y="5790401"/>
                  <a:pt x="1691088" y="5790401"/>
                </a:cubicBezTo>
                <a:cubicBezTo>
                  <a:pt x="1669882" y="5780700"/>
                  <a:pt x="1644434" y="5775851"/>
                  <a:pt x="1618987" y="5775851"/>
                </a:cubicBezTo>
                <a:cubicBezTo>
                  <a:pt x="1610504" y="5775851"/>
                  <a:pt x="1606263" y="5785551"/>
                  <a:pt x="1602021" y="5785551"/>
                </a:cubicBezTo>
                <a:cubicBezTo>
                  <a:pt x="1593539" y="5780700"/>
                  <a:pt x="1585057" y="5775851"/>
                  <a:pt x="1576574" y="5775851"/>
                </a:cubicBezTo>
                <a:cubicBezTo>
                  <a:pt x="1525678" y="5775851"/>
                  <a:pt x="1479025" y="5775851"/>
                  <a:pt x="1428130" y="5775851"/>
                </a:cubicBezTo>
                <a:cubicBezTo>
                  <a:pt x="1404802" y="5778275"/>
                  <a:pt x="1381475" y="5777063"/>
                  <a:pt x="1357618" y="5775244"/>
                </a:cubicBezTo>
                <a:lnTo>
                  <a:pt x="1317117" y="5772911"/>
                </a:lnTo>
                <a:lnTo>
                  <a:pt x="1318325" y="5772719"/>
                </a:lnTo>
                <a:cubicBezTo>
                  <a:pt x="1335291" y="5769821"/>
                  <a:pt x="1356498" y="5772719"/>
                  <a:pt x="1373462" y="5772719"/>
                </a:cubicBezTo>
                <a:cubicBezTo>
                  <a:pt x="1386185" y="5772719"/>
                  <a:pt x="1394668" y="5775617"/>
                  <a:pt x="1407392" y="5769821"/>
                </a:cubicBezTo>
                <a:cubicBezTo>
                  <a:pt x="1407392" y="5766924"/>
                  <a:pt x="1415875" y="5769821"/>
                  <a:pt x="1420116" y="5766924"/>
                </a:cubicBezTo>
                <a:cubicBezTo>
                  <a:pt x="1437080" y="5764026"/>
                  <a:pt x="1454046" y="5781413"/>
                  <a:pt x="1471012" y="5766924"/>
                </a:cubicBezTo>
                <a:cubicBezTo>
                  <a:pt x="1487976" y="5766924"/>
                  <a:pt x="1504941" y="5766924"/>
                  <a:pt x="1526148" y="5766924"/>
                </a:cubicBezTo>
                <a:cubicBezTo>
                  <a:pt x="1543112" y="5766924"/>
                  <a:pt x="1560077" y="5769821"/>
                  <a:pt x="1581284" y="5766924"/>
                </a:cubicBezTo>
                <a:cubicBezTo>
                  <a:pt x="1589767" y="5766924"/>
                  <a:pt x="1602490" y="5772719"/>
                  <a:pt x="1606731" y="5761128"/>
                </a:cubicBezTo>
                <a:cubicBezTo>
                  <a:pt x="1619455" y="5758230"/>
                  <a:pt x="1632179" y="5755332"/>
                  <a:pt x="1644903" y="5761128"/>
                </a:cubicBezTo>
                <a:cubicBezTo>
                  <a:pt x="1649145" y="5764026"/>
                  <a:pt x="1657627" y="5764026"/>
                  <a:pt x="1661868" y="5761128"/>
                </a:cubicBezTo>
                <a:cubicBezTo>
                  <a:pt x="1678832" y="5758230"/>
                  <a:pt x="1691557" y="5758230"/>
                  <a:pt x="1708522" y="5764026"/>
                </a:cubicBezTo>
                <a:cubicBezTo>
                  <a:pt x="1712764" y="5764026"/>
                  <a:pt x="1721245" y="5764026"/>
                  <a:pt x="1725487" y="5755332"/>
                </a:cubicBezTo>
                <a:cubicBezTo>
                  <a:pt x="1725487" y="5752434"/>
                  <a:pt x="1738210" y="5755332"/>
                  <a:pt x="1742451" y="5755332"/>
                </a:cubicBezTo>
                <a:cubicBezTo>
                  <a:pt x="1742451" y="5752434"/>
                  <a:pt x="1746693" y="5749537"/>
                  <a:pt x="1746693" y="5749537"/>
                </a:cubicBezTo>
                <a:cubicBezTo>
                  <a:pt x="1763658" y="5749537"/>
                  <a:pt x="1780623" y="5749537"/>
                  <a:pt x="1801829" y="5749537"/>
                </a:cubicBezTo>
                <a:cubicBezTo>
                  <a:pt x="1801829" y="5749537"/>
                  <a:pt x="1801829" y="5752434"/>
                  <a:pt x="1801829" y="5755332"/>
                </a:cubicBezTo>
                <a:cubicBezTo>
                  <a:pt x="1835760" y="5755332"/>
                  <a:pt x="1873931" y="5755332"/>
                  <a:pt x="1907861" y="5755332"/>
                </a:cubicBezTo>
                <a:cubicBezTo>
                  <a:pt x="1916343" y="5749537"/>
                  <a:pt x="1924826" y="5749537"/>
                  <a:pt x="1933309" y="5755332"/>
                </a:cubicBezTo>
                <a:cubicBezTo>
                  <a:pt x="1967239" y="5755332"/>
                  <a:pt x="1996928" y="5746639"/>
                  <a:pt x="2030858" y="5749537"/>
                </a:cubicBezTo>
                <a:cubicBezTo>
                  <a:pt x="2030858" y="5746639"/>
                  <a:pt x="2030858" y="5743741"/>
                  <a:pt x="2030858" y="5740843"/>
                </a:cubicBezTo>
                <a:cubicBezTo>
                  <a:pt x="2030858" y="5737945"/>
                  <a:pt x="2030858" y="5737945"/>
                  <a:pt x="2035098" y="5737945"/>
                </a:cubicBezTo>
                <a:cubicBezTo>
                  <a:pt x="2039340" y="5735047"/>
                  <a:pt x="2043581" y="5737945"/>
                  <a:pt x="2043581" y="5740843"/>
                </a:cubicBezTo>
                <a:cubicBezTo>
                  <a:pt x="2069030" y="5740843"/>
                  <a:pt x="2098717" y="5740843"/>
                  <a:pt x="2124166" y="5740843"/>
                </a:cubicBezTo>
                <a:cubicBezTo>
                  <a:pt x="2128407" y="5743741"/>
                  <a:pt x="2141130" y="5737945"/>
                  <a:pt x="2141130" y="5746639"/>
                </a:cubicBezTo>
                <a:cubicBezTo>
                  <a:pt x="2153853" y="5746639"/>
                  <a:pt x="2162336" y="5746639"/>
                  <a:pt x="2170819" y="5746639"/>
                </a:cubicBezTo>
                <a:cubicBezTo>
                  <a:pt x="2183543" y="5746639"/>
                  <a:pt x="2196268" y="5743741"/>
                  <a:pt x="2200508" y="5735047"/>
                </a:cubicBezTo>
                <a:cubicBezTo>
                  <a:pt x="2204749" y="5732149"/>
                  <a:pt x="2208991" y="5732149"/>
                  <a:pt x="2213231" y="5732149"/>
                </a:cubicBezTo>
                <a:cubicBezTo>
                  <a:pt x="2217473" y="5732149"/>
                  <a:pt x="2221714" y="5732149"/>
                  <a:pt x="2230197" y="5732149"/>
                </a:cubicBezTo>
                <a:cubicBezTo>
                  <a:pt x="2234438" y="5732149"/>
                  <a:pt x="2234438" y="5729252"/>
                  <a:pt x="2234438" y="5729252"/>
                </a:cubicBezTo>
                <a:cubicBezTo>
                  <a:pt x="2234438" y="5726354"/>
                  <a:pt x="2234438" y="5723456"/>
                  <a:pt x="2230197" y="5723456"/>
                </a:cubicBezTo>
                <a:cubicBezTo>
                  <a:pt x="2213231" y="5726354"/>
                  <a:pt x="2196268" y="5717660"/>
                  <a:pt x="2179302" y="5717660"/>
                </a:cubicBezTo>
                <a:cubicBezTo>
                  <a:pt x="2170819" y="5720558"/>
                  <a:pt x="2166578" y="5717660"/>
                  <a:pt x="2166578" y="5711865"/>
                </a:cubicBezTo>
                <a:cubicBezTo>
                  <a:pt x="2153853" y="5708967"/>
                  <a:pt x="2145372" y="5700273"/>
                  <a:pt x="2128407" y="5700273"/>
                </a:cubicBezTo>
                <a:cubicBezTo>
                  <a:pt x="2128407" y="5706069"/>
                  <a:pt x="2124166" y="5706069"/>
                  <a:pt x="2119924" y="5703171"/>
                </a:cubicBezTo>
                <a:cubicBezTo>
                  <a:pt x="2115683" y="5703171"/>
                  <a:pt x="2111441" y="5700273"/>
                  <a:pt x="2111441" y="5697375"/>
                </a:cubicBezTo>
                <a:cubicBezTo>
                  <a:pt x="2107200" y="5685784"/>
                  <a:pt x="2090235" y="5679988"/>
                  <a:pt x="2073271" y="5682886"/>
                </a:cubicBezTo>
                <a:cubicBezTo>
                  <a:pt x="2064788" y="5688682"/>
                  <a:pt x="2052064" y="5685784"/>
                  <a:pt x="2043581" y="5691580"/>
                </a:cubicBezTo>
                <a:cubicBezTo>
                  <a:pt x="2043581" y="5691580"/>
                  <a:pt x="2039340" y="5691580"/>
                  <a:pt x="2039340" y="5688682"/>
                </a:cubicBezTo>
                <a:cubicBezTo>
                  <a:pt x="2026616" y="5688682"/>
                  <a:pt x="2018134" y="5685784"/>
                  <a:pt x="2009652" y="5688682"/>
                </a:cubicBezTo>
                <a:cubicBezTo>
                  <a:pt x="1988445" y="5688682"/>
                  <a:pt x="1967239" y="5682886"/>
                  <a:pt x="1950274" y="5697375"/>
                </a:cubicBezTo>
                <a:cubicBezTo>
                  <a:pt x="1946033" y="5694477"/>
                  <a:pt x="1946033" y="5691580"/>
                  <a:pt x="1946033" y="5691580"/>
                </a:cubicBezTo>
                <a:cubicBezTo>
                  <a:pt x="1950274" y="5682886"/>
                  <a:pt x="1941791" y="5674193"/>
                  <a:pt x="1937550" y="5665499"/>
                </a:cubicBezTo>
                <a:cubicBezTo>
                  <a:pt x="1933309" y="5662601"/>
                  <a:pt x="1916343" y="5665499"/>
                  <a:pt x="1907861" y="5665499"/>
                </a:cubicBezTo>
                <a:cubicBezTo>
                  <a:pt x="1916343" y="5677090"/>
                  <a:pt x="1916343" y="5677090"/>
                  <a:pt x="1899378" y="5677090"/>
                </a:cubicBezTo>
                <a:cubicBezTo>
                  <a:pt x="1886655" y="5677090"/>
                  <a:pt x="1886655" y="5677090"/>
                  <a:pt x="1873931" y="5688682"/>
                </a:cubicBezTo>
                <a:cubicBezTo>
                  <a:pt x="1873931" y="5691580"/>
                  <a:pt x="1869689" y="5691580"/>
                  <a:pt x="1865448" y="5691580"/>
                </a:cubicBezTo>
                <a:cubicBezTo>
                  <a:pt x="1861207" y="5691580"/>
                  <a:pt x="1852725" y="5691580"/>
                  <a:pt x="1848483" y="5691580"/>
                </a:cubicBezTo>
                <a:cubicBezTo>
                  <a:pt x="1840001" y="5691580"/>
                  <a:pt x="1835760" y="5691580"/>
                  <a:pt x="1831519" y="5691580"/>
                </a:cubicBezTo>
                <a:cubicBezTo>
                  <a:pt x="1823036" y="5691580"/>
                  <a:pt x="1823036" y="5691580"/>
                  <a:pt x="1823036" y="5697375"/>
                </a:cubicBezTo>
                <a:cubicBezTo>
                  <a:pt x="1818795" y="5703171"/>
                  <a:pt x="1823036" y="5708967"/>
                  <a:pt x="1818795" y="5714762"/>
                </a:cubicBezTo>
                <a:cubicBezTo>
                  <a:pt x="1814553" y="5714762"/>
                  <a:pt x="1806070" y="5714762"/>
                  <a:pt x="1801829" y="5714762"/>
                </a:cubicBezTo>
                <a:cubicBezTo>
                  <a:pt x="1793346" y="5711865"/>
                  <a:pt x="1797588" y="5708967"/>
                  <a:pt x="1797588" y="5706069"/>
                </a:cubicBezTo>
                <a:cubicBezTo>
                  <a:pt x="1784864" y="5703171"/>
                  <a:pt x="1776383" y="5694477"/>
                  <a:pt x="1763658" y="5697375"/>
                </a:cubicBezTo>
                <a:cubicBezTo>
                  <a:pt x="1763658" y="5700273"/>
                  <a:pt x="1759417" y="5700273"/>
                  <a:pt x="1755176" y="5700273"/>
                </a:cubicBezTo>
                <a:cubicBezTo>
                  <a:pt x="1750934" y="5700273"/>
                  <a:pt x="1742451" y="5700273"/>
                  <a:pt x="1738210" y="5700273"/>
                </a:cubicBezTo>
                <a:cubicBezTo>
                  <a:pt x="1738210" y="5706069"/>
                  <a:pt x="1733968" y="5706069"/>
                  <a:pt x="1729728" y="5706069"/>
                </a:cubicBezTo>
                <a:cubicBezTo>
                  <a:pt x="1721245" y="5703171"/>
                  <a:pt x="1725487" y="5700273"/>
                  <a:pt x="1725487" y="5697375"/>
                </a:cubicBezTo>
                <a:cubicBezTo>
                  <a:pt x="1721245" y="5697375"/>
                  <a:pt x="1721245" y="5697375"/>
                  <a:pt x="1721245" y="5697375"/>
                </a:cubicBezTo>
                <a:cubicBezTo>
                  <a:pt x="1704281" y="5697375"/>
                  <a:pt x="1695798" y="5711865"/>
                  <a:pt x="1683074" y="5703171"/>
                </a:cubicBezTo>
                <a:cubicBezTo>
                  <a:pt x="1666109" y="5697375"/>
                  <a:pt x="1649145" y="5706069"/>
                  <a:pt x="1640662" y="5697375"/>
                </a:cubicBezTo>
                <a:cubicBezTo>
                  <a:pt x="1627937" y="5697375"/>
                  <a:pt x="1610973" y="5694477"/>
                  <a:pt x="1598250" y="5700273"/>
                </a:cubicBezTo>
                <a:cubicBezTo>
                  <a:pt x="1581284" y="5703171"/>
                  <a:pt x="1564318" y="5700273"/>
                  <a:pt x="1547354" y="5700273"/>
                </a:cubicBezTo>
                <a:cubicBezTo>
                  <a:pt x="1547354" y="5700273"/>
                  <a:pt x="1543112" y="5700273"/>
                  <a:pt x="1543112" y="5700273"/>
                </a:cubicBezTo>
                <a:cubicBezTo>
                  <a:pt x="1543112" y="5697375"/>
                  <a:pt x="1538871" y="5700273"/>
                  <a:pt x="1543112" y="5703171"/>
                </a:cubicBezTo>
                <a:cubicBezTo>
                  <a:pt x="1543112" y="5706069"/>
                  <a:pt x="1547354" y="5708967"/>
                  <a:pt x="1555835" y="5708967"/>
                </a:cubicBezTo>
                <a:cubicBezTo>
                  <a:pt x="1564318" y="5708967"/>
                  <a:pt x="1568560" y="5711865"/>
                  <a:pt x="1564318" y="5714762"/>
                </a:cubicBezTo>
                <a:cubicBezTo>
                  <a:pt x="1564318" y="5720558"/>
                  <a:pt x="1555835" y="5717660"/>
                  <a:pt x="1551595" y="5717660"/>
                </a:cubicBezTo>
                <a:cubicBezTo>
                  <a:pt x="1555835" y="5729252"/>
                  <a:pt x="1568560" y="5729252"/>
                  <a:pt x="1581284" y="5726354"/>
                </a:cubicBezTo>
                <a:cubicBezTo>
                  <a:pt x="1585525" y="5729252"/>
                  <a:pt x="1589767" y="5726354"/>
                  <a:pt x="1594008" y="5732149"/>
                </a:cubicBezTo>
                <a:cubicBezTo>
                  <a:pt x="1594008" y="5737945"/>
                  <a:pt x="1585525" y="5735047"/>
                  <a:pt x="1581284" y="5737945"/>
                </a:cubicBezTo>
                <a:cubicBezTo>
                  <a:pt x="1568560" y="5737945"/>
                  <a:pt x="1555835" y="5749537"/>
                  <a:pt x="1551595" y="5732149"/>
                </a:cubicBezTo>
                <a:cubicBezTo>
                  <a:pt x="1551595" y="5732149"/>
                  <a:pt x="1543112" y="5732149"/>
                  <a:pt x="1543112" y="5732149"/>
                </a:cubicBezTo>
                <a:cubicBezTo>
                  <a:pt x="1521906" y="5743741"/>
                  <a:pt x="1521906" y="5743741"/>
                  <a:pt x="1496458" y="5737945"/>
                </a:cubicBezTo>
                <a:cubicBezTo>
                  <a:pt x="1487976" y="5735047"/>
                  <a:pt x="1475253" y="5737945"/>
                  <a:pt x="1466770" y="5732149"/>
                </a:cubicBezTo>
                <a:cubicBezTo>
                  <a:pt x="1466770" y="5732149"/>
                  <a:pt x="1466770" y="5732149"/>
                  <a:pt x="1462529" y="5732149"/>
                </a:cubicBezTo>
                <a:cubicBezTo>
                  <a:pt x="1445563" y="5740843"/>
                  <a:pt x="1445563" y="5737945"/>
                  <a:pt x="1428598" y="5737945"/>
                </a:cubicBezTo>
                <a:cubicBezTo>
                  <a:pt x="1420116" y="5737945"/>
                  <a:pt x="1412693" y="5735772"/>
                  <a:pt x="1405272" y="5733237"/>
                </a:cubicBezTo>
                <a:lnTo>
                  <a:pt x="1388855" y="5728393"/>
                </a:lnTo>
                <a:lnTo>
                  <a:pt x="1394598" y="5725988"/>
                </a:lnTo>
                <a:cubicBezTo>
                  <a:pt x="1396719" y="5725100"/>
                  <a:pt x="1398840" y="5723324"/>
                  <a:pt x="1400960" y="5717995"/>
                </a:cubicBezTo>
                <a:cubicBezTo>
                  <a:pt x="1405202" y="5710892"/>
                  <a:pt x="1417925" y="5721548"/>
                  <a:pt x="1426407" y="5710892"/>
                </a:cubicBezTo>
                <a:cubicBezTo>
                  <a:pt x="1422166" y="5703788"/>
                  <a:pt x="1413683" y="5693132"/>
                  <a:pt x="1400960" y="5693132"/>
                </a:cubicBezTo>
                <a:cubicBezTo>
                  <a:pt x="1388236" y="5696683"/>
                  <a:pt x="1383995" y="5689580"/>
                  <a:pt x="1379753" y="5682476"/>
                </a:cubicBezTo>
                <a:cubicBezTo>
                  <a:pt x="1379753" y="5678923"/>
                  <a:pt x="1375512" y="5675371"/>
                  <a:pt x="1371270" y="5678923"/>
                </a:cubicBezTo>
                <a:cubicBezTo>
                  <a:pt x="1367029" y="5682476"/>
                  <a:pt x="1358547" y="5682476"/>
                  <a:pt x="1350064" y="5686028"/>
                </a:cubicBezTo>
                <a:cubicBezTo>
                  <a:pt x="1341583" y="5686028"/>
                  <a:pt x="1350064" y="5693132"/>
                  <a:pt x="1345824" y="5700236"/>
                </a:cubicBezTo>
                <a:cubicBezTo>
                  <a:pt x="1345824" y="5703788"/>
                  <a:pt x="1345824" y="5703788"/>
                  <a:pt x="1341583" y="5703788"/>
                </a:cubicBezTo>
                <a:cubicBezTo>
                  <a:pt x="1341583" y="5696683"/>
                  <a:pt x="1341583" y="5693132"/>
                  <a:pt x="1341583" y="5686028"/>
                </a:cubicBezTo>
                <a:cubicBezTo>
                  <a:pt x="1341583" y="5682476"/>
                  <a:pt x="1341583" y="5678923"/>
                  <a:pt x="1333100" y="5678923"/>
                </a:cubicBezTo>
                <a:cubicBezTo>
                  <a:pt x="1324617" y="5678923"/>
                  <a:pt x="1311893" y="5668268"/>
                  <a:pt x="1299170" y="5675371"/>
                </a:cubicBezTo>
                <a:cubicBezTo>
                  <a:pt x="1299170" y="5675371"/>
                  <a:pt x="1303411" y="5671819"/>
                  <a:pt x="1299170" y="5671819"/>
                </a:cubicBezTo>
                <a:lnTo>
                  <a:pt x="1298563" y="5672327"/>
                </a:lnTo>
                <a:lnTo>
                  <a:pt x="1294928" y="5654059"/>
                </a:lnTo>
                <a:cubicBezTo>
                  <a:pt x="1286446" y="5646956"/>
                  <a:pt x="1277964" y="5639851"/>
                  <a:pt x="1277964" y="5629195"/>
                </a:cubicBezTo>
                <a:cubicBezTo>
                  <a:pt x="1290687" y="5629195"/>
                  <a:pt x="1307651" y="5632747"/>
                  <a:pt x="1316134" y="5625643"/>
                </a:cubicBezTo>
                <a:cubicBezTo>
                  <a:pt x="1328858" y="5622092"/>
                  <a:pt x="1341583" y="5622092"/>
                  <a:pt x="1354306" y="5622092"/>
                </a:cubicBezTo>
                <a:cubicBezTo>
                  <a:pt x="1371270" y="5625643"/>
                  <a:pt x="1383995" y="5632747"/>
                  <a:pt x="1400960" y="5622092"/>
                </a:cubicBezTo>
                <a:cubicBezTo>
                  <a:pt x="1405202" y="5622092"/>
                  <a:pt x="1409442" y="5625643"/>
                  <a:pt x="1413683" y="5625643"/>
                </a:cubicBezTo>
                <a:cubicBezTo>
                  <a:pt x="1430648" y="5629195"/>
                  <a:pt x="1447614" y="5632747"/>
                  <a:pt x="1464579" y="5625643"/>
                </a:cubicBezTo>
                <a:cubicBezTo>
                  <a:pt x="1468820" y="5622092"/>
                  <a:pt x="1473061" y="5622092"/>
                  <a:pt x="1473061" y="5622092"/>
                </a:cubicBezTo>
                <a:cubicBezTo>
                  <a:pt x="1485784" y="5632747"/>
                  <a:pt x="1498509" y="5629195"/>
                  <a:pt x="1511233" y="5629195"/>
                </a:cubicBezTo>
                <a:cubicBezTo>
                  <a:pt x="1536680" y="5629195"/>
                  <a:pt x="1562128" y="5629195"/>
                  <a:pt x="1587576" y="5629195"/>
                </a:cubicBezTo>
                <a:cubicBezTo>
                  <a:pt x="1596058" y="5629195"/>
                  <a:pt x="1604540" y="5625643"/>
                  <a:pt x="1608781" y="5629195"/>
                </a:cubicBezTo>
                <a:cubicBezTo>
                  <a:pt x="1617264" y="5636299"/>
                  <a:pt x="1625747" y="5632747"/>
                  <a:pt x="1634230" y="5629195"/>
                </a:cubicBezTo>
                <a:cubicBezTo>
                  <a:pt x="1646954" y="5622092"/>
                  <a:pt x="1668159" y="5622092"/>
                  <a:pt x="1680883" y="5632747"/>
                </a:cubicBezTo>
                <a:cubicBezTo>
                  <a:pt x="1693607" y="5643404"/>
                  <a:pt x="1706331" y="5639851"/>
                  <a:pt x="1719055" y="5632747"/>
                </a:cubicBezTo>
                <a:cubicBezTo>
                  <a:pt x="1731778" y="5629195"/>
                  <a:pt x="1744502" y="5622092"/>
                  <a:pt x="1757226" y="5632747"/>
                </a:cubicBezTo>
                <a:cubicBezTo>
                  <a:pt x="1757226" y="5636299"/>
                  <a:pt x="1765709" y="5632747"/>
                  <a:pt x="1769949" y="5632747"/>
                </a:cubicBezTo>
                <a:cubicBezTo>
                  <a:pt x="1791155" y="5632747"/>
                  <a:pt x="1812363" y="5632747"/>
                  <a:pt x="1833568" y="5629195"/>
                </a:cubicBezTo>
                <a:cubicBezTo>
                  <a:pt x="1842051" y="5625643"/>
                  <a:pt x="1846292" y="5625643"/>
                  <a:pt x="1846292" y="5618539"/>
                </a:cubicBezTo>
                <a:cubicBezTo>
                  <a:pt x="1846292" y="5614987"/>
                  <a:pt x="1842051" y="5607883"/>
                  <a:pt x="1850533" y="5607883"/>
                </a:cubicBezTo>
                <a:cubicBezTo>
                  <a:pt x="1867499" y="5604331"/>
                  <a:pt x="1880223" y="5593675"/>
                  <a:pt x="1897188" y="5593675"/>
                </a:cubicBezTo>
                <a:cubicBezTo>
                  <a:pt x="1914152" y="5593675"/>
                  <a:pt x="1914152" y="5590123"/>
                  <a:pt x="1931118" y="5600780"/>
                </a:cubicBezTo>
                <a:cubicBezTo>
                  <a:pt x="1935359" y="5600780"/>
                  <a:pt x="1935359" y="5600780"/>
                  <a:pt x="1935359" y="5600780"/>
                </a:cubicBezTo>
                <a:cubicBezTo>
                  <a:pt x="1943842" y="5593675"/>
                  <a:pt x="1956565" y="5597227"/>
                  <a:pt x="1965047" y="5593675"/>
                </a:cubicBezTo>
                <a:cubicBezTo>
                  <a:pt x="1990495" y="5586571"/>
                  <a:pt x="1990495" y="5586571"/>
                  <a:pt x="2011701" y="5600780"/>
                </a:cubicBezTo>
                <a:cubicBezTo>
                  <a:pt x="2011701" y="5600780"/>
                  <a:pt x="2020184" y="5600780"/>
                  <a:pt x="2020184" y="5600780"/>
                </a:cubicBezTo>
                <a:cubicBezTo>
                  <a:pt x="2024425" y="5579466"/>
                  <a:pt x="2037149" y="5593675"/>
                  <a:pt x="2049873" y="5593675"/>
                </a:cubicBezTo>
                <a:cubicBezTo>
                  <a:pt x="2054115" y="5597227"/>
                  <a:pt x="2062597" y="5593675"/>
                  <a:pt x="2062597" y="5600780"/>
                </a:cubicBezTo>
                <a:cubicBezTo>
                  <a:pt x="2058356" y="5607883"/>
                  <a:pt x="2054115" y="5604331"/>
                  <a:pt x="2049873" y="5607883"/>
                </a:cubicBezTo>
                <a:cubicBezTo>
                  <a:pt x="2037149" y="5604331"/>
                  <a:pt x="2024425" y="5604331"/>
                  <a:pt x="2020184" y="5618539"/>
                </a:cubicBezTo>
                <a:cubicBezTo>
                  <a:pt x="2024425" y="5618539"/>
                  <a:pt x="2032907" y="5614987"/>
                  <a:pt x="2032907" y="5622092"/>
                </a:cubicBezTo>
                <a:cubicBezTo>
                  <a:pt x="2037149" y="5625643"/>
                  <a:pt x="2032907" y="5629195"/>
                  <a:pt x="2024425" y="5629195"/>
                </a:cubicBezTo>
                <a:cubicBezTo>
                  <a:pt x="2015943" y="5629195"/>
                  <a:pt x="2011701" y="5632747"/>
                  <a:pt x="2011701" y="5636299"/>
                </a:cubicBezTo>
                <a:cubicBezTo>
                  <a:pt x="2007460" y="5639851"/>
                  <a:pt x="2011701" y="5643404"/>
                  <a:pt x="2011701" y="5639851"/>
                </a:cubicBezTo>
                <a:cubicBezTo>
                  <a:pt x="2011701" y="5639851"/>
                  <a:pt x="2015943" y="5639851"/>
                  <a:pt x="2015943" y="5639851"/>
                </a:cubicBezTo>
                <a:cubicBezTo>
                  <a:pt x="2032907" y="5639851"/>
                  <a:pt x="2049873" y="5636299"/>
                  <a:pt x="2066839" y="5639851"/>
                </a:cubicBezTo>
                <a:cubicBezTo>
                  <a:pt x="2079562" y="5646956"/>
                  <a:pt x="2096526" y="5643404"/>
                  <a:pt x="2109251" y="5643404"/>
                </a:cubicBezTo>
                <a:cubicBezTo>
                  <a:pt x="2117734" y="5632747"/>
                  <a:pt x="2134698" y="5643404"/>
                  <a:pt x="2151663" y="5636299"/>
                </a:cubicBezTo>
                <a:cubicBezTo>
                  <a:pt x="2164387" y="5625643"/>
                  <a:pt x="2172870" y="5643404"/>
                  <a:pt x="2189834" y="5643404"/>
                </a:cubicBezTo>
                <a:cubicBezTo>
                  <a:pt x="2189834" y="5643404"/>
                  <a:pt x="2189834" y="5643404"/>
                  <a:pt x="2194076" y="5643404"/>
                </a:cubicBezTo>
                <a:cubicBezTo>
                  <a:pt x="2194076" y="5639851"/>
                  <a:pt x="2189834" y="5636299"/>
                  <a:pt x="2198317" y="5632747"/>
                </a:cubicBezTo>
                <a:cubicBezTo>
                  <a:pt x="2202558" y="5632747"/>
                  <a:pt x="2206799" y="5632747"/>
                  <a:pt x="2206799" y="5639851"/>
                </a:cubicBezTo>
                <a:cubicBezTo>
                  <a:pt x="2211040" y="5639851"/>
                  <a:pt x="2219523" y="5639851"/>
                  <a:pt x="2223765" y="5639851"/>
                </a:cubicBezTo>
                <a:cubicBezTo>
                  <a:pt x="2228006" y="5639851"/>
                  <a:pt x="2232247" y="5639851"/>
                  <a:pt x="2232247" y="5643404"/>
                </a:cubicBezTo>
                <a:cubicBezTo>
                  <a:pt x="2244972" y="5646956"/>
                  <a:pt x="2253453" y="5636299"/>
                  <a:pt x="2266177" y="5632747"/>
                </a:cubicBezTo>
                <a:cubicBezTo>
                  <a:pt x="2266177" y="5629195"/>
                  <a:pt x="2261935" y="5625643"/>
                  <a:pt x="2270418" y="5622092"/>
                </a:cubicBezTo>
                <a:cubicBezTo>
                  <a:pt x="2274659" y="5622092"/>
                  <a:pt x="2283142" y="5622092"/>
                  <a:pt x="2287384" y="5622092"/>
                </a:cubicBezTo>
                <a:cubicBezTo>
                  <a:pt x="2291625" y="5629195"/>
                  <a:pt x="2287384" y="5636299"/>
                  <a:pt x="2291625" y="5643404"/>
                </a:cubicBezTo>
                <a:cubicBezTo>
                  <a:pt x="2291625" y="5650507"/>
                  <a:pt x="2291625" y="5650507"/>
                  <a:pt x="2300108" y="5650507"/>
                </a:cubicBezTo>
                <a:cubicBezTo>
                  <a:pt x="2304349" y="5650507"/>
                  <a:pt x="2308590" y="5650507"/>
                  <a:pt x="2317073" y="5650507"/>
                </a:cubicBezTo>
                <a:cubicBezTo>
                  <a:pt x="2321314" y="5650507"/>
                  <a:pt x="2329796" y="5650507"/>
                  <a:pt x="2334037" y="5650507"/>
                </a:cubicBezTo>
                <a:cubicBezTo>
                  <a:pt x="2338279" y="5650507"/>
                  <a:pt x="2342520" y="5650507"/>
                  <a:pt x="2342520" y="5654059"/>
                </a:cubicBezTo>
                <a:cubicBezTo>
                  <a:pt x="2355244" y="5668268"/>
                  <a:pt x="2355244" y="5668268"/>
                  <a:pt x="2367967" y="5668268"/>
                </a:cubicBezTo>
                <a:cubicBezTo>
                  <a:pt x="2384932" y="5668268"/>
                  <a:pt x="2384932" y="5668268"/>
                  <a:pt x="2376450" y="5682476"/>
                </a:cubicBezTo>
                <a:cubicBezTo>
                  <a:pt x="2384932" y="5682476"/>
                  <a:pt x="2401898" y="5686028"/>
                  <a:pt x="2406139" y="5682476"/>
                </a:cubicBezTo>
                <a:cubicBezTo>
                  <a:pt x="2410380" y="5671819"/>
                  <a:pt x="2418863" y="5661164"/>
                  <a:pt x="2414622" y="5650507"/>
                </a:cubicBezTo>
                <a:cubicBezTo>
                  <a:pt x="2414622" y="5650507"/>
                  <a:pt x="2414622" y="5646956"/>
                  <a:pt x="2418863" y="5643404"/>
                </a:cubicBezTo>
                <a:cubicBezTo>
                  <a:pt x="2435828" y="5661164"/>
                  <a:pt x="2457034" y="5654059"/>
                  <a:pt x="2478241" y="5654059"/>
                </a:cubicBezTo>
                <a:cubicBezTo>
                  <a:pt x="2486723" y="5657611"/>
                  <a:pt x="2495206" y="5654059"/>
                  <a:pt x="2507929" y="5654059"/>
                </a:cubicBezTo>
                <a:cubicBezTo>
                  <a:pt x="2507929" y="5650507"/>
                  <a:pt x="2512170" y="5650507"/>
                  <a:pt x="2512170" y="5650507"/>
                </a:cubicBezTo>
                <a:cubicBezTo>
                  <a:pt x="2520653" y="5657611"/>
                  <a:pt x="2533377" y="5654059"/>
                  <a:pt x="2541860" y="5661164"/>
                </a:cubicBezTo>
                <a:cubicBezTo>
                  <a:pt x="2558825" y="5664716"/>
                  <a:pt x="2575789" y="5657611"/>
                  <a:pt x="2580031" y="5643404"/>
                </a:cubicBezTo>
                <a:cubicBezTo>
                  <a:pt x="2580031" y="5639851"/>
                  <a:pt x="2584272" y="5636299"/>
                  <a:pt x="2588513" y="5636299"/>
                </a:cubicBezTo>
                <a:cubicBezTo>
                  <a:pt x="2592755" y="5632747"/>
                  <a:pt x="2596996" y="5632747"/>
                  <a:pt x="2596996" y="5639851"/>
                </a:cubicBezTo>
                <a:cubicBezTo>
                  <a:pt x="2613961" y="5639851"/>
                  <a:pt x="2622443" y="5629195"/>
                  <a:pt x="2635167" y="5625643"/>
                </a:cubicBezTo>
                <a:cubicBezTo>
                  <a:pt x="2635167" y="5618539"/>
                  <a:pt x="2639408" y="5614987"/>
                  <a:pt x="2647891" y="5618539"/>
                </a:cubicBezTo>
                <a:cubicBezTo>
                  <a:pt x="2664857" y="5618539"/>
                  <a:pt x="2681820" y="5607883"/>
                  <a:pt x="2698786" y="5611435"/>
                </a:cubicBezTo>
                <a:cubicBezTo>
                  <a:pt x="2703027" y="5611435"/>
                  <a:pt x="2703027" y="5607883"/>
                  <a:pt x="2703027" y="5604331"/>
                </a:cubicBezTo>
                <a:cubicBezTo>
                  <a:pt x="2703027" y="5604331"/>
                  <a:pt x="2703027" y="5600780"/>
                  <a:pt x="2698786" y="5600780"/>
                </a:cubicBezTo>
                <a:cubicBezTo>
                  <a:pt x="2690303" y="5600780"/>
                  <a:pt x="2686062" y="5600780"/>
                  <a:pt x="2681820" y="5600780"/>
                </a:cubicBezTo>
                <a:cubicBezTo>
                  <a:pt x="2677580" y="5600780"/>
                  <a:pt x="2673338" y="5600780"/>
                  <a:pt x="2669097" y="5597227"/>
                </a:cubicBezTo>
                <a:cubicBezTo>
                  <a:pt x="2664857" y="5586571"/>
                  <a:pt x="2652133" y="5583018"/>
                  <a:pt x="2639408" y="5583018"/>
                </a:cubicBezTo>
                <a:cubicBezTo>
                  <a:pt x="2630925" y="5583018"/>
                  <a:pt x="2622443" y="5583018"/>
                  <a:pt x="2609719" y="5583018"/>
                </a:cubicBezTo>
                <a:cubicBezTo>
                  <a:pt x="2609719" y="5593675"/>
                  <a:pt x="2596996" y="5586571"/>
                  <a:pt x="2592755" y="5590123"/>
                </a:cubicBezTo>
                <a:cubicBezTo>
                  <a:pt x="2567306" y="5590123"/>
                  <a:pt x="2537619" y="5590123"/>
                  <a:pt x="2512170" y="5590123"/>
                </a:cubicBezTo>
                <a:cubicBezTo>
                  <a:pt x="2512170" y="5593675"/>
                  <a:pt x="2507929" y="5597227"/>
                  <a:pt x="2503687" y="5593675"/>
                </a:cubicBezTo>
                <a:cubicBezTo>
                  <a:pt x="2499447" y="5593675"/>
                  <a:pt x="2499447" y="5593675"/>
                  <a:pt x="2499447" y="5590123"/>
                </a:cubicBezTo>
                <a:cubicBezTo>
                  <a:pt x="2499447" y="5586571"/>
                  <a:pt x="2499447" y="5583018"/>
                  <a:pt x="2499447" y="5579466"/>
                </a:cubicBezTo>
                <a:cubicBezTo>
                  <a:pt x="2465517" y="5583018"/>
                  <a:pt x="2435828" y="5572363"/>
                  <a:pt x="2401898" y="5572363"/>
                </a:cubicBezTo>
                <a:cubicBezTo>
                  <a:pt x="2393415" y="5579466"/>
                  <a:pt x="2384932" y="5579466"/>
                  <a:pt x="2376450" y="5572363"/>
                </a:cubicBezTo>
                <a:cubicBezTo>
                  <a:pt x="2342520" y="5572363"/>
                  <a:pt x="2304349" y="5572363"/>
                  <a:pt x="2270418" y="5572363"/>
                </a:cubicBezTo>
                <a:cubicBezTo>
                  <a:pt x="2270418" y="5575915"/>
                  <a:pt x="2270418" y="5579466"/>
                  <a:pt x="2270418" y="5579466"/>
                </a:cubicBezTo>
                <a:cubicBezTo>
                  <a:pt x="2249212" y="5579466"/>
                  <a:pt x="2232247" y="5579466"/>
                  <a:pt x="2215282" y="5579466"/>
                </a:cubicBezTo>
                <a:cubicBezTo>
                  <a:pt x="2215282" y="5579466"/>
                  <a:pt x="2211040" y="5575915"/>
                  <a:pt x="2211040" y="5572363"/>
                </a:cubicBezTo>
                <a:cubicBezTo>
                  <a:pt x="2206799" y="5572363"/>
                  <a:pt x="2194076" y="5575915"/>
                  <a:pt x="2194076" y="5572363"/>
                </a:cubicBezTo>
                <a:cubicBezTo>
                  <a:pt x="2189834" y="5561706"/>
                  <a:pt x="2181353" y="5561706"/>
                  <a:pt x="2177111" y="5561706"/>
                </a:cubicBezTo>
                <a:cubicBezTo>
                  <a:pt x="2160146" y="5568811"/>
                  <a:pt x="2147421" y="5568811"/>
                  <a:pt x="2130457" y="5565259"/>
                </a:cubicBezTo>
                <a:cubicBezTo>
                  <a:pt x="2126216" y="5561706"/>
                  <a:pt x="2117734" y="5561706"/>
                  <a:pt x="2113492" y="5565259"/>
                </a:cubicBezTo>
                <a:cubicBezTo>
                  <a:pt x="2100768" y="5572363"/>
                  <a:pt x="2088044" y="5568811"/>
                  <a:pt x="2075321" y="5565259"/>
                </a:cubicBezTo>
                <a:cubicBezTo>
                  <a:pt x="2071079" y="5551051"/>
                  <a:pt x="2058356" y="5558154"/>
                  <a:pt x="2049873" y="5558154"/>
                </a:cubicBezTo>
                <a:cubicBezTo>
                  <a:pt x="2028666" y="5554603"/>
                  <a:pt x="2011701" y="5558154"/>
                  <a:pt x="1994737" y="5558154"/>
                </a:cubicBezTo>
                <a:cubicBezTo>
                  <a:pt x="1973530" y="5558154"/>
                  <a:pt x="1956565" y="5558154"/>
                  <a:pt x="1939601" y="5558154"/>
                </a:cubicBezTo>
                <a:cubicBezTo>
                  <a:pt x="1922635" y="5540394"/>
                  <a:pt x="1905669" y="5561706"/>
                  <a:pt x="1888705" y="5558154"/>
                </a:cubicBezTo>
                <a:cubicBezTo>
                  <a:pt x="1884464" y="5554603"/>
                  <a:pt x="1875982" y="5558154"/>
                  <a:pt x="1875982" y="5554603"/>
                </a:cubicBezTo>
                <a:cubicBezTo>
                  <a:pt x="1863257" y="5547499"/>
                  <a:pt x="1854774" y="5551051"/>
                  <a:pt x="1842051" y="5551051"/>
                </a:cubicBezTo>
                <a:cubicBezTo>
                  <a:pt x="1825087" y="5551051"/>
                  <a:pt x="1803880" y="5554603"/>
                  <a:pt x="1786914" y="5551051"/>
                </a:cubicBezTo>
                <a:cubicBezTo>
                  <a:pt x="1769949" y="5547499"/>
                  <a:pt x="1757226" y="5543946"/>
                  <a:pt x="1744502" y="5547499"/>
                </a:cubicBezTo>
                <a:cubicBezTo>
                  <a:pt x="1731778" y="5547499"/>
                  <a:pt x="1719055" y="5540394"/>
                  <a:pt x="1706331" y="5540394"/>
                </a:cubicBezTo>
                <a:cubicBezTo>
                  <a:pt x="1672400" y="5540394"/>
                  <a:pt x="1638471" y="5540394"/>
                  <a:pt x="1608781" y="5540394"/>
                </a:cubicBezTo>
                <a:lnTo>
                  <a:pt x="1571370" y="5539713"/>
                </a:lnTo>
                <a:lnTo>
                  <a:pt x="1582175" y="5526039"/>
                </a:lnTo>
                <a:lnTo>
                  <a:pt x="1584828" y="5525054"/>
                </a:lnTo>
                <a:lnTo>
                  <a:pt x="1606349" y="5526522"/>
                </a:lnTo>
                <a:cubicBezTo>
                  <a:pt x="1615361" y="5527112"/>
                  <a:pt x="1624904" y="5527112"/>
                  <a:pt x="1635508" y="5524750"/>
                </a:cubicBezTo>
                <a:cubicBezTo>
                  <a:pt x="1652472" y="5520027"/>
                  <a:pt x="1669438" y="5520027"/>
                  <a:pt x="1686403" y="5524750"/>
                </a:cubicBezTo>
                <a:cubicBezTo>
                  <a:pt x="1699127" y="5529474"/>
                  <a:pt x="1703368" y="5515304"/>
                  <a:pt x="1707609" y="5505858"/>
                </a:cubicBezTo>
                <a:cubicBezTo>
                  <a:pt x="1720333" y="5491687"/>
                  <a:pt x="1716091" y="5482241"/>
                  <a:pt x="1699127" y="5482241"/>
                </a:cubicBezTo>
                <a:cubicBezTo>
                  <a:pt x="1694885" y="5482241"/>
                  <a:pt x="1686403" y="5482241"/>
                  <a:pt x="1677921" y="5482241"/>
                </a:cubicBezTo>
                <a:cubicBezTo>
                  <a:pt x="1669438" y="5477517"/>
                  <a:pt x="1656714" y="5477517"/>
                  <a:pt x="1656714" y="5468070"/>
                </a:cubicBezTo>
                <a:cubicBezTo>
                  <a:pt x="1656714" y="5444454"/>
                  <a:pt x="1643990" y="5444454"/>
                  <a:pt x="1631266" y="5444454"/>
                </a:cubicBezTo>
                <a:cubicBezTo>
                  <a:pt x="1614302" y="5444454"/>
                  <a:pt x="1601578" y="5444454"/>
                  <a:pt x="1593095" y="5430284"/>
                </a:cubicBezTo>
                <a:cubicBezTo>
                  <a:pt x="1584613" y="5420837"/>
                  <a:pt x="1567647" y="5420837"/>
                  <a:pt x="1554923" y="5430284"/>
                </a:cubicBezTo>
                <a:cubicBezTo>
                  <a:pt x="1537959" y="5444454"/>
                  <a:pt x="1516753" y="5435007"/>
                  <a:pt x="1495547" y="5435007"/>
                </a:cubicBezTo>
                <a:cubicBezTo>
                  <a:pt x="1491305" y="5435007"/>
                  <a:pt x="1491305" y="5430284"/>
                  <a:pt x="1487064" y="5430284"/>
                </a:cubicBezTo>
                <a:cubicBezTo>
                  <a:pt x="1482822" y="5420837"/>
                  <a:pt x="1487064" y="5416113"/>
                  <a:pt x="1491305" y="5416113"/>
                </a:cubicBezTo>
                <a:cubicBezTo>
                  <a:pt x="1504028" y="5416113"/>
                  <a:pt x="1512511" y="5416113"/>
                  <a:pt x="1516753" y="5406667"/>
                </a:cubicBezTo>
                <a:cubicBezTo>
                  <a:pt x="1529476" y="5392497"/>
                  <a:pt x="1525234" y="5383051"/>
                  <a:pt x="1525234" y="5373604"/>
                </a:cubicBezTo>
                <a:cubicBezTo>
                  <a:pt x="1512511" y="5373604"/>
                  <a:pt x="1499788" y="5368880"/>
                  <a:pt x="1482822" y="5368880"/>
                </a:cubicBezTo>
                <a:cubicBezTo>
                  <a:pt x="1491305" y="5364157"/>
                  <a:pt x="1495547" y="5364157"/>
                  <a:pt x="1499788" y="5364157"/>
                </a:cubicBezTo>
                <a:cubicBezTo>
                  <a:pt x="1512511" y="5364157"/>
                  <a:pt x="1525234" y="5359433"/>
                  <a:pt x="1537959" y="5364157"/>
                </a:cubicBezTo>
                <a:cubicBezTo>
                  <a:pt x="1554923" y="5368880"/>
                  <a:pt x="1559166" y="5354710"/>
                  <a:pt x="1576130" y="5349988"/>
                </a:cubicBezTo>
                <a:cubicBezTo>
                  <a:pt x="1593095" y="5345264"/>
                  <a:pt x="1593095" y="5340541"/>
                  <a:pt x="1584613" y="5321647"/>
                </a:cubicBezTo>
                <a:cubicBezTo>
                  <a:pt x="1580372" y="5307477"/>
                  <a:pt x="1571889" y="5302753"/>
                  <a:pt x="1563406" y="5307477"/>
                </a:cubicBezTo>
                <a:cubicBezTo>
                  <a:pt x="1550683" y="5316924"/>
                  <a:pt x="1537959" y="5312200"/>
                  <a:pt x="1529476" y="5312200"/>
                </a:cubicBezTo>
                <a:cubicBezTo>
                  <a:pt x="1504028" y="5316924"/>
                  <a:pt x="1482822" y="5307477"/>
                  <a:pt x="1457375" y="5321647"/>
                </a:cubicBezTo>
                <a:cubicBezTo>
                  <a:pt x="1457375" y="5321647"/>
                  <a:pt x="1453133" y="5321647"/>
                  <a:pt x="1448892" y="5316924"/>
                </a:cubicBezTo>
                <a:cubicBezTo>
                  <a:pt x="1427686" y="5307477"/>
                  <a:pt x="1410720" y="5307477"/>
                  <a:pt x="1389514" y="5307477"/>
                </a:cubicBezTo>
                <a:cubicBezTo>
                  <a:pt x="1359826" y="5302753"/>
                  <a:pt x="1330137" y="5293308"/>
                  <a:pt x="1300448" y="5298031"/>
                </a:cubicBezTo>
                <a:cubicBezTo>
                  <a:pt x="1300448" y="5298031"/>
                  <a:pt x="1296206" y="5298031"/>
                  <a:pt x="1296206" y="5298031"/>
                </a:cubicBezTo>
                <a:cubicBezTo>
                  <a:pt x="1296206" y="5293308"/>
                  <a:pt x="1296206" y="5293308"/>
                  <a:pt x="1296206" y="5293308"/>
                </a:cubicBezTo>
                <a:cubicBezTo>
                  <a:pt x="1296206" y="5288584"/>
                  <a:pt x="1296206" y="5283861"/>
                  <a:pt x="1300448" y="5283861"/>
                </a:cubicBezTo>
                <a:cubicBezTo>
                  <a:pt x="1304689" y="5283861"/>
                  <a:pt x="1308931" y="5283861"/>
                  <a:pt x="1313172" y="5283861"/>
                </a:cubicBezTo>
                <a:cubicBezTo>
                  <a:pt x="1338620" y="5283861"/>
                  <a:pt x="1364067" y="5283861"/>
                  <a:pt x="1389514" y="5283861"/>
                </a:cubicBezTo>
                <a:cubicBezTo>
                  <a:pt x="1393756" y="5283861"/>
                  <a:pt x="1402239" y="5283861"/>
                  <a:pt x="1402239" y="5274414"/>
                </a:cubicBezTo>
                <a:cubicBezTo>
                  <a:pt x="1397997" y="5255520"/>
                  <a:pt x="1414962" y="5255520"/>
                  <a:pt x="1423445" y="5255520"/>
                </a:cubicBezTo>
                <a:cubicBezTo>
                  <a:pt x="1440409" y="5255520"/>
                  <a:pt x="1457375" y="5255520"/>
                  <a:pt x="1474339" y="5255520"/>
                </a:cubicBezTo>
                <a:cubicBezTo>
                  <a:pt x="1487064" y="5255520"/>
                  <a:pt x="1499788" y="5250797"/>
                  <a:pt x="1512511" y="5246073"/>
                </a:cubicBezTo>
                <a:lnTo>
                  <a:pt x="1510697" y="5244861"/>
                </a:lnTo>
                <a:lnTo>
                  <a:pt x="1932452" y="5244861"/>
                </a:lnTo>
                <a:lnTo>
                  <a:pt x="1932529" y="5240624"/>
                </a:lnTo>
                <a:cubicBezTo>
                  <a:pt x="1932529" y="5232705"/>
                  <a:pt x="1934649" y="5228744"/>
                  <a:pt x="1937300" y="5226765"/>
                </a:cubicBezTo>
                <a:lnTo>
                  <a:pt x="1941443" y="5225733"/>
                </a:lnTo>
                <a:lnTo>
                  <a:pt x="1942125" y="5222742"/>
                </a:lnTo>
                <a:cubicBezTo>
                  <a:pt x="1943715" y="5218867"/>
                  <a:pt x="1945834" y="5215768"/>
                  <a:pt x="1947955" y="5215768"/>
                </a:cubicBezTo>
                <a:cubicBezTo>
                  <a:pt x="1954315" y="5212667"/>
                  <a:pt x="1960675" y="5206469"/>
                  <a:pt x="1967564" y="5201045"/>
                </a:cubicBezTo>
                <a:lnTo>
                  <a:pt x="1979397" y="5195815"/>
                </a:lnTo>
                <a:lnTo>
                  <a:pt x="1945253" y="5185189"/>
                </a:lnTo>
                <a:cubicBezTo>
                  <a:pt x="1924047" y="5185189"/>
                  <a:pt x="1907081" y="5185189"/>
                  <a:pt x="1885875" y="5169351"/>
                </a:cubicBezTo>
                <a:cubicBezTo>
                  <a:pt x="1881634" y="5161433"/>
                  <a:pt x="1877392" y="5161433"/>
                  <a:pt x="1877392" y="5161433"/>
                </a:cubicBezTo>
                <a:cubicBezTo>
                  <a:pt x="1851945" y="5185189"/>
                  <a:pt x="1830739" y="5169351"/>
                  <a:pt x="1805292" y="5177272"/>
                </a:cubicBezTo>
                <a:cubicBezTo>
                  <a:pt x="1796809" y="5177272"/>
                  <a:pt x="1784084" y="5169351"/>
                  <a:pt x="1771361" y="5185189"/>
                </a:cubicBezTo>
                <a:cubicBezTo>
                  <a:pt x="1762878" y="5193110"/>
                  <a:pt x="1754396" y="5185189"/>
                  <a:pt x="1750154" y="5161433"/>
                </a:cubicBezTo>
                <a:cubicBezTo>
                  <a:pt x="1741673" y="5129756"/>
                  <a:pt x="1741673" y="5121837"/>
                  <a:pt x="1758637" y="5113917"/>
                </a:cubicBezTo>
                <a:cubicBezTo>
                  <a:pt x="1775602" y="5105998"/>
                  <a:pt x="1779844" y="5082241"/>
                  <a:pt x="1796809" y="5090160"/>
                </a:cubicBezTo>
                <a:cubicBezTo>
                  <a:pt x="1809533" y="5098081"/>
                  <a:pt x="1822256" y="5090160"/>
                  <a:pt x="1834979" y="5090160"/>
                </a:cubicBezTo>
                <a:cubicBezTo>
                  <a:pt x="1839221" y="5090160"/>
                  <a:pt x="1843462" y="5090160"/>
                  <a:pt x="1851945" y="5082241"/>
                </a:cubicBezTo>
                <a:cubicBezTo>
                  <a:pt x="1834979" y="5082241"/>
                  <a:pt x="1822256" y="5074322"/>
                  <a:pt x="1809533" y="5074322"/>
                </a:cubicBezTo>
                <a:cubicBezTo>
                  <a:pt x="1809533" y="5058482"/>
                  <a:pt x="1805292" y="5042646"/>
                  <a:pt x="1818015" y="5018887"/>
                </a:cubicBezTo>
                <a:cubicBezTo>
                  <a:pt x="1822256" y="5003051"/>
                  <a:pt x="1830739" y="5003051"/>
                  <a:pt x="1843462" y="5003051"/>
                </a:cubicBezTo>
                <a:cubicBezTo>
                  <a:pt x="1847704" y="5003051"/>
                  <a:pt x="1851945" y="4995130"/>
                  <a:pt x="1847704" y="4979292"/>
                </a:cubicBezTo>
                <a:cubicBezTo>
                  <a:pt x="1843462" y="4979292"/>
                  <a:pt x="1843462" y="4971373"/>
                  <a:pt x="1839221" y="4971373"/>
                </a:cubicBezTo>
                <a:cubicBezTo>
                  <a:pt x="1818015" y="4971373"/>
                  <a:pt x="1796809" y="4955534"/>
                  <a:pt x="1779844" y="4979292"/>
                </a:cubicBezTo>
                <a:cubicBezTo>
                  <a:pt x="1767120" y="4995130"/>
                  <a:pt x="1750154" y="4995130"/>
                  <a:pt x="1741673" y="4979292"/>
                </a:cubicBezTo>
                <a:cubicBezTo>
                  <a:pt x="1733190" y="4955534"/>
                  <a:pt x="1720465" y="4955534"/>
                  <a:pt x="1703501" y="4955534"/>
                </a:cubicBezTo>
                <a:cubicBezTo>
                  <a:pt x="1690778" y="4955534"/>
                  <a:pt x="1678053" y="4955534"/>
                  <a:pt x="1678053" y="4915939"/>
                </a:cubicBezTo>
                <a:cubicBezTo>
                  <a:pt x="1678053" y="4900101"/>
                  <a:pt x="1665329" y="4900101"/>
                  <a:pt x="1656846" y="4892180"/>
                </a:cubicBezTo>
                <a:cubicBezTo>
                  <a:pt x="1648365" y="4892180"/>
                  <a:pt x="1639882" y="4892180"/>
                  <a:pt x="1635640" y="4892180"/>
                </a:cubicBezTo>
                <a:cubicBezTo>
                  <a:pt x="1618676" y="4892180"/>
                  <a:pt x="1614434" y="4876344"/>
                  <a:pt x="1627159" y="4852585"/>
                </a:cubicBezTo>
                <a:lnTo>
                  <a:pt x="1630228" y="4842349"/>
                </a:lnTo>
                <a:lnTo>
                  <a:pt x="1625451" y="4844514"/>
                </a:lnTo>
                <a:cubicBezTo>
                  <a:pt x="1623066" y="4844223"/>
                  <a:pt x="1620416" y="4842287"/>
                  <a:pt x="1617236" y="4837637"/>
                </a:cubicBezTo>
                <a:cubicBezTo>
                  <a:pt x="1604516" y="4825239"/>
                  <a:pt x="1591797" y="4837637"/>
                  <a:pt x="1583316" y="4831439"/>
                </a:cubicBezTo>
                <a:cubicBezTo>
                  <a:pt x="1570596" y="4831439"/>
                  <a:pt x="1557876" y="4831439"/>
                  <a:pt x="1545157" y="4831439"/>
                </a:cubicBezTo>
                <a:cubicBezTo>
                  <a:pt x="1536676" y="4819041"/>
                  <a:pt x="1545157" y="4806643"/>
                  <a:pt x="1540916" y="4794245"/>
                </a:cubicBezTo>
                <a:cubicBezTo>
                  <a:pt x="1528197" y="4769450"/>
                  <a:pt x="1511237" y="4763251"/>
                  <a:pt x="1490036" y="4775649"/>
                </a:cubicBezTo>
                <a:cubicBezTo>
                  <a:pt x="1485797" y="4775649"/>
                  <a:pt x="1485797" y="4781847"/>
                  <a:pt x="1477316" y="4781847"/>
                </a:cubicBezTo>
                <a:cubicBezTo>
                  <a:pt x="1473076" y="4781847"/>
                  <a:pt x="1468837" y="4775649"/>
                  <a:pt x="1468837" y="4763251"/>
                </a:cubicBezTo>
                <a:cubicBezTo>
                  <a:pt x="1468837" y="4757052"/>
                  <a:pt x="1468837" y="4744654"/>
                  <a:pt x="1477316" y="4744654"/>
                </a:cubicBezTo>
                <a:cubicBezTo>
                  <a:pt x="1490036" y="4750854"/>
                  <a:pt x="1502757" y="4744654"/>
                  <a:pt x="1511237" y="4750854"/>
                </a:cubicBezTo>
                <a:cubicBezTo>
                  <a:pt x="1528197" y="4750854"/>
                  <a:pt x="1536676" y="4738456"/>
                  <a:pt x="1549397" y="4738456"/>
                </a:cubicBezTo>
                <a:cubicBezTo>
                  <a:pt x="1557876" y="4732256"/>
                  <a:pt x="1562117" y="4713660"/>
                  <a:pt x="1562117" y="4701262"/>
                </a:cubicBezTo>
                <a:cubicBezTo>
                  <a:pt x="1570596" y="4682666"/>
                  <a:pt x="1570596" y="4676467"/>
                  <a:pt x="1583316" y="4688864"/>
                </a:cubicBezTo>
                <a:cubicBezTo>
                  <a:pt x="1600276" y="4695064"/>
                  <a:pt x="1617236" y="4701262"/>
                  <a:pt x="1634196" y="4713660"/>
                </a:cubicBezTo>
                <a:cubicBezTo>
                  <a:pt x="1638436" y="4719860"/>
                  <a:pt x="1646916" y="4713660"/>
                  <a:pt x="1655396" y="4713660"/>
                </a:cubicBezTo>
                <a:cubicBezTo>
                  <a:pt x="1659636" y="4713660"/>
                  <a:pt x="1659636" y="4701262"/>
                  <a:pt x="1663876" y="4695064"/>
                </a:cubicBezTo>
                <a:cubicBezTo>
                  <a:pt x="1672356" y="4682666"/>
                  <a:pt x="1663876" y="4676467"/>
                  <a:pt x="1659636" y="4664069"/>
                </a:cubicBezTo>
                <a:cubicBezTo>
                  <a:pt x="1655396" y="4651671"/>
                  <a:pt x="1642676" y="4651671"/>
                  <a:pt x="1634196" y="4639273"/>
                </a:cubicBezTo>
                <a:cubicBezTo>
                  <a:pt x="1629956" y="4633075"/>
                  <a:pt x="1629956" y="4633075"/>
                  <a:pt x="1629956" y="4626877"/>
                </a:cubicBezTo>
                <a:cubicBezTo>
                  <a:pt x="1629956" y="4620677"/>
                  <a:pt x="1634196" y="4620677"/>
                  <a:pt x="1638436" y="4620677"/>
                </a:cubicBezTo>
                <a:cubicBezTo>
                  <a:pt x="1651156" y="4620677"/>
                  <a:pt x="1668116" y="4614479"/>
                  <a:pt x="1680836" y="4626877"/>
                </a:cubicBezTo>
                <a:cubicBezTo>
                  <a:pt x="1680836" y="4633075"/>
                  <a:pt x="1685076" y="4626877"/>
                  <a:pt x="1685076" y="4626877"/>
                </a:cubicBezTo>
                <a:cubicBezTo>
                  <a:pt x="1693556" y="4620677"/>
                  <a:pt x="1685076" y="4620677"/>
                  <a:pt x="1685076" y="4614479"/>
                </a:cubicBezTo>
                <a:cubicBezTo>
                  <a:pt x="1680836" y="4608279"/>
                  <a:pt x="1680836" y="4595882"/>
                  <a:pt x="1689315" y="4595882"/>
                </a:cubicBezTo>
                <a:cubicBezTo>
                  <a:pt x="1697796" y="4595882"/>
                  <a:pt x="1706275" y="4595882"/>
                  <a:pt x="1718995" y="4595882"/>
                </a:cubicBezTo>
                <a:cubicBezTo>
                  <a:pt x="1706275" y="4583484"/>
                  <a:pt x="1693556" y="4583484"/>
                  <a:pt x="1680836" y="4577286"/>
                </a:cubicBezTo>
                <a:cubicBezTo>
                  <a:pt x="1672356" y="4571086"/>
                  <a:pt x="1672356" y="4564888"/>
                  <a:pt x="1676596" y="4558688"/>
                </a:cubicBezTo>
                <a:cubicBezTo>
                  <a:pt x="1680836" y="4533894"/>
                  <a:pt x="1680836" y="4527694"/>
                  <a:pt x="1663876" y="4521496"/>
                </a:cubicBezTo>
                <a:cubicBezTo>
                  <a:pt x="1659636" y="4521496"/>
                  <a:pt x="1651156" y="4521496"/>
                  <a:pt x="1646916" y="4521496"/>
                </a:cubicBezTo>
                <a:cubicBezTo>
                  <a:pt x="1646916" y="4515296"/>
                  <a:pt x="1646916" y="4515296"/>
                  <a:pt x="1646916" y="4509098"/>
                </a:cubicBezTo>
                <a:cubicBezTo>
                  <a:pt x="1646916" y="4509098"/>
                  <a:pt x="1646916" y="4502899"/>
                  <a:pt x="1646916" y="4502899"/>
                </a:cubicBezTo>
                <a:cubicBezTo>
                  <a:pt x="1676596" y="4509098"/>
                  <a:pt x="1697796" y="4478103"/>
                  <a:pt x="1727476" y="4478103"/>
                </a:cubicBezTo>
                <a:cubicBezTo>
                  <a:pt x="1744436" y="4478103"/>
                  <a:pt x="1761396" y="4465705"/>
                  <a:pt x="1778356" y="4447109"/>
                </a:cubicBezTo>
                <a:cubicBezTo>
                  <a:pt x="1778356" y="4440911"/>
                  <a:pt x="1786835" y="4440911"/>
                  <a:pt x="1786835" y="4434711"/>
                </a:cubicBezTo>
                <a:cubicBezTo>
                  <a:pt x="1786835" y="4422314"/>
                  <a:pt x="1778356" y="4422314"/>
                  <a:pt x="1774116" y="4422314"/>
                </a:cubicBezTo>
                <a:cubicBezTo>
                  <a:pt x="1761396" y="4422314"/>
                  <a:pt x="1748676" y="4422314"/>
                  <a:pt x="1735955" y="4422314"/>
                </a:cubicBezTo>
                <a:cubicBezTo>
                  <a:pt x="1731716" y="4422314"/>
                  <a:pt x="1727476" y="4422314"/>
                  <a:pt x="1727476" y="4416115"/>
                </a:cubicBezTo>
                <a:cubicBezTo>
                  <a:pt x="1727476" y="4409916"/>
                  <a:pt x="1727476" y="4403718"/>
                  <a:pt x="1731716" y="4403718"/>
                </a:cubicBezTo>
                <a:cubicBezTo>
                  <a:pt x="1740195" y="4403718"/>
                  <a:pt x="1744436" y="4391320"/>
                  <a:pt x="1757156" y="4391320"/>
                </a:cubicBezTo>
                <a:cubicBezTo>
                  <a:pt x="1769875" y="4391320"/>
                  <a:pt x="1782595" y="4391320"/>
                  <a:pt x="1795316" y="4391320"/>
                </a:cubicBezTo>
                <a:cubicBezTo>
                  <a:pt x="1803795" y="4385120"/>
                  <a:pt x="1799555" y="4372722"/>
                  <a:pt x="1799555" y="4366524"/>
                </a:cubicBezTo>
                <a:cubicBezTo>
                  <a:pt x="1799555" y="4360326"/>
                  <a:pt x="1799555" y="4354126"/>
                  <a:pt x="1799555" y="4354126"/>
                </a:cubicBezTo>
                <a:cubicBezTo>
                  <a:pt x="1774116" y="4347928"/>
                  <a:pt x="1761396" y="4316933"/>
                  <a:pt x="1735955" y="4316933"/>
                </a:cubicBezTo>
                <a:cubicBezTo>
                  <a:pt x="1685076" y="4316933"/>
                  <a:pt x="1638436" y="4335530"/>
                  <a:pt x="1587556" y="4329331"/>
                </a:cubicBezTo>
                <a:cubicBezTo>
                  <a:pt x="1579077" y="4323133"/>
                  <a:pt x="1566356" y="4335530"/>
                  <a:pt x="1566356" y="4316933"/>
                </a:cubicBezTo>
                <a:cubicBezTo>
                  <a:pt x="1562117" y="4292137"/>
                  <a:pt x="1579077" y="4304535"/>
                  <a:pt x="1587556" y="4304535"/>
                </a:cubicBezTo>
                <a:cubicBezTo>
                  <a:pt x="1604516" y="4310735"/>
                  <a:pt x="1621476" y="4292137"/>
                  <a:pt x="1638436" y="4292137"/>
                </a:cubicBezTo>
                <a:cubicBezTo>
                  <a:pt x="1655396" y="4298337"/>
                  <a:pt x="1676596" y="4304535"/>
                  <a:pt x="1693556" y="4292137"/>
                </a:cubicBezTo>
                <a:cubicBezTo>
                  <a:pt x="1723235" y="4279739"/>
                  <a:pt x="1752915" y="4285939"/>
                  <a:pt x="1778356" y="4285939"/>
                </a:cubicBezTo>
                <a:cubicBezTo>
                  <a:pt x="1833475" y="4279739"/>
                  <a:pt x="1884355" y="4261143"/>
                  <a:pt x="1922515" y="4205354"/>
                </a:cubicBezTo>
                <a:cubicBezTo>
                  <a:pt x="1939475" y="4186758"/>
                  <a:pt x="1956435" y="4186758"/>
                  <a:pt x="1973395" y="4186758"/>
                </a:cubicBezTo>
                <a:cubicBezTo>
                  <a:pt x="1977635" y="4186758"/>
                  <a:pt x="1990355" y="4192956"/>
                  <a:pt x="1990355" y="4180558"/>
                </a:cubicBezTo>
                <a:cubicBezTo>
                  <a:pt x="1990355" y="4155763"/>
                  <a:pt x="1977635" y="4168161"/>
                  <a:pt x="1973395" y="4168161"/>
                </a:cubicBezTo>
                <a:cubicBezTo>
                  <a:pt x="1901315" y="4168161"/>
                  <a:pt x="1829235" y="4168161"/>
                  <a:pt x="1752915" y="4168161"/>
                </a:cubicBezTo>
                <a:cubicBezTo>
                  <a:pt x="1727476" y="4168161"/>
                  <a:pt x="1710516" y="4137167"/>
                  <a:pt x="1689315" y="4106171"/>
                </a:cubicBezTo>
                <a:cubicBezTo>
                  <a:pt x="1689315" y="4106171"/>
                  <a:pt x="1689315" y="4099973"/>
                  <a:pt x="1689315" y="4093775"/>
                </a:cubicBezTo>
                <a:cubicBezTo>
                  <a:pt x="1697796" y="4075178"/>
                  <a:pt x="1702036" y="4062780"/>
                  <a:pt x="1706275" y="4044184"/>
                </a:cubicBezTo>
                <a:lnTo>
                  <a:pt x="1709369" y="4034234"/>
                </a:lnTo>
                <a:lnTo>
                  <a:pt x="1615341" y="4034234"/>
                </a:lnTo>
                <a:cubicBezTo>
                  <a:pt x="1606858" y="4034234"/>
                  <a:pt x="1598377" y="4027942"/>
                  <a:pt x="1589894" y="4021650"/>
                </a:cubicBezTo>
                <a:cubicBezTo>
                  <a:pt x="1585652" y="4021650"/>
                  <a:pt x="1581411" y="4034234"/>
                  <a:pt x="1572928" y="4034234"/>
                </a:cubicBezTo>
                <a:cubicBezTo>
                  <a:pt x="1547481" y="4034234"/>
                  <a:pt x="1522033" y="4027942"/>
                  <a:pt x="1500827" y="4015358"/>
                </a:cubicBezTo>
                <a:cubicBezTo>
                  <a:pt x="1492344" y="4015358"/>
                  <a:pt x="1479621" y="4009066"/>
                  <a:pt x="1471138" y="4015358"/>
                </a:cubicBezTo>
                <a:cubicBezTo>
                  <a:pt x="1458414" y="4027942"/>
                  <a:pt x="1441450" y="4021650"/>
                  <a:pt x="1428725" y="4021650"/>
                </a:cubicBezTo>
                <a:cubicBezTo>
                  <a:pt x="1416002" y="4021650"/>
                  <a:pt x="1399038" y="4034234"/>
                  <a:pt x="1386313" y="4015358"/>
                </a:cubicBezTo>
                <a:cubicBezTo>
                  <a:pt x="1377831" y="4002775"/>
                  <a:pt x="1373589" y="4021650"/>
                  <a:pt x="1365106" y="4021650"/>
                </a:cubicBezTo>
                <a:cubicBezTo>
                  <a:pt x="1314211" y="4021650"/>
                  <a:pt x="1259075" y="4021650"/>
                  <a:pt x="1203939" y="4021650"/>
                </a:cubicBezTo>
                <a:cubicBezTo>
                  <a:pt x="1170009" y="4002775"/>
                  <a:pt x="1136078" y="4015358"/>
                  <a:pt x="1102148" y="4015358"/>
                </a:cubicBezTo>
                <a:cubicBezTo>
                  <a:pt x="1093665" y="4015358"/>
                  <a:pt x="1085184" y="4009066"/>
                  <a:pt x="1080942" y="3996483"/>
                </a:cubicBezTo>
                <a:cubicBezTo>
                  <a:pt x="1093665" y="3990191"/>
                  <a:pt x="1106390" y="3983899"/>
                  <a:pt x="1119114" y="3983899"/>
                </a:cubicBezTo>
                <a:cubicBezTo>
                  <a:pt x="1136078" y="3983899"/>
                  <a:pt x="1153044" y="3983899"/>
                  <a:pt x="1170009" y="3983899"/>
                </a:cubicBezTo>
                <a:cubicBezTo>
                  <a:pt x="1178492" y="3983899"/>
                  <a:pt x="1195456" y="3983899"/>
                  <a:pt x="1191215" y="3958731"/>
                </a:cubicBezTo>
                <a:cubicBezTo>
                  <a:pt x="1191215" y="3946147"/>
                  <a:pt x="1199698" y="3946147"/>
                  <a:pt x="1203939" y="3946147"/>
                </a:cubicBezTo>
                <a:cubicBezTo>
                  <a:pt x="1229386" y="3946147"/>
                  <a:pt x="1254834" y="3946147"/>
                  <a:pt x="1280281" y="3946147"/>
                </a:cubicBezTo>
                <a:cubicBezTo>
                  <a:pt x="1284523" y="3946147"/>
                  <a:pt x="1288764" y="3946147"/>
                  <a:pt x="1293005" y="3946147"/>
                </a:cubicBezTo>
                <a:cubicBezTo>
                  <a:pt x="1297247" y="3946147"/>
                  <a:pt x="1297247" y="3939856"/>
                  <a:pt x="1297247" y="3933564"/>
                </a:cubicBezTo>
                <a:cubicBezTo>
                  <a:pt x="1297247" y="3933564"/>
                  <a:pt x="1297247" y="3933564"/>
                  <a:pt x="1297247" y="3927272"/>
                </a:cubicBezTo>
                <a:cubicBezTo>
                  <a:pt x="1297247" y="3927272"/>
                  <a:pt x="1293005" y="3927272"/>
                  <a:pt x="1293005" y="3927272"/>
                </a:cubicBezTo>
                <a:cubicBezTo>
                  <a:pt x="1263317" y="3933564"/>
                  <a:pt x="1233628" y="3920981"/>
                  <a:pt x="1203939" y="3914688"/>
                </a:cubicBezTo>
                <a:cubicBezTo>
                  <a:pt x="1182733" y="3914688"/>
                  <a:pt x="1165767" y="3914688"/>
                  <a:pt x="1144561" y="3902104"/>
                </a:cubicBezTo>
                <a:cubicBezTo>
                  <a:pt x="1140320" y="3895813"/>
                  <a:pt x="1136078" y="3895813"/>
                  <a:pt x="1136078" y="3895813"/>
                </a:cubicBezTo>
                <a:cubicBezTo>
                  <a:pt x="1110631" y="3914688"/>
                  <a:pt x="1089425" y="3902104"/>
                  <a:pt x="1063978" y="3908397"/>
                </a:cubicBezTo>
                <a:cubicBezTo>
                  <a:pt x="1055495" y="3908397"/>
                  <a:pt x="1042771" y="3902104"/>
                  <a:pt x="1030047" y="3914688"/>
                </a:cubicBezTo>
                <a:cubicBezTo>
                  <a:pt x="1021565" y="3920981"/>
                  <a:pt x="1013082" y="3914688"/>
                  <a:pt x="1008840" y="3895813"/>
                </a:cubicBezTo>
                <a:cubicBezTo>
                  <a:pt x="1000359" y="3870645"/>
                  <a:pt x="1000359" y="3864354"/>
                  <a:pt x="1017323" y="3858061"/>
                </a:cubicBezTo>
                <a:cubicBezTo>
                  <a:pt x="1034288" y="3851770"/>
                  <a:pt x="1038530" y="3832895"/>
                  <a:pt x="1055495" y="3839186"/>
                </a:cubicBezTo>
                <a:cubicBezTo>
                  <a:pt x="1068219" y="3845479"/>
                  <a:pt x="1080942" y="3839186"/>
                  <a:pt x="1093665" y="3839186"/>
                </a:cubicBezTo>
                <a:cubicBezTo>
                  <a:pt x="1097907" y="3839186"/>
                  <a:pt x="1102148" y="3839186"/>
                  <a:pt x="1110631" y="3832895"/>
                </a:cubicBezTo>
                <a:cubicBezTo>
                  <a:pt x="1093665" y="3832895"/>
                  <a:pt x="1080942" y="3826602"/>
                  <a:pt x="1068219" y="3826602"/>
                </a:cubicBezTo>
                <a:cubicBezTo>
                  <a:pt x="1068219" y="3814018"/>
                  <a:pt x="1063978" y="3801436"/>
                  <a:pt x="1076701" y="3782559"/>
                </a:cubicBezTo>
                <a:cubicBezTo>
                  <a:pt x="1080942" y="3769977"/>
                  <a:pt x="1089425" y="3769977"/>
                  <a:pt x="1102148" y="3769977"/>
                </a:cubicBezTo>
                <a:cubicBezTo>
                  <a:pt x="1106390" y="3769977"/>
                  <a:pt x="1110631" y="3763684"/>
                  <a:pt x="1106390" y="3751100"/>
                </a:cubicBezTo>
                <a:cubicBezTo>
                  <a:pt x="1102148" y="3751100"/>
                  <a:pt x="1102148" y="3744809"/>
                  <a:pt x="1097907" y="3744809"/>
                </a:cubicBezTo>
                <a:cubicBezTo>
                  <a:pt x="1076701" y="3744809"/>
                  <a:pt x="1055495" y="3732225"/>
                  <a:pt x="1038530" y="3751100"/>
                </a:cubicBezTo>
                <a:cubicBezTo>
                  <a:pt x="1025806" y="3763684"/>
                  <a:pt x="1008840" y="3763684"/>
                  <a:pt x="1000359" y="3751100"/>
                </a:cubicBezTo>
                <a:cubicBezTo>
                  <a:pt x="991876" y="3732225"/>
                  <a:pt x="979152" y="3732225"/>
                  <a:pt x="962187" y="3732225"/>
                </a:cubicBezTo>
                <a:cubicBezTo>
                  <a:pt x="949464" y="3732225"/>
                  <a:pt x="936740" y="3732225"/>
                  <a:pt x="936740" y="3700766"/>
                </a:cubicBezTo>
                <a:cubicBezTo>
                  <a:pt x="936740" y="3688182"/>
                  <a:pt x="924015" y="3688182"/>
                  <a:pt x="915532" y="3681889"/>
                </a:cubicBezTo>
                <a:cubicBezTo>
                  <a:pt x="907051" y="3681889"/>
                  <a:pt x="898568" y="3681889"/>
                  <a:pt x="894326" y="3681889"/>
                </a:cubicBezTo>
                <a:cubicBezTo>
                  <a:pt x="877362" y="3681889"/>
                  <a:pt x="873121" y="3669307"/>
                  <a:pt x="885845" y="3650430"/>
                </a:cubicBezTo>
                <a:cubicBezTo>
                  <a:pt x="890085" y="3637846"/>
                  <a:pt x="894326" y="3618971"/>
                  <a:pt x="907051" y="3625264"/>
                </a:cubicBezTo>
                <a:cubicBezTo>
                  <a:pt x="924015" y="3631555"/>
                  <a:pt x="940981" y="3631555"/>
                  <a:pt x="957946" y="3625264"/>
                </a:cubicBezTo>
                <a:cubicBezTo>
                  <a:pt x="979152" y="3618971"/>
                  <a:pt x="996117" y="3625264"/>
                  <a:pt x="1013082" y="3625264"/>
                </a:cubicBezTo>
                <a:cubicBezTo>
                  <a:pt x="1030047" y="3625264"/>
                  <a:pt x="1042771" y="3612680"/>
                  <a:pt x="1059736" y="3612680"/>
                </a:cubicBezTo>
                <a:lnTo>
                  <a:pt x="1065471" y="3606894"/>
                </a:lnTo>
                <a:lnTo>
                  <a:pt x="1300457" y="3606894"/>
                </a:lnTo>
                <a:lnTo>
                  <a:pt x="1292447" y="3599416"/>
                </a:lnTo>
                <a:cubicBezTo>
                  <a:pt x="1287146" y="3593477"/>
                  <a:pt x="1281844" y="3589518"/>
                  <a:pt x="1273361" y="3593477"/>
                </a:cubicBezTo>
                <a:cubicBezTo>
                  <a:pt x="1260637" y="3601398"/>
                  <a:pt x="1247914" y="3593477"/>
                  <a:pt x="1235191" y="3593477"/>
                </a:cubicBezTo>
                <a:cubicBezTo>
                  <a:pt x="1230949" y="3593477"/>
                  <a:pt x="1226708" y="3593477"/>
                  <a:pt x="1218225" y="3585558"/>
                </a:cubicBezTo>
                <a:cubicBezTo>
                  <a:pt x="1235191" y="3585558"/>
                  <a:pt x="1247914" y="3577639"/>
                  <a:pt x="1260637" y="3577639"/>
                </a:cubicBezTo>
                <a:cubicBezTo>
                  <a:pt x="1260637" y="3561799"/>
                  <a:pt x="1264878" y="3545963"/>
                  <a:pt x="1252155" y="3522204"/>
                </a:cubicBezTo>
                <a:cubicBezTo>
                  <a:pt x="1247914" y="3506367"/>
                  <a:pt x="1239431" y="3506367"/>
                  <a:pt x="1226708" y="3506367"/>
                </a:cubicBezTo>
                <a:cubicBezTo>
                  <a:pt x="1222466" y="3506367"/>
                  <a:pt x="1218225" y="3498447"/>
                  <a:pt x="1222466" y="3482609"/>
                </a:cubicBezTo>
                <a:cubicBezTo>
                  <a:pt x="1226708" y="3482609"/>
                  <a:pt x="1226708" y="3474690"/>
                  <a:pt x="1230949" y="3474690"/>
                </a:cubicBezTo>
                <a:cubicBezTo>
                  <a:pt x="1252155" y="3474690"/>
                  <a:pt x="1273361" y="3458851"/>
                  <a:pt x="1290326" y="3482609"/>
                </a:cubicBezTo>
                <a:cubicBezTo>
                  <a:pt x="1303050" y="3498447"/>
                  <a:pt x="1320016" y="3498447"/>
                  <a:pt x="1328497" y="3482609"/>
                </a:cubicBezTo>
                <a:cubicBezTo>
                  <a:pt x="1336980" y="3458851"/>
                  <a:pt x="1349705" y="3458851"/>
                  <a:pt x="1366669" y="3458851"/>
                </a:cubicBezTo>
                <a:cubicBezTo>
                  <a:pt x="1379392" y="3458851"/>
                  <a:pt x="1392117" y="3458851"/>
                  <a:pt x="1392117" y="3419256"/>
                </a:cubicBezTo>
                <a:cubicBezTo>
                  <a:pt x="1392117" y="3403418"/>
                  <a:pt x="1404841" y="3403418"/>
                  <a:pt x="1413324" y="3395497"/>
                </a:cubicBezTo>
                <a:cubicBezTo>
                  <a:pt x="1421805" y="3395497"/>
                  <a:pt x="1430288" y="3395497"/>
                  <a:pt x="1434530" y="3395497"/>
                </a:cubicBezTo>
                <a:cubicBezTo>
                  <a:pt x="1451494" y="3395497"/>
                  <a:pt x="1455736" y="3379661"/>
                  <a:pt x="1443011" y="3355902"/>
                </a:cubicBezTo>
                <a:lnTo>
                  <a:pt x="1439942" y="3345666"/>
                </a:lnTo>
                <a:lnTo>
                  <a:pt x="1444719" y="3347831"/>
                </a:lnTo>
                <a:cubicBezTo>
                  <a:pt x="1447104" y="3347541"/>
                  <a:pt x="1449754" y="3345604"/>
                  <a:pt x="1452934" y="3340954"/>
                </a:cubicBezTo>
                <a:cubicBezTo>
                  <a:pt x="1465654" y="3328556"/>
                  <a:pt x="1478373" y="3340954"/>
                  <a:pt x="1486854" y="3334756"/>
                </a:cubicBezTo>
                <a:cubicBezTo>
                  <a:pt x="1499574" y="3334756"/>
                  <a:pt x="1512294" y="3334756"/>
                  <a:pt x="1525013" y="3334756"/>
                </a:cubicBezTo>
                <a:cubicBezTo>
                  <a:pt x="1533494" y="3322358"/>
                  <a:pt x="1525013" y="3309960"/>
                  <a:pt x="1529254" y="3297562"/>
                </a:cubicBezTo>
                <a:cubicBezTo>
                  <a:pt x="1541973" y="3272766"/>
                  <a:pt x="1558933" y="3266568"/>
                  <a:pt x="1580134" y="3278966"/>
                </a:cubicBezTo>
                <a:cubicBezTo>
                  <a:pt x="1584373" y="3278966"/>
                  <a:pt x="1584373" y="3285164"/>
                  <a:pt x="1592854" y="3285164"/>
                </a:cubicBezTo>
                <a:cubicBezTo>
                  <a:pt x="1597094" y="3285164"/>
                  <a:pt x="1601333" y="3278966"/>
                  <a:pt x="1601333" y="3266568"/>
                </a:cubicBezTo>
                <a:cubicBezTo>
                  <a:pt x="1601333" y="3260369"/>
                  <a:pt x="1601333" y="3247971"/>
                  <a:pt x="1592854" y="3247971"/>
                </a:cubicBezTo>
                <a:cubicBezTo>
                  <a:pt x="1580134" y="3254170"/>
                  <a:pt x="1567413" y="3247971"/>
                  <a:pt x="1558933" y="3254170"/>
                </a:cubicBezTo>
                <a:cubicBezTo>
                  <a:pt x="1541973" y="3254170"/>
                  <a:pt x="1533494" y="3241773"/>
                  <a:pt x="1520773" y="3241773"/>
                </a:cubicBezTo>
                <a:cubicBezTo>
                  <a:pt x="1512294" y="3235573"/>
                  <a:pt x="1508053" y="3216977"/>
                  <a:pt x="1508053" y="3204579"/>
                </a:cubicBezTo>
                <a:cubicBezTo>
                  <a:pt x="1499574" y="3185983"/>
                  <a:pt x="1499574" y="3179784"/>
                  <a:pt x="1486854" y="3192181"/>
                </a:cubicBezTo>
                <a:cubicBezTo>
                  <a:pt x="1469894" y="3198381"/>
                  <a:pt x="1452934" y="3204579"/>
                  <a:pt x="1435974" y="3216977"/>
                </a:cubicBezTo>
                <a:cubicBezTo>
                  <a:pt x="1431734" y="3223177"/>
                  <a:pt x="1423254" y="3216977"/>
                  <a:pt x="1414774" y="3216977"/>
                </a:cubicBezTo>
                <a:cubicBezTo>
                  <a:pt x="1410534" y="3216977"/>
                  <a:pt x="1410534" y="3204579"/>
                  <a:pt x="1406294" y="3198381"/>
                </a:cubicBezTo>
                <a:cubicBezTo>
                  <a:pt x="1397814" y="3185983"/>
                  <a:pt x="1406294" y="3179784"/>
                  <a:pt x="1410534" y="3167386"/>
                </a:cubicBezTo>
                <a:cubicBezTo>
                  <a:pt x="1414774" y="3154988"/>
                  <a:pt x="1427494" y="3154988"/>
                  <a:pt x="1435974" y="3142590"/>
                </a:cubicBezTo>
                <a:cubicBezTo>
                  <a:pt x="1440214" y="3136392"/>
                  <a:pt x="1440214" y="3136392"/>
                  <a:pt x="1440214" y="3130194"/>
                </a:cubicBezTo>
                <a:cubicBezTo>
                  <a:pt x="1440214" y="3123994"/>
                  <a:pt x="1435974" y="3123994"/>
                  <a:pt x="1431734" y="3123994"/>
                </a:cubicBezTo>
                <a:cubicBezTo>
                  <a:pt x="1419014" y="3123994"/>
                  <a:pt x="1402054" y="3117796"/>
                  <a:pt x="1389334" y="3130194"/>
                </a:cubicBezTo>
                <a:cubicBezTo>
                  <a:pt x="1389334" y="3136392"/>
                  <a:pt x="1385094" y="3130194"/>
                  <a:pt x="1385094" y="3130194"/>
                </a:cubicBezTo>
                <a:cubicBezTo>
                  <a:pt x="1376614" y="3123994"/>
                  <a:pt x="1385094" y="3123994"/>
                  <a:pt x="1385094" y="3117796"/>
                </a:cubicBezTo>
                <a:cubicBezTo>
                  <a:pt x="1389334" y="3111596"/>
                  <a:pt x="1389334" y="3099199"/>
                  <a:pt x="1380855" y="3099199"/>
                </a:cubicBezTo>
                <a:cubicBezTo>
                  <a:pt x="1372374" y="3099199"/>
                  <a:pt x="1363895" y="3099199"/>
                  <a:pt x="1351175" y="3099199"/>
                </a:cubicBezTo>
                <a:cubicBezTo>
                  <a:pt x="1363895" y="3086801"/>
                  <a:pt x="1376614" y="3086801"/>
                  <a:pt x="1389334" y="3080603"/>
                </a:cubicBezTo>
                <a:cubicBezTo>
                  <a:pt x="1397814" y="3074403"/>
                  <a:pt x="1397814" y="3068205"/>
                  <a:pt x="1393574" y="3062005"/>
                </a:cubicBezTo>
                <a:cubicBezTo>
                  <a:pt x="1389334" y="3037211"/>
                  <a:pt x="1389334" y="3031011"/>
                  <a:pt x="1406294" y="3024813"/>
                </a:cubicBezTo>
                <a:cubicBezTo>
                  <a:pt x="1410534" y="3024813"/>
                  <a:pt x="1419014" y="3024813"/>
                  <a:pt x="1423254" y="3024813"/>
                </a:cubicBezTo>
                <a:cubicBezTo>
                  <a:pt x="1423254" y="3018613"/>
                  <a:pt x="1423254" y="3018613"/>
                  <a:pt x="1423254" y="3012416"/>
                </a:cubicBezTo>
                <a:cubicBezTo>
                  <a:pt x="1423254" y="3012416"/>
                  <a:pt x="1423254" y="3006216"/>
                  <a:pt x="1423254" y="3006216"/>
                </a:cubicBezTo>
                <a:cubicBezTo>
                  <a:pt x="1393574" y="3012416"/>
                  <a:pt x="1372374" y="2981420"/>
                  <a:pt x="1342694" y="2981420"/>
                </a:cubicBezTo>
                <a:cubicBezTo>
                  <a:pt x="1325734" y="2981420"/>
                  <a:pt x="1308774" y="2969022"/>
                  <a:pt x="1291814" y="2950426"/>
                </a:cubicBezTo>
                <a:cubicBezTo>
                  <a:pt x="1291814" y="2944228"/>
                  <a:pt x="1283335" y="2944228"/>
                  <a:pt x="1283335" y="2938029"/>
                </a:cubicBezTo>
                <a:cubicBezTo>
                  <a:pt x="1283335" y="2925631"/>
                  <a:pt x="1291814" y="2925631"/>
                  <a:pt x="1296054" y="2925631"/>
                </a:cubicBezTo>
                <a:cubicBezTo>
                  <a:pt x="1308774" y="2925631"/>
                  <a:pt x="1321494" y="2925631"/>
                  <a:pt x="1334215" y="2925631"/>
                </a:cubicBezTo>
                <a:cubicBezTo>
                  <a:pt x="1338454" y="2925631"/>
                  <a:pt x="1342694" y="2925631"/>
                  <a:pt x="1342694" y="2919432"/>
                </a:cubicBezTo>
                <a:cubicBezTo>
                  <a:pt x="1342694" y="2913233"/>
                  <a:pt x="1342694" y="2907035"/>
                  <a:pt x="1338454" y="2907035"/>
                </a:cubicBezTo>
                <a:cubicBezTo>
                  <a:pt x="1329975" y="2907035"/>
                  <a:pt x="1325734" y="2894637"/>
                  <a:pt x="1313014" y="2894637"/>
                </a:cubicBezTo>
                <a:cubicBezTo>
                  <a:pt x="1300295" y="2894637"/>
                  <a:pt x="1287575" y="2894637"/>
                  <a:pt x="1274854" y="2894637"/>
                </a:cubicBezTo>
                <a:cubicBezTo>
                  <a:pt x="1266375" y="2888437"/>
                  <a:pt x="1270615" y="2876039"/>
                  <a:pt x="1270615" y="2869841"/>
                </a:cubicBezTo>
                <a:cubicBezTo>
                  <a:pt x="1270615" y="2863643"/>
                  <a:pt x="1270615" y="2857443"/>
                  <a:pt x="1270615" y="2857443"/>
                </a:cubicBezTo>
                <a:cubicBezTo>
                  <a:pt x="1296054" y="2851245"/>
                  <a:pt x="1308774" y="2820250"/>
                  <a:pt x="1334215" y="2820250"/>
                </a:cubicBezTo>
                <a:cubicBezTo>
                  <a:pt x="1385094" y="2820250"/>
                  <a:pt x="1431734" y="2838847"/>
                  <a:pt x="1482614" y="2832648"/>
                </a:cubicBezTo>
                <a:cubicBezTo>
                  <a:pt x="1491093" y="2826450"/>
                  <a:pt x="1503814" y="2838847"/>
                  <a:pt x="1503814" y="2820250"/>
                </a:cubicBezTo>
                <a:cubicBezTo>
                  <a:pt x="1508053" y="2795454"/>
                  <a:pt x="1491093" y="2807852"/>
                  <a:pt x="1482614" y="2807852"/>
                </a:cubicBezTo>
                <a:cubicBezTo>
                  <a:pt x="1465654" y="2814052"/>
                  <a:pt x="1448694" y="2795454"/>
                  <a:pt x="1431734" y="2795454"/>
                </a:cubicBezTo>
                <a:cubicBezTo>
                  <a:pt x="1414774" y="2801654"/>
                  <a:pt x="1393574" y="2807852"/>
                  <a:pt x="1376614" y="2795454"/>
                </a:cubicBezTo>
                <a:cubicBezTo>
                  <a:pt x="1346935" y="2783056"/>
                  <a:pt x="1317255" y="2789256"/>
                  <a:pt x="1291814" y="2789256"/>
                </a:cubicBezTo>
                <a:cubicBezTo>
                  <a:pt x="1236695" y="2783056"/>
                  <a:pt x="1185815" y="2764460"/>
                  <a:pt x="1147655" y="2708671"/>
                </a:cubicBezTo>
                <a:cubicBezTo>
                  <a:pt x="1130695" y="2690075"/>
                  <a:pt x="1113735" y="2690075"/>
                  <a:pt x="1096775" y="2690075"/>
                </a:cubicBezTo>
                <a:cubicBezTo>
                  <a:pt x="1092535" y="2690075"/>
                  <a:pt x="1079815" y="2696273"/>
                  <a:pt x="1079815" y="2683875"/>
                </a:cubicBezTo>
                <a:cubicBezTo>
                  <a:pt x="1079815" y="2659080"/>
                  <a:pt x="1092535" y="2671478"/>
                  <a:pt x="1096775" y="2671478"/>
                </a:cubicBezTo>
                <a:cubicBezTo>
                  <a:pt x="1168855" y="2671478"/>
                  <a:pt x="1240935" y="2671478"/>
                  <a:pt x="1317255" y="2671478"/>
                </a:cubicBezTo>
                <a:cubicBezTo>
                  <a:pt x="1342694" y="2671478"/>
                  <a:pt x="1359654" y="2640484"/>
                  <a:pt x="1380855" y="2609488"/>
                </a:cubicBezTo>
                <a:cubicBezTo>
                  <a:pt x="1380855" y="2609488"/>
                  <a:pt x="1380855" y="2603290"/>
                  <a:pt x="1380855" y="2597092"/>
                </a:cubicBezTo>
                <a:cubicBezTo>
                  <a:pt x="1372374" y="2578495"/>
                  <a:pt x="1368134" y="2566097"/>
                  <a:pt x="1363895" y="2547501"/>
                </a:cubicBezTo>
                <a:lnTo>
                  <a:pt x="1360801" y="2537551"/>
                </a:lnTo>
                <a:lnTo>
                  <a:pt x="1454829" y="2537551"/>
                </a:lnTo>
                <a:cubicBezTo>
                  <a:pt x="1463312" y="2537551"/>
                  <a:pt x="1471793" y="2531259"/>
                  <a:pt x="1480276" y="2524967"/>
                </a:cubicBezTo>
                <a:cubicBezTo>
                  <a:pt x="1484518" y="2524967"/>
                  <a:pt x="1488759" y="2537551"/>
                  <a:pt x="1497242" y="2537551"/>
                </a:cubicBezTo>
                <a:cubicBezTo>
                  <a:pt x="1522689" y="2537551"/>
                  <a:pt x="1548137" y="2531259"/>
                  <a:pt x="1569343" y="2518676"/>
                </a:cubicBezTo>
                <a:cubicBezTo>
                  <a:pt x="1577826" y="2518676"/>
                  <a:pt x="1590549" y="2512383"/>
                  <a:pt x="1599032" y="2518676"/>
                </a:cubicBezTo>
                <a:cubicBezTo>
                  <a:pt x="1611756" y="2531259"/>
                  <a:pt x="1628720" y="2524967"/>
                  <a:pt x="1641445" y="2524967"/>
                </a:cubicBezTo>
                <a:cubicBezTo>
                  <a:pt x="1654168" y="2524967"/>
                  <a:pt x="1671132" y="2537551"/>
                  <a:pt x="1683857" y="2518676"/>
                </a:cubicBezTo>
                <a:cubicBezTo>
                  <a:pt x="1692339" y="2506092"/>
                  <a:pt x="1696581" y="2524967"/>
                  <a:pt x="1705064" y="2524967"/>
                </a:cubicBezTo>
                <a:cubicBezTo>
                  <a:pt x="1755959" y="2524967"/>
                  <a:pt x="1811095" y="2524967"/>
                  <a:pt x="1866231" y="2524967"/>
                </a:cubicBezTo>
                <a:cubicBezTo>
                  <a:pt x="1900161" y="2506092"/>
                  <a:pt x="1934092" y="2518676"/>
                  <a:pt x="1968022" y="2518676"/>
                </a:cubicBezTo>
                <a:cubicBezTo>
                  <a:pt x="1976505" y="2518676"/>
                  <a:pt x="1984986" y="2512383"/>
                  <a:pt x="1989228" y="2499800"/>
                </a:cubicBezTo>
                <a:cubicBezTo>
                  <a:pt x="1976505" y="2493508"/>
                  <a:pt x="1963780" y="2487216"/>
                  <a:pt x="1951056" y="2487216"/>
                </a:cubicBezTo>
                <a:cubicBezTo>
                  <a:pt x="1934092" y="2487216"/>
                  <a:pt x="1917126" y="2487216"/>
                  <a:pt x="1900161" y="2487216"/>
                </a:cubicBezTo>
                <a:cubicBezTo>
                  <a:pt x="1891678" y="2487216"/>
                  <a:pt x="1874714" y="2487216"/>
                  <a:pt x="1878955" y="2462048"/>
                </a:cubicBezTo>
                <a:cubicBezTo>
                  <a:pt x="1878955" y="2449464"/>
                  <a:pt x="1870472" y="2449464"/>
                  <a:pt x="1866231" y="2449464"/>
                </a:cubicBezTo>
                <a:cubicBezTo>
                  <a:pt x="1840784" y="2449464"/>
                  <a:pt x="1815336" y="2449464"/>
                  <a:pt x="1789889" y="2449464"/>
                </a:cubicBezTo>
                <a:cubicBezTo>
                  <a:pt x="1785647" y="2449464"/>
                  <a:pt x="1781406" y="2449464"/>
                  <a:pt x="1777165" y="2449464"/>
                </a:cubicBezTo>
                <a:cubicBezTo>
                  <a:pt x="1772923" y="2449464"/>
                  <a:pt x="1772923" y="2443173"/>
                  <a:pt x="1772923" y="2436881"/>
                </a:cubicBezTo>
                <a:cubicBezTo>
                  <a:pt x="1772923" y="2436881"/>
                  <a:pt x="1772923" y="2436881"/>
                  <a:pt x="1772923" y="2430589"/>
                </a:cubicBezTo>
                <a:cubicBezTo>
                  <a:pt x="1772923" y="2430589"/>
                  <a:pt x="1777165" y="2430589"/>
                  <a:pt x="1777165" y="2430589"/>
                </a:cubicBezTo>
                <a:cubicBezTo>
                  <a:pt x="1806853" y="2436881"/>
                  <a:pt x="1836542" y="2424298"/>
                  <a:pt x="1866231" y="2418005"/>
                </a:cubicBezTo>
                <a:cubicBezTo>
                  <a:pt x="1887437" y="2418005"/>
                  <a:pt x="1904403" y="2418005"/>
                  <a:pt x="1925609" y="2405421"/>
                </a:cubicBezTo>
                <a:cubicBezTo>
                  <a:pt x="1929850" y="2399130"/>
                  <a:pt x="1934092" y="2399130"/>
                  <a:pt x="1934092" y="2399130"/>
                </a:cubicBezTo>
                <a:cubicBezTo>
                  <a:pt x="1959539" y="2418005"/>
                  <a:pt x="1980745" y="2405421"/>
                  <a:pt x="2006192" y="2411714"/>
                </a:cubicBezTo>
                <a:cubicBezTo>
                  <a:pt x="2014675" y="2411714"/>
                  <a:pt x="2027399" y="2405421"/>
                  <a:pt x="2040123" y="2418005"/>
                </a:cubicBezTo>
                <a:cubicBezTo>
                  <a:pt x="2044364" y="2421152"/>
                  <a:pt x="2048606" y="2421152"/>
                  <a:pt x="2052317" y="2418006"/>
                </a:cubicBezTo>
                <a:lnTo>
                  <a:pt x="2057171" y="2407840"/>
                </a:lnTo>
                <a:lnTo>
                  <a:pt x="2053024" y="2406042"/>
                </a:lnTo>
                <a:cubicBezTo>
                  <a:pt x="2051434" y="2401798"/>
                  <a:pt x="2053555" y="2395736"/>
                  <a:pt x="2059917" y="2388460"/>
                </a:cubicBezTo>
                <a:lnTo>
                  <a:pt x="2062986" y="2382191"/>
                </a:lnTo>
                <a:lnTo>
                  <a:pt x="2058209" y="2383517"/>
                </a:lnTo>
                <a:cubicBezTo>
                  <a:pt x="2055824" y="2383339"/>
                  <a:pt x="2053174" y="2382153"/>
                  <a:pt x="2049994" y="2379305"/>
                </a:cubicBezTo>
                <a:cubicBezTo>
                  <a:pt x="2037274" y="2371712"/>
                  <a:pt x="2024555" y="2379305"/>
                  <a:pt x="2016074" y="2375509"/>
                </a:cubicBezTo>
                <a:cubicBezTo>
                  <a:pt x="2003354" y="2375509"/>
                  <a:pt x="1990634" y="2375509"/>
                  <a:pt x="1977915" y="2375509"/>
                </a:cubicBezTo>
                <a:cubicBezTo>
                  <a:pt x="1969434" y="2367916"/>
                  <a:pt x="1977915" y="2360323"/>
                  <a:pt x="1973674" y="2352730"/>
                </a:cubicBezTo>
                <a:cubicBezTo>
                  <a:pt x="1960955" y="2337544"/>
                  <a:pt x="1943995" y="2333748"/>
                  <a:pt x="1922794" y="2341341"/>
                </a:cubicBezTo>
                <a:cubicBezTo>
                  <a:pt x="1918555" y="2341341"/>
                  <a:pt x="1918555" y="2345137"/>
                  <a:pt x="1910074" y="2345137"/>
                </a:cubicBezTo>
                <a:cubicBezTo>
                  <a:pt x="1905834" y="2345137"/>
                  <a:pt x="1901595" y="2341341"/>
                  <a:pt x="1901595" y="2333748"/>
                </a:cubicBezTo>
                <a:cubicBezTo>
                  <a:pt x="1901595" y="2329951"/>
                  <a:pt x="1901595" y="2322358"/>
                  <a:pt x="1910074" y="2322358"/>
                </a:cubicBezTo>
                <a:cubicBezTo>
                  <a:pt x="1922794" y="2326155"/>
                  <a:pt x="1935515" y="2322358"/>
                  <a:pt x="1943995" y="2326155"/>
                </a:cubicBezTo>
                <a:cubicBezTo>
                  <a:pt x="1960955" y="2326155"/>
                  <a:pt x="1969434" y="2318562"/>
                  <a:pt x="1982155" y="2318562"/>
                </a:cubicBezTo>
                <a:cubicBezTo>
                  <a:pt x="1990634" y="2314765"/>
                  <a:pt x="1994875" y="2303376"/>
                  <a:pt x="1994875" y="2295783"/>
                </a:cubicBezTo>
                <a:lnTo>
                  <a:pt x="1996434" y="2293896"/>
                </a:lnTo>
                <a:lnTo>
                  <a:pt x="1993469" y="2285876"/>
                </a:lnTo>
                <a:cubicBezTo>
                  <a:pt x="1989228" y="2273294"/>
                  <a:pt x="1980745" y="2273294"/>
                  <a:pt x="1968022" y="2273294"/>
                </a:cubicBezTo>
                <a:cubicBezTo>
                  <a:pt x="1963780" y="2273294"/>
                  <a:pt x="1959539" y="2267001"/>
                  <a:pt x="1963780" y="2254417"/>
                </a:cubicBezTo>
                <a:cubicBezTo>
                  <a:pt x="1968022" y="2254417"/>
                  <a:pt x="1968022" y="2248126"/>
                  <a:pt x="1972263" y="2248126"/>
                </a:cubicBezTo>
                <a:cubicBezTo>
                  <a:pt x="1993469" y="2248126"/>
                  <a:pt x="2014675" y="2235542"/>
                  <a:pt x="2031640" y="2254417"/>
                </a:cubicBezTo>
                <a:cubicBezTo>
                  <a:pt x="2038002" y="2260709"/>
                  <a:pt x="2045425" y="2263855"/>
                  <a:pt x="2052317" y="2263855"/>
                </a:cubicBezTo>
                <a:lnTo>
                  <a:pt x="2066156" y="2256389"/>
                </a:lnTo>
                <a:lnTo>
                  <a:pt x="2062714" y="2250226"/>
                </a:lnTo>
                <a:cubicBezTo>
                  <a:pt x="2062714" y="2246429"/>
                  <a:pt x="2066954" y="2246429"/>
                  <a:pt x="2071194" y="2246429"/>
                </a:cubicBezTo>
                <a:lnTo>
                  <a:pt x="2077788" y="2246134"/>
                </a:lnTo>
                <a:lnTo>
                  <a:pt x="2085717" y="2237901"/>
                </a:lnTo>
                <a:cubicBezTo>
                  <a:pt x="2092079" y="2235542"/>
                  <a:pt x="2099501" y="2235542"/>
                  <a:pt x="2107983" y="2235542"/>
                </a:cubicBezTo>
                <a:lnTo>
                  <a:pt x="2119210" y="2233019"/>
                </a:lnTo>
                <a:lnTo>
                  <a:pt x="2122073" y="2231243"/>
                </a:lnTo>
                <a:lnTo>
                  <a:pt x="2125704" y="2231243"/>
                </a:lnTo>
                <a:lnTo>
                  <a:pt x="2130411" y="2223618"/>
                </a:lnTo>
                <a:lnTo>
                  <a:pt x="2113594" y="2219854"/>
                </a:lnTo>
                <a:cubicBezTo>
                  <a:pt x="2105114" y="2216057"/>
                  <a:pt x="2105114" y="2212261"/>
                  <a:pt x="2109354" y="2208464"/>
                </a:cubicBezTo>
                <a:cubicBezTo>
                  <a:pt x="2113594" y="2193279"/>
                  <a:pt x="2113594" y="2189482"/>
                  <a:pt x="2096634" y="2185686"/>
                </a:cubicBezTo>
                <a:cubicBezTo>
                  <a:pt x="2092394" y="2185686"/>
                  <a:pt x="2083914" y="2185686"/>
                  <a:pt x="2079674" y="2185686"/>
                </a:cubicBezTo>
                <a:cubicBezTo>
                  <a:pt x="2079674" y="2181889"/>
                  <a:pt x="2079674" y="2181889"/>
                  <a:pt x="2079674" y="2178093"/>
                </a:cubicBezTo>
                <a:cubicBezTo>
                  <a:pt x="2079674" y="2178093"/>
                  <a:pt x="2079674" y="2174296"/>
                  <a:pt x="2079674" y="2174296"/>
                </a:cubicBezTo>
                <a:cubicBezTo>
                  <a:pt x="2109354" y="2178093"/>
                  <a:pt x="2130554" y="2159110"/>
                  <a:pt x="2160234" y="2159110"/>
                </a:cubicBezTo>
                <a:lnTo>
                  <a:pt x="2184445" y="2154142"/>
                </a:lnTo>
                <a:lnTo>
                  <a:pt x="2184325" y="2153747"/>
                </a:lnTo>
                <a:cubicBezTo>
                  <a:pt x="2180085" y="2141163"/>
                  <a:pt x="2175844" y="2122288"/>
                  <a:pt x="2163119" y="2128581"/>
                </a:cubicBezTo>
                <a:cubicBezTo>
                  <a:pt x="2146155" y="2134872"/>
                  <a:pt x="2129189" y="2134872"/>
                  <a:pt x="2112224" y="2128581"/>
                </a:cubicBezTo>
                <a:cubicBezTo>
                  <a:pt x="2091018" y="2122288"/>
                  <a:pt x="2074053" y="2128581"/>
                  <a:pt x="2057088" y="2128581"/>
                </a:cubicBezTo>
                <a:cubicBezTo>
                  <a:pt x="2040123" y="2128581"/>
                  <a:pt x="2027399" y="2115997"/>
                  <a:pt x="2010434" y="2115997"/>
                </a:cubicBezTo>
                <a:cubicBezTo>
                  <a:pt x="2004073" y="2115997"/>
                  <a:pt x="1999831" y="2111278"/>
                  <a:pt x="1997181" y="2102626"/>
                </a:cubicBezTo>
                <a:lnTo>
                  <a:pt x="1994109" y="2072040"/>
                </a:lnTo>
                <a:lnTo>
                  <a:pt x="2204664" y="2072040"/>
                </a:lnTo>
                <a:lnTo>
                  <a:pt x="2200514" y="2070368"/>
                </a:lnTo>
                <a:cubicBezTo>
                  <a:pt x="2190974" y="2065148"/>
                  <a:pt x="2181434" y="2060402"/>
                  <a:pt x="2168713" y="2060402"/>
                </a:cubicBezTo>
                <a:cubicBezTo>
                  <a:pt x="2117834" y="2060402"/>
                  <a:pt x="2071194" y="2071792"/>
                  <a:pt x="2020314" y="2067995"/>
                </a:cubicBezTo>
                <a:cubicBezTo>
                  <a:pt x="2011835" y="2064199"/>
                  <a:pt x="1999114" y="2071792"/>
                  <a:pt x="1999114" y="2060402"/>
                </a:cubicBezTo>
                <a:cubicBezTo>
                  <a:pt x="1994875" y="2045216"/>
                  <a:pt x="2011835" y="2052809"/>
                  <a:pt x="2020314" y="2052809"/>
                </a:cubicBezTo>
                <a:cubicBezTo>
                  <a:pt x="2037274" y="2056606"/>
                  <a:pt x="2054234" y="2045216"/>
                  <a:pt x="2071194" y="2045216"/>
                </a:cubicBezTo>
                <a:cubicBezTo>
                  <a:pt x="2088154" y="2049013"/>
                  <a:pt x="2109354" y="2052809"/>
                  <a:pt x="2126314" y="2045216"/>
                </a:cubicBezTo>
                <a:cubicBezTo>
                  <a:pt x="2155993" y="2037623"/>
                  <a:pt x="2185673" y="2041420"/>
                  <a:pt x="2211114" y="2041420"/>
                </a:cubicBezTo>
                <a:cubicBezTo>
                  <a:pt x="2266233" y="2037623"/>
                  <a:pt x="2317113" y="2026234"/>
                  <a:pt x="2355273" y="1992066"/>
                </a:cubicBezTo>
                <a:cubicBezTo>
                  <a:pt x="2372233" y="1980677"/>
                  <a:pt x="2389193" y="1980677"/>
                  <a:pt x="2406153" y="1980677"/>
                </a:cubicBezTo>
                <a:cubicBezTo>
                  <a:pt x="2410393" y="1980677"/>
                  <a:pt x="2423113" y="1984473"/>
                  <a:pt x="2423113" y="1976880"/>
                </a:cubicBezTo>
                <a:cubicBezTo>
                  <a:pt x="2423113" y="1961694"/>
                  <a:pt x="2410393" y="1969287"/>
                  <a:pt x="2406153" y="1969287"/>
                </a:cubicBezTo>
                <a:cubicBezTo>
                  <a:pt x="2334073" y="1969287"/>
                  <a:pt x="2261993" y="1969287"/>
                  <a:pt x="2185673" y="1969287"/>
                </a:cubicBezTo>
                <a:cubicBezTo>
                  <a:pt x="2160234" y="1969287"/>
                  <a:pt x="2143274" y="1950305"/>
                  <a:pt x="2122073" y="1931322"/>
                </a:cubicBezTo>
                <a:cubicBezTo>
                  <a:pt x="2122073" y="1931322"/>
                  <a:pt x="2122073" y="1927526"/>
                  <a:pt x="2122073" y="1923730"/>
                </a:cubicBezTo>
                <a:cubicBezTo>
                  <a:pt x="2130554" y="1912340"/>
                  <a:pt x="2134794" y="1904747"/>
                  <a:pt x="2139033" y="1893358"/>
                </a:cubicBezTo>
                <a:lnTo>
                  <a:pt x="2142127" y="1887264"/>
                </a:lnTo>
                <a:lnTo>
                  <a:pt x="2048099" y="1887264"/>
                </a:lnTo>
                <a:cubicBezTo>
                  <a:pt x="2039616" y="1887264"/>
                  <a:pt x="2031135" y="1883411"/>
                  <a:pt x="2022652" y="1879557"/>
                </a:cubicBezTo>
                <a:cubicBezTo>
                  <a:pt x="2018410" y="1879557"/>
                  <a:pt x="2014169" y="1887264"/>
                  <a:pt x="2005686" y="1887264"/>
                </a:cubicBezTo>
                <a:cubicBezTo>
                  <a:pt x="1980239" y="1887264"/>
                  <a:pt x="1954791" y="1883411"/>
                  <a:pt x="1933585" y="1875704"/>
                </a:cubicBezTo>
                <a:cubicBezTo>
                  <a:pt x="1925102" y="1875704"/>
                  <a:pt x="1912379" y="1871850"/>
                  <a:pt x="1903896" y="1875704"/>
                </a:cubicBezTo>
                <a:cubicBezTo>
                  <a:pt x="1891172" y="1883411"/>
                  <a:pt x="1874208" y="1879557"/>
                  <a:pt x="1861483" y="1879557"/>
                </a:cubicBezTo>
                <a:cubicBezTo>
                  <a:pt x="1848760" y="1879557"/>
                  <a:pt x="1831796" y="1887264"/>
                  <a:pt x="1819071" y="1875704"/>
                </a:cubicBezTo>
                <a:cubicBezTo>
                  <a:pt x="1810589" y="1867997"/>
                  <a:pt x="1806347" y="1879557"/>
                  <a:pt x="1797864" y="1879557"/>
                </a:cubicBezTo>
                <a:cubicBezTo>
                  <a:pt x="1746969" y="1879557"/>
                  <a:pt x="1691833" y="1879557"/>
                  <a:pt x="1636697" y="1879557"/>
                </a:cubicBezTo>
                <a:cubicBezTo>
                  <a:pt x="1602767" y="1867997"/>
                  <a:pt x="1568836" y="1875704"/>
                  <a:pt x="1534906" y="1875704"/>
                </a:cubicBezTo>
                <a:cubicBezTo>
                  <a:pt x="1526423" y="1875704"/>
                  <a:pt x="1517942" y="1871850"/>
                  <a:pt x="1513700" y="1864144"/>
                </a:cubicBezTo>
                <a:cubicBezTo>
                  <a:pt x="1526423" y="1860290"/>
                  <a:pt x="1539148" y="1856437"/>
                  <a:pt x="1551872" y="1856437"/>
                </a:cubicBezTo>
                <a:cubicBezTo>
                  <a:pt x="1568836" y="1856437"/>
                  <a:pt x="1585802" y="1856437"/>
                  <a:pt x="1602767" y="1856437"/>
                </a:cubicBezTo>
                <a:cubicBezTo>
                  <a:pt x="1611250" y="1856437"/>
                  <a:pt x="1628214" y="1856437"/>
                  <a:pt x="1623973" y="1841023"/>
                </a:cubicBezTo>
                <a:cubicBezTo>
                  <a:pt x="1623973" y="1833316"/>
                  <a:pt x="1632456" y="1833316"/>
                  <a:pt x="1636697" y="1833316"/>
                </a:cubicBezTo>
                <a:cubicBezTo>
                  <a:pt x="1662144" y="1833316"/>
                  <a:pt x="1687592" y="1833316"/>
                  <a:pt x="1713039" y="1833316"/>
                </a:cubicBezTo>
                <a:cubicBezTo>
                  <a:pt x="1717281" y="1833316"/>
                  <a:pt x="1721522" y="1833316"/>
                  <a:pt x="1725763" y="1833316"/>
                </a:cubicBezTo>
                <a:cubicBezTo>
                  <a:pt x="1730005" y="1833316"/>
                  <a:pt x="1730005" y="1829463"/>
                  <a:pt x="1730005" y="1825609"/>
                </a:cubicBezTo>
                <a:cubicBezTo>
                  <a:pt x="1730005" y="1825609"/>
                  <a:pt x="1730005" y="1825609"/>
                  <a:pt x="1730005" y="1821756"/>
                </a:cubicBezTo>
                <a:cubicBezTo>
                  <a:pt x="1730005" y="1821756"/>
                  <a:pt x="1725763" y="1821756"/>
                  <a:pt x="1725763" y="1821756"/>
                </a:cubicBezTo>
                <a:cubicBezTo>
                  <a:pt x="1696075" y="1825609"/>
                  <a:pt x="1666386" y="1817903"/>
                  <a:pt x="1636697" y="1814049"/>
                </a:cubicBezTo>
                <a:cubicBezTo>
                  <a:pt x="1615491" y="1814049"/>
                  <a:pt x="1598525" y="1814049"/>
                  <a:pt x="1577319" y="1806342"/>
                </a:cubicBezTo>
                <a:cubicBezTo>
                  <a:pt x="1573078" y="1802489"/>
                  <a:pt x="1568836" y="1802489"/>
                  <a:pt x="1568836" y="1802489"/>
                </a:cubicBezTo>
                <a:cubicBezTo>
                  <a:pt x="1543389" y="1814049"/>
                  <a:pt x="1522183" y="1806342"/>
                  <a:pt x="1496736" y="1810196"/>
                </a:cubicBezTo>
                <a:cubicBezTo>
                  <a:pt x="1488253" y="1810196"/>
                  <a:pt x="1475529" y="1806342"/>
                  <a:pt x="1462805" y="1814049"/>
                </a:cubicBezTo>
                <a:cubicBezTo>
                  <a:pt x="1454323" y="1817903"/>
                  <a:pt x="1445840" y="1814049"/>
                  <a:pt x="1441598" y="1802489"/>
                </a:cubicBezTo>
                <a:cubicBezTo>
                  <a:pt x="1433117" y="1787075"/>
                  <a:pt x="1433117" y="1783222"/>
                  <a:pt x="1450081" y="1779368"/>
                </a:cubicBezTo>
                <a:cubicBezTo>
                  <a:pt x="1467046" y="1775515"/>
                  <a:pt x="1471288" y="1763955"/>
                  <a:pt x="1488253" y="1767808"/>
                </a:cubicBezTo>
                <a:cubicBezTo>
                  <a:pt x="1500977" y="1771662"/>
                  <a:pt x="1513700" y="1767808"/>
                  <a:pt x="1526423" y="1767808"/>
                </a:cubicBezTo>
                <a:cubicBezTo>
                  <a:pt x="1530665" y="1767808"/>
                  <a:pt x="1534906" y="1767808"/>
                  <a:pt x="1543389" y="1763955"/>
                </a:cubicBezTo>
                <a:cubicBezTo>
                  <a:pt x="1526423" y="1763955"/>
                  <a:pt x="1513700" y="1760101"/>
                  <a:pt x="1500977" y="1760101"/>
                </a:cubicBezTo>
                <a:cubicBezTo>
                  <a:pt x="1500977" y="1752394"/>
                  <a:pt x="1496736" y="1744688"/>
                  <a:pt x="1509459" y="1733127"/>
                </a:cubicBezTo>
                <a:cubicBezTo>
                  <a:pt x="1513700" y="1725421"/>
                  <a:pt x="1522183" y="1725421"/>
                  <a:pt x="1534906" y="1725421"/>
                </a:cubicBezTo>
                <a:cubicBezTo>
                  <a:pt x="1539148" y="1725421"/>
                  <a:pt x="1543389" y="1721567"/>
                  <a:pt x="1539148" y="1713860"/>
                </a:cubicBezTo>
                <a:cubicBezTo>
                  <a:pt x="1534906" y="1713860"/>
                  <a:pt x="1534906" y="1710007"/>
                  <a:pt x="1530665" y="1710007"/>
                </a:cubicBezTo>
                <a:cubicBezTo>
                  <a:pt x="1509459" y="1710007"/>
                  <a:pt x="1488253" y="1702300"/>
                  <a:pt x="1471288" y="1713860"/>
                </a:cubicBezTo>
                <a:cubicBezTo>
                  <a:pt x="1458564" y="1721567"/>
                  <a:pt x="1441598" y="1721567"/>
                  <a:pt x="1433117" y="1713860"/>
                </a:cubicBezTo>
                <a:cubicBezTo>
                  <a:pt x="1424634" y="1702300"/>
                  <a:pt x="1411910" y="1702300"/>
                  <a:pt x="1394945" y="1702300"/>
                </a:cubicBezTo>
                <a:cubicBezTo>
                  <a:pt x="1382222" y="1702300"/>
                  <a:pt x="1369498" y="1702300"/>
                  <a:pt x="1369498" y="1683033"/>
                </a:cubicBezTo>
                <a:cubicBezTo>
                  <a:pt x="1369498" y="1675326"/>
                  <a:pt x="1356773" y="1675326"/>
                  <a:pt x="1348290" y="1671472"/>
                </a:cubicBezTo>
                <a:cubicBezTo>
                  <a:pt x="1339809" y="1671472"/>
                  <a:pt x="1331326" y="1671472"/>
                  <a:pt x="1327084" y="1671472"/>
                </a:cubicBezTo>
                <a:cubicBezTo>
                  <a:pt x="1310120" y="1671472"/>
                  <a:pt x="1305879" y="1663766"/>
                  <a:pt x="1318603" y="1652205"/>
                </a:cubicBezTo>
                <a:lnTo>
                  <a:pt x="1323701" y="1643934"/>
                </a:lnTo>
                <a:lnTo>
                  <a:pt x="1379040" y="1643934"/>
                </a:lnTo>
                <a:lnTo>
                  <a:pt x="1399446" y="1636359"/>
                </a:lnTo>
                <a:lnTo>
                  <a:pt x="1406694" y="1636000"/>
                </a:lnTo>
                <a:lnTo>
                  <a:pt x="1411379" y="1639211"/>
                </a:lnTo>
                <a:cubicBezTo>
                  <a:pt x="1414030" y="1641572"/>
                  <a:pt x="1417211" y="1643934"/>
                  <a:pt x="1421453" y="1643934"/>
                </a:cubicBezTo>
                <a:cubicBezTo>
                  <a:pt x="1446900" y="1643934"/>
                  <a:pt x="1472347" y="1639211"/>
                  <a:pt x="1493553" y="1629764"/>
                </a:cubicBezTo>
                <a:cubicBezTo>
                  <a:pt x="1502036" y="1629764"/>
                  <a:pt x="1514759" y="1625040"/>
                  <a:pt x="1523242" y="1629764"/>
                </a:cubicBezTo>
                <a:cubicBezTo>
                  <a:pt x="1535967" y="1639211"/>
                  <a:pt x="1552931" y="1634487"/>
                  <a:pt x="1565655" y="1634487"/>
                </a:cubicBezTo>
                <a:cubicBezTo>
                  <a:pt x="1578379" y="1634487"/>
                  <a:pt x="1595343" y="1643934"/>
                  <a:pt x="1608067" y="1629764"/>
                </a:cubicBezTo>
                <a:cubicBezTo>
                  <a:pt x="1616550" y="1620317"/>
                  <a:pt x="1620792" y="1634487"/>
                  <a:pt x="1629274" y="1634487"/>
                </a:cubicBezTo>
                <a:cubicBezTo>
                  <a:pt x="1680169" y="1634487"/>
                  <a:pt x="1735305" y="1634487"/>
                  <a:pt x="1790442" y="1634487"/>
                </a:cubicBezTo>
                <a:cubicBezTo>
                  <a:pt x="1824372" y="1620317"/>
                  <a:pt x="1858302" y="1629764"/>
                  <a:pt x="1892232" y="1629764"/>
                </a:cubicBezTo>
                <a:cubicBezTo>
                  <a:pt x="1900715" y="1629764"/>
                  <a:pt x="1909197" y="1625040"/>
                  <a:pt x="1913438" y="1615594"/>
                </a:cubicBezTo>
                <a:cubicBezTo>
                  <a:pt x="1900715" y="1610870"/>
                  <a:pt x="1887991" y="1606147"/>
                  <a:pt x="1875267" y="1606147"/>
                </a:cubicBezTo>
                <a:cubicBezTo>
                  <a:pt x="1858302" y="1606147"/>
                  <a:pt x="1841337" y="1606147"/>
                  <a:pt x="1824372" y="1606147"/>
                </a:cubicBezTo>
                <a:cubicBezTo>
                  <a:pt x="1815889" y="1606147"/>
                  <a:pt x="1798925" y="1606147"/>
                  <a:pt x="1803166" y="1587254"/>
                </a:cubicBezTo>
                <a:cubicBezTo>
                  <a:pt x="1803166" y="1577807"/>
                  <a:pt x="1794683" y="1577807"/>
                  <a:pt x="1790442" y="1577807"/>
                </a:cubicBezTo>
                <a:cubicBezTo>
                  <a:pt x="1764994" y="1577807"/>
                  <a:pt x="1739547" y="1577807"/>
                  <a:pt x="1714100" y="1577807"/>
                </a:cubicBezTo>
                <a:cubicBezTo>
                  <a:pt x="1709858" y="1577807"/>
                  <a:pt x="1705617" y="1577807"/>
                  <a:pt x="1701375" y="1577807"/>
                </a:cubicBezTo>
                <a:cubicBezTo>
                  <a:pt x="1697134" y="1577807"/>
                  <a:pt x="1697134" y="1573084"/>
                  <a:pt x="1697134" y="1568360"/>
                </a:cubicBezTo>
                <a:cubicBezTo>
                  <a:pt x="1697134" y="1568360"/>
                  <a:pt x="1697134" y="1568360"/>
                  <a:pt x="1697134" y="1563637"/>
                </a:cubicBezTo>
                <a:cubicBezTo>
                  <a:pt x="1697134" y="1563637"/>
                  <a:pt x="1701375" y="1563637"/>
                  <a:pt x="1701375" y="1563637"/>
                </a:cubicBezTo>
                <a:cubicBezTo>
                  <a:pt x="1731064" y="1568360"/>
                  <a:pt x="1760753" y="1558914"/>
                  <a:pt x="1790442" y="1554191"/>
                </a:cubicBezTo>
                <a:cubicBezTo>
                  <a:pt x="1811648" y="1554191"/>
                  <a:pt x="1828613" y="1554191"/>
                  <a:pt x="1849819" y="1544744"/>
                </a:cubicBezTo>
                <a:cubicBezTo>
                  <a:pt x="1854061" y="1540021"/>
                  <a:pt x="1858302" y="1540021"/>
                  <a:pt x="1858302" y="1540021"/>
                </a:cubicBezTo>
                <a:cubicBezTo>
                  <a:pt x="1883750" y="1554191"/>
                  <a:pt x="1904956" y="1544744"/>
                  <a:pt x="1930403" y="1549467"/>
                </a:cubicBezTo>
                <a:cubicBezTo>
                  <a:pt x="1938886" y="1549467"/>
                  <a:pt x="1951610" y="1544744"/>
                  <a:pt x="1964333" y="1554191"/>
                </a:cubicBezTo>
                <a:cubicBezTo>
                  <a:pt x="1972816" y="1558914"/>
                  <a:pt x="1981299" y="1554191"/>
                  <a:pt x="1985540" y="1540021"/>
                </a:cubicBezTo>
                <a:cubicBezTo>
                  <a:pt x="1994022" y="1521127"/>
                  <a:pt x="1994022" y="1516404"/>
                  <a:pt x="1977057" y="1511680"/>
                </a:cubicBezTo>
                <a:cubicBezTo>
                  <a:pt x="1960093" y="1506957"/>
                  <a:pt x="1955850" y="1492788"/>
                  <a:pt x="1938886" y="1497511"/>
                </a:cubicBezTo>
                <a:cubicBezTo>
                  <a:pt x="1926162" y="1502234"/>
                  <a:pt x="1913438" y="1497511"/>
                  <a:pt x="1900715" y="1497511"/>
                </a:cubicBezTo>
                <a:cubicBezTo>
                  <a:pt x="1896474" y="1497511"/>
                  <a:pt x="1892232" y="1497511"/>
                  <a:pt x="1883750" y="1492788"/>
                </a:cubicBezTo>
                <a:cubicBezTo>
                  <a:pt x="1900715" y="1492788"/>
                  <a:pt x="1913438" y="1488064"/>
                  <a:pt x="1926162" y="1488064"/>
                </a:cubicBezTo>
                <a:cubicBezTo>
                  <a:pt x="1926162" y="1478617"/>
                  <a:pt x="1930403" y="1469171"/>
                  <a:pt x="1917680" y="1455000"/>
                </a:cubicBezTo>
                <a:cubicBezTo>
                  <a:pt x="1913438" y="1445555"/>
                  <a:pt x="1904956" y="1445555"/>
                  <a:pt x="1892232" y="1445555"/>
                </a:cubicBezTo>
                <a:cubicBezTo>
                  <a:pt x="1887991" y="1445555"/>
                  <a:pt x="1883750" y="1440831"/>
                  <a:pt x="1887991" y="1431384"/>
                </a:cubicBezTo>
                <a:cubicBezTo>
                  <a:pt x="1892232" y="1431384"/>
                  <a:pt x="1892232" y="1426661"/>
                  <a:pt x="1896474" y="1426661"/>
                </a:cubicBezTo>
                <a:cubicBezTo>
                  <a:pt x="1917680" y="1426661"/>
                  <a:pt x="1938886" y="1417214"/>
                  <a:pt x="1955850" y="1431384"/>
                </a:cubicBezTo>
                <a:cubicBezTo>
                  <a:pt x="1968575" y="1440831"/>
                  <a:pt x="1985540" y="1440831"/>
                  <a:pt x="1994022" y="1431384"/>
                </a:cubicBezTo>
                <a:cubicBezTo>
                  <a:pt x="2002505" y="1417214"/>
                  <a:pt x="2015229" y="1417214"/>
                  <a:pt x="2032194" y="1417214"/>
                </a:cubicBezTo>
                <a:cubicBezTo>
                  <a:pt x="2044917" y="1417214"/>
                  <a:pt x="2057641" y="1417214"/>
                  <a:pt x="2057641" y="1393598"/>
                </a:cubicBezTo>
                <a:cubicBezTo>
                  <a:pt x="2057641" y="1384151"/>
                  <a:pt x="2070365" y="1384151"/>
                  <a:pt x="2078848" y="1379427"/>
                </a:cubicBezTo>
                <a:cubicBezTo>
                  <a:pt x="2087330" y="1379427"/>
                  <a:pt x="2095813" y="1379427"/>
                  <a:pt x="2100054" y="1379427"/>
                </a:cubicBezTo>
                <a:cubicBezTo>
                  <a:pt x="2117019" y="1379427"/>
                  <a:pt x="2121260" y="1369981"/>
                  <a:pt x="2108536" y="1355810"/>
                </a:cubicBezTo>
                <a:cubicBezTo>
                  <a:pt x="2104296" y="1346363"/>
                  <a:pt x="2100054" y="1332194"/>
                  <a:pt x="2087330" y="1336918"/>
                </a:cubicBezTo>
                <a:cubicBezTo>
                  <a:pt x="2070365" y="1341641"/>
                  <a:pt x="2053400" y="1341641"/>
                  <a:pt x="2036435" y="1336918"/>
                </a:cubicBezTo>
                <a:cubicBezTo>
                  <a:pt x="2015229" y="1332194"/>
                  <a:pt x="1998263" y="1336918"/>
                  <a:pt x="1981299" y="1336918"/>
                </a:cubicBezTo>
                <a:cubicBezTo>
                  <a:pt x="1964333" y="1336918"/>
                  <a:pt x="1951610" y="1327471"/>
                  <a:pt x="1934644" y="1327471"/>
                </a:cubicBezTo>
                <a:cubicBezTo>
                  <a:pt x="1921921" y="1327471"/>
                  <a:pt x="1917680" y="1313301"/>
                  <a:pt x="1917680" y="1289684"/>
                </a:cubicBezTo>
                <a:cubicBezTo>
                  <a:pt x="1921921" y="1280238"/>
                  <a:pt x="1904956" y="1261344"/>
                  <a:pt x="1896474" y="1266067"/>
                </a:cubicBezTo>
                <a:cubicBezTo>
                  <a:pt x="1879508" y="1266067"/>
                  <a:pt x="1866784" y="1256621"/>
                  <a:pt x="1849819" y="1270791"/>
                </a:cubicBezTo>
                <a:cubicBezTo>
                  <a:pt x="1841337" y="1275514"/>
                  <a:pt x="1828613" y="1270791"/>
                  <a:pt x="1828613" y="1261344"/>
                </a:cubicBezTo>
                <a:cubicBezTo>
                  <a:pt x="1828613" y="1242451"/>
                  <a:pt x="1820131" y="1247174"/>
                  <a:pt x="1811648" y="1251897"/>
                </a:cubicBezTo>
                <a:cubicBezTo>
                  <a:pt x="1786200" y="1256621"/>
                  <a:pt x="1786200" y="1256621"/>
                  <a:pt x="1760753" y="1251897"/>
                </a:cubicBezTo>
                <a:lnTo>
                  <a:pt x="1721818" y="1244670"/>
                </a:lnTo>
                <a:lnTo>
                  <a:pt x="1734809" y="1242703"/>
                </a:lnTo>
                <a:cubicBezTo>
                  <a:pt x="1743291" y="1240777"/>
                  <a:pt x="1751774" y="1238850"/>
                  <a:pt x="1760256" y="1238850"/>
                </a:cubicBezTo>
                <a:cubicBezTo>
                  <a:pt x="1768739" y="1238850"/>
                  <a:pt x="1772980" y="1238850"/>
                  <a:pt x="1781462" y="1234997"/>
                </a:cubicBezTo>
                <a:cubicBezTo>
                  <a:pt x="1789945" y="1231143"/>
                  <a:pt x="1798428" y="1234997"/>
                  <a:pt x="1811151" y="1234997"/>
                </a:cubicBezTo>
                <a:cubicBezTo>
                  <a:pt x="1819634" y="1234997"/>
                  <a:pt x="1828115" y="1227289"/>
                  <a:pt x="1840840" y="1227289"/>
                </a:cubicBezTo>
                <a:cubicBezTo>
                  <a:pt x="1845081" y="1227289"/>
                  <a:pt x="1849323" y="1231143"/>
                  <a:pt x="1857805" y="1234997"/>
                </a:cubicBezTo>
                <a:cubicBezTo>
                  <a:pt x="1866287" y="1234997"/>
                  <a:pt x="1862047" y="1223437"/>
                  <a:pt x="1866287" y="1223437"/>
                </a:cubicBezTo>
                <a:cubicBezTo>
                  <a:pt x="1870528" y="1223437"/>
                  <a:pt x="1870528" y="1223437"/>
                  <a:pt x="1874770" y="1223437"/>
                </a:cubicBezTo>
                <a:cubicBezTo>
                  <a:pt x="1895976" y="1223437"/>
                  <a:pt x="1921423" y="1219583"/>
                  <a:pt x="1942630" y="1215730"/>
                </a:cubicBezTo>
                <a:cubicBezTo>
                  <a:pt x="1959595" y="1215730"/>
                  <a:pt x="1976561" y="1211876"/>
                  <a:pt x="1993525" y="1208023"/>
                </a:cubicBezTo>
                <a:cubicBezTo>
                  <a:pt x="2018973" y="1204169"/>
                  <a:pt x="2018973" y="1204169"/>
                  <a:pt x="2044420" y="1208023"/>
                </a:cubicBezTo>
                <a:cubicBezTo>
                  <a:pt x="2052903" y="1211876"/>
                  <a:pt x="2061386" y="1215730"/>
                  <a:pt x="2061386" y="1200316"/>
                </a:cubicBezTo>
                <a:cubicBezTo>
                  <a:pt x="2061386" y="1192609"/>
                  <a:pt x="2074109" y="1188756"/>
                  <a:pt x="2082592" y="1192609"/>
                </a:cubicBezTo>
                <a:cubicBezTo>
                  <a:pt x="2099556" y="1204169"/>
                  <a:pt x="2112281" y="1196463"/>
                  <a:pt x="2129246" y="1196463"/>
                </a:cubicBezTo>
                <a:cubicBezTo>
                  <a:pt x="2137728" y="1200316"/>
                  <a:pt x="2154694" y="1184902"/>
                  <a:pt x="2150452" y="1177196"/>
                </a:cubicBezTo>
                <a:cubicBezTo>
                  <a:pt x="2150452" y="1157928"/>
                  <a:pt x="2154694" y="1146368"/>
                  <a:pt x="2167417" y="1146368"/>
                </a:cubicBezTo>
                <a:cubicBezTo>
                  <a:pt x="2184382" y="1146368"/>
                  <a:pt x="2197106" y="1138661"/>
                  <a:pt x="2214071" y="1138661"/>
                </a:cubicBezTo>
                <a:cubicBezTo>
                  <a:pt x="2231036" y="1138661"/>
                  <a:pt x="2248002" y="1142515"/>
                  <a:pt x="2269207" y="1138661"/>
                </a:cubicBezTo>
                <a:cubicBezTo>
                  <a:pt x="2286172" y="1134808"/>
                  <a:pt x="2303138" y="1134808"/>
                  <a:pt x="2320102" y="1138661"/>
                </a:cubicBezTo>
                <a:cubicBezTo>
                  <a:pt x="2332827" y="1142515"/>
                  <a:pt x="2337068" y="1130955"/>
                  <a:pt x="2341308" y="1123248"/>
                </a:cubicBezTo>
                <a:cubicBezTo>
                  <a:pt x="2354033" y="1111687"/>
                  <a:pt x="2349791" y="1103981"/>
                  <a:pt x="2332827" y="1103981"/>
                </a:cubicBezTo>
                <a:cubicBezTo>
                  <a:pt x="2328585" y="1103981"/>
                  <a:pt x="2320102" y="1103981"/>
                  <a:pt x="2311621" y="1103981"/>
                </a:cubicBezTo>
                <a:cubicBezTo>
                  <a:pt x="2303138" y="1100127"/>
                  <a:pt x="2290413" y="1100127"/>
                  <a:pt x="2290413" y="1092420"/>
                </a:cubicBezTo>
                <a:cubicBezTo>
                  <a:pt x="2290413" y="1073153"/>
                  <a:pt x="2277689" y="1073153"/>
                  <a:pt x="2264966" y="1073153"/>
                </a:cubicBezTo>
                <a:cubicBezTo>
                  <a:pt x="2248002" y="1073153"/>
                  <a:pt x="2235277" y="1073153"/>
                  <a:pt x="2226794" y="1061593"/>
                </a:cubicBezTo>
                <a:cubicBezTo>
                  <a:pt x="2218313" y="1053886"/>
                  <a:pt x="2201347" y="1053886"/>
                  <a:pt x="2188623" y="1061593"/>
                </a:cubicBezTo>
                <a:cubicBezTo>
                  <a:pt x="2171658" y="1073153"/>
                  <a:pt x="2150452" y="1065445"/>
                  <a:pt x="2129246" y="1065445"/>
                </a:cubicBezTo>
                <a:cubicBezTo>
                  <a:pt x="2125005" y="1065445"/>
                  <a:pt x="2125005" y="1061593"/>
                  <a:pt x="2120763" y="1061593"/>
                </a:cubicBezTo>
                <a:cubicBezTo>
                  <a:pt x="2116522" y="1053886"/>
                  <a:pt x="2120763" y="1050032"/>
                  <a:pt x="2125005" y="1050032"/>
                </a:cubicBezTo>
                <a:cubicBezTo>
                  <a:pt x="2137728" y="1050032"/>
                  <a:pt x="2146211" y="1050032"/>
                  <a:pt x="2150452" y="1042326"/>
                </a:cubicBezTo>
                <a:cubicBezTo>
                  <a:pt x="2163175" y="1030765"/>
                  <a:pt x="2158934" y="1023059"/>
                  <a:pt x="2158934" y="1015352"/>
                </a:cubicBezTo>
                <a:cubicBezTo>
                  <a:pt x="2146211" y="1015352"/>
                  <a:pt x="2133488" y="1011498"/>
                  <a:pt x="2116522" y="1011498"/>
                </a:cubicBezTo>
                <a:cubicBezTo>
                  <a:pt x="2125005" y="1007645"/>
                  <a:pt x="2129246" y="1007645"/>
                  <a:pt x="2133488" y="1007645"/>
                </a:cubicBezTo>
                <a:cubicBezTo>
                  <a:pt x="2146211" y="1007645"/>
                  <a:pt x="2158934" y="1003791"/>
                  <a:pt x="2171658" y="1007645"/>
                </a:cubicBezTo>
                <a:cubicBezTo>
                  <a:pt x="2188623" y="1011498"/>
                  <a:pt x="2192865" y="999938"/>
                  <a:pt x="2209830" y="996085"/>
                </a:cubicBezTo>
                <a:cubicBezTo>
                  <a:pt x="2226794" y="992231"/>
                  <a:pt x="2226794" y="988378"/>
                  <a:pt x="2218313" y="972964"/>
                </a:cubicBezTo>
                <a:cubicBezTo>
                  <a:pt x="2214071" y="961404"/>
                  <a:pt x="2205588" y="957550"/>
                  <a:pt x="2197106" y="961404"/>
                </a:cubicBezTo>
                <a:cubicBezTo>
                  <a:pt x="2184382" y="969111"/>
                  <a:pt x="2171658" y="965257"/>
                  <a:pt x="2163175" y="965257"/>
                </a:cubicBezTo>
                <a:cubicBezTo>
                  <a:pt x="2137728" y="969111"/>
                  <a:pt x="2116522" y="961404"/>
                  <a:pt x="2091075" y="972964"/>
                </a:cubicBezTo>
                <a:cubicBezTo>
                  <a:pt x="2091075" y="972964"/>
                  <a:pt x="2086833" y="972964"/>
                  <a:pt x="2082592" y="969111"/>
                </a:cubicBezTo>
                <a:cubicBezTo>
                  <a:pt x="2061386" y="961404"/>
                  <a:pt x="2044420" y="961404"/>
                  <a:pt x="2023214" y="961404"/>
                </a:cubicBezTo>
                <a:cubicBezTo>
                  <a:pt x="1993525" y="957550"/>
                  <a:pt x="1963836" y="949844"/>
                  <a:pt x="1934148" y="953697"/>
                </a:cubicBezTo>
                <a:cubicBezTo>
                  <a:pt x="1934148" y="953697"/>
                  <a:pt x="1929906" y="953697"/>
                  <a:pt x="1929906" y="953697"/>
                </a:cubicBezTo>
                <a:cubicBezTo>
                  <a:pt x="1929906" y="949844"/>
                  <a:pt x="1929906" y="949844"/>
                  <a:pt x="1929906" y="949844"/>
                </a:cubicBezTo>
                <a:cubicBezTo>
                  <a:pt x="1929906" y="945990"/>
                  <a:pt x="1929906" y="942137"/>
                  <a:pt x="1934148" y="942137"/>
                </a:cubicBezTo>
                <a:cubicBezTo>
                  <a:pt x="1938389" y="942137"/>
                  <a:pt x="1942630" y="942137"/>
                  <a:pt x="1946872" y="942137"/>
                </a:cubicBezTo>
                <a:cubicBezTo>
                  <a:pt x="1972319" y="942137"/>
                  <a:pt x="1997767" y="942137"/>
                  <a:pt x="2023214" y="942137"/>
                </a:cubicBezTo>
                <a:cubicBezTo>
                  <a:pt x="2027455" y="942137"/>
                  <a:pt x="2035938" y="942137"/>
                  <a:pt x="2035938" y="934430"/>
                </a:cubicBezTo>
                <a:cubicBezTo>
                  <a:pt x="2031697" y="919016"/>
                  <a:pt x="2048661" y="919016"/>
                  <a:pt x="2057144" y="919016"/>
                </a:cubicBezTo>
                <a:cubicBezTo>
                  <a:pt x="2074109" y="919016"/>
                  <a:pt x="2091075" y="919016"/>
                  <a:pt x="2108039" y="919016"/>
                </a:cubicBezTo>
                <a:cubicBezTo>
                  <a:pt x="2120763" y="919016"/>
                  <a:pt x="2133488" y="915163"/>
                  <a:pt x="2146211" y="911309"/>
                </a:cubicBezTo>
                <a:cubicBezTo>
                  <a:pt x="2141969" y="903603"/>
                  <a:pt x="2133488" y="899749"/>
                  <a:pt x="2125005" y="899749"/>
                </a:cubicBezTo>
                <a:cubicBezTo>
                  <a:pt x="2091075" y="899749"/>
                  <a:pt x="2057144" y="907456"/>
                  <a:pt x="2023214" y="895896"/>
                </a:cubicBezTo>
                <a:lnTo>
                  <a:pt x="1996126" y="895896"/>
                </a:lnTo>
                <a:lnTo>
                  <a:pt x="2045854" y="894979"/>
                </a:lnTo>
                <a:cubicBezTo>
                  <a:pt x="2063873" y="894281"/>
                  <a:pt x="2081894" y="893723"/>
                  <a:pt x="2098853" y="894840"/>
                </a:cubicBezTo>
                <a:cubicBezTo>
                  <a:pt x="2141252" y="897072"/>
                  <a:pt x="2187892" y="894840"/>
                  <a:pt x="2230293" y="901537"/>
                </a:cubicBezTo>
                <a:cubicBezTo>
                  <a:pt x="2238772" y="902654"/>
                  <a:pt x="2247252" y="901537"/>
                  <a:pt x="2255732" y="902654"/>
                </a:cubicBezTo>
                <a:cubicBezTo>
                  <a:pt x="2268452" y="902654"/>
                  <a:pt x="2272692" y="899305"/>
                  <a:pt x="2276933" y="897072"/>
                </a:cubicBezTo>
                <a:cubicBezTo>
                  <a:pt x="2281172" y="897072"/>
                  <a:pt x="2272692" y="894840"/>
                  <a:pt x="2264213" y="894840"/>
                </a:cubicBezTo>
                <a:cubicBezTo>
                  <a:pt x="2255732" y="894840"/>
                  <a:pt x="2255732" y="892607"/>
                  <a:pt x="2259971" y="891491"/>
                </a:cubicBezTo>
                <a:cubicBezTo>
                  <a:pt x="2259971" y="890374"/>
                  <a:pt x="2268452" y="890374"/>
                  <a:pt x="2272692" y="890374"/>
                </a:cubicBezTo>
                <a:cubicBezTo>
                  <a:pt x="2293892" y="893723"/>
                  <a:pt x="2319331" y="892607"/>
                  <a:pt x="2332052" y="899305"/>
                </a:cubicBezTo>
                <a:cubicBezTo>
                  <a:pt x="2349012" y="900421"/>
                  <a:pt x="2357493" y="903770"/>
                  <a:pt x="2374451" y="903770"/>
                </a:cubicBezTo>
                <a:cubicBezTo>
                  <a:pt x="2387171" y="903770"/>
                  <a:pt x="2399891" y="904886"/>
                  <a:pt x="2408372" y="900421"/>
                </a:cubicBezTo>
                <a:cubicBezTo>
                  <a:pt x="2412611" y="897072"/>
                  <a:pt x="2429572" y="897072"/>
                  <a:pt x="2438051" y="894840"/>
                </a:cubicBezTo>
                <a:cubicBezTo>
                  <a:pt x="2446531" y="893723"/>
                  <a:pt x="2450771" y="897072"/>
                  <a:pt x="2463491" y="897072"/>
                </a:cubicBezTo>
                <a:cubicBezTo>
                  <a:pt x="2467731" y="897072"/>
                  <a:pt x="2467731" y="899305"/>
                  <a:pt x="2463491" y="899305"/>
                </a:cubicBezTo>
                <a:cubicBezTo>
                  <a:pt x="2455011" y="900421"/>
                  <a:pt x="2450771" y="901537"/>
                  <a:pt x="2442292" y="902654"/>
                </a:cubicBezTo>
                <a:cubicBezTo>
                  <a:pt x="2438051" y="902654"/>
                  <a:pt x="2433811" y="902654"/>
                  <a:pt x="2433811" y="904886"/>
                </a:cubicBezTo>
                <a:cubicBezTo>
                  <a:pt x="2433811" y="906003"/>
                  <a:pt x="2442292" y="906003"/>
                  <a:pt x="2446531" y="906003"/>
                </a:cubicBezTo>
                <a:cubicBezTo>
                  <a:pt x="2493171" y="906003"/>
                  <a:pt x="2544051" y="907119"/>
                  <a:pt x="2590691" y="906003"/>
                </a:cubicBezTo>
                <a:cubicBezTo>
                  <a:pt x="2641571" y="903770"/>
                  <a:pt x="2692450" y="904886"/>
                  <a:pt x="2743330" y="903770"/>
                </a:cubicBezTo>
                <a:cubicBezTo>
                  <a:pt x="2751810" y="903770"/>
                  <a:pt x="2756050" y="904886"/>
                  <a:pt x="2760290" y="902654"/>
                </a:cubicBezTo>
                <a:cubicBezTo>
                  <a:pt x="2760290" y="900421"/>
                  <a:pt x="2751810" y="898188"/>
                  <a:pt x="2747570" y="898188"/>
                </a:cubicBezTo>
                <a:cubicBezTo>
                  <a:pt x="2734850" y="898188"/>
                  <a:pt x="2722131" y="897072"/>
                  <a:pt x="2709410" y="899305"/>
                </a:cubicBezTo>
                <a:cubicBezTo>
                  <a:pt x="2688211" y="901537"/>
                  <a:pt x="2662770" y="899305"/>
                  <a:pt x="2641571" y="900421"/>
                </a:cubicBezTo>
                <a:cubicBezTo>
                  <a:pt x="2628851" y="897072"/>
                  <a:pt x="2616130" y="898188"/>
                  <a:pt x="2607651" y="898188"/>
                </a:cubicBezTo>
                <a:cubicBezTo>
                  <a:pt x="2590691" y="898188"/>
                  <a:pt x="2577971" y="898188"/>
                  <a:pt x="2573731" y="893723"/>
                </a:cubicBezTo>
                <a:cubicBezTo>
                  <a:pt x="2573731" y="891491"/>
                  <a:pt x="2565251" y="890374"/>
                  <a:pt x="2561011" y="889258"/>
                </a:cubicBezTo>
                <a:cubicBezTo>
                  <a:pt x="2565251" y="887026"/>
                  <a:pt x="2577971" y="889258"/>
                  <a:pt x="2582211" y="888142"/>
                </a:cubicBezTo>
                <a:cubicBezTo>
                  <a:pt x="2624611" y="888142"/>
                  <a:pt x="2662770" y="888142"/>
                  <a:pt x="2700930" y="888142"/>
                </a:cubicBezTo>
                <a:cubicBezTo>
                  <a:pt x="2726370" y="888142"/>
                  <a:pt x="2747570" y="889258"/>
                  <a:pt x="2773010" y="887026"/>
                </a:cubicBezTo>
                <a:cubicBezTo>
                  <a:pt x="2789970" y="884793"/>
                  <a:pt x="2806930" y="883677"/>
                  <a:pt x="2828130" y="884793"/>
                </a:cubicBezTo>
                <a:cubicBezTo>
                  <a:pt x="2836610" y="884793"/>
                  <a:pt x="2840850" y="883677"/>
                  <a:pt x="2845090" y="882560"/>
                </a:cubicBezTo>
                <a:cubicBezTo>
                  <a:pt x="2849329" y="881444"/>
                  <a:pt x="2849329" y="880328"/>
                  <a:pt x="2845090" y="879211"/>
                </a:cubicBezTo>
                <a:cubicBezTo>
                  <a:pt x="2836610" y="876979"/>
                  <a:pt x="2832369" y="874746"/>
                  <a:pt x="2815409" y="874746"/>
                </a:cubicBezTo>
                <a:cubicBezTo>
                  <a:pt x="2802689" y="875863"/>
                  <a:pt x="2789970" y="874746"/>
                  <a:pt x="2768769" y="874746"/>
                </a:cubicBezTo>
                <a:cubicBezTo>
                  <a:pt x="2785729" y="872514"/>
                  <a:pt x="2794210" y="873630"/>
                  <a:pt x="2806930" y="873630"/>
                </a:cubicBezTo>
                <a:cubicBezTo>
                  <a:pt x="2836610" y="872514"/>
                  <a:pt x="2866289" y="872514"/>
                  <a:pt x="2895969" y="873630"/>
                </a:cubicBezTo>
                <a:cubicBezTo>
                  <a:pt x="2904450" y="873630"/>
                  <a:pt x="2908689" y="871397"/>
                  <a:pt x="2908689" y="870281"/>
                </a:cubicBezTo>
                <a:cubicBezTo>
                  <a:pt x="2908689" y="868048"/>
                  <a:pt x="2904450" y="866932"/>
                  <a:pt x="2895969" y="866932"/>
                </a:cubicBezTo>
                <a:cubicBezTo>
                  <a:pt x="2883249" y="866932"/>
                  <a:pt x="2866289" y="868048"/>
                  <a:pt x="2857810" y="866932"/>
                </a:cubicBezTo>
                <a:cubicBezTo>
                  <a:pt x="2845090" y="864700"/>
                  <a:pt x="2832369" y="866932"/>
                  <a:pt x="2819649" y="863583"/>
                </a:cubicBezTo>
                <a:cubicBezTo>
                  <a:pt x="2815409" y="862467"/>
                  <a:pt x="2798450" y="863583"/>
                  <a:pt x="2789970" y="863583"/>
                </a:cubicBezTo>
                <a:cubicBezTo>
                  <a:pt x="2794210" y="860234"/>
                  <a:pt x="2802689" y="861351"/>
                  <a:pt x="2806930" y="861351"/>
                </a:cubicBezTo>
                <a:cubicBezTo>
                  <a:pt x="2845090" y="861351"/>
                  <a:pt x="2879009" y="861351"/>
                  <a:pt x="2912929" y="861351"/>
                </a:cubicBezTo>
                <a:cubicBezTo>
                  <a:pt x="2921410" y="861351"/>
                  <a:pt x="2929889" y="862467"/>
                  <a:pt x="2929889" y="860234"/>
                </a:cubicBezTo>
                <a:cubicBezTo>
                  <a:pt x="2929889" y="856885"/>
                  <a:pt x="2921410" y="856885"/>
                  <a:pt x="2917169" y="858002"/>
                </a:cubicBezTo>
                <a:cubicBezTo>
                  <a:pt x="2891729" y="858002"/>
                  <a:pt x="2870530" y="854653"/>
                  <a:pt x="2849329" y="853537"/>
                </a:cubicBezTo>
                <a:cubicBezTo>
                  <a:pt x="2870530" y="853537"/>
                  <a:pt x="2891729" y="853537"/>
                  <a:pt x="2912929" y="853537"/>
                </a:cubicBezTo>
                <a:cubicBezTo>
                  <a:pt x="2917169" y="853537"/>
                  <a:pt x="2921410" y="853537"/>
                  <a:pt x="2921410" y="851304"/>
                </a:cubicBezTo>
                <a:cubicBezTo>
                  <a:pt x="2921410" y="850188"/>
                  <a:pt x="2921410" y="847955"/>
                  <a:pt x="2917169" y="847955"/>
                </a:cubicBezTo>
                <a:cubicBezTo>
                  <a:pt x="2908689" y="849071"/>
                  <a:pt x="2904450" y="844606"/>
                  <a:pt x="2895969" y="845722"/>
                </a:cubicBezTo>
                <a:cubicBezTo>
                  <a:pt x="2891729" y="846839"/>
                  <a:pt x="2883249" y="845722"/>
                  <a:pt x="2879009" y="845722"/>
                </a:cubicBezTo>
                <a:cubicBezTo>
                  <a:pt x="2840850" y="846839"/>
                  <a:pt x="2802689" y="844606"/>
                  <a:pt x="2768769" y="843490"/>
                </a:cubicBezTo>
                <a:cubicBezTo>
                  <a:pt x="2773010" y="841257"/>
                  <a:pt x="2781490" y="841257"/>
                  <a:pt x="2785729" y="842374"/>
                </a:cubicBezTo>
                <a:cubicBezTo>
                  <a:pt x="2802689" y="843490"/>
                  <a:pt x="2819649" y="839025"/>
                  <a:pt x="2840850" y="841257"/>
                </a:cubicBezTo>
                <a:cubicBezTo>
                  <a:pt x="2857810" y="843490"/>
                  <a:pt x="2879009" y="842374"/>
                  <a:pt x="2895969" y="842374"/>
                </a:cubicBezTo>
                <a:cubicBezTo>
                  <a:pt x="2904450" y="842374"/>
                  <a:pt x="2908689" y="842374"/>
                  <a:pt x="2917169" y="842374"/>
                </a:cubicBezTo>
                <a:cubicBezTo>
                  <a:pt x="2921410" y="841257"/>
                  <a:pt x="2921410" y="840141"/>
                  <a:pt x="2921410" y="839025"/>
                </a:cubicBezTo>
                <a:cubicBezTo>
                  <a:pt x="2917169" y="837908"/>
                  <a:pt x="2912929" y="835676"/>
                  <a:pt x="2904450" y="835676"/>
                </a:cubicBezTo>
                <a:cubicBezTo>
                  <a:pt x="2891729" y="836792"/>
                  <a:pt x="2879009" y="836792"/>
                  <a:pt x="2866289" y="836792"/>
                </a:cubicBezTo>
                <a:cubicBezTo>
                  <a:pt x="2849329" y="836792"/>
                  <a:pt x="2832369" y="836792"/>
                  <a:pt x="2815409" y="836792"/>
                </a:cubicBezTo>
                <a:cubicBezTo>
                  <a:pt x="2802689" y="832327"/>
                  <a:pt x="2781490" y="836792"/>
                  <a:pt x="2768769" y="832327"/>
                </a:cubicBezTo>
                <a:cubicBezTo>
                  <a:pt x="2751810" y="833443"/>
                  <a:pt x="2739090" y="830094"/>
                  <a:pt x="2722131" y="830094"/>
                </a:cubicBezTo>
                <a:cubicBezTo>
                  <a:pt x="2709410" y="830094"/>
                  <a:pt x="2705171" y="828978"/>
                  <a:pt x="2700930" y="827862"/>
                </a:cubicBezTo>
                <a:cubicBezTo>
                  <a:pt x="2705171" y="826745"/>
                  <a:pt x="2705171" y="824513"/>
                  <a:pt x="2709410" y="823396"/>
                </a:cubicBezTo>
                <a:cubicBezTo>
                  <a:pt x="2709410" y="822280"/>
                  <a:pt x="2717890" y="822280"/>
                  <a:pt x="2722131" y="822280"/>
                </a:cubicBezTo>
                <a:cubicBezTo>
                  <a:pt x="2756050" y="822280"/>
                  <a:pt x="2789970" y="822280"/>
                  <a:pt x="2823890" y="822280"/>
                </a:cubicBezTo>
                <a:cubicBezTo>
                  <a:pt x="2828130" y="822280"/>
                  <a:pt x="2832369" y="823396"/>
                  <a:pt x="2832369" y="821164"/>
                </a:cubicBezTo>
                <a:cubicBezTo>
                  <a:pt x="2832369" y="820048"/>
                  <a:pt x="2828130" y="818931"/>
                  <a:pt x="2823890" y="818931"/>
                </a:cubicBezTo>
                <a:cubicBezTo>
                  <a:pt x="2811170" y="815582"/>
                  <a:pt x="2794210" y="816699"/>
                  <a:pt x="2777250" y="816699"/>
                </a:cubicBezTo>
                <a:cubicBezTo>
                  <a:pt x="2764530" y="816699"/>
                  <a:pt x="2760290" y="817815"/>
                  <a:pt x="2760290" y="813350"/>
                </a:cubicBezTo>
                <a:cubicBezTo>
                  <a:pt x="2756050" y="808885"/>
                  <a:pt x="2739090" y="807768"/>
                  <a:pt x="2726370" y="807768"/>
                </a:cubicBezTo>
                <a:cubicBezTo>
                  <a:pt x="2722131" y="806652"/>
                  <a:pt x="2713650" y="806652"/>
                  <a:pt x="2705171" y="806652"/>
                </a:cubicBezTo>
                <a:cubicBezTo>
                  <a:pt x="2713650" y="806652"/>
                  <a:pt x="2705171" y="806652"/>
                  <a:pt x="2709410" y="805536"/>
                </a:cubicBezTo>
                <a:cubicBezTo>
                  <a:pt x="2768769" y="805536"/>
                  <a:pt x="2823890" y="805536"/>
                  <a:pt x="2879009" y="805536"/>
                </a:cubicBezTo>
                <a:cubicBezTo>
                  <a:pt x="2883249" y="805536"/>
                  <a:pt x="2883249" y="804419"/>
                  <a:pt x="2883249" y="804419"/>
                </a:cubicBezTo>
                <a:cubicBezTo>
                  <a:pt x="2874770" y="801071"/>
                  <a:pt x="2853570" y="802187"/>
                  <a:pt x="2840850" y="801071"/>
                </a:cubicBezTo>
                <a:cubicBezTo>
                  <a:pt x="2849329" y="796605"/>
                  <a:pt x="2866289" y="795489"/>
                  <a:pt x="2874770" y="793256"/>
                </a:cubicBezTo>
                <a:cubicBezTo>
                  <a:pt x="2887490" y="789908"/>
                  <a:pt x="2887490" y="789908"/>
                  <a:pt x="2874770" y="785442"/>
                </a:cubicBezTo>
                <a:cubicBezTo>
                  <a:pt x="2870530" y="785442"/>
                  <a:pt x="2870530" y="785442"/>
                  <a:pt x="2870530" y="785442"/>
                </a:cubicBezTo>
                <a:cubicBezTo>
                  <a:pt x="2870530" y="784326"/>
                  <a:pt x="2866289" y="782093"/>
                  <a:pt x="2870530" y="782093"/>
                </a:cubicBezTo>
                <a:cubicBezTo>
                  <a:pt x="2891729" y="780977"/>
                  <a:pt x="2879009" y="779861"/>
                  <a:pt x="2874770" y="777628"/>
                </a:cubicBezTo>
                <a:cubicBezTo>
                  <a:pt x="2866289" y="775396"/>
                  <a:pt x="2866289" y="775396"/>
                  <a:pt x="2879009" y="774279"/>
                </a:cubicBezTo>
                <a:cubicBezTo>
                  <a:pt x="2887490" y="774279"/>
                  <a:pt x="2891729" y="774279"/>
                  <a:pt x="2891729" y="772047"/>
                </a:cubicBezTo>
                <a:cubicBezTo>
                  <a:pt x="2891729" y="769814"/>
                  <a:pt x="2891729" y="768698"/>
                  <a:pt x="2879009" y="768698"/>
                </a:cubicBezTo>
                <a:cubicBezTo>
                  <a:pt x="2862049" y="767582"/>
                  <a:pt x="2845090" y="765349"/>
                  <a:pt x="2828130" y="764233"/>
                </a:cubicBezTo>
                <a:cubicBezTo>
                  <a:pt x="2815409" y="763116"/>
                  <a:pt x="2806930" y="760884"/>
                  <a:pt x="2794210" y="758651"/>
                </a:cubicBezTo>
                <a:cubicBezTo>
                  <a:pt x="2789970" y="758651"/>
                  <a:pt x="2781490" y="758651"/>
                  <a:pt x="2773010" y="758651"/>
                </a:cubicBezTo>
                <a:cubicBezTo>
                  <a:pt x="2760290" y="758651"/>
                  <a:pt x="2743330" y="758651"/>
                  <a:pt x="2730610" y="758651"/>
                </a:cubicBezTo>
                <a:cubicBezTo>
                  <a:pt x="2717890" y="758651"/>
                  <a:pt x="2700930" y="758651"/>
                  <a:pt x="2688211" y="758651"/>
                </a:cubicBezTo>
                <a:cubicBezTo>
                  <a:pt x="2688211" y="758651"/>
                  <a:pt x="2688211" y="757535"/>
                  <a:pt x="2683970" y="757535"/>
                </a:cubicBezTo>
                <a:cubicBezTo>
                  <a:pt x="2683970" y="756419"/>
                  <a:pt x="2688211" y="755302"/>
                  <a:pt x="2688211" y="755302"/>
                </a:cubicBezTo>
                <a:cubicBezTo>
                  <a:pt x="2700930" y="754186"/>
                  <a:pt x="2717890" y="755302"/>
                  <a:pt x="2730610" y="755302"/>
                </a:cubicBezTo>
                <a:cubicBezTo>
                  <a:pt x="2734850" y="754186"/>
                  <a:pt x="2739090" y="755302"/>
                  <a:pt x="2743330" y="754186"/>
                </a:cubicBezTo>
                <a:cubicBezTo>
                  <a:pt x="2743330" y="753070"/>
                  <a:pt x="2743330" y="751953"/>
                  <a:pt x="2743330" y="751953"/>
                </a:cubicBezTo>
                <a:cubicBezTo>
                  <a:pt x="2722131" y="750837"/>
                  <a:pt x="2730610" y="746372"/>
                  <a:pt x="2730610" y="743023"/>
                </a:cubicBezTo>
                <a:cubicBezTo>
                  <a:pt x="2726370" y="743023"/>
                  <a:pt x="2722131" y="743023"/>
                  <a:pt x="2717890" y="743023"/>
                </a:cubicBezTo>
                <a:cubicBezTo>
                  <a:pt x="2696690" y="743023"/>
                  <a:pt x="2671251" y="743023"/>
                  <a:pt x="2650050" y="740790"/>
                </a:cubicBezTo>
                <a:cubicBezTo>
                  <a:pt x="2628851" y="739674"/>
                  <a:pt x="2607651" y="738558"/>
                  <a:pt x="2577971" y="739674"/>
                </a:cubicBezTo>
                <a:cubicBezTo>
                  <a:pt x="2599171" y="736325"/>
                  <a:pt x="2616130" y="735209"/>
                  <a:pt x="2633090" y="735209"/>
                </a:cubicBezTo>
                <a:cubicBezTo>
                  <a:pt x="2658531" y="735209"/>
                  <a:pt x="2679730" y="734093"/>
                  <a:pt x="2705171" y="735209"/>
                </a:cubicBezTo>
                <a:cubicBezTo>
                  <a:pt x="2722131" y="736325"/>
                  <a:pt x="2739090" y="737442"/>
                  <a:pt x="2756050" y="737442"/>
                </a:cubicBezTo>
                <a:cubicBezTo>
                  <a:pt x="2760290" y="737442"/>
                  <a:pt x="2764530" y="737442"/>
                  <a:pt x="2768769" y="735209"/>
                </a:cubicBezTo>
                <a:cubicBezTo>
                  <a:pt x="2768769" y="734093"/>
                  <a:pt x="2760290" y="734093"/>
                  <a:pt x="2760290" y="732976"/>
                </a:cubicBezTo>
                <a:cubicBezTo>
                  <a:pt x="2751810" y="730744"/>
                  <a:pt x="2739090" y="731860"/>
                  <a:pt x="2726370" y="729627"/>
                </a:cubicBezTo>
                <a:cubicBezTo>
                  <a:pt x="2756050" y="729627"/>
                  <a:pt x="2777250" y="729627"/>
                  <a:pt x="2802689" y="729627"/>
                </a:cubicBezTo>
                <a:cubicBezTo>
                  <a:pt x="2819649" y="729627"/>
                  <a:pt x="2832369" y="728511"/>
                  <a:pt x="2849329" y="727395"/>
                </a:cubicBezTo>
                <a:cubicBezTo>
                  <a:pt x="2857810" y="727395"/>
                  <a:pt x="2862049" y="725162"/>
                  <a:pt x="2862049" y="722930"/>
                </a:cubicBezTo>
                <a:cubicBezTo>
                  <a:pt x="2862049" y="720697"/>
                  <a:pt x="2853570" y="719581"/>
                  <a:pt x="2840850" y="719581"/>
                </a:cubicBezTo>
                <a:cubicBezTo>
                  <a:pt x="2832369" y="720697"/>
                  <a:pt x="2819649" y="718464"/>
                  <a:pt x="2806930" y="721813"/>
                </a:cubicBezTo>
                <a:cubicBezTo>
                  <a:pt x="2802689" y="722930"/>
                  <a:pt x="2789970" y="721813"/>
                  <a:pt x="2785729" y="721813"/>
                </a:cubicBezTo>
                <a:cubicBezTo>
                  <a:pt x="2756050" y="718464"/>
                  <a:pt x="2726370" y="715116"/>
                  <a:pt x="2692450" y="716232"/>
                </a:cubicBezTo>
                <a:cubicBezTo>
                  <a:pt x="2688211" y="716232"/>
                  <a:pt x="2683970" y="715116"/>
                  <a:pt x="2683970" y="713999"/>
                </a:cubicBezTo>
                <a:cubicBezTo>
                  <a:pt x="2683970" y="712883"/>
                  <a:pt x="2688211" y="711767"/>
                  <a:pt x="2692450" y="711767"/>
                </a:cubicBezTo>
                <a:cubicBezTo>
                  <a:pt x="2717890" y="712883"/>
                  <a:pt x="2734850" y="710650"/>
                  <a:pt x="2751810" y="706185"/>
                </a:cubicBezTo>
                <a:cubicBezTo>
                  <a:pt x="2756050" y="703953"/>
                  <a:pt x="2751810" y="702836"/>
                  <a:pt x="2743330" y="701720"/>
                </a:cubicBezTo>
                <a:cubicBezTo>
                  <a:pt x="2734850" y="700604"/>
                  <a:pt x="2734850" y="700604"/>
                  <a:pt x="2743330" y="698371"/>
                </a:cubicBezTo>
                <a:cubicBezTo>
                  <a:pt x="2756050" y="696138"/>
                  <a:pt x="2756050" y="696138"/>
                  <a:pt x="2743330" y="695022"/>
                </a:cubicBezTo>
                <a:cubicBezTo>
                  <a:pt x="2722131" y="691673"/>
                  <a:pt x="2700930" y="691673"/>
                  <a:pt x="2679730" y="692790"/>
                </a:cubicBezTo>
                <a:cubicBezTo>
                  <a:pt x="2662770" y="695022"/>
                  <a:pt x="2641571" y="693906"/>
                  <a:pt x="2628851" y="698371"/>
                </a:cubicBezTo>
                <a:cubicBezTo>
                  <a:pt x="2620370" y="697255"/>
                  <a:pt x="2611891" y="700604"/>
                  <a:pt x="2603410" y="700604"/>
                </a:cubicBezTo>
                <a:cubicBezTo>
                  <a:pt x="2586450" y="700604"/>
                  <a:pt x="2565251" y="700604"/>
                  <a:pt x="2539810" y="700604"/>
                </a:cubicBezTo>
                <a:cubicBezTo>
                  <a:pt x="2565251" y="693906"/>
                  <a:pt x="2590691" y="691673"/>
                  <a:pt x="2616130" y="689441"/>
                </a:cubicBezTo>
                <a:cubicBezTo>
                  <a:pt x="2641571" y="687208"/>
                  <a:pt x="2667010" y="682743"/>
                  <a:pt x="2692450" y="680510"/>
                </a:cubicBezTo>
                <a:cubicBezTo>
                  <a:pt x="2675491" y="674929"/>
                  <a:pt x="2650050" y="678278"/>
                  <a:pt x="2628851" y="677161"/>
                </a:cubicBezTo>
                <a:cubicBezTo>
                  <a:pt x="2624611" y="676045"/>
                  <a:pt x="2628851" y="676045"/>
                  <a:pt x="2633090" y="674929"/>
                </a:cubicBezTo>
                <a:cubicBezTo>
                  <a:pt x="2645810" y="670464"/>
                  <a:pt x="2641571" y="669347"/>
                  <a:pt x="2624611" y="667115"/>
                </a:cubicBezTo>
                <a:cubicBezTo>
                  <a:pt x="2590691" y="663766"/>
                  <a:pt x="2556771" y="662650"/>
                  <a:pt x="2522850" y="663766"/>
                </a:cubicBezTo>
                <a:cubicBezTo>
                  <a:pt x="2471971" y="665998"/>
                  <a:pt x="2421091" y="664882"/>
                  <a:pt x="2374451" y="671580"/>
                </a:cubicBezTo>
                <a:cubicBezTo>
                  <a:pt x="2349012" y="670464"/>
                  <a:pt x="2327812" y="673812"/>
                  <a:pt x="2306611" y="673812"/>
                </a:cubicBezTo>
                <a:cubicBezTo>
                  <a:pt x="2285412" y="672696"/>
                  <a:pt x="2264213" y="671580"/>
                  <a:pt x="2243013" y="674929"/>
                </a:cubicBezTo>
                <a:cubicBezTo>
                  <a:pt x="2238772" y="676045"/>
                  <a:pt x="2226052" y="676045"/>
                  <a:pt x="2230293" y="672696"/>
                </a:cubicBezTo>
                <a:cubicBezTo>
                  <a:pt x="2230293" y="670464"/>
                  <a:pt x="2230293" y="669347"/>
                  <a:pt x="2221812" y="669347"/>
                </a:cubicBezTo>
                <a:cubicBezTo>
                  <a:pt x="2200612" y="670464"/>
                  <a:pt x="2183653" y="667115"/>
                  <a:pt x="2166692" y="670464"/>
                </a:cubicBezTo>
                <a:cubicBezTo>
                  <a:pt x="2162453" y="671580"/>
                  <a:pt x="2158212" y="671580"/>
                  <a:pt x="2153972" y="670464"/>
                </a:cubicBezTo>
                <a:cubicBezTo>
                  <a:pt x="2145493" y="669347"/>
                  <a:pt x="2137013" y="668231"/>
                  <a:pt x="2124293" y="665998"/>
                </a:cubicBezTo>
                <a:cubicBezTo>
                  <a:pt x="2145493" y="665998"/>
                  <a:pt x="2162453" y="662650"/>
                  <a:pt x="2183653" y="663766"/>
                </a:cubicBezTo>
                <a:cubicBezTo>
                  <a:pt x="2200612" y="663766"/>
                  <a:pt x="2217573" y="660417"/>
                  <a:pt x="2234532" y="661533"/>
                </a:cubicBezTo>
                <a:cubicBezTo>
                  <a:pt x="2251492" y="658184"/>
                  <a:pt x="2272692" y="661533"/>
                  <a:pt x="2289652" y="658184"/>
                </a:cubicBezTo>
                <a:cubicBezTo>
                  <a:pt x="2293892" y="657068"/>
                  <a:pt x="2302372" y="658184"/>
                  <a:pt x="2302372" y="655952"/>
                </a:cubicBezTo>
                <a:cubicBezTo>
                  <a:pt x="2302372" y="653719"/>
                  <a:pt x="2293892" y="652603"/>
                  <a:pt x="2289652" y="652603"/>
                </a:cubicBezTo>
                <a:cubicBezTo>
                  <a:pt x="2285412" y="651487"/>
                  <a:pt x="2276933" y="651487"/>
                  <a:pt x="2272692" y="651487"/>
                </a:cubicBezTo>
                <a:cubicBezTo>
                  <a:pt x="2243013" y="651487"/>
                  <a:pt x="2213332" y="651487"/>
                  <a:pt x="2179413" y="651487"/>
                </a:cubicBezTo>
                <a:cubicBezTo>
                  <a:pt x="2162453" y="651487"/>
                  <a:pt x="2149733" y="651487"/>
                  <a:pt x="2132773" y="650370"/>
                </a:cubicBezTo>
                <a:cubicBezTo>
                  <a:pt x="2115813" y="648138"/>
                  <a:pt x="2098853" y="651487"/>
                  <a:pt x="2081893" y="648138"/>
                </a:cubicBezTo>
                <a:cubicBezTo>
                  <a:pt x="2081893" y="648138"/>
                  <a:pt x="2077654" y="648138"/>
                  <a:pt x="2077654" y="648138"/>
                </a:cubicBezTo>
                <a:cubicBezTo>
                  <a:pt x="2056453" y="649254"/>
                  <a:pt x="2039493" y="650370"/>
                  <a:pt x="2026773" y="644789"/>
                </a:cubicBezTo>
                <a:cubicBezTo>
                  <a:pt x="2026773" y="643672"/>
                  <a:pt x="2018294" y="644789"/>
                  <a:pt x="2014053" y="643672"/>
                </a:cubicBezTo>
                <a:cubicBezTo>
                  <a:pt x="1975893" y="643672"/>
                  <a:pt x="1933494" y="642556"/>
                  <a:pt x="1895333" y="644789"/>
                </a:cubicBezTo>
                <a:cubicBezTo>
                  <a:pt x="1840214" y="647021"/>
                  <a:pt x="1789334" y="645905"/>
                  <a:pt x="1738455" y="645905"/>
                </a:cubicBezTo>
                <a:cubicBezTo>
                  <a:pt x="1683335" y="645905"/>
                  <a:pt x="1632456" y="645905"/>
                  <a:pt x="1577335" y="645905"/>
                </a:cubicBezTo>
                <a:cubicBezTo>
                  <a:pt x="1551896" y="645905"/>
                  <a:pt x="1526456" y="647021"/>
                  <a:pt x="1505256" y="649254"/>
                </a:cubicBezTo>
                <a:cubicBezTo>
                  <a:pt x="1484055" y="651487"/>
                  <a:pt x="1471336" y="647021"/>
                  <a:pt x="1450135" y="648138"/>
                </a:cubicBezTo>
                <a:cubicBezTo>
                  <a:pt x="1441656" y="644789"/>
                  <a:pt x="1428935" y="645905"/>
                  <a:pt x="1420457" y="645905"/>
                </a:cubicBezTo>
                <a:cubicBezTo>
                  <a:pt x="1390776" y="647021"/>
                  <a:pt x="1361096" y="644789"/>
                  <a:pt x="1331416" y="648138"/>
                </a:cubicBezTo>
                <a:cubicBezTo>
                  <a:pt x="1322936" y="649254"/>
                  <a:pt x="1310216" y="648138"/>
                  <a:pt x="1297496" y="648138"/>
                </a:cubicBezTo>
                <a:cubicBezTo>
                  <a:pt x="1289017" y="648138"/>
                  <a:pt x="1284776" y="648138"/>
                  <a:pt x="1284776" y="645905"/>
                </a:cubicBezTo>
                <a:cubicBezTo>
                  <a:pt x="1284776" y="643672"/>
                  <a:pt x="1284776" y="641440"/>
                  <a:pt x="1293257" y="642556"/>
                </a:cubicBezTo>
                <a:lnTo>
                  <a:pt x="1294046" y="642417"/>
                </a:lnTo>
                <a:lnTo>
                  <a:pt x="1318817" y="640107"/>
                </a:lnTo>
                <a:cubicBezTo>
                  <a:pt x="1335777" y="636311"/>
                  <a:pt x="1348497" y="636311"/>
                  <a:pt x="1365457" y="636311"/>
                </a:cubicBezTo>
                <a:cubicBezTo>
                  <a:pt x="1399376" y="636311"/>
                  <a:pt x="1429056" y="636311"/>
                  <a:pt x="1458737" y="636311"/>
                </a:cubicBezTo>
                <a:cubicBezTo>
                  <a:pt x="1462976" y="636311"/>
                  <a:pt x="1471456" y="636311"/>
                  <a:pt x="1475696" y="632514"/>
                </a:cubicBezTo>
                <a:cubicBezTo>
                  <a:pt x="1479936" y="632514"/>
                  <a:pt x="1488417" y="628718"/>
                  <a:pt x="1488417" y="621125"/>
                </a:cubicBezTo>
                <a:cubicBezTo>
                  <a:pt x="1488417" y="613532"/>
                  <a:pt x="1479936" y="617328"/>
                  <a:pt x="1475696" y="613532"/>
                </a:cubicBezTo>
                <a:cubicBezTo>
                  <a:pt x="1458737" y="602142"/>
                  <a:pt x="1437536" y="613532"/>
                  <a:pt x="1420576" y="602142"/>
                </a:cubicBezTo>
                <a:cubicBezTo>
                  <a:pt x="1403616" y="605939"/>
                  <a:pt x="1386656" y="594549"/>
                  <a:pt x="1369696" y="594549"/>
                </a:cubicBezTo>
                <a:cubicBezTo>
                  <a:pt x="1348497" y="598346"/>
                  <a:pt x="1331537" y="586956"/>
                  <a:pt x="1310337" y="586956"/>
                </a:cubicBezTo>
                <a:cubicBezTo>
                  <a:pt x="1323056" y="579364"/>
                  <a:pt x="1331537" y="575567"/>
                  <a:pt x="1340016" y="571771"/>
                </a:cubicBezTo>
                <a:cubicBezTo>
                  <a:pt x="1344257" y="567974"/>
                  <a:pt x="1348497" y="567974"/>
                  <a:pt x="1352736" y="571771"/>
                </a:cubicBezTo>
                <a:cubicBezTo>
                  <a:pt x="1369696" y="583160"/>
                  <a:pt x="1386656" y="571771"/>
                  <a:pt x="1407857" y="575567"/>
                </a:cubicBezTo>
                <a:cubicBezTo>
                  <a:pt x="1416336" y="575567"/>
                  <a:pt x="1416336" y="571771"/>
                  <a:pt x="1416336" y="564178"/>
                </a:cubicBezTo>
                <a:cubicBezTo>
                  <a:pt x="1412097" y="552788"/>
                  <a:pt x="1424817" y="552788"/>
                  <a:pt x="1429056" y="556585"/>
                </a:cubicBezTo>
                <a:cubicBezTo>
                  <a:pt x="1450256" y="567974"/>
                  <a:pt x="1471456" y="564178"/>
                  <a:pt x="1492656" y="560381"/>
                </a:cubicBezTo>
                <a:cubicBezTo>
                  <a:pt x="1513856" y="560381"/>
                  <a:pt x="1535056" y="571771"/>
                  <a:pt x="1560496" y="567974"/>
                </a:cubicBezTo>
                <a:cubicBezTo>
                  <a:pt x="1583816" y="579363"/>
                  <a:pt x="1608196" y="584109"/>
                  <a:pt x="1633106" y="586956"/>
                </a:cubicBezTo>
                <a:lnTo>
                  <a:pt x="1640713" y="587718"/>
                </a:lnTo>
                <a:lnTo>
                  <a:pt x="1646583" y="588679"/>
                </a:lnTo>
                <a:cubicBezTo>
                  <a:pt x="1647644" y="590935"/>
                  <a:pt x="1645523" y="595446"/>
                  <a:pt x="1641283" y="604469"/>
                </a:cubicBezTo>
                <a:cubicBezTo>
                  <a:pt x="1649764" y="604469"/>
                  <a:pt x="1666730" y="608980"/>
                  <a:pt x="1670972" y="604469"/>
                </a:cubicBezTo>
                <a:lnTo>
                  <a:pt x="1675810" y="591235"/>
                </a:lnTo>
                <a:lnTo>
                  <a:pt x="1708895" y="594549"/>
                </a:lnTo>
                <a:cubicBezTo>
                  <a:pt x="1742815" y="598346"/>
                  <a:pt x="1776735" y="594549"/>
                  <a:pt x="1810655" y="583160"/>
                </a:cubicBezTo>
                <a:lnTo>
                  <a:pt x="1821753" y="575621"/>
                </a:lnTo>
                <a:lnTo>
                  <a:pt x="1830549" y="574582"/>
                </a:lnTo>
                <a:cubicBezTo>
                  <a:pt x="1837441" y="570634"/>
                  <a:pt x="1842742" y="563867"/>
                  <a:pt x="1844863" y="554845"/>
                </a:cubicBezTo>
                <a:lnTo>
                  <a:pt x="1850662" y="548677"/>
                </a:lnTo>
                <a:lnTo>
                  <a:pt x="1860747" y="547339"/>
                </a:lnTo>
                <a:lnTo>
                  <a:pt x="1861829" y="550333"/>
                </a:lnTo>
                <a:cubicBezTo>
                  <a:pt x="1878793" y="550333"/>
                  <a:pt x="1887275" y="536799"/>
                  <a:pt x="1899999" y="532288"/>
                </a:cubicBezTo>
                <a:cubicBezTo>
                  <a:pt x="1899999" y="523265"/>
                  <a:pt x="1904241" y="518755"/>
                  <a:pt x="1912724" y="523265"/>
                </a:cubicBezTo>
                <a:cubicBezTo>
                  <a:pt x="1929689" y="523265"/>
                  <a:pt x="1946653" y="509732"/>
                  <a:pt x="1963618" y="514243"/>
                </a:cubicBezTo>
                <a:cubicBezTo>
                  <a:pt x="1967860" y="514243"/>
                  <a:pt x="1967860" y="509732"/>
                  <a:pt x="1967860" y="505220"/>
                </a:cubicBezTo>
                <a:cubicBezTo>
                  <a:pt x="1967860" y="505220"/>
                  <a:pt x="1967860" y="500709"/>
                  <a:pt x="1963618" y="500709"/>
                </a:cubicBezTo>
                <a:cubicBezTo>
                  <a:pt x="1955136" y="500709"/>
                  <a:pt x="1950894" y="500709"/>
                  <a:pt x="1946653" y="500709"/>
                </a:cubicBezTo>
                <a:cubicBezTo>
                  <a:pt x="1942412" y="500709"/>
                  <a:pt x="1938171" y="500709"/>
                  <a:pt x="1933930" y="496197"/>
                </a:cubicBezTo>
                <a:lnTo>
                  <a:pt x="1927754" y="488732"/>
                </a:lnTo>
                <a:lnTo>
                  <a:pt x="1929374" y="488248"/>
                </a:lnTo>
                <a:cubicBezTo>
                  <a:pt x="1935734" y="486350"/>
                  <a:pt x="1938914" y="485401"/>
                  <a:pt x="1938914" y="483977"/>
                </a:cubicBezTo>
                <a:lnTo>
                  <a:pt x="1937455" y="482888"/>
                </a:lnTo>
                <a:lnTo>
                  <a:pt x="1960536" y="482487"/>
                </a:lnTo>
                <a:cubicBezTo>
                  <a:pt x="1990226" y="482487"/>
                  <a:pt x="2024155" y="482487"/>
                  <a:pt x="2058086" y="482487"/>
                </a:cubicBezTo>
                <a:cubicBezTo>
                  <a:pt x="2070809" y="482487"/>
                  <a:pt x="2083532" y="475701"/>
                  <a:pt x="2096257" y="475701"/>
                </a:cubicBezTo>
                <a:cubicBezTo>
                  <a:pt x="2108981" y="479094"/>
                  <a:pt x="2121704" y="475701"/>
                  <a:pt x="2138669" y="472308"/>
                </a:cubicBezTo>
                <a:cubicBezTo>
                  <a:pt x="2155634" y="468916"/>
                  <a:pt x="2176841" y="472308"/>
                  <a:pt x="2193806" y="472308"/>
                </a:cubicBezTo>
                <a:cubicBezTo>
                  <a:pt x="2206529" y="472308"/>
                  <a:pt x="2215012" y="475701"/>
                  <a:pt x="2227736" y="468916"/>
                </a:cubicBezTo>
                <a:cubicBezTo>
                  <a:pt x="2227736" y="465524"/>
                  <a:pt x="2236219" y="468916"/>
                  <a:pt x="2240459" y="465524"/>
                </a:cubicBezTo>
                <a:cubicBezTo>
                  <a:pt x="2257424" y="462131"/>
                  <a:pt x="2274390" y="482487"/>
                  <a:pt x="2291355" y="465524"/>
                </a:cubicBezTo>
                <a:cubicBezTo>
                  <a:pt x="2308320" y="465524"/>
                  <a:pt x="2325284" y="465524"/>
                  <a:pt x="2346491" y="465524"/>
                </a:cubicBezTo>
                <a:cubicBezTo>
                  <a:pt x="2363456" y="465524"/>
                  <a:pt x="2380421" y="468916"/>
                  <a:pt x="2401628" y="465524"/>
                </a:cubicBezTo>
                <a:cubicBezTo>
                  <a:pt x="2410111" y="465524"/>
                  <a:pt x="2422834" y="472308"/>
                  <a:pt x="2427075" y="458738"/>
                </a:cubicBezTo>
                <a:cubicBezTo>
                  <a:pt x="2439798" y="455346"/>
                  <a:pt x="2452523" y="451953"/>
                  <a:pt x="2465247" y="458738"/>
                </a:cubicBezTo>
                <a:cubicBezTo>
                  <a:pt x="2469488" y="462131"/>
                  <a:pt x="2477971" y="462131"/>
                  <a:pt x="2482211" y="458738"/>
                </a:cubicBezTo>
                <a:cubicBezTo>
                  <a:pt x="2499176" y="455346"/>
                  <a:pt x="2511900" y="455346"/>
                  <a:pt x="2528866" y="462131"/>
                </a:cubicBezTo>
                <a:cubicBezTo>
                  <a:pt x="2533107" y="462131"/>
                  <a:pt x="2541589" y="462131"/>
                  <a:pt x="2545830" y="451953"/>
                </a:cubicBezTo>
                <a:cubicBezTo>
                  <a:pt x="2545830" y="448560"/>
                  <a:pt x="2558554" y="451953"/>
                  <a:pt x="2562795" y="451953"/>
                </a:cubicBezTo>
                <a:cubicBezTo>
                  <a:pt x="2562795" y="448560"/>
                  <a:pt x="2567036" y="445169"/>
                  <a:pt x="2567036" y="445169"/>
                </a:cubicBezTo>
                <a:cubicBezTo>
                  <a:pt x="2584002" y="445169"/>
                  <a:pt x="2600967" y="445169"/>
                  <a:pt x="2622173" y="445169"/>
                </a:cubicBezTo>
                <a:cubicBezTo>
                  <a:pt x="2622173" y="445169"/>
                  <a:pt x="2622173" y="448560"/>
                  <a:pt x="2622173" y="451953"/>
                </a:cubicBezTo>
                <a:cubicBezTo>
                  <a:pt x="2656104" y="451953"/>
                  <a:pt x="2694275" y="451953"/>
                  <a:pt x="2728205" y="451953"/>
                </a:cubicBezTo>
                <a:cubicBezTo>
                  <a:pt x="2736687" y="445169"/>
                  <a:pt x="2745169" y="445169"/>
                  <a:pt x="2753652" y="451953"/>
                </a:cubicBezTo>
                <a:cubicBezTo>
                  <a:pt x="2787582" y="451953"/>
                  <a:pt x="2817271" y="441776"/>
                  <a:pt x="2851202" y="445169"/>
                </a:cubicBezTo>
                <a:cubicBezTo>
                  <a:pt x="2851202" y="441776"/>
                  <a:pt x="2851202" y="438383"/>
                  <a:pt x="2851202" y="434990"/>
                </a:cubicBezTo>
                <a:cubicBezTo>
                  <a:pt x="2851202" y="431597"/>
                  <a:pt x="2851202" y="431597"/>
                  <a:pt x="2855442" y="431597"/>
                </a:cubicBezTo>
                <a:cubicBezTo>
                  <a:pt x="2859683" y="428205"/>
                  <a:pt x="2863925" y="431597"/>
                  <a:pt x="2863925" y="434990"/>
                </a:cubicBezTo>
                <a:cubicBezTo>
                  <a:pt x="2889373" y="434990"/>
                  <a:pt x="2919061" y="434990"/>
                  <a:pt x="2944509" y="434990"/>
                </a:cubicBezTo>
                <a:cubicBezTo>
                  <a:pt x="2948751" y="438383"/>
                  <a:pt x="2961474" y="431597"/>
                  <a:pt x="2961474" y="441776"/>
                </a:cubicBezTo>
                <a:cubicBezTo>
                  <a:pt x="2974197" y="441776"/>
                  <a:pt x="2982680" y="441776"/>
                  <a:pt x="2991163" y="441776"/>
                </a:cubicBezTo>
                <a:cubicBezTo>
                  <a:pt x="3003887" y="441776"/>
                  <a:pt x="3016611" y="438383"/>
                  <a:pt x="3020852" y="428205"/>
                </a:cubicBezTo>
                <a:cubicBezTo>
                  <a:pt x="3025093" y="424812"/>
                  <a:pt x="3029334" y="424812"/>
                  <a:pt x="3033575" y="424812"/>
                </a:cubicBezTo>
                <a:cubicBezTo>
                  <a:pt x="3037816" y="424812"/>
                  <a:pt x="3042058" y="424812"/>
                  <a:pt x="3050540" y="424812"/>
                </a:cubicBezTo>
                <a:cubicBezTo>
                  <a:pt x="3054782" y="424812"/>
                  <a:pt x="3054782" y="421420"/>
                  <a:pt x="3054782" y="421420"/>
                </a:cubicBezTo>
                <a:cubicBezTo>
                  <a:pt x="3054782" y="418028"/>
                  <a:pt x="3054782" y="414635"/>
                  <a:pt x="3050540" y="414635"/>
                </a:cubicBezTo>
                <a:cubicBezTo>
                  <a:pt x="3033575" y="418028"/>
                  <a:pt x="3016611" y="407849"/>
                  <a:pt x="2999646" y="407849"/>
                </a:cubicBezTo>
                <a:cubicBezTo>
                  <a:pt x="2991163" y="411242"/>
                  <a:pt x="2986921" y="407849"/>
                  <a:pt x="2986921" y="401065"/>
                </a:cubicBezTo>
                <a:cubicBezTo>
                  <a:pt x="2974197" y="397672"/>
                  <a:pt x="2965715" y="387494"/>
                  <a:pt x="2948751" y="387494"/>
                </a:cubicBezTo>
                <a:cubicBezTo>
                  <a:pt x="2948751" y="394280"/>
                  <a:pt x="2944509" y="394280"/>
                  <a:pt x="2940268" y="390887"/>
                </a:cubicBezTo>
                <a:cubicBezTo>
                  <a:pt x="2936027" y="390887"/>
                  <a:pt x="2931785" y="387494"/>
                  <a:pt x="2931785" y="384101"/>
                </a:cubicBezTo>
                <a:cubicBezTo>
                  <a:pt x="2927544" y="370531"/>
                  <a:pt x="2910579" y="363746"/>
                  <a:pt x="2893615" y="367139"/>
                </a:cubicBezTo>
                <a:cubicBezTo>
                  <a:pt x="2885132" y="373924"/>
                  <a:pt x="2872408" y="370531"/>
                  <a:pt x="2863925" y="377317"/>
                </a:cubicBezTo>
                <a:cubicBezTo>
                  <a:pt x="2863925" y="377317"/>
                  <a:pt x="2859683" y="377317"/>
                  <a:pt x="2859683" y="373924"/>
                </a:cubicBezTo>
                <a:cubicBezTo>
                  <a:pt x="2846960" y="373924"/>
                  <a:pt x="2838477" y="370531"/>
                  <a:pt x="2829996" y="373924"/>
                </a:cubicBezTo>
                <a:cubicBezTo>
                  <a:pt x="2808788" y="373924"/>
                  <a:pt x="2787582" y="367139"/>
                  <a:pt x="2770618" y="384101"/>
                </a:cubicBezTo>
                <a:cubicBezTo>
                  <a:pt x="2766377" y="380708"/>
                  <a:pt x="2766377" y="377317"/>
                  <a:pt x="2766377" y="377317"/>
                </a:cubicBezTo>
                <a:cubicBezTo>
                  <a:pt x="2770618" y="367139"/>
                  <a:pt x="2762135" y="356962"/>
                  <a:pt x="2757894" y="346783"/>
                </a:cubicBezTo>
                <a:cubicBezTo>
                  <a:pt x="2753652" y="343390"/>
                  <a:pt x="2736687" y="346783"/>
                  <a:pt x="2728205" y="346783"/>
                </a:cubicBezTo>
                <a:cubicBezTo>
                  <a:pt x="2736687" y="360353"/>
                  <a:pt x="2736687" y="360353"/>
                  <a:pt x="2719722" y="360353"/>
                </a:cubicBezTo>
                <a:cubicBezTo>
                  <a:pt x="2706999" y="360353"/>
                  <a:pt x="2706999" y="360353"/>
                  <a:pt x="2694275" y="373924"/>
                </a:cubicBezTo>
                <a:cubicBezTo>
                  <a:pt x="2694275" y="377317"/>
                  <a:pt x="2690033" y="377317"/>
                  <a:pt x="2685792" y="377317"/>
                </a:cubicBezTo>
                <a:cubicBezTo>
                  <a:pt x="2681550" y="377317"/>
                  <a:pt x="2673069" y="377317"/>
                  <a:pt x="2668827" y="377317"/>
                </a:cubicBezTo>
                <a:cubicBezTo>
                  <a:pt x="2660344" y="377317"/>
                  <a:pt x="2656104" y="377317"/>
                  <a:pt x="2651863" y="377317"/>
                </a:cubicBezTo>
                <a:cubicBezTo>
                  <a:pt x="2643380" y="377317"/>
                  <a:pt x="2643380" y="377317"/>
                  <a:pt x="2643380" y="384101"/>
                </a:cubicBezTo>
                <a:cubicBezTo>
                  <a:pt x="2639138" y="390887"/>
                  <a:pt x="2643380" y="397672"/>
                  <a:pt x="2639138" y="404457"/>
                </a:cubicBezTo>
                <a:cubicBezTo>
                  <a:pt x="2634897" y="404457"/>
                  <a:pt x="2626414" y="404457"/>
                  <a:pt x="2622173" y="404457"/>
                </a:cubicBezTo>
                <a:cubicBezTo>
                  <a:pt x="2613690" y="401065"/>
                  <a:pt x="2617931" y="397672"/>
                  <a:pt x="2617931" y="394280"/>
                </a:cubicBezTo>
                <a:cubicBezTo>
                  <a:pt x="2605208" y="390887"/>
                  <a:pt x="2596726" y="380708"/>
                  <a:pt x="2584002" y="384101"/>
                </a:cubicBezTo>
                <a:cubicBezTo>
                  <a:pt x="2584002" y="387494"/>
                  <a:pt x="2579761" y="387494"/>
                  <a:pt x="2575519" y="387494"/>
                </a:cubicBezTo>
                <a:cubicBezTo>
                  <a:pt x="2571278" y="387494"/>
                  <a:pt x="2562795" y="387494"/>
                  <a:pt x="2558554" y="387494"/>
                </a:cubicBezTo>
                <a:cubicBezTo>
                  <a:pt x="2558554" y="394280"/>
                  <a:pt x="2554312" y="394280"/>
                  <a:pt x="2550072" y="394280"/>
                </a:cubicBezTo>
                <a:cubicBezTo>
                  <a:pt x="2541589" y="390887"/>
                  <a:pt x="2545830" y="387494"/>
                  <a:pt x="2545830" y="384101"/>
                </a:cubicBezTo>
                <a:cubicBezTo>
                  <a:pt x="2541589" y="384101"/>
                  <a:pt x="2541589" y="384101"/>
                  <a:pt x="2541589" y="384101"/>
                </a:cubicBezTo>
                <a:cubicBezTo>
                  <a:pt x="2524624" y="384101"/>
                  <a:pt x="2516142" y="401065"/>
                  <a:pt x="2503417" y="390887"/>
                </a:cubicBezTo>
                <a:cubicBezTo>
                  <a:pt x="2486453" y="384101"/>
                  <a:pt x="2469488" y="394280"/>
                  <a:pt x="2461005" y="384101"/>
                </a:cubicBezTo>
                <a:cubicBezTo>
                  <a:pt x="2448281" y="384101"/>
                  <a:pt x="2431317" y="380708"/>
                  <a:pt x="2418593" y="387494"/>
                </a:cubicBezTo>
                <a:cubicBezTo>
                  <a:pt x="2401628" y="390887"/>
                  <a:pt x="2384662" y="387494"/>
                  <a:pt x="2367697" y="387494"/>
                </a:cubicBezTo>
                <a:cubicBezTo>
                  <a:pt x="2367697" y="387494"/>
                  <a:pt x="2363456" y="387494"/>
                  <a:pt x="2363456" y="387494"/>
                </a:cubicBezTo>
                <a:cubicBezTo>
                  <a:pt x="2363456" y="384101"/>
                  <a:pt x="2359215" y="387494"/>
                  <a:pt x="2363456" y="390887"/>
                </a:cubicBezTo>
                <a:cubicBezTo>
                  <a:pt x="2363456" y="394280"/>
                  <a:pt x="2367697" y="397672"/>
                  <a:pt x="2376179" y="397672"/>
                </a:cubicBezTo>
                <a:cubicBezTo>
                  <a:pt x="2384662" y="397672"/>
                  <a:pt x="2388903" y="401065"/>
                  <a:pt x="2384662" y="404457"/>
                </a:cubicBezTo>
                <a:cubicBezTo>
                  <a:pt x="2384662" y="411242"/>
                  <a:pt x="2376179" y="407849"/>
                  <a:pt x="2371939" y="407849"/>
                </a:cubicBezTo>
                <a:cubicBezTo>
                  <a:pt x="2376179" y="421420"/>
                  <a:pt x="2388903" y="421420"/>
                  <a:pt x="2401628" y="418028"/>
                </a:cubicBezTo>
                <a:cubicBezTo>
                  <a:pt x="2405869" y="421420"/>
                  <a:pt x="2410111" y="418028"/>
                  <a:pt x="2414352" y="424812"/>
                </a:cubicBezTo>
                <a:cubicBezTo>
                  <a:pt x="2414352" y="431597"/>
                  <a:pt x="2405869" y="428205"/>
                  <a:pt x="2401628" y="431597"/>
                </a:cubicBezTo>
                <a:cubicBezTo>
                  <a:pt x="2388903" y="431597"/>
                  <a:pt x="2376179" y="445169"/>
                  <a:pt x="2371939" y="424812"/>
                </a:cubicBezTo>
                <a:cubicBezTo>
                  <a:pt x="2371939" y="424812"/>
                  <a:pt x="2363456" y="424812"/>
                  <a:pt x="2363456" y="424812"/>
                </a:cubicBezTo>
                <a:cubicBezTo>
                  <a:pt x="2342250" y="438383"/>
                  <a:pt x="2342250" y="438383"/>
                  <a:pt x="2316802" y="431597"/>
                </a:cubicBezTo>
                <a:cubicBezTo>
                  <a:pt x="2308320" y="428205"/>
                  <a:pt x="2295597" y="431597"/>
                  <a:pt x="2287114" y="424812"/>
                </a:cubicBezTo>
                <a:cubicBezTo>
                  <a:pt x="2287114" y="424812"/>
                  <a:pt x="2287114" y="424812"/>
                  <a:pt x="2282872" y="424812"/>
                </a:cubicBezTo>
                <a:cubicBezTo>
                  <a:pt x="2265907" y="434990"/>
                  <a:pt x="2265907" y="431597"/>
                  <a:pt x="2248942" y="431597"/>
                </a:cubicBezTo>
                <a:cubicBezTo>
                  <a:pt x="2231978" y="431597"/>
                  <a:pt x="2219253" y="421420"/>
                  <a:pt x="2202288" y="418028"/>
                </a:cubicBezTo>
                <a:cubicBezTo>
                  <a:pt x="2193806" y="418028"/>
                  <a:pt x="2198046" y="411242"/>
                  <a:pt x="2198046" y="407849"/>
                </a:cubicBezTo>
                <a:cubicBezTo>
                  <a:pt x="2198046" y="401065"/>
                  <a:pt x="2193806" y="401065"/>
                  <a:pt x="2185323" y="397672"/>
                </a:cubicBezTo>
                <a:cubicBezTo>
                  <a:pt x="2164117" y="394280"/>
                  <a:pt x="2142910" y="394280"/>
                  <a:pt x="2121704" y="394280"/>
                </a:cubicBezTo>
                <a:cubicBezTo>
                  <a:pt x="2117464" y="394280"/>
                  <a:pt x="2108981" y="390887"/>
                  <a:pt x="2108981" y="394280"/>
                </a:cubicBezTo>
                <a:cubicBezTo>
                  <a:pt x="2096257" y="404457"/>
                  <a:pt x="2083532" y="397672"/>
                  <a:pt x="2070809" y="394280"/>
                </a:cubicBezTo>
                <a:cubicBezTo>
                  <a:pt x="2064448" y="390887"/>
                  <a:pt x="2058086" y="388342"/>
                  <a:pt x="2051724" y="387918"/>
                </a:cubicBezTo>
                <a:lnTo>
                  <a:pt x="2046930" y="389516"/>
                </a:lnTo>
                <a:lnTo>
                  <a:pt x="2044915" y="382897"/>
                </a:lnTo>
                <a:cubicBezTo>
                  <a:pt x="2042794" y="380049"/>
                  <a:pt x="2039614" y="378151"/>
                  <a:pt x="2035374" y="378151"/>
                </a:cubicBezTo>
                <a:cubicBezTo>
                  <a:pt x="2018414" y="374355"/>
                  <a:pt x="2005694" y="370558"/>
                  <a:pt x="1988734" y="370558"/>
                </a:cubicBezTo>
                <a:cubicBezTo>
                  <a:pt x="1963294" y="370558"/>
                  <a:pt x="1942094" y="370558"/>
                  <a:pt x="1912414" y="370558"/>
                </a:cubicBezTo>
                <a:cubicBezTo>
                  <a:pt x="1925134" y="362965"/>
                  <a:pt x="1937855" y="366762"/>
                  <a:pt x="1946334" y="359169"/>
                </a:cubicBezTo>
                <a:cubicBezTo>
                  <a:pt x="1946334" y="355372"/>
                  <a:pt x="1954814" y="355372"/>
                  <a:pt x="1954814" y="351576"/>
                </a:cubicBezTo>
                <a:cubicBezTo>
                  <a:pt x="1950575" y="343983"/>
                  <a:pt x="1946334" y="343983"/>
                  <a:pt x="1942094" y="343983"/>
                </a:cubicBezTo>
                <a:cubicBezTo>
                  <a:pt x="1925134" y="343983"/>
                  <a:pt x="1908175" y="347779"/>
                  <a:pt x="1891215" y="351576"/>
                </a:cubicBezTo>
                <a:cubicBezTo>
                  <a:pt x="1865774" y="355372"/>
                  <a:pt x="1844575" y="351576"/>
                  <a:pt x="1819135" y="351576"/>
                </a:cubicBezTo>
                <a:cubicBezTo>
                  <a:pt x="1802175" y="351576"/>
                  <a:pt x="1785216" y="347779"/>
                  <a:pt x="1764015" y="336390"/>
                </a:cubicBezTo>
                <a:cubicBezTo>
                  <a:pt x="1793695" y="340186"/>
                  <a:pt x="1814895" y="336390"/>
                  <a:pt x="1836095" y="332593"/>
                </a:cubicBezTo>
                <a:cubicBezTo>
                  <a:pt x="1857295" y="325000"/>
                  <a:pt x="1882734" y="325000"/>
                  <a:pt x="1903935" y="325000"/>
                </a:cubicBezTo>
                <a:cubicBezTo>
                  <a:pt x="1908175" y="325000"/>
                  <a:pt x="1912414" y="325000"/>
                  <a:pt x="1916654" y="325000"/>
                </a:cubicBezTo>
                <a:cubicBezTo>
                  <a:pt x="1916654" y="313611"/>
                  <a:pt x="1908175" y="298425"/>
                  <a:pt x="1929374" y="294629"/>
                </a:cubicBezTo>
                <a:cubicBezTo>
                  <a:pt x="1929374" y="294629"/>
                  <a:pt x="1929374" y="290832"/>
                  <a:pt x="1929374" y="287036"/>
                </a:cubicBezTo>
                <a:cubicBezTo>
                  <a:pt x="1925134" y="283239"/>
                  <a:pt x="1920895" y="287036"/>
                  <a:pt x="1916654" y="283239"/>
                </a:cubicBezTo>
                <a:cubicBezTo>
                  <a:pt x="1903935" y="283239"/>
                  <a:pt x="1886975" y="287036"/>
                  <a:pt x="1874255" y="283239"/>
                </a:cubicBezTo>
                <a:cubicBezTo>
                  <a:pt x="1874255" y="283239"/>
                  <a:pt x="1870015" y="279443"/>
                  <a:pt x="1870015" y="275646"/>
                </a:cubicBezTo>
                <a:cubicBezTo>
                  <a:pt x="1874255" y="275646"/>
                  <a:pt x="1874255" y="271850"/>
                  <a:pt x="1874255" y="271850"/>
                </a:cubicBezTo>
                <a:cubicBezTo>
                  <a:pt x="1886975" y="271850"/>
                  <a:pt x="1903935" y="271850"/>
                  <a:pt x="1916654" y="271850"/>
                </a:cubicBezTo>
                <a:cubicBezTo>
                  <a:pt x="1929374" y="271850"/>
                  <a:pt x="1946334" y="271850"/>
                  <a:pt x="1959054" y="271850"/>
                </a:cubicBezTo>
                <a:cubicBezTo>
                  <a:pt x="1967535" y="271850"/>
                  <a:pt x="1976014" y="271850"/>
                  <a:pt x="1980254" y="271850"/>
                </a:cubicBezTo>
                <a:cubicBezTo>
                  <a:pt x="1992974" y="264257"/>
                  <a:pt x="2001454" y="256664"/>
                  <a:pt x="2014174" y="252868"/>
                </a:cubicBezTo>
                <a:cubicBezTo>
                  <a:pt x="2031135" y="249071"/>
                  <a:pt x="2048093" y="241478"/>
                  <a:pt x="2065053" y="237682"/>
                </a:cubicBezTo>
                <a:cubicBezTo>
                  <a:pt x="2077773" y="237682"/>
                  <a:pt x="2077773" y="233885"/>
                  <a:pt x="2077773" y="226292"/>
                </a:cubicBezTo>
                <a:cubicBezTo>
                  <a:pt x="2077773" y="218699"/>
                  <a:pt x="2073534" y="218699"/>
                  <a:pt x="2065053" y="218699"/>
                </a:cubicBezTo>
                <a:cubicBezTo>
                  <a:pt x="2052334" y="214903"/>
                  <a:pt x="2052334" y="214903"/>
                  <a:pt x="2060814" y="207310"/>
                </a:cubicBezTo>
                <a:cubicBezTo>
                  <a:pt x="2065053" y="199717"/>
                  <a:pt x="2077773" y="195921"/>
                  <a:pt x="2056574" y="192124"/>
                </a:cubicBezTo>
                <a:cubicBezTo>
                  <a:pt x="2052334" y="192124"/>
                  <a:pt x="2056574" y="184531"/>
                  <a:pt x="2056574" y="180735"/>
                </a:cubicBezTo>
                <a:cubicBezTo>
                  <a:pt x="2056574" y="180735"/>
                  <a:pt x="2056574" y="180735"/>
                  <a:pt x="2060814" y="180735"/>
                </a:cubicBezTo>
                <a:cubicBezTo>
                  <a:pt x="2073534" y="165549"/>
                  <a:pt x="2073534" y="165549"/>
                  <a:pt x="2060814" y="154160"/>
                </a:cubicBezTo>
                <a:cubicBezTo>
                  <a:pt x="2052334" y="146567"/>
                  <a:pt x="2035374" y="142770"/>
                  <a:pt x="2026894" y="127584"/>
                </a:cubicBezTo>
                <a:cubicBezTo>
                  <a:pt x="2039614" y="123788"/>
                  <a:pt x="2060814" y="127584"/>
                  <a:pt x="2069294" y="116195"/>
                </a:cubicBezTo>
                <a:cubicBezTo>
                  <a:pt x="2069294" y="116195"/>
                  <a:pt x="2069294" y="112398"/>
                  <a:pt x="2065053" y="112398"/>
                </a:cubicBezTo>
                <a:cubicBezTo>
                  <a:pt x="2009934" y="112398"/>
                  <a:pt x="1954814" y="112398"/>
                  <a:pt x="1895454" y="112398"/>
                </a:cubicBezTo>
                <a:cubicBezTo>
                  <a:pt x="1891215" y="108602"/>
                  <a:pt x="1899694" y="108602"/>
                  <a:pt x="1891215" y="108602"/>
                </a:cubicBezTo>
                <a:cubicBezTo>
                  <a:pt x="1899694" y="108602"/>
                  <a:pt x="1908175" y="108602"/>
                  <a:pt x="1912414" y="104805"/>
                </a:cubicBezTo>
                <a:cubicBezTo>
                  <a:pt x="1918774" y="104805"/>
                  <a:pt x="1926194" y="103856"/>
                  <a:pt x="1932554" y="101009"/>
                </a:cubicBezTo>
                <a:lnTo>
                  <a:pt x="1939721" y="93110"/>
                </a:lnTo>
                <a:lnTo>
                  <a:pt x="1954706" y="92430"/>
                </a:lnTo>
                <a:cubicBezTo>
                  <a:pt x="1963189" y="80870"/>
                  <a:pt x="1980154" y="92430"/>
                  <a:pt x="1997118" y="84723"/>
                </a:cubicBezTo>
                <a:cubicBezTo>
                  <a:pt x="2009843" y="73163"/>
                  <a:pt x="2018326" y="92430"/>
                  <a:pt x="2035290" y="92430"/>
                </a:cubicBezTo>
                <a:cubicBezTo>
                  <a:pt x="2035290" y="92430"/>
                  <a:pt x="2035290" y="92430"/>
                  <a:pt x="2039532" y="92430"/>
                </a:cubicBezTo>
                <a:cubicBezTo>
                  <a:pt x="2039532" y="88576"/>
                  <a:pt x="2035290" y="84723"/>
                  <a:pt x="2043773" y="80870"/>
                </a:cubicBezTo>
                <a:cubicBezTo>
                  <a:pt x="2048013" y="80870"/>
                  <a:pt x="2052255" y="80870"/>
                  <a:pt x="2052255" y="88576"/>
                </a:cubicBezTo>
                <a:cubicBezTo>
                  <a:pt x="2056496" y="88576"/>
                  <a:pt x="2064979" y="88576"/>
                  <a:pt x="2069220" y="88576"/>
                </a:cubicBezTo>
                <a:cubicBezTo>
                  <a:pt x="2073462" y="88576"/>
                  <a:pt x="2077703" y="88576"/>
                  <a:pt x="2077703" y="92430"/>
                </a:cubicBezTo>
                <a:cubicBezTo>
                  <a:pt x="2090427" y="96283"/>
                  <a:pt x="2098909" y="84723"/>
                  <a:pt x="2111632" y="80870"/>
                </a:cubicBezTo>
                <a:cubicBezTo>
                  <a:pt x="2111632" y="77016"/>
                  <a:pt x="2107391" y="73163"/>
                  <a:pt x="2115874" y="69309"/>
                </a:cubicBezTo>
                <a:cubicBezTo>
                  <a:pt x="2120115" y="69309"/>
                  <a:pt x="2128598" y="69309"/>
                  <a:pt x="2132839" y="69309"/>
                </a:cubicBezTo>
                <a:cubicBezTo>
                  <a:pt x="2137081" y="77016"/>
                  <a:pt x="2132839" y="84723"/>
                  <a:pt x="2137081" y="92430"/>
                </a:cubicBezTo>
                <a:cubicBezTo>
                  <a:pt x="2137081" y="100137"/>
                  <a:pt x="2137081" y="100137"/>
                  <a:pt x="2145564" y="100137"/>
                </a:cubicBezTo>
                <a:cubicBezTo>
                  <a:pt x="2149805" y="100137"/>
                  <a:pt x="2154045" y="100137"/>
                  <a:pt x="2162528" y="100137"/>
                </a:cubicBezTo>
                <a:cubicBezTo>
                  <a:pt x="2166770" y="100137"/>
                  <a:pt x="2175251" y="100137"/>
                  <a:pt x="2179493" y="100137"/>
                </a:cubicBezTo>
                <a:cubicBezTo>
                  <a:pt x="2183734" y="100137"/>
                  <a:pt x="2187976" y="100137"/>
                  <a:pt x="2187976" y="103990"/>
                </a:cubicBezTo>
                <a:cubicBezTo>
                  <a:pt x="2200700" y="119404"/>
                  <a:pt x="2200700" y="119404"/>
                  <a:pt x="2213423" y="119404"/>
                </a:cubicBezTo>
                <a:cubicBezTo>
                  <a:pt x="2230388" y="119404"/>
                  <a:pt x="2230388" y="119404"/>
                  <a:pt x="2221906" y="134818"/>
                </a:cubicBezTo>
                <a:cubicBezTo>
                  <a:pt x="2230388" y="134818"/>
                  <a:pt x="2247353" y="138671"/>
                  <a:pt x="2251595" y="134818"/>
                </a:cubicBezTo>
                <a:cubicBezTo>
                  <a:pt x="2255836" y="123258"/>
                  <a:pt x="2264319" y="111697"/>
                  <a:pt x="2260078" y="100137"/>
                </a:cubicBezTo>
                <a:cubicBezTo>
                  <a:pt x="2260078" y="100137"/>
                  <a:pt x="2260078" y="96283"/>
                  <a:pt x="2264319" y="92430"/>
                </a:cubicBezTo>
                <a:cubicBezTo>
                  <a:pt x="2281284" y="111697"/>
                  <a:pt x="2302490" y="103990"/>
                  <a:pt x="2323697" y="103990"/>
                </a:cubicBezTo>
                <a:cubicBezTo>
                  <a:pt x="2332178" y="107844"/>
                  <a:pt x="2340661" y="103990"/>
                  <a:pt x="2353384" y="103990"/>
                </a:cubicBezTo>
                <a:cubicBezTo>
                  <a:pt x="2353384" y="100137"/>
                  <a:pt x="2357626" y="100137"/>
                  <a:pt x="2357626" y="100137"/>
                </a:cubicBezTo>
                <a:cubicBezTo>
                  <a:pt x="2366109" y="107844"/>
                  <a:pt x="2378833" y="103990"/>
                  <a:pt x="2387316" y="111697"/>
                </a:cubicBezTo>
                <a:cubicBezTo>
                  <a:pt x="2404280" y="115551"/>
                  <a:pt x="2421245" y="107844"/>
                  <a:pt x="2425486" y="92430"/>
                </a:cubicBezTo>
                <a:cubicBezTo>
                  <a:pt x="2425486" y="88576"/>
                  <a:pt x="2429728" y="84723"/>
                  <a:pt x="2433969" y="84723"/>
                </a:cubicBezTo>
                <a:cubicBezTo>
                  <a:pt x="2438211" y="80870"/>
                  <a:pt x="2442452" y="80870"/>
                  <a:pt x="2442452" y="88576"/>
                </a:cubicBezTo>
                <a:cubicBezTo>
                  <a:pt x="2459417" y="88576"/>
                  <a:pt x="2467898" y="77016"/>
                  <a:pt x="2480623" y="73163"/>
                </a:cubicBezTo>
                <a:cubicBezTo>
                  <a:pt x="2480623" y="65456"/>
                  <a:pt x="2484864" y="61603"/>
                  <a:pt x="2493347" y="65456"/>
                </a:cubicBezTo>
                <a:cubicBezTo>
                  <a:pt x="2510312" y="65456"/>
                  <a:pt x="2527276" y="53896"/>
                  <a:pt x="2544242" y="57749"/>
                </a:cubicBezTo>
                <a:cubicBezTo>
                  <a:pt x="2548483" y="57749"/>
                  <a:pt x="2548483" y="53896"/>
                  <a:pt x="2548483" y="50042"/>
                </a:cubicBezTo>
                <a:cubicBezTo>
                  <a:pt x="2548483" y="50042"/>
                  <a:pt x="2548483" y="46189"/>
                  <a:pt x="2544242" y="46189"/>
                </a:cubicBezTo>
                <a:cubicBezTo>
                  <a:pt x="2535759" y="46189"/>
                  <a:pt x="2531517" y="46189"/>
                  <a:pt x="2527276" y="46189"/>
                </a:cubicBezTo>
                <a:cubicBezTo>
                  <a:pt x="2523036" y="46189"/>
                  <a:pt x="2518794" y="46189"/>
                  <a:pt x="2514553" y="42335"/>
                </a:cubicBezTo>
                <a:lnTo>
                  <a:pt x="2503748" y="31180"/>
                </a:lnTo>
                <a:lnTo>
                  <a:pt x="2541159" y="30624"/>
                </a:lnTo>
                <a:cubicBezTo>
                  <a:pt x="2570849" y="30624"/>
                  <a:pt x="2604778" y="30624"/>
                  <a:pt x="2638709" y="30624"/>
                </a:cubicBezTo>
                <a:cubicBezTo>
                  <a:pt x="2651432" y="30624"/>
                  <a:pt x="2664156" y="24828"/>
                  <a:pt x="2676880" y="24828"/>
                </a:cubicBezTo>
                <a:cubicBezTo>
                  <a:pt x="2689604" y="27726"/>
                  <a:pt x="2702327" y="24828"/>
                  <a:pt x="2719292" y="21930"/>
                </a:cubicBezTo>
                <a:cubicBezTo>
                  <a:pt x="2736257" y="19032"/>
                  <a:pt x="2757465" y="21930"/>
                  <a:pt x="2774429" y="21930"/>
                </a:cubicBezTo>
                <a:cubicBezTo>
                  <a:pt x="2787152" y="21930"/>
                  <a:pt x="2795635" y="24828"/>
                  <a:pt x="2808359" y="19032"/>
                </a:cubicBezTo>
                <a:cubicBezTo>
                  <a:pt x="2808359" y="16135"/>
                  <a:pt x="2816842" y="19032"/>
                  <a:pt x="2821082" y="16135"/>
                </a:cubicBezTo>
                <a:cubicBezTo>
                  <a:pt x="2838047" y="13237"/>
                  <a:pt x="2855013" y="30624"/>
                  <a:pt x="2871978" y="16135"/>
                </a:cubicBezTo>
                <a:cubicBezTo>
                  <a:pt x="2888943" y="16135"/>
                  <a:pt x="2905908" y="16135"/>
                  <a:pt x="2927115" y="16135"/>
                </a:cubicBezTo>
                <a:cubicBezTo>
                  <a:pt x="2944079" y="16135"/>
                  <a:pt x="2961044" y="19032"/>
                  <a:pt x="2982251" y="16135"/>
                </a:cubicBezTo>
                <a:cubicBezTo>
                  <a:pt x="2990734" y="16135"/>
                  <a:pt x="3003457" y="21930"/>
                  <a:pt x="3007698" y="10339"/>
                </a:cubicBezTo>
                <a:cubicBezTo>
                  <a:pt x="3020421" y="7441"/>
                  <a:pt x="3033146" y="4543"/>
                  <a:pt x="3045870" y="10339"/>
                </a:cubicBezTo>
                <a:cubicBezTo>
                  <a:pt x="3050111" y="13237"/>
                  <a:pt x="3058594" y="13237"/>
                  <a:pt x="3062834" y="10339"/>
                </a:cubicBezTo>
                <a:cubicBezTo>
                  <a:pt x="3079799" y="7441"/>
                  <a:pt x="3092523" y="7441"/>
                  <a:pt x="3109489" y="13237"/>
                </a:cubicBezTo>
                <a:cubicBezTo>
                  <a:pt x="3113730" y="13237"/>
                  <a:pt x="3122212" y="13237"/>
                  <a:pt x="3126454" y="4543"/>
                </a:cubicBezTo>
                <a:cubicBezTo>
                  <a:pt x="3126454" y="1645"/>
                  <a:pt x="3139177" y="4543"/>
                  <a:pt x="3143418" y="454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id="{60C8BCD9-395E-41AA-9D16-154338C21733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5105776" y="1892850"/>
            <a:ext cx="2922958" cy="307230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7615132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0">
          <p15:clr>
            <a:srgbClr val="FBAE40"/>
          </p15:clr>
        </p15:guide>
        <p15:guide id="2" pos="2560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0.xml"/><Relationship Id="rId13" Type="http://schemas.openxmlformats.org/officeDocument/2006/relationships/slideLayout" Target="../slideLayouts/slideLayout105.xml"/><Relationship Id="rId3" Type="http://schemas.openxmlformats.org/officeDocument/2006/relationships/slideLayout" Target="../slideLayouts/slideLayout95.xml"/><Relationship Id="rId7" Type="http://schemas.openxmlformats.org/officeDocument/2006/relationships/slideLayout" Target="../slideLayouts/slideLayout99.xml"/><Relationship Id="rId12" Type="http://schemas.openxmlformats.org/officeDocument/2006/relationships/slideLayout" Target="../slideLayouts/slideLayout104.xml"/><Relationship Id="rId2" Type="http://schemas.openxmlformats.org/officeDocument/2006/relationships/slideLayout" Target="../slideLayouts/slideLayout94.xml"/><Relationship Id="rId16" Type="http://schemas.openxmlformats.org/officeDocument/2006/relationships/theme" Target="../theme/theme10.xml"/><Relationship Id="rId1" Type="http://schemas.openxmlformats.org/officeDocument/2006/relationships/slideLayout" Target="../slideLayouts/slideLayout93.xml"/><Relationship Id="rId6" Type="http://schemas.openxmlformats.org/officeDocument/2006/relationships/slideLayout" Target="../slideLayouts/slideLayout98.xml"/><Relationship Id="rId11" Type="http://schemas.openxmlformats.org/officeDocument/2006/relationships/slideLayout" Target="../slideLayouts/slideLayout103.xml"/><Relationship Id="rId5" Type="http://schemas.openxmlformats.org/officeDocument/2006/relationships/slideLayout" Target="../slideLayouts/slideLayout97.xml"/><Relationship Id="rId15" Type="http://schemas.openxmlformats.org/officeDocument/2006/relationships/slideLayout" Target="../slideLayouts/slideLayout107.xml"/><Relationship Id="rId10" Type="http://schemas.openxmlformats.org/officeDocument/2006/relationships/slideLayout" Target="../slideLayouts/slideLayout102.xml"/><Relationship Id="rId4" Type="http://schemas.openxmlformats.org/officeDocument/2006/relationships/slideLayout" Target="../slideLayouts/slideLayout96.xml"/><Relationship Id="rId9" Type="http://schemas.openxmlformats.org/officeDocument/2006/relationships/slideLayout" Target="../slideLayouts/slideLayout101.xml"/><Relationship Id="rId14" Type="http://schemas.openxmlformats.org/officeDocument/2006/relationships/slideLayout" Target="../slideLayouts/slideLayout106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5.xml"/><Relationship Id="rId13" Type="http://schemas.openxmlformats.org/officeDocument/2006/relationships/slideLayout" Target="../slideLayouts/slideLayout120.xml"/><Relationship Id="rId18" Type="http://schemas.openxmlformats.org/officeDocument/2006/relationships/theme" Target="../theme/theme11.xml"/><Relationship Id="rId3" Type="http://schemas.openxmlformats.org/officeDocument/2006/relationships/slideLayout" Target="../slideLayouts/slideLayout110.xml"/><Relationship Id="rId7" Type="http://schemas.openxmlformats.org/officeDocument/2006/relationships/slideLayout" Target="../slideLayouts/slideLayout114.xml"/><Relationship Id="rId12" Type="http://schemas.openxmlformats.org/officeDocument/2006/relationships/slideLayout" Target="../slideLayouts/slideLayout119.xml"/><Relationship Id="rId17" Type="http://schemas.openxmlformats.org/officeDocument/2006/relationships/slideLayout" Target="../slideLayouts/slideLayout124.xml"/><Relationship Id="rId2" Type="http://schemas.openxmlformats.org/officeDocument/2006/relationships/slideLayout" Target="../slideLayouts/slideLayout109.xml"/><Relationship Id="rId16" Type="http://schemas.openxmlformats.org/officeDocument/2006/relationships/slideLayout" Target="../slideLayouts/slideLayout123.xml"/><Relationship Id="rId1" Type="http://schemas.openxmlformats.org/officeDocument/2006/relationships/slideLayout" Target="../slideLayouts/slideLayout108.xml"/><Relationship Id="rId6" Type="http://schemas.openxmlformats.org/officeDocument/2006/relationships/slideLayout" Target="../slideLayouts/slideLayout113.xml"/><Relationship Id="rId11" Type="http://schemas.openxmlformats.org/officeDocument/2006/relationships/slideLayout" Target="../slideLayouts/slideLayout118.xml"/><Relationship Id="rId5" Type="http://schemas.openxmlformats.org/officeDocument/2006/relationships/slideLayout" Target="../slideLayouts/slideLayout112.xml"/><Relationship Id="rId15" Type="http://schemas.openxmlformats.org/officeDocument/2006/relationships/slideLayout" Target="../slideLayouts/slideLayout122.xml"/><Relationship Id="rId10" Type="http://schemas.openxmlformats.org/officeDocument/2006/relationships/slideLayout" Target="../slideLayouts/slideLayout117.xml"/><Relationship Id="rId4" Type="http://schemas.openxmlformats.org/officeDocument/2006/relationships/slideLayout" Target="../slideLayouts/slideLayout111.xml"/><Relationship Id="rId9" Type="http://schemas.openxmlformats.org/officeDocument/2006/relationships/slideLayout" Target="../slideLayouts/slideLayout116.xml"/><Relationship Id="rId14" Type="http://schemas.openxmlformats.org/officeDocument/2006/relationships/slideLayout" Target="../slideLayouts/slideLayout121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15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theme" Target="../theme/theme3.xml"/><Relationship Id="rId3" Type="http://schemas.openxmlformats.org/officeDocument/2006/relationships/slideLayout" Target="../slideLayouts/slideLayout18.xml"/><Relationship Id="rId7" Type="http://schemas.openxmlformats.org/officeDocument/2006/relationships/slideLayout" Target="../slideLayouts/slideLayout22.xml"/><Relationship Id="rId2" Type="http://schemas.openxmlformats.org/officeDocument/2006/relationships/slideLayout" Target="../slideLayouts/slideLayout17.xml"/><Relationship Id="rId1" Type="http://schemas.openxmlformats.org/officeDocument/2006/relationships/slideLayout" Target="../slideLayouts/slideLayout16.xml"/><Relationship Id="rId6" Type="http://schemas.openxmlformats.org/officeDocument/2006/relationships/slideLayout" Target="../slideLayouts/slideLayout21.xml"/><Relationship Id="rId5" Type="http://schemas.openxmlformats.org/officeDocument/2006/relationships/slideLayout" Target="../slideLayouts/slideLayout20.xml"/><Relationship Id="rId4" Type="http://schemas.openxmlformats.org/officeDocument/2006/relationships/slideLayout" Target="../slideLayouts/slideLayout19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13" Type="http://schemas.openxmlformats.org/officeDocument/2006/relationships/slideLayout" Target="../slideLayouts/slideLayout57.xml"/><Relationship Id="rId18" Type="http://schemas.openxmlformats.org/officeDocument/2006/relationships/slideLayout" Target="../slideLayouts/slideLayout62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slideLayout" Target="../slideLayouts/slideLayout56.xml"/><Relationship Id="rId17" Type="http://schemas.openxmlformats.org/officeDocument/2006/relationships/slideLayout" Target="../slideLayouts/slideLayout61.xml"/><Relationship Id="rId2" Type="http://schemas.openxmlformats.org/officeDocument/2006/relationships/slideLayout" Target="../slideLayouts/slideLayout46.xml"/><Relationship Id="rId16" Type="http://schemas.openxmlformats.org/officeDocument/2006/relationships/slideLayout" Target="../slideLayouts/slideLayout60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5" Type="http://schemas.openxmlformats.org/officeDocument/2006/relationships/slideLayout" Target="../slideLayouts/slideLayout59.xml"/><Relationship Id="rId10" Type="http://schemas.openxmlformats.org/officeDocument/2006/relationships/slideLayout" Target="../slideLayouts/slideLayout54.xml"/><Relationship Id="rId19" Type="http://schemas.openxmlformats.org/officeDocument/2006/relationships/theme" Target="../theme/theme6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Relationship Id="rId14" Type="http://schemas.openxmlformats.org/officeDocument/2006/relationships/slideLayout" Target="../slideLayouts/slideLayout58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0.xml"/><Relationship Id="rId13" Type="http://schemas.openxmlformats.org/officeDocument/2006/relationships/slideLayout" Target="../slideLayouts/slideLayout75.xml"/><Relationship Id="rId18" Type="http://schemas.openxmlformats.org/officeDocument/2006/relationships/slideLayout" Target="../slideLayouts/slideLayout80.xml"/><Relationship Id="rId3" Type="http://schemas.openxmlformats.org/officeDocument/2006/relationships/slideLayout" Target="../slideLayouts/slideLayout65.xml"/><Relationship Id="rId21" Type="http://schemas.openxmlformats.org/officeDocument/2006/relationships/slideLayout" Target="../slideLayouts/slideLayout83.xml"/><Relationship Id="rId7" Type="http://schemas.openxmlformats.org/officeDocument/2006/relationships/slideLayout" Target="../slideLayouts/slideLayout69.xml"/><Relationship Id="rId12" Type="http://schemas.openxmlformats.org/officeDocument/2006/relationships/slideLayout" Target="../slideLayouts/slideLayout74.xml"/><Relationship Id="rId17" Type="http://schemas.openxmlformats.org/officeDocument/2006/relationships/slideLayout" Target="../slideLayouts/slideLayout79.xml"/><Relationship Id="rId25" Type="http://schemas.openxmlformats.org/officeDocument/2006/relationships/theme" Target="../theme/theme7.xml"/><Relationship Id="rId2" Type="http://schemas.openxmlformats.org/officeDocument/2006/relationships/slideLayout" Target="../slideLayouts/slideLayout64.xml"/><Relationship Id="rId16" Type="http://schemas.openxmlformats.org/officeDocument/2006/relationships/slideLayout" Target="../slideLayouts/slideLayout78.xml"/><Relationship Id="rId20" Type="http://schemas.openxmlformats.org/officeDocument/2006/relationships/slideLayout" Target="../slideLayouts/slideLayout82.xml"/><Relationship Id="rId1" Type="http://schemas.openxmlformats.org/officeDocument/2006/relationships/slideLayout" Target="../slideLayouts/slideLayout63.xml"/><Relationship Id="rId6" Type="http://schemas.openxmlformats.org/officeDocument/2006/relationships/slideLayout" Target="../slideLayouts/slideLayout68.xml"/><Relationship Id="rId11" Type="http://schemas.openxmlformats.org/officeDocument/2006/relationships/slideLayout" Target="../slideLayouts/slideLayout73.xml"/><Relationship Id="rId24" Type="http://schemas.openxmlformats.org/officeDocument/2006/relationships/slideLayout" Target="../slideLayouts/slideLayout86.xml"/><Relationship Id="rId5" Type="http://schemas.openxmlformats.org/officeDocument/2006/relationships/slideLayout" Target="../slideLayouts/slideLayout67.xml"/><Relationship Id="rId15" Type="http://schemas.openxmlformats.org/officeDocument/2006/relationships/slideLayout" Target="../slideLayouts/slideLayout77.xml"/><Relationship Id="rId23" Type="http://schemas.openxmlformats.org/officeDocument/2006/relationships/slideLayout" Target="../slideLayouts/slideLayout85.xml"/><Relationship Id="rId10" Type="http://schemas.openxmlformats.org/officeDocument/2006/relationships/slideLayout" Target="../slideLayouts/slideLayout72.xml"/><Relationship Id="rId19" Type="http://schemas.openxmlformats.org/officeDocument/2006/relationships/slideLayout" Target="../slideLayouts/slideLayout81.xml"/><Relationship Id="rId4" Type="http://schemas.openxmlformats.org/officeDocument/2006/relationships/slideLayout" Target="../slideLayouts/slideLayout66.xml"/><Relationship Id="rId9" Type="http://schemas.openxmlformats.org/officeDocument/2006/relationships/slideLayout" Target="../slideLayouts/slideLayout71.xml"/><Relationship Id="rId14" Type="http://schemas.openxmlformats.org/officeDocument/2006/relationships/slideLayout" Target="../slideLayouts/slideLayout76.xml"/><Relationship Id="rId22" Type="http://schemas.openxmlformats.org/officeDocument/2006/relationships/slideLayout" Target="../slideLayouts/slideLayout84.xml"/></Relationships>
</file>

<file path=ppt/slideMasters/_rels/slideMaster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9.xml"/><Relationship Id="rId2" Type="http://schemas.openxmlformats.org/officeDocument/2006/relationships/slideLayout" Target="../slideLayouts/slideLayout88.xml"/><Relationship Id="rId1" Type="http://schemas.openxmlformats.org/officeDocument/2006/relationships/slideLayout" Target="../slideLayouts/slideLayout87.xml"/><Relationship Id="rId5" Type="http://schemas.openxmlformats.org/officeDocument/2006/relationships/theme" Target="../theme/theme8.xml"/><Relationship Id="rId4" Type="http://schemas.openxmlformats.org/officeDocument/2006/relationships/slideLayout" Target="../slideLayouts/slideLayout90.xml"/></Relationships>
</file>

<file path=ppt/slideMasters/_rels/slideMaster9.xml.rels><?xml version="1.0" encoding="UTF-8" standalone="yes"?>
<Relationships xmlns="http://schemas.openxmlformats.org/package/2006/relationships"><Relationship Id="rId3" Type="http://schemas.openxmlformats.org/officeDocument/2006/relationships/theme" Target="../theme/theme9.xml"/><Relationship Id="rId2" Type="http://schemas.openxmlformats.org/officeDocument/2006/relationships/slideLayout" Target="../slideLayouts/slideLayout92.xml"/><Relationship Id="rId1" Type="http://schemas.openxmlformats.org/officeDocument/2006/relationships/slideLayout" Target="../slideLayouts/slideLayout9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3060371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9" r:id="rId1"/>
    <p:sldLayoutId id="2147483690" r:id="rId2"/>
    <p:sldLayoutId id="2147483691" r:id="rId3"/>
    <p:sldLayoutId id="2147483692" r:id="rId4"/>
    <p:sldLayoutId id="2147483693" r:id="rId5"/>
    <p:sldLayoutId id="2147483694" r:id="rId6"/>
    <p:sldLayoutId id="2147483695" r:id="rId7"/>
    <p:sldLayoutId id="2147483696" r:id="rId8"/>
    <p:sldLayoutId id="2147483697" r:id="rId9"/>
    <p:sldLayoutId id="2147483698" r:id="rId10"/>
    <p:sldLayoutId id="2147483699" r:id="rId11"/>
    <p:sldLayoutId id="2147483700" r:id="rId12"/>
    <p:sldLayoutId id="2147483701" r:id="rId13"/>
    <p:sldLayoutId id="2147483702" r:id="rId14"/>
  </p:sldLayoutIdLst>
  <p:txStyles>
    <p:titleStyle>
      <a:lvl1pPr algn="ctr" defTabSz="1219170" rtl="0" eaLnBrk="1" latinLnBrk="1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1" hangingPunct="1">
        <a:spcBef>
          <a:spcPct val="20000"/>
        </a:spcBef>
        <a:buFont typeface="Arial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1" hangingPunct="1">
        <a:spcBef>
          <a:spcPct val="20000"/>
        </a:spcBef>
        <a:buFont typeface="Arial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1" hangingPunct="1">
        <a:spcBef>
          <a:spcPct val="20000"/>
        </a:spcBef>
        <a:buFont typeface="Arial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1" hangingPunct="1">
        <a:spcBef>
          <a:spcPct val="20000"/>
        </a:spcBef>
        <a:buFont typeface="Arial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4872681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87" r:id="rId1"/>
    <p:sldLayoutId id="2147483888" r:id="rId2"/>
    <p:sldLayoutId id="2147483889" r:id="rId3"/>
    <p:sldLayoutId id="2147483891" r:id="rId4"/>
    <p:sldLayoutId id="2147483892" r:id="rId5"/>
    <p:sldLayoutId id="2147483893" r:id="rId6"/>
    <p:sldLayoutId id="2147483894" r:id="rId7"/>
    <p:sldLayoutId id="2147483895" r:id="rId8"/>
    <p:sldLayoutId id="2147483896" r:id="rId9"/>
    <p:sldLayoutId id="2147483897" r:id="rId10"/>
    <p:sldLayoutId id="2147483898" r:id="rId11"/>
    <p:sldLayoutId id="2147483899" r:id="rId12"/>
    <p:sldLayoutId id="2147483900" r:id="rId13"/>
    <p:sldLayoutId id="2147483901" r:id="rId14"/>
    <p:sldLayoutId id="2147483902" r:id="rId15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914946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05" r:id="rId1"/>
    <p:sldLayoutId id="2147483906" r:id="rId2"/>
    <p:sldLayoutId id="2147483907" r:id="rId3"/>
    <p:sldLayoutId id="2147483908" r:id="rId4"/>
    <p:sldLayoutId id="2147483909" r:id="rId5"/>
    <p:sldLayoutId id="2147483910" r:id="rId6"/>
    <p:sldLayoutId id="2147483911" r:id="rId7"/>
    <p:sldLayoutId id="2147483912" r:id="rId8"/>
    <p:sldLayoutId id="2147483913" r:id="rId9"/>
    <p:sldLayoutId id="2147483914" r:id="rId10"/>
    <p:sldLayoutId id="2147483915" r:id="rId11"/>
    <p:sldLayoutId id="2147483916" r:id="rId12"/>
    <p:sldLayoutId id="2147483917" r:id="rId13"/>
    <p:sldLayoutId id="2147483918" r:id="rId14"/>
    <p:sldLayoutId id="2147483919" r:id="rId15"/>
    <p:sldLayoutId id="2147483920" r:id="rId16"/>
    <p:sldLayoutId id="2147483921" r:id="rId17"/>
  </p:sldLayoutIdLst>
  <p:txStyles>
    <p:titleStyle>
      <a:lvl1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 kern="1200">
          <a:solidFill>
            <a:schemeClr val="tx1"/>
          </a:solidFill>
          <a:latin typeface="+mj-lt"/>
          <a:ea typeface="+mj-ea"/>
          <a:cs typeface="Arial Unicode MS"/>
        </a:defRPr>
      </a:lvl1pPr>
      <a:lvl2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Arial" panose="020B0604020202020204" pitchFamily="34" charset="0"/>
          <a:ea typeface="Arial Unicode MS"/>
          <a:cs typeface="Arial Unicode MS"/>
        </a:defRPr>
      </a:lvl2pPr>
      <a:lvl3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Arial" panose="020B0604020202020204" pitchFamily="34" charset="0"/>
          <a:ea typeface="Arial Unicode MS"/>
          <a:cs typeface="Arial Unicode MS"/>
        </a:defRPr>
      </a:lvl3pPr>
      <a:lvl4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Arial" panose="020B0604020202020204" pitchFamily="34" charset="0"/>
          <a:ea typeface="Arial Unicode MS"/>
          <a:cs typeface="Arial Unicode MS"/>
        </a:defRPr>
      </a:lvl4pPr>
      <a:lvl5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Arial" panose="020B0604020202020204" pitchFamily="34" charset="0"/>
          <a:ea typeface="Arial Unicode MS"/>
          <a:cs typeface="Arial Unicode MS"/>
        </a:defRPr>
      </a:lvl5pPr>
      <a:lvl6pPr marL="4572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Arial" panose="020B0604020202020204" pitchFamily="34" charset="0"/>
          <a:ea typeface="Arial Unicode MS"/>
          <a:cs typeface="Arial Unicode MS"/>
        </a:defRPr>
      </a:lvl6pPr>
      <a:lvl7pPr marL="9144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Arial" panose="020B0604020202020204" pitchFamily="34" charset="0"/>
          <a:ea typeface="Arial Unicode MS"/>
          <a:cs typeface="Arial Unicode MS"/>
        </a:defRPr>
      </a:lvl7pPr>
      <a:lvl8pPr marL="13716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Arial" panose="020B0604020202020204" pitchFamily="34" charset="0"/>
          <a:ea typeface="Arial Unicode MS"/>
          <a:cs typeface="Arial Unicode MS"/>
        </a:defRPr>
      </a:lvl8pPr>
      <a:lvl9pPr marL="18288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Arial" panose="020B0604020202020204" pitchFamily="34" charset="0"/>
          <a:ea typeface="Arial Unicode MS"/>
          <a:cs typeface="Arial Unicode MS"/>
        </a:defRPr>
      </a:lvl9pPr>
    </p:titleStyle>
    <p:bodyStyle>
      <a:lvl1pPr marL="171450" indent="-171450" algn="l" defTabSz="685800" rtl="0" eaLnBrk="0" fontAlgn="base" hangingPunct="0">
        <a:lnSpc>
          <a:spcPct val="90000"/>
        </a:lnSpc>
        <a:spcBef>
          <a:spcPts val="750"/>
        </a:spcBef>
        <a:spcAft>
          <a:spcPct val="0"/>
        </a:spcAft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Arial Unicode MS"/>
        </a:defRPr>
      </a:lvl1pPr>
      <a:lvl2pPr marL="5143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Arial Unicode MS"/>
        </a:defRPr>
      </a:lvl2pPr>
      <a:lvl3pPr marL="8572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Arial Unicode MS"/>
        </a:defRPr>
      </a:lvl3pPr>
      <a:lvl4pPr marL="12001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300" kern="1200">
          <a:solidFill>
            <a:schemeClr val="tx1"/>
          </a:solidFill>
          <a:latin typeface="+mn-lt"/>
          <a:ea typeface="+mn-ea"/>
          <a:cs typeface="Arial Unicode MS"/>
        </a:defRPr>
      </a:lvl4pPr>
      <a:lvl5pPr marL="15430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300" kern="1200">
          <a:solidFill>
            <a:schemeClr val="tx1"/>
          </a:solidFill>
          <a:latin typeface="+mn-lt"/>
          <a:ea typeface="+mn-ea"/>
          <a:cs typeface="Arial Unicode MS"/>
        </a:defRPr>
      </a:lvl5pPr>
      <a:lvl6pPr marL="1885997" indent="-171454" algn="l" defTabSz="685817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906" indent="-171454" algn="l" defTabSz="685817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814" indent="-171454" algn="l" defTabSz="685817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724" indent="-171454" algn="l" defTabSz="685817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9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17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26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34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44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51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60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69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118828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4" r:id="rId1"/>
  </p:sldLayoutIdLst>
  <p:txStyles>
    <p:titleStyle>
      <a:lvl1pPr algn="ctr" defTabSz="1219170" rtl="0" eaLnBrk="1" latinLnBrk="1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1" hangingPunct="1">
        <a:spcBef>
          <a:spcPct val="20000"/>
        </a:spcBef>
        <a:buFont typeface="Arial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1" hangingPunct="1">
        <a:spcBef>
          <a:spcPct val="20000"/>
        </a:spcBef>
        <a:buFont typeface="Arial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1" hangingPunct="1">
        <a:spcBef>
          <a:spcPct val="20000"/>
        </a:spcBef>
        <a:buFont typeface="Arial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1" hangingPunct="1">
        <a:spcBef>
          <a:spcPct val="20000"/>
        </a:spcBef>
        <a:buFont typeface="Arial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0" name="Google Shape;6;p1">
            <a:extLst>
              <a:ext uri="{FF2B5EF4-FFF2-40B4-BE49-F238E27FC236}">
                <a16:creationId xmlns:a16="http://schemas.microsoft.com/office/drawing/2014/main" id="{7722E4E2-421E-4CE7-9443-03987FF58E2E}"/>
              </a:ext>
            </a:extLst>
          </p:cNvPr>
          <p:cNvGrpSpPr>
            <a:grpSpLocks/>
          </p:cNvGrpSpPr>
          <p:nvPr/>
        </p:nvGrpSpPr>
        <p:grpSpPr bwMode="auto">
          <a:xfrm>
            <a:off x="0" y="0"/>
            <a:ext cx="12192000" cy="6858000"/>
            <a:chOff x="239950" y="872550"/>
            <a:chExt cx="7042900" cy="3961625"/>
          </a:xfrm>
        </p:grpSpPr>
        <p:sp>
          <p:nvSpPr>
            <p:cNvPr id="2054" name="Google Shape;7;p1">
              <a:extLst>
                <a:ext uri="{FF2B5EF4-FFF2-40B4-BE49-F238E27FC236}">
                  <a16:creationId xmlns:a16="http://schemas.microsoft.com/office/drawing/2014/main" id="{9E7B4077-1F58-40FF-B071-A707697EB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872550"/>
              <a:ext cx="7042900" cy="3961625"/>
            </a:xfrm>
            <a:custGeom>
              <a:avLst/>
              <a:gdLst>
                <a:gd name="T0" fmla="*/ 0 w 281716"/>
                <a:gd name="T1" fmla="*/ 0 h 158465"/>
                <a:gd name="T2" fmla="*/ 7042875 w 281716"/>
                <a:gd name="T3" fmla="*/ 0 h 158465"/>
                <a:gd name="T4" fmla="*/ 7042875 w 281716"/>
                <a:gd name="T5" fmla="*/ 3961600 h 158465"/>
                <a:gd name="T6" fmla="*/ 0 w 281716"/>
                <a:gd name="T7" fmla="*/ 3961600 h 158465"/>
                <a:gd name="T8" fmla="*/ 0 w 281716"/>
                <a:gd name="T9" fmla="*/ 0 h 1584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1716" h="158465" fill="none" extrusionOk="0">
                  <a:moveTo>
                    <a:pt x="0" y="0"/>
                  </a:moveTo>
                  <a:lnTo>
                    <a:pt x="281715" y="0"/>
                  </a:lnTo>
                  <a:lnTo>
                    <a:pt x="281715" y="158464"/>
                  </a:lnTo>
                  <a:lnTo>
                    <a:pt x="0" y="15846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55" name="Google Shape;8;p1">
              <a:extLst>
                <a:ext uri="{FF2B5EF4-FFF2-40B4-BE49-F238E27FC236}">
                  <a16:creationId xmlns:a16="http://schemas.microsoft.com/office/drawing/2014/main" id="{3E1B3891-589E-4CFB-9B33-BF2D3A003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4761700"/>
              <a:ext cx="7042900" cy="25"/>
            </a:xfrm>
            <a:custGeom>
              <a:avLst/>
              <a:gdLst>
                <a:gd name="T0" fmla="*/ 0 w 281716"/>
                <a:gd name="T1" fmla="*/ 25 h 1"/>
                <a:gd name="T2" fmla="*/ 7042875 w 281716"/>
                <a:gd name="T3" fmla="*/ 25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56" name="Google Shape;9;p1">
              <a:extLst>
                <a:ext uri="{FF2B5EF4-FFF2-40B4-BE49-F238E27FC236}">
                  <a16:creationId xmlns:a16="http://schemas.microsoft.com/office/drawing/2014/main" id="{A175282F-C94E-4FD2-A943-F00613257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4690175"/>
              <a:ext cx="7042900" cy="25"/>
            </a:xfrm>
            <a:custGeom>
              <a:avLst/>
              <a:gdLst>
                <a:gd name="T0" fmla="*/ 0 w 281716"/>
                <a:gd name="T1" fmla="*/ 0 h 1"/>
                <a:gd name="T2" fmla="*/ 7042875 w 2817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57" name="Google Shape;10;p1">
              <a:extLst>
                <a:ext uri="{FF2B5EF4-FFF2-40B4-BE49-F238E27FC236}">
                  <a16:creationId xmlns:a16="http://schemas.microsoft.com/office/drawing/2014/main" id="{97D26B01-B090-4D72-832F-4A3D10D48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4617725"/>
              <a:ext cx="7042900" cy="25"/>
            </a:xfrm>
            <a:custGeom>
              <a:avLst/>
              <a:gdLst>
                <a:gd name="T0" fmla="*/ 0 w 281716"/>
                <a:gd name="T1" fmla="*/ 25 h 1"/>
                <a:gd name="T2" fmla="*/ 7042875 w 281716"/>
                <a:gd name="T3" fmla="*/ 25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58" name="Google Shape;11;p1">
              <a:extLst>
                <a:ext uri="{FF2B5EF4-FFF2-40B4-BE49-F238E27FC236}">
                  <a16:creationId xmlns:a16="http://schemas.microsoft.com/office/drawing/2014/main" id="{6CF68F00-4A12-4B97-BA91-9E883861C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4546200"/>
              <a:ext cx="7042900" cy="25"/>
            </a:xfrm>
            <a:custGeom>
              <a:avLst/>
              <a:gdLst>
                <a:gd name="T0" fmla="*/ 0 w 281716"/>
                <a:gd name="T1" fmla="*/ 0 h 1"/>
                <a:gd name="T2" fmla="*/ 7042875 w 2817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59" name="Google Shape;12;p1">
              <a:extLst>
                <a:ext uri="{FF2B5EF4-FFF2-40B4-BE49-F238E27FC236}">
                  <a16:creationId xmlns:a16="http://schemas.microsoft.com/office/drawing/2014/main" id="{AD8971B8-5958-4F55-ADD5-FE33EBA82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4473750"/>
              <a:ext cx="7042900" cy="25"/>
            </a:xfrm>
            <a:custGeom>
              <a:avLst/>
              <a:gdLst>
                <a:gd name="T0" fmla="*/ 0 w 281716"/>
                <a:gd name="T1" fmla="*/ 25 h 1"/>
                <a:gd name="T2" fmla="*/ 7042875 w 281716"/>
                <a:gd name="T3" fmla="*/ 25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60" name="Google Shape;13;p1">
              <a:extLst>
                <a:ext uri="{FF2B5EF4-FFF2-40B4-BE49-F238E27FC236}">
                  <a16:creationId xmlns:a16="http://schemas.microsoft.com/office/drawing/2014/main" id="{B331211D-D9F2-4AD7-8358-AE70DF442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4402225"/>
              <a:ext cx="7042900" cy="25"/>
            </a:xfrm>
            <a:custGeom>
              <a:avLst/>
              <a:gdLst>
                <a:gd name="T0" fmla="*/ 0 w 281716"/>
                <a:gd name="T1" fmla="*/ 0 h 1"/>
                <a:gd name="T2" fmla="*/ 7042875 w 2817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61" name="Google Shape;14;p1">
              <a:extLst>
                <a:ext uri="{FF2B5EF4-FFF2-40B4-BE49-F238E27FC236}">
                  <a16:creationId xmlns:a16="http://schemas.microsoft.com/office/drawing/2014/main" id="{0723E391-48A2-4C9E-8D6E-8E8979C4C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4329775"/>
              <a:ext cx="7042900" cy="25"/>
            </a:xfrm>
            <a:custGeom>
              <a:avLst/>
              <a:gdLst>
                <a:gd name="T0" fmla="*/ 0 w 281716"/>
                <a:gd name="T1" fmla="*/ 25 h 1"/>
                <a:gd name="T2" fmla="*/ 7042875 w 281716"/>
                <a:gd name="T3" fmla="*/ 25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62" name="Google Shape;15;p1">
              <a:extLst>
                <a:ext uri="{FF2B5EF4-FFF2-40B4-BE49-F238E27FC236}">
                  <a16:creationId xmlns:a16="http://schemas.microsoft.com/office/drawing/2014/main" id="{7242D5BD-F6C7-44BC-8041-BE07688E6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4258250"/>
              <a:ext cx="7042900" cy="25"/>
            </a:xfrm>
            <a:custGeom>
              <a:avLst/>
              <a:gdLst>
                <a:gd name="T0" fmla="*/ 0 w 281716"/>
                <a:gd name="T1" fmla="*/ 0 h 1"/>
                <a:gd name="T2" fmla="*/ 7042875 w 2817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63" name="Google Shape;16;p1">
              <a:extLst>
                <a:ext uri="{FF2B5EF4-FFF2-40B4-BE49-F238E27FC236}">
                  <a16:creationId xmlns:a16="http://schemas.microsoft.com/office/drawing/2014/main" id="{46972C3E-9D67-428B-8F47-A2FF44860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4185800"/>
              <a:ext cx="7042900" cy="25"/>
            </a:xfrm>
            <a:custGeom>
              <a:avLst/>
              <a:gdLst>
                <a:gd name="T0" fmla="*/ 0 w 281716"/>
                <a:gd name="T1" fmla="*/ 25 h 1"/>
                <a:gd name="T2" fmla="*/ 7042875 w 281716"/>
                <a:gd name="T3" fmla="*/ 25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64" name="Google Shape;17;p1">
              <a:extLst>
                <a:ext uri="{FF2B5EF4-FFF2-40B4-BE49-F238E27FC236}">
                  <a16:creationId xmlns:a16="http://schemas.microsoft.com/office/drawing/2014/main" id="{5583E17D-7A10-4FE1-BE95-F7EB6364A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4114275"/>
              <a:ext cx="7042900" cy="25"/>
            </a:xfrm>
            <a:custGeom>
              <a:avLst/>
              <a:gdLst>
                <a:gd name="T0" fmla="*/ 0 w 281716"/>
                <a:gd name="T1" fmla="*/ 0 h 1"/>
                <a:gd name="T2" fmla="*/ 7042875 w 2817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65" name="Google Shape;18;p1">
              <a:extLst>
                <a:ext uri="{FF2B5EF4-FFF2-40B4-BE49-F238E27FC236}">
                  <a16:creationId xmlns:a16="http://schemas.microsoft.com/office/drawing/2014/main" id="{F2ACC01C-96B7-44CC-B98C-10D8301CF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4041825"/>
              <a:ext cx="7042900" cy="25"/>
            </a:xfrm>
            <a:custGeom>
              <a:avLst/>
              <a:gdLst>
                <a:gd name="T0" fmla="*/ 0 w 281716"/>
                <a:gd name="T1" fmla="*/ 25 h 1"/>
                <a:gd name="T2" fmla="*/ 7042875 w 281716"/>
                <a:gd name="T3" fmla="*/ 25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66" name="Google Shape;19;p1">
              <a:extLst>
                <a:ext uri="{FF2B5EF4-FFF2-40B4-BE49-F238E27FC236}">
                  <a16:creationId xmlns:a16="http://schemas.microsoft.com/office/drawing/2014/main" id="{83F42C06-6170-4FEF-ABB2-1146BF2C9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3969375"/>
              <a:ext cx="7042900" cy="25"/>
            </a:xfrm>
            <a:custGeom>
              <a:avLst/>
              <a:gdLst>
                <a:gd name="T0" fmla="*/ 0 w 281716"/>
                <a:gd name="T1" fmla="*/ 25 h 1"/>
                <a:gd name="T2" fmla="*/ 7042875 w 281716"/>
                <a:gd name="T3" fmla="*/ 25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67" name="Google Shape;20;p1">
              <a:extLst>
                <a:ext uri="{FF2B5EF4-FFF2-40B4-BE49-F238E27FC236}">
                  <a16:creationId xmlns:a16="http://schemas.microsoft.com/office/drawing/2014/main" id="{B267C6EA-B9C2-49F6-926A-FC3669DA4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3897850"/>
              <a:ext cx="7042900" cy="25"/>
            </a:xfrm>
            <a:custGeom>
              <a:avLst/>
              <a:gdLst>
                <a:gd name="T0" fmla="*/ 0 w 281716"/>
                <a:gd name="T1" fmla="*/ 25 h 1"/>
                <a:gd name="T2" fmla="*/ 7042875 w 281716"/>
                <a:gd name="T3" fmla="*/ 25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68" name="Google Shape;21;p1">
              <a:extLst>
                <a:ext uri="{FF2B5EF4-FFF2-40B4-BE49-F238E27FC236}">
                  <a16:creationId xmlns:a16="http://schemas.microsoft.com/office/drawing/2014/main" id="{85C64CA7-98FC-4635-BCAF-6633400F8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3825400"/>
              <a:ext cx="7042900" cy="25"/>
            </a:xfrm>
            <a:custGeom>
              <a:avLst/>
              <a:gdLst>
                <a:gd name="T0" fmla="*/ 0 w 281716"/>
                <a:gd name="T1" fmla="*/ 25 h 1"/>
                <a:gd name="T2" fmla="*/ 7042875 w 281716"/>
                <a:gd name="T3" fmla="*/ 25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69" name="Google Shape;22;p1">
              <a:extLst>
                <a:ext uri="{FF2B5EF4-FFF2-40B4-BE49-F238E27FC236}">
                  <a16:creationId xmlns:a16="http://schemas.microsoft.com/office/drawing/2014/main" id="{296EDA26-B602-4577-BD58-A0A9FE2F2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3753875"/>
              <a:ext cx="7042900" cy="25"/>
            </a:xfrm>
            <a:custGeom>
              <a:avLst/>
              <a:gdLst>
                <a:gd name="T0" fmla="*/ 0 w 281716"/>
                <a:gd name="T1" fmla="*/ 25 h 1"/>
                <a:gd name="T2" fmla="*/ 7042875 w 281716"/>
                <a:gd name="T3" fmla="*/ 25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70" name="Google Shape;23;p1">
              <a:extLst>
                <a:ext uri="{FF2B5EF4-FFF2-40B4-BE49-F238E27FC236}">
                  <a16:creationId xmlns:a16="http://schemas.microsoft.com/office/drawing/2014/main" id="{7AF58916-48FC-4669-9A39-07B975A09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3681425"/>
              <a:ext cx="7042900" cy="25"/>
            </a:xfrm>
            <a:custGeom>
              <a:avLst/>
              <a:gdLst>
                <a:gd name="T0" fmla="*/ 0 w 281716"/>
                <a:gd name="T1" fmla="*/ 25 h 1"/>
                <a:gd name="T2" fmla="*/ 7042875 w 281716"/>
                <a:gd name="T3" fmla="*/ 25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71" name="Google Shape;24;p1">
              <a:extLst>
                <a:ext uri="{FF2B5EF4-FFF2-40B4-BE49-F238E27FC236}">
                  <a16:creationId xmlns:a16="http://schemas.microsoft.com/office/drawing/2014/main" id="{3B9DCF92-2351-48C3-B766-17A5FCEE5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3609900"/>
              <a:ext cx="7042900" cy="25"/>
            </a:xfrm>
            <a:custGeom>
              <a:avLst/>
              <a:gdLst>
                <a:gd name="T0" fmla="*/ 0 w 281716"/>
                <a:gd name="T1" fmla="*/ 25 h 1"/>
                <a:gd name="T2" fmla="*/ 7042875 w 281716"/>
                <a:gd name="T3" fmla="*/ 25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72" name="Google Shape;25;p1">
              <a:extLst>
                <a:ext uri="{FF2B5EF4-FFF2-40B4-BE49-F238E27FC236}">
                  <a16:creationId xmlns:a16="http://schemas.microsoft.com/office/drawing/2014/main" id="{9B005F2B-3184-4548-8912-D29F9560B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3537450"/>
              <a:ext cx="7042900" cy="25"/>
            </a:xfrm>
            <a:custGeom>
              <a:avLst/>
              <a:gdLst>
                <a:gd name="T0" fmla="*/ 0 w 281716"/>
                <a:gd name="T1" fmla="*/ 25 h 1"/>
                <a:gd name="T2" fmla="*/ 7042875 w 281716"/>
                <a:gd name="T3" fmla="*/ 25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73" name="Google Shape;26;p1">
              <a:extLst>
                <a:ext uri="{FF2B5EF4-FFF2-40B4-BE49-F238E27FC236}">
                  <a16:creationId xmlns:a16="http://schemas.microsoft.com/office/drawing/2014/main" id="{30DC692E-9770-47A2-B14B-1BC3B9CEA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3465925"/>
              <a:ext cx="7042900" cy="25"/>
            </a:xfrm>
            <a:custGeom>
              <a:avLst/>
              <a:gdLst>
                <a:gd name="T0" fmla="*/ 0 w 281716"/>
                <a:gd name="T1" fmla="*/ 25 h 1"/>
                <a:gd name="T2" fmla="*/ 7042875 w 281716"/>
                <a:gd name="T3" fmla="*/ 25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74" name="Google Shape;27;p1">
              <a:extLst>
                <a:ext uri="{FF2B5EF4-FFF2-40B4-BE49-F238E27FC236}">
                  <a16:creationId xmlns:a16="http://schemas.microsoft.com/office/drawing/2014/main" id="{2118A065-0097-4238-8127-C22CDD088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3393475"/>
              <a:ext cx="7042900" cy="25"/>
            </a:xfrm>
            <a:custGeom>
              <a:avLst/>
              <a:gdLst>
                <a:gd name="T0" fmla="*/ 0 w 281716"/>
                <a:gd name="T1" fmla="*/ 25 h 1"/>
                <a:gd name="T2" fmla="*/ 7042875 w 281716"/>
                <a:gd name="T3" fmla="*/ 25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75" name="Google Shape;28;p1">
              <a:extLst>
                <a:ext uri="{FF2B5EF4-FFF2-40B4-BE49-F238E27FC236}">
                  <a16:creationId xmlns:a16="http://schemas.microsoft.com/office/drawing/2014/main" id="{F15F0E61-CC70-4AF5-9CC6-DF7D6F0E8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3321950"/>
              <a:ext cx="7042900" cy="25"/>
            </a:xfrm>
            <a:custGeom>
              <a:avLst/>
              <a:gdLst>
                <a:gd name="T0" fmla="*/ 0 w 281716"/>
                <a:gd name="T1" fmla="*/ 25 h 1"/>
                <a:gd name="T2" fmla="*/ 7042875 w 281716"/>
                <a:gd name="T3" fmla="*/ 25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76" name="Google Shape;29;p1">
              <a:extLst>
                <a:ext uri="{FF2B5EF4-FFF2-40B4-BE49-F238E27FC236}">
                  <a16:creationId xmlns:a16="http://schemas.microsoft.com/office/drawing/2014/main" id="{BE57DFE8-1D7B-47D2-A9EA-807F06140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3249500"/>
              <a:ext cx="7042900" cy="25"/>
            </a:xfrm>
            <a:custGeom>
              <a:avLst/>
              <a:gdLst>
                <a:gd name="T0" fmla="*/ 0 w 281716"/>
                <a:gd name="T1" fmla="*/ 25 h 1"/>
                <a:gd name="T2" fmla="*/ 7042875 w 281716"/>
                <a:gd name="T3" fmla="*/ 25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77" name="Google Shape;30;p1">
              <a:extLst>
                <a:ext uri="{FF2B5EF4-FFF2-40B4-BE49-F238E27FC236}">
                  <a16:creationId xmlns:a16="http://schemas.microsoft.com/office/drawing/2014/main" id="{67F50756-92B6-4EB6-BDDF-9D214D670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3177050"/>
              <a:ext cx="7042900" cy="25"/>
            </a:xfrm>
            <a:custGeom>
              <a:avLst/>
              <a:gdLst>
                <a:gd name="T0" fmla="*/ 0 w 281716"/>
                <a:gd name="T1" fmla="*/ 25 h 1"/>
                <a:gd name="T2" fmla="*/ 7042875 w 281716"/>
                <a:gd name="T3" fmla="*/ 25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78" name="Google Shape;31;p1">
              <a:extLst>
                <a:ext uri="{FF2B5EF4-FFF2-40B4-BE49-F238E27FC236}">
                  <a16:creationId xmlns:a16="http://schemas.microsoft.com/office/drawing/2014/main" id="{DFC5C47A-695F-481D-A880-00E081CE8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3105525"/>
              <a:ext cx="7042900" cy="25"/>
            </a:xfrm>
            <a:custGeom>
              <a:avLst/>
              <a:gdLst>
                <a:gd name="T0" fmla="*/ 0 w 281716"/>
                <a:gd name="T1" fmla="*/ 25 h 1"/>
                <a:gd name="T2" fmla="*/ 7042875 w 281716"/>
                <a:gd name="T3" fmla="*/ 25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79" name="Google Shape;32;p1">
              <a:extLst>
                <a:ext uri="{FF2B5EF4-FFF2-40B4-BE49-F238E27FC236}">
                  <a16:creationId xmlns:a16="http://schemas.microsoft.com/office/drawing/2014/main" id="{741D7116-BF57-442B-A469-35F636AC7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3033100"/>
              <a:ext cx="7042900" cy="0"/>
            </a:xfrm>
            <a:custGeom>
              <a:avLst/>
              <a:gdLst>
                <a:gd name="T0" fmla="*/ 0 w 281716"/>
                <a:gd name="T1" fmla="*/ 7042875 w 281716"/>
                <a:gd name="T2" fmla="*/ 0 60000 65536"/>
                <a:gd name="T3" fmla="*/ 0 60000 65536"/>
              </a:gdLst>
              <a:ahLst/>
              <a:cxnLst>
                <a:cxn ang="T2">
                  <a:pos x="T0" y="0"/>
                </a:cxn>
                <a:cxn ang="T3">
                  <a:pos x="T1" y="0"/>
                </a:cxn>
              </a:cxnLst>
              <a:rect l="0" t="0" r="r" b="b"/>
              <a:pathLst>
                <a:path w="281716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80" name="Google Shape;33;p1">
              <a:extLst>
                <a:ext uri="{FF2B5EF4-FFF2-40B4-BE49-F238E27FC236}">
                  <a16:creationId xmlns:a16="http://schemas.microsoft.com/office/drawing/2014/main" id="{BA0DF926-D51E-4AD3-B267-C0083F4C5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2961550"/>
              <a:ext cx="7042900" cy="25"/>
            </a:xfrm>
            <a:custGeom>
              <a:avLst/>
              <a:gdLst>
                <a:gd name="T0" fmla="*/ 0 w 281716"/>
                <a:gd name="T1" fmla="*/ 25 h 1"/>
                <a:gd name="T2" fmla="*/ 7042875 w 281716"/>
                <a:gd name="T3" fmla="*/ 25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81" name="Google Shape;34;p1">
              <a:extLst>
                <a:ext uri="{FF2B5EF4-FFF2-40B4-BE49-F238E27FC236}">
                  <a16:creationId xmlns:a16="http://schemas.microsoft.com/office/drawing/2014/main" id="{7353B214-8F91-4C28-925F-E1A32D86D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2889125"/>
              <a:ext cx="7042900" cy="25"/>
            </a:xfrm>
            <a:custGeom>
              <a:avLst/>
              <a:gdLst>
                <a:gd name="T0" fmla="*/ 0 w 281716"/>
                <a:gd name="T1" fmla="*/ 0 h 1"/>
                <a:gd name="T2" fmla="*/ 7042875 w 2817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82" name="Google Shape;35;p1">
              <a:extLst>
                <a:ext uri="{FF2B5EF4-FFF2-40B4-BE49-F238E27FC236}">
                  <a16:creationId xmlns:a16="http://schemas.microsoft.com/office/drawing/2014/main" id="{D5E31869-35B6-4D5D-AC3F-6253FB4CC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2817575"/>
              <a:ext cx="7042900" cy="25"/>
            </a:xfrm>
            <a:custGeom>
              <a:avLst/>
              <a:gdLst>
                <a:gd name="T0" fmla="*/ 0 w 281716"/>
                <a:gd name="T1" fmla="*/ 25 h 1"/>
                <a:gd name="T2" fmla="*/ 7042875 w 281716"/>
                <a:gd name="T3" fmla="*/ 25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83" name="Google Shape;36;p1">
              <a:extLst>
                <a:ext uri="{FF2B5EF4-FFF2-40B4-BE49-F238E27FC236}">
                  <a16:creationId xmlns:a16="http://schemas.microsoft.com/office/drawing/2014/main" id="{213D5504-AB0A-4FE7-92B4-E9C25D339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2745150"/>
              <a:ext cx="7042900" cy="25"/>
            </a:xfrm>
            <a:custGeom>
              <a:avLst/>
              <a:gdLst>
                <a:gd name="T0" fmla="*/ 0 w 281716"/>
                <a:gd name="T1" fmla="*/ 0 h 1"/>
                <a:gd name="T2" fmla="*/ 7042875 w 2817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84" name="Google Shape;37;p1">
              <a:extLst>
                <a:ext uri="{FF2B5EF4-FFF2-40B4-BE49-F238E27FC236}">
                  <a16:creationId xmlns:a16="http://schemas.microsoft.com/office/drawing/2014/main" id="{870F8C88-32A8-478A-A5FF-BFB89CB96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2673600"/>
              <a:ext cx="7042900" cy="25"/>
            </a:xfrm>
            <a:custGeom>
              <a:avLst/>
              <a:gdLst>
                <a:gd name="T0" fmla="*/ 0 w 281716"/>
                <a:gd name="T1" fmla="*/ 25 h 1"/>
                <a:gd name="T2" fmla="*/ 7042875 w 281716"/>
                <a:gd name="T3" fmla="*/ 25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85" name="Google Shape;38;p1">
              <a:extLst>
                <a:ext uri="{FF2B5EF4-FFF2-40B4-BE49-F238E27FC236}">
                  <a16:creationId xmlns:a16="http://schemas.microsoft.com/office/drawing/2014/main" id="{F1128503-FB8C-43BF-8B34-5450DEA9A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2601175"/>
              <a:ext cx="7042900" cy="25"/>
            </a:xfrm>
            <a:custGeom>
              <a:avLst/>
              <a:gdLst>
                <a:gd name="T0" fmla="*/ 0 w 281716"/>
                <a:gd name="T1" fmla="*/ 0 h 1"/>
                <a:gd name="T2" fmla="*/ 7042875 w 2817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86" name="Google Shape;39;p1">
              <a:extLst>
                <a:ext uri="{FF2B5EF4-FFF2-40B4-BE49-F238E27FC236}">
                  <a16:creationId xmlns:a16="http://schemas.microsoft.com/office/drawing/2014/main" id="{BF0BC3FF-897A-4F48-A56F-F8C9D8B71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2529625"/>
              <a:ext cx="7042900" cy="25"/>
            </a:xfrm>
            <a:custGeom>
              <a:avLst/>
              <a:gdLst>
                <a:gd name="T0" fmla="*/ 0 w 281716"/>
                <a:gd name="T1" fmla="*/ 25 h 1"/>
                <a:gd name="T2" fmla="*/ 7042875 w 281716"/>
                <a:gd name="T3" fmla="*/ 25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87" name="Google Shape;40;p1">
              <a:extLst>
                <a:ext uri="{FF2B5EF4-FFF2-40B4-BE49-F238E27FC236}">
                  <a16:creationId xmlns:a16="http://schemas.microsoft.com/office/drawing/2014/main" id="{FE228B59-C2E6-4F79-9AD5-B9E3BE3D1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2457200"/>
              <a:ext cx="7042900" cy="25"/>
            </a:xfrm>
            <a:custGeom>
              <a:avLst/>
              <a:gdLst>
                <a:gd name="T0" fmla="*/ 0 w 281716"/>
                <a:gd name="T1" fmla="*/ 0 h 1"/>
                <a:gd name="T2" fmla="*/ 7042875 w 2817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88" name="Google Shape;41;p1">
              <a:extLst>
                <a:ext uri="{FF2B5EF4-FFF2-40B4-BE49-F238E27FC236}">
                  <a16:creationId xmlns:a16="http://schemas.microsoft.com/office/drawing/2014/main" id="{C1B39DF9-3CBE-45AB-813E-83A3C5195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2384750"/>
              <a:ext cx="7042900" cy="25"/>
            </a:xfrm>
            <a:custGeom>
              <a:avLst/>
              <a:gdLst>
                <a:gd name="T0" fmla="*/ 0 w 281716"/>
                <a:gd name="T1" fmla="*/ 0 h 1"/>
                <a:gd name="T2" fmla="*/ 7042875 w 2817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89" name="Google Shape;42;p1">
              <a:extLst>
                <a:ext uri="{FF2B5EF4-FFF2-40B4-BE49-F238E27FC236}">
                  <a16:creationId xmlns:a16="http://schemas.microsoft.com/office/drawing/2014/main" id="{6B6CC3E4-8545-4D52-BAE4-3CB533303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2313225"/>
              <a:ext cx="7042900" cy="25"/>
            </a:xfrm>
            <a:custGeom>
              <a:avLst/>
              <a:gdLst>
                <a:gd name="T0" fmla="*/ 0 w 281716"/>
                <a:gd name="T1" fmla="*/ 0 h 1"/>
                <a:gd name="T2" fmla="*/ 7042875 w 2817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90" name="Google Shape;43;p1">
              <a:extLst>
                <a:ext uri="{FF2B5EF4-FFF2-40B4-BE49-F238E27FC236}">
                  <a16:creationId xmlns:a16="http://schemas.microsoft.com/office/drawing/2014/main" id="{3524BC33-441B-4F79-B119-BE896533A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2240775"/>
              <a:ext cx="7042900" cy="25"/>
            </a:xfrm>
            <a:custGeom>
              <a:avLst/>
              <a:gdLst>
                <a:gd name="T0" fmla="*/ 0 w 281716"/>
                <a:gd name="T1" fmla="*/ 0 h 1"/>
                <a:gd name="T2" fmla="*/ 7042875 w 2817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91" name="Google Shape;44;p1">
              <a:extLst>
                <a:ext uri="{FF2B5EF4-FFF2-40B4-BE49-F238E27FC236}">
                  <a16:creationId xmlns:a16="http://schemas.microsoft.com/office/drawing/2014/main" id="{3441490D-EFE8-4B6D-9124-7749D031D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2169250"/>
              <a:ext cx="7042900" cy="25"/>
            </a:xfrm>
            <a:custGeom>
              <a:avLst/>
              <a:gdLst>
                <a:gd name="T0" fmla="*/ 0 w 281716"/>
                <a:gd name="T1" fmla="*/ 0 h 1"/>
                <a:gd name="T2" fmla="*/ 7042875 w 2817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92" name="Google Shape;45;p1">
              <a:extLst>
                <a:ext uri="{FF2B5EF4-FFF2-40B4-BE49-F238E27FC236}">
                  <a16:creationId xmlns:a16="http://schemas.microsoft.com/office/drawing/2014/main" id="{16C1DD4C-4BA5-4B19-A072-388971006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2096800"/>
              <a:ext cx="7042900" cy="25"/>
            </a:xfrm>
            <a:custGeom>
              <a:avLst/>
              <a:gdLst>
                <a:gd name="T0" fmla="*/ 0 w 281716"/>
                <a:gd name="T1" fmla="*/ 0 h 1"/>
                <a:gd name="T2" fmla="*/ 7042875 w 2817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93" name="Google Shape;46;p1">
              <a:extLst>
                <a:ext uri="{FF2B5EF4-FFF2-40B4-BE49-F238E27FC236}">
                  <a16:creationId xmlns:a16="http://schemas.microsoft.com/office/drawing/2014/main" id="{607CAEF3-5E55-451C-AB40-F63E76881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2025275"/>
              <a:ext cx="7042900" cy="25"/>
            </a:xfrm>
            <a:custGeom>
              <a:avLst/>
              <a:gdLst>
                <a:gd name="T0" fmla="*/ 0 w 281716"/>
                <a:gd name="T1" fmla="*/ 0 h 1"/>
                <a:gd name="T2" fmla="*/ 7042875 w 2817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94" name="Google Shape;47;p1">
              <a:extLst>
                <a:ext uri="{FF2B5EF4-FFF2-40B4-BE49-F238E27FC236}">
                  <a16:creationId xmlns:a16="http://schemas.microsoft.com/office/drawing/2014/main" id="{8A3E59AE-0E2E-4524-8FE8-0A2BD34DA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1952825"/>
              <a:ext cx="7042900" cy="25"/>
            </a:xfrm>
            <a:custGeom>
              <a:avLst/>
              <a:gdLst>
                <a:gd name="T0" fmla="*/ 0 w 281716"/>
                <a:gd name="T1" fmla="*/ 0 h 1"/>
                <a:gd name="T2" fmla="*/ 7042875 w 2817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95" name="Google Shape;48;p1">
              <a:extLst>
                <a:ext uri="{FF2B5EF4-FFF2-40B4-BE49-F238E27FC236}">
                  <a16:creationId xmlns:a16="http://schemas.microsoft.com/office/drawing/2014/main" id="{88EC9C7A-1303-499F-B524-217DD502C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1881300"/>
              <a:ext cx="7042900" cy="25"/>
            </a:xfrm>
            <a:custGeom>
              <a:avLst/>
              <a:gdLst>
                <a:gd name="T0" fmla="*/ 0 w 281716"/>
                <a:gd name="T1" fmla="*/ 0 h 1"/>
                <a:gd name="T2" fmla="*/ 7042875 w 2817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96" name="Google Shape;49;p1">
              <a:extLst>
                <a:ext uri="{FF2B5EF4-FFF2-40B4-BE49-F238E27FC236}">
                  <a16:creationId xmlns:a16="http://schemas.microsoft.com/office/drawing/2014/main" id="{11CACD68-F660-440B-AC89-EE8753A4A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1808850"/>
              <a:ext cx="7042900" cy="25"/>
            </a:xfrm>
            <a:custGeom>
              <a:avLst/>
              <a:gdLst>
                <a:gd name="T0" fmla="*/ 0 w 281716"/>
                <a:gd name="T1" fmla="*/ 0 h 1"/>
                <a:gd name="T2" fmla="*/ 7042875 w 2817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97" name="Google Shape;50;p1">
              <a:extLst>
                <a:ext uri="{FF2B5EF4-FFF2-40B4-BE49-F238E27FC236}">
                  <a16:creationId xmlns:a16="http://schemas.microsoft.com/office/drawing/2014/main" id="{5601D629-83D3-4093-BA54-A9A50A547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1737325"/>
              <a:ext cx="7042900" cy="25"/>
            </a:xfrm>
            <a:custGeom>
              <a:avLst/>
              <a:gdLst>
                <a:gd name="T0" fmla="*/ 0 w 281716"/>
                <a:gd name="T1" fmla="*/ 0 h 1"/>
                <a:gd name="T2" fmla="*/ 7042875 w 2817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98" name="Google Shape;51;p1">
              <a:extLst>
                <a:ext uri="{FF2B5EF4-FFF2-40B4-BE49-F238E27FC236}">
                  <a16:creationId xmlns:a16="http://schemas.microsoft.com/office/drawing/2014/main" id="{EE847FE8-589F-4FB0-A890-8FFA4A7B7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1664875"/>
              <a:ext cx="7042900" cy="25"/>
            </a:xfrm>
            <a:custGeom>
              <a:avLst/>
              <a:gdLst>
                <a:gd name="T0" fmla="*/ 0 w 281716"/>
                <a:gd name="T1" fmla="*/ 0 h 1"/>
                <a:gd name="T2" fmla="*/ 7042875 w 2817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099" name="Google Shape;52;p1">
              <a:extLst>
                <a:ext uri="{FF2B5EF4-FFF2-40B4-BE49-F238E27FC236}">
                  <a16:creationId xmlns:a16="http://schemas.microsoft.com/office/drawing/2014/main" id="{C4DBA41C-4FC5-4C1D-B11E-14228D3CC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1592425"/>
              <a:ext cx="7042900" cy="25"/>
            </a:xfrm>
            <a:custGeom>
              <a:avLst/>
              <a:gdLst>
                <a:gd name="T0" fmla="*/ 0 w 281716"/>
                <a:gd name="T1" fmla="*/ 0 h 1"/>
                <a:gd name="T2" fmla="*/ 7042875 w 2817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00" name="Google Shape;53;p1">
              <a:extLst>
                <a:ext uri="{FF2B5EF4-FFF2-40B4-BE49-F238E27FC236}">
                  <a16:creationId xmlns:a16="http://schemas.microsoft.com/office/drawing/2014/main" id="{4C7FD414-AE24-454D-A8C6-C89CBD4B3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1520900"/>
              <a:ext cx="7042900" cy="25"/>
            </a:xfrm>
            <a:custGeom>
              <a:avLst/>
              <a:gdLst>
                <a:gd name="T0" fmla="*/ 0 w 281716"/>
                <a:gd name="T1" fmla="*/ 0 h 1"/>
                <a:gd name="T2" fmla="*/ 7042875 w 2817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01" name="Google Shape;54;p1">
              <a:extLst>
                <a:ext uri="{FF2B5EF4-FFF2-40B4-BE49-F238E27FC236}">
                  <a16:creationId xmlns:a16="http://schemas.microsoft.com/office/drawing/2014/main" id="{6B329C21-D3E5-4A5D-A8F5-61A5F6001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1448450"/>
              <a:ext cx="7042900" cy="25"/>
            </a:xfrm>
            <a:custGeom>
              <a:avLst/>
              <a:gdLst>
                <a:gd name="T0" fmla="*/ 0 w 281716"/>
                <a:gd name="T1" fmla="*/ 0 h 1"/>
                <a:gd name="T2" fmla="*/ 7042875 w 2817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02" name="Google Shape;55;p1">
              <a:extLst>
                <a:ext uri="{FF2B5EF4-FFF2-40B4-BE49-F238E27FC236}">
                  <a16:creationId xmlns:a16="http://schemas.microsoft.com/office/drawing/2014/main" id="{624AD2C5-F7EB-4955-B91F-8F74059CB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1376925"/>
              <a:ext cx="7042900" cy="25"/>
            </a:xfrm>
            <a:custGeom>
              <a:avLst/>
              <a:gdLst>
                <a:gd name="T0" fmla="*/ 0 w 281716"/>
                <a:gd name="T1" fmla="*/ 0 h 1"/>
                <a:gd name="T2" fmla="*/ 7042875 w 2817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03" name="Google Shape;56;p1">
              <a:extLst>
                <a:ext uri="{FF2B5EF4-FFF2-40B4-BE49-F238E27FC236}">
                  <a16:creationId xmlns:a16="http://schemas.microsoft.com/office/drawing/2014/main" id="{528032A1-6172-4F8F-BFF4-E06DF014B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1304475"/>
              <a:ext cx="7042900" cy="25"/>
            </a:xfrm>
            <a:custGeom>
              <a:avLst/>
              <a:gdLst>
                <a:gd name="T0" fmla="*/ 0 w 281716"/>
                <a:gd name="T1" fmla="*/ 0 h 1"/>
                <a:gd name="T2" fmla="*/ 7042875 w 2817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04" name="Google Shape;57;p1">
              <a:extLst>
                <a:ext uri="{FF2B5EF4-FFF2-40B4-BE49-F238E27FC236}">
                  <a16:creationId xmlns:a16="http://schemas.microsoft.com/office/drawing/2014/main" id="{704A0500-494B-43C7-AA0C-B4127660C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1232950"/>
              <a:ext cx="7042900" cy="25"/>
            </a:xfrm>
            <a:custGeom>
              <a:avLst/>
              <a:gdLst>
                <a:gd name="T0" fmla="*/ 0 w 281716"/>
                <a:gd name="T1" fmla="*/ 0 h 1"/>
                <a:gd name="T2" fmla="*/ 7042875 w 2817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05" name="Google Shape;58;p1">
              <a:extLst>
                <a:ext uri="{FF2B5EF4-FFF2-40B4-BE49-F238E27FC236}">
                  <a16:creationId xmlns:a16="http://schemas.microsoft.com/office/drawing/2014/main" id="{B610F6E5-8821-4578-B191-3E571D144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1160500"/>
              <a:ext cx="7042900" cy="25"/>
            </a:xfrm>
            <a:custGeom>
              <a:avLst/>
              <a:gdLst>
                <a:gd name="T0" fmla="*/ 0 w 281716"/>
                <a:gd name="T1" fmla="*/ 0 h 1"/>
                <a:gd name="T2" fmla="*/ 7042875 w 2817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06" name="Google Shape;59;p1">
              <a:extLst>
                <a:ext uri="{FF2B5EF4-FFF2-40B4-BE49-F238E27FC236}">
                  <a16:creationId xmlns:a16="http://schemas.microsoft.com/office/drawing/2014/main" id="{F70CE01B-A5F8-4737-8DA4-91FC2FE37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1088975"/>
              <a:ext cx="7042900" cy="25"/>
            </a:xfrm>
            <a:custGeom>
              <a:avLst/>
              <a:gdLst>
                <a:gd name="T0" fmla="*/ 0 w 281716"/>
                <a:gd name="T1" fmla="*/ 0 h 1"/>
                <a:gd name="T2" fmla="*/ 7042875 w 2817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07" name="Google Shape;60;p1">
              <a:extLst>
                <a:ext uri="{FF2B5EF4-FFF2-40B4-BE49-F238E27FC236}">
                  <a16:creationId xmlns:a16="http://schemas.microsoft.com/office/drawing/2014/main" id="{67090A10-1FE2-4404-A88C-50B71A99E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1016525"/>
              <a:ext cx="7042900" cy="25"/>
            </a:xfrm>
            <a:custGeom>
              <a:avLst/>
              <a:gdLst>
                <a:gd name="T0" fmla="*/ 0 w 281716"/>
                <a:gd name="T1" fmla="*/ 0 h 1"/>
                <a:gd name="T2" fmla="*/ 7042875 w 2817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08" name="Google Shape;61;p1">
              <a:extLst>
                <a:ext uri="{FF2B5EF4-FFF2-40B4-BE49-F238E27FC236}">
                  <a16:creationId xmlns:a16="http://schemas.microsoft.com/office/drawing/2014/main" id="{3D340223-987C-4550-A86F-06FB81DF8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50" y="945000"/>
              <a:ext cx="7042900" cy="25"/>
            </a:xfrm>
            <a:custGeom>
              <a:avLst/>
              <a:gdLst>
                <a:gd name="T0" fmla="*/ 0 w 281716"/>
                <a:gd name="T1" fmla="*/ 0 h 1"/>
                <a:gd name="T2" fmla="*/ 7042875 w 2817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09" name="Google Shape;62;p1">
              <a:extLst>
                <a:ext uri="{FF2B5EF4-FFF2-40B4-BE49-F238E27FC236}">
                  <a16:creationId xmlns:a16="http://schemas.microsoft.com/office/drawing/2014/main" id="{0E55C0D7-D3A2-4E66-BB91-D72B2C642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0375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10" name="Google Shape;63;p1">
              <a:extLst>
                <a:ext uri="{FF2B5EF4-FFF2-40B4-BE49-F238E27FC236}">
                  <a16:creationId xmlns:a16="http://schemas.microsoft.com/office/drawing/2014/main" id="{446D1089-4C59-46DC-9F01-90DB3E087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7925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11" name="Google Shape;64;p1">
              <a:extLst>
                <a:ext uri="{FF2B5EF4-FFF2-40B4-BE49-F238E27FC236}">
                  <a16:creationId xmlns:a16="http://schemas.microsoft.com/office/drawing/2014/main" id="{68B2431F-D5B3-49A5-9766-EE1607281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4575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12" name="Google Shape;65;p1">
              <a:extLst>
                <a:ext uri="{FF2B5EF4-FFF2-40B4-BE49-F238E27FC236}">
                  <a16:creationId xmlns:a16="http://schemas.microsoft.com/office/drawing/2014/main" id="{19B1374A-A821-4A5C-88D6-9576DB43E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2125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13" name="Google Shape;66;p1">
              <a:extLst>
                <a:ext uri="{FF2B5EF4-FFF2-40B4-BE49-F238E27FC236}">
                  <a16:creationId xmlns:a16="http://schemas.microsoft.com/office/drawing/2014/main" id="{01ADB092-8178-4C65-BEBA-4B3CC1B5A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9675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14" name="Google Shape;67;p1">
              <a:extLst>
                <a:ext uri="{FF2B5EF4-FFF2-40B4-BE49-F238E27FC236}">
                  <a16:creationId xmlns:a16="http://schemas.microsoft.com/office/drawing/2014/main" id="{76B53A4D-A577-4430-BF6E-825EEF10B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7225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15" name="Google Shape;68;p1">
              <a:extLst>
                <a:ext uri="{FF2B5EF4-FFF2-40B4-BE49-F238E27FC236}">
                  <a16:creationId xmlns:a16="http://schemas.microsoft.com/office/drawing/2014/main" id="{0FE9C6A3-6531-4048-BC50-F80EB8A72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4775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16" name="Google Shape;69;p1">
              <a:extLst>
                <a:ext uri="{FF2B5EF4-FFF2-40B4-BE49-F238E27FC236}">
                  <a16:creationId xmlns:a16="http://schemas.microsoft.com/office/drawing/2014/main" id="{69DE043C-FBA6-4BBE-AD1B-A679374C5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2325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17" name="Google Shape;70;p1">
              <a:extLst>
                <a:ext uri="{FF2B5EF4-FFF2-40B4-BE49-F238E27FC236}">
                  <a16:creationId xmlns:a16="http://schemas.microsoft.com/office/drawing/2014/main" id="{FA4AABF7-8DE1-4C75-A005-25166E5B4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8975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18" name="Google Shape;71;p1">
              <a:extLst>
                <a:ext uri="{FF2B5EF4-FFF2-40B4-BE49-F238E27FC236}">
                  <a16:creationId xmlns:a16="http://schemas.microsoft.com/office/drawing/2014/main" id="{34A35536-B1E3-41D3-A23E-3D441A356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6525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19" name="Google Shape;72;p1">
              <a:extLst>
                <a:ext uri="{FF2B5EF4-FFF2-40B4-BE49-F238E27FC236}">
                  <a16:creationId xmlns:a16="http://schemas.microsoft.com/office/drawing/2014/main" id="{87B30219-EB12-4A0D-85DE-12AEF8FA5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4075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20" name="Google Shape;73;p1">
              <a:extLst>
                <a:ext uri="{FF2B5EF4-FFF2-40B4-BE49-F238E27FC236}">
                  <a16:creationId xmlns:a16="http://schemas.microsoft.com/office/drawing/2014/main" id="{D4CB9A42-D5AB-4CEB-B014-29F4D392B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1625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21" name="Google Shape;74;p1">
              <a:extLst>
                <a:ext uri="{FF2B5EF4-FFF2-40B4-BE49-F238E27FC236}">
                  <a16:creationId xmlns:a16="http://schemas.microsoft.com/office/drawing/2014/main" id="{F63F8E4F-4E01-4308-AF1F-B5EC211FD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9175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22" name="Google Shape;75;p1">
              <a:extLst>
                <a:ext uri="{FF2B5EF4-FFF2-40B4-BE49-F238E27FC236}">
                  <a16:creationId xmlns:a16="http://schemas.microsoft.com/office/drawing/2014/main" id="{C09573D5-96F7-4EFD-ACE8-2F1DC70FE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6750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23" name="Google Shape;76;p1">
              <a:extLst>
                <a:ext uri="{FF2B5EF4-FFF2-40B4-BE49-F238E27FC236}">
                  <a16:creationId xmlns:a16="http://schemas.microsoft.com/office/drawing/2014/main" id="{D65CE2CE-B046-4B90-BB6B-30B3BF193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3375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24" name="Google Shape;77;p1">
              <a:extLst>
                <a:ext uri="{FF2B5EF4-FFF2-40B4-BE49-F238E27FC236}">
                  <a16:creationId xmlns:a16="http://schemas.microsoft.com/office/drawing/2014/main" id="{08BC774E-6713-46E6-A297-35640E95C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0925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25" name="Google Shape;78;p1">
              <a:extLst>
                <a:ext uri="{FF2B5EF4-FFF2-40B4-BE49-F238E27FC236}">
                  <a16:creationId xmlns:a16="http://schemas.microsoft.com/office/drawing/2014/main" id="{C8D41251-57EA-4F60-8B95-8798A8064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8475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26" name="Google Shape;79;p1">
              <a:extLst>
                <a:ext uri="{FF2B5EF4-FFF2-40B4-BE49-F238E27FC236}">
                  <a16:creationId xmlns:a16="http://schemas.microsoft.com/office/drawing/2014/main" id="{5E59EE9B-069B-496F-B1AE-BC5678941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6050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27" name="Google Shape;80;p1">
              <a:extLst>
                <a:ext uri="{FF2B5EF4-FFF2-40B4-BE49-F238E27FC236}">
                  <a16:creationId xmlns:a16="http://schemas.microsoft.com/office/drawing/2014/main" id="{8A24F904-A4F1-4FC7-AB97-F158A6498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3600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28" name="Google Shape;81;p1">
              <a:extLst>
                <a:ext uri="{FF2B5EF4-FFF2-40B4-BE49-F238E27FC236}">
                  <a16:creationId xmlns:a16="http://schemas.microsoft.com/office/drawing/2014/main" id="{F74ADEE2-8B54-4E19-B0D2-F5C3AD8E4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0225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29" name="Google Shape;82;p1">
              <a:extLst>
                <a:ext uri="{FF2B5EF4-FFF2-40B4-BE49-F238E27FC236}">
                  <a16:creationId xmlns:a16="http://schemas.microsoft.com/office/drawing/2014/main" id="{27FAF13A-748F-45BF-8B22-E0DEEA93B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7775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30" name="Google Shape;83;p1">
              <a:extLst>
                <a:ext uri="{FF2B5EF4-FFF2-40B4-BE49-F238E27FC236}">
                  <a16:creationId xmlns:a16="http://schemas.microsoft.com/office/drawing/2014/main" id="{B48416E8-9260-4BDF-8183-7335F2B86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5325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31" name="Google Shape;84;p1">
              <a:extLst>
                <a:ext uri="{FF2B5EF4-FFF2-40B4-BE49-F238E27FC236}">
                  <a16:creationId xmlns:a16="http://schemas.microsoft.com/office/drawing/2014/main" id="{9BB43D44-F06D-46D7-BAF4-4D9294215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2900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32" name="Google Shape;85;p1">
              <a:extLst>
                <a:ext uri="{FF2B5EF4-FFF2-40B4-BE49-F238E27FC236}">
                  <a16:creationId xmlns:a16="http://schemas.microsoft.com/office/drawing/2014/main" id="{EFFA6DE6-608B-4D3E-86EE-5548ECD4C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0450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33" name="Google Shape;86;p1">
              <a:extLst>
                <a:ext uri="{FF2B5EF4-FFF2-40B4-BE49-F238E27FC236}">
                  <a16:creationId xmlns:a16="http://schemas.microsoft.com/office/drawing/2014/main" id="{CE401B50-38A6-45E3-890E-E5E327F98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8000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34" name="Google Shape;87;p1">
              <a:extLst>
                <a:ext uri="{FF2B5EF4-FFF2-40B4-BE49-F238E27FC236}">
                  <a16:creationId xmlns:a16="http://schemas.microsoft.com/office/drawing/2014/main" id="{9567CA31-9C59-4C05-BA1E-7C3810A65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4625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35" name="Google Shape;88;p1">
              <a:extLst>
                <a:ext uri="{FF2B5EF4-FFF2-40B4-BE49-F238E27FC236}">
                  <a16:creationId xmlns:a16="http://schemas.microsoft.com/office/drawing/2014/main" id="{4BF6A581-34B1-41A6-90B9-C67A75170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2200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36" name="Google Shape;89;p1">
              <a:extLst>
                <a:ext uri="{FF2B5EF4-FFF2-40B4-BE49-F238E27FC236}">
                  <a16:creationId xmlns:a16="http://schemas.microsoft.com/office/drawing/2014/main" id="{AF2916FC-37AE-4CF0-9216-FCDC0B94E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9750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37" name="Google Shape;90;p1">
              <a:extLst>
                <a:ext uri="{FF2B5EF4-FFF2-40B4-BE49-F238E27FC236}">
                  <a16:creationId xmlns:a16="http://schemas.microsoft.com/office/drawing/2014/main" id="{9252D2FB-C598-4598-8B41-8AD93F710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7300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38" name="Google Shape;91;p1">
              <a:extLst>
                <a:ext uri="{FF2B5EF4-FFF2-40B4-BE49-F238E27FC236}">
                  <a16:creationId xmlns:a16="http://schemas.microsoft.com/office/drawing/2014/main" id="{A467AFE0-B803-4C6A-A637-58C0D5D8D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4850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39" name="Google Shape;92;p1">
              <a:extLst>
                <a:ext uri="{FF2B5EF4-FFF2-40B4-BE49-F238E27FC236}">
                  <a16:creationId xmlns:a16="http://schemas.microsoft.com/office/drawing/2014/main" id="{95110971-4CD0-4BC2-97FF-D71D90868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2400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40" name="Google Shape;93;p1">
              <a:extLst>
                <a:ext uri="{FF2B5EF4-FFF2-40B4-BE49-F238E27FC236}">
                  <a16:creationId xmlns:a16="http://schemas.microsoft.com/office/drawing/2014/main" id="{16656B95-1B4B-47AE-84E9-E8D0C0748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9050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41" name="Google Shape;94;p1">
              <a:extLst>
                <a:ext uri="{FF2B5EF4-FFF2-40B4-BE49-F238E27FC236}">
                  <a16:creationId xmlns:a16="http://schemas.microsoft.com/office/drawing/2014/main" id="{C0F456D8-F785-41A7-A653-01673F2F6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6600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42" name="Google Shape;95;p1">
              <a:extLst>
                <a:ext uri="{FF2B5EF4-FFF2-40B4-BE49-F238E27FC236}">
                  <a16:creationId xmlns:a16="http://schemas.microsoft.com/office/drawing/2014/main" id="{19608F62-E418-4E37-8A44-F698C3B16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150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43" name="Google Shape;96;p1">
              <a:extLst>
                <a:ext uri="{FF2B5EF4-FFF2-40B4-BE49-F238E27FC236}">
                  <a16:creationId xmlns:a16="http://schemas.microsoft.com/office/drawing/2014/main" id="{DD4C94A0-4FEC-4465-8E58-E42C666B9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1700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44" name="Google Shape;97;p1">
              <a:extLst>
                <a:ext uri="{FF2B5EF4-FFF2-40B4-BE49-F238E27FC236}">
                  <a16:creationId xmlns:a16="http://schemas.microsoft.com/office/drawing/2014/main" id="{51914E4E-8492-4CC2-A9EB-70BF75D0C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9250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45" name="Google Shape;98;p1">
              <a:extLst>
                <a:ext uri="{FF2B5EF4-FFF2-40B4-BE49-F238E27FC236}">
                  <a16:creationId xmlns:a16="http://schemas.microsoft.com/office/drawing/2014/main" id="{18974896-F156-42FB-8E15-9E74926AA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6800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46" name="Google Shape;99;p1">
              <a:extLst>
                <a:ext uri="{FF2B5EF4-FFF2-40B4-BE49-F238E27FC236}">
                  <a16:creationId xmlns:a16="http://schemas.microsoft.com/office/drawing/2014/main" id="{90BC4E6C-9D18-4B63-B12B-9D30ACF8F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3450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47" name="Google Shape;100;p1">
              <a:extLst>
                <a:ext uri="{FF2B5EF4-FFF2-40B4-BE49-F238E27FC236}">
                  <a16:creationId xmlns:a16="http://schemas.microsoft.com/office/drawing/2014/main" id="{8864A726-AFF0-4DDD-9505-616DFA79E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000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48" name="Google Shape;101;p1">
              <a:extLst>
                <a:ext uri="{FF2B5EF4-FFF2-40B4-BE49-F238E27FC236}">
                  <a16:creationId xmlns:a16="http://schemas.microsoft.com/office/drawing/2014/main" id="{CD23DBB9-EF11-427B-9442-931EBADF1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550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49" name="Google Shape;102;p1">
              <a:extLst>
                <a:ext uri="{FF2B5EF4-FFF2-40B4-BE49-F238E27FC236}">
                  <a16:creationId xmlns:a16="http://schemas.microsoft.com/office/drawing/2014/main" id="{ACFD5DF3-85CC-4E06-B6F0-9E42A3FB0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6100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50" name="Google Shape;103;p1">
              <a:extLst>
                <a:ext uri="{FF2B5EF4-FFF2-40B4-BE49-F238E27FC236}">
                  <a16:creationId xmlns:a16="http://schemas.microsoft.com/office/drawing/2014/main" id="{C1668E4D-E846-4669-A6FA-107A5E298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3650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51" name="Google Shape;104;p1">
              <a:extLst>
                <a:ext uri="{FF2B5EF4-FFF2-40B4-BE49-F238E27FC236}">
                  <a16:creationId xmlns:a16="http://schemas.microsoft.com/office/drawing/2014/main" id="{E7AB1434-C906-47A1-BB6E-24EB912AA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300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52" name="Google Shape;105;p1">
              <a:extLst>
                <a:ext uri="{FF2B5EF4-FFF2-40B4-BE49-F238E27FC236}">
                  <a16:creationId xmlns:a16="http://schemas.microsoft.com/office/drawing/2014/main" id="{663ECF57-1977-4972-8B59-040A1D41C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7850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53" name="Google Shape;106;p1">
              <a:extLst>
                <a:ext uri="{FF2B5EF4-FFF2-40B4-BE49-F238E27FC236}">
                  <a16:creationId xmlns:a16="http://schemas.microsoft.com/office/drawing/2014/main" id="{ED812514-E543-432D-80D7-525DE466A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5400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54" name="Google Shape;107;p1">
              <a:extLst>
                <a:ext uri="{FF2B5EF4-FFF2-40B4-BE49-F238E27FC236}">
                  <a16:creationId xmlns:a16="http://schemas.microsoft.com/office/drawing/2014/main" id="{4E056AC4-DC16-4CC5-A67F-D6B56CAE9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950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55" name="Google Shape;108;p1">
              <a:extLst>
                <a:ext uri="{FF2B5EF4-FFF2-40B4-BE49-F238E27FC236}">
                  <a16:creationId xmlns:a16="http://schemas.microsoft.com/office/drawing/2014/main" id="{1D98DBF5-E125-4ECB-934C-9F5B476A0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0500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56" name="Google Shape;109;p1">
              <a:extLst>
                <a:ext uri="{FF2B5EF4-FFF2-40B4-BE49-F238E27FC236}">
                  <a16:creationId xmlns:a16="http://schemas.microsoft.com/office/drawing/2014/main" id="{67CE6869-B0FF-4342-B02F-C2FC0449E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075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57" name="Google Shape;110;p1">
              <a:extLst>
                <a:ext uri="{FF2B5EF4-FFF2-40B4-BE49-F238E27FC236}">
                  <a16:creationId xmlns:a16="http://schemas.microsoft.com/office/drawing/2014/main" id="{CC6996AE-9943-4E82-8D0F-8BBDFF61B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700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58" name="Google Shape;111;p1">
              <a:extLst>
                <a:ext uri="{FF2B5EF4-FFF2-40B4-BE49-F238E27FC236}">
                  <a16:creationId xmlns:a16="http://schemas.microsoft.com/office/drawing/2014/main" id="{6EF2B45C-B74F-445B-983B-F4D14C297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250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59" name="Google Shape;112;p1">
              <a:extLst>
                <a:ext uri="{FF2B5EF4-FFF2-40B4-BE49-F238E27FC236}">
                  <a16:creationId xmlns:a16="http://schemas.microsoft.com/office/drawing/2014/main" id="{65242C38-0B24-404E-B8C8-D83CD2239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800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60" name="Google Shape;113;p1">
              <a:extLst>
                <a:ext uri="{FF2B5EF4-FFF2-40B4-BE49-F238E27FC236}">
                  <a16:creationId xmlns:a16="http://schemas.microsoft.com/office/drawing/2014/main" id="{232C3CC3-9835-4D28-A41A-FFF7C2BB9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375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61" name="Google Shape;114;p1">
              <a:extLst>
                <a:ext uri="{FF2B5EF4-FFF2-40B4-BE49-F238E27FC236}">
                  <a16:creationId xmlns:a16="http://schemas.microsoft.com/office/drawing/2014/main" id="{682B1EB6-34C9-4657-A18A-B70462113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925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62" name="Google Shape;115;p1">
              <a:extLst>
                <a:ext uri="{FF2B5EF4-FFF2-40B4-BE49-F238E27FC236}">
                  <a16:creationId xmlns:a16="http://schemas.microsoft.com/office/drawing/2014/main" id="{57B57D5A-8D0F-4AF8-B982-50BB52E22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475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63" name="Google Shape;116;p1">
              <a:extLst>
                <a:ext uri="{FF2B5EF4-FFF2-40B4-BE49-F238E27FC236}">
                  <a16:creationId xmlns:a16="http://schemas.microsoft.com/office/drawing/2014/main" id="{AABB84F5-CF00-437E-8AFA-F1DB40E9A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9100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64" name="Google Shape;117;p1">
              <a:extLst>
                <a:ext uri="{FF2B5EF4-FFF2-40B4-BE49-F238E27FC236}">
                  <a16:creationId xmlns:a16="http://schemas.microsoft.com/office/drawing/2014/main" id="{90C8C2C1-35D5-491B-9FF1-8C9220729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6650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65" name="Google Shape;118;p1">
              <a:extLst>
                <a:ext uri="{FF2B5EF4-FFF2-40B4-BE49-F238E27FC236}">
                  <a16:creationId xmlns:a16="http://schemas.microsoft.com/office/drawing/2014/main" id="{A8E5DEBD-7C0C-4BF3-B851-5999F43E1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225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66" name="Google Shape;119;p1">
              <a:extLst>
                <a:ext uri="{FF2B5EF4-FFF2-40B4-BE49-F238E27FC236}">
                  <a16:creationId xmlns:a16="http://schemas.microsoft.com/office/drawing/2014/main" id="{D5ED2DC6-2F22-4D02-8D99-7837520DE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775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67" name="Google Shape;120;p1">
              <a:extLst>
                <a:ext uri="{FF2B5EF4-FFF2-40B4-BE49-F238E27FC236}">
                  <a16:creationId xmlns:a16="http://schemas.microsoft.com/office/drawing/2014/main" id="{BD2E04FA-E89F-4E65-B9C5-D12AE0950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9325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68" name="Google Shape;121;p1">
              <a:extLst>
                <a:ext uri="{FF2B5EF4-FFF2-40B4-BE49-F238E27FC236}">
                  <a16:creationId xmlns:a16="http://schemas.microsoft.com/office/drawing/2014/main" id="{EBA25D56-D1BB-41E6-9A4B-96F861218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950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69" name="Google Shape;122;p1">
              <a:extLst>
                <a:ext uri="{FF2B5EF4-FFF2-40B4-BE49-F238E27FC236}">
                  <a16:creationId xmlns:a16="http://schemas.microsoft.com/office/drawing/2014/main" id="{0A72CDD9-3AC3-45C9-BC18-EAF14E4EE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3525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70" name="Google Shape;123;p1">
              <a:extLst>
                <a:ext uri="{FF2B5EF4-FFF2-40B4-BE49-F238E27FC236}">
                  <a16:creationId xmlns:a16="http://schemas.microsoft.com/office/drawing/2014/main" id="{61F20A15-0D3C-4BA4-AAB2-1A14FEECA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075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71" name="Google Shape;124;p1">
              <a:extLst>
                <a:ext uri="{FF2B5EF4-FFF2-40B4-BE49-F238E27FC236}">
                  <a16:creationId xmlns:a16="http://schemas.microsoft.com/office/drawing/2014/main" id="{C4B71DF1-3A13-43D6-8EB5-767E294FA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625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72" name="Google Shape;125;p1">
              <a:extLst>
                <a:ext uri="{FF2B5EF4-FFF2-40B4-BE49-F238E27FC236}">
                  <a16:creationId xmlns:a16="http://schemas.microsoft.com/office/drawing/2014/main" id="{0F24E74E-8B7D-467F-8009-C8FD0D6F6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175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73" name="Google Shape;126;p1">
              <a:extLst>
                <a:ext uri="{FF2B5EF4-FFF2-40B4-BE49-F238E27FC236}">
                  <a16:creationId xmlns:a16="http://schemas.microsoft.com/office/drawing/2014/main" id="{B2B78A40-B0F1-4EC8-A3DE-A4B92F952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3725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74" name="Google Shape;127;p1">
              <a:extLst>
                <a:ext uri="{FF2B5EF4-FFF2-40B4-BE49-F238E27FC236}">
                  <a16:creationId xmlns:a16="http://schemas.microsoft.com/office/drawing/2014/main" id="{954F3203-AB45-4B2C-BB5A-6999B13BB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0375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75" name="Google Shape;128;p1">
              <a:extLst>
                <a:ext uri="{FF2B5EF4-FFF2-40B4-BE49-F238E27FC236}">
                  <a16:creationId xmlns:a16="http://schemas.microsoft.com/office/drawing/2014/main" id="{AF168B44-40BC-4430-8DFC-B44E22C32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925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76" name="Google Shape;129;p1">
              <a:extLst>
                <a:ext uri="{FF2B5EF4-FFF2-40B4-BE49-F238E27FC236}">
                  <a16:creationId xmlns:a16="http://schemas.microsoft.com/office/drawing/2014/main" id="{0952901A-81ED-48EA-987F-2C350EC9F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5475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77" name="Google Shape;130;p1">
              <a:extLst>
                <a:ext uri="{FF2B5EF4-FFF2-40B4-BE49-F238E27FC236}">
                  <a16:creationId xmlns:a16="http://schemas.microsoft.com/office/drawing/2014/main" id="{DD78787C-51DF-4647-A5BC-C857CF8BC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025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78" name="Google Shape;131;p1">
              <a:extLst>
                <a:ext uri="{FF2B5EF4-FFF2-40B4-BE49-F238E27FC236}">
                  <a16:creationId xmlns:a16="http://schemas.microsoft.com/office/drawing/2014/main" id="{1DA861B4-FB70-4158-8A33-8AB391A3E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575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79" name="Google Shape;132;p1">
              <a:extLst>
                <a:ext uri="{FF2B5EF4-FFF2-40B4-BE49-F238E27FC236}">
                  <a16:creationId xmlns:a16="http://schemas.microsoft.com/office/drawing/2014/main" id="{4F4B0E62-CFED-4517-9604-5BED38F0F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125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80" name="Google Shape;133;p1">
              <a:extLst>
                <a:ext uri="{FF2B5EF4-FFF2-40B4-BE49-F238E27FC236}">
                  <a16:creationId xmlns:a16="http://schemas.microsoft.com/office/drawing/2014/main" id="{9B01632C-DFCD-43B2-8874-CE497736F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4775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81" name="Google Shape;134;p1">
              <a:extLst>
                <a:ext uri="{FF2B5EF4-FFF2-40B4-BE49-F238E27FC236}">
                  <a16:creationId xmlns:a16="http://schemas.microsoft.com/office/drawing/2014/main" id="{A4808A7D-54D1-4AC3-A87F-00C5FDE0F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2325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82" name="Google Shape;135;p1">
              <a:extLst>
                <a:ext uri="{FF2B5EF4-FFF2-40B4-BE49-F238E27FC236}">
                  <a16:creationId xmlns:a16="http://schemas.microsoft.com/office/drawing/2014/main" id="{6978467E-9D43-482B-A0DB-4B0399DE2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875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83" name="Google Shape;136;p1">
              <a:extLst>
                <a:ext uri="{FF2B5EF4-FFF2-40B4-BE49-F238E27FC236}">
                  <a16:creationId xmlns:a16="http://schemas.microsoft.com/office/drawing/2014/main" id="{314FD554-95DE-4042-B80E-706BFD701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7425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84" name="Google Shape;137;p1">
              <a:extLst>
                <a:ext uri="{FF2B5EF4-FFF2-40B4-BE49-F238E27FC236}">
                  <a16:creationId xmlns:a16="http://schemas.microsoft.com/office/drawing/2014/main" id="{BDD1C1DC-9C5E-4927-9489-2D6CA5CDB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4975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85" name="Google Shape;138;p1">
              <a:extLst>
                <a:ext uri="{FF2B5EF4-FFF2-40B4-BE49-F238E27FC236}">
                  <a16:creationId xmlns:a16="http://schemas.microsoft.com/office/drawing/2014/main" id="{A1F78EBC-F9B7-43BF-8CE3-F108EC2C2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2550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86" name="Google Shape;139;p1">
              <a:extLst>
                <a:ext uri="{FF2B5EF4-FFF2-40B4-BE49-F238E27FC236}">
                  <a16:creationId xmlns:a16="http://schemas.microsoft.com/office/drawing/2014/main" id="{93BD5339-BB04-4DB4-8F66-F9430A4D9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175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87" name="Google Shape;140;p1">
              <a:extLst>
                <a:ext uri="{FF2B5EF4-FFF2-40B4-BE49-F238E27FC236}">
                  <a16:creationId xmlns:a16="http://schemas.microsoft.com/office/drawing/2014/main" id="{37E3E9C9-6367-4F70-87D6-61D88DDB9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725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88" name="Google Shape;141;p1">
              <a:extLst>
                <a:ext uri="{FF2B5EF4-FFF2-40B4-BE49-F238E27FC236}">
                  <a16:creationId xmlns:a16="http://schemas.microsoft.com/office/drawing/2014/main" id="{61DAAB0D-C1E2-45BA-B799-342B7833F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275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89" name="Google Shape;142;p1">
              <a:extLst>
                <a:ext uri="{FF2B5EF4-FFF2-40B4-BE49-F238E27FC236}">
                  <a16:creationId xmlns:a16="http://schemas.microsoft.com/office/drawing/2014/main" id="{0FC922A9-3BFB-4315-9F17-BF4D60C17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1850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90" name="Google Shape;143;p1">
              <a:extLst>
                <a:ext uri="{FF2B5EF4-FFF2-40B4-BE49-F238E27FC236}">
                  <a16:creationId xmlns:a16="http://schemas.microsoft.com/office/drawing/2014/main" id="{3472DC5E-93F9-41E4-8606-EF4764B3C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9400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91" name="Google Shape;144;p1">
              <a:extLst>
                <a:ext uri="{FF2B5EF4-FFF2-40B4-BE49-F238E27FC236}">
                  <a16:creationId xmlns:a16="http://schemas.microsoft.com/office/drawing/2014/main" id="{22AFB4DB-1B3C-4C72-9223-4799EB451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025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92" name="Google Shape;145;p1">
              <a:extLst>
                <a:ext uri="{FF2B5EF4-FFF2-40B4-BE49-F238E27FC236}">
                  <a16:creationId xmlns:a16="http://schemas.microsoft.com/office/drawing/2014/main" id="{9AC05F92-AE1A-43F8-8CDB-33EDE5CDC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3575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93" name="Google Shape;146;p1">
              <a:extLst>
                <a:ext uri="{FF2B5EF4-FFF2-40B4-BE49-F238E27FC236}">
                  <a16:creationId xmlns:a16="http://schemas.microsoft.com/office/drawing/2014/main" id="{086286F7-B18B-428A-AD05-4393F160B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125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94" name="Google Shape;147;p1">
              <a:extLst>
                <a:ext uri="{FF2B5EF4-FFF2-40B4-BE49-F238E27FC236}">
                  <a16:creationId xmlns:a16="http://schemas.microsoft.com/office/drawing/2014/main" id="{D3888676-45C2-4F8C-BD4E-87647E5B4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8700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95" name="Google Shape;148;p1">
              <a:extLst>
                <a:ext uri="{FF2B5EF4-FFF2-40B4-BE49-F238E27FC236}">
                  <a16:creationId xmlns:a16="http://schemas.microsoft.com/office/drawing/2014/main" id="{2518AAEF-5C67-4DD5-AD43-8401314EA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250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96" name="Google Shape;149;p1">
              <a:extLst>
                <a:ext uri="{FF2B5EF4-FFF2-40B4-BE49-F238E27FC236}">
                  <a16:creationId xmlns:a16="http://schemas.microsoft.com/office/drawing/2014/main" id="{F3E81F60-D777-4D20-990F-CC107F6E4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800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97" name="Google Shape;150;p1">
              <a:extLst>
                <a:ext uri="{FF2B5EF4-FFF2-40B4-BE49-F238E27FC236}">
                  <a16:creationId xmlns:a16="http://schemas.microsoft.com/office/drawing/2014/main" id="{ACAA7D82-2B4B-4E71-B3DC-E79E90D5C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425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98" name="Google Shape;151;p1">
              <a:extLst>
                <a:ext uri="{FF2B5EF4-FFF2-40B4-BE49-F238E27FC236}">
                  <a16:creationId xmlns:a16="http://schemas.microsoft.com/office/drawing/2014/main" id="{2F0812E2-1682-4307-B507-7B349D073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975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199" name="Google Shape;152;p1">
              <a:extLst>
                <a:ext uri="{FF2B5EF4-FFF2-40B4-BE49-F238E27FC236}">
                  <a16:creationId xmlns:a16="http://schemas.microsoft.com/office/drawing/2014/main" id="{A2F66157-F192-454D-A41D-6F75F3997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550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200" name="Google Shape;153;p1">
              <a:extLst>
                <a:ext uri="{FF2B5EF4-FFF2-40B4-BE49-F238E27FC236}">
                  <a16:creationId xmlns:a16="http://schemas.microsoft.com/office/drawing/2014/main" id="{DB2A32D8-1806-4078-8AE4-5E42AE23A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100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201" name="Google Shape;154;p1">
              <a:extLst>
                <a:ext uri="{FF2B5EF4-FFF2-40B4-BE49-F238E27FC236}">
                  <a16:creationId xmlns:a16="http://schemas.microsoft.com/office/drawing/2014/main" id="{54E9125F-1616-4D42-8102-9DCAD362C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650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202" name="Google Shape;155;p1">
              <a:extLst>
                <a:ext uri="{FF2B5EF4-FFF2-40B4-BE49-F238E27FC236}">
                  <a16:creationId xmlns:a16="http://schemas.microsoft.com/office/drawing/2014/main" id="{2292DA52-D86A-4DF1-8E08-BD3D71D73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200" y="872550"/>
              <a:ext cx="25" cy="3961625"/>
            </a:xfrm>
            <a:custGeom>
              <a:avLst/>
              <a:gdLst>
                <a:gd name="T0" fmla="*/ 25 w 1"/>
                <a:gd name="T1" fmla="*/ 0 h 158465"/>
                <a:gd name="T2" fmla="*/ 25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203" name="Google Shape;156;p1">
              <a:extLst>
                <a:ext uri="{FF2B5EF4-FFF2-40B4-BE49-F238E27FC236}">
                  <a16:creationId xmlns:a16="http://schemas.microsoft.com/office/drawing/2014/main" id="{5EA56D4E-2FF1-45F3-8A42-EF769B44C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50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  <p:sp>
          <p:nvSpPr>
            <p:cNvPr id="2204" name="Google Shape;157;p1">
              <a:extLst>
                <a:ext uri="{FF2B5EF4-FFF2-40B4-BE49-F238E27FC236}">
                  <a16:creationId xmlns:a16="http://schemas.microsoft.com/office/drawing/2014/main" id="{411319DE-6320-4B9F-B71B-742C9CDF8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00" y="872550"/>
              <a:ext cx="25" cy="3961625"/>
            </a:xfrm>
            <a:custGeom>
              <a:avLst/>
              <a:gdLst>
                <a:gd name="T0" fmla="*/ 0 w 1"/>
                <a:gd name="T1" fmla="*/ 0 h 158465"/>
                <a:gd name="T2" fmla="*/ 0 w 1"/>
                <a:gd name="T3" fmla="*/ 3961600 h 1584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91425" rIns="91425" bIns="91425" anchor="ctr"/>
            <a:lstStyle/>
            <a:p>
              <a:endParaRPr lang="en-US" sz="1800"/>
            </a:p>
          </p:txBody>
        </p:sp>
      </p:grpSp>
      <p:sp>
        <p:nvSpPr>
          <p:cNvPr id="2051" name="Google Shape;158;p1">
            <a:extLst>
              <a:ext uri="{FF2B5EF4-FFF2-40B4-BE49-F238E27FC236}">
                <a16:creationId xmlns:a16="http://schemas.microsoft.com/office/drawing/2014/main" id="{4D63FC4D-FB3B-45E4-9524-5757D3EBA9A3}"/>
              </a:ext>
            </a:extLst>
          </p:cNvPr>
          <p:cNvSpPr txBox="1">
            <a:spLocks noGrp="1" noChangeArrowheads="1"/>
          </p:cNvSpPr>
          <p:nvPr>
            <p:ph type="title"/>
          </p:nvPr>
        </p:nvSpPr>
        <p:spPr bwMode="auto">
          <a:xfrm>
            <a:off x="996951" y="300038"/>
            <a:ext cx="90551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b" anchorCtr="0" compatLnSpc="1">
            <a:prstTxWarp prst="textNoShape">
              <a:avLst/>
            </a:prstTxWarp>
          </a:bodyPr>
          <a:lstStyle/>
          <a:p>
            <a:pPr lvl="0"/>
            <a:endParaRPr lang="en-US" altLang="en-US">
              <a:sym typeface="Arial" panose="020B0604020202020204" pitchFamily="34" charset="0"/>
            </a:endParaRPr>
          </a:p>
        </p:txBody>
      </p:sp>
      <p:sp>
        <p:nvSpPr>
          <p:cNvPr id="2052" name="Google Shape;159;p1">
            <a:extLst>
              <a:ext uri="{FF2B5EF4-FFF2-40B4-BE49-F238E27FC236}">
                <a16:creationId xmlns:a16="http://schemas.microsoft.com/office/drawing/2014/main" id="{4161B0C3-EBD9-4279-9F2C-DA9D2840DE6C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996951" y="1752600"/>
            <a:ext cx="9055100" cy="4814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altLang="en-US">
              <a:sym typeface="Arial" panose="020B0604020202020204" pitchFamily="34" charset="0"/>
            </a:endParaRPr>
          </a:p>
        </p:txBody>
      </p:sp>
      <p:sp>
        <p:nvSpPr>
          <p:cNvPr id="160" name="Google Shape;160;p1">
            <a:extLst>
              <a:ext uri="{FF2B5EF4-FFF2-40B4-BE49-F238E27FC236}">
                <a16:creationId xmlns:a16="http://schemas.microsoft.com/office/drawing/2014/main" id="{08C5F634-F7C3-4B16-BCB4-DF1E5DA482EC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>
          <a:xfrm>
            <a:off x="120651" y="6297614"/>
            <a:ext cx="732367" cy="523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>
              <a:defRPr/>
            </a:pPr>
            <a:fld id="{57E57EE6-FE31-4C8F-AD6B-9344B50F02C2}" type="slidenum">
              <a:rPr lang="en"/>
              <a:pPr>
                <a:defRPr/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66762691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6" r:id="rId1"/>
    <p:sldLayoutId id="2147483707" r:id="rId2"/>
    <p:sldLayoutId id="2147483708" r:id="rId3"/>
    <p:sldLayoutId id="2147483709" r:id="rId4"/>
    <p:sldLayoutId id="2147483710" r:id="rId5"/>
    <p:sldLayoutId id="2147483711" r:id="rId6"/>
    <p:sldLayoutId id="2147483712" r:id="rId7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>
            <a:extLst>
              <a:ext uri="{FF2B5EF4-FFF2-40B4-BE49-F238E27FC236}">
                <a16:creationId xmlns:a16="http://schemas.microsoft.com/office/drawing/2014/main" id="{FA695B5B-D5D8-514D-9D02-1B81B7DA776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kumimoji="1"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2B379E33-FD72-9A43-82B2-651959A19C5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kumimoji="1" lang="zh-CN" altLang="en-US"/>
              <a:t>单击此处编辑母版文本样式</a:t>
            </a:r>
          </a:p>
          <a:p>
            <a:pPr lvl="1"/>
            <a:r>
              <a:rPr kumimoji="1" lang="zh-CN" altLang="en-US"/>
              <a:t>二级</a:t>
            </a:r>
          </a:p>
          <a:p>
            <a:pPr lvl="2"/>
            <a:r>
              <a:rPr kumimoji="1" lang="zh-CN" altLang="en-US"/>
              <a:t>三级</a:t>
            </a:r>
          </a:p>
          <a:p>
            <a:pPr lvl="3"/>
            <a:r>
              <a:rPr kumimoji="1" lang="zh-CN" altLang="en-US"/>
              <a:t>四级</a:t>
            </a:r>
          </a:p>
          <a:p>
            <a:pPr lvl="4"/>
            <a:r>
              <a:rPr kumimoji="1"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4218A0E9-40F7-CE46-B403-9DC1CA0AB8F9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4B79D43-DAE6-0F47-A9C1-04982654FBFB}" type="datetimeFigureOut">
              <a:rPr kumimoji="1" lang="zh-CN" altLang="en-US" smtClean="0"/>
              <a:t>2021/12/5</a:t>
            </a:fld>
            <a:endParaRPr kumimoji="1"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A3E4EC99-6892-EF4E-898D-4A31CBE00BA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kumimoji="1"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4A055238-B11B-8F4E-80A4-A0A5A1EC7E5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EF17B97-31AA-F046-A2B1-CB7B8C901C9E}" type="slidenum">
              <a:rPr kumimoji="1" lang="zh-CN" altLang="en-US" smtClean="0"/>
              <a:t>‹#›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7280070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0" r:id="rId1"/>
    <p:sldLayoutId id="2147483731" r:id="rId2"/>
    <p:sldLayoutId id="2147483732" r:id="rId3"/>
    <p:sldLayoutId id="2147483733" r:id="rId4"/>
    <p:sldLayoutId id="2147483734" r:id="rId5"/>
    <p:sldLayoutId id="2147483735" r:id="rId6"/>
    <p:sldLayoutId id="2147483736" r:id="rId7"/>
    <p:sldLayoutId id="2147483737" r:id="rId8"/>
    <p:sldLayoutId id="2147483738" r:id="rId9"/>
    <p:sldLayoutId id="2147483739" r:id="rId10"/>
    <p:sldLayoutId id="2147483740" r:id="rId11"/>
  </p:sldLayoutIdLst>
  <p:transition spd="slow" advClick="0">
    <p:fade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96AA41BD-E0AA-4578-91E1-8496DAFDB99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246D60A-E0B1-40A1-AB04-0E335521FB1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8BABF8D-9C19-44BE-BC0D-3F666F4251EB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F1D1DDA-13CF-4815-9488-EB221260D59B}" type="datetimeFigureOut">
              <a:rPr lang="en-US" smtClean="0"/>
              <a:t>12/5/2021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DAB5100-7DCE-4328-99BD-93AE6FDEAB7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4692141-7A2B-4E24-AC13-2B0C055645D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72388F1-2169-4641-85BC-1C22B3291B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8300337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2" r:id="rId1"/>
    <p:sldLayoutId id="2147483743" r:id="rId2"/>
    <p:sldLayoutId id="2147483744" r:id="rId3"/>
    <p:sldLayoutId id="2147483745" r:id="rId4"/>
    <p:sldLayoutId id="2147483746" r:id="rId5"/>
    <p:sldLayoutId id="2147483747" r:id="rId6"/>
    <p:sldLayoutId id="2147483748" r:id="rId7"/>
    <p:sldLayoutId id="2147483749" r:id="rId8"/>
    <p:sldLayoutId id="2147483750" r:id="rId9"/>
    <p:sldLayoutId id="2147483751" r:id="rId10"/>
    <p:sldLayoutId id="2147483752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793209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33" r:id="rId1"/>
    <p:sldLayoutId id="2147483834" r:id="rId2"/>
    <p:sldLayoutId id="2147483835" r:id="rId3"/>
    <p:sldLayoutId id="2147483836" r:id="rId4"/>
    <p:sldLayoutId id="2147483837" r:id="rId5"/>
    <p:sldLayoutId id="2147483838" r:id="rId6"/>
    <p:sldLayoutId id="2147483839" r:id="rId7"/>
    <p:sldLayoutId id="2147483840" r:id="rId8"/>
    <p:sldLayoutId id="2147483841" r:id="rId9"/>
    <p:sldLayoutId id="2147483842" r:id="rId10"/>
    <p:sldLayoutId id="2147483843" r:id="rId11"/>
    <p:sldLayoutId id="2147483845" r:id="rId12"/>
    <p:sldLayoutId id="2147483846" r:id="rId13"/>
    <p:sldLayoutId id="2147483847" r:id="rId14"/>
    <p:sldLayoutId id="2147483848" r:id="rId15"/>
    <p:sldLayoutId id="2147483849" r:id="rId16"/>
    <p:sldLayoutId id="2147483850" r:id="rId17"/>
    <p:sldLayoutId id="2147483851" r:id="rId18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Itim"/>
              <a:buNone/>
              <a:defRPr sz="3000" b="1">
                <a:solidFill>
                  <a:schemeClr val="dk1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tim"/>
              <a:buNone/>
              <a:defRPr sz="2800" b="1">
                <a:solidFill>
                  <a:schemeClr val="dk1"/>
                </a:solidFill>
                <a:latin typeface="Itim"/>
                <a:ea typeface="Itim"/>
                <a:cs typeface="Itim"/>
                <a:sym typeface="Itim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tim"/>
              <a:buNone/>
              <a:defRPr sz="2800" b="1">
                <a:solidFill>
                  <a:schemeClr val="dk1"/>
                </a:solidFill>
                <a:latin typeface="Itim"/>
                <a:ea typeface="Itim"/>
                <a:cs typeface="Itim"/>
                <a:sym typeface="Itim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tim"/>
              <a:buNone/>
              <a:defRPr sz="2800" b="1">
                <a:solidFill>
                  <a:schemeClr val="dk1"/>
                </a:solidFill>
                <a:latin typeface="Itim"/>
                <a:ea typeface="Itim"/>
                <a:cs typeface="Itim"/>
                <a:sym typeface="Itim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tim"/>
              <a:buNone/>
              <a:defRPr sz="2800" b="1">
                <a:solidFill>
                  <a:schemeClr val="dk1"/>
                </a:solidFill>
                <a:latin typeface="Itim"/>
                <a:ea typeface="Itim"/>
                <a:cs typeface="Itim"/>
                <a:sym typeface="Itim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tim"/>
              <a:buNone/>
              <a:defRPr sz="2800" b="1">
                <a:solidFill>
                  <a:schemeClr val="dk1"/>
                </a:solidFill>
                <a:latin typeface="Itim"/>
                <a:ea typeface="Itim"/>
                <a:cs typeface="Itim"/>
                <a:sym typeface="Itim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tim"/>
              <a:buNone/>
              <a:defRPr sz="2800" b="1">
                <a:solidFill>
                  <a:schemeClr val="dk1"/>
                </a:solidFill>
                <a:latin typeface="Itim"/>
                <a:ea typeface="Itim"/>
                <a:cs typeface="Itim"/>
                <a:sym typeface="Itim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tim"/>
              <a:buNone/>
              <a:defRPr sz="2800" b="1">
                <a:solidFill>
                  <a:schemeClr val="dk1"/>
                </a:solidFill>
                <a:latin typeface="Itim"/>
                <a:ea typeface="Itim"/>
                <a:cs typeface="Itim"/>
                <a:sym typeface="Itim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Itim"/>
              <a:buNone/>
              <a:defRPr sz="2800" b="1">
                <a:solidFill>
                  <a:schemeClr val="dk1"/>
                </a:solidFill>
                <a:latin typeface="Itim"/>
                <a:ea typeface="Itim"/>
                <a:cs typeface="Itim"/>
                <a:sym typeface="Itim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82800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uli"/>
              <a:buChar char="●"/>
              <a:defRPr sz="1600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1pPr>
            <a:lvl2pPr marL="914400" lvl="1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uli"/>
              <a:buChar char="○"/>
              <a:defRPr sz="1600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2pPr>
            <a:lvl3pPr marL="1371600" lvl="2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uli"/>
              <a:buChar char="■"/>
              <a:defRPr sz="1600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3pPr>
            <a:lvl4pPr marL="1828800" lvl="3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uli"/>
              <a:buChar char="●"/>
              <a:defRPr sz="1600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4pPr>
            <a:lvl5pPr marL="2286000" lvl="4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uli"/>
              <a:buChar char="○"/>
              <a:defRPr sz="1600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5pPr>
            <a:lvl6pPr marL="2743200" lvl="5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uli"/>
              <a:buChar char="■"/>
              <a:defRPr sz="1600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6pPr>
            <a:lvl7pPr marL="3200400" lvl="6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uli"/>
              <a:buChar char="●"/>
              <a:defRPr sz="1600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7pPr>
            <a:lvl8pPr marL="3657600" lvl="7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Muli"/>
              <a:buChar char="○"/>
              <a:defRPr sz="1600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8pPr>
            <a:lvl9pPr marL="4114800" lvl="8" indent="-3302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600"/>
              <a:buFont typeface="Muli"/>
              <a:buChar char="■"/>
              <a:defRPr sz="1600">
                <a:solidFill>
                  <a:schemeClr val="dk2"/>
                </a:solidFill>
                <a:latin typeface="Muli"/>
                <a:ea typeface="Muli"/>
                <a:cs typeface="Muli"/>
                <a:sym typeface="Muli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548680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53" r:id="rId1"/>
    <p:sldLayoutId id="2147483854" r:id="rId2"/>
    <p:sldLayoutId id="2147483855" r:id="rId3"/>
    <p:sldLayoutId id="2147483857" r:id="rId4"/>
    <p:sldLayoutId id="2147483858" r:id="rId5"/>
    <p:sldLayoutId id="2147483859" r:id="rId6"/>
    <p:sldLayoutId id="2147483860" r:id="rId7"/>
    <p:sldLayoutId id="2147483861" r:id="rId8"/>
    <p:sldLayoutId id="2147483862" r:id="rId9"/>
    <p:sldLayoutId id="2147483863" r:id="rId10"/>
    <p:sldLayoutId id="2147483864" r:id="rId11"/>
    <p:sldLayoutId id="2147483865" r:id="rId12"/>
    <p:sldLayoutId id="2147483866" r:id="rId13"/>
    <p:sldLayoutId id="2147483867" r:id="rId14"/>
    <p:sldLayoutId id="2147483868" r:id="rId15"/>
    <p:sldLayoutId id="2147483869" r:id="rId16"/>
    <p:sldLayoutId id="2147483870" r:id="rId17"/>
    <p:sldLayoutId id="2147483871" r:id="rId18"/>
    <p:sldLayoutId id="2147483872" r:id="rId19"/>
    <p:sldLayoutId id="2147483873" r:id="rId20"/>
    <p:sldLayoutId id="2147483874" r:id="rId21"/>
    <p:sldLayoutId id="2147483875" r:id="rId22"/>
    <p:sldLayoutId id="2147483876" r:id="rId23"/>
    <p:sldLayoutId id="2147483877" r:id="rId2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827983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79" r:id="rId1"/>
    <p:sldLayoutId id="2147483880" r:id="rId2"/>
    <p:sldLayoutId id="2147483881" r:id="rId3"/>
    <p:sldLayoutId id="2147483882" r:id="rId4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294088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84" r:id="rId1"/>
    <p:sldLayoutId id="2147483885" r:id="rId2"/>
  </p:sldLayoutIdLst>
  <p:txStyles>
    <p:titleStyle>
      <a:lvl1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 kern="1200">
          <a:solidFill>
            <a:schemeClr val="tx1"/>
          </a:solidFill>
          <a:latin typeface="+mj-lt"/>
          <a:ea typeface="+mj-ea"/>
          <a:cs typeface="Arial Unicode MS"/>
        </a:defRPr>
      </a:lvl1pPr>
      <a:lvl2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Arial" panose="020B0604020202020204" pitchFamily="34" charset="0"/>
          <a:ea typeface="Arial Unicode MS"/>
          <a:cs typeface="Arial Unicode MS"/>
        </a:defRPr>
      </a:lvl2pPr>
      <a:lvl3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Arial" panose="020B0604020202020204" pitchFamily="34" charset="0"/>
          <a:ea typeface="Arial Unicode MS"/>
          <a:cs typeface="Arial Unicode MS"/>
        </a:defRPr>
      </a:lvl3pPr>
      <a:lvl4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Arial" panose="020B0604020202020204" pitchFamily="34" charset="0"/>
          <a:ea typeface="Arial Unicode MS"/>
          <a:cs typeface="Arial Unicode MS"/>
        </a:defRPr>
      </a:lvl4pPr>
      <a:lvl5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Arial" panose="020B0604020202020204" pitchFamily="34" charset="0"/>
          <a:ea typeface="Arial Unicode MS"/>
          <a:cs typeface="Arial Unicode MS"/>
        </a:defRPr>
      </a:lvl5pPr>
      <a:lvl6pPr marL="4572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Arial" panose="020B0604020202020204" pitchFamily="34" charset="0"/>
          <a:ea typeface="Arial Unicode MS"/>
          <a:cs typeface="Arial Unicode MS"/>
        </a:defRPr>
      </a:lvl6pPr>
      <a:lvl7pPr marL="9144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Arial" panose="020B0604020202020204" pitchFamily="34" charset="0"/>
          <a:ea typeface="Arial Unicode MS"/>
          <a:cs typeface="Arial Unicode MS"/>
        </a:defRPr>
      </a:lvl7pPr>
      <a:lvl8pPr marL="13716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Arial" panose="020B0604020202020204" pitchFamily="34" charset="0"/>
          <a:ea typeface="Arial Unicode MS"/>
          <a:cs typeface="Arial Unicode MS"/>
        </a:defRPr>
      </a:lvl8pPr>
      <a:lvl9pPr marL="18288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Arial" panose="020B0604020202020204" pitchFamily="34" charset="0"/>
          <a:ea typeface="Arial Unicode MS"/>
          <a:cs typeface="Arial Unicode MS"/>
        </a:defRPr>
      </a:lvl9pPr>
    </p:titleStyle>
    <p:bodyStyle>
      <a:lvl1pPr marL="171450" indent="-171450" algn="l" defTabSz="685800" rtl="0" eaLnBrk="0" fontAlgn="base" hangingPunct="0">
        <a:lnSpc>
          <a:spcPct val="90000"/>
        </a:lnSpc>
        <a:spcBef>
          <a:spcPts val="750"/>
        </a:spcBef>
        <a:spcAft>
          <a:spcPct val="0"/>
        </a:spcAft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Arial Unicode MS"/>
        </a:defRPr>
      </a:lvl1pPr>
      <a:lvl2pPr marL="5143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Arial Unicode MS"/>
        </a:defRPr>
      </a:lvl2pPr>
      <a:lvl3pPr marL="8572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Arial Unicode MS"/>
        </a:defRPr>
      </a:lvl3pPr>
      <a:lvl4pPr marL="12001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300" kern="1200">
          <a:solidFill>
            <a:schemeClr val="tx1"/>
          </a:solidFill>
          <a:latin typeface="+mn-lt"/>
          <a:ea typeface="+mn-ea"/>
          <a:cs typeface="Arial Unicode MS"/>
        </a:defRPr>
      </a:lvl4pPr>
      <a:lvl5pPr marL="15430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300" kern="1200">
          <a:solidFill>
            <a:schemeClr val="tx1"/>
          </a:solidFill>
          <a:latin typeface="+mn-lt"/>
          <a:ea typeface="+mn-ea"/>
          <a:cs typeface="Arial Unicode MS"/>
        </a:defRPr>
      </a:lvl5pPr>
      <a:lvl6pPr marL="1885997" indent="-171454" algn="l" defTabSz="685817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906" indent="-171454" algn="l" defTabSz="685817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814" indent="-171454" algn="l" defTabSz="685817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724" indent="-171454" algn="l" defTabSz="685817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9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17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26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34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44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51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60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69" algn="l" defTabSz="685817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91.xml"/><Relationship Id="rId1" Type="http://schemas.openxmlformats.org/officeDocument/2006/relationships/tags" Target="../tags/tag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gif"/><Relationship Id="rId1" Type="http://schemas.openxmlformats.org/officeDocument/2006/relationships/slideLayout" Target="../slideLayouts/slideLayout95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4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13" Type="http://schemas.openxmlformats.org/officeDocument/2006/relationships/customXml" Target="../ink/ink6.xml"/><Relationship Id="rId3" Type="http://schemas.openxmlformats.org/officeDocument/2006/relationships/notesSlide" Target="../notesSlides/notesSlide2.xml"/><Relationship Id="rId7" Type="http://schemas.openxmlformats.org/officeDocument/2006/relationships/customXml" Target="../ink/ink2.xml"/><Relationship Id="rId12" Type="http://schemas.openxmlformats.org/officeDocument/2006/relationships/customXml" Target="../ink/ink5.xml"/><Relationship Id="rId2" Type="http://schemas.openxmlformats.org/officeDocument/2006/relationships/slideLayout" Target="../slideLayouts/slideLayout65.xml"/><Relationship Id="rId16" Type="http://schemas.openxmlformats.org/officeDocument/2006/relationships/oleObject" Target="../embeddings/oleObject3.bin"/><Relationship Id="rId1" Type="http://schemas.openxmlformats.org/officeDocument/2006/relationships/vmlDrawing" Target="../drawings/vmlDrawing1.vml"/><Relationship Id="rId6" Type="http://schemas.openxmlformats.org/officeDocument/2006/relationships/oleObject" Target="../embeddings/oleObject2.bin"/><Relationship Id="rId11" Type="http://schemas.openxmlformats.org/officeDocument/2006/relationships/customXml" Target="../ink/ink4.xml"/><Relationship Id="rId5" Type="http://schemas.openxmlformats.org/officeDocument/2006/relationships/image" Target="../media/image28.wmf"/><Relationship Id="rId15" Type="http://schemas.openxmlformats.org/officeDocument/2006/relationships/customXml" Target="../ink/ink8.xml"/><Relationship Id="rId10" Type="http://schemas.openxmlformats.org/officeDocument/2006/relationships/image" Target="../media/image30.png"/><Relationship Id="rId4" Type="http://schemas.openxmlformats.org/officeDocument/2006/relationships/oleObject" Target="../embeddings/oleObject1.bin"/><Relationship Id="rId9" Type="http://schemas.openxmlformats.org/officeDocument/2006/relationships/customXml" Target="../ink/ink3.xml"/><Relationship Id="rId14" Type="http://schemas.openxmlformats.org/officeDocument/2006/relationships/customXml" Target="../ink/ink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3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13" Type="http://schemas.openxmlformats.org/officeDocument/2006/relationships/customXml" Target="../ink/ink14.xml"/><Relationship Id="rId18" Type="http://schemas.openxmlformats.org/officeDocument/2006/relationships/image" Target="../media/image38.png"/><Relationship Id="rId3" Type="http://schemas.openxmlformats.org/officeDocument/2006/relationships/customXml" Target="../ink/ink9.xml"/><Relationship Id="rId21" Type="http://schemas.openxmlformats.org/officeDocument/2006/relationships/customXml" Target="../ink/ink18.xml"/><Relationship Id="rId7" Type="http://schemas.openxmlformats.org/officeDocument/2006/relationships/customXml" Target="../ink/ink11.xml"/><Relationship Id="rId12" Type="http://schemas.openxmlformats.org/officeDocument/2006/relationships/image" Target="../media/image35.png"/><Relationship Id="rId17" Type="http://schemas.openxmlformats.org/officeDocument/2006/relationships/customXml" Target="../ink/ink16.xml"/><Relationship Id="rId2" Type="http://schemas.openxmlformats.org/officeDocument/2006/relationships/notesSlide" Target="../notesSlides/notesSlide3.xml"/><Relationship Id="rId16" Type="http://schemas.openxmlformats.org/officeDocument/2006/relationships/image" Target="../media/image37.png"/><Relationship Id="rId20" Type="http://schemas.openxmlformats.org/officeDocument/2006/relationships/image" Target="../media/image39.png"/><Relationship Id="rId1" Type="http://schemas.openxmlformats.org/officeDocument/2006/relationships/slideLayout" Target="../slideLayouts/slideLayout94.xml"/><Relationship Id="rId6" Type="http://schemas.openxmlformats.org/officeDocument/2006/relationships/image" Target="../media/image32.png"/><Relationship Id="rId11" Type="http://schemas.openxmlformats.org/officeDocument/2006/relationships/customXml" Target="../ink/ink13.xml"/><Relationship Id="rId5" Type="http://schemas.openxmlformats.org/officeDocument/2006/relationships/customXml" Target="../ink/ink10.xml"/><Relationship Id="rId15" Type="http://schemas.openxmlformats.org/officeDocument/2006/relationships/customXml" Target="../ink/ink15.xml"/><Relationship Id="rId10" Type="http://schemas.openxmlformats.org/officeDocument/2006/relationships/image" Target="../media/image34.png"/><Relationship Id="rId19" Type="http://schemas.openxmlformats.org/officeDocument/2006/relationships/customXml" Target="../ink/ink17.xml"/><Relationship Id="rId4" Type="http://schemas.openxmlformats.org/officeDocument/2006/relationships/image" Target="../media/image31.png"/><Relationship Id="rId9" Type="http://schemas.openxmlformats.org/officeDocument/2006/relationships/customXml" Target="../ink/ink12.xml"/><Relationship Id="rId14" Type="http://schemas.openxmlformats.org/officeDocument/2006/relationships/image" Target="../media/image36.png"/><Relationship Id="rId22" Type="http://schemas.openxmlformats.org/officeDocument/2006/relationships/image" Target="../media/image40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3" Type="http://schemas.openxmlformats.org/officeDocument/2006/relationships/image" Target="../media/image16.jpeg"/><Relationship Id="rId7" Type="http://schemas.openxmlformats.org/officeDocument/2006/relationships/image" Target="../media/image20.png"/><Relationship Id="rId2" Type="http://schemas.openxmlformats.org/officeDocument/2006/relationships/slideLayout" Target="../slideLayouts/slideLayout87.xml"/><Relationship Id="rId1" Type="http://schemas.openxmlformats.org/officeDocument/2006/relationships/tags" Target="../tags/tag2.xml"/><Relationship Id="rId6" Type="http://schemas.openxmlformats.org/officeDocument/2006/relationships/image" Target="../media/image19.png"/><Relationship Id="rId5" Type="http://schemas.openxmlformats.org/officeDocument/2006/relationships/image" Target="../media/image18.png"/><Relationship Id="rId4" Type="http://schemas.openxmlformats.org/officeDocument/2006/relationships/image" Target="../media/image17.png"/><Relationship Id="rId9" Type="http://schemas.openxmlformats.org/officeDocument/2006/relationships/image" Target="../media/image22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94.xml"/><Relationship Id="rId1" Type="http://schemas.openxmlformats.org/officeDocument/2006/relationships/tags" Target="../tags/tag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2.xml"/><Relationship Id="rId1" Type="http://schemas.openxmlformats.org/officeDocument/2006/relationships/tags" Target="../tags/tag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75.xml"/><Relationship Id="rId1" Type="http://schemas.openxmlformats.org/officeDocument/2006/relationships/tags" Target="../tags/tag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slideLayout" Target="../slideLayouts/slideLayout40.xml"/><Relationship Id="rId1" Type="http://schemas.openxmlformats.org/officeDocument/2006/relationships/tags" Target="../tags/tag6.xml"/><Relationship Id="rId4" Type="http://schemas.openxmlformats.org/officeDocument/2006/relationships/image" Target="../media/image24.jpe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5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40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customXml" Target="../ink/ink1.xml"/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24.xml"/><Relationship Id="rId4" Type="http://schemas.openxmlformats.org/officeDocument/2006/relationships/image" Target="../media/image26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802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>
            <a:extLst>
              <a:ext uri="{FF2B5EF4-FFF2-40B4-BE49-F238E27FC236}">
                <a16:creationId xmlns:a16="http://schemas.microsoft.com/office/drawing/2014/main" id="{956F8F8A-589E-4228-8D58-A0F9128B82EB}"/>
              </a:ext>
            </a:extLst>
          </p:cNvPr>
          <p:cNvSpPr txBox="1"/>
          <p:nvPr/>
        </p:nvSpPr>
        <p:spPr>
          <a:xfrm>
            <a:off x="1198880" y="1916590"/>
            <a:ext cx="10342880" cy="58477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defTabSz="685715">
              <a:defRPr/>
            </a:pPr>
            <a:r>
              <a:rPr lang="en-US" altLang="ko-KR" sz="3200" b="1" dirty="0">
                <a:solidFill>
                  <a:srgbClr val="FFFF9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CHIA SỐ CÓ HAI CHỮ SỐ CHO SỐ CÓ MỘT CHỮ SỐ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8834E3B2-EC0C-4957-AD6C-5BB960AE7DB9}"/>
              </a:ext>
            </a:extLst>
          </p:cNvPr>
          <p:cNvSpPr txBox="1"/>
          <p:nvPr/>
        </p:nvSpPr>
        <p:spPr>
          <a:xfrm>
            <a:off x="5009515" y="1179596"/>
            <a:ext cx="2000885" cy="646331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defTabSz="685715">
              <a:defRPr/>
            </a:pPr>
            <a:r>
              <a:rPr lang="en-US" altLang="ko-KR" sz="2400" b="1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</a:t>
            </a:r>
            <a:r>
              <a:rPr lang="en-US" altLang="ko-KR" sz="36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697215B0-8B80-41E1-BB98-322FF96A2E46}"/>
              </a:ext>
            </a:extLst>
          </p:cNvPr>
          <p:cNvSpPr/>
          <p:nvPr/>
        </p:nvSpPr>
        <p:spPr>
          <a:xfrm>
            <a:off x="873760" y="301626"/>
            <a:ext cx="10871200" cy="4097654"/>
          </a:xfrm>
          <a:custGeom>
            <a:avLst/>
            <a:gdLst>
              <a:gd name="connsiteX0" fmla="*/ 0 w 11768516"/>
              <a:gd name="connsiteY0" fmla="*/ 0 h 5433944"/>
              <a:gd name="connsiteX1" fmla="*/ 11768516 w 11768516"/>
              <a:gd name="connsiteY1" fmla="*/ 0 h 5433944"/>
              <a:gd name="connsiteX2" fmla="*/ 11768516 w 11768516"/>
              <a:gd name="connsiteY2" fmla="*/ 5433944 h 5433944"/>
              <a:gd name="connsiteX3" fmla="*/ 3711365 w 11768516"/>
              <a:gd name="connsiteY3" fmla="*/ 5433944 h 5433944"/>
              <a:gd name="connsiteX4" fmla="*/ 3711365 w 11768516"/>
              <a:gd name="connsiteY4" fmla="*/ 5233214 h 5433944"/>
              <a:gd name="connsiteX5" fmla="*/ 11567786 w 11768516"/>
              <a:gd name="connsiteY5" fmla="*/ 5233214 h 5433944"/>
              <a:gd name="connsiteX6" fmla="*/ 11567786 w 11768516"/>
              <a:gd name="connsiteY6" fmla="*/ 200730 h 5433944"/>
              <a:gd name="connsiteX7" fmla="*/ 200730 w 11768516"/>
              <a:gd name="connsiteY7" fmla="*/ 200730 h 5433944"/>
              <a:gd name="connsiteX8" fmla="*/ 200730 w 11768516"/>
              <a:gd name="connsiteY8" fmla="*/ 3480926 h 5433944"/>
              <a:gd name="connsiteX9" fmla="*/ 0 w 11768516"/>
              <a:gd name="connsiteY9" fmla="*/ 3480926 h 5433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768516" h="5433944">
                <a:moveTo>
                  <a:pt x="0" y="0"/>
                </a:moveTo>
                <a:lnTo>
                  <a:pt x="11768516" y="0"/>
                </a:lnTo>
                <a:lnTo>
                  <a:pt x="11768516" y="5433944"/>
                </a:lnTo>
                <a:lnTo>
                  <a:pt x="3711365" y="5433944"/>
                </a:lnTo>
                <a:lnTo>
                  <a:pt x="3711365" y="5233214"/>
                </a:lnTo>
                <a:lnTo>
                  <a:pt x="11567786" y="5233214"/>
                </a:lnTo>
                <a:lnTo>
                  <a:pt x="11567786" y="200730"/>
                </a:lnTo>
                <a:lnTo>
                  <a:pt x="200730" y="200730"/>
                </a:lnTo>
                <a:lnTo>
                  <a:pt x="200730" y="3480926"/>
                </a:lnTo>
                <a:lnTo>
                  <a:pt x="0" y="34809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685715">
              <a:defRPr/>
            </a:pPr>
            <a:endParaRPr lang="en-US" sz="900">
              <a:solidFill>
                <a:prstClr val="black"/>
              </a:solidFill>
              <a:latin typeface="Arial"/>
            </a:endParaRPr>
          </a:p>
        </p:txBody>
      </p:sp>
      <p:grpSp>
        <p:nvGrpSpPr>
          <p:cNvPr id="62470" name="Group 15">
            <a:extLst>
              <a:ext uri="{FF2B5EF4-FFF2-40B4-BE49-F238E27FC236}">
                <a16:creationId xmlns:a16="http://schemas.microsoft.com/office/drawing/2014/main" id="{EC1B1C9C-B495-4ABA-A2CA-5852F2DB71A5}"/>
              </a:ext>
            </a:extLst>
          </p:cNvPr>
          <p:cNvGrpSpPr>
            <a:grpSpLocks/>
          </p:cNvGrpSpPr>
          <p:nvPr/>
        </p:nvGrpSpPr>
        <p:grpSpPr bwMode="auto">
          <a:xfrm>
            <a:off x="1606550" y="2499360"/>
            <a:ext cx="2630488" cy="2914650"/>
            <a:chOff x="8479089" y="1262387"/>
            <a:chExt cx="6147593" cy="5684813"/>
          </a:xfrm>
        </p:grpSpPr>
        <p:grpSp>
          <p:nvGrpSpPr>
            <p:cNvPr id="62477" name="Group 16">
              <a:extLst>
                <a:ext uri="{FF2B5EF4-FFF2-40B4-BE49-F238E27FC236}">
                  <a16:creationId xmlns:a16="http://schemas.microsoft.com/office/drawing/2014/main" id="{699D5BFB-6C15-4535-B478-96A0651A177E}"/>
                </a:ext>
              </a:extLst>
            </p:cNvPr>
            <p:cNvGrpSpPr>
              <a:grpSpLocks/>
            </p:cNvGrpSpPr>
            <p:nvPr/>
          </p:nvGrpSpPr>
          <p:grpSpPr bwMode="auto">
            <a:xfrm rot="20275744" flipH="1">
              <a:off x="9114364" y="4275293"/>
              <a:ext cx="965714" cy="1155036"/>
              <a:chOff x="5704433" y="717502"/>
              <a:chExt cx="7365528" cy="8809481"/>
            </a:xfrm>
          </p:grpSpPr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FB641F78-AD1E-4DEE-95D0-7A4EBC4BCDD8}"/>
                  </a:ext>
                </a:extLst>
              </p:cNvPr>
              <p:cNvSpPr/>
              <p:nvPr/>
            </p:nvSpPr>
            <p:spPr>
              <a:xfrm>
                <a:off x="11738511" y="8181796"/>
                <a:ext cx="764007" cy="1251633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0" h="438150">
                    <a:moveTo>
                      <a:pt x="0" y="0"/>
                    </a:moveTo>
                    <a:lnTo>
                      <a:pt x="19050" y="438150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6903AEE9-AA2F-47E9-9C09-76418CB3326D}"/>
                  </a:ext>
                </a:extLst>
              </p:cNvPr>
              <p:cNvSpPr/>
              <p:nvPr/>
            </p:nvSpPr>
            <p:spPr>
              <a:xfrm>
                <a:off x="9146866" y="6792755"/>
                <a:ext cx="3395624" cy="1605859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04B0D0EA-0409-4FBD-94BA-ACB20DE6921D}"/>
                  </a:ext>
                </a:extLst>
              </p:cNvPr>
              <p:cNvSpPr/>
              <p:nvPr/>
            </p:nvSpPr>
            <p:spPr>
              <a:xfrm>
                <a:off x="5709350" y="5527684"/>
                <a:ext cx="792312" cy="590382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6225" h="205332">
                    <a:moveTo>
                      <a:pt x="157232" y="0"/>
                    </a:moveTo>
                    <a:lnTo>
                      <a:pt x="0" y="205332"/>
                    </a:lnTo>
                    <a:lnTo>
                      <a:pt x="276225" y="157707"/>
                    </a:lnTo>
                    <a:lnTo>
                      <a:pt x="15723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71411621-BC85-4DCB-9514-7B9D8D0AE60F}"/>
                  </a:ext>
                </a:extLst>
              </p:cNvPr>
              <p:cNvSpPr/>
              <p:nvPr/>
            </p:nvSpPr>
            <p:spPr>
              <a:xfrm>
                <a:off x="6118737" y="5091915"/>
                <a:ext cx="1612930" cy="238518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99449EB7-E77D-4F75-B62B-FEDECD2ABD1E}"/>
                  </a:ext>
                </a:extLst>
              </p:cNvPr>
              <p:cNvSpPr/>
              <p:nvPr/>
            </p:nvSpPr>
            <p:spPr>
              <a:xfrm>
                <a:off x="10195549" y="2327658"/>
                <a:ext cx="2942874" cy="3991040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9175" h="1390650">
                    <a:moveTo>
                      <a:pt x="1019175" y="0"/>
                    </a:moveTo>
                    <a:lnTo>
                      <a:pt x="0" y="295275"/>
                    </a:lnTo>
                    <a:lnTo>
                      <a:pt x="19050" y="1390650"/>
                    </a:lnTo>
                    <a:lnTo>
                      <a:pt x="101917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4FE9CB74-F319-49B0-93B8-6F2C97A9670E}"/>
                  </a:ext>
                </a:extLst>
              </p:cNvPr>
              <p:cNvSpPr/>
              <p:nvPr/>
            </p:nvSpPr>
            <p:spPr>
              <a:xfrm>
                <a:off x="7635750" y="3231901"/>
                <a:ext cx="2716499" cy="4628653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9E3B8065-EA6D-48ED-86AC-1BD7BEA230AE}"/>
                  </a:ext>
                </a:extLst>
              </p:cNvPr>
              <p:cNvSpPr/>
              <p:nvPr/>
            </p:nvSpPr>
            <p:spPr>
              <a:xfrm>
                <a:off x="7725155" y="613354"/>
                <a:ext cx="2575024" cy="6234513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171700">
                    <a:moveTo>
                      <a:pt x="0" y="914400"/>
                    </a:moveTo>
                    <a:lnTo>
                      <a:pt x="871538" y="0"/>
                    </a:lnTo>
                    <a:cubicBezTo>
                      <a:pt x="876300" y="723900"/>
                      <a:pt x="881063" y="1447800"/>
                      <a:pt x="885825" y="2171700"/>
                    </a:cubicBezTo>
                    <a:lnTo>
                      <a:pt x="0" y="91440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</p:grpSp>
        <p:grpSp>
          <p:nvGrpSpPr>
            <p:cNvPr id="62478" name="Group 17">
              <a:extLst>
                <a:ext uri="{FF2B5EF4-FFF2-40B4-BE49-F238E27FC236}">
                  <a16:creationId xmlns:a16="http://schemas.microsoft.com/office/drawing/2014/main" id="{CF9C0144-00C7-4527-BFDD-6EB89678EF53}"/>
                </a:ext>
              </a:extLst>
            </p:cNvPr>
            <p:cNvGrpSpPr>
              <a:grpSpLocks/>
            </p:cNvGrpSpPr>
            <p:nvPr/>
          </p:nvGrpSpPr>
          <p:grpSpPr bwMode="auto">
            <a:xfrm rot="20275744" flipH="1">
              <a:off x="8479089" y="5341625"/>
              <a:ext cx="1416763" cy="1605575"/>
              <a:chOff x="5365048" y="479821"/>
              <a:chExt cx="8036930" cy="9108010"/>
            </a:xfrm>
          </p:grpSpPr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C69E4199-9C47-47AF-8B70-5136E901FA0A}"/>
                  </a:ext>
                </a:extLst>
              </p:cNvPr>
              <p:cNvSpPr/>
              <p:nvPr/>
            </p:nvSpPr>
            <p:spPr>
              <a:xfrm>
                <a:off x="11678449" y="8268312"/>
                <a:ext cx="1052315" cy="1317334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21889834-09D9-44FC-B23A-60E95795BC45}"/>
                  </a:ext>
                </a:extLst>
              </p:cNvPr>
              <p:cNvSpPr/>
              <p:nvPr/>
            </p:nvSpPr>
            <p:spPr>
              <a:xfrm>
                <a:off x="9111214" y="6808491"/>
                <a:ext cx="3346355" cy="1615937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721362E9-7C02-470F-83CC-03AEA816CE49}"/>
                  </a:ext>
                </a:extLst>
              </p:cNvPr>
              <p:cNvSpPr/>
              <p:nvPr/>
            </p:nvSpPr>
            <p:spPr>
              <a:xfrm>
                <a:off x="5376543" y="5443585"/>
                <a:ext cx="1136500" cy="456678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5D037041-30BE-4B4D-80CD-98FB55178E1B}"/>
                  </a:ext>
                </a:extLst>
              </p:cNvPr>
              <p:cNvSpPr/>
              <p:nvPr/>
            </p:nvSpPr>
            <p:spPr>
              <a:xfrm>
                <a:off x="6137435" y="5126609"/>
                <a:ext cx="1599519" cy="2371206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4CE0E844-1D7E-4778-8AEB-E8D2314E2943}"/>
                  </a:ext>
                </a:extLst>
              </p:cNvPr>
              <p:cNvSpPr/>
              <p:nvPr/>
            </p:nvSpPr>
            <p:spPr>
              <a:xfrm>
                <a:off x="9871861" y="2475391"/>
                <a:ext cx="3535779" cy="3846638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C88A6F6B-D46C-4E5E-A861-0CEA85734978}"/>
                  </a:ext>
                </a:extLst>
              </p:cNvPr>
              <p:cNvSpPr/>
              <p:nvPr/>
            </p:nvSpPr>
            <p:spPr>
              <a:xfrm>
                <a:off x="7612009" y="3232763"/>
                <a:ext cx="2651834" cy="4672166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03065862-2300-40A8-817D-4D4F472A932B}"/>
                  </a:ext>
                </a:extLst>
              </p:cNvPr>
              <p:cNvSpPr/>
              <p:nvPr/>
            </p:nvSpPr>
            <p:spPr>
              <a:xfrm>
                <a:off x="7733059" y="378396"/>
                <a:ext cx="2567649" cy="6498877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</p:grpSp>
        <p:grpSp>
          <p:nvGrpSpPr>
            <p:cNvPr id="62479" name="Group 18">
              <a:extLst>
                <a:ext uri="{FF2B5EF4-FFF2-40B4-BE49-F238E27FC236}">
                  <a16:creationId xmlns:a16="http://schemas.microsoft.com/office/drawing/2014/main" id="{AE941F32-A023-4357-9953-2251E4684FBB}"/>
                </a:ext>
              </a:extLst>
            </p:cNvPr>
            <p:cNvGrpSpPr>
              <a:grpSpLocks/>
            </p:cNvGrpSpPr>
            <p:nvPr/>
          </p:nvGrpSpPr>
          <p:grpSpPr bwMode="auto">
            <a:xfrm rot="20275744" flipH="1">
              <a:off x="10278521" y="5974428"/>
              <a:ext cx="496268" cy="512648"/>
              <a:chOff x="5365048" y="1982197"/>
              <a:chExt cx="7362621" cy="7605634"/>
            </a:xfrm>
          </p:grpSpPr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5CBBB738-CA3D-4D35-A6E5-967F98C7A821}"/>
                  </a:ext>
                </a:extLst>
              </p:cNvPr>
              <p:cNvSpPr/>
              <p:nvPr/>
            </p:nvSpPr>
            <p:spPr>
              <a:xfrm>
                <a:off x="11797772" y="8020503"/>
                <a:ext cx="1045790" cy="133214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BB933D4E-65C1-4C04-8C7E-7D359710DB80}"/>
                  </a:ext>
                </a:extLst>
              </p:cNvPr>
              <p:cNvSpPr/>
              <p:nvPr/>
            </p:nvSpPr>
            <p:spPr>
              <a:xfrm>
                <a:off x="9142522" y="6653326"/>
                <a:ext cx="3357574" cy="156184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58D14F93-D8D8-4CED-B6B4-43CCCBD0AD4C}"/>
                  </a:ext>
                </a:extLst>
              </p:cNvPr>
              <p:cNvSpPr/>
              <p:nvPr/>
            </p:nvSpPr>
            <p:spPr>
              <a:xfrm>
                <a:off x="5387647" y="5278717"/>
                <a:ext cx="1155875" cy="459367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CA6479D7-470A-4D46-ACFE-55D60E54A16F}"/>
                  </a:ext>
                </a:extLst>
              </p:cNvPr>
              <p:cNvSpPr/>
              <p:nvPr/>
            </p:nvSpPr>
            <p:spPr>
              <a:xfrm>
                <a:off x="6213915" y="5000894"/>
                <a:ext cx="1596215" cy="2388706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B32D440A-D2D0-4237-A36B-6538ECB5E699}"/>
                  </a:ext>
                </a:extLst>
              </p:cNvPr>
              <p:cNvSpPr/>
              <p:nvPr/>
            </p:nvSpPr>
            <p:spPr>
              <a:xfrm>
                <a:off x="9935111" y="3311045"/>
                <a:ext cx="1926470" cy="2939946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  <a:gd name="connsiteX0" fmla="*/ 1247497 w 1247497"/>
                  <a:gd name="connsiteY0" fmla="*/ 0 h 1024830"/>
                  <a:gd name="connsiteX1" fmla="*/ 0 w 1247497"/>
                  <a:gd name="connsiteY1" fmla="*/ 277330 h 1024830"/>
                  <a:gd name="connsiteX2" fmla="*/ 113780 w 1247497"/>
                  <a:gd name="connsiteY2" fmla="*/ 1024830 h 1024830"/>
                  <a:gd name="connsiteX3" fmla="*/ 1247497 w 1247497"/>
                  <a:gd name="connsiteY3" fmla="*/ 0 h 1024830"/>
                  <a:gd name="connsiteX0" fmla="*/ 675581 w 675581"/>
                  <a:gd name="connsiteY0" fmla="*/ 0 h 1036087"/>
                  <a:gd name="connsiteX1" fmla="*/ 0 w 675581"/>
                  <a:gd name="connsiteY1" fmla="*/ 288587 h 1036087"/>
                  <a:gd name="connsiteX2" fmla="*/ 113780 w 675581"/>
                  <a:gd name="connsiteY2" fmla="*/ 1036087 h 1036087"/>
                  <a:gd name="connsiteX3" fmla="*/ 675581 w 675581"/>
                  <a:gd name="connsiteY3" fmla="*/ 0 h 1036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5581" h="1036087">
                    <a:moveTo>
                      <a:pt x="675581" y="0"/>
                    </a:moveTo>
                    <a:lnTo>
                      <a:pt x="0" y="288587"/>
                    </a:lnTo>
                    <a:lnTo>
                      <a:pt x="113780" y="1036087"/>
                    </a:lnTo>
                    <a:lnTo>
                      <a:pt x="675581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EE7CB2D6-396D-41EB-8175-9F176B107FCF}"/>
                  </a:ext>
                </a:extLst>
              </p:cNvPr>
              <p:cNvSpPr/>
              <p:nvPr/>
            </p:nvSpPr>
            <p:spPr>
              <a:xfrm>
                <a:off x="7611450" y="3186022"/>
                <a:ext cx="2697099" cy="4501792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42A06580-23E0-4EA6-83A0-AAAA86258FD4}"/>
                  </a:ext>
                </a:extLst>
              </p:cNvPr>
              <p:cNvSpPr/>
              <p:nvPr/>
            </p:nvSpPr>
            <p:spPr>
              <a:xfrm>
                <a:off x="7751895" y="1787351"/>
                <a:ext cx="2587014" cy="4961159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  <a:gd name="connsiteX0" fmla="*/ 0 w 993639"/>
                  <a:gd name="connsiteY0" fmla="*/ 595440 h 1852740"/>
                  <a:gd name="connsiteX1" fmla="*/ 993498 w 993639"/>
                  <a:gd name="connsiteY1" fmla="*/ 0 h 1852740"/>
                  <a:gd name="connsiteX2" fmla="*/ 885825 w 993639"/>
                  <a:gd name="connsiteY2" fmla="*/ 1852740 h 1852740"/>
                  <a:gd name="connsiteX3" fmla="*/ 0 w 993639"/>
                  <a:gd name="connsiteY3" fmla="*/ 595440 h 1852740"/>
                  <a:gd name="connsiteX0" fmla="*/ 0 w 885825"/>
                  <a:gd name="connsiteY0" fmla="*/ 473999 h 1731299"/>
                  <a:gd name="connsiteX1" fmla="*/ 784851 w 885825"/>
                  <a:gd name="connsiteY1" fmla="*/ 0 h 1731299"/>
                  <a:gd name="connsiteX2" fmla="*/ 885825 w 885825"/>
                  <a:gd name="connsiteY2" fmla="*/ 1731299 h 1731299"/>
                  <a:gd name="connsiteX3" fmla="*/ 0 w 885825"/>
                  <a:gd name="connsiteY3" fmla="*/ 473999 h 1731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1731299">
                    <a:moveTo>
                      <a:pt x="0" y="473999"/>
                    </a:moveTo>
                    <a:lnTo>
                      <a:pt x="784851" y="0"/>
                    </a:lnTo>
                    <a:cubicBezTo>
                      <a:pt x="789613" y="723900"/>
                      <a:pt x="881063" y="1007399"/>
                      <a:pt x="885825" y="1731299"/>
                    </a:cubicBezTo>
                    <a:lnTo>
                      <a:pt x="0" y="473999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</p:grpSp>
        <p:grpSp>
          <p:nvGrpSpPr>
            <p:cNvPr id="62480" name="Group 19">
              <a:extLst>
                <a:ext uri="{FF2B5EF4-FFF2-40B4-BE49-F238E27FC236}">
                  <a16:creationId xmlns:a16="http://schemas.microsoft.com/office/drawing/2014/main" id="{24B74266-EBD5-4166-9F86-4930A434E23D}"/>
                </a:ext>
              </a:extLst>
            </p:cNvPr>
            <p:cNvGrpSpPr>
              <a:grpSpLocks/>
            </p:cNvGrpSpPr>
            <p:nvPr/>
          </p:nvGrpSpPr>
          <p:grpSpPr bwMode="auto">
            <a:xfrm rot="20275744" flipH="1">
              <a:off x="11620616" y="3813253"/>
              <a:ext cx="1199247" cy="1359069"/>
              <a:chOff x="5365051" y="479822"/>
              <a:chExt cx="8036930" cy="9108006"/>
            </a:xfrm>
          </p:grpSpPr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214DC201-DFEB-4B7A-AD4E-2C2EB5525F42}"/>
                  </a:ext>
                </a:extLst>
              </p:cNvPr>
              <p:cNvSpPr/>
              <p:nvPr/>
            </p:nvSpPr>
            <p:spPr>
              <a:xfrm>
                <a:off x="11737708" y="8226078"/>
                <a:ext cx="1044271" cy="1328022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7B453867-F5C5-4E87-A631-F584BFB2FF5C}"/>
                  </a:ext>
                </a:extLst>
              </p:cNvPr>
              <p:cNvSpPr/>
              <p:nvPr/>
            </p:nvSpPr>
            <p:spPr>
              <a:xfrm>
                <a:off x="9174922" y="6818710"/>
                <a:ext cx="3306850" cy="161852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6DA15555-2043-49A1-97FF-9931751AA5E4}"/>
                  </a:ext>
                </a:extLst>
              </p:cNvPr>
              <p:cNvSpPr/>
              <p:nvPr/>
            </p:nvSpPr>
            <p:spPr>
              <a:xfrm>
                <a:off x="5368023" y="5538516"/>
                <a:ext cx="1143725" cy="456507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E9CDD3A4-34CB-49CE-8229-AF2018DD04F3}"/>
                  </a:ext>
                </a:extLst>
              </p:cNvPr>
              <p:cNvSpPr/>
              <p:nvPr/>
            </p:nvSpPr>
            <p:spPr>
              <a:xfrm>
                <a:off x="6173685" y="5203491"/>
                <a:ext cx="1566414" cy="2386295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22FED90D-9DF0-4677-B5B0-CA7E40FD6C9D}"/>
                  </a:ext>
                </a:extLst>
              </p:cNvPr>
              <p:cNvSpPr/>
              <p:nvPr/>
            </p:nvSpPr>
            <p:spPr>
              <a:xfrm>
                <a:off x="9911035" y="2566744"/>
                <a:ext cx="3530630" cy="3838806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FE2DB4E8-DB5D-4C98-9740-70730BFDFD02}"/>
                  </a:ext>
                </a:extLst>
              </p:cNvPr>
              <p:cNvSpPr/>
              <p:nvPr/>
            </p:nvSpPr>
            <p:spPr>
              <a:xfrm>
                <a:off x="7579603" y="3242996"/>
                <a:ext cx="2660412" cy="4627332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9D6B57C5-1867-4668-BBAA-9945073B0F72}"/>
                  </a:ext>
                </a:extLst>
              </p:cNvPr>
              <p:cNvSpPr/>
              <p:nvPr/>
            </p:nvSpPr>
            <p:spPr>
              <a:xfrm>
                <a:off x="7810682" y="424415"/>
                <a:ext cx="2486359" cy="6494849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</p:grpSp>
        <p:grpSp>
          <p:nvGrpSpPr>
            <p:cNvPr id="62481" name="Group 20">
              <a:extLst>
                <a:ext uri="{FF2B5EF4-FFF2-40B4-BE49-F238E27FC236}">
                  <a16:creationId xmlns:a16="http://schemas.microsoft.com/office/drawing/2014/main" id="{6C329B87-754C-490F-AE1E-99DD6E4A88CC}"/>
                </a:ext>
              </a:extLst>
            </p:cNvPr>
            <p:cNvGrpSpPr>
              <a:grpSpLocks/>
            </p:cNvGrpSpPr>
            <p:nvPr/>
          </p:nvGrpSpPr>
          <p:grpSpPr bwMode="auto">
            <a:xfrm rot="20073958" flipH="1">
              <a:off x="10116519" y="4915091"/>
              <a:ext cx="1567652" cy="1079675"/>
              <a:chOff x="3667032" y="1708483"/>
              <a:chExt cx="8105829" cy="5582653"/>
            </a:xfrm>
          </p:grpSpPr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BE5BA9D5-DFCF-44D7-B2EA-BB2F876C7E35}"/>
                  </a:ext>
                </a:extLst>
              </p:cNvPr>
              <p:cNvSpPr/>
              <p:nvPr/>
            </p:nvSpPr>
            <p:spPr>
              <a:xfrm>
                <a:off x="9730228" y="2545099"/>
                <a:ext cx="2091020" cy="1056660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AE865A92-CB69-4F4D-B004-98AFA28B20AD}"/>
                  </a:ext>
                </a:extLst>
              </p:cNvPr>
              <p:cNvSpPr/>
              <p:nvPr/>
            </p:nvSpPr>
            <p:spPr>
              <a:xfrm>
                <a:off x="8590123" y="2569124"/>
                <a:ext cx="1995096" cy="976615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8DCBE4DC-0263-40B7-AF92-DAD299511601}"/>
                  </a:ext>
                </a:extLst>
              </p:cNvPr>
              <p:cNvSpPr/>
              <p:nvPr/>
            </p:nvSpPr>
            <p:spPr>
              <a:xfrm>
                <a:off x="3665077" y="1703044"/>
                <a:ext cx="1131839" cy="720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563D3D5A-C9AF-4286-AB55-6F212588D6C7}"/>
                  </a:ext>
                </a:extLst>
              </p:cNvPr>
              <p:cNvSpPr/>
              <p:nvPr/>
            </p:nvSpPr>
            <p:spPr>
              <a:xfrm>
                <a:off x="6683054" y="3168611"/>
                <a:ext cx="1649791" cy="4034519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E1D46760-F912-42B7-B074-82E805D7C37B}"/>
                  </a:ext>
                </a:extLst>
              </p:cNvPr>
              <p:cNvSpPr/>
              <p:nvPr/>
            </p:nvSpPr>
            <p:spPr>
              <a:xfrm>
                <a:off x="4302608" y="1704458"/>
                <a:ext cx="1956729" cy="1905195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BF254432-992C-49A5-8075-296BDF36DB48}"/>
                  </a:ext>
                </a:extLst>
              </p:cNvPr>
              <p:cNvSpPr/>
              <p:nvPr/>
            </p:nvSpPr>
            <p:spPr>
              <a:xfrm>
                <a:off x="7478141" y="2104509"/>
                <a:ext cx="2206110" cy="1392875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E58B3FE8-DC51-4D2E-8228-FAAD1B2E37B0}"/>
                  </a:ext>
                </a:extLst>
              </p:cNvPr>
              <p:cNvSpPr/>
              <p:nvPr/>
            </p:nvSpPr>
            <p:spPr>
              <a:xfrm>
                <a:off x="5912649" y="1708598"/>
                <a:ext cx="2186932" cy="5491434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 dirty="0">
                  <a:solidFill>
                    <a:prstClr val="white"/>
                  </a:solidFill>
                  <a:latin typeface="Arial"/>
                </a:endParaRPr>
              </a:p>
            </p:txBody>
          </p:sp>
        </p:grpSp>
        <p:grpSp>
          <p:nvGrpSpPr>
            <p:cNvPr id="62482" name="Group 21">
              <a:extLst>
                <a:ext uri="{FF2B5EF4-FFF2-40B4-BE49-F238E27FC236}">
                  <a16:creationId xmlns:a16="http://schemas.microsoft.com/office/drawing/2014/main" id="{47E59724-0276-4C07-A974-6BDAC9CC09F3}"/>
                </a:ext>
              </a:extLst>
            </p:cNvPr>
            <p:cNvGrpSpPr>
              <a:grpSpLocks/>
            </p:cNvGrpSpPr>
            <p:nvPr/>
          </p:nvGrpSpPr>
          <p:grpSpPr bwMode="auto">
            <a:xfrm rot="20073958" flipH="1">
              <a:off x="10286237" y="3877079"/>
              <a:ext cx="981094" cy="675699"/>
              <a:chOff x="3667032" y="1708483"/>
              <a:chExt cx="8105829" cy="5582653"/>
            </a:xfrm>
          </p:grpSpPr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3C2D0DCA-CA3F-44E7-8133-29F4C8E72343}"/>
                  </a:ext>
                </a:extLst>
              </p:cNvPr>
              <p:cNvSpPr/>
              <p:nvPr/>
            </p:nvSpPr>
            <p:spPr>
              <a:xfrm>
                <a:off x="9735775" y="2444773"/>
                <a:ext cx="2115032" cy="1100026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AA69326F-23CF-4C6F-9C59-A859E270E36D}"/>
                  </a:ext>
                </a:extLst>
              </p:cNvPr>
              <p:cNvSpPr/>
              <p:nvPr/>
            </p:nvSpPr>
            <p:spPr>
              <a:xfrm>
                <a:off x="8597828" y="2488976"/>
                <a:ext cx="1992440" cy="972109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662B3407-0972-4991-AF96-E5AB89C7DED0}"/>
                  </a:ext>
                </a:extLst>
              </p:cNvPr>
              <p:cNvSpPr/>
              <p:nvPr/>
            </p:nvSpPr>
            <p:spPr>
              <a:xfrm>
                <a:off x="3649398" y="1578525"/>
                <a:ext cx="1134143" cy="716291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8DFD73F6-10ED-42AA-95BE-475756396B02}"/>
                  </a:ext>
                </a:extLst>
              </p:cNvPr>
              <p:cNvSpPr/>
              <p:nvPr/>
            </p:nvSpPr>
            <p:spPr>
              <a:xfrm>
                <a:off x="6707392" y="3061684"/>
                <a:ext cx="1624607" cy="4221008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D52FDD3D-B897-4841-9EDC-DB6201F755A7}"/>
                  </a:ext>
                </a:extLst>
              </p:cNvPr>
              <p:cNvSpPr/>
              <p:nvPr/>
            </p:nvSpPr>
            <p:spPr>
              <a:xfrm>
                <a:off x="4273368" y="1583250"/>
                <a:ext cx="1900472" cy="191864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F8280DE8-A58E-41C3-B5E9-7CA68750B23C}"/>
                  </a:ext>
                </a:extLst>
              </p:cNvPr>
              <p:cNvSpPr/>
              <p:nvPr/>
            </p:nvSpPr>
            <p:spPr>
              <a:xfrm>
                <a:off x="7521227" y="2014159"/>
                <a:ext cx="2237662" cy="1432582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6EADF17A-C350-4E25-AA40-97D9CA64DABE}"/>
                  </a:ext>
                </a:extLst>
              </p:cNvPr>
              <p:cNvSpPr/>
              <p:nvPr/>
            </p:nvSpPr>
            <p:spPr>
              <a:xfrm>
                <a:off x="5887714" y="1569776"/>
                <a:ext cx="2176357" cy="5653573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</p:grpSp>
        <p:grpSp>
          <p:nvGrpSpPr>
            <p:cNvPr id="62483" name="Group 22">
              <a:extLst>
                <a:ext uri="{FF2B5EF4-FFF2-40B4-BE49-F238E27FC236}">
                  <a16:creationId xmlns:a16="http://schemas.microsoft.com/office/drawing/2014/main" id="{444A9A5D-DC7E-4B1A-A0D3-D1F76FC841CF}"/>
                </a:ext>
              </a:extLst>
            </p:cNvPr>
            <p:cNvGrpSpPr>
              <a:grpSpLocks/>
            </p:cNvGrpSpPr>
            <p:nvPr/>
          </p:nvGrpSpPr>
          <p:grpSpPr bwMode="auto">
            <a:xfrm rot="20275744" flipH="1">
              <a:off x="10178216" y="1637990"/>
              <a:ext cx="1416763" cy="1605575"/>
              <a:chOff x="5365048" y="479821"/>
              <a:chExt cx="8036930" cy="9108010"/>
            </a:xfrm>
          </p:grpSpPr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3F73677B-1166-4BAB-B9F8-51462605BA20}"/>
                  </a:ext>
                </a:extLst>
              </p:cNvPr>
              <p:cNvSpPr/>
              <p:nvPr/>
            </p:nvSpPr>
            <p:spPr>
              <a:xfrm>
                <a:off x="11679160" y="8270865"/>
                <a:ext cx="1052315" cy="1317334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22C6A2F3-E97B-4562-A7A4-F5432B400457}"/>
                  </a:ext>
                </a:extLst>
              </p:cNvPr>
              <p:cNvSpPr/>
              <p:nvPr/>
            </p:nvSpPr>
            <p:spPr>
              <a:xfrm>
                <a:off x="9140104" y="6824028"/>
                <a:ext cx="3325316" cy="1615937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13139D04-7882-4D71-A387-A702522E7B3E}"/>
                  </a:ext>
                </a:extLst>
              </p:cNvPr>
              <p:cNvSpPr/>
              <p:nvPr/>
            </p:nvSpPr>
            <p:spPr>
              <a:xfrm>
                <a:off x="5361973" y="5508176"/>
                <a:ext cx="1136500" cy="456678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BFC6B801-9DD5-4812-9FB4-AA163F340BCD}"/>
                  </a:ext>
                </a:extLst>
              </p:cNvPr>
              <p:cNvSpPr/>
              <p:nvPr/>
            </p:nvSpPr>
            <p:spPr>
              <a:xfrm>
                <a:off x="6138146" y="5129162"/>
                <a:ext cx="1599519" cy="2371206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0E51EEF9-0021-40A1-836B-57D1F92DD5A3}"/>
                  </a:ext>
                </a:extLst>
              </p:cNvPr>
              <p:cNvSpPr/>
              <p:nvPr/>
            </p:nvSpPr>
            <p:spPr>
              <a:xfrm>
                <a:off x="9892342" y="2509855"/>
                <a:ext cx="3535779" cy="3864197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B14A9E10-ACA2-4631-A7F2-BB24ECF8CCA3}"/>
                  </a:ext>
                </a:extLst>
              </p:cNvPr>
              <p:cNvSpPr/>
              <p:nvPr/>
            </p:nvSpPr>
            <p:spPr>
              <a:xfrm>
                <a:off x="7597437" y="3314913"/>
                <a:ext cx="2651834" cy="463703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B90640C8-EFE6-4229-A7F8-D3AE91B7C42D}"/>
                  </a:ext>
                </a:extLst>
              </p:cNvPr>
              <p:cNvSpPr/>
              <p:nvPr/>
            </p:nvSpPr>
            <p:spPr>
              <a:xfrm>
                <a:off x="7730587" y="384894"/>
                <a:ext cx="2546596" cy="6481307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</p:grpSp>
        <p:grpSp>
          <p:nvGrpSpPr>
            <p:cNvPr id="62484" name="Group 23">
              <a:extLst>
                <a:ext uri="{FF2B5EF4-FFF2-40B4-BE49-F238E27FC236}">
                  <a16:creationId xmlns:a16="http://schemas.microsoft.com/office/drawing/2014/main" id="{40BC0BF9-F2A7-43D4-8085-260948021B79}"/>
                </a:ext>
              </a:extLst>
            </p:cNvPr>
            <p:cNvGrpSpPr>
              <a:grpSpLocks/>
            </p:cNvGrpSpPr>
            <p:nvPr/>
          </p:nvGrpSpPr>
          <p:grpSpPr bwMode="auto">
            <a:xfrm rot="20275744" flipH="1">
              <a:off x="11852978" y="2424207"/>
              <a:ext cx="1074020" cy="1217154"/>
              <a:chOff x="5365048" y="479821"/>
              <a:chExt cx="8036930" cy="9108010"/>
            </a:xfrm>
          </p:grpSpPr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38222D54-8F2A-483E-B8D9-7D77A223D985}"/>
                  </a:ext>
                </a:extLst>
              </p:cNvPr>
              <p:cNvSpPr/>
              <p:nvPr/>
            </p:nvSpPr>
            <p:spPr>
              <a:xfrm>
                <a:off x="11769942" y="8154948"/>
                <a:ext cx="1054980" cy="1297506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51CB6C81-E0BC-4BCB-9118-34B890F93C18}"/>
                  </a:ext>
                </a:extLst>
              </p:cNvPr>
              <p:cNvSpPr/>
              <p:nvPr/>
            </p:nvSpPr>
            <p:spPr>
              <a:xfrm>
                <a:off x="9164736" y="6759325"/>
                <a:ext cx="3359288" cy="1621882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4FE9F138-F0A8-4AED-9B85-07032FFDDC80}"/>
                  </a:ext>
                </a:extLst>
              </p:cNvPr>
              <p:cNvSpPr/>
              <p:nvPr/>
            </p:nvSpPr>
            <p:spPr>
              <a:xfrm>
                <a:off x="5402665" y="5387132"/>
                <a:ext cx="1138259" cy="46339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E7D14395-5AD1-4DB5-8129-40635FB4737A}"/>
                  </a:ext>
                </a:extLst>
              </p:cNvPr>
              <p:cNvSpPr/>
              <p:nvPr/>
            </p:nvSpPr>
            <p:spPr>
              <a:xfrm>
                <a:off x="6151395" y="5074333"/>
                <a:ext cx="1637987" cy="2363314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8E611A4A-5BC9-4891-8CBF-FDB385BFE998}"/>
                  </a:ext>
                </a:extLst>
              </p:cNvPr>
              <p:cNvSpPr/>
              <p:nvPr/>
            </p:nvSpPr>
            <p:spPr>
              <a:xfrm>
                <a:off x="9954310" y="2446894"/>
                <a:ext cx="3553618" cy="3846178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F981A19A-97DE-4E7F-87E7-C955B28FD982}"/>
                  </a:ext>
                </a:extLst>
              </p:cNvPr>
              <p:cNvSpPr/>
              <p:nvPr/>
            </p:nvSpPr>
            <p:spPr>
              <a:xfrm>
                <a:off x="7579910" y="3230894"/>
                <a:ext cx="2665213" cy="461078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FF61CC50-CB29-477E-BEB7-404979186D93}"/>
                  </a:ext>
                </a:extLst>
              </p:cNvPr>
              <p:cNvSpPr/>
              <p:nvPr/>
            </p:nvSpPr>
            <p:spPr>
              <a:xfrm>
                <a:off x="7733671" y="350418"/>
                <a:ext cx="2526409" cy="6464353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</p:grpSp>
        <p:grpSp>
          <p:nvGrpSpPr>
            <p:cNvPr id="62485" name="Group 24">
              <a:extLst>
                <a:ext uri="{FF2B5EF4-FFF2-40B4-BE49-F238E27FC236}">
                  <a16:creationId xmlns:a16="http://schemas.microsoft.com/office/drawing/2014/main" id="{276B8659-74C4-4C58-954F-A6279940F890}"/>
                </a:ext>
              </a:extLst>
            </p:cNvPr>
            <p:cNvGrpSpPr>
              <a:grpSpLocks/>
            </p:cNvGrpSpPr>
            <p:nvPr/>
          </p:nvGrpSpPr>
          <p:grpSpPr bwMode="auto">
            <a:xfrm rot="21043784" flipH="1">
              <a:off x="12949687" y="4848328"/>
              <a:ext cx="885221" cy="609671"/>
              <a:chOff x="3667032" y="1708483"/>
              <a:chExt cx="8105829" cy="5582653"/>
            </a:xfrm>
          </p:grpSpPr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C54A8C76-403D-494A-8141-29925149DCEE}"/>
                  </a:ext>
                </a:extLst>
              </p:cNvPr>
              <p:cNvSpPr/>
              <p:nvPr/>
            </p:nvSpPr>
            <p:spPr>
              <a:xfrm>
                <a:off x="9801292" y="2514108"/>
                <a:ext cx="2072318" cy="1077389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00168D6D-0B87-4BEF-94EA-DF95A0B06B69}"/>
                  </a:ext>
                </a:extLst>
              </p:cNvPr>
              <p:cNvSpPr/>
              <p:nvPr/>
            </p:nvSpPr>
            <p:spPr>
              <a:xfrm>
                <a:off x="8607027" y="2450848"/>
                <a:ext cx="2004372" cy="963980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7F64E0E9-C062-4DAD-B68C-671D33B57457}"/>
                  </a:ext>
                </a:extLst>
              </p:cNvPr>
              <p:cNvSpPr/>
              <p:nvPr/>
            </p:nvSpPr>
            <p:spPr>
              <a:xfrm>
                <a:off x="3657445" y="1575001"/>
                <a:ext cx="1121085" cy="737161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A2D3D987-49BE-4C09-9001-2E94C7F2FDB2}"/>
                  </a:ext>
                </a:extLst>
              </p:cNvPr>
              <p:cNvSpPr/>
              <p:nvPr/>
            </p:nvSpPr>
            <p:spPr>
              <a:xfrm>
                <a:off x="6721483" y="3041249"/>
                <a:ext cx="1630685" cy="4111099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50A6816E-FCE5-4CA9-A614-C07920ECDC01}"/>
                  </a:ext>
                </a:extLst>
              </p:cNvPr>
              <p:cNvSpPr/>
              <p:nvPr/>
            </p:nvSpPr>
            <p:spPr>
              <a:xfrm>
                <a:off x="4319448" y="1698039"/>
                <a:ext cx="1902465" cy="1927960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76987B99-74A4-4FC5-B486-0587F640294C}"/>
                  </a:ext>
                </a:extLst>
              </p:cNvPr>
              <p:cNvSpPr/>
              <p:nvPr/>
            </p:nvSpPr>
            <p:spPr>
              <a:xfrm>
                <a:off x="7464141" y="1990255"/>
                <a:ext cx="2242191" cy="1445961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D55B3848-5836-4055-AC87-BD646D023D59}"/>
                  </a:ext>
                </a:extLst>
              </p:cNvPr>
              <p:cNvSpPr/>
              <p:nvPr/>
            </p:nvSpPr>
            <p:spPr>
              <a:xfrm>
                <a:off x="5865853" y="1605673"/>
                <a:ext cx="2208208" cy="5585403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</p:grpSp>
        <p:grpSp>
          <p:nvGrpSpPr>
            <p:cNvPr id="62486" name="Group 25">
              <a:extLst>
                <a:ext uri="{FF2B5EF4-FFF2-40B4-BE49-F238E27FC236}">
                  <a16:creationId xmlns:a16="http://schemas.microsoft.com/office/drawing/2014/main" id="{D85C6326-9343-4BEA-8BAB-F543335D336E}"/>
                </a:ext>
              </a:extLst>
            </p:cNvPr>
            <p:cNvGrpSpPr>
              <a:grpSpLocks/>
            </p:cNvGrpSpPr>
            <p:nvPr/>
          </p:nvGrpSpPr>
          <p:grpSpPr bwMode="auto">
            <a:xfrm rot="21043784" flipH="1">
              <a:off x="9098407" y="3250270"/>
              <a:ext cx="740471" cy="509978"/>
              <a:chOff x="3667032" y="1708483"/>
              <a:chExt cx="8105829" cy="5582653"/>
            </a:xfrm>
          </p:grpSpPr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1F2DFF20-601C-490E-AF09-64714A77E1ED}"/>
                  </a:ext>
                </a:extLst>
              </p:cNvPr>
              <p:cNvSpPr/>
              <p:nvPr/>
            </p:nvSpPr>
            <p:spPr>
              <a:xfrm>
                <a:off x="9701086" y="2435715"/>
                <a:ext cx="2071286" cy="1220211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7A9D4471-A04B-43A2-BA55-4C72B1AF297D}"/>
                  </a:ext>
                </a:extLst>
              </p:cNvPr>
              <p:cNvSpPr/>
              <p:nvPr/>
            </p:nvSpPr>
            <p:spPr>
              <a:xfrm>
                <a:off x="8569757" y="2450881"/>
                <a:ext cx="2071311" cy="982959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97FBAB05-989E-4A42-A8ED-CF1C613483F9}"/>
                  </a:ext>
                </a:extLst>
              </p:cNvPr>
              <p:cNvSpPr/>
              <p:nvPr/>
            </p:nvSpPr>
            <p:spPr>
              <a:xfrm>
                <a:off x="3658796" y="1704933"/>
                <a:ext cx="1137184" cy="711779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4DD5F241-03ED-4096-9332-2751040B8ADD}"/>
                  </a:ext>
                </a:extLst>
              </p:cNvPr>
              <p:cNvSpPr/>
              <p:nvPr/>
            </p:nvSpPr>
            <p:spPr>
              <a:xfrm>
                <a:off x="6721139" y="3025743"/>
                <a:ext cx="1665149" cy="410127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7F8D9DBD-13CD-474D-A8CF-B503E411EED3}"/>
                  </a:ext>
                </a:extLst>
              </p:cNvPr>
              <p:cNvSpPr/>
              <p:nvPr/>
            </p:nvSpPr>
            <p:spPr>
              <a:xfrm>
                <a:off x="4285784" y="1537920"/>
                <a:ext cx="1949458" cy="1932012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50DF7009-32D3-4F9F-B7F8-6E4E56583A5C}"/>
                  </a:ext>
                </a:extLst>
              </p:cNvPr>
              <p:cNvSpPr/>
              <p:nvPr/>
            </p:nvSpPr>
            <p:spPr>
              <a:xfrm>
                <a:off x="7477461" y="2110718"/>
                <a:ext cx="2233766" cy="1423580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D07C28D1-FD46-49E0-BF63-C00FC52BE2C1}"/>
                  </a:ext>
                </a:extLst>
              </p:cNvPr>
              <p:cNvSpPr/>
              <p:nvPr/>
            </p:nvSpPr>
            <p:spPr>
              <a:xfrm>
                <a:off x="5882780" y="1570955"/>
                <a:ext cx="2152539" cy="5558740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</p:grpSp>
        <p:grpSp>
          <p:nvGrpSpPr>
            <p:cNvPr id="62487" name="Group 26">
              <a:extLst>
                <a:ext uri="{FF2B5EF4-FFF2-40B4-BE49-F238E27FC236}">
                  <a16:creationId xmlns:a16="http://schemas.microsoft.com/office/drawing/2014/main" id="{FF95CF64-11E8-47A1-954E-2F576821416A}"/>
                </a:ext>
              </a:extLst>
            </p:cNvPr>
            <p:cNvGrpSpPr>
              <a:grpSpLocks/>
            </p:cNvGrpSpPr>
            <p:nvPr/>
          </p:nvGrpSpPr>
          <p:grpSpPr bwMode="auto">
            <a:xfrm rot="20275744" flipH="1">
              <a:off x="12999428" y="1262387"/>
              <a:ext cx="1627254" cy="1844118"/>
              <a:chOff x="5365048" y="479821"/>
              <a:chExt cx="8036930" cy="9108010"/>
            </a:xfrm>
          </p:grpSpPr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504FD784-2DFE-488D-8A44-030A28965E97}"/>
                  </a:ext>
                </a:extLst>
              </p:cNvPr>
              <p:cNvSpPr/>
              <p:nvPr/>
            </p:nvSpPr>
            <p:spPr>
              <a:xfrm>
                <a:off x="11688451" y="8274496"/>
                <a:ext cx="1044467" cy="1315155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B55C278A-3D02-4404-BCF7-99F5ACB5A203}"/>
                  </a:ext>
                </a:extLst>
              </p:cNvPr>
              <p:cNvSpPr/>
              <p:nvPr/>
            </p:nvSpPr>
            <p:spPr>
              <a:xfrm>
                <a:off x="9144043" y="6852438"/>
                <a:ext cx="3389924" cy="1605717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BB582DEF-EA90-4794-98B8-6DC9554B4710}"/>
                  </a:ext>
                </a:extLst>
              </p:cNvPr>
              <p:cNvSpPr/>
              <p:nvPr/>
            </p:nvSpPr>
            <p:spPr>
              <a:xfrm>
                <a:off x="5402671" y="5484152"/>
                <a:ext cx="1136081" cy="45877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05D2F96C-B10B-431F-9419-D8B61199D339}"/>
                  </a:ext>
                </a:extLst>
              </p:cNvPr>
              <p:cNvSpPr/>
              <p:nvPr/>
            </p:nvSpPr>
            <p:spPr>
              <a:xfrm>
                <a:off x="6148954" y="5213194"/>
                <a:ext cx="1594172" cy="2370332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41901223-5706-4BE3-AF59-5357254AFF99}"/>
                  </a:ext>
                </a:extLst>
              </p:cNvPr>
              <p:cNvSpPr/>
              <p:nvPr/>
            </p:nvSpPr>
            <p:spPr>
              <a:xfrm>
                <a:off x="9951063" y="2534498"/>
                <a:ext cx="3536504" cy="3853710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757EDCFF-3479-41E0-871A-7A6E30001ED0}"/>
                  </a:ext>
                </a:extLst>
              </p:cNvPr>
              <p:cNvSpPr/>
              <p:nvPr/>
            </p:nvSpPr>
            <p:spPr>
              <a:xfrm>
                <a:off x="7579342" y="3315591"/>
                <a:ext cx="2675287" cy="4633622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13206126-77D0-4464-98D1-5A7064FE6422}"/>
                  </a:ext>
                </a:extLst>
              </p:cNvPr>
              <p:cNvSpPr/>
              <p:nvPr/>
            </p:nvSpPr>
            <p:spPr>
              <a:xfrm>
                <a:off x="7712656" y="477528"/>
                <a:ext cx="2547025" cy="6484019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</p:grpSp>
        <p:grpSp>
          <p:nvGrpSpPr>
            <p:cNvPr id="62488" name="Group 27">
              <a:extLst>
                <a:ext uri="{FF2B5EF4-FFF2-40B4-BE49-F238E27FC236}">
                  <a16:creationId xmlns:a16="http://schemas.microsoft.com/office/drawing/2014/main" id="{61B95477-7176-46BE-9F6A-BFADAA63C89A}"/>
                </a:ext>
              </a:extLst>
            </p:cNvPr>
            <p:cNvGrpSpPr>
              <a:grpSpLocks/>
            </p:cNvGrpSpPr>
            <p:nvPr/>
          </p:nvGrpSpPr>
          <p:grpSpPr bwMode="auto">
            <a:xfrm rot="19361629" flipH="1">
              <a:off x="13519304" y="3604291"/>
              <a:ext cx="825203" cy="568334"/>
              <a:chOff x="3667032" y="1708483"/>
              <a:chExt cx="8105829" cy="5582653"/>
            </a:xfrm>
          </p:grpSpPr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0D63F5D4-4ADB-447E-980E-E41F322C6C5E}"/>
                  </a:ext>
                </a:extLst>
              </p:cNvPr>
              <p:cNvSpPr/>
              <p:nvPr/>
            </p:nvSpPr>
            <p:spPr>
              <a:xfrm>
                <a:off x="9546643" y="2427235"/>
                <a:ext cx="2077289" cy="1064518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256CC7B4-6BCE-4512-BB43-6FCAE18A8D1C}"/>
                  </a:ext>
                </a:extLst>
              </p:cNvPr>
              <p:cNvSpPr/>
              <p:nvPr/>
            </p:nvSpPr>
            <p:spPr>
              <a:xfrm>
                <a:off x="8540487" y="2440064"/>
                <a:ext cx="1967947" cy="973265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86E0A8EE-78ED-4A51-827B-790940A48482}"/>
                  </a:ext>
                </a:extLst>
              </p:cNvPr>
              <p:cNvSpPr/>
              <p:nvPr/>
            </p:nvSpPr>
            <p:spPr>
              <a:xfrm>
                <a:off x="3622227" y="1558470"/>
                <a:ext cx="1129759" cy="729949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6DD81F3B-1627-4246-BD2D-4EBE1519EA24}"/>
                  </a:ext>
                </a:extLst>
              </p:cNvPr>
              <p:cNvSpPr/>
              <p:nvPr/>
            </p:nvSpPr>
            <p:spPr>
              <a:xfrm>
                <a:off x="6666013" y="3091910"/>
                <a:ext cx="1603512" cy="419720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6DD6708D-88BA-450F-9CC1-465848EAF275}"/>
                  </a:ext>
                </a:extLst>
              </p:cNvPr>
              <p:cNvSpPr/>
              <p:nvPr/>
            </p:nvSpPr>
            <p:spPr>
              <a:xfrm>
                <a:off x="4254895" y="1570291"/>
                <a:ext cx="1895060" cy="1976935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DC516052-4D7C-463A-B451-7FEBF667B23C}"/>
                  </a:ext>
                </a:extLst>
              </p:cNvPr>
              <p:cNvSpPr/>
              <p:nvPr/>
            </p:nvSpPr>
            <p:spPr>
              <a:xfrm>
                <a:off x="7335523" y="1960274"/>
                <a:ext cx="2223040" cy="1429474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EDCDA892-8434-4A99-AD2E-5E9BD3CE4CE2}"/>
                  </a:ext>
                </a:extLst>
              </p:cNvPr>
              <p:cNvSpPr/>
              <p:nvPr/>
            </p:nvSpPr>
            <p:spPr>
              <a:xfrm>
                <a:off x="5879014" y="1568572"/>
                <a:ext cx="2077266" cy="568750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715">
                  <a:defRPr/>
                </a:pPr>
                <a:endParaRPr lang="en-US" sz="900">
                  <a:solidFill>
                    <a:prstClr val="white"/>
                  </a:solidFill>
                  <a:latin typeface="Arial"/>
                </a:endParaRPr>
              </a:p>
            </p:txBody>
          </p:sp>
        </p:grpSp>
      </p:grpSp>
      <p:sp>
        <p:nvSpPr>
          <p:cNvPr id="113" name="Rectangle 112">
            <a:extLst>
              <a:ext uri="{FF2B5EF4-FFF2-40B4-BE49-F238E27FC236}">
                <a16:creationId xmlns:a16="http://schemas.microsoft.com/office/drawing/2014/main" id="{0765DAC7-569C-4335-B2D6-E69EC0131240}"/>
              </a:ext>
            </a:extLst>
          </p:cNvPr>
          <p:cNvSpPr/>
          <p:nvPr/>
        </p:nvSpPr>
        <p:spPr>
          <a:xfrm rot="16200000">
            <a:off x="5511800" y="177800"/>
            <a:ext cx="1168399" cy="12192001"/>
          </a:xfrm>
          <a:prstGeom prst="rect">
            <a:avLst/>
          </a:prstGeom>
          <a:solidFill>
            <a:srgbClr val="FFFF99"/>
          </a:solidFill>
          <a:ln w="38100" cap="flat" cmpd="sng" algn="ctr">
            <a:solidFill>
              <a:srgbClr val="FF6600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28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18" name="Rounded Rectangle 10">
            <a:extLst>
              <a:ext uri="{FF2B5EF4-FFF2-40B4-BE49-F238E27FC236}">
                <a16:creationId xmlns:a16="http://schemas.microsoft.com/office/drawing/2014/main" id="{5AEA058F-C45A-4900-8427-1892AAA23DEF}"/>
              </a:ext>
            </a:extLst>
          </p:cNvPr>
          <p:cNvSpPr/>
          <p:nvPr/>
        </p:nvSpPr>
        <p:spPr>
          <a:xfrm>
            <a:off x="10317162" y="5974081"/>
            <a:ext cx="1651317" cy="579119"/>
          </a:xfrm>
          <a:prstGeom prst="roundRect">
            <a:avLst>
              <a:gd name="adj" fmla="val 50000"/>
            </a:avLst>
          </a:prstGeom>
          <a:solidFill>
            <a:srgbClr val="FF6600">
              <a:alpha val="0"/>
            </a:srgbClr>
          </a:solidFill>
          <a:ln w="38100"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685715">
              <a:defRPr/>
            </a:pPr>
            <a:r>
              <a:rPr lang="en-US" altLang="ko-KR" sz="2400" b="1" dirty="0">
                <a:solidFill>
                  <a:srgbClr val="FF6600"/>
                </a:solidFill>
                <a:latin typeface="Arial"/>
              </a:rPr>
              <a:t>SGK-70</a:t>
            </a:r>
            <a:endParaRPr lang="ko-KR" altLang="en-US" sz="2400" b="1" dirty="0">
              <a:solidFill>
                <a:srgbClr val="FF6600"/>
              </a:solidFill>
              <a:latin typeface="Arial"/>
            </a:endParaRPr>
          </a:p>
        </p:txBody>
      </p:sp>
      <p:grpSp>
        <p:nvGrpSpPr>
          <p:cNvPr id="62471" name="Group 112">
            <a:extLst>
              <a:ext uri="{FF2B5EF4-FFF2-40B4-BE49-F238E27FC236}">
                <a16:creationId xmlns:a16="http://schemas.microsoft.com/office/drawing/2014/main" id="{1B39D4B7-7B8E-42F0-9DF8-CF2EF9BBCB3D}"/>
              </a:ext>
            </a:extLst>
          </p:cNvPr>
          <p:cNvGrpSpPr>
            <a:grpSpLocks/>
          </p:cNvGrpSpPr>
          <p:nvPr/>
        </p:nvGrpSpPr>
        <p:grpSpPr bwMode="auto">
          <a:xfrm>
            <a:off x="0" y="5037456"/>
            <a:ext cx="4232275" cy="1127125"/>
            <a:chOff x="3960971" y="2767117"/>
            <a:chExt cx="4267200" cy="1321489"/>
          </a:xfrm>
        </p:grpSpPr>
        <p:sp>
          <p:nvSpPr>
            <p:cNvPr id="62473" name="Freeform: Shape 113">
              <a:extLst>
                <a:ext uri="{FF2B5EF4-FFF2-40B4-BE49-F238E27FC236}">
                  <a16:creationId xmlns:a16="http://schemas.microsoft.com/office/drawing/2014/main" id="{ADE4B89C-815B-4DC3-9B5E-5E50474BF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553" y="3359522"/>
              <a:ext cx="4086225" cy="657225"/>
            </a:xfrm>
            <a:custGeom>
              <a:avLst/>
              <a:gdLst>
                <a:gd name="T0" fmla="*/ 3881914 w 4086225"/>
                <a:gd name="T1" fmla="*/ 86622 h 657225"/>
                <a:gd name="T2" fmla="*/ 2049304 w 4086225"/>
                <a:gd name="T3" fmla="*/ 319032 h 657225"/>
                <a:gd name="T4" fmla="*/ 2049304 w 4086225"/>
                <a:gd name="T5" fmla="*/ 313317 h 657225"/>
                <a:gd name="T6" fmla="*/ 210979 w 4086225"/>
                <a:gd name="T7" fmla="*/ 78050 h 657225"/>
                <a:gd name="T8" fmla="*/ 7144 w 4086225"/>
                <a:gd name="T9" fmla="*/ 603830 h 657225"/>
                <a:gd name="T10" fmla="*/ 1779746 w 4086225"/>
                <a:gd name="T11" fmla="*/ 375230 h 657225"/>
                <a:gd name="T12" fmla="*/ 2043589 w 4086225"/>
                <a:gd name="T13" fmla="*/ 643835 h 657225"/>
                <a:gd name="T14" fmla="*/ 2043589 w 4086225"/>
                <a:gd name="T15" fmla="*/ 652407 h 657225"/>
                <a:gd name="T16" fmla="*/ 2312194 w 4086225"/>
                <a:gd name="T17" fmla="*/ 383802 h 657225"/>
                <a:gd name="T18" fmla="*/ 4084796 w 4086225"/>
                <a:gd name="T19" fmla="*/ 612402 h 657225"/>
                <a:gd name="T20" fmla="*/ 3881914 w 4086225"/>
                <a:gd name="T21" fmla="*/ 86622 h 6572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86225" h="657225">
                  <a:moveTo>
                    <a:pt x="3881914" y="86622"/>
                  </a:moveTo>
                  <a:cubicBezTo>
                    <a:pt x="3555206" y="-1960"/>
                    <a:pt x="2711291" y="-80065"/>
                    <a:pt x="2049304" y="319032"/>
                  </a:cubicBezTo>
                  <a:lnTo>
                    <a:pt x="2049304" y="313317"/>
                  </a:lnTo>
                  <a:cubicBezTo>
                    <a:pt x="1385411" y="-88638"/>
                    <a:pt x="538639" y="-9580"/>
                    <a:pt x="210979" y="78050"/>
                  </a:cubicBezTo>
                  <a:cubicBezTo>
                    <a:pt x="210979" y="78050"/>
                    <a:pt x="17621" y="294267"/>
                    <a:pt x="7144" y="603830"/>
                  </a:cubicBezTo>
                  <a:lnTo>
                    <a:pt x="1779746" y="375230"/>
                  </a:lnTo>
                  <a:cubicBezTo>
                    <a:pt x="1779746" y="521915"/>
                    <a:pt x="1897856" y="640977"/>
                    <a:pt x="2043589" y="643835"/>
                  </a:cubicBezTo>
                  <a:lnTo>
                    <a:pt x="2043589" y="652407"/>
                  </a:lnTo>
                  <a:cubicBezTo>
                    <a:pt x="2192179" y="652407"/>
                    <a:pt x="2312194" y="532392"/>
                    <a:pt x="2312194" y="383802"/>
                  </a:cubicBezTo>
                  <a:lnTo>
                    <a:pt x="4084796" y="612402"/>
                  </a:lnTo>
                  <a:cubicBezTo>
                    <a:pt x="4076224" y="302840"/>
                    <a:pt x="3881914" y="86622"/>
                    <a:pt x="3881914" y="86622"/>
                  </a:cubicBezTo>
                  <a:close/>
                </a:path>
              </a:pathLst>
            </a:custGeom>
            <a:solidFill>
              <a:srgbClr val="F9F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19E0F4F9-D584-48C9-B726-2900792328B9}"/>
                </a:ext>
              </a:extLst>
            </p:cNvPr>
            <p:cNvSpPr/>
            <p:nvPr/>
          </p:nvSpPr>
          <p:spPr>
            <a:xfrm>
              <a:off x="3960971" y="3697743"/>
              <a:ext cx="4267200" cy="390863"/>
            </a:xfrm>
            <a:custGeom>
              <a:avLst/>
              <a:gdLst>
                <a:gd name="connsiteX0" fmla="*/ 2127409 w 4267200"/>
                <a:gd name="connsiteY0" fmla="*/ 389096 h 390525"/>
                <a:gd name="connsiteX1" fmla="*/ 1806416 w 4267200"/>
                <a:gd name="connsiteY1" fmla="*/ 120491 h 390525"/>
                <a:gd name="connsiteX2" fmla="*/ 51911 w 4267200"/>
                <a:gd name="connsiteY2" fmla="*/ 330041 h 390525"/>
                <a:gd name="connsiteX3" fmla="*/ 7144 w 4267200"/>
                <a:gd name="connsiteY3" fmla="*/ 294799 h 390525"/>
                <a:gd name="connsiteX4" fmla="*/ 7144 w 4267200"/>
                <a:gd name="connsiteY4" fmla="*/ 251936 h 390525"/>
                <a:gd name="connsiteX5" fmla="*/ 51911 w 4267200"/>
                <a:gd name="connsiteY5" fmla="*/ 216694 h 390525"/>
                <a:gd name="connsiteX6" fmla="*/ 1859756 w 4267200"/>
                <a:gd name="connsiteY6" fmla="*/ 7144 h 390525"/>
                <a:gd name="connsiteX7" fmla="*/ 1915954 w 4267200"/>
                <a:gd name="connsiteY7" fmla="*/ 65246 h 390525"/>
                <a:gd name="connsiteX8" fmla="*/ 2127409 w 4267200"/>
                <a:gd name="connsiteY8" fmla="*/ 275749 h 390525"/>
                <a:gd name="connsiteX9" fmla="*/ 2338864 w 4267200"/>
                <a:gd name="connsiteY9" fmla="*/ 65246 h 390525"/>
                <a:gd name="connsiteX10" fmla="*/ 2395061 w 4267200"/>
                <a:gd name="connsiteY10" fmla="*/ 7144 h 390525"/>
                <a:gd name="connsiteX11" fmla="*/ 4231482 w 4267200"/>
                <a:gd name="connsiteY11" fmla="*/ 216694 h 390525"/>
                <a:gd name="connsiteX12" fmla="*/ 4266724 w 4267200"/>
                <a:gd name="connsiteY12" fmla="*/ 251936 h 390525"/>
                <a:gd name="connsiteX13" fmla="*/ 4266724 w 4267200"/>
                <a:gd name="connsiteY13" fmla="*/ 294799 h 390525"/>
                <a:gd name="connsiteX14" fmla="*/ 4231482 w 4267200"/>
                <a:gd name="connsiteY14" fmla="*/ 330041 h 390525"/>
                <a:gd name="connsiteX15" fmla="*/ 2448401 w 4267200"/>
                <a:gd name="connsiteY15" fmla="*/ 120491 h 390525"/>
                <a:gd name="connsiteX16" fmla="*/ 2127409 w 4267200"/>
                <a:gd name="connsiteY16" fmla="*/ 389096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67200" h="390525">
                  <a:moveTo>
                    <a:pt x="2127409" y="389096"/>
                  </a:moveTo>
                  <a:cubicBezTo>
                    <a:pt x="1967389" y="389096"/>
                    <a:pt x="1834039" y="272891"/>
                    <a:pt x="1806416" y="120491"/>
                  </a:cubicBezTo>
                  <a:lnTo>
                    <a:pt x="51911" y="330041"/>
                  </a:lnTo>
                  <a:cubicBezTo>
                    <a:pt x="31909" y="330041"/>
                    <a:pt x="7144" y="313849"/>
                    <a:pt x="7144" y="294799"/>
                  </a:cubicBezTo>
                  <a:lnTo>
                    <a:pt x="7144" y="251936"/>
                  </a:lnTo>
                  <a:cubicBezTo>
                    <a:pt x="7144" y="231934"/>
                    <a:pt x="32861" y="216694"/>
                    <a:pt x="51911" y="216694"/>
                  </a:cubicBezTo>
                  <a:lnTo>
                    <a:pt x="1859756" y="7144"/>
                  </a:lnTo>
                  <a:cubicBezTo>
                    <a:pt x="1891189" y="7144"/>
                    <a:pt x="1915954" y="32861"/>
                    <a:pt x="1915954" y="65246"/>
                  </a:cubicBezTo>
                  <a:cubicBezTo>
                    <a:pt x="1915954" y="181451"/>
                    <a:pt x="2011204" y="275749"/>
                    <a:pt x="2127409" y="275749"/>
                  </a:cubicBezTo>
                  <a:cubicBezTo>
                    <a:pt x="2243614" y="275749"/>
                    <a:pt x="2338864" y="181451"/>
                    <a:pt x="2338864" y="65246"/>
                  </a:cubicBezTo>
                  <a:cubicBezTo>
                    <a:pt x="2338864" y="33814"/>
                    <a:pt x="2363629" y="7144"/>
                    <a:pt x="2395061" y="7144"/>
                  </a:cubicBezTo>
                  <a:lnTo>
                    <a:pt x="4231482" y="216694"/>
                  </a:lnTo>
                  <a:cubicBezTo>
                    <a:pt x="4251484" y="216694"/>
                    <a:pt x="4266724" y="232886"/>
                    <a:pt x="4266724" y="251936"/>
                  </a:cubicBezTo>
                  <a:lnTo>
                    <a:pt x="4266724" y="294799"/>
                  </a:lnTo>
                  <a:cubicBezTo>
                    <a:pt x="4266724" y="314801"/>
                    <a:pt x="4250532" y="330041"/>
                    <a:pt x="4231482" y="330041"/>
                  </a:cubicBezTo>
                  <a:lnTo>
                    <a:pt x="2448401" y="120491"/>
                  </a:lnTo>
                  <a:cubicBezTo>
                    <a:pt x="2420779" y="272891"/>
                    <a:pt x="2287429" y="389096"/>
                    <a:pt x="2127409" y="389096"/>
                  </a:cubicBezTo>
                  <a:close/>
                </a:path>
              </a:pathLst>
            </a:custGeom>
            <a:solidFill>
              <a:srgbClr val="993300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defTabSz="685715">
                <a:defRPr/>
              </a:pPr>
              <a:endParaRPr lang="en-US" sz="900">
                <a:solidFill>
                  <a:prstClr val="black"/>
                </a:solidFill>
                <a:latin typeface="Arial"/>
              </a:endParaRPr>
            </a:p>
          </p:txBody>
        </p:sp>
        <p:sp>
          <p:nvSpPr>
            <p:cNvPr id="62475" name="Freeform: Shape 115">
              <a:extLst>
                <a:ext uri="{FF2B5EF4-FFF2-40B4-BE49-F238E27FC236}">
                  <a16:creationId xmlns:a16="http://schemas.microsoft.com/office/drawing/2014/main" id="{BA08BF9B-6A5B-4122-9A3D-6B7B1AAE8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8849" y="2857621"/>
              <a:ext cx="1809750" cy="857250"/>
            </a:xfrm>
            <a:custGeom>
              <a:avLst/>
              <a:gdLst>
                <a:gd name="T0" fmla="*/ 1806416 w 1809750"/>
                <a:gd name="T1" fmla="*/ 463748 h 857250"/>
                <a:gd name="T2" fmla="*/ 423386 w 1809750"/>
                <a:gd name="T3" fmla="*/ 638056 h 857250"/>
                <a:gd name="T4" fmla="*/ 437674 w 1809750"/>
                <a:gd name="T5" fmla="*/ 632341 h 857250"/>
                <a:gd name="T6" fmla="*/ 1751171 w 1809750"/>
                <a:gd name="T7" fmla="*/ 395168 h 857250"/>
                <a:gd name="T8" fmla="*/ 1769269 w 1809750"/>
                <a:gd name="T9" fmla="*/ 375166 h 857250"/>
                <a:gd name="T10" fmla="*/ 1749266 w 1809750"/>
                <a:gd name="T11" fmla="*/ 357068 h 857250"/>
                <a:gd name="T12" fmla="*/ 421481 w 1809750"/>
                <a:gd name="T13" fmla="*/ 598051 h 857250"/>
                <a:gd name="T14" fmla="*/ 343376 w 1809750"/>
                <a:gd name="T15" fmla="*/ 631388 h 857250"/>
                <a:gd name="T16" fmla="*/ 1721644 w 1809750"/>
                <a:gd name="T17" fmla="*/ 305633 h 857250"/>
                <a:gd name="T18" fmla="*/ 1726406 w 1809750"/>
                <a:gd name="T19" fmla="*/ 300871 h 857250"/>
                <a:gd name="T20" fmla="*/ 1721644 w 1809750"/>
                <a:gd name="T21" fmla="*/ 296108 h 857250"/>
                <a:gd name="T22" fmla="*/ 381476 w 1809750"/>
                <a:gd name="T23" fmla="*/ 603766 h 857250"/>
                <a:gd name="T24" fmla="*/ 454819 w 1809750"/>
                <a:gd name="T25" fmla="*/ 566618 h 857250"/>
                <a:gd name="T26" fmla="*/ 1654016 w 1809750"/>
                <a:gd name="T27" fmla="*/ 252293 h 857250"/>
                <a:gd name="T28" fmla="*/ 1671161 w 1809750"/>
                <a:gd name="T29" fmla="*/ 232291 h 857250"/>
                <a:gd name="T30" fmla="*/ 1650206 w 1809750"/>
                <a:gd name="T31" fmla="*/ 214193 h 857250"/>
                <a:gd name="T32" fmla="*/ 435769 w 1809750"/>
                <a:gd name="T33" fmla="*/ 532328 h 857250"/>
                <a:gd name="T34" fmla="*/ 104299 w 1809750"/>
                <a:gd name="T35" fmla="*/ 725686 h 857250"/>
                <a:gd name="T36" fmla="*/ 1428274 w 1809750"/>
                <a:gd name="T37" fmla="*/ 17026 h 857250"/>
                <a:gd name="T38" fmla="*/ 1431131 w 1809750"/>
                <a:gd name="T39" fmla="*/ 10358 h 857250"/>
                <a:gd name="T40" fmla="*/ 1424464 w 1809750"/>
                <a:gd name="T41" fmla="*/ 7501 h 857250"/>
                <a:gd name="T42" fmla="*/ 57626 w 1809750"/>
                <a:gd name="T43" fmla="*/ 759023 h 857250"/>
                <a:gd name="T44" fmla="*/ 9049 w 1809750"/>
                <a:gd name="T45" fmla="*/ 799028 h 857250"/>
                <a:gd name="T46" fmla="*/ 21431 w 1809750"/>
                <a:gd name="T47" fmla="*/ 812363 h 857250"/>
                <a:gd name="T48" fmla="*/ 7144 w 1809750"/>
                <a:gd name="T49" fmla="*/ 823793 h 857250"/>
                <a:gd name="T50" fmla="*/ 31909 w 1809750"/>
                <a:gd name="T51" fmla="*/ 852368 h 857250"/>
                <a:gd name="T52" fmla="*/ 327184 w 1809750"/>
                <a:gd name="T53" fmla="*/ 679013 h 857250"/>
                <a:gd name="T54" fmla="*/ 330994 w 1809750"/>
                <a:gd name="T55" fmla="*/ 681871 h 857250"/>
                <a:gd name="T56" fmla="*/ 332899 w 1809750"/>
                <a:gd name="T57" fmla="*/ 681871 h 857250"/>
                <a:gd name="T58" fmla="*/ 1805464 w 1809750"/>
                <a:gd name="T59" fmla="*/ 472321 h 857250"/>
                <a:gd name="T60" fmla="*/ 1810226 w 1809750"/>
                <a:gd name="T61" fmla="*/ 467558 h 857250"/>
                <a:gd name="T62" fmla="*/ 1806416 w 1809750"/>
                <a:gd name="T63" fmla="*/ 463748 h 85725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809750" h="857250">
                  <a:moveTo>
                    <a:pt x="1806416" y="463748"/>
                  </a:moveTo>
                  <a:cubicBezTo>
                    <a:pt x="1798796" y="463748"/>
                    <a:pt x="1060609" y="411361"/>
                    <a:pt x="423386" y="638056"/>
                  </a:cubicBezTo>
                  <a:cubicBezTo>
                    <a:pt x="428149" y="636151"/>
                    <a:pt x="432911" y="634246"/>
                    <a:pt x="437674" y="632341"/>
                  </a:cubicBezTo>
                  <a:cubicBezTo>
                    <a:pt x="691039" y="529471"/>
                    <a:pt x="1122521" y="420886"/>
                    <a:pt x="1751171" y="395168"/>
                  </a:cubicBezTo>
                  <a:cubicBezTo>
                    <a:pt x="1761649" y="395168"/>
                    <a:pt x="1770221" y="385643"/>
                    <a:pt x="1769269" y="375166"/>
                  </a:cubicBezTo>
                  <a:cubicBezTo>
                    <a:pt x="1769269" y="364688"/>
                    <a:pt x="1759744" y="356116"/>
                    <a:pt x="1749266" y="357068"/>
                  </a:cubicBezTo>
                  <a:cubicBezTo>
                    <a:pt x="1114901" y="383738"/>
                    <a:pt x="676751" y="494228"/>
                    <a:pt x="421481" y="598051"/>
                  </a:cubicBezTo>
                  <a:cubicBezTo>
                    <a:pt x="393859" y="609481"/>
                    <a:pt x="368141" y="619958"/>
                    <a:pt x="343376" y="631388"/>
                  </a:cubicBezTo>
                  <a:cubicBezTo>
                    <a:pt x="999649" y="316111"/>
                    <a:pt x="1713071" y="305633"/>
                    <a:pt x="1721644" y="305633"/>
                  </a:cubicBezTo>
                  <a:cubicBezTo>
                    <a:pt x="1724501" y="305633"/>
                    <a:pt x="1726406" y="303728"/>
                    <a:pt x="1726406" y="300871"/>
                  </a:cubicBezTo>
                  <a:cubicBezTo>
                    <a:pt x="1726406" y="298013"/>
                    <a:pt x="1724501" y="296108"/>
                    <a:pt x="1721644" y="296108"/>
                  </a:cubicBezTo>
                  <a:cubicBezTo>
                    <a:pt x="1713071" y="296108"/>
                    <a:pt x="1027271" y="306586"/>
                    <a:pt x="381476" y="603766"/>
                  </a:cubicBezTo>
                  <a:cubicBezTo>
                    <a:pt x="404336" y="591383"/>
                    <a:pt x="429101" y="579001"/>
                    <a:pt x="454819" y="566618"/>
                  </a:cubicBezTo>
                  <a:cubicBezTo>
                    <a:pt x="708184" y="443746"/>
                    <a:pt x="1073944" y="298013"/>
                    <a:pt x="1654016" y="252293"/>
                  </a:cubicBezTo>
                  <a:cubicBezTo>
                    <a:pt x="1664494" y="251341"/>
                    <a:pt x="1672114" y="242768"/>
                    <a:pt x="1671161" y="232291"/>
                  </a:cubicBezTo>
                  <a:cubicBezTo>
                    <a:pt x="1670209" y="221813"/>
                    <a:pt x="1660684" y="214193"/>
                    <a:pt x="1650206" y="214193"/>
                  </a:cubicBezTo>
                  <a:cubicBezTo>
                    <a:pt x="1062514" y="259913"/>
                    <a:pt x="691991" y="407551"/>
                    <a:pt x="435769" y="532328"/>
                  </a:cubicBezTo>
                  <a:cubicBezTo>
                    <a:pt x="284321" y="605671"/>
                    <a:pt x="174784" y="676156"/>
                    <a:pt x="104299" y="725686"/>
                  </a:cubicBezTo>
                  <a:cubicBezTo>
                    <a:pt x="620554" y="206573"/>
                    <a:pt x="1420654" y="19883"/>
                    <a:pt x="1428274" y="17026"/>
                  </a:cubicBezTo>
                  <a:cubicBezTo>
                    <a:pt x="1431131" y="16073"/>
                    <a:pt x="1432084" y="13216"/>
                    <a:pt x="1431131" y="10358"/>
                  </a:cubicBezTo>
                  <a:cubicBezTo>
                    <a:pt x="1430179" y="7501"/>
                    <a:pt x="1427321" y="6548"/>
                    <a:pt x="1424464" y="7501"/>
                  </a:cubicBezTo>
                  <a:cubicBezTo>
                    <a:pt x="1415891" y="11311"/>
                    <a:pt x="573881" y="207526"/>
                    <a:pt x="57626" y="759023"/>
                  </a:cubicBezTo>
                  <a:cubicBezTo>
                    <a:pt x="27146" y="782836"/>
                    <a:pt x="10954" y="797123"/>
                    <a:pt x="9049" y="799028"/>
                  </a:cubicBezTo>
                  <a:lnTo>
                    <a:pt x="21431" y="812363"/>
                  </a:lnTo>
                  <a:cubicBezTo>
                    <a:pt x="12859" y="819031"/>
                    <a:pt x="8096" y="822841"/>
                    <a:pt x="7144" y="823793"/>
                  </a:cubicBezTo>
                  <a:lnTo>
                    <a:pt x="31909" y="852368"/>
                  </a:lnTo>
                  <a:cubicBezTo>
                    <a:pt x="32861" y="851416"/>
                    <a:pt x="126206" y="772358"/>
                    <a:pt x="327184" y="679013"/>
                  </a:cubicBezTo>
                  <a:cubicBezTo>
                    <a:pt x="328136" y="680918"/>
                    <a:pt x="329089" y="681871"/>
                    <a:pt x="330994" y="681871"/>
                  </a:cubicBezTo>
                  <a:cubicBezTo>
                    <a:pt x="331946" y="681871"/>
                    <a:pt x="332899" y="681871"/>
                    <a:pt x="332899" y="681871"/>
                  </a:cubicBezTo>
                  <a:cubicBezTo>
                    <a:pt x="986314" y="414218"/>
                    <a:pt x="1797844" y="472321"/>
                    <a:pt x="1805464" y="472321"/>
                  </a:cubicBezTo>
                  <a:cubicBezTo>
                    <a:pt x="1808321" y="472321"/>
                    <a:pt x="1810226" y="470416"/>
                    <a:pt x="1810226" y="467558"/>
                  </a:cubicBezTo>
                  <a:cubicBezTo>
                    <a:pt x="1811179" y="465653"/>
                    <a:pt x="1808321" y="463748"/>
                    <a:pt x="1806416" y="463748"/>
                  </a:cubicBezTo>
                  <a:close/>
                </a:path>
              </a:pathLst>
            </a:custGeom>
            <a:solidFill>
              <a:srgbClr val="F9F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2476" name="Freeform: Shape 116">
              <a:extLst>
                <a:ext uri="{FF2B5EF4-FFF2-40B4-BE49-F238E27FC236}">
                  <a16:creationId xmlns:a16="http://schemas.microsoft.com/office/drawing/2014/main" id="{3AA11AFE-6787-4066-B81E-0D85C0941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199" y="2767117"/>
              <a:ext cx="1809750" cy="942975"/>
            </a:xfrm>
            <a:custGeom>
              <a:avLst/>
              <a:gdLst>
                <a:gd name="T0" fmla="*/ 1811179 w 1809750"/>
                <a:gd name="T1" fmla="*/ 915250 h 942975"/>
                <a:gd name="T2" fmla="*/ 1796891 w 1809750"/>
                <a:gd name="T3" fmla="*/ 903820 h 942975"/>
                <a:gd name="T4" fmla="*/ 1809274 w 1809750"/>
                <a:gd name="T5" fmla="*/ 890485 h 942975"/>
                <a:gd name="T6" fmla="*/ 1779746 w 1809750"/>
                <a:gd name="T7" fmla="*/ 865720 h 942975"/>
                <a:gd name="T8" fmla="*/ 451009 w 1809750"/>
                <a:gd name="T9" fmla="*/ 7517 h 942975"/>
                <a:gd name="T10" fmla="*/ 444341 w 1809750"/>
                <a:gd name="T11" fmla="*/ 9422 h 942975"/>
                <a:gd name="T12" fmla="*/ 446246 w 1809750"/>
                <a:gd name="T13" fmla="*/ 16090 h 942975"/>
                <a:gd name="T14" fmla="*/ 1745456 w 1809750"/>
                <a:gd name="T15" fmla="*/ 839050 h 942975"/>
                <a:gd name="T16" fmla="*/ 1381601 w 1809750"/>
                <a:gd name="T17" fmla="*/ 621880 h 942975"/>
                <a:gd name="T18" fmla="*/ 168116 w 1809750"/>
                <a:gd name="T19" fmla="*/ 304697 h 942975"/>
                <a:gd name="T20" fmla="*/ 147161 w 1809750"/>
                <a:gd name="T21" fmla="*/ 322795 h 942975"/>
                <a:gd name="T22" fmla="*/ 164306 w 1809750"/>
                <a:gd name="T23" fmla="*/ 342797 h 942975"/>
                <a:gd name="T24" fmla="*/ 1363504 w 1809750"/>
                <a:gd name="T25" fmla="*/ 657122 h 942975"/>
                <a:gd name="T26" fmla="*/ 1436846 w 1809750"/>
                <a:gd name="T27" fmla="*/ 694270 h 942975"/>
                <a:gd name="T28" fmla="*/ 97631 w 1809750"/>
                <a:gd name="T29" fmla="*/ 385660 h 942975"/>
                <a:gd name="T30" fmla="*/ 92869 w 1809750"/>
                <a:gd name="T31" fmla="*/ 390422 h 942975"/>
                <a:gd name="T32" fmla="*/ 97631 w 1809750"/>
                <a:gd name="T33" fmla="*/ 395185 h 942975"/>
                <a:gd name="T34" fmla="*/ 1475899 w 1809750"/>
                <a:gd name="T35" fmla="*/ 720940 h 942975"/>
                <a:gd name="T36" fmla="*/ 1397794 w 1809750"/>
                <a:gd name="T37" fmla="*/ 687602 h 942975"/>
                <a:gd name="T38" fmla="*/ 70009 w 1809750"/>
                <a:gd name="T39" fmla="*/ 446620 h 942975"/>
                <a:gd name="T40" fmla="*/ 50006 w 1809750"/>
                <a:gd name="T41" fmla="*/ 464717 h 942975"/>
                <a:gd name="T42" fmla="*/ 68104 w 1809750"/>
                <a:gd name="T43" fmla="*/ 484720 h 942975"/>
                <a:gd name="T44" fmla="*/ 1381601 w 1809750"/>
                <a:gd name="T45" fmla="*/ 721892 h 942975"/>
                <a:gd name="T46" fmla="*/ 1395889 w 1809750"/>
                <a:gd name="T47" fmla="*/ 727607 h 942975"/>
                <a:gd name="T48" fmla="*/ 11906 w 1809750"/>
                <a:gd name="T49" fmla="*/ 554252 h 942975"/>
                <a:gd name="T50" fmla="*/ 7144 w 1809750"/>
                <a:gd name="T51" fmla="*/ 559015 h 942975"/>
                <a:gd name="T52" fmla="*/ 11906 w 1809750"/>
                <a:gd name="T53" fmla="*/ 563777 h 942975"/>
                <a:gd name="T54" fmla="*/ 1484471 w 1809750"/>
                <a:gd name="T55" fmla="*/ 773327 h 942975"/>
                <a:gd name="T56" fmla="*/ 1486376 w 1809750"/>
                <a:gd name="T57" fmla="*/ 773327 h 942975"/>
                <a:gd name="T58" fmla="*/ 1490186 w 1809750"/>
                <a:gd name="T59" fmla="*/ 770470 h 942975"/>
                <a:gd name="T60" fmla="*/ 1785461 w 1809750"/>
                <a:gd name="T61" fmla="*/ 943825 h 942975"/>
                <a:gd name="T62" fmla="*/ 1811179 w 1809750"/>
                <a:gd name="T63" fmla="*/ 915250 h 94297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809750" h="942975">
                  <a:moveTo>
                    <a:pt x="1811179" y="915250"/>
                  </a:moveTo>
                  <a:cubicBezTo>
                    <a:pt x="1810226" y="914297"/>
                    <a:pt x="1805464" y="910487"/>
                    <a:pt x="1796891" y="903820"/>
                  </a:cubicBezTo>
                  <a:lnTo>
                    <a:pt x="1809274" y="890485"/>
                  </a:lnTo>
                  <a:cubicBezTo>
                    <a:pt x="1807369" y="889532"/>
                    <a:pt x="1797844" y="880007"/>
                    <a:pt x="1779746" y="865720"/>
                  </a:cubicBezTo>
                  <a:cubicBezTo>
                    <a:pt x="1303496" y="268502"/>
                    <a:pt x="459581" y="12280"/>
                    <a:pt x="451009" y="7517"/>
                  </a:cubicBezTo>
                  <a:cubicBezTo>
                    <a:pt x="448151" y="6565"/>
                    <a:pt x="446246" y="7517"/>
                    <a:pt x="444341" y="9422"/>
                  </a:cubicBezTo>
                  <a:cubicBezTo>
                    <a:pt x="443389" y="11327"/>
                    <a:pt x="444341" y="14185"/>
                    <a:pt x="446246" y="16090"/>
                  </a:cubicBezTo>
                  <a:cubicBezTo>
                    <a:pt x="453866" y="19900"/>
                    <a:pt x="1267301" y="266597"/>
                    <a:pt x="1745456" y="839050"/>
                  </a:cubicBezTo>
                  <a:cubicBezTo>
                    <a:pt x="1678781" y="789520"/>
                    <a:pt x="1558766" y="707605"/>
                    <a:pt x="1381601" y="621880"/>
                  </a:cubicBezTo>
                  <a:cubicBezTo>
                    <a:pt x="1126331" y="498055"/>
                    <a:pt x="754856" y="350417"/>
                    <a:pt x="168116" y="304697"/>
                  </a:cubicBezTo>
                  <a:cubicBezTo>
                    <a:pt x="157639" y="303745"/>
                    <a:pt x="148114" y="311365"/>
                    <a:pt x="147161" y="322795"/>
                  </a:cubicBezTo>
                  <a:cubicBezTo>
                    <a:pt x="146209" y="333272"/>
                    <a:pt x="153829" y="341845"/>
                    <a:pt x="164306" y="342797"/>
                  </a:cubicBezTo>
                  <a:cubicBezTo>
                    <a:pt x="744379" y="388517"/>
                    <a:pt x="1110139" y="534250"/>
                    <a:pt x="1363504" y="657122"/>
                  </a:cubicBezTo>
                  <a:cubicBezTo>
                    <a:pt x="1389221" y="669505"/>
                    <a:pt x="1413986" y="681887"/>
                    <a:pt x="1436846" y="694270"/>
                  </a:cubicBezTo>
                  <a:cubicBezTo>
                    <a:pt x="791051" y="396137"/>
                    <a:pt x="105251" y="385660"/>
                    <a:pt x="97631" y="385660"/>
                  </a:cubicBezTo>
                  <a:cubicBezTo>
                    <a:pt x="94774" y="385660"/>
                    <a:pt x="92869" y="387565"/>
                    <a:pt x="92869" y="390422"/>
                  </a:cubicBezTo>
                  <a:cubicBezTo>
                    <a:pt x="92869" y="393280"/>
                    <a:pt x="94774" y="395185"/>
                    <a:pt x="97631" y="395185"/>
                  </a:cubicBezTo>
                  <a:cubicBezTo>
                    <a:pt x="106204" y="395185"/>
                    <a:pt x="819626" y="405662"/>
                    <a:pt x="1475899" y="720940"/>
                  </a:cubicBezTo>
                  <a:cubicBezTo>
                    <a:pt x="1451134" y="710462"/>
                    <a:pt x="1425416" y="699032"/>
                    <a:pt x="1397794" y="687602"/>
                  </a:cubicBezTo>
                  <a:cubicBezTo>
                    <a:pt x="1141571" y="582827"/>
                    <a:pt x="704374" y="473290"/>
                    <a:pt x="70009" y="446620"/>
                  </a:cubicBezTo>
                  <a:cubicBezTo>
                    <a:pt x="59531" y="446620"/>
                    <a:pt x="50959" y="454240"/>
                    <a:pt x="50006" y="464717"/>
                  </a:cubicBezTo>
                  <a:cubicBezTo>
                    <a:pt x="50006" y="475195"/>
                    <a:pt x="57626" y="483767"/>
                    <a:pt x="68104" y="484720"/>
                  </a:cubicBezTo>
                  <a:cubicBezTo>
                    <a:pt x="695801" y="511390"/>
                    <a:pt x="1128236" y="619975"/>
                    <a:pt x="1381601" y="721892"/>
                  </a:cubicBezTo>
                  <a:cubicBezTo>
                    <a:pt x="1386364" y="723797"/>
                    <a:pt x="1391126" y="725702"/>
                    <a:pt x="1395889" y="727607"/>
                  </a:cubicBezTo>
                  <a:cubicBezTo>
                    <a:pt x="758666" y="501865"/>
                    <a:pt x="19526" y="554252"/>
                    <a:pt x="11906" y="554252"/>
                  </a:cubicBezTo>
                  <a:cubicBezTo>
                    <a:pt x="9049" y="554252"/>
                    <a:pt x="7144" y="556157"/>
                    <a:pt x="7144" y="559015"/>
                  </a:cubicBezTo>
                  <a:cubicBezTo>
                    <a:pt x="7144" y="561872"/>
                    <a:pt x="9049" y="563777"/>
                    <a:pt x="11906" y="563777"/>
                  </a:cubicBezTo>
                  <a:cubicBezTo>
                    <a:pt x="20479" y="563777"/>
                    <a:pt x="831056" y="505675"/>
                    <a:pt x="1484471" y="773327"/>
                  </a:cubicBezTo>
                  <a:cubicBezTo>
                    <a:pt x="1485424" y="773327"/>
                    <a:pt x="1486376" y="773327"/>
                    <a:pt x="1486376" y="773327"/>
                  </a:cubicBezTo>
                  <a:cubicBezTo>
                    <a:pt x="1488281" y="773327"/>
                    <a:pt x="1489234" y="772375"/>
                    <a:pt x="1490186" y="770470"/>
                  </a:cubicBezTo>
                  <a:cubicBezTo>
                    <a:pt x="1690211" y="863815"/>
                    <a:pt x="1783556" y="942872"/>
                    <a:pt x="1785461" y="943825"/>
                  </a:cubicBezTo>
                  <a:lnTo>
                    <a:pt x="1811179" y="915250"/>
                  </a:lnTo>
                  <a:close/>
                </a:path>
              </a:pathLst>
            </a:custGeom>
            <a:solidFill>
              <a:srgbClr val="F9F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114" name="TextBox 113"/>
          <p:cNvSpPr txBox="1"/>
          <p:nvPr/>
        </p:nvSpPr>
        <p:spPr bwMode="auto">
          <a:xfrm>
            <a:off x="171451" y="412259"/>
            <a:ext cx="11609916" cy="70802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sz="4000" b="1" dirty="0" err="1">
                <a:solidFill>
                  <a:srgbClr val="0000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Thứ</a:t>
            </a:r>
            <a:r>
              <a:rPr lang="en-US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vi-VN" sz="4000" b="1" dirty="0" smtClean="0">
                <a:solidFill>
                  <a:srgbClr val="0000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tư</a:t>
            </a:r>
            <a:r>
              <a:rPr lang="en-US" sz="4000" b="1" dirty="0" smtClean="0">
                <a:solidFill>
                  <a:srgbClr val="0000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solidFill>
                  <a:srgbClr val="0000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ngày</a:t>
            </a:r>
            <a:r>
              <a:rPr lang="en-US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vi-VN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8</a:t>
            </a:r>
            <a:r>
              <a:rPr lang="en-US" sz="4000" b="1" dirty="0" smtClean="0">
                <a:solidFill>
                  <a:srgbClr val="0000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solidFill>
                  <a:srgbClr val="0000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tháng</a:t>
            </a:r>
            <a:r>
              <a:rPr lang="en-US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smtClean="0">
                <a:solidFill>
                  <a:srgbClr val="0000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1</a:t>
            </a:r>
            <a:r>
              <a:rPr lang="vi-VN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2</a:t>
            </a:r>
            <a:r>
              <a:rPr lang="en-US" sz="4000" b="1" dirty="0" smtClean="0">
                <a:solidFill>
                  <a:srgbClr val="0000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solidFill>
                  <a:srgbClr val="0000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năm</a:t>
            </a:r>
            <a:r>
              <a:rPr lang="en-US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202</a:t>
            </a:r>
            <a:r>
              <a:rPr lang="vi-VN" sz="4000" b="1" dirty="0">
                <a:solidFill>
                  <a:srgbClr val="0000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1</a:t>
            </a:r>
            <a:endParaRPr lang="en-US" sz="4000" b="1" dirty="0">
              <a:solidFill>
                <a:srgbClr val="0000CC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</p:spTree>
    <p:custDataLst>
      <p:tags r:id="rId1"/>
    </p:custData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1202"/>
    </mc:Choice>
    <mc:Fallback xmlns="">
      <p:transition spd="slow" advTm="11202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18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C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6E5FA365-F4B6-4885-98E9-319BBA6CC9AF}"/>
              </a:ext>
            </a:extLst>
          </p:cNvPr>
          <p:cNvSpPr/>
          <p:nvPr/>
        </p:nvSpPr>
        <p:spPr>
          <a:xfrm>
            <a:off x="0" y="0"/>
            <a:ext cx="12295052" cy="6858000"/>
          </a:xfrm>
          <a:custGeom>
            <a:avLst/>
            <a:gdLst>
              <a:gd name="connsiteX0" fmla="*/ 488332 w 18296289"/>
              <a:gd name="connsiteY0" fmla="*/ 6 h 10287000"/>
              <a:gd name="connsiteX1" fmla="*/ 716342 w 18296289"/>
              <a:gd name="connsiteY1" fmla="*/ 6 h 10287000"/>
              <a:gd name="connsiteX2" fmla="*/ 716342 w 18296289"/>
              <a:gd name="connsiteY2" fmla="*/ 10287000 h 10287000"/>
              <a:gd name="connsiteX3" fmla="*/ 488332 w 18296289"/>
              <a:gd name="connsiteY3" fmla="*/ 10287000 h 10287000"/>
              <a:gd name="connsiteX4" fmla="*/ 0 w 18296289"/>
              <a:gd name="connsiteY4" fmla="*/ 6 h 10287000"/>
              <a:gd name="connsiteX5" fmla="*/ 228011 w 18296289"/>
              <a:gd name="connsiteY5" fmla="*/ 6 h 10287000"/>
              <a:gd name="connsiteX6" fmla="*/ 228011 w 18296289"/>
              <a:gd name="connsiteY6" fmla="*/ 10287000 h 10287000"/>
              <a:gd name="connsiteX7" fmla="*/ 0 w 18296289"/>
              <a:gd name="connsiteY7" fmla="*/ 10287000 h 10287000"/>
              <a:gd name="connsiteX8" fmla="*/ 976663 w 18296289"/>
              <a:gd name="connsiteY8" fmla="*/ 5 h 10287000"/>
              <a:gd name="connsiteX9" fmla="*/ 1204675 w 18296289"/>
              <a:gd name="connsiteY9" fmla="*/ 5 h 10287000"/>
              <a:gd name="connsiteX10" fmla="*/ 1204675 w 18296289"/>
              <a:gd name="connsiteY10" fmla="*/ 10287000 h 10287000"/>
              <a:gd name="connsiteX11" fmla="*/ 976663 w 18296289"/>
              <a:gd name="connsiteY11" fmla="*/ 10287000 h 10287000"/>
              <a:gd name="connsiteX12" fmla="*/ 1464995 w 18296289"/>
              <a:gd name="connsiteY12" fmla="*/ 5 h 10287000"/>
              <a:gd name="connsiteX13" fmla="*/ 1693006 w 18296289"/>
              <a:gd name="connsiteY13" fmla="*/ 5 h 10287000"/>
              <a:gd name="connsiteX14" fmla="*/ 1693006 w 18296289"/>
              <a:gd name="connsiteY14" fmla="*/ 10287000 h 10287000"/>
              <a:gd name="connsiteX15" fmla="*/ 1464995 w 18296289"/>
              <a:gd name="connsiteY15" fmla="*/ 10287000 h 10287000"/>
              <a:gd name="connsiteX16" fmla="*/ 1953326 w 18296289"/>
              <a:gd name="connsiteY16" fmla="*/ 5 h 10287000"/>
              <a:gd name="connsiteX17" fmla="*/ 2181338 w 18296289"/>
              <a:gd name="connsiteY17" fmla="*/ 5 h 10287000"/>
              <a:gd name="connsiteX18" fmla="*/ 2181338 w 18296289"/>
              <a:gd name="connsiteY18" fmla="*/ 10287000 h 10287000"/>
              <a:gd name="connsiteX19" fmla="*/ 1953326 w 18296289"/>
              <a:gd name="connsiteY19" fmla="*/ 10287000 h 10287000"/>
              <a:gd name="connsiteX20" fmla="*/ 2441658 w 18296289"/>
              <a:gd name="connsiteY20" fmla="*/ 5 h 10287000"/>
              <a:gd name="connsiteX21" fmla="*/ 2669670 w 18296289"/>
              <a:gd name="connsiteY21" fmla="*/ 5 h 10287000"/>
              <a:gd name="connsiteX22" fmla="*/ 2669670 w 18296289"/>
              <a:gd name="connsiteY22" fmla="*/ 10287000 h 10287000"/>
              <a:gd name="connsiteX23" fmla="*/ 2441658 w 18296289"/>
              <a:gd name="connsiteY23" fmla="*/ 10287000 h 10287000"/>
              <a:gd name="connsiteX24" fmla="*/ 2929991 w 18296289"/>
              <a:gd name="connsiteY24" fmla="*/ 5 h 10287000"/>
              <a:gd name="connsiteX25" fmla="*/ 3158002 w 18296289"/>
              <a:gd name="connsiteY25" fmla="*/ 5 h 10287000"/>
              <a:gd name="connsiteX26" fmla="*/ 3158002 w 18296289"/>
              <a:gd name="connsiteY26" fmla="*/ 10287000 h 10287000"/>
              <a:gd name="connsiteX27" fmla="*/ 2929991 w 18296289"/>
              <a:gd name="connsiteY27" fmla="*/ 10287000 h 10287000"/>
              <a:gd name="connsiteX28" fmla="*/ 3418323 w 18296289"/>
              <a:gd name="connsiteY28" fmla="*/ 5 h 10287000"/>
              <a:gd name="connsiteX29" fmla="*/ 3646334 w 18296289"/>
              <a:gd name="connsiteY29" fmla="*/ 5 h 10287000"/>
              <a:gd name="connsiteX30" fmla="*/ 3646334 w 18296289"/>
              <a:gd name="connsiteY30" fmla="*/ 10287000 h 10287000"/>
              <a:gd name="connsiteX31" fmla="*/ 3418323 w 18296289"/>
              <a:gd name="connsiteY31" fmla="*/ 10287000 h 10287000"/>
              <a:gd name="connsiteX32" fmla="*/ 3906655 w 18296289"/>
              <a:gd name="connsiteY32" fmla="*/ 5 h 10287000"/>
              <a:gd name="connsiteX33" fmla="*/ 4134665 w 18296289"/>
              <a:gd name="connsiteY33" fmla="*/ 5 h 10287000"/>
              <a:gd name="connsiteX34" fmla="*/ 4134665 w 18296289"/>
              <a:gd name="connsiteY34" fmla="*/ 10287000 h 10287000"/>
              <a:gd name="connsiteX35" fmla="*/ 3906655 w 18296289"/>
              <a:gd name="connsiteY35" fmla="*/ 10287000 h 10287000"/>
              <a:gd name="connsiteX36" fmla="*/ 4394985 w 18296289"/>
              <a:gd name="connsiteY36" fmla="*/ 4 h 10287000"/>
              <a:gd name="connsiteX37" fmla="*/ 4622994 w 18296289"/>
              <a:gd name="connsiteY37" fmla="*/ 4 h 10287000"/>
              <a:gd name="connsiteX38" fmla="*/ 4622994 w 18296289"/>
              <a:gd name="connsiteY38" fmla="*/ 10287000 h 10287000"/>
              <a:gd name="connsiteX39" fmla="*/ 4394985 w 18296289"/>
              <a:gd name="connsiteY39" fmla="*/ 10287000 h 10287000"/>
              <a:gd name="connsiteX40" fmla="*/ 4883318 w 18296289"/>
              <a:gd name="connsiteY40" fmla="*/ 4 h 10287000"/>
              <a:gd name="connsiteX41" fmla="*/ 5111327 w 18296289"/>
              <a:gd name="connsiteY41" fmla="*/ 4 h 10287000"/>
              <a:gd name="connsiteX42" fmla="*/ 5111327 w 18296289"/>
              <a:gd name="connsiteY42" fmla="*/ 10287000 h 10287000"/>
              <a:gd name="connsiteX43" fmla="*/ 4883318 w 18296289"/>
              <a:gd name="connsiteY43" fmla="*/ 10287000 h 10287000"/>
              <a:gd name="connsiteX44" fmla="*/ 5371649 w 18296289"/>
              <a:gd name="connsiteY44" fmla="*/ 4 h 10287000"/>
              <a:gd name="connsiteX45" fmla="*/ 5599660 w 18296289"/>
              <a:gd name="connsiteY45" fmla="*/ 4 h 10287000"/>
              <a:gd name="connsiteX46" fmla="*/ 5599660 w 18296289"/>
              <a:gd name="connsiteY46" fmla="*/ 10287000 h 10287000"/>
              <a:gd name="connsiteX47" fmla="*/ 5371649 w 18296289"/>
              <a:gd name="connsiteY47" fmla="*/ 10287000 h 10287000"/>
              <a:gd name="connsiteX48" fmla="*/ 5859980 w 18296289"/>
              <a:gd name="connsiteY48" fmla="*/ 4 h 10287000"/>
              <a:gd name="connsiteX49" fmla="*/ 6087990 w 18296289"/>
              <a:gd name="connsiteY49" fmla="*/ 4 h 10287000"/>
              <a:gd name="connsiteX50" fmla="*/ 6087990 w 18296289"/>
              <a:gd name="connsiteY50" fmla="*/ 10287000 h 10287000"/>
              <a:gd name="connsiteX51" fmla="*/ 5859980 w 18296289"/>
              <a:gd name="connsiteY51" fmla="*/ 10287000 h 10287000"/>
              <a:gd name="connsiteX52" fmla="*/ 6348314 w 18296289"/>
              <a:gd name="connsiteY52" fmla="*/ 4 h 10287000"/>
              <a:gd name="connsiteX53" fmla="*/ 6576324 w 18296289"/>
              <a:gd name="connsiteY53" fmla="*/ 4 h 10287000"/>
              <a:gd name="connsiteX54" fmla="*/ 6576324 w 18296289"/>
              <a:gd name="connsiteY54" fmla="*/ 10287000 h 10287000"/>
              <a:gd name="connsiteX55" fmla="*/ 6348314 w 18296289"/>
              <a:gd name="connsiteY55" fmla="*/ 10287000 h 10287000"/>
              <a:gd name="connsiteX56" fmla="*/ 6836644 w 18296289"/>
              <a:gd name="connsiteY56" fmla="*/ 4 h 10287000"/>
              <a:gd name="connsiteX57" fmla="*/ 7064654 w 18296289"/>
              <a:gd name="connsiteY57" fmla="*/ 4 h 10287000"/>
              <a:gd name="connsiteX58" fmla="*/ 7064654 w 18296289"/>
              <a:gd name="connsiteY58" fmla="*/ 10287000 h 10287000"/>
              <a:gd name="connsiteX59" fmla="*/ 6836644 w 18296289"/>
              <a:gd name="connsiteY59" fmla="*/ 10287000 h 10287000"/>
              <a:gd name="connsiteX60" fmla="*/ 7324976 w 18296289"/>
              <a:gd name="connsiteY60" fmla="*/ 3 h 10287000"/>
              <a:gd name="connsiteX61" fmla="*/ 7552987 w 18296289"/>
              <a:gd name="connsiteY61" fmla="*/ 3 h 10287000"/>
              <a:gd name="connsiteX62" fmla="*/ 7552987 w 18296289"/>
              <a:gd name="connsiteY62" fmla="*/ 10287000 h 10287000"/>
              <a:gd name="connsiteX63" fmla="*/ 7324976 w 18296289"/>
              <a:gd name="connsiteY63" fmla="*/ 10287000 h 10287000"/>
              <a:gd name="connsiteX64" fmla="*/ 7813308 w 18296289"/>
              <a:gd name="connsiteY64" fmla="*/ 3 h 10287000"/>
              <a:gd name="connsiteX65" fmla="*/ 8041318 w 18296289"/>
              <a:gd name="connsiteY65" fmla="*/ 3 h 10287000"/>
              <a:gd name="connsiteX66" fmla="*/ 8041318 w 18296289"/>
              <a:gd name="connsiteY66" fmla="*/ 10287000 h 10287000"/>
              <a:gd name="connsiteX67" fmla="*/ 7813308 w 18296289"/>
              <a:gd name="connsiteY67" fmla="*/ 10287000 h 10287000"/>
              <a:gd name="connsiteX68" fmla="*/ 8301639 w 18296289"/>
              <a:gd name="connsiteY68" fmla="*/ 3 h 10287000"/>
              <a:gd name="connsiteX69" fmla="*/ 8529649 w 18296289"/>
              <a:gd name="connsiteY69" fmla="*/ 3 h 10287000"/>
              <a:gd name="connsiteX70" fmla="*/ 8529649 w 18296289"/>
              <a:gd name="connsiteY70" fmla="*/ 10287000 h 10287000"/>
              <a:gd name="connsiteX71" fmla="*/ 8301639 w 18296289"/>
              <a:gd name="connsiteY71" fmla="*/ 10287000 h 10287000"/>
              <a:gd name="connsiteX72" fmla="*/ 8789970 w 18296289"/>
              <a:gd name="connsiteY72" fmla="*/ 3 h 10287000"/>
              <a:gd name="connsiteX73" fmla="*/ 9017981 w 18296289"/>
              <a:gd name="connsiteY73" fmla="*/ 3 h 10287000"/>
              <a:gd name="connsiteX74" fmla="*/ 9017981 w 18296289"/>
              <a:gd name="connsiteY74" fmla="*/ 10287000 h 10287000"/>
              <a:gd name="connsiteX75" fmla="*/ 8789970 w 18296289"/>
              <a:gd name="connsiteY75" fmla="*/ 10287000 h 10287000"/>
              <a:gd name="connsiteX76" fmla="*/ 9278302 w 18296289"/>
              <a:gd name="connsiteY76" fmla="*/ 3 h 10287000"/>
              <a:gd name="connsiteX77" fmla="*/ 9506313 w 18296289"/>
              <a:gd name="connsiteY77" fmla="*/ 3 h 10287000"/>
              <a:gd name="connsiteX78" fmla="*/ 9506313 w 18296289"/>
              <a:gd name="connsiteY78" fmla="*/ 10287000 h 10287000"/>
              <a:gd name="connsiteX79" fmla="*/ 9278302 w 18296289"/>
              <a:gd name="connsiteY79" fmla="*/ 10287000 h 10287000"/>
              <a:gd name="connsiteX80" fmla="*/ 9766634 w 18296289"/>
              <a:gd name="connsiteY80" fmla="*/ 3 h 10287000"/>
              <a:gd name="connsiteX81" fmla="*/ 9994645 w 18296289"/>
              <a:gd name="connsiteY81" fmla="*/ 3 h 10287000"/>
              <a:gd name="connsiteX82" fmla="*/ 9994645 w 18296289"/>
              <a:gd name="connsiteY82" fmla="*/ 10287000 h 10287000"/>
              <a:gd name="connsiteX83" fmla="*/ 9766634 w 18296289"/>
              <a:gd name="connsiteY83" fmla="*/ 10287000 h 10287000"/>
              <a:gd name="connsiteX84" fmla="*/ 10254966 w 18296289"/>
              <a:gd name="connsiteY84" fmla="*/ 3 h 10287000"/>
              <a:gd name="connsiteX85" fmla="*/ 10482977 w 18296289"/>
              <a:gd name="connsiteY85" fmla="*/ 3 h 10287000"/>
              <a:gd name="connsiteX86" fmla="*/ 10482977 w 18296289"/>
              <a:gd name="connsiteY86" fmla="*/ 10287000 h 10287000"/>
              <a:gd name="connsiteX87" fmla="*/ 10254966 w 18296289"/>
              <a:gd name="connsiteY87" fmla="*/ 10287000 h 10287000"/>
              <a:gd name="connsiteX88" fmla="*/ 10743298 w 18296289"/>
              <a:gd name="connsiteY88" fmla="*/ 2 h 10287000"/>
              <a:gd name="connsiteX89" fmla="*/ 10971309 w 18296289"/>
              <a:gd name="connsiteY89" fmla="*/ 2 h 10287000"/>
              <a:gd name="connsiteX90" fmla="*/ 10971309 w 18296289"/>
              <a:gd name="connsiteY90" fmla="*/ 10287000 h 10287000"/>
              <a:gd name="connsiteX91" fmla="*/ 10743298 w 18296289"/>
              <a:gd name="connsiteY91" fmla="*/ 10287000 h 10287000"/>
              <a:gd name="connsiteX92" fmla="*/ 11231630 w 18296289"/>
              <a:gd name="connsiteY92" fmla="*/ 2 h 10287000"/>
              <a:gd name="connsiteX93" fmla="*/ 11459641 w 18296289"/>
              <a:gd name="connsiteY93" fmla="*/ 2 h 10287000"/>
              <a:gd name="connsiteX94" fmla="*/ 11459641 w 18296289"/>
              <a:gd name="connsiteY94" fmla="*/ 10287000 h 10287000"/>
              <a:gd name="connsiteX95" fmla="*/ 11231630 w 18296289"/>
              <a:gd name="connsiteY95" fmla="*/ 10287000 h 10287000"/>
              <a:gd name="connsiteX96" fmla="*/ 11719962 w 18296289"/>
              <a:gd name="connsiteY96" fmla="*/ 2 h 10287000"/>
              <a:gd name="connsiteX97" fmla="*/ 11947973 w 18296289"/>
              <a:gd name="connsiteY97" fmla="*/ 2 h 10287000"/>
              <a:gd name="connsiteX98" fmla="*/ 11947973 w 18296289"/>
              <a:gd name="connsiteY98" fmla="*/ 10287000 h 10287000"/>
              <a:gd name="connsiteX99" fmla="*/ 11719962 w 18296289"/>
              <a:gd name="connsiteY99" fmla="*/ 10287000 h 10287000"/>
              <a:gd name="connsiteX100" fmla="*/ 12208294 w 18296289"/>
              <a:gd name="connsiteY100" fmla="*/ 2 h 10287000"/>
              <a:gd name="connsiteX101" fmla="*/ 12436305 w 18296289"/>
              <a:gd name="connsiteY101" fmla="*/ 2 h 10287000"/>
              <a:gd name="connsiteX102" fmla="*/ 12436305 w 18296289"/>
              <a:gd name="connsiteY102" fmla="*/ 10287000 h 10287000"/>
              <a:gd name="connsiteX103" fmla="*/ 12208294 w 18296289"/>
              <a:gd name="connsiteY103" fmla="*/ 10287000 h 10287000"/>
              <a:gd name="connsiteX104" fmla="*/ 12696626 w 18296289"/>
              <a:gd name="connsiteY104" fmla="*/ 2 h 10287000"/>
              <a:gd name="connsiteX105" fmla="*/ 12924637 w 18296289"/>
              <a:gd name="connsiteY105" fmla="*/ 2 h 10287000"/>
              <a:gd name="connsiteX106" fmla="*/ 12924637 w 18296289"/>
              <a:gd name="connsiteY106" fmla="*/ 10287000 h 10287000"/>
              <a:gd name="connsiteX107" fmla="*/ 12696626 w 18296289"/>
              <a:gd name="connsiteY107" fmla="*/ 10287000 h 10287000"/>
              <a:gd name="connsiteX108" fmla="*/ 13184958 w 18296289"/>
              <a:gd name="connsiteY108" fmla="*/ 2 h 10287000"/>
              <a:gd name="connsiteX109" fmla="*/ 13412969 w 18296289"/>
              <a:gd name="connsiteY109" fmla="*/ 2 h 10287000"/>
              <a:gd name="connsiteX110" fmla="*/ 13412969 w 18296289"/>
              <a:gd name="connsiteY110" fmla="*/ 10287000 h 10287000"/>
              <a:gd name="connsiteX111" fmla="*/ 13184958 w 18296289"/>
              <a:gd name="connsiteY111" fmla="*/ 10287000 h 10287000"/>
              <a:gd name="connsiteX112" fmla="*/ 13673290 w 18296289"/>
              <a:gd name="connsiteY112" fmla="*/ 1 h 10287000"/>
              <a:gd name="connsiteX113" fmla="*/ 13901301 w 18296289"/>
              <a:gd name="connsiteY113" fmla="*/ 1 h 10287000"/>
              <a:gd name="connsiteX114" fmla="*/ 13901301 w 18296289"/>
              <a:gd name="connsiteY114" fmla="*/ 10287000 h 10287000"/>
              <a:gd name="connsiteX115" fmla="*/ 13673290 w 18296289"/>
              <a:gd name="connsiteY115" fmla="*/ 10287000 h 10287000"/>
              <a:gd name="connsiteX116" fmla="*/ 14161622 w 18296289"/>
              <a:gd name="connsiteY116" fmla="*/ 1 h 10287000"/>
              <a:gd name="connsiteX117" fmla="*/ 14389633 w 18296289"/>
              <a:gd name="connsiteY117" fmla="*/ 1 h 10287000"/>
              <a:gd name="connsiteX118" fmla="*/ 14389633 w 18296289"/>
              <a:gd name="connsiteY118" fmla="*/ 10287000 h 10287000"/>
              <a:gd name="connsiteX119" fmla="*/ 14161622 w 18296289"/>
              <a:gd name="connsiteY119" fmla="*/ 10287000 h 10287000"/>
              <a:gd name="connsiteX120" fmla="*/ 14649954 w 18296289"/>
              <a:gd name="connsiteY120" fmla="*/ 1 h 10287000"/>
              <a:gd name="connsiteX121" fmla="*/ 14877965 w 18296289"/>
              <a:gd name="connsiteY121" fmla="*/ 1 h 10287000"/>
              <a:gd name="connsiteX122" fmla="*/ 14877965 w 18296289"/>
              <a:gd name="connsiteY122" fmla="*/ 10287000 h 10287000"/>
              <a:gd name="connsiteX123" fmla="*/ 14649954 w 18296289"/>
              <a:gd name="connsiteY123" fmla="*/ 10287000 h 10287000"/>
              <a:gd name="connsiteX124" fmla="*/ 15138286 w 18296289"/>
              <a:gd name="connsiteY124" fmla="*/ 1 h 10287000"/>
              <a:gd name="connsiteX125" fmla="*/ 15366297 w 18296289"/>
              <a:gd name="connsiteY125" fmla="*/ 1 h 10287000"/>
              <a:gd name="connsiteX126" fmla="*/ 15366297 w 18296289"/>
              <a:gd name="connsiteY126" fmla="*/ 10287000 h 10287000"/>
              <a:gd name="connsiteX127" fmla="*/ 15138286 w 18296289"/>
              <a:gd name="connsiteY127" fmla="*/ 10287000 h 10287000"/>
              <a:gd name="connsiteX128" fmla="*/ 15626618 w 18296289"/>
              <a:gd name="connsiteY128" fmla="*/ 1 h 10287000"/>
              <a:gd name="connsiteX129" fmla="*/ 15854629 w 18296289"/>
              <a:gd name="connsiteY129" fmla="*/ 1 h 10287000"/>
              <a:gd name="connsiteX130" fmla="*/ 15854629 w 18296289"/>
              <a:gd name="connsiteY130" fmla="*/ 10287000 h 10287000"/>
              <a:gd name="connsiteX131" fmla="*/ 15626618 w 18296289"/>
              <a:gd name="connsiteY131" fmla="*/ 10287000 h 10287000"/>
              <a:gd name="connsiteX132" fmla="*/ 16114950 w 18296289"/>
              <a:gd name="connsiteY132" fmla="*/ 1 h 10287000"/>
              <a:gd name="connsiteX133" fmla="*/ 16342961 w 18296289"/>
              <a:gd name="connsiteY133" fmla="*/ 1 h 10287000"/>
              <a:gd name="connsiteX134" fmla="*/ 16342961 w 18296289"/>
              <a:gd name="connsiteY134" fmla="*/ 10287000 h 10287000"/>
              <a:gd name="connsiteX135" fmla="*/ 16114950 w 18296289"/>
              <a:gd name="connsiteY135" fmla="*/ 10287000 h 10287000"/>
              <a:gd name="connsiteX136" fmla="*/ 16603282 w 18296289"/>
              <a:gd name="connsiteY136" fmla="*/ 1 h 10287000"/>
              <a:gd name="connsiteX137" fmla="*/ 16831293 w 18296289"/>
              <a:gd name="connsiteY137" fmla="*/ 1 h 10287000"/>
              <a:gd name="connsiteX138" fmla="*/ 16831293 w 18296289"/>
              <a:gd name="connsiteY138" fmla="*/ 10287000 h 10287000"/>
              <a:gd name="connsiteX139" fmla="*/ 16603282 w 18296289"/>
              <a:gd name="connsiteY139" fmla="*/ 10287000 h 10287000"/>
              <a:gd name="connsiteX140" fmla="*/ 17091615 w 18296289"/>
              <a:gd name="connsiteY140" fmla="*/ 0 h 10287000"/>
              <a:gd name="connsiteX141" fmla="*/ 17319625 w 18296289"/>
              <a:gd name="connsiteY141" fmla="*/ 0 h 10287000"/>
              <a:gd name="connsiteX142" fmla="*/ 17319625 w 18296289"/>
              <a:gd name="connsiteY142" fmla="*/ 10287000 h 10287000"/>
              <a:gd name="connsiteX143" fmla="*/ 17091615 w 18296289"/>
              <a:gd name="connsiteY143" fmla="*/ 10287000 h 10287000"/>
              <a:gd name="connsiteX144" fmla="*/ 17579947 w 18296289"/>
              <a:gd name="connsiteY144" fmla="*/ 0 h 10287000"/>
              <a:gd name="connsiteX145" fmla="*/ 17807957 w 18296289"/>
              <a:gd name="connsiteY145" fmla="*/ 0 h 10287000"/>
              <a:gd name="connsiteX146" fmla="*/ 17807957 w 18296289"/>
              <a:gd name="connsiteY146" fmla="*/ 10287000 h 10287000"/>
              <a:gd name="connsiteX147" fmla="*/ 17579947 w 18296289"/>
              <a:gd name="connsiteY147" fmla="*/ 10287000 h 10287000"/>
              <a:gd name="connsiteX148" fmla="*/ 18068279 w 18296289"/>
              <a:gd name="connsiteY148" fmla="*/ 0 h 10287000"/>
              <a:gd name="connsiteX149" fmla="*/ 18296289 w 18296289"/>
              <a:gd name="connsiteY149" fmla="*/ 0 h 10287000"/>
              <a:gd name="connsiteX150" fmla="*/ 18296289 w 18296289"/>
              <a:gd name="connsiteY150" fmla="*/ 10287000 h 10287000"/>
              <a:gd name="connsiteX151" fmla="*/ 18068279 w 18296289"/>
              <a:gd name="connsiteY151" fmla="*/ 10287000 h 1028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18296289" h="10287000">
                <a:moveTo>
                  <a:pt x="488332" y="6"/>
                </a:moveTo>
                <a:lnTo>
                  <a:pt x="716342" y="6"/>
                </a:lnTo>
                <a:lnTo>
                  <a:pt x="716342" y="10287000"/>
                </a:lnTo>
                <a:lnTo>
                  <a:pt x="488332" y="10287000"/>
                </a:lnTo>
                <a:close/>
                <a:moveTo>
                  <a:pt x="0" y="6"/>
                </a:moveTo>
                <a:lnTo>
                  <a:pt x="228011" y="6"/>
                </a:lnTo>
                <a:lnTo>
                  <a:pt x="228011" y="10287000"/>
                </a:lnTo>
                <a:lnTo>
                  <a:pt x="0" y="10287000"/>
                </a:lnTo>
                <a:close/>
                <a:moveTo>
                  <a:pt x="976663" y="5"/>
                </a:moveTo>
                <a:lnTo>
                  <a:pt x="1204675" y="5"/>
                </a:lnTo>
                <a:lnTo>
                  <a:pt x="1204675" y="10287000"/>
                </a:lnTo>
                <a:lnTo>
                  <a:pt x="976663" y="10287000"/>
                </a:lnTo>
                <a:close/>
                <a:moveTo>
                  <a:pt x="1464995" y="5"/>
                </a:moveTo>
                <a:lnTo>
                  <a:pt x="1693006" y="5"/>
                </a:lnTo>
                <a:lnTo>
                  <a:pt x="1693006" y="10287000"/>
                </a:lnTo>
                <a:lnTo>
                  <a:pt x="1464995" y="10287000"/>
                </a:lnTo>
                <a:close/>
                <a:moveTo>
                  <a:pt x="1953326" y="5"/>
                </a:moveTo>
                <a:lnTo>
                  <a:pt x="2181338" y="5"/>
                </a:lnTo>
                <a:lnTo>
                  <a:pt x="2181338" y="10287000"/>
                </a:lnTo>
                <a:lnTo>
                  <a:pt x="1953326" y="10287000"/>
                </a:lnTo>
                <a:close/>
                <a:moveTo>
                  <a:pt x="2441658" y="5"/>
                </a:moveTo>
                <a:lnTo>
                  <a:pt x="2669670" y="5"/>
                </a:lnTo>
                <a:lnTo>
                  <a:pt x="2669670" y="10287000"/>
                </a:lnTo>
                <a:lnTo>
                  <a:pt x="2441658" y="10287000"/>
                </a:lnTo>
                <a:close/>
                <a:moveTo>
                  <a:pt x="2929991" y="5"/>
                </a:moveTo>
                <a:lnTo>
                  <a:pt x="3158002" y="5"/>
                </a:lnTo>
                <a:lnTo>
                  <a:pt x="3158002" y="10287000"/>
                </a:lnTo>
                <a:lnTo>
                  <a:pt x="2929991" y="10287000"/>
                </a:lnTo>
                <a:close/>
                <a:moveTo>
                  <a:pt x="3418323" y="5"/>
                </a:moveTo>
                <a:lnTo>
                  <a:pt x="3646334" y="5"/>
                </a:lnTo>
                <a:lnTo>
                  <a:pt x="3646334" y="10287000"/>
                </a:lnTo>
                <a:lnTo>
                  <a:pt x="3418323" y="10287000"/>
                </a:lnTo>
                <a:close/>
                <a:moveTo>
                  <a:pt x="3906655" y="5"/>
                </a:moveTo>
                <a:lnTo>
                  <a:pt x="4134665" y="5"/>
                </a:lnTo>
                <a:lnTo>
                  <a:pt x="4134665" y="10287000"/>
                </a:lnTo>
                <a:lnTo>
                  <a:pt x="3906655" y="10287000"/>
                </a:lnTo>
                <a:close/>
                <a:moveTo>
                  <a:pt x="4394985" y="4"/>
                </a:moveTo>
                <a:lnTo>
                  <a:pt x="4622994" y="4"/>
                </a:lnTo>
                <a:lnTo>
                  <a:pt x="4622994" y="10287000"/>
                </a:lnTo>
                <a:lnTo>
                  <a:pt x="4394985" y="10287000"/>
                </a:lnTo>
                <a:close/>
                <a:moveTo>
                  <a:pt x="4883318" y="4"/>
                </a:moveTo>
                <a:lnTo>
                  <a:pt x="5111327" y="4"/>
                </a:lnTo>
                <a:lnTo>
                  <a:pt x="5111327" y="10287000"/>
                </a:lnTo>
                <a:lnTo>
                  <a:pt x="4883318" y="10287000"/>
                </a:lnTo>
                <a:close/>
                <a:moveTo>
                  <a:pt x="5371649" y="4"/>
                </a:moveTo>
                <a:lnTo>
                  <a:pt x="5599660" y="4"/>
                </a:lnTo>
                <a:lnTo>
                  <a:pt x="5599660" y="10287000"/>
                </a:lnTo>
                <a:lnTo>
                  <a:pt x="5371649" y="10287000"/>
                </a:lnTo>
                <a:close/>
                <a:moveTo>
                  <a:pt x="5859980" y="4"/>
                </a:moveTo>
                <a:lnTo>
                  <a:pt x="6087990" y="4"/>
                </a:lnTo>
                <a:lnTo>
                  <a:pt x="6087990" y="10287000"/>
                </a:lnTo>
                <a:lnTo>
                  <a:pt x="5859980" y="10287000"/>
                </a:lnTo>
                <a:close/>
                <a:moveTo>
                  <a:pt x="6348314" y="4"/>
                </a:moveTo>
                <a:lnTo>
                  <a:pt x="6576324" y="4"/>
                </a:lnTo>
                <a:lnTo>
                  <a:pt x="6576324" y="10287000"/>
                </a:lnTo>
                <a:lnTo>
                  <a:pt x="6348314" y="10287000"/>
                </a:lnTo>
                <a:close/>
                <a:moveTo>
                  <a:pt x="6836644" y="4"/>
                </a:moveTo>
                <a:lnTo>
                  <a:pt x="7064654" y="4"/>
                </a:lnTo>
                <a:lnTo>
                  <a:pt x="7064654" y="10287000"/>
                </a:lnTo>
                <a:lnTo>
                  <a:pt x="6836644" y="10287000"/>
                </a:lnTo>
                <a:close/>
                <a:moveTo>
                  <a:pt x="7324976" y="3"/>
                </a:moveTo>
                <a:lnTo>
                  <a:pt x="7552987" y="3"/>
                </a:lnTo>
                <a:lnTo>
                  <a:pt x="7552987" y="10287000"/>
                </a:lnTo>
                <a:lnTo>
                  <a:pt x="7324976" y="10287000"/>
                </a:lnTo>
                <a:close/>
                <a:moveTo>
                  <a:pt x="7813308" y="3"/>
                </a:moveTo>
                <a:lnTo>
                  <a:pt x="8041318" y="3"/>
                </a:lnTo>
                <a:lnTo>
                  <a:pt x="8041318" y="10287000"/>
                </a:lnTo>
                <a:lnTo>
                  <a:pt x="7813308" y="10287000"/>
                </a:lnTo>
                <a:close/>
                <a:moveTo>
                  <a:pt x="8301639" y="3"/>
                </a:moveTo>
                <a:lnTo>
                  <a:pt x="8529649" y="3"/>
                </a:lnTo>
                <a:lnTo>
                  <a:pt x="8529649" y="10287000"/>
                </a:lnTo>
                <a:lnTo>
                  <a:pt x="8301639" y="10287000"/>
                </a:lnTo>
                <a:close/>
                <a:moveTo>
                  <a:pt x="8789970" y="3"/>
                </a:moveTo>
                <a:lnTo>
                  <a:pt x="9017981" y="3"/>
                </a:lnTo>
                <a:lnTo>
                  <a:pt x="9017981" y="10287000"/>
                </a:lnTo>
                <a:lnTo>
                  <a:pt x="8789970" y="10287000"/>
                </a:lnTo>
                <a:close/>
                <a:moveTo>
                  <a:pt x="9278302" y="3"/>
                </a:moveTo>
                <a:lnTo>
                  <a:pt x="9506313" y="3"/>
                </a:lnTo>
                <a:lnTo>
                  <a:pt x="9506313" y="10287000"/>
                </a:lnTo>
                <a:lnTo>
                  <a:pt x="9278302" y="10287000"/>
                </a:lnTo>
                <a:close/>
                <a:moveTo>
                  <a:pt x="9766634" y="3"/>
                </a:moveTo>
                <a:lnTo>
                  <a:pt x="9994645" y="3"/>
                </a:lnTo>
                <a:lnTo>
                  <a:pt x="9994645" y="10287000"/>
                </a:lnTo>
                <a:lnTo>
                  <a:pt x="9766634" y="10287000"/>
                </a:lnTo>
                <a:close/>
                <a:moveTo>
                  <a:pt x="10254966" y="3"/>
                </a:moveTo>
                <a:lnTo>
                  <a:pt x="10482977" y="3"/>
                </a:lnTo>
                <a:lnTo>
                  <a:pt x="10482977" y="10287000"/>
                </a:lnTo>
                <a:lnTo>
                  <a:pt x="10254966" y="10287000"/>
                </a:lnTo>
                <a:close/>
                <a:moveTo>
                  <a:pt x="10743298" y="2"/>
                </a:moveTo>
                <a:lnTo>
                  <a:pt x="10971309" y="2"/>
                </a:lnTo>
                <a:lnTo>
                  <a:pt x="10971309" y="10287000"/>
                </a:lnTo>
                <a:lnTo>
                  <a:pt x="10743298" y="10287000"/>
                </a:lnTo>
                <a:close/>
                <a:moveTo>
                  <a:pt x="11231630" y="2"/>
                </a:moveTo>
                <a:lnTo>
                  <a:pt x="11459641" y="2"/>
                </a:lnTo>
                <a:lnTo>
                  <a:pt x="11459641" y="10287000"/>
                </a:lnTo>
                <a:lnTo>
                  <a:pt x="11231630" y="10287000"/>
                </a:lnTo>
                <a:close/>
                <a:moveTo>
                  <a:pt x="11719962" y="2"/>
                </a:moveTo>
                <a:lnTo>
                  <a:pt x="11947973" y="2"/>
                </a:lnTo>
                <a:lnTo>
                  <a:pt x="11947973" y="10287000"/>
                </a:lnTo>
                <a:lnTo>
                  <a:pt x="11719962" y="10287000"/>
                </a:lnTo>
                <a:close/>
                <a:moveTo>
                  <a:pt x="12208294" y="2"/>
                </a:moveTo>
                <a:lnTo>
                  <a:pt x="12436305" y="2"/>
                </a:lnTo>
                <a:lnTo>
                  <a:pt x="12436305" y="10287000"/>
                </a:lnTo>
                <a:lnTo>
                  <a:pt x="12208294" y="10287000"/>
                </a:lnTo>
                <a:close/>
                <a:moveTo>
                  <a:pt x="12696626" y="2"/>
                </a:moveTo>
                <a:lnTo>
                  <a:pt x="12924637" y="2"/>
                </a:lnTo>
                <a:lnTo>
                  <a:pt x="12924637" y="10287000"/>
                </a:lnTo>
                <a:lnTo>
                  <a:pt x="12696626" y="10287000"/>
                </a:lnTo>
                <a:close/>
                <a:moveTo>
                  <a:pt x="13184958" y="2"/>
                </a:moveTo>
                <a:lnTo>
                  <a:pt x="13412969" y="2"/>
                </a:lnTo>
                <a:lnTo>
                  <a:pt x="13412969" y="10287000"/>
                </a:lnTo>
                <a:lnTo>
                  <a:pt x="13184958" y="10287000"/>
                </a:lnTo>
                <a:close/>
                <a:moveTo>
                  <a:pt x="13673290" y="1"/>
                </a:moveTo>
                <a:lnTo>
                  <a:pt x="13901301" y="1"/>
                </a:lnTo>
                <a:lnTo>
                  <a:pt x="13901301" y="10287000"/>
                </a:lnTo>
                <a:lnTo>
                  <a:pt x="13673290" y="10287000"/>
                </a:lnTo>
                <a:close/>
                <a:moveTo>
                  <a:pt x="14161622" y="1"/>
                </a:moveTo>
                <a:lnTo>
                  <a:pt x="14389633" y="1"/>
                </a:lnTo>
                <a:lnTo>
                  <a:pt x="14389633" y="10287000"/>
                </a:lnTo>
                <a:lnTo>
                  <a:pt x="14161622" y="10287000"/>
                </a:lnTo>
                <a:close/>
                <a:moveTo>
                  <a:pt x="14649954" y="1"/>
                </a:moveTo>
                <a:lnTo>
                  <a:pt x="14877965" y="1"/>
                </a:lnTo>
                <a:lnTo>
                  <a:pt x="14877965" y="10287000"/>
                </a:lnTo>
                <a:lnTo>
                  <a:pt x="14649954" y="10287000"/>
                </a:lnTo>
                <a:close/>
                <a:moveTo>
                  <a:pt x="15138286" y="1"/>
                </a:moveTo>
                <a:lnTo>
                  <a:pt x="15366297" y="1"/>
                </a:lnTo>
                <a:lnTo>
                  <a:pt x="15366297" y="10287000"/>
                </a:lnTo>
                <a:lnTo>
                  <a:pt x="15138286" y="10287000"/>
                </a:lnTo>
                <a:close/>
                <a:moveTo>
                  <a:pt x="15626618" y="1"/>
                </a:moveTo>
                <a:lnTo>
                  <a:pt x="15854629" y="1"/>
                </a:lnTo>
                <a:lnTo>
                  <a:pt x="15854629" y="10287000"/>
                </a:lnTo>
                <a:lnTo>
                  <a:pt x="15626618" y="10287000"/>
                </a:lnTo>
                <a:close/>
                <a:moveTo>
                  <a:pt x="16114950" y="1"/>
                </a:moveTo>
                <a:lnTo>
                  <a:pt x="16342961" y="1"/>
                </a:lnTo>
                <a:lnTo>
                  <a:pt x="16342961" y="10287000"/>
                </a:lnTo>
                <a:lnTo>
                  <a:pt x="16114950" y="10287000"/>
                </a:lnTo>
                <a:close/>
                <a:moveTo>
                  <a:pt x="16603282" y="1"/>
                </a:moveTo>
                <a:lnTo>
                  <a:pt x="16831293" y="1"/>
                </a:lnTo>
                <a:lnTo>
                  <a:pt x="16831293" y="10287000"/>
                </a:lnTo>
                <a:lnTo>
                  <a:pt x="16603282" y="10287000"/>
                </a:lnTo>
                <a:close/>
                <a:moveTo>
                  <a:pt x="17091615" y="0"/>
                </a:moveTo>
                <a:lnTo>
                  <a:pt x="17319625" y="0"/>
                </a:lnTo>
                <a:lnTo>
                  <a:pt x="17319625" y="10287000"/>
                </a:lnTo>
                <a:lnTo>
                  <a:pt x="17091615" y="10287000"/>
                </a:lnTo>
                <a:close/>
                <a:moveTo>
                  <a:pt x="17579947" y="0"/>
                </a:moveTo>
                <a:lnTo>
                  <a:pt x="17807957" y="0"/>
                </a:lnTo>
                <a:lnTo>
                  <a:pt x="17807957" y="10287000"/>
                </a:lnTo>
                <a:lnTo>
                  <a:pt x="17579947" y="10287000"/>
                </a:lnTo>
                <a:close/>
                <a:moveTo>
                  <a:pt x="18068279" y="0"/>
                </a:moveTo>
                <a:lnTo>
                  <a:pt x="18296289" y="0"/>
                </a:lnTo>
                <a:lnTo>
                  <a:pt x="18296289" y="10287000"/>
                </a:lnTo>
                <a:lnTo>
                  <a:pt x="18068279" y="10287000"/>
                </a:lnTo>
                <a:close/>
              </a:path>
            </a:pathLst>
          </a:custGeom>
          <a:solidFill>
            <a:srgbClr val="FF7B21">
              <a:alpha val="1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9595561E-B81D-4F74-89C6-156AB54921AA}"/>
              </a:ext>
            </a:extLst>
          </p:cNvPr>
          <p:cNvSpPr/>
          <p:nvPr/>
        </p:nvSpPr>
        <p:spPr>
          <a:xfrm>
            <a:off x="4189731" y="566420"/>
            <a:ext cx="2932429" cy="5562600"/>
          </a:xfrm>
          <a:custGeom>
            <a:avLst/>
            <a:gdLst>
              <a:gd name="connsiteX0" fmla="*/ 0 w 4134263"/>
              <a:gd name="connsiteY0" fmla="*/ 0 h 8343900"/>
              <a:gd name="connsiteX1" fmla="*/ 4134263 w 4134263"/>
              <a:gd name="connsiteY1" fmla="*/ 0 h 8343900"/>
              <a:gd name="connsiteX2" fmla="*/ 4134263 w 4134263"/>
              <a:gd name="connsiteY2" fmla="*/ 8343900 h 8343900"/>
              <a:gd name="connsiteX3" fmla="*/ 0 w 4134263"/>
              <a:gd name="connsiteY3" fmla="*/ 8343900 h 8343900"/>
              <a:gd name="connsiteX4" fmla="*/ 0 w 4134263"/>
              <a:gd name="connsiteY4" fmla="*/ 7895463 h 8343900"/>
              <a:gd name="connsiteX5" fmla="*/ 227674 w 4134263"/>
              <a:gd name="connsiteY5" fmla="*/ 7895463 h 8343900"/>
              <a:gd name="connsiteX6" fmla="*/ 227674 w 4134263"/>
              <a:gd name="connsiteY6" fmla="*/ 8116226 h 8343900"/>
              <a:gd name="connsiteX7" fmla="*/ 3906589 w 4134263"/>
              <a:gd name="connsiteY7" fmla="*/ 8116226 h 8343900"/>
              <a:gd name="connsiteX8" fmla="*/ 3906589 w 4134263"/>
              <a:gd name="connsiteY8" fmla="*/ 227674 h 8343900"/>
              <a:gd name="connsiteX9" fmla="*/ 227674 w 4134263"/>
              <a:gd name="connsiteY9" fmla="*/ 227674 h 8343900"/>
              <a:gd name="connsiteX10" fmla="*/ 227674 w 4134263"/>
              <a:gd name="connsiteY10" fmla="*/ 6515169 h 8343900"/>
              <a:gd name="connsiteX11" fmla="*/ 0 w 4134263"/>
              <a:gd name="connsiteY11" fmla="*/ 6515169 h 834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134263" h="8343900">
                <a:moveTo>
                  <a:pt x="0" y="0"/>
                </a:moveTo>
                <a:lnTo>
                  <a:pt x="4134263" y="0"/>
                </a:lnTo>
                <a:lnTo>
                  <a:pt x="4134263" y="8343900"/>
                </a:lnTo>
                <a:lnTo>
                  <a:pt x="0" y="8343900"/>
                </a:lnTo>
                <a:lnTo>
                  <a:pt x="0" y="7895463"/>
                </a:lnTo>
                <a:lnTo>
                  <a:pt x="227674" y="7895463"/>
                </a:lnTo>
                <a:lnTo>
                  <a:pt x="227674" y="8116226"/>
                </a:lnTo>
                <a:lnTo>
                  <a:pt x="3906589" y="8116226"/>
                </a:lnTo>
                <a:lnTo>
                  <a:pt x="3906589" y="227674"/>
                </a:lnTo>
                <a:lnTo>
                  <a:pt x="227674" y="227674"/>
                </a:lnTo>
                <a:lnTo>
                  <a:pt x="227674" y="6515169"/>
                </a:lnTo>
                <a:lnTo>
                  <a:pt x="0" y="6515169"/>
                </a:lnTo>
                <a:close/>
              </a:path>
            </a:pathLst>
          </a:custGeom>
          <a:solidFill>
            <a:srgbClr val="FF7B2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4ECC00AA-ABBD-45B3-B852-4F0AD3173611}"/>
              </a:ext>
            </a:extLst>
          </p:cNvPr>
          <p:cNvSpPr/>
          <p:nvPr/>
        </p:nvSpPr>
        <p:spPr>
          <a:xfrm>
            <a:off x="721360" y="596121"/>
            <a:ext cx="2918743" cy="5562600"/>
          </a:xfrm>
          <a:custGeom>
            <a:avLst/>
            <a:gdLst>
              <a:gd name="connsiteX0" fmla="*/ 0 w 4134263"/>
              <a:gd name="connsiteY0" fmla="*/ 0 h 8343900"/>
              <a:gd name="connsiteX1" fmla="*/ 4134263 w 4134263"/>
              <a:gd name="connsiteY1" fmla="*/ 0 h 8343900"/>
              <a:gd name="connsiteX2" fmla="*/ 4134263 w 4134263"/>
              <a:gd name="connsiteY2" fmla="*/ 6519670 h 8343900"/>
              <a:gd name="connsiteX3" fmla="*/ 3906589 w 4134263"/>
              <a:gd name="connsiteY3" fmla="*/ 6519670 h 8343900"/>
              <a:gd name="connsiteX4" fmla="*/ 3906589 w 4134263"/>
              <a:gd name="connsiteY4" fmla="*/ 227674 h 8343900"/>
              <a:gd name="connsiteX5" fmla="*/ 227674 w 4134263"/>
              <a:gd name="connsiteY5" fmla="*/ 227674 h 8343900"/>
              <a:gd name="connsiteX6" fmla="*/ 227674 w 4134263"/>
              <a:gd name="connsiteY6" fmla="*/ 8116226 h 8343900"/>
              <a:gd name="connsiteX7" fmla="*/ 3906589 w 4134263"/>
              <a:gd name="connsiteY7" fmla="*/ 8116226 h 8343900"/>
              <a:gd name="connsiteX8" fmla="*/ 3906589 w 4134263"/>
              <a:gd name="connsiteY8" fmla="*/ 7896632 h 8343900"/>
              <a:gd name="connsiteX9" fmla="*/ 4134263 w 4134263"/>
              <a:gd name="connsiteY9" fmla="*/ 7896632 h 8343900"/>
              <a:gd name="connsiteX10" fmla="*/ 4134263 w 4134263"/>
              <a:gd name="connsiteY10" fmla="*/ 8343900 h 8343900"/>
              <a:gd name="connsiteX11" fmla="*/ 0 w 4134263"/>
              <a:gd name="connsiteY11" fmla="*/ 8343900 h 834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134263" h="8343900">
                <a:moveTo>
                  <a:pt x="0" y="0"/>
                </a:moveTo>
                <a:lnTo>
                  <a:pt x="4134263" y="0"/>
                </a:lnTo>
                <a:lnTo>
                  <a:pt x="4134263" y="6519670"/>
                </a:lnTo>
                <a:lnTo>
                  <a:pt x="3906589" y="6519670"/>
                </a:lnTo>
                <a:lnTo>
                  <a:pt x="3906589" y="227674"/>
                </a:lnTo>
                <a:lnTo>
                  <a:pt x="227674" y="227674"/>
                </a:lnTo>
                <a:lnTo>
                  <a:pt x="227674" y="8116226"/>
                </a:lnTo>
                <a:lnTo>
                  <a:pt x="3906589" y="8116226"/>
                </a:lnTo>
                <a:lnTo>
                  <a:pt x="3906589" y="7896632"/>
                </a:lnTo>
                <a:lnTo>
                  <a:pt x="4134263" y="7896632"/>
                </a:lnTo>
                <a:lnTo>
                  <a:pt x="4134263" y="8343900"/>
                </a:lnTo>
                <a:lnTo>
                  <a:pt x="0" y="8343900"/>
                </a:lnTo>
                <a:close/>
              </a:path>
            </a:pathLst>
          </a:custGeom>
          <a:solidFill>
            <a:srgbClr val="FF7B2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9C6704F4-09B8-431E-B46A-AD316B6DB2B6}"/>
              </a:ext>
            </a:extLst>
          </p:cNvPr>
          <p:cNvGrpSpPr/>
          <p:nvPr/>
        </p:nvGrpSpPr>
        <p:grpSpPr>
          <a:xfrm>
            <a:off x="1422400" y="4632960"/>
            <a:ext cx="4979241" cy="1400303"/>
            <a:chOff x="3960971" y="2767117"/>
            <a:chExt cx="4267200" cy="1321489"/>
          </a:xfrm>
          <a:solidFill>
            <a:srgbClr val="FFCCB3"/>
          </a:solidFill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ABA99BD-6C70-4C21-B01A-E5A38434A391}"/>
                </a:ext>
              </a:extLst>
            </p:cNvPr>
            <p:cNvSpPr/>
            <p:nvPr/>
          </p:nvSpPr>
          <p:spPr>
            <a:xfrm>
              <a:off x="4049553" y="3359522"/>
              <a:ext cx="4086225" cy="657225"/>
            </a:xfrm>
            <a:custGeom>
              <a:avLst/>
              <a:gdLst>
                <a:gd name="connsiteX0" fmla="*/ 3881914 w 4086225"/>
                <a:gd name="connsiteY0" fmla="*/ 86622 h 657225"/>
                <a:gd name="connsiteX1" fmla="*/ 2049304 w 4086225"/>
                <a:gd name="connsiteY1" fmla="*/ 319032 h 657225"/>
                <a:gd name="connsiteX2" fmla="*/ 2049304 w 4086225"/>
                <a:gd name="connsiteY2" fmla="*/ 313317 h 657225"/>
                <a:gd name="connsiteX3" fmla="*/ 210979 w 4086225"/>
                <a:gd name="connsiteY3" fmla="*/ 78050 h 657225"/>
                <a:gd name="connsiteX4" fmla="*/ 7144 w 4086225"/>
                <a:gd name="connsiteY4" fmla="*/ 603830 h 657225"/>
                <a:gd name="connsiteX5" fmla="*/ 1779746 w 4086225"/>
                <a:gd name="connsiteY5" fmla="*/ 375230 h 657225"/>
                <a:gd name="connsiteX6" fmla="*/ 2043589 w 4086225"/>
                <a:gd name="connsiteY6" fmla="*/ 643835 h 657225"/>
                <a:gd name="connsiteX7" fmla="*/ 2043589 w 4086225"/>
                <a:gd name="connsiteY7" fmla="*/ 652407 h 657225"/>
                <a:gd name="connsiteX8" fmla="*/ 2312194 w 4086225"/>
                <a:gd name="connsiteY8" fmla="*/ 383802 h 657225"/>
                <a:gd name="connsiteX9" fmla="*/ 4084796 w 4086225"/>
                <a:gd name="connsiteY9" fmla="*/ 612402 h 657225"/>
                <a:gd name="connsiteX10" fmla="*/ 3881914 w 4086225"/>
                <a:gd name="connsiteY10" fmla="*/ 86622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86225" h="657225">
                  <a:moveTo>
                    <a:pt x="3881914" y="86622"/>
                  </a:moveTo>
                  <a:cubicBezTo>
                    <a:pt x="3555206" y="-1960"/>
                    <a:pt x="2711291" y="-80065"/>
                    <a:pt x="2049304" y="319032"/>
                  </a:cubicBezTo>
                  <a:lnTo>
                    <a:pt x="2049304" y="313317"/>
                  </a:lnTo>
                  <a:cubicBezTo>
                    <a:pt x="1385411" y="-88638"/>
                    <a:pt x="538639" y="-9580"/>
                    <a:pt x="210979" y="78050"/>
                  </a:cubicBezTo>
                  <a:cubicBezTo>
                    <a:pt x="210979" y="78050"/>
                    <a:pt x="17621" y="294267"/>
                    <a:pt x="7144" y="603830"/>
                  </a:cubicBezTo>
                  <a:lnTo>
                    <a:pt x="1779746" y="375230"/>
                  </a:lnTo>
                  <a:cubicBezTo>
                    <a:pt x="1779746" y="521915"/>
                    <a:pt x="1897856" y="640977"/>
                    <a:pt x="2043589" y="643835"/>
                  </a:cubicBezTo>
                  <a:lnTo>
                    <a:pt x="2043589" y="652407"/>
                  </a:lnTo>
                  <a:cubicBezTo>
                    <a:pt x="2192179" y="652407"/>
                    <a:pt x="2312194" y="532392"/>
                    <a:pt x="2312194" y="383802"/>
                  </a:cubicBezTo>
                  <a:lnTo>
                    <a:pt x="4084796" y="612402"/>
                  </a:lnTo>
                  <a:cubicBezTo>
                    <a:pt x="4076224" y="302840"/>
                    <a:pt x="3881914" y="86622"/>
                    <a:pt x="3881914" y="866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65F7FB75-7765-4EBA-BD4A-3761EBF3AEDD}"/>
                </a:ext>
              </a:extLst>
            </p:cNvPr>
            <p:cNvSpPr/>
            <p:nvPr/>
          </p:nvSpPr>
          <p:spPr>
            <a:xfrm>
              <a:off x="3960971" y="3698081"/>
              <a:ext cx="4267200" cy="390525"/>
            </a:xfrm>
            <a:custGeom>
              <a:avLst/>
              <a:gdLst>
                <a:gd name="connsiteX0" fmla="*/ 2127409 w 4267200"/>
                <a:gd name="connsiteY0" fmla="*/ 389096 h 390525"/>
                <a:gd name="connsiteX1" fmla="*/ 1806416 w 4267200"/>
                <a:gd name="connsiteY1" fmla="*/ 120491 h 390525"/>
                <a:gd name="connsiteX2" fmla="*/ 51911 w 4267200"/>
                <a:gd name="connsiteY2" fmla="*/ 330041 h 390525"/>
                <a:gd name="connsiteX3" fmla="*/ 7144 w 4267200"/>
                <a:gd name="connsiteY3" fmla="*/ 294799 h 390525"/>
                <a:gd name="connsiteX4" fmla="*/ 7144 w 4267200"/>
                <a:gd name="connsiteY4" fmla="*/ 251936 h 390525"/>
                <a:gd name="connsiteX5" fmla="*/ 51911 w 4267200"/>
                <a:gd name="connsiteY5" fmla="*/ 216694 h 390525"/>
                <a:gd name="connsiteX6" fmla="*/ 1859756 w 4267200"/>
                <a:gd name="connsiteY6" fmla="*/ 7144 h 390525"/>
                <a:gd name="connsiteX7" fmla="*/ 1915954 w 4267200"/>
                <a:gd name="connsiteY7" fmla="*/ 65246 h 390525"/>
                <a:gd name="connsiteX8" fmla="*/ 2127409 w 4267200"/>
                <a:gd name="connsiteY8" fmla="*/ 275749 h 390525"/>
                <a:gd name="connsiteX9" fmla="*/ 2338864 w 4267200"/>
                <a:gd name="connsiteY9" fmla="*/ 65246 h 390525"/>
                <a:gd name="connsiteX10" fmla="*/ 2395061 w 4267200"/>
                <a:gd name="connsiteY10" fmla="*/ 7144 h 390525"/>
                <a:gd name="connsiteX11" fmla="*/ 4231482 w 4267200"/>
                <a:gd name="connsiteY11" fmla="*/ 216694 h 390525"/>
                <a:gd name="connsiteX12" fmla="*/ 4266724 w 4267200"/>
                <a:gd name="connsiteY12" fmla="*/ 251936 h 390525"/>
                <a:gd name="connsiteX13" fmla="*/ 4266724 w 4267200"/>
                <a:gd name="connsiteY13" fmla="*/ 294799 h 390525"/>
                <a:gd name="connsiteX14" fmla="*/ 4231482 w 4267200"/>
                <a:gd name="connsiteY14" fmla="*/ 330041 h 390525"/>
                <a:gd name="connsiteX15" fmla="*/ 2448401 w 4267200"/>
                <a:gd name="connsiteY15" fmla="*/ 120491 h 390525"/>
                <a:gd name="connsiteX16" fmla="*/ 2127409 w 4267200"/>
                <a:gd name="connsiteY16" fmla="*/ 389096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67200" h="390525">
                  <a:moveTo>
                    <a:pt x="2127409" y="389096"/>
                  </a:moveTo>
                  <a:cubicBezTo>
                    <a:pt x="1967389" y="389096"/>
                    <a:pt x="1834039" y="272891"/>
                    <a:pt x="1806416" y="120491"/>
                  </a:cubicBezTo>
                  <a:lnTo>
                    <a:pt x="51911" y="330041"/>
                  </a:lnTo>
                  <a:cubicBezTo>
                    <a:pt x="31909" y="330041"/>
                    <a:pt x="7144" y="313849"/>
                    <a:pt x="7144" y="294799"/>
                  </a:cubicBezTo>
                  <a:lnTo>
                    <a:pt x="7144" y="251936"/>
                  </a:lnTo>
                  <a:cubicBezTo>
                    <a:pt x="7144" y="231934"/>
                    <a:pt x="32861" y="216694"/>
                    <a:pt x="51911" y="216694"/>
                  </a:cubicBezTo>
                  <a:lnTo>
                    <a:pt x="1859756" y="7144"/>
                  </a:lnTo>
                  <a:cubicBezTo>
                    <a:pt x="1891189" y="7144"/>
                    <a:pt x="1915954" y="32861"/>
                    <a:pt x="1915954" y="65246"/>
                  </a:cubicBezTo>
                  <a:cubicBezTo>
                    <a:pt x="1915954" y="181451"/>
                    <a:pt x="2011204" y="275749"/>
                    <a:pt x="2127409" y="275749"/>
                  </a:cubicBezTo>
                  <a:cubicBezTo>
                    <a:pt x="2243614" y="275749"/>
                    <a:pt x="2338864" y="181451"/>
                    <a:pt x="2338864" y="65246"/>
                  </a:cubicBezTo>
                  <a:cubicBezTo>
                    <a:pt x="2338864" y="33814"/>
                    <a:pt x="2363629" y="7144"/>
                    <a:pt x="2395061" y="7144"/>
                  </a:cubicBezTo>
                  <a:lnTo>
                    <a:pt x="4231482" y="216694"/>
                  </a:lnTo>
                  <a:cubicBezTo>
                    <a:pt x="4251484" y="216694"/>
                    <a:pt x="4266724" y="232886"/>
                    <a:pt x="4266724" y="251936"/>
                  </a:cubicBezTo>
                  <a:lnTo>
                    <a:pt x="4266724" y="294799"/>
                  </a:lnTo>
                  <a:cubicBezTo>
                    <a:pt x="4266724" y="314801"/>
                    <a:pt x="4250532" y="330041"/>
                    <a:pt x="4231482" y="330041"/>
                  </a:cubicBezTo>
                  <a:lnTo>
                    <a:pt x="2448401" y="120491"/>
                  </a:lnTo>
                  <a:cubicBezTo>
                    <a:pt x="2420779" y="272891"/>
                    <a:pt x="2287429" y="389096"/>
                    <a:pt x="2127409" y="389096"/>
                  </a:cubicBezTo>
                  <a:close/>
                </a:path>
              </a:pathLst>
            </a:custGeom>
            <a:solidFill>
              <a:srgbClr val="FF7B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89087E6-F621-4716-9BE8-419B36D8C459}"/>
                </a:ext>
              </a:extLst>
            </p:cNvPr>
            <p:cNvSpPr/>
            <p:nvPr/>
          </p:nvSpPr>
          <p:spPr>
            <a:xfrm>
              <a:off x="6068849" y="2857621"/>
              <a:ext cx="1809750" cy="857250"/>
            </a:xfrm>
            <a:custGeom>
              <a:avLst/>
              <a:gdLst>
                <a:gd name="connsiteX0" fmla="*/ 1806416 w 1809750"/>
                <a:gd name="connsiteY0" fmla="*/ 463748 h 857250"/>
                <a:gd name="connsiteX1" fmla="*/ 423386 w 1809750"/>
                <a:gd name="connsiteY1" fmla="*/ 638056 h 857250"/>
                <a:gd name="connsiteX2" fmla="*/ 437674 w 1809750"/>
                <a:gd name="connsiteY2" fmla="*/ 632341 h 857250"/>
                <a:gd name="connsiteX3" fmla="*/ 1751171 w 1809750"/>
                <a:gd name="connsiteY3" fmla="*/ 395168 h 857250"/>
                <a:gd name="connsiteX4" fmla="*/ 1769269 w 1809750"/>
                <a:gd name="connsiteY4" fmla="*/ 375166 h 857250"/>
                <a:gd name="connsiteX5" fmla="*/ 1749266 w 1809750"/>
                <a:gd name="connsiteY5" fmla="*/ 357068 h 857250"/>
                <a:gd name="connsiteX6" fmla="*/ 421481 w 1809750"/>
                <a:gd name="connsiteY6" fmla="*/ 598051 h 857250"/>
                <a:gd name="connsiteX7" fmla="*/ 343376 w 1809750"/>
                <a:gd name="connsiteY7" fmla="*/ 631388 h 857250"/>
                <a:gd name="connsiteX8" fmla="*/ 1721644 w 1809750"/>
                <a:gd name="connsiteY8" fmla="*/ 305633 h 857250"/>
                <a:gd name="connsiteX9" fmla="*/ 1726406 w 1809750"/>
                <a:gd name="connsiteY9" fmla="*/ 300871 h 857250"/>
                <a:gd name="connsiteX10" fmla="*/ 1721644 w 1809750"/>
                <a:gd name="connsiteY10" fmla="*/ 296108 h 857250"/>
                <a:gd name="connsiteX11" fmla="*/ 381476 w 1809750"/>
                <a:gd name="connsiteY11" fmla="*/ 603766 h 857250"/>
                <a:gd name="connsiteX12" fmla="*/ 454819 w 1809750"/>
                <a:gd name="connsiteY12" fmla="*/ 566618 h 857250"/>
                <a:gd name="connsiteX13" fmla="*/ 1654016 w 1809750"/>
                <a:gd name="connsiteY13" fmla="*/ 252293 h 857250"/>
                <a:gd name="connsiteX14" fmla="*/ 1671161 w 1809750"/>
                <a:gd name="connsiteY14" fmla="*/ 232291 h 857250"/>
                <a:gd name="connsiteX15" fmla="*/ 1650206 w 1809750"/>
                <a:gd name="connsiteY15" fmla="*/ 214193 h 857250"/>
                <a:gd name="connsiteX16" fmla="*/ 435769 w 1809750"/>
                <a:gd name="connsiteY16" fmla="*/ 532328 h 857250"/>
                <a:gd name="connsiteX17" fmla="*/ 104299 w 1809750"/>
                <a:gd name="connsiteY17" fmla="*/ 725686 h 857250"/>
                <a:gd name="connsiteX18" fmla="*/ 1428274 w 1809750"/>
                <a:gd name="connsiteY18" fmla="*/ 17026 h 857250"/>
                <a:gd name="connsiteX19" fmla="*/ 1431131 w 1809750"/>
                <a:gd name="connsiteY19" fmla="*/ 10358 h 857250"/>
                <a:gd name="connsiteX20" fmla="*/ 1424464 w 1809750"/>
                <a:gd name="connsiteY20" fmla="*/ 7501 h 857250"/>
                <a:gd name="connsiteX21" fmla="*/ 57626 w 1809750"/>
                <a:gd name="connsiteY21" fmla="*/ 759023 h 857250"/>
                <a:gd name="connsiteX22" fmla="*/ 9049 w 1809750"/>
                <a:gd name="connsiteY22" fmla="*/ 799028 h 857250"/>
                <a:gd name="connsiteX23" fmla="*/ 21431 w 1809750"/>
                <a:gd name="connsiteY23" fmla="*/ 812363 h 857250"/>
                <a:gd name="connsiteX24" fmla="*/ 7144 w 1809750"/>
                <a:gd name="connsiteY24" fmla="*/ 823793 h 857250"/>
                <a:gd name="connsiteX25" fmla="*/ 31909 w 1809750"/>
                <a:gd name="connsiteY25" fmla="*/ 852368 h 857250"/>
                <a:gd name="connsiteX26" fmla="*/ 327184 w 1809750"/>
                <a:gd name="connsiteY26" fmla="*/ 679013 h 857250"/>
                <a:gd name="connsiteX27" fmla="*/ 330994 w 1809750"/>
                <a:gd name="connsiteY27" fmla="*/ 681871 h 857250"/>
                <a:gd name="connsiteX28" fmla="*/ 332899 w 1809750"/>
                <a:gd name="connsiteY28" fmla="*/ 681871 h 857250"/>
                <a:gd name="connsiteX29" fmla="*/ 1805464 w 1809750"/>
                <a:gd name="connsiteY29" fmla="*/ 472321 h 857250"/>
                <a:gd name="connsiteX30" fmla="*/ 1810226 w 1809750"/>
                <a:gd name="connsiteY30" fmla="*/ 467558 h 857250"/>
                <a:gd name="connsiteX31" fmla="*/ 1806416 w 1809750"/>
                <a:gd name="connsiteY31" fmla="*/ 463748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09750" h="857250">
                  <a:moveTo>
                    <a:pt x="1806416" y="463748"/>
                  </a:moveTo>
                  <a:cubicBezTo>
                    <a:pt x="1798796" y="463748"/>
                    <a:pt x="1060609" y="411361"/>
                    <a:pt x="423386" y="638056"/>
                  </a:cubicBezTo>
                  <a:cubicBezTo>
                    <a:pt x="428149" y="636151"/>
                    <a:pt x="432911" y="634246"/>
                    <a:pt x="437674" y="632341"/>
                  </a:cubicBezTo>
                  <a:cubicBezTo>
                    <a:pt x="691039" y="529471"/>
                    <a:pt x="1122521" y="420886"/>
                    <a:pt x="1751171" y="395168"/>
                  </a:cubicBezTo>
                  <a:cubicBezTo>
                    <a:pt x="1761649" y="395168"/>
                    <a:pt x="1770221" y="385643"/>
                    <a:pt x="1769269" y="375166"/>
                  </a:cubicBezTo>
                  <a:cubicBezTo>
                    <a:pt x="1769269" y="364688"/>
                    <a:pt x="1759744" y="356116"/>
                    <a:pt x="1749266" y="357068"/>
                  </a:cubicBezTo>
                  <a:cubicBezTo>
                    <a:pt x="1114901" y="383738"/>
                    <a:pt x="676751" y="494228"/>
                    <a:pt x="421481" y="598051"/>
                  </a:cubicBezTo>
                  <a:cubicBezTo>
                    <a:pt x="393859" y="609481"/>
                    <a:pt x="368141" y="619958"/>
                    <a:pt x="343376" y="631388"/>
                  </a:cubicBezTo>
                  <a:cubicBezTo>
                    <a:pt x="999649" y="316111"/>
                    <a:pt x="1713071" y="305633"/>
                    <a:pt x="1721644" y="305633"/>
                  </a:cubicBezTo>
                  <a:cubicBezTo>
                    <a:pt x="1724501" y="305633"/>
                    <a:pt x="1726406" y="303728"/>
                    <a:pt x="1726406" y="300871"/>
                  </a:cubicBezTo>
                  <a:cubicBezTo>
                    <a:pt x="1726406" y="298013"/>
                    <a:pt x="1724501" y="296108"/>
                    <a:pt x="1721644" y="296108"/>
                  </a:cubicBezTo>
                  <a:cubicBezTo>
                    <a:pt x="1713071" y="296108"/>
                    <a:pt x="1027271" y="306586"/>
                    <a:pt x="381476" y="603766"/>
                  </a:cubicBezTo>
                  <a:cubicBezTo>
                    <a:pt x="404336" y="591383"/>
                    <a:pt x="429101" y="579001"/>
                    <a:pt x="454819" y="566618"/>
                  </a:cubicBezTo>
                  <a:cubicBezTo>
                    <a:pt x="708184" y="443746"/>
                    <a:pt x="1073944" y="298013"/>
                    <a:pt x="1654016" y="252293"/>
                  </a:cubicBezTo>
                  <a:cubicBezTo>
                    <a:pt x="1664494" y="251341"/>
                    <a:pt x="1672114" y="242768"/>
                    <a:pt x="1671161" y="232291"/>
                  </a:cubicBezTo>
                  <a:cubicBezTo>
                    <a:pt x="1670209" y="221813"/>
                    <a:pt x="1660684" y="214193"/>
                    <a:pt x="1650206" y="214193"/>
                  </a:cubicBezTo>
                  <a:cubicBezTo>
                    <a:pt x="1062514" y="259913"/>
                    <a:pt x="691991" y="407551"/>
                    <a:pt x="435769" y="532328"/>
                  </a:cubicBezTo>
                  <a:cubicBezTo>
                    <a:pt x="284321" y="605671"/>
                    <a:pt x="174784" y="676156"/>
                    <a:pt x="104299" y="725686"/>
                  </a:cubicBezTo>
                  <a:cubicBezTo>
                    <a:pt x="620554" y="206573"/>
                    <a:pt x="1420654" y="19883"/>
                    <a:pt x="1428274" y="17026"/>
                  </a:cubicBezTo>
                  <a:cubicBezTo>
                    <a:pt x="1431131" y="16073"/>
                    <a:pt x="1432084" y="13216"/>
                    <a:pt x="1431131" y="10358"/>
                  </a:cubicBezTo>
                  <a:cubicBezTo>
                    <a:pt x="1430179" y="7501"/>
                    <a:pt x="1427321" y="6548"/>
                    <a:pt x="1424464" y="7501"/>
                  </a:cubicBezTo>
                  <a:cubicBezTo>
                    <a:pt x="1415891" y="11311"/>
                    <a:pt x="573881" y="207526"/>
                    <a:pt x="57626" y="759023"/>
                  </a:cubicBezTo>
                  <a:cubicBezTo>
                    <a:pt x="27146" y="782836"/>
                    <a:pt x="10954" y="797123"/>
                    <a:pt x="9049" y="799028"/>
                  </a:cubicBezTo>
                  <a:lnTo>
                    <a:pt x="21431" y="812363"/>
                  </a:lnTo>
                  <a:cubicBezTo>
                    <a:pt x="12859" y="819031"/>
                    <a:pt x="8096" y="822841"/>
                    <a:pt x="7144" y="823793"/>
                  </a:cubicBezTo>
                  <a:lnTo>
                    <a:pt x="31909" y="852368"/>
                  </a:lnTo>
                  <a:cubicBezTo>
                    <a:pt x="32861" y="851416"/>
                    <a:pt x="126206" y="772358"/>
                    <a:pt x="327184" y="679013"/>
                  </a:cubicBezTo>
                  <a:cubicBezTo>
                    <a:pt x="328136" y="680918"/>
                    <a:pt x="329089" y="681871"/>
                    <a:pt x="330994" y="681871"/>
                  </a:cubicBezTo>
                  <a:cubicBezTo>
                    <a:pt x="331946" y="681871"/>
                    <a:pt x="332899" y="681871"/>
                    <a:pt x="332899" y="681871"/>
                  </a:cubicBezTo>
                  <a:cubicBezTo>
                    <a:pt x="986314" y="414218"/>
                    <a:pt x="1797844" y="472321"/>
                    <a:pt x="1805464" y="472321"/>
                  </a:cubicBezTo>
                  <a:cubicBezTo>
                    <a:pt x="1808321" y="472321"/>
                    <a:pt x="1810226" y="470416"/>
                    <a:pt x="1810226" y="467558"/>
                  </a:cubicBezTo>
                  <a:cubicBezTo>
                    <a:pt x="1811179" y="465653"/>
                    <a:pt x="1808321" y="463748"/>
                    <a:pt x="1806416" y="4637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499AB14-FBF6-4469-A907-239FF233DA3D}"/>
                </a:ext>
              </a:extLst>
            </p:cNvPr>
            <p:cNvSpPr/>
            <p:nvPr/>
          </p:nvSpPr>
          <p:spPr>
            <a:xfrm>
              <a:off x="4297199" y="2767117"/>
              <a:ext cx="1809750" cy="942975"/>
            </a:xfrm>
            <a:custGeom>
              <a:avLst/>
              <a:gdLst>
                <a:gd name="connsiteX0" fmla="*/ 1811179 w 1809750"/>
                <a:gd name="connsiteY0" fmla="*/ 915250 h 942975"/>
                <a:gd name="connsiteX1" fmla="*/ 1796891 w 1809750"/>
                <a:gd name="connsiteY1" fmla="*/ 903820 h 942975"/>
                <a:gd name="connsiteX2" fmla="*/ 1809274 w 1809750"/>
                <a:gd name="connsiteY2" fmla="*/ 890485 h 942975"/>
                <a:gd name="connsiteX3" fmla="*/ 1779746 w 1809750"/>
                <a:gd name="connsiteY3" fmla="*/ 865720 h 942975"/>
                <a:gd name="connsiteX4" fmla="*/ 451009 w 1809750"/>
                <a:gd name="connsiteY4" fmla="*/ 7517 h 942975"/>
                <a:gd name="connsiteX5" fmla="*/ 444341 w 1809750"/>
                <a:gd name="connsiteY5" fmla="*/ 9422 h 942975"/>
                <a:gd name="connsiteX6" fmla="*/ 446246 w 1809750"/>
                <a:gd name="connsiteY6" fmla="*/ 16090 h 942975"/>
                <a:gd name="connsiteX7" fmla="*/ 1745456 w 1809750"/>
                <a:gd name="connsiteY7" fmla="*/ 839050 h 942975"/>
                <a:gd name="connsiteX8" fmla="*/ 1381601 w 1809750"/>
                <a:gd name="connsiteY8" fmla="*/ 621880 h 942975"/>
                <a:gd name="connsiteX9" fmla="*/ 168116 w 1809750"/>
                <a:gd name="connsiteY9" fmla="*/ 304697 h 942975"/>
                <a:gd name="connsiteX10" fmla="*/ 147161 w 1809750"/>
                <a:gd name="connsiteY10" fmla="*/ 322795 h 942975"/>
                <a:gd name="connsiteX11" fmla="*/ 164306 w 1809750"/>
                <a:gd name="connsiteY11" fmla="*/ 342797 h 942975"/>
                <a:gd name="connsiteX12" fmla="*/ 1363504 w 1809750"/>
                <a:gd name="connsiteY12" fmla="*/ 657122 h 942975"/>
                <a:gd name="connsiteX13" fmla="*/ 1436846 w 1809750"/>
                <a:gd name="connsiteY13" fmla="*/ 694270 h 942975"/>
                <a:gd name="connsiteX14" fmla="*/ 97631 w 1809750"/>
                <a:gd name="connsiteY14" fmla="*/ 385660 h 942975"/>
                <a:gd name="connsiteX15" fmla="*/ 92869 w 1809750"/>
                <a:gd name="connsiteY15" fmla="*/ 390422 h 942975"/>
                <a:gd name="connsiteX16" fmla="*/ 97631 w 1809750"/>
                <a:gd name="connsiteY16" fmla="*/ 395185 h 942975"/>
                <a:gd name="connsiteX17" fmla="*/ 1475899 w 1809750"/>
                <a:gd name="connsiteY17" fmla="*/ 720940 h 942975"/>
                <a:gd name="connsiteX18" fmla="*/ 1397794 w 1809750"/>
                <a:gd name="connsiteY18" fmla="*/ 687602 h 942975"/>
                <a:gd name="connsiteX19" fmla="*/ 70009 w 1809750"/>
                <a:gd name="connsiteY19" fmla="*/ 446620 h 942975"/>
                <a:gd name="connsiteX20" fmla="*/ 50006 w 1809750"/>
                <a:gd name="connsiteY20" fmla="*/ 464717 h 942975"/>
                <a:gd name="connsiteX21" fmla="*/ 68104 w 1809750"/>
                <a:gd name="connsiteY21" fmla="*/ 484720 h 942975"/>
                <a:gd name="connsiteX22" fmla="*/ 1381601 w 1809750"/>
                <a:gd name="connsiteY22" fmla="*/ 721892 h 942975"/>
                <a:gd name="connsiteX23" fmla="*/ 1395889 w 1809750"/>
                <a:gd name="connsiteY23" fmla="*/ 727607 h 942975"/>
                <a:gd name="connsiteX24" fmla="*/ 11906 w 1809750"/>
                <a:gd name="connsiteY24" fmla="*/ 554252 h 942975"/>
                <a:gd name="connsiteX25" fmla="*/ 7144 w 1809750"/>
                <a:gd name="connsiteY25" fmla="*/ 559015 h 942975"/>
                <a:gd name="connsiteX26" fmla="*/ 11906 w 1809750"/>
                <a:gd name="connsiteY26" fmla="*/ 563777 h 942975"/>
                <a:gd name="connsiteX27" fmla="*/ 1484471 w 1809750"/>
                <a:gd name="connsiteY27" fmla="*/ 773327 h 942975"/>
                <a:gd name="connsiteX28" fmla="*/ 1486376 w 1809750"/>
                <a:gd name="connsiteY28" fmla="*/ 773327 h 942975"/>
                <a:gd name="connsiteX29" fmla="*/ 1490186 w 1809750"/>
                <a:gd name="connsiteY29" fmla="*/ 770470 h 942975"/>
                <a:gd name="connsiteX30" fmla="*/ 1785461 w 1809750"/>
                <a:gd name="connsiteY30" fmla="*/ 943825 h 942975"/>
                <a:gd name="connsiteX31" fmla="*/ 1811179 w 1809750"/>
                <a:gd name="connsiteY31" fmla="*/ 915250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09750" h="942975">
                  <a:moveTo>
                    <a:pt x="1811179" y="915250"/>
                  </a:moveTo>
                  <a:cubicBezTo>
                    <a:pt x="1810226" y="914297"/>
                    <a:pt x="1805464" y="910487"/>
                    <a:pt x="1796891" y="903820"/>
                  </a:cubicBezTo>
                  <a:lnTo>
                    <a:pt x="1809274" y="890485"/>
                  </a:lnTo>
                  <a:cubicBezTo>
                    <a:pt x="1807369" y="889532"/>
                    <a:pt x="1797844" y="880007"/>
                    <a:pt x="1779746" y="865720"/>
                  </a:cubicBezTo>
                  <a:cubicBezTo>
                    <a:pt x="1303496" y="268502"/>
                    <a:pt x="459581" y="12280"/>
                    <a:pt x="451009" y="7517"/>
                  </a:cubicBezTo>
                  <a:cubicBezTo>
                    <a:pt x="448151" y="6565"/>
                    <a:pt x="446246" y="7517"/>
                    <a:pt x="444341" y="9422"/>
                  </a:cubicBezTo>
                  <a:cubicBezTo>
                    <a:pt x="443389" y="11327"/>
                    <a:pt x="444341" y="14185"/>
                    <a:pt x="446246" y="16090"/>
                  </a:cubicBezTo>
                  <a:cubicBezTo>
                    <a:pt x="453866" y="19900"/>
                    <a:pt x="1267301" y="266597"/>
                    <a:pt x="1745456" y="839050"/>
                  </a:cubicBezTo>
                  <a:cubicBezTo>
                    <a:pt x="1678781" y="789520"/>
                    <a:pt x="1558766" y="707605"/>
                    <a:pt x="1381601" y="621880"/>
                  </a:cubicBezTo>
                  <a:cubicBezTo>
                    <a:pt x="1126331" y="498055"/>
                    <a:pt x="754856" y="350417"/>
                    <a:pt x="168116" y="304697"/>
                  </a:cubicBezTo>
                  <a:cubicBezTo>
                    <a:pt x="157639" y="303745"/>
                    <a:pt x="148114" y="311365"/>
                    <a:pt x="147161" y="322795"/>
                  </a:cubicBezTo>
                  <a:cubicBezTo>
                    <a:pt x="146209" y="333272"/>
                    <a:pt x="153829" y="341845"/>
                    <a:pt x="164306" y="342797"/>
                  </a:cubicBezTo>
                  <a:cubicBezTo>
                    <a:pt x="744379" y="388517"/>
                    <a:pt x="1110139" y="534250"/>
                    <a:pt x="1363504" y="657122"/>
                  </a:cubicBezTo>
                  <a:cubicBezTo>
                    <a:pt x="1389221" y="669505"/>
                    <a:pt x="1413986" y="681887"/>
                    <a:pt x="1436846" y="694270"/>
                  </a:cubicBezTo>
                  <a:cubicBezTo>
                    <a:pt x="791051" y="396137"/>
                    <a:pt x="105251" y="385660"/>
                    <a:pt x="97631" y="385660"/>
                  </a:cubicBezTo>
                  <a:cubicBezTo>
                    <a:pt x="94774" y="385660"/>
                    <a:pt x="92869" y="387565"/>
                    <a:pt x="92869" y="390422"/>
                  </a:cubicBezTo>
                  <a:cubicBezTo>
                    <a:pt x="92869" y="393280"/>
                    <a:pt x="94774" y="395185"/>
                    <a:pt x="97631" y="395185"/>
                  </a:cubicBezTo>
                  <a:cubicBezTo>
                    <a:pt x="106204" y="395185"/>
                    <a:pt x="819626" y="405662"/>
                    <a:pt x="1475899" y="720940"/>
                  </a:cubicBezTo>
                  <a:cubicBezTo>
                    <a:pt x="1451134" y="710462"/>
                    <a:pt x="1425416" y="699032"/>
                    <a:pt x="1397794" y="687602"/>
                  </a:cubicBezTo>
                  <a:cubicBezTo>
                    <a:pt x="1141571" y="582827"/>
                    <a:pt x="704374" y="473290"/>
                    <a:pt x="70009" y="446620"/>
                  </a:cubicBezTo>
                  <a:cubicBezTo>
                    <a:pt x="59531" y="446620"/>
                    <a:pt x="50959" y="454240"/>
                    <a:pt x="50006" y="464717"/>
                  </a:cubicBezTo>
                  <a:cubicBezTo>
                    <a:pt x="50006" y="475195"/>
                    <a:pt x="57626" y="483767"/>
                    <a:pt x="68104" y="484720"/>
                  </a:cubicBezTo>
                  <a:cubicBezTo>
                    <a:pt x="695801" y="511390"/>
                    <a:pt x="1128236" y="619975"/>
                    <a:pt x="1381601" y="721892"/>
                  </a:cubicBezTo>
                  <a:cubicBezTo>
                    <a:pt x="1386364" y="723797"/>
                    <a:pt x="1391126" y="725702"/>
                    <a:pt x="1395889" y="727607"/>
                  </a:cubicBezTo>
                  <a:cubicBezTo>
                    <a:pt x="758666" y="501865"/>
                    <a:pt x="19526" y="554252"/>
                    <a:pt x="11906" y="554252"/>
                  </a:cubicBezTo>
                  <a:cubicBezTo>
                    <a:pt x="9049" y="554252"/>
                    <a:pt x="7144" y="556157"/>
                    <a:pt x="7144" y="559015"/>
                  </a:cubicBezTo>
                  <a:cubicBezTo>
                    <a:pt x="7144" y="561872"/>
                    <a:pt x="9049" y="563777"/>
                    <a:pt x="11906" y="563777"/>
                  </a:cubicBezTo>
                  <a:cubicBezTo>
                    <a:pt x="20479" y="563777"/>
                    <a:pt x="831056" y="505675"/>
                    <a:pt x="1484471" y="773327"/>
                  </a:cubicBezTo>
                  <a:cubicBezTo>
                    <a:pt x="1485424" y="773327"/>
                    <a:pt x="1486376" y="773327"/>
                    <a:pt x="1486376" y="773327"/>
                  </a:cubicBezTo>
                  <a:cubicBezTo>
                    <a:pt x="1488281" y="773327"/>
                    <a:pt x="1489234" y="772375"/>
                    <a:pt x="1490186" y="770470"/>
                  </a:cubicBezTo>
                  <a:cubicBezTo>
                    <a:pt x="1690211" y="863815"/>
                    <a:pt x="1783556" y="942872"/>
                    <a:pt x="1785461" y="943825"/>
                  </a:cubicBezTo>
                  <a:lnTo>
                    <a:pt x="1811179" y="9152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10" name="Text Box 22">
            <a:extLst>
              <a:ext uri="{FF2B5EF4-FFF2-40B4-BE49-F238E27FC236}">
                <a16:creationId xmlns:a16="http://schemas.microsoft.com/office/drawing/2014/main" id="{2B5E6B64-A977-4B6A-9DB0-747E23816B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0280" y="802641"/>
            <a:ext cx="2819400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1" i="0" u="none" strike="noStrike" kern="0" cap="none" spc="0" normalizeH="0" baseline="0" noProof="0" dirty="0">
                <a:ln>
                  <a:noFill/>
                </a:ln>
                <a:solidFill>
                  <a:srgbClr val="2D2D8A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Yu Gothic UI Semilight" panose="020B0400000000000000" pitchFamily="34" charset="-128"/>
                <a:cs typeface="Times New Roman" panose="02020603050405020304" pitchFamily="18" charset="0"/>
              </a:rPr>
              <a:t>72 : 3 = </a:t>
            </a:r>
          </a:p>
        </p:txBody>
      </p:sp>
      <p:sp>
        <p:nvSpPr>
          <p:cNvPr id="11" name="AutoShape 40">
            <a:extLst>
              <a:ext uri="{FF2B5EF4-FFF2-40B4-BE49-F238E27FC236}">
                <a16:creationId xmlns:a16="http://schemas.microsoft.com/office/drawing/2014/main" id="{54C32CEB-AB24-48CC-8ED4-DD96E2D990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3760" y="518160"/>
            <a:ext cx="3799840" cy="1219200"/>
          </a:xfrm>
          <a:prstGeom prst="ribbon">
            <a:avLst>
              <a:gd name="adj1" fmla="val 12500"/>
              <a:gd name="adj2" fmla="val 53880"/>
            </a:avLst>
          </a:prstGeom>
          <a:noFill/>
          <a:ln w="9525">
            <a:noFill/>
            <a:round/>
            <a:headEnd/>
            <a:tailEnd/>
          </a:ln>
          <a:effectLst/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 </a:t>
            </a:r>
            <a:r>
              <a:rPr kumimoji="0" lang="en-US" altLang="en-US" sz="4000" b="1" i="0" u="none" strike="noStrike" kern="0" cap="none" spc="0" normalizeH="0" baseline="0" noProof="0" dirty="0">
                <a:ln>
                  <a:noFill/>
                </a:ln>
                <a:solidFill>
                  <a:srgbClr val="2D2D8A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65 : 2 = </a:t>
            </a:r>
          </a:p>
        </p:txBody>
      </p:sp>
      <p:pic>
        <p:nvPicPr>
          <p:cNvPr id="12" name="Picture 23">
            <a:extLst>
              <a:ext uri="{FF2B5EF4-FFF2-40B4-BE49-F238E27FC236}">
                <a16:creationId xmlns:a16="http://schemas.microsoft.com/office/drawing/2014/main" id="{3ED163B6-C608-4654-BC50-54E8C05DBCC5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83840" y="767080"/>
            <a:ext cx="762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" name="Picture 23">
            <a:extLst>
              <a:ext uri="{FF2B5EF4-FFF2-40B4-BE49-F238E27FC236}">
                <a16:creationId xmlns:a16="http://schemas.microsoft.com/office/drawing/2014/main" id="{846CD9C8-5178-434E-ABDA-A690DEC1609F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68720" y="848360"/>
            <a:ext cx="762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Rectangle 2">
            <a:extLst>
              <a:ext uri="{FF2B5EF4-FFF2-40B4-BE49-F238E27FC236}">
                <a16:creationId xmlns:a16="http://schemas.microsoft.com/office/drawing/2014/main" id="{D0F9C112-3758-4B5C-ABF7-AF35447AC3CF}"/>
              </a:ext>
            </a:extLst>
          </p:cNvPr>
          <p:cNvSpPr txBox="1">
            <a:spLocks noChangeArrowheads="1"/>
          </p:cNvSpPr>
          <p:nvPr/>
        </p:nvSpPr>
        <p:spPr>
          <a:xfrm>
            <a:off x="3881120" y="-365760"/>
            <a:ext cx="2814320" cy="5374640"/>
          </a:xfrm>
          <a:prstGeom prst="rect">
            <a:avLst/>
          </a:prstGeom>
        </p:spPr>
        <p:txBody>
          <a:bodyPr/>
          <a:lstStyle>
            <a:lvl1pPr algn="l" defTabSz="914423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838200" indent="-838200"/>
            <a:r>
              <a:rPr lang="en-US" altLang="en-US" sz="4000" dirty="0"/>
              <a:t>      </a:t>
            </a:r>
            <a:br>
              <a:rPr lang="en-US" altLang="en-US" sz="4000" dirty="0"/>
            </a:br>
            <a:r>
              <a:rPr lang="en-US" altLang="en-US" sz="4000" dirty="0"/>
              <a:t/>
            </a:r>
            <a:br>
              <a:rPr lang="en-US" altLang="en-US" sz="4000" dirty="0"/>
            </a:br>
            <a:r>
              <a:rPr lang="en-US" altLang="en-US" sz="4000" dirty="0"/>
              <a:t/>
            </a:r>
            <a:br>
              <a:rPr lang="en-US" altLang="en-US" sz="4000" dirty="0"/>
            </a:br>
            <a:r>
              <a:rPr lang="en-US" altLang="en-US" sz="4000" dirty="0"/>
              <a:t/>
            </a:r>
            <a:br>
              <a:rPr lang="en-US" altLang="en-US" sz="4000" dirty="0"/>
            </a:br>
            <a:r>
              <a:rPr lang="en-US" altLang="en-US" sz="4000" b="1" dirty="0">
                <a:solidFill>
                  <a:srgbClr val="0099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65    2</a:t>
            </a:r>
            <a:br>
              <a:rPr lang="en-US" altLang="en-US" sz="4000" b="1" dirty="0">
                <a:solidFill>
                  <a:srgbClr val="0099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altLang="en-US" sz="4000" b="1" dirty="0">
                <a:solidFill>
                  <a:srgbClr val="0099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6      32</a:t>
            </a:r>
            <a:br>
              <a:rPr lang="en-US" altLang="en-US" sz="4000" b="1" dirty="0">
                <a:solidFill>
                  <a:srgbClr val="0099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altLang="en-US" sz="4000" b="1" dirty="0">
                <a:solidFill>
                  <a:srgbClr val="0099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05      </a:t>
            </a:r>
            <a:br>
              <a:rPr lang="en-US" altLang="en-US" sz="4000" b="1" dirty="0">
                <a:solidFill>
                  <a:srgbClr val="0099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altLang="en-US" sz="4000" b="1" dirty="0">
                <a:solidFill>
                  <a:srgbClr val="0099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4</a:t>
            </a:r>
            <a:br>
              <a:rPr lang="en-US" altLang="en-US" sz="4000" b="1" dirty="0">
                <a:solidFill>
                  <a:srgbClr val="0099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altLang="en-US" sz="4000" b="1" dirty="0">
                <a:solidFill>
                  <a:srgbClr val="0099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1</a:t>
            </a:r>
          </a:p>
        </p:txBody>
      </p:sp>
      <p:sp>
        <p:nvSpPr>
          <p:cNvPr id="16" name="Rectangle 2">
            <a:extLst>
              <a:ext uri="{FF2B5EF4-FFF2-40B4-BE49-F238E27FC236}">
                <a16:creationId xmlns:a16="http://schemas.microsoft.com/office/drawing/2014/main" id="{F185F97F-4056-417B-9D9B-DCC8E3589C85}"/>
              </a:ext>
            </a:extLst>
          </p:cNvPr>
          <p:cNvSpPr txBox="1">
            <a:spLocks noChangeArrowheads="1"/>
          </p:cNvSpPr>
          <p:nvPr/>
        </p:nvSpPr>
        <p:spPr>
          <a:xfrm>
            <a:off x="335280" y="-355600"/>
            <a:ext cx="2936240" cy="5232400"/>
          </a:xfrm>
          <a:prstGeom prst="rect">
            <a:avLst/>
          </a:prstGeom>
        </p:spPr>
        <p:txBody>
          <a:bodyPr/>
          <a:lstStyle>
            <a:lvl1pPr algn="l" defTabSz="914423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838200" indent="-838200"/>
            <a:r>
              <a:rPr lang="en-US" altLang="en-US" sz="4000" dirty="0"/>
              <a:t>      </a:t>
            </a:r>
            <a:br>
              <a:rPr lang="en-US" altLang="en-US" sz="4000" dirty="0"/>
            </a:br>
            <a:r>
              <a:rPr lang="en-US" altLang="en-US" sz="4000" dirty="0"/>
              <a:t/>
            </a:r>
            <a:br>
              <a:rPr lang="en-US" altLang="en-US" sz="4000" dirty="0"/>
            </a:br>
            <a:r>
              <a:rPr lang="en-US" altLang="en-US" sz="4000" dirty="0"/>
              <a:t/>
            </a:r>
            <a:br>
              <a:rPr lang="en-US" altLang="en-US" sz="4000" dirty="0"/>
            </a:br>
            <a:r>
              <a:rPr lang="en-US" altLang="en-US" sz="4000" dirty="0"/>
              <a:t/>
            </a:r>
            <a:br>
              <a:rPr lang="en-US" altLang="en-US" sz="4000" dirty="0"/>
            </a:br>
            <a:r>
              <a:rPr lang="en-US" altLang="en-US" sz="4000" b="1" dirty="0">
                <a:solidFill>
                  <a:srgbClr val="0099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72     3</a:t>
            </a:r>
            <a:br>
              <a:rPr lang="en-US" altLang="en-US" sz="4000" b="1" dirty="0">
                <a:solidFill>
                  <a:srgbClr val="0099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altLang="en-US" sz="4000" b="1" dirty="0">
                <a:solidFill>
                  <a:srgbClr val="0099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6       24</a:t>
            </a:r>
            <a:br>
              <a:rPr lang="en-US" altLang="en-US" sz="4000" b="1" dirty="0">
                <a:solidFill>
                  <a:srgbClr val="0099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altLang="en-US" sz="4000" b="1" dirty="0">
                <a:solidFill>
                  <a:srgbClr val="0099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</a:t>
            </a:r>
            <a:br>
              <a:rPr lang="en-US" altLang="en-US" sz="4000" b="1" dirty="0">
                <a:solidFill>
                  <a:srgbClr val="0099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altLang="en-US" sz="4000" b="1" dirty="0">
                <a:solidFill>
                  <a:srgbClr val="0099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</a:t>
            </a:r>
            <a:br>
              <a:rPr lang="en-US" altLang="en-US" sz="4000" b="1" dirty="0">
                <a:solidFill>
                  <a:srgbClr val="0099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altLang="en-US" sz="4000" b="1" dirty="0">
                <a:solidFill>
                  <a:srgbClr val="0099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0</a:t>
            </a:r>
          </a:p>
        </p:txBody>
      </p:sp>
      <p:sp>
        <p:nvSpPr>
          <p:cNvPr id="17" name="Line 11">
            <a:extLst>
              <a:ext uri="{FF2B5EF4-FFF2-40B4-BE49-F238E27FC236}">
                <a16:creationId xmlns:a16="http://schemas.microsoft.com/office/drawing/2014/main" id="{A764D31F-9376-4678-A94B-54B4D40D6040}"/>
              </a:ext>
            </a:extLst>
          </p:cNvPr>
          <p:cNvSpPr>
            <a:spLocks noChangeShapeType="1"/>
          </p:cNvSpPr>
          <p:nvPr/>
        </p:nvSpPr>
        <p:spPr bwMode="auto">
          <a:xfrm>
            <a:off x="2216150" y="1930084"/>
            <a:ext cx="0" cy="103663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.VnTime" pitchFamily="34" charset="0"/>
              <a:cs typeface="Arial" panose="020B0604020202020204" pitchFamily="34" charset="0"/>
            </a:endParaRPr>
          </a:p>
        </p:txBody>
      </p:sp>
      <p:sp>
        <p:nvSpPr>
          <p:cNvPr id="18" name="Line 11">
            <a:extLst>
              <a:ext uri="{FF2B5EF4-FFF2-40B4-BE49-F238E27FC236}">
                <a16:creationId xmlns:a16="http://schemas.microsoft.com/office/drawing/2014/main" id="{7E215EEE-E958-4078-9D76-FC6C09661AD0}"/>
              </a:ext>
            </a:extLst>
          </p:cNvPr>
          <p:cNvSpPr>
            <a:spLocks noChangeShapeType="1"/>
          </p:cNvSpPr>
          <p:nvPr/>
        </p:nvSpPr>
        <p:spPr bwMode="auto">
          <a:xfrm>
            <a:off x="5629910" y="1940244"/>
            <a:ext cx="0" cy="103663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.VnTime" pitchFamily="34" charset="0"/>
              <a:cs typeface="Arial" panose="020B0604020202020204" pitchFamily="34" charset="0"/>
            </a:endParaRPr>
          </a:p>
        </p:txBody>
      </p:sp>
      <p:sp>
        <p:nvSpPr>
          <p:cNvPr id="19" name="Line 26">
            <a:extLst>
              <a:ext uri="{FF2B5EF4-FFF2-40B4-BE49-F238E27FC236}">
                <a16:creationId xmlns:a16="http://schemas.microsoft.com/office/drawing/2014/main" id="{A5D9DF9A-240B-4ED1-8F08-FA79324C70CE}"/>
              </a:ext>
            </a:extLst>
          </p:cNvPr>
          <p:cNvSpPr>
            <a:spLocks noChangeShapeType="1"/>
          </p:cNvSpPr>
          <p:nvPr/>
        </p:nvSpPr>
        <p:spPr bwMode="auto">
          <a:xfrm>
            <a:off x="2236470" y="2453640"/>
            <a:ext cx="730250" cy="1524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.VnTime" pitchFamily="34" charset="0"/>
              <a:cs typeface="Arial" panose="020B0604020202020204" pitchFamily="34" charset="0"/>
            </a:endParaRPr>
          </a:p>
        </p:txBody>
      </p:sp>
      <p:sp>
        <p:nvSpPr>
          <p:cNvPr id="20" name="Line 26">
            <a:extLst>
              <a:ext uri="{FF2B5EF4-FFF2-40B4-BE49-F238E27FC236}">
                <a16:creationId xmlns:a16="http://schemas.microsoft.com/office/drawing/2014/main" id="{83467A3A-464C-45D6-9B71-F17E501913C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29910" y="2397760"/>
            <a:ext cx="750570" cy="508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.VnTime" pitchFamily="34" charset="0"/>
              <a:cs typeface="Arial" panose="020B0604020202020204" pitchFamily="34" charset="0"/>
            </a:endParaRPr>
          </a:p>
        </p:txBody>
      </p:sp>
      <p:sp>
        <p:nvSpPr>
          <p:cNvPr id="26" name="Line 26">
            <a:extLst>
              <a:ext uri="{FF2B5EF4-FFF2-40B4-BE49-F238E27FC236}">
                <a16:creationId xmlns:a16="http://schemas.microsoft.com/office/drawing/2014/main" id="{8F9431AC-21AA-4336-B796-3A3B090F7161}"/>
              </a:ext>
            </a:extLst>
          </p:cNvPr>
          <p:cNvSpPr>
            <a:spLocks noChangeShapeType="1"/>
          </p:cNvSpPr>
          <p:nvPr/>
        </p:nvSpPr>
        <p:spPr bwMode="auto">
          <a:xfrm>
            <a:off x="1271270" y="2992120"/>
            <a:ext cx="466090" cy="1524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3200" b="1">
              <a:solidFill>
                <a:srgbClr val="000000"/>
              </a:solidFill>
              <a:latin typeface=".VnTime" pitchFamily="34" charset="0"/>
              <a:cs typeface="Arial" panose="020B0604020202020204" pitchFamily="34" charset="0"/>
            </a:endParaRPr>
          </a:p>
        </p:txBody>
      </p:sp>
      <p:sp>
        <p:nvSpPr>
          <p:cNvPr id="27" name="Line 26">
            <a:extLst>
              <a:ext uri="{FF2B5EF4-FFF2-40B4-BE49-F238E27FC236}">
                <a16:creationId xmlns:a16="http://schemas.microsoft.com/office/drawing/2014/main" id="{C898F336-5C32-48D0-BE51-40FAB8B3357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47920" y="4053840"/>
            <a:ext cx="4572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3200" b="1">
              <a:solidFill>
                <a:srgbClr val="000000"/>
              </a:solidFill>
              <a:latin typeface=".VnTime" pitchFamily="34" charset="0"/>
              <a:cs typeface="Arial" panose="020B0604020202020204" pitchFamily="34" charset="0"/>
            </a:endParaRPr>
          </a:p>
        </p:txBody>
      </p:sp>
      <p:sp>
        <p:nvSpPr>
          <p:cNvPr id="28" name="Line 26">
            <a:extLst>
              <a:ext uri="{FF2B5EF4-FFF2-40B4-BE49-F238E27FC236}">
                <a16:creationId xmlns:a16="http://schemas.microsoft.com/office/drawing/2014/main" id="{2036C005-A4DF-4BC8-A2CC-5FF629D618B3}"/>
              </a:ext>
            </a:extLst>
          </p:cNvPr>
          <p:cNvSpPr>
            <a:spLocks noChangeShapeType="1"/>
          </p:cNvSpPr>
          <p:nvPr/>
        </p:nvSpPr>
        <p:spPr bwMode="auto">
          <a:xfrm>
            <a:off x="1250950" y="4069080"/>
            <a:ext cx="6286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3200" b="1">
              <a:solidFill>
                <a:srgbClr val="000000"/>
              </a:solidFill>
              <a:latin typeface=".VnTime" pitchFamily="34" charset="0"/>
              <a:cs typeface="Arial" panose="020B0604020202020204" pitchFamily="34" charset="0"/>
            </a:endParaRPr>
          </a:p>
        </p:txBody>
      </p:sp>
      <p:sp>
        <p:nvSpPr>
          <p:cNvPr id="29" name="Line 26">
            <a:extLst>
              <a:ext uri="{FF2B5EF4-FFF2-40B4-BE49-F238E27FC236}">
                <a16:creationId xmlns:a16="http://schemas.microsoft.com/office/drawing/2014/main" id="{842CE5D1-EE41-44EF-8A0B-280483D80EF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756150" y="2946400"/>
            <a:ext cx="516890" cy="508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.VnTime" pitchFamily="34" charset="0"/>
              <a:cs typeface="Arial" panose="020B0604020202020204" pitchFamily="34" charset="0"/>
            </a:endParaRPr>
          </a:p>
        </p:txBody>
      </p:sp>
      <p:sp>
        <p:nvSpPr>
          <p:cNvPr id="31" name="Frame 30">
            <a:extLst>
              <a:ext uri="{FF2B5EF4-FFF2-40B4-BE49-F238E27FC236}">
                <a16:creationId xmlns:a16="http://schemas.microsoft.com/office/drawing/2014/main" id="{94578120-EF8F-4A92-AA38-850E068D9DE5}"/>
              </a:ext>
            </a:extLst>
          </p:cNvPr>
          <p:cNvSpPr/>
          <p:nvPr/>
        </p:nvSpPr>
        <p:spPr>
          <a:xfrm>
            <a:off x="8505117" y="1396280"/>
            <a:ext cx="2959094" cy="3072301"/>
          </a:xfrm>
          <a:prstGeom prst="frame">
            <a:avLst>
              <a:gd name="adj1" fmla="val 4646"/>
            </a:avLst>
          </a:prstGeom>
          <a:solidFill>
            <a:srgbClr val="FF7B2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EE9284D2-95CA-416C-A00B-FEA2DF38601A}"/>
              </a:ext>
            </a:extLst>
          </p:cNvPr>
          <p:cNvGrpSpPr/>
          <p:nvPr/>
        </p:nvGrpSpPr>
        <p:grpSpPr>
          <a:xfrm>
            <a:off x="7259320" y="1625600"/>
            <a:ext cx="1010920" cy="609600"/>
            <a:chOff x="3995936" y="2687633"/>
            <a:chExt cx="4428064" cy="2622911"/>
          </a:xfrm>
          <a:solidFill>
            <a:srgbClr val="FF7B21"/>
          </a:solidFill>
        </p:grpSpPr>
        <p:sp>
          <p:nvSpPr>
            <p:cNvPr id="33" name="Chevron 8">
              <a:extLst>
                <a:ext uri="{FF2B5EF4-FFF2-40B4-BE49-F238E27FC236}">
                  <a16:creationId xmlns:a16="http://schemas.microsoft.com/office/drawing/2014/main" id="{82DC8973-1F5E-4522-82E2-96A95F0A1ECD}"/>
                </a:ext>
              </a:extLst>
            </p:cNvPr>
            <p:cNvSpPr/>
            <p:nvPr/>
          </p:nvSpPr>
          <p:spPr>
            <a:xfrm>
              <a:off x="3995936" y="2687634"/>
              <a:ext cx="4428064" cy="2620001"/>
            </a:xfrm>
            <a:custGeom>
              <a:avLst/>
              <a:gdLst/>
              <a:ahLst/>
              <a:cxnLst/>
              <a:rect l="l" t="t" r="r" b="b"/>
              <a:pathLst>
                <a:path w="4428064" h="2620001">
                  <a:moveTo>
                    <a:pt x="2880320" y="0"/>
                  </a:moveTo>
                  <a:lnTo>
                    <a:pt x="3458511" y="0"/>
                  </a:lnTo>
                  <a:lnTo>
                    <a:pt x="4428064" y="1310001"/>
                  </a:lnTo>
                  <a:lnTo>
                    <a:pt x="3458511" y="2620001"/>
                  </a:lnTo>
                  <a:lnTo>
                    <a:pt x="2880320" y="2620001"/>
                  </a:lnTo>
                  <a:lnTo>
                    <a:pt x="3680013" y="1539505"/>
                  </a:lnTo>
                  <a:lnTo>
                    <a:pt x="0" y="1539505"/>
                  </a:lnTo>
                  <a:lnTo>
                    <a:pt x="0" y="1071505"/>
                  </a:lnTo>
                  <a:lnTo>
                    <a:pt x="3673358" y="107150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solidFill>
                  <a:schemeClr val="accent1"/>
                </a:solidFill>
              </a:endParaRPr>
            </a:p>
          </p:txBody>
        </p:sp>
        <p:sp>
          <p:nvSpPr>
            <p:cNvPr id="34" name="Rectangle 10">
              <a:extLst>
                <a:ext uri="{FF2B5EF4-FFF2-40B4-BE49-F238E27FC236}">
                  <a16:creationId xmlns:a16="http://schemas.microsoft.com/office/drawing/2014/main" id="{EAFE0047-D80E-4789-A00E-6F6846B342EC}"/>
                </a:ext>
              </a:extLst>
            </p:cNvPr>
            <p:cNvSpPr/>
            <p:nvPr/>
          </p:nvSpPr>
          <p:spPr>
            <a:xfrm>
              <a:off x="3995936" y="2687633"/>
              <a:ext cx="3513998" cy="981444"/>
            </a:xfrm>
            <a:custGeom>
              <a:avLst/>
              <a:gdLst/>
              <a:ahLst/>
              <a:cxnLst/>
              <a:rect l="l" t="t" r="r" b="b"/>
              <a:pathLst>
                <a:path w="3513998" h="981444">
                  <a:moveTo>
                    <a:pt x="2210876" y="0"/>
                  </a:moveTo>
                  <a:lnTo>
                    <a:pt x="2789067" y="0"/>
                  </a:lnTo>
                  <a:lnTo>
                    <a:pt x="3169075" y="513444"/>
                  </a:lnTo>
                  <a:lnTo>
                    <a:pt x="3170262" y="513444"/>
                  </a:lnTo>
                  <a:lnTo>
                    <a:pt x="3170262" y="515048"/>
                  </a:lnTo>
                  <a:lnTo>
                    <a:pt x="3513998" y="979483"/>
                  </a:lnTo>
                  <a:lnTo>
                    <a:pt x="3170262" y="979483"/>
                  </a:lnTo>
                  <a:lnTo>
                    <a:pt x="3170262" y="981444"/>
                  </a:lnTo>
                  <a:lnTo>
                    <a:pt x="0" y="981444"/>
                  </a:lnTo>
                  <a:lnTo>
                    <a:pt x="0" y="513444"/>
                  </a:lnTo>
                  <a:lnTo>
                    <a:pt x="2590884" y="513444"/>
                  </a:lnTo>
                  <a:close/>
                </a:path>
              </a:pathLst>
            </a:custGeom>
            <a:solidFill>
              <a:srgbClr val="FFCC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 dirty="0">
                <a:solidFill>
                  <a:schemeClr val="accent1"/>
                </a:solidFill>
              </a:endParaRPr>
            </a:p>
          </p:txBody>
        </p:sp>
        <p:sp>
          <p:nvSpPr>
            <p:cNvPr id="37" name="Rectangle 10">
              <a:extLst>
                <a:ext uri="{FF2B5EF4-FFF2-40B4-BE49-F238E27FC236}">
                  <a16:creationId xmlns:a16="http://schemas.microsoft.com/office/drawing/2014/main" id="{8D1CB7F0-A7D9-478A-86DB-F75A6069FB0E}"/>
                </a:ext>
              </a:extLst>
            </p:cNvPr>
            <p:cNvSpPr/>
            <p:nvPr/>
          </p:nvSpPr>
          <p:spPr>
            <a:xfrm rot="10800000" flipH="1">
              <a:off x="3995936" y="4329100"/>
              <a:ext cx="3513998" cy="981444"/>
            </a:xfrm>
            <a:custGeom>
              <a:avLst/>
              <a:gdLst/>
              <a:ahLst/>
              <a:cxnLst/>
              <a:rect l="l" t="t" r="r" b="b"/>
              <a:pathLst>
                <a:path w="3513998" h="981444">
                  <a:moveTo>
                    <a:pt x="0" y="981444"/>
                  </a:moveTo>
                  <a:lnTo>
                    <a:pt x="3170262" y="981444"/>
                  </a:lnTo>
                  <a:lnTo>
                    <a:pt x="3170262" y="979483"/>
                  </a:lnTo>
                  <a:lnTo>
                    <a:pt x="3513998" y="979483"/>
                  </a:lnTo>
                  <a:lnTo>
                    <a:pt x="3170262" y="515048"/>
                  </a:lnTo>
                  <a:lnTo>
                    <a:pt x="3170262" y="513444"/>
                  </a:lnTo>
                  <a:lnTo>
                    <a:pt x="3169075" y="513444"/>
                  </a:lnTo>
                  <a:lnTo>
                    <a:pt x="2789067" y="0"/>
                  </a:lnTo>
                  <a:lnTo>
                    <a:pt x="2210876" y="0"/>
                  </a:lnTo>
                  <a:lnTo>
                    <a:pt x="2590884" y="513444"/>
                  </a:lnTo>
                  <a:lnTo>
                    <a:pt x="0" y="513444"/>
                  </a:lnTo>
                  <a:close/>
                </a:path>
              </a:pathLst>
            </a:custGeom>
            <a:solidFill>
              <a:srgbClr val="FFCC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200">
                <a:solidFill>
                  <a:schemeClr val="accent1"/>
                </a:solidFill>
              </a:endParaRPr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AA30089C-E808-4D52-B039-22002015BC41}"/>
              </a:ext>
            </a:extLst>
          </p:cNvPr>
          <p:cNvSpPr/>
          <p:nvPr/>
        </p:nvSpPr>
        <p:spPr>
          <a:xfrm>
            <a:off x="8371114" y="1660434"/>
            <a:ext cx="2764972" cy="2905760"/>
          </a:xfrm>
          <a:prstGeom prst="rect">
            <a:avLst/>
          </a:prstGeom>
          <a:noFill/>
          <a:ln w="76200">
            <a:solidFill>
              <a:srgbClr val="FFCC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" name="Rectangle 3">
            <a:extLst>
              <a:ext uri="{FF2B5EF4-FFF2-40B4-BE49-F238E27FC236}">
                <a16:creationId xmlns:a16="http://schemas.microsoft.com/office/drawing/2014/main" id="{8CF72B5F-2A53-42C9-9A2D-6363033481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67056" y="1905728"/>
            <a:ext cx="2667001" cy="2056672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eaLnBrk="1" hangingPunct="1">
              <a:buNone/>
            </a:pP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So </a:t>
            </a: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sánh</a:t>
            </a: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giống</a:t>
            </a: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khác</a:t>
            </a: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nhau</a:t>
            </a: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giữa</a:t>
            </a: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phép</a:t>
            </a: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bên</a:t>
            </a:r>
            <a:endParaRPr lang="en-US" altLang="en-US" b="1" dirty="0">
              <a:solidFill>
                <a:srgbClr val="6633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8" name="Rectangle 27">
            <a:extLst>
              <a:ext uri="{FF2B5EF4-FFF2-40B4-BE49-F238E27FC236}">
                <a16:creationId xmlns:a16="http://schemas.microsoft.com/office/drawing/2014/main" id="{65EBE13D-A74A-40D2-BE56-924E98CE49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040" y="4578669"/>
            <a:ext cx="1914307" cy="523220"/>
          </a:xfrm>
          <a:prstGeom prst="rect">
            <a:avLst/>
          </a:prstGeom>
          <a:noFill/>
          <a:ln w="38100" cmpd="dbl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72 : 3 = 24</a:t>
            </a:r>
          </a:p>
        </p:txBody>
      </p:sp>
      <p:sp>
        <p:nvSpPr>
          <p:cNvPr id="39" name="Text Box 46">
            <a:extLst>
              <a:ext uri="{FF2B5EF4-FFF2-40B4-BE49-F238E27FC236}">
                <a16:creationId xmlns:a16="http://schemas.microsoft.com/office/drawing/2014/main" id="{FA9A9395-55CB-4267-8B1D-30B8F72A7B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11320" y="4536440"/>
            <a:ext cx="4191000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65 : 2 = 32 (dư1)</a:t>
            </a:r>
          </a:p>
        </p:txBody>
      </p:sp>
    </p:spTree>
    <p:extLst>
      <p:ext uri="{BB962C8B-B14F-4D97-AF65-F5344CB8AC3E}">
        <p14:creationId xmlns:p14="http://schemas.microsoft.com/office/powerpoint/2010/main" val="39835785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0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6" grpId="0"/>
      <p:bldP spid="30" grpId="0" build="p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Rectangle 66">
            <a:extLst>
              <a:ext uri="{FF2B5EF4-FFF2-40B4-BE49-F238E27FC236}">
                <a16:creationId xmlns:a16="http://schemas.microsoft.com/office/drawing/2014/main" id="{F36EBB6F-BB4D-474E-B817-7CEB71D3A263}"/>
              </a:ext>
            </a:extLst>
          </p:cNvPr>
          <p:cNvSpPr/>
          <p:nvPr/>
        </p:nvSpPr>
        <p:spPr>
          <a:xfrm>
            <a:off x="0" y="5936155"/>
            <a:ext cx="3253339" cy="1037957"/>
          </a:xfrm>
          <a:prstGeom prst="rect">
            <a:avLst/>
          </a:prstGeom>
          <a:solidFill>
            <a:srgbClr val="FF80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68" name="Rectangle 67">
            <a:extLst>
              <a:ext uri="{FF2B5EF4-FFF2-40B4-BE49-F238E27FC236}">
                <a16:creationId xmlns:a16="http://schemas.microsoft.com/office/drawing/2014/main" id="{2DF8C064-88C3-4247-BAC2-07A5C7AEE1D3}"/>
              </a:ext>
            </a:extLst>
          </p:cNvPr>
          <p:cNvSpPr/>
          <p:nvPr/>
        </p:nvSpPr>
        <p:spPr>
          <a:xfrm>
            <a:off x="3243714" y="5685184"/>
            <a:ext cx="1790299" cy="1288928"/>
          </a:xfrm>
          <a:prstGeom prst="rect">
            <a:avLst/>
          </a:prstGeom>
          <a:solidFill>
            <a:srgbClr val="FFAA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FE6177E9-A269-4F03-BC51-7486BD994869}"/>
              </a:ext>
            </a:extLst>
          </p:cNvPr>
          <p:cNvSpPr/>
          <p:nvPr/>
        </p:nvSpPr>
        <p:spPr>
          <a:xfrm>
            <a:off x="5024387" y="5892800"/>
            <a:ext cx="2136810" cy="1081312"/>
          </a:xfrm>
          <a:prstGeom prst="rect">
            <a:avLst/>
          </a:prstGeom>
          <a:solidFill>
            <a:srgbClr val="FF80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DB23897B-6A56-4FE1-A124-A351BDA1E998}"/>
              </a:ext>
            </a:extLst>
          </p:cNvPr>
          <p:cNvSpPr/>
          <p:nvPr/>
        </p:nvSpPr>
        <p:spPr>
          <a:xfrm>
            <a:off x="7123657" y="5621867"/>
            <a:ext cx="1936752" cy="1366074"/>
          </a:xfrm>
          <a:prstGeom prst="rect">
            <a:avLst/>
          </a:prstGeom>
          <a:solidFill>
            <a:srgbClr val="FFAA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71" name="Rectangle 70">
            <a:extLst>
              <a:ext uri="{FF2B5EF4-FFF2-40B4-BE49-F238E27FC236}">
                <a16:creationId xmlns:a16="http://schemas.microsoft.com/office/drawing/2014/main" id="{A7703306-3631-4C96-AFDC-B1D762BA5E6C}"/>
              </a:ext>
            </a:extLst>
          </p:cNvPr>
          <p:cNvSpPr/>
          <p:nvPr/>
        </p:nvSpPr>
        <p:spPr>
          <a:xfrm>
            <a:off x="8948056" y="5900056"/>
            <a:ext cx="3243943" cy="1088573"/>
          </a:xfrm>
          <a:prstGeom prst="rect">
            <a:avLst/>
          </a:prstGeom>
          <a:solidFill>
            <a:srgbClr val="FF80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842F4E92-CA85-4078-8FDC-0ED6D10479B6}"/>
              </a:ext>
            </a:extLst>
          </p:cNvPr>
          <p:cNvSpPr/>
          <p:nvPr/>
        </p:nvSpPr>
        <p:spPr>
          <a:xfrm>
            <a:off x="0" y="4895709"/>
            <a:ext cx="12197526" cy="2187311"/>
          </a:xfrm>
          <a:custGeom>
            <a:avLst/>
            <a:gdLst>
              <a:gd name="connsiteX0" fmla="*/ 488332 w 18296289"/>
              <a:gd name="connsiteY0" fmla="*/ 6 h 10287000"/>
              <a:gd name="connsiteX1" fmla="*/ 716342 w 18296289"/>
              <a:gd name="connsiteY1" fmla="*/ 6 h 10287000"/>
              <a:gd name="connsiteX2" fmla="*/ 716342 w 18296289"/>
              <a:gd name="connsiteY2" fmla="*/ 10287000 h 10287000"/>
              <a:gd name="connsiteX3" fmla="*/ 488332 w 18296289"/>
              <a:gd name="connsiteY3" fmla="*/ 10287000 h 10287000"/>
              <a:gd name="connsiteX4" fmla="*/ 0 w 18296289"/>
              <a:gd name="connsiteY4" fmla="*/ 6 h 10287000"/>
              <a:gd name="connsiteX5" fmla="*/ 228011 w 18296289"/>
              <a:gd name="connsiteY5" fmla="*/ 6 h 10287000"/>
              <a:gd name="connsiteX6" fmla="*/ 228011 w 18296289"/>
              <a:gd name="connsiteY6" fmla="*/ 10287000 h 10287000"/>
              <a:gd name="connsiteX7" fmla="*/ 0 w 18296289"/>
              <a:gd name="connsiteY7" fmla="*/ 10287000 h 10287000"/>
              <a:gd name="connsiteX8" fmla="*/ 976663 w 18296289"/>
              <a:gd name="connsiteY8" fmla="*/ 5 h 10287000"/>
              <a:gd name="connsiteX9" fmla="*/ 1204675 w 18296289"/>
              <a:gd name="connsiteY9" fmla="*/ 5 h 10287000"/>
              <a:gd name="connsiteX10" fmla="*/ 1204675 w 18296289"/>
              <a:gd name="connsiteY10" fmla="*/ 10287000 h 10287000"/>
              <a:gd name="connsiteX11" fmla="*/ 976663 w 18296289"/>
              <a:gd name="connsiteY11" fmla="*/ 10287000 h 10287000"/>
              <a:gd name="connsiteX12" fmla="*/ 1464995 w 18296289"/>
              <a:gd name="connsiteY12" fmla="*/ 5 h 10287000"/>
              <a:gd name="connsiteX13" fmla="*/ 1693006 w 18296289"/>
              <a:gd name="connsiteY13" fmla="*/ 5 h 10287000"/>
              <a:gd name="connsiteX14" fmla="*/ 1693006 w 18296289"/>
              <a:gd name="connsiteY14" fmla="*/ 10287000 h 10287000"/>
              <a:gd name="connsiteX15" fmla="*/ 1464995 w 18296289"/>
              <a:gd name="connsiteY15" fmla="*/ 10287000 h 10287000"/>
              <a:gd name="connsiteX16" fmla="*/ 1953326 w 18296289"/>
              <a:gd name="connsiteY16" fmla="*/ 5 h 10287000"/>
              <a:gd name="connsiteX17" fmla="*/ 2181338 w 18296289"/>
              <a:gd name="connsiteY17" fmla="*/ 5 h 10287000"/>
              <a:gd name="connsiteX18" fmla="*/ 2181338 w 18296289"/>
              <a:gd name="connsiteY18" fmla="*/ 10287000 h 10287000"/>
              <a:gd name="connsiteX19" fmla="*/ 1953326 w 18296289"/>
              <a:gd name="connsiteY19" fmla="*/ 10287000 h 10287000"/>
              <a:gd name="connsiteX20" fmla="*/ 2441658 w 18296289"/>
              <a:gd name="connsiteY20" fmla="*/ 5 h 10287000"/>
              <a:gd name="connsiteX21" fmla="*/ 2669670 w 18296289"/>
              <a:gd name="connsiteY21" fmla="*/ 5 h 10287000"/>
              <a:gd name="connsiteX22" fmla="*/ 2669670 w 18296289"/>
              <a:gd name="connsiteY22" fmla="*/ 10287000 h 10287000"/>
              <a:gd name="connsiteX23" fmla="*/ 2441658 w 18296289"/>
              <a:gd name="connsiteY23" fmla="*/ 10287000 h 10287000"/>
              <a:gd name="connsiteX24" fmla="*/ 2929991 w 18296289"/>
              <a:gd name="connsiteY24" fmla="*/ 5 h 10287000"/>
              <a:gd name="connsiteX25" fmla="*/ 3158002 w 18296289"/>
              <a:gd name="connsiteY25" fmla="*/ 5 h 10287000"/>
              <a:gd name="connsiteX26" fmla="*/ 3158002 w 18296289"/>
              <a:gd name="connsiteY26" fmla="*/ 10287000 h 10287000"/>
              <a:gd name="connsiteX27" fmla="*/ 2929991 w 18296289"/>
              <a:gd name="connsiteY27" fmla="*/ 10287000 h 10287000"/>
              <a:gd name="connsiteX28" fmla="*/ 3418323 w 18296289"/>
              <a:gd name="connsiteY28" fmla="*/ 5 h 10287000"/>
              <a:gd name="connsiteX29" fmla="*/ 3646334 w 18296289"/>
              <a:gd name="connsiteY29" fmla="*/ 5 h 10287000"/>
              <a:gd name="connsiteX30" fmla="*/ 3646334 w 18296289"/>
              <a:gd name="connsiteY30" fmla="*/ 10287000 h 10287000"/>
              <a:gd name="connsiteX31" fmla="*/ 3418323 w 18296289"/>
              <a:gd name="connsiteY31" fmla="*/ 10287000 h 10287000"/>
              <a:gd name="connsiteX32" fmla="*/ 3906655 w 18296289"/>
              <a:gd name="connsiteY32" fmla="*/ 5 h 10287000"/>
              <a:gd name="connsiteX33" fmla="*/ 4134665 w 18296289"/>
              <a:gd name="connsiteY33" fmla="*/ 5 h 10287000"/>
              <a:gd name="connsiteX34" fmla="*/ 4134665 w 18296289"/>
              <a:gd name="connsiteY34" fmla="*/ 10287000 h 10287000"/>
              <a:gd name="connsiteX35" fmla="*/ 3906655 w 18296289"/>
              <a:gd name="connsiteY35" fmla="*/ 10287000 h 10287000"/>
              <a:gd name="connsiteX36" fmla="*/ 4394985 w 18296289"/>
              <a:gd name="connsiteY36" fmla="*/ 4 h 10287000"/>
              <a:gd name="connsiteX37" fmla="*/ 4622994 w 18296289"/>
              <a:gd name="connsiteY37" fmla="*/ 4 h 10287000"/>
              <a:gd name="connsiteX38" fmla="*/ 4622994 w 18296289"/>
              <a:gd name="connsiteY38" fmla="*/ 10287000 h 10287000"/>
              <a:gd name="connsiteX39" fmla="*/ 4394985 w 18296289"/>
              <a:gd name="connsiteY39" fmla="*/ 10287000 h 10287000"/>
              <a:gd name="connsiteX40" fmla="*/ 4883318 w 18296289"/>
              <a:gd name="connsiteY40" fmla="*/ 4 h 10287000"/>
              <a:gd name="connsiteX41" fmla="*/ 5111327 w 18296289"/>
              <a:gd name="connsiteY41" fmla="*/ 4 h 10287000"/>
              <a:gd name="connsiteX42" fmla="*/ 5111327 w 18296289"/>
              <a:gd name="connsiteY42" fmla="*/ 10287000 h 10287000"/>
              <a:gd name="connsiteX43" fmla="*/ 4883318 w 18296289"/>
              <a:gd name="connsiteY43" fmla="*/ 10287000 h 10287000"/>
              <a:gd name="connsiteX44" fmla="*/ 5371649 w 18296289"/>
              <a:gd name="connsiteY44" fmla="*/ 4 h 10287000"/>
              <a:gd name="connsiteX45" fmla="*/ 5599660 w 18296289"/>
              <a:gd name="connsiteY45" fmla="*/ 4 h 10287000"/>
              <a:gd name="connsiteX46" fmla="*/ 5599660 w 18296289"/>
              <a:gd name="connsiteY46" fmla="*/ 10287000 h 10287000"/>
              <a:gd name="connsiteX47" fmla="*/ 5371649 w 18296289"/>
              <a:gd name="connsiteY47" fmla="*/ 10287000 h 10287000"/>
              <a:gd name="connsiteX48" fmla="*/ 5859980 w 18296289"/>
              <a:gd name="connsiteY48" fmla="*/ 4 h 10287000"/>
              <a:gd name="connsiteX49" fmla="*/ 6087990 w 18296289"/>
              <a:gd name="connsiteY49" fmla="*/ 4 h 10287000"/>
              <a:gd name="connsiteX50" fmla="*/ 6087990 w 18296289"/>
              <a:gd name="connsiteY50" fmla="*/ 10287000 h 10287000"/>
              <a:gd name="connsiteX51" fmla="*/ 5859980 w 18296289"/>
              <a:gd name="connsiteY51" fmla="*/ 10287000 h 10287000"/>
              <a:gd name="connsiteX52" fmla="*/ 6348314 w 18296289"/>
              <a:gd name="connsiteY52" fmla="*/ 4 h 10287000"/>
              <a:gd name="connsiteX53" fmla="*/ 6576324 w 18296289"/>
              <a:gd name="connsiteY53" fmla="*/ 4 h 10287000"/>
              <a:gd name="connsiteX54" fmla="*/ 6576324 w 18296289"/>
              <a:gd name="connsiteY54" fmla="*/ 10287000 h 10287000"/>
              <a:gd name="connsiteX55" fmla="*/ 6348314 w 18296289"/>
              <a:gd name="connsiteY55" fmla="*/ 10287000 h 10287000"/>
              <a:gd name="connsiteX56" fmla="*/ 6836644 w 18296289"/>
              <a:gd name="connsiteY56" fmla="*/ 4 h 10287000"/>
              <a:gd name="connsiteX57" fmla="*/ 7064654 w 18296289"/>
              <a:gd name="connsiteY57" fmla="*/ 4 h 10287000"/>
              <a:gd name="connsiteX58" fmla="*/ 7064654 w 18296289"/>
              <a:gd name="connsiteY58" fmla="*/ 10287000 h 10287000"/>
              <a:gd name="connsiteX59" fmla="*/ 6836644 w 18296289"/>
              <a:gd name="connsiteY59" fmla="*/ 10287000 h 10287000"/>
              <a:gd name="connsiteX60" fmla="*/ 7324976 w 18296289"/>
              <a:gd name="connsiteY60" fmla="*/ 3 h 10287000"/>
              <a:gd name="connsiteX61" fmla="*/ 7552987 w 18296289"/>
              <a:gd name="connsiteY61" fmla="*/ 3 h 10287000"/>
              <a:gd name="connsiteX62" fmla="*/ 7552987 w 18296289"/>
              <a:gd name="connsiteY62" fmla="*/ 10287000 h 10287000"/>
              <a:gd name="connsiteX63" fmla="*/ 7324976 w 18296289"/>
              <a:gd name="connsiteY63" fmla="*/ 10287000 h 10287000"/>
              <a:gd name="connsiteX64" fmla="*/ 7813308 w 18296289"/>
              <a:gd name="connsiteY64" fmla="*/ 3 h 10287000"/>
              <a:gd name="connsiteX65" fmla="*/ 8041318 w 18296289"/>
              <a:gd name="connsiteY65" fmla="*/ 3 h 10287000"/>
              <a:gd name="connsiteX66" fmla="*/ 8041318 w 18296289"/>
              <a:gd name="connsiteY66" fmla="*/ 10287000 h 10287000"/>
              <a:gd name="connsiteX67" fmla="*/ 7813308 w 18296289"/>
              <a:gd name="connsiteY67" fmla="*/ 10287000 h 10287000"/>
              <a:gd name="connsiteX68" fmla="*/ 8301639 w 18296289"/>
              <a:gd name="connsiteY68" fmla="*/ 3 h 10287000"/>
              <a:gd name="connsiteX69" fmla="*/ 8529649 w 18296289"/>
              <a:gd name="connsiteY69" fmla="*/ 3 h 10287000"/>
              <a:gd name="connsiteX70" fmla="*/ 8529649 w 18296289"/>
              <a:gd name="connsiteY70" fmla="*/ 10287000 h 10287000"/>
              <a:gd name="connsiteX71" fmla="*/ 8301639 w 18296289"/>
              <a:gd name="connsiteY71" fmla="*/ 10287000 h 10287000"/>
              <a:gd name="connsiteX72" fmla="*/ 8789970 w 18296289"/>
              <a:gd name="connsiteY72" fmla="*/ 3 h 10287000"/>
              <a:gd name="connsiteX73" fmla="*/ 9017981 w 18296289"/>
              <a:gd name="connsiteY73" fmla="*/ 3 h 10287000"/>
              <a:gd name="connsiteX74" fmla="*/ 9017981 w 18296289"/>
              <a:gd name="connsiteY74" fmla="*/ 10287000 h 10287000"/>
              <a:gd name="connsiteX75" fmla="*/ 8789970 w 18296289"/>
              <a:gd name="connsiteY75" fmla="*/ 10287000 h 10287000"/>
              <a:gd name="connsiteX76" fmla="*/ 9278302 w 18296289"/>
              <a:gd name="connsiteY76" fmla="*/ 3 h 10287000"/>
              <a:gd name="connsiteX77" fmla="*/ 9506313 w 18296289"/>
              <a:gd name="connsiteY77" fmla="*/ 3 h 10287000"/>
              <a:gd name="connsiteX78" fmla="*/ 9506313 w 18296289"/>
              <a:gd name="connsiteY78" fmla="*/ 10287000 h 10287000"/>
              <a:gd name="connsiteX79" fmla="*/ 9278302 w 18296289"/>
              <a:gd name="connsiteY79" fmla="*/ 10287000 h 10287000"/>
              <a:gd name="connsiteX80" fmla="*/ 9766634 w 18296289"/>
              <a:gd name="connsiteY80" fmla="*/ 3 h 10287000"/>
              <a:gd name="connsiteX81" fmla="*/ 9994645 w 18296289"/>
              <a:gd name="connsiteY81" fmla="*/ 3 h 10287000"/>
              <a:gd name="connsiteX82" fmla="*/ 9994645 w 18296289"/>
              <a:gd name="connsiteY82" fmla="*/ 10287000 h 10287000"/>
              <a:gd name="connsiteX83" fmla="*/ 9766634 w 18296289"/>
              <a:gd name="connsiteY83" fmla="*/ 10287000 h 10287000"/>
              <a:gd name="connsiteX84" fmla="*/ 10254966 w 18296289"/>
              <a:gd name="connsiteY84" fmla="*/ 3 h 10287000"/>
              <a:gd name="connsiteX85" fmla="*/ 10482977 w 18296289"/>
              <a:gd name="connsiteY85" fmla="*/ 3 h 10287000"/>
              <a:gd name="connsiteX86" fmla="*/ 10482977 w 18296289"/>
              <a:gd name="connsiteY86" fmla="*/ 10287000 h 10287000"/>
              <a:gd name="connsiteX87" fmla="*/ 10254966 w 18296289"/>
              <a:gd name="connsiteY87" fmla="*/ 10287000 h 10287000"/>
              <a:gd name="connsiteX88" fmla="*/ 10743298 w 18296289"/>
              <a:gd name="connsiteY88" fmla="*/ 2 h 10287000"/>
              <a:gd name="connsiteX89" fmla="*/ 10971309 w 18296289"/>
              <a:gd name="connsiteY89" fmla="*/ 2 h 10287000"/>
              <a:gd name="connsiteX90" fmla="*/ 10971309 w 18296289"/>
              <a:gd name="connsiteY90" fmla="*/ 10287000 h 10287000"/>
              <a:gd name="connsiteX91" fmla="*/ 10743298 w 18296289"/>
              <a:gd name="connsiteY91" fmla="*/ 10287000 h 10287000"/>
              <a:gd name="connsiteX92" fmla="*/ 11231630 w 18296289"/>
              <a:gd name="connsiteY92" fmla="*/ 2 h 10287000"/>
              <a:gd name="connsiteX93" fmla="*/ 11459641 w 18296289"/>
              <a:gd name="connsiteY93" fmla="*/ 2 h 10287000"/>
              <a:gd name="connsiteX94" fmla="*/ 11459641 w 18296289"/>
              <a:gd name="connsiteY94" fmla="*/ 10287000 h 10287000"/>
              <a:gd name="connsiteX95" fmla="*/ 11231630 w 18296289"/>
              <a:gd name="connsiteY95" fmla="*/ 10287000 h 10287000"/>
              <a:gd name="connsiteX96" fmla="*/ 11719962 w 18296289"/>
              <a:gd name="connsiteY96" fmla="*/ 2 h 10287000"/>
              <a:gd name="connsiteX97" fmla="*/ 11947973 w 18296289"/>
              <a:gd name="connsiteY97" fmla="*/ 2 h 10287000"/>
              <a:gd name="connsiteX98" fmla="*/ 11947973 w 18296289"/>
              <a:gd name="connsiteY98" fmla="*/ 10287000 h 10287000"/>
              <a:gd name="connsiteX99" fmla="*/ 11719962 w 18296289"/>
              <a:gd name="connsiteY99" fmla="*/ 10287000 h 10287000"/>
              <a:gd name="connsiteX100" fmla="*/ 12208294 w 18296289"/>
              <a:gd name="connsiteY100" fmla="*/ 2 h 10287000"/>
              <a:gd name="connsiteX101" fmla="*/ 12436305 w 18296289"/>
              <a:gd name="connsiteY101" fmla="*/ 2 h 10287000"/>
              <a:gd name="connsiteX102" fmla="*/ 12436305 w 18296289"/>
              <a:gd name="connsiteY102" fmla="*/ 10287000 h 10287000"/>
              <a:gd name="connsiteX103" fmla="*/ 12208294 w 18296289"/>
              <a:gd name="connsiteY103" fmla="*/ 10287000 h 10287000"/>
              <a:gd name="connsiteX104" fmla="*/ 12696626 w 18296289"/>
              <a:gd name="connsiteY104" fmla="*/ 2 h 10287000"/>
              <a:gd name="connsiteX105" fmla="*/ 12924637 w 18296289"/>
              <a:gd name="connsiteY105" fmla="*/ 2 h 10287000"/>
              <a:gd name="connsiteX106" fmla="*/ 12924637 w 18296289"/>
              <a:gd name="connsiteY106" fmla="*/ 10287000 h 10287000"/>
              <a:gd name="connsiteX107" fmla="*/ 12696626 w 18296289"/>
              <a:gd name="connsiteY107" fmla="*/ 10287000 h 10287000"/>
              <a:gd name="connsiteX108" fmla="*/ 13184958 w 18296289"/>
              <a:gd name="connsiteY108" fmla="*/ 2 h 10287000"/>
              <a:gd name="connsiteX109" fmla="*/ 13412969 w 18296289"/>
              <a:gd name="connsiteY109" fmla="*/ 2 h 10287000"/>
              <a:gd name="connsiteX110" fmla="*/ 13412969 w 18296289"/>
              <a:gd name="connsiteY110" fmla="*/ 10287000 h 10287000"/>
              <a:gd name="connsiteX111" fmla="*/ 13184958 w 18296289"/>
              <a:gd name="connsiteY111" fmla="*/ 10287000 h 10287000"/>
              <a:gd name="connsiteX112" fmla="*/ 13673290 w 18296289"/>
              <a:gd name="connsiteY112" fmla="*/ 1 h 10287000"/>
              <a:gd name="connsiteX113" fmla="*/ 13901301 w 18296289"/>
              <a:gd name="connsiteY113" fmla="*/ 1 h 10287000"/>
              <a:gd name="connsiteX114" fmla="*/ 13901301 w 18296289"/>
              <a:gd name="connsiteY114" fmla="*/ 10287000 h 10287000"/>
              <a:gd name="connsiteX115" fmla="*/ 13673290 w 18296289"/>
              <a:gd name="connsiteY115" fmla="*/ 10287000 h 10287000"/>
              <a:gd name="connsiteX116" fmla="*/ 14161622 w 18296289"/>
              <a:gd name="connsiteY116" fmla="*/ 1 h 10287000"/>
              <a:gd name="connsiteX117" fmla="*/ 14389633 w 18296289"/>
              <a:gd name="connsiteY117" fmla="*/ 1 h 10287000"/>
              <a:gd name="connsiteX118" fmla="*/ 14389633 w 18296289"/>
              <a:gd name="connsiteY118" fmla="*/ 10287000 h 10287000"/>
              <a:gd name="connsiteX119" fmla="*/ 14161622 w 18296289"/>
              <a:gd name="connsiteY119" fmla="*/ 10287000 h 10287000"/>
              <a:gd name="connsiteX120" fmla="*/ 14649954 w 18296289"/>
              <a:gd name="connsiteY120" fmla="*/ 1 h 10287000"/>
              <a:gd name="connsiteX121" fmla="*/ 14877965 w 18296289"/>
              <a:gd name="connsiteY121" fmla="*/ 1 h 10287000"/>
              <a:gd name="connsiteX122" fmla="*/ 14877965 w 18296289"/>
              <a:gd name="connsiteY122" fmla="*/ 10287000 h 10287000"/>
              <a:gd name="connsiteX123" fmla="*/ 14649954 w 18296289"/>
              <a:gd name="connsiteY123" fmla="*/ 10287000 h 10287000"/>
              <a:gd name="connsiteX124" fmla="*/ 15138286 w 18296289"/>
              <a:gd name="connsiteY124" fmla="*/ 1 h 10287000"/>
              <a:gd name="connsiteX125" fmla="*/ 15366297 w 18296289"/>
              <a:gd name="connsiteY125" fmla="*/ 1 h 10287000"/>
              <a:gd name="connsiteX126" fmla="*/ 15366297 w 18296289"/>
              <a:gd name="connsiteY126" fmla="*/ 10287000 h 10287000"/>
              <a:gd name="connsiteX127" fmla="*/ 15138286 w 18296289"/>
              <a:gd name="connsiteY127" fmla="*/ 10287000 h 10287000"/>
              <a:gd name="connsiteX128" fmla="*/ 15626618 w 18296289"/>
              <a:gd name="connsiteY128" fmla="*/ 1 h 10287000"/>
              <a:gd name="connsiteX129" fmla="*/ 15854629 w 18296289"/>
              <a:gd name="connsiteY129" fmla="*/ 1 h 10287000"/>
              <a:gd name="connsiteX130" fmla="*/ 15854629 w 18296289"/>
              <a:gd name="connsiteY130" fmla="*/ 10287000 h 10287000"/>
              <a:gd name="connsiteX131" fmla="*/ 15626618 w 18296289"/>
              <a:gd name="connsiteY131" fmla="*/ 10287000 h 10287000"/>
              <a:gd name="connsiteX132" fmla="*/ 16114950 w 18296289"/>
              <a:gd name="connsiteY132" fmla="*/ 1 h 10287000"/>
              <a:gd name="connsiteX133" fmla="*/ 16342961 w 18296289"/>
              <a:gd name="connsiteY133" fmla="*/ 1 h 10287000"/>
              <a:gd name="connsiteX134" fmla="*/ 16342961 w 18296289"/>
              <a:gd name="connsiteY134" fmla="*/ 10287000 h 10287000"/>
              <a:gd name="connsiteX135" fmla="*/ 16114950 w 18296289"/>
              <a:gd name="connsiteY135" fmla="*/ 10287000 h 10287000"/>
              <a:gd name="connsiteX136" fmla="*/ 16603282 w 18296289"/>
              <a:gd name="connsiteY136" fmla="*/ 1 h 10287000"/>
              <a:gd name="connsiteX137" fmla="*/ 16831293 w 18296289"/>
              <a:gd name="connsiteY137" fmla="*/ 1 h 10287000"/>
              <a:gd name="connsiteX138" fmla="*/ 16831293 w 18296289"/>
              <a:gd name="connsiteY138" fmla="*/ 10287000 h 10287000"/>
              <a:gd name="connsiteX139" fmla="*/ 16603282 w 18296289"/>
              <a:gd name="connsiteY139" fmla="*/ 10287000 h 10287000"/>
              <a:gd name="connsiteX140" fmla="*/ 17091615 w 18296289"/>
              <a:gd name="connsiteY140" fmla="*/ 0 h 10287000"/>
              <a:gd name="connsiteX141" fmla="*/ 17319625 w 18296289"/>
              <a:gd name="connsiteY141" fmla="*/ 0 h 10287000"/>
              <a:gd name="connsiteX142" fmla="*/ 17319625 w 18296289"/>
              <a:gd name="connsiteY142" fmla="*/ 10287000 h 10287000"/>
              <a:gd name="connsiteX143" fmla="*/ 17091615 w 18296289"/>
              <a:gd name="connsiteY143" fmla="*/ 10287000 h 10287000"/>
              <a:gd name="connsiteX144" fmla="*/ 17579947 w 18296289"/>
              <a:gd name="connsiteY144" fmla="*/ 0 h 10287000"/>
              <a:gd name="connsiteX145" fmla="*/ 17807957 w 18296289"/>
              <a:gd name="connsiteY145" fmla="*/ 0 h 10287000"/>
              <a:gd name="connsiteX146" fmla="*/ 17807957 w 18296289"/>
              <a:gd name="connsiteY146" fmla="*/ 10287000 h 10287000"/>
              <a:gd name="connsiteX147" fmla="*/ 17579947 w 18296289"/>
              <a:gd name="connsiteY147" fmla="*/ 10287000 h 10287000"/>
              <a:gd name="connsiteX148" fmla="*/ 18068279 w 18296289"/>
              <a:gd name="connsiteY148" fmla="*/ 0 h 10287000"/>
              <a:gd name="connsiteX149" fmla="*/ 18296289 w 18296289"/>
              <a:gd name="connsiteY149" fmla="*/ 0 h 10287000"/>
              <a:gd name="connsiteX150" fmla="*/ 18296289 w 18296289"/>
              <a:gd name="connsiteY150" fmla="*/ 10287000 h 10287000"/>
              <a:gd name="connsiteX151" fmla="*/ 18068279 w 18296289"/>
              <a:gd name="connsiteY151" fmla="*/ 10287000 h 1028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18296289" h="10287000">
                <a:moveTo>
                  <a:pt x="488332" y="6"/>
                </a:moveTo>
                <a:lnTo>
                  <a:pt x="716342" y="6"/>
                </a:lnTo>
                <a:lnTo>
                  <a:pt x="716342" y="10287000"/>
                </a:lnTo>
                <a:lnTo>
                  <a:pt x="488332" y="10287000"/>
                </a:lnTo>
                <a:close/>
                <a:moveTo>
                  <a:pt x="0" y="6"/>
                </a:moveTo>
                <a:lnTo>
                  <a:pt x="228011" y="6"/>
                </a:lnTo>
                <a:lnTo>
                  <a:pt x="228011" y="10287000"/>
                </a:lnTo>
                <a:lnTo>
                  <a:pt x="0" y="10287000"/>
                </a:lnTo>
                <a:close/>
                <a:moveTo>
                  <a:pt x="976663" y="5"/>
                </a:moveTo>
                <a:lnTo>
                  <a:pt x="1204675" y="5"/>
                </a:lnTo>
                <a:lnTo>
                  <a:pt x="1204675" y="10287000"/>
                </a:lnTo>
                <a:lnTo>
                  <a:pt x="976663" y="10287000"/>
                </a:lnTo>
                <a:close/>
                <a:moveTo>
                  <a:pt x="1464995" y="5"/>
                </a:moveTo>
                <a:lnTo>
                  <a:pt x="1693006" y="5"/>
                </a:lnTo>
                <a:lnTo>
                  <a:pt x="1693006" y="10287000"/>
                </a:lnTo>
                <a:lnTo>
                  <a:pt x="1464995" y="10287000"/>
                </a:lnTo>
                <a:close/>
                <a:moveTo>
                  <a:pt x="1953326" y="5"/>
                </a:moveTo>
                <a:lnTo>
                  <a:pt x="2181338" y="5"/>
                </a:lnTo>
                <a:lnTo>
                  <a:pt x="2181338" y="10287000"/>
                </a:lnTo>
                <a:lnTo>
                  <a:pt x="1953326" y="10287000"/>
                </a:lnTo>
                <a:close/>
                <a:moveTo>
                  <a:pt x="2441658" y="5"/>
                </a:moveTo>
                <a:lnTo>
                  <a:pt x="2669670" y="5"/>
                </a:lnTo>
                <a:lnTo>
                  <a:pt x="2669670" y="10287000"/>
                </a:lnTo>
                <a:lnTo>
                  <a:pt x="2441658" y="10287000"/>
                </a:lnTo>
                <a:close/>
                <a:moveTo>
                  <a:pt x="2929991" y="5"/>
                </a:moveTo>
                <a:lnTo>
                  <a:pt x="3158002" y="5"/>
                </a:lnTo>
                <a:lnTo>
                  <a:pt x="3158002" y="10287000"/>
                </a:lnTo>
                <a:lnTo>
                  <a:pt x="2929991" y="10287000"/>
                </a:lnTo>
                <a:close/>
                <a:moveTo>
                  <a:pt x="3418323" y="5"/>
                </a:moveTo>
                <a:lnTo>
                  <a:pt x="3646334" y="5"/>
                </a:lnTo>
                <a:lnTo>
                  <a:pt x="3646334" y="10287000"/>
                </a:lnTo>
                <a:lnTo>
                  <a:pt x="3418323" y="10287000"/>
                </a:lnTo>
                <a:close/>
                <a:moveTo>
                  <a:pt x="3906655" y="5"/>
                </a:moveTo>
                <a:lnTo>
                  <a:pt x="4134665" y="5"/>
                </a:lnTo>
                <a:lnTo>
                  <a:pt x="4134665" y="10287000"/>
                </a:lnTo>
                <a:lnTo>
                  <a:pt x="3906655" y="10287000"/>
                </a:lnTo>
                <a:close/>
                <a:moveTo>
                  <a:pt x="4394985" y="4"/>
                </a:moveTo>
                <a:lnTo>
                  <a:pt x="4622994" y="4"/>
                </a:lnTo>
                <a:lnTo>
                  <a:pt x="4622994" y="10287000"/>
                </a:lnTo>
                <a:lnTo>
                  <a:pt x="4394985" y="10287000"/>
                </a:lnTo>
                <a:close/>
                <a:moveTo>
                  <a:pt x="4883318" y="4"/>
                </a:moveTo>
                <a:lnTo>
                  <a:pt x="5111327" y="4"/>
                </a:lnTo>
                <a:lnTo>
                  <a:pt x="5111327" y="10287000"/>
                </a:lnTo>
                <a:lnTo>
                  <a:pt x="4883318" y="10287000"/>
                </a:lnTo>
                <a:close/>
                <a:moveTo>
                  <a:pt x="5371649" y="4"/>
                </a:moveTo>
                <a:lnTo>
                  <a:pt x="5599660" y="4"/>
                </a:lnTo>
                <a:lnTo>
                  <a:pt x="5599660" y="10287000"/>
                </a:lnTo>
                <a:lnTo>
                  <a:pt x="5371649" y="10287000"/>
                </a:lnTo>
                <a:close/>
                <a:moveTo>
                  <a:pt x="5859980" y="4"/>
                </a:moveTo>
                <a:lnTo>
                  <a:pt x="6087990" y="4"/>
                </a:lnTo>
                <a:lnTo>
                  <a:pt x="6087990" y="10287000"/>
                </a:lnTo>
                <a:lnTo>
                  <a:pt x="5859980" y="10287000"/>
                </a:lnTo>
                <a:close/>
                <a:moveTo>
                  <a:pt x="6348314" y="4"/>
                </a:moveTo>
                <a:lnTo>
                  <a:pt x="6576324" y="4"/>
                </a:lnTo>
                <a:lnTo>
                  <a:pt x="6576324" y="10287000"/>
                </a:lnTo>
                <a:lnTo>
                  <a:pt x="6348314" y="10287000"/>
                </a:lnTo>
                <a:close/>
                <a:moveTo>
                  <a:pt x="6836644" y="4"/>
                </a:moveTo>
                <a:lnTo>
                  <a:pt x="7064654" y="4"/>
                </a:lnTo>
                <a:lnTo>
                  <a:pt x="7064654" y="10287000"/>
                </a:lnTo>
                <a:lnTo>
                  <a:pt x="6836644" y="10287000"/>
                </a:lnTo>
                <a:close/>
                <a:moveTo>
                  <a:pt x="7324976" y="3"/>
                </a:moveTo>
                <a:lnTo>
                  <a:pt x="7552987" y="3"/>
                </a:lnTo>
                <a:lnTo>
                  <a:pt x="7552987" y="10287000"/>
                </a:lnTo>
                <a:lnTo>
                  <a:pt x="7324976" y="10287000"/>
                </a:lnTo>
                <a:close/>
                <a:moveTo>
                  <a:pt x="7813308" y="3"/>
                </a:moveTo>
                <a:lnTo>
                  <a:pt x="8041318" y="3"/>
                </a:lnTo>
                <a:lnTo>
                  <a:pt x="8041318" y="10287000"/>
                </a:lnTo>
                <a:lnTo>
                  <a:pt x="7813308" y="10287000"/>
                </a:lnTo>
                <a:close/>
                <a:moveTo>
                  <a:pt x="8301639" y="3"/>
                </a:moveTo>
                <a:lnTo>
                  <a:pt x="8529649" y="3"/>
                </a:lnTo>
                <a:lnTo>
                  <a:pt x="8529649" y="10287000"/>
                </a:lnTo>
                <a:lnTo>
                  <a:pt x="8301639" y="10287000"/>
                </a:lnTo>
                <a:close/>
                <a:moveTo>
                  <a:pt x="8789970" y="3"/>
                </a:moveTo>
                <a:lnTo>
                  <a:pt x="9017981" y="3"/>
                </a:lnTo>
                <a:lnTo>
                  <a:pt x="9017981" y="10287000"/>
                </a:lnTo>
                <a:lnTo>
                  <a:pt x="8789970" y="10287000"/>
                </a:lnTo>
                <a:close/>
                <a:moveTo>
                  <a:pt x="9278302" y="3"/>
                </a:moveTo>
                <a:lnTo>
                  <a:pt x="9506313" y="3"/>
                </a:lnTo>
                <a:lnTo>
                  <a:pt x="9506313" y="10287000"/>
                </a:lnTo>
                <a:lnTo>
                  <a:pt x="9278302" y="10287000"/>
                </a:lnTo>
                <a:close/>
                <a:moveTo>
                  <a:pt x="9766634" y="3"/>
                </a:moveTo>
                <a:lnTo>
                  <a:pt x="9994645" y="3"/>
                </a:lnTo>
                <a:lnTo>
                  <a:pt x="9994645" y="10287000"/>
                </a:lnTo>
                <a:lnTo>
                  <a:pt x="9766634" y="10287000"/>
                </a:lnTo>
                <a:close/>
                <a:moveTo>
                  <a:pt x="10254966" y="3"/>
                </a:moveTo>
                <a:lnTo>
                  <a:pt x="10482977" y="3"/>
                </a:lnTo>
                <a:lnTo>
                  <a:pt x="10482977" y="10287000"/>
                </a:lnTo>
                <a:lnTo>
                  <a:pt x="10254966" y="10287000"/>
                </a:lnTo>
                <a:close/>
                <a:moveTo>
                  <a:pt x="10743298" y="2"/>
                </a:moveTo>
                <a:lnTo>
                  <a:pt x="10971309" y="2"/>
                </a:lnTo>
                <a:lnTo>
                  <a:pt x="10971309" y="10287000"/>
                </a:lnTo>
                <a:lnTo>
                  <a:pt x="10743298" y="10287000"/>
                </a:lnTo>
                <a:close/>
                <a:moveTo>
                  <a:pt x="11231630" y="2"/>
                </a:moveTo>
                <a:lnTo>
                  <a:pt x="11459641" y="2"/>
                </a:lnTo>
                <a:lnTo>
                  <a:pt x="11459641" y="10287000"/>
                </a:lnTo>
                <a:lnTo>
                  <a:pt x="11231630" y="10287000"/>
                </a:lnTo>
                <a:close/>
                <a:moveTo>
                  <a:pt x="11719962" y="2"/>
                </a:moveTo>
                <a:lnTo>
                  <a:pt x="11947973" y="2"/>
                </a:lnTo>
                <a:lnTo>
                  <a:pt x="11947973" y="10287000"/>
                </a:lnTo>
                <a:lnTo>
                  <a:pt x="11719962" y="10287000"/>
                </a:lnTo>
                <a:close/>
                <a:moveTo>
                  <a:pt x="12208294" y="2"/>
                </a:moveTo>
                <a:lnTo>
                  <a:pt x="12436305" y="2"/>
                </a:lnTo>
                <a:lnTo>
                  <a:pt x="12436305" y="10287000"/>
                </a:lnTo>
                <a:lnTo>
                  <a:pt x="12208294" y="10287000"/>
                </a:lnTo>
                <a:close/>
                <a:moveTo>
                  <a:pt x="12696626" y="2"/>
                </a:moveTo>
                <a:lnTo>
                  <a:pt x="12924637" y="2"/>
                </a:lnTo>
                <a:lnTo>
                  <a:pt x="12924637" y="10287000"/>
                </a:lnTo>
                <a:lnTo>
                  <a:pt x="12696626" y="10287000"/>
                </a:lnTo>
                <a:close/>
                <a:moveTo>
                  <a:pt x="13184958" y="2"/>
                </a:moveTo>
                <a:lnTo>
                  <a:pt x="13412969" y="2"/>
                </a:lnTo>
                <a:lnTo>
                  <a:pt x="13412969" y="10287000"/>
                </a:lnTo>
                <a:lnTo>
                  <a:pt x="13184958" y="10287000"/>
                </a:lnTo>
                <a:close/>
                <a:moveTo>
                  <a:pt x="13673290" y="1"/>
                </a:moveTo>
                <a:lnTo>
                  <a:pt x="13901301" y="1"/>
                </a:lnTo>
                <a:lnTo>
                  <a:pt x="13901301" y="10287000"/>
                </a:lnTo>
                <a:lnTo>
                  <a:pt x="13673290" y="10287000"/>
                </a:lnTo>
                <a:close/>
                <a:moveTo>
                  <a:pt x="14161622" y="1"/>
                </a:moveTo>
                <a:lnTo>
                  <a:pt x="14389633" y="1"/>
                </a:lnTo>
                <a:lnTo>
                  <a:pt x="14389633" y="10287000"/>
                </a:lnTo>
                <a:lnTo>
                  <a:pt x="14161622" y="10287000"/>
                </a:lnTo>
                <a:close/>
                <a:moveTo>
                  <a:pt x="14649954" y="1"/>
                </a:moveTo>
                <a:lnTo>
                  <a:pt x="14877965" y="1"/>
                </a:lnTo>
                <a:lnTo>
                  <a:pt x="14877965" y="10287000"/>
                </a:lnTo>
                <a:lnTo>
                  <a:pt x="14649954" y="10287000"/>
                </a:lnTo>
                <a:close/>
                <a:moveTo>
                  <a:pt x="15138286" y="1"/>
                </a:moveTo>
                <a:lnTo>
                  <a:pt x="15366297" y="1"/>
                </a:lnTo>
                <a:lnTo>
                  <a:pt x="15366297" y="10287000"/>
                </a:lnTo>
                <a:lnTo>
                  <a:pt x="15138286" y="10287000"/>
                </a:lnTo>
                <a:close/>
                <a:moveTo>
                  <a:pt x="15626618" y="1"/>
                </a:moveTo>
                <a:lnTo>
                  <a:pt x="15854629" y="1"/>
                </a:lnTo>
                <a:lnTo>
                  <a:pt x="15854629" y="10287000"/>
                </a:lnTo>
                <a:lnTo>
                  <a:pt x="15626618" y="10287000"/>
                </a:lnTo>
                <a:close/>
                <a:moveTo>
                  <a:pt x="16114950" y="1"/>
                </a:moveTo>
                <a:lnTo>
                  <a:pt x="16342961" y="1"/>
                </a:lnTo>
                <a:lnTo>
                  <a:pt x="16342961" y="10287000"/>
                </a:lnTo>
                <a:lnTo>
                  <a:pt x="16114950" y="10287000"/>
                </a:lnTo>
                <a:close/>
                <a:moveTo>
                  <a:pt x="16603282" y="1"/>
                </a:moveTo>
                <a:lnTo>
                  <a:pt x="16831293" y="1"/>
                </a:lnTo>
                <a:lnTo>
                  <a:pt x="16831293" y="10287000"/>
                </a:lnTo>
                <a:lnTo>
                  <a:pt x="16603282" y="10287000"/>
                </a:lnTo>
                <a:close/>
                <a:moveTo>
                  <a:pt x="17091615" y="0"/>
                </a:moveTo>
                <a:lnTo>
                  <a:pt x="17319625" y="0"/>
                </a:lnTo>
                <a:lnTo>
                  <a:pt x="17319625" y="10287000"/>
                </a:lnTo>
                <a:lnTo>
                  <a:pt x="17091615" y="10287000"/>
                </a:lnTo>
                <a:close/>
                <a:moveTo>
                  <a:pt x="17579947" y="0"/>
                </a:moveTo>
                <a:lnTo>
                  <a:pt x="17807957" y="0"/>
                </a:lnTo>
                <a:lnTo>
                  <a:pt x="17807957" y="10287000"/>
                </a:lnTo>
                <a:lnTo>
                  <a:pt x="17579947" y="10287000"/>
                </a:lnTo>
                <a:close/>
                <a:moveTo>
                  <a:pt x="18068279" y="0"/>
                </a:moveTo>
                <a:lnTo>
                  <a:pt x="18296289" y="0"/>
                </a:lnTo>
                <a:lnTo>
                  <a:pt x="18296289" y="10287000"/>
                </a:lnTo>
                <a:lnTo>
                  <a:pt x="18068279" y="10287000"/>
                </a:lnTo>
                <a:close/>
              </a:path>
            </a:pathLst>
          </a:custGeom>
          <a:solidFill>
            <a:schemeClr val="bg1">
              <a:alpha val="1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grpSp>
        <p:nvGrpSpPr>
          <p:cNvPr id="3" name="그룹 9">
            <a:extLst>
              <a:ext uri="{FF2B5EF4-FFF2-40B4-BE49-F238E27FC236}">
                <a16:creationId xmlns:a16="http://schemas.microsoft.com/office/drawing/2014/main" id="{10EBD058-69D5-45B8-AACE-9AF87971EDAE}"/>
              </a:ext>
            </a:extLst>
          </p:cNvPr>
          <p:cNvGrpSpPr/>
          <p:nvPr/>
        </p:nvGrpSpPr>
        <p:grpSpPr>
          <a:xfrm>
            <a:off x="7150391" y="5880298"/>
            <a:ext cx="1631459" cy="909884"/>
            <a:chOff x="7205148" y="3645024"/>
            <a:chExt cx="1711631" cy="954597"/>
          </a:xfrm>
        </p:grpSpPr>
        <p:sp>
          <p:nvSpPr>
            <p:cNvPr id="4" name="Rectangle 74">
              <a:extLst>
                <a:ext uri="{FF2B5EF4-FFF2-40B4-BE49-F238E27FC236}">
                  <a16:creationId xmlns:a16="http://schemas.microsoft.com/office/drawing/2014/main" id="{609757A3-6E89-450D-8DB7-41DFBE26C4E6}"/>
                </a:ext>
              </a:extLst>
            </p:cNvPr>
            <p:cNvSpPr/>
            <p:nvPr/>
          </p:nvSpPr>
          <p:spPr>
            <a:xfrm flipH="1">
              <a:off x="7210998" y="4389320"/>
              <a:ext cx="1699930" cy="210301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4294520" y="262881"/>
                  </a:moveTo>
                  <a:lnTo>
                    <a:pt x="4294520" y="390769"/>
                  </a:lnTo>
                  <a:lnTo>
                    <a:pt x="4155512" y="390769"/>
                  </a:lnTo>
                  <a:lnTo>
                    <a:pt x="4155512" y="262881"/>
                  </a:lnTo>
                  <a:close/>
                  <a:moveTo>
                    <a:pt x="4545033" y="262881"/>
                  </a:moveTo>
                  <a:lnTo>
                    <a:pt x="4545033" y="390769"/>
                  </a:lnTo>
                  <a:lnTo>
                    <a:pt x="4406025" y="390769"/>
                  </a:lnTo>
                  <a:lnTo>
                    <a:pt x="4406025" y="262881"/>
                  </a:lnTo>
                  <a:close/>
                  <a:moveTo>
                    <a:pt x="4795546" y="262881"/>
                  </a:moveTo>
                  <a:lnTo>
                    <a:pt x="4795546" y="390769"/>
                  </a:lnTo>
                  <a:lnTo>
                    <a:pt x="4656538" y="390769"/>
                  </a:lnTo>
                  <a:lnTo>
                    <a:pt x="4656538" y="262881"/>
                  </a:lnTo>
                  <a:close/>
                  <a:moveTo>
                    <a:pt x="5393520" y="0"/>
                  </a:moveTo>
                  <a:lnTo>
                    <a:pt x="1140534" y="0"/>
                  </a:lnTo>
                  <a:lnTo>
                    <a:pt x="1140534" y="658575"/>
                  </a:lnTo>
                  <a:lnTo>
                    <a:pt x="1057129" y="658575"/>
                  </a:lnTo>
                  <a:lnTo>
                    <a:pt x="1057129" y="0"/>
                  </a:lnTo>
                  <a:lnTo>
                    <a:pt x="926444" y="0"/>
                  </a:lnTo>
                  <a:lnTo>
                    <a:pt x="926444" y="658575"/>
                  </a:lnTo>
                  <a:lnTo>
                    <a:pt x="843039" y="658575"/>
                  </a:lnTo>
                  <a:lnTo>
                    <a:pt x="843039" y="0"/>
                  </a:lnTo>
                  <a:lnTo>
                    <a:pt x="712355" y="0"/>
                  </a:lnTo>
                  <a:lnTo>
                    <a:pt x="712355" y="658575"/>
                  </a:lnTo>
                  <a:lnTo>
                    <a:pt x="628950" y="658575"/>
                  </a:lnTo>
                  <a:lnTo>
                    <a:pt x="628950" y="0"/>
                  </a:lnTo>
                  <a:lnTo>
                    <a:pt x="498265" y="0"/>
                  </a:lnTo>
                  <a:lnTo>
                    <a:pt x="498265" y="658575"/>
                  </a:lnTo>
                  <a:lnTo>
                    <a:pt x="414860" y="658575"/>
                  </a:lnTo>
                  <a:lnTo>
                    <a:pt x="414860" y="0"/>
                  </a:lnTo>
                  <a:lnTo>
                    <a:pt x="0" y="0"/>
                  </a:lnTo>
                  <a:lnTo>
                    <a:pt x="0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3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06209FA6-C901-4BC2-BC61-B8E97125AAAC}"/>
                </a:ext>
              </a:extLst>
            </p:cNvPr>
            <p:cNvSpPr/>
            <p:nvPr/>
          </p:nvSpPr>
          <p:spPr>
            <a:xfrm flipH="1">
              <a:off x="7205148" y="4121909"/>
              <a:ext cx="1711631" cy="211748"/>
            </a:xfrm>
            <a:prstGeom prst="rect">
              <a:avLst/>
            </a:prstGeom>
            <a:solidFill>
              <a:schemeClr val="accent2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" name="Rectangle 94">
              <a:extLst>
                <a:ext uri="{FF2B5EF4-FFF2-40B4-BE49-F238E27FC236}">
                  <a16:creationId xmlns:a16="http://schemas.microsoft.com/office/drawing/2014/main" id="{761E6AE8-7E19-4AC7-B89D-CBB3ED191843}"/>
                </a:ext>
              </a:extLst>
            </p:cNvPr>
            <p:cNvSpPr/>
            <p:nvPr/>
          </p:nvSpPr>
          <p:spPr>
            <a:xfrm flipH="1">
              <a:off x="7338190" y="3887414"/>
              <a:ext cx="1445547" cy="178831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289124" y="0"/>
                  </a:moveTo>
                  <a:lnTo>
                    <a:pt x="0" y="0"/>
                  </a:lnTo>
                  <a:lnTo>
                    <a:pt x="0" y="667240"/>
                  </a:lnTo>
                  <a:lnTo>
                    <a:pt x="289124" y="667240"/>
                  </a:lnTo>
                  <a:close/>
                  <a:moveTo>
                    <a:pt x="629207" y="0"/>
                  </a:moveTo>
                  <a:lnTo>
                    <a:pt x="478456" y="0"/>
                  </a:lnTo>
                  <a:lnTo>
                    <a:pt x="478456" y="667240"/>
                  </a:lnTo>
                  <a:lnTo>
                    <a:pt x="629207" y="667240"/>
                  </a:lnTo>
                  <a:close/>
                  <a:moveTo>
                    <a:pt x="5393520" y="0"/>
                  </a:moveTo>
                  <a:lnTo>
                    <a:pt x="818539" y="0"/>
                  </a:lnTo>
                  <a:lnTo>
                    <a:pt x="818539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4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" name="Rectangle 97">
              <a:extLst>
                <a:ext uri="{FF2B5EF4-FFF2-40B4-BE49-F238E27FC236}">
                  <a16:creationId xmlns:a16="http://schemas.microsoft.com/office/drawing/2014/main" id="{2406A8AD-E863-49E6-8455-CEEFE6F234D5}"/>
                </a:ext>
              </a:extLst>
            </p:cNvPr>
            <p:cNvSpPr/>
            <p:nvPr/>
          </p:nvSpPr>
          <p:spPr>
            <a:xfrm flipH="1">
              <a:off x="7306278" y="3645024"/>
              <a:ext cx="1509371" cy="186726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3749325" y="214783"/>
                  </a:moveTo>
                  <a:lnTo>
                    <a:pt x="3749325" y="452458"/>
                  </a:lnTo>
                  <a:lnTo>
                    <a:pt x="3604159" y="452458"/>
                  </a:lnTo>
                  <a:lnTo>
                    <a:pt x="3604159" y="214783"/>
                  </a:lnTo>
                  <a:close/>
                  <a:moveTo>
                    <a:pt x="4010934" y="214783"/>
                  </a:moveTo>
                  <a:lnTo>
                    <a:pt x="4010934" y="452458"/>
                  </a:lnTo>
                  <a:lnTo>
                    <a:pt x="3865768" y="452458"/>
                  </a:lnTo>
                  <a:lnTo>
                    <a:pt x="3865768" y="214783"/>
                  </a:lnTo>
                  <a:close/>
                  <a:moveTo>
                    <a:pt x="4272544" y="214783"/>
                  </a:moveTo>
                  <a:lnTo>
                    <a:pt x="4272544" y="452458"/>
                  </a:lnTo>
                  <a:lnTo>
                    <a:pt x="4127378" y="452458"/>
                  </a:lnTo>
                  <a:lnTo>
                    <a:pt x="4127378" y="214783"/>
                  </a:lnTo>
                  <a:close/>
                  <a:moveTo>
                    <a:pt x="4534153" y="214783"/>
                  </a:moveTo>
                  <a:lnTo>
                    <a:pt x="4534153" y="452458"/>
                  </a:lnTo>
                  <a:lnTo>
                    <a:pt x="4388987" y="452458"/>
                  </a:lnTo>
                  <a:lnTo>
                    <a:pt x="4388987" y="214783"/>
                  </a:lnTo>
                  <a:close/>
                  <a:moveTo>
                    <a:pt x="4795763" y="214783"/>
                  </a:moveTo>
                  <a:lnTo>
                    <a:pt x="4795763" y="452458"/>
                  </a:lnTo>
                  <a:lnTo>
                    <a:pt x="4650597" y="452458"/>
                  </a:lnTo>
                  <a:lnTo>
                    <a:pt x="4650597" y="214783"/>
                  </a:lnTo>
                  <a:close/>
                  <a:moveTo>
                    <a:pt x="5057372" y="214783"/>
                  </a:moveTo>
                  <a:lnTo>
                    <a:pt x="5057372" y="452458"/>
                  </a:lnTo>
                  <a:lnTo>
                    <a:pt x="4912206" y="452458"/>
                  </a:lnTo>
                  <a:lnTo>
                    <a:pt x="4912206" y="214783"/>
                  </a:lnTo>
                  <a:close/>
                  <a:moveTo>
                    <a:pt x="5393520" y="0"/>
                  </a:moveTo>
                  <a:lnTo>
                    <a:pt x="0" y="0"/>
                  </a:lnTo>
                  <a:lnTo>
                    <a:pt x="0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1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18" name="그룹 5">
            <a:extLst>
              <a:ext uri="{FF2B5EF4-FFF2-40B4-BE49-F238E27FC236}">
                <a16:creationId xmlns:a16="http://schemas.microsoft.com/office/drawing/2014/main" id="{4492DCF8-BF94-4243-AE22-03EF6B774712}"/>
              </a:ext>
            </a:extLst>
          </p:cNvPr>
          <p:cNvGrpSpPr/>
          <p:nvPr/>
        </p:nvGrpSpPr>
        <p:grpSpPr>
          <a:xfrm>
            <a:off x="3368193" y="6018141"/>
            <a:ext cx="1420106" cy="839859"/>
            <a:chOff x="3428700" y="3933599"/>
            <a:chExt cx="1489892" cy="881131"/>
          </a:xfrm>
        </p:grpSpPr>
        <p:sp>
          <p:nvSpPr>
            <p:cNvPr id="19" name="Round Same Side Corner Rectangle 51">
              <a:extLst>
                <a:ext uri="{FF2B5EF4-FFF2-40B4-BE49-F238E27FC236}">
                  <a16:creationId xmlns:a16="http://schemas.microsoft.com/office/drawing/2014/main" id="{110531DF-CA70-4ACB-A713-25950AE7706D}"/>
                </a:ext>
              </a:extLst>
            </p:cNvPr>
            <p:cNvSpPr/>
            <p:nvPr/>
          </p:nvSpPr>
          <p:spPr>
            <a:xfrm rot="5400000" flipH="1">
              <a:off x="4056583" y="3629219"/>
              <a:ext cx="234126" cy="1489892"/>
            </a:xfrm>
            <a:custGeom>
              <a:avLst/>
              <a:gdLst/>
              <a:ahLst/>
              <a:cxnLst/>
              <a:rect l="l" t="t" r="r" b="b"/>
              <a:pathLst>
                <a:path w="468002" h="2500353">
                  <a:moveTo>
                    <a:pt x="0" y="2500353"/>
                  </a:moveTo>
                  <a:lnTo>
                    <a:pt x="0" y="234001"/>
                  </a:lnTo>
                  <a:cubicBezTo>
                    <a:pt x="0" y="104766"/>
                    <a:pt x="104766" y="0"/>
                    <a:pt x="234001" y="0"/>
                  </a:cubicBezTo>
                  <a:cubicBezTo>
                    <a:pt x="363236" y="0"/>
                    <a:pt x="468002" y="104766"/>
                    <a:pt x="468002" y="234001"/>
                  </a:cubicBezTo>
                  <a:cubicBezTo>
                    <a:pt x="468002" y="989452"/>
                    <a:pt x="468001" y="1744902"/>
                    <a:pt x="468001" y="2500353"/>
                  </a:cubicBezTo>
                  <a:lnTo>
                    <a:pt x="467594" y="2500353"/>
                  </a:lnTo>
                  <a:cubicBezTo>
                    <a:pt x="429063" y="2409421"/>
                    <a:pt x="338980" y="2345641"/>
                    <a:pt x="234000" y="2345641"/>
                  </a:cubicBezTo>
                  <a:cubicBezTo>
                    <a:pt x="129020" y="2345641"/>
                    <a:pt x="38938" y="2409421"/>
                    <a:pt x="406" y="2500353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rPr>
                <a:t>D</a:t>
              </a:r>
              <a:endParaRPr kumimoji="0" lang="ko-KR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" name="Round Same Side Corner Rectangle 51">
              <a:extLst>
                <a:ext uri="{FF2B5EF4-FFF2-40B4-BE49-F238E27FC236}">
                  <a16:creationId xmlns:a16="http://schemas.microsoft.com/office/drawing/2014/main" id="{1F154268-C7E9-473F-9891-FBC577852780}"/>
                </a:ext>
              </a:extLst>
            </p:cNvPr>
            <p:cNvSpPr/>
            <p:nvPr/>
          </p:nvSpPr>
          <p:spPr>
            <a:xfrm rot="16200000" flipH="1">
              <a:off x="4063113" y="4000802"/>
              <a:ext cx="221067" cy="1406790"/>
            </a:xfrm>
            <a:custGeom>
              <a:avLst/>
              <a:gdLst/>
              <a:ahLst/>
              <a:cxnLst/>
              <a:rect l="l" t="t" r="r" b="b"/>
              <a:pathLst>
                <a:path w="468002" h="2500353">
                  <a:moveTo>
                    <a:pt x="0" y="2500353"/>
                  </a:moveTo>
                  <a:lnTo>
                    <a:pt x="0" y="234001"/>
                  </a:lnTo>
                  <a:cubicBezTo>
                    <a:pt x="0" y="104766"/>
                    <a:pt x="104766" y="0"/>
                    <a:pt x="234001" y="0"/>
                  </a:cubicBezTo>
                  <a:cubicBezTo>
                    <a:pt x="363236" y="0"/>
                    <a:pt x="468002" y="104766"/>
                    <a:pt x="468002" y="234001"/>
                  </a:cubicBezTo>
                  <a:cubicBezTo>
                    <a:pt x="468002" y="989452"/>
                    <a:pt x="468001" y="1744902"/>
                    <a:pt x="468001" y="2500353"/>
                  </a:cubicBezTo>
                  <a:lnTo>
                    <a:pt x="467594" y="2500353"/>
                  </a:lnTo>
                  <a:cubicBezTo>
                    <a:pt x="429063" y="2409421"/>
                    <a:pt x="338980" y="2345641"/>
                    <a:pt x="234000" y="2345641"/>
                  </a:cubicBezTo>
                  <a:cubicBezTo>
                    <a:pt x="129020" y="2345641"/>
                    <a:pt x="38938" y="2409421"/>
                    <a:pt x="406" y="2500353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rPr>
                <a:t>D</a:t>
              </a:r>
              <a:endParaRPr kumimoji="0" lang="ko-KR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" name="Round Same Side Corner Rectangle 51">
              <a:extLst>
                <a:ext uri="{FF2B5EF4-FFF2-40B4-BE49-F238E27FC236}">
                  <a16:creationId xmlns:a16="http://schemas.microsoft.com/office/drawing/2014/main" id="{10D41C5A-BDFA-4588-AC08-7C21A88E7F7D}"/>
                </a:ext>
              </a:extLst>
            </p:cNvPr>
            <p:cNvSpPr/>
            <p:nvPr/>
          </p:nvSpPr>
          <p:spPr>
            <a:xfrm rot="16200000" flipH="1">
              <a:off x="4063113" y="3340738"/>
              <a:ext cx="221067" cy="1406790"/>
            </a:xfrm>
            <a:custGeom>
              <a:avLst/>
              <a:gdLst/>
              <a:ahLst/>
              <a:cxnLst/>
              <a:rect l="l" t="t" r="r" b="b"/>
              <a:pathLst>
                <a:path w="468002" h="2500353">
                  <a:moveTo>
                    <a:pt x="0" y="2500353"/>
                  </a:moveTo>
                  <a:lnTo>
                    <a:pt x="0" y="234001"/>
                  </a:lnTo>
                  <a:cubicBezTo>
                    <a:pt x="0" y="104766"/>
                    <a:pt x="104766" y="0"/>
                    <a:pt x="234001" y="0"/>
                  </a:cubicBezTo>
                  <a:cubicBezTo>
                    <a:pt x="363236" y="0"/>
                    <a:pt x="468002" y="104766"/>
                    <a:pt x="468002" y="234001"/>
                  </a:cubicBezTo>
                  <a:cubicBezTo>
                    <a:pt x="468002" y="989452"/>
                    <a:pt x="468001" y="1744902"/>
                    <a:pt x="468001" y="2500353"/>
                  </a:cubicBezTo>
                  <a:lnTo>
                    <a:pt x="467594" y="2500353"/>
                  </a:lnTo>
                  <a:cubicBezTo>
                    <a:pt x="429063" y="2409421"/>
                    <a:pt x="338980" y="2345641"/>
                    <a:pt x="234000" y="2345641"/>
                  </a:cubicBezTo>
                  <a:cubicBezTo>
                    <a:pt x="129020" y="2345641"/>
                    <a:pt x="38938" y="2409421"/>
                    <a:pt x="406" y="2500353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rPr>
                <a:t>D</a:t>
              </a:r>
              <a:endParaRPr kumimoji="0" lang="ko-KR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22" name="그룹 8">
            <a:extLst>
              <a:ext uri="{FF2B5EF4-FFF2-40B4-BE49-F238E27FC236}">
                <a16:creationId xmlns:a16="http://schemas.microsoft.com/office/drawing/2014/main" id="{A5517426-6BBB-4081-9837-96CAA0FB4D98}"/>
              </a:ext>
            </a:extLst>
          </p:cNvPr>
          <p:cNvGrpSpPr/>
          <p:nvPr/>
        </p:nvGrpSpPr>
        <p:grpSpPr>
          <a:xfrm>
            <a:off x="10638463" y="5352899"/>
            <a:ext cx="1462649" cy="1612625"/>
            <a:chOff x="9215137" y="3720865"/>
            <a:chExt cx="1534525" cy="1691872"/>
          </a:xfrm>
        </p:grpSpPr>
        <p:sp>
          <p:nvSpPr>
            <p:cNvPr id="23" name="Rectangle 52">
              <a:extLst>
                <a:ext uri="{FF2B5EF4-FFF2-40B4-BE49-F238E27FC236}">
                  <a16:creationId xmlns:a16="http://schemas.microsoft.com/office/drawing/2014/main" id="{2FB4C28F-2C8D-4DFE-97F3-73D2016498F0}"/>
                </a:ext>
              </a:extLst>
            </p:cNvPr>
            <p:cNvSpPr/>
            <p:nvPr/>
          </p:nvSpPr>
          <p:spPr>
            <a:xfrm rot="16200000" flipH="1" flipV="1">
              <a:off x="8544278" y="4528080"/>
              <a:ext cx="1555516" cy="213797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5393520" y="0"/>
                  </a:moveTo>
                  <a:lnTo>
                    <a:pt x="1875109" y="0"/>
                  </a:lnTo>
                  <a:lnTo>
                    <a:pt x="1875109" y="658575"/>
                  </a:lnTo>
                  <a:lnTo>
                    <a:pt x="1782911" y="658575"/>
                  </a:lnTo>
                  <a:lnTo>
                    <a:pt x="1782911" y="0"/>
                  </a:lnTo>
                  <a:lnTo>
                    <a:pt x="1642284" y="0"/>
                  </a:lnTo>
                  <a:lnTo>
                    <a:pt x="1642284" y="658575"/>
                  </a:lnTo>
                  <a:lnTo>
                    <a:pt x="1550085" y="658575"/>
                  </a:lnTo>
                  <a:lnTo>
                    <a:pt x="1550085" y="0"/>
                  </a:lnTo>
                  <a:lnTo>
                    <a:pt x="1409458" y="0"/>
                  </a:lnTo>
                  <a:lnTo>
                    <a:pt x="1409458" y="658575"/>
                  </a:lnTo>
                  <a:lnTo>
                    <a:pt x="1317259" y="658575"/>
                  </a:lnTo>
                  <a:lnTo>
                    <a:pt x="1317259" y="0"/>
                  </a:lnTo>
                  <a:lnTo>
                    <a:pt x="1176632" y="0"/>
                  </a:lnTo>
                  <a:lnTo>
                    <a:pt x="1176632" y="658575"/>
                  </a:lnTo>
                  <a:lnTo>
                    <a:pt x="1084434" y="658575"/>
                  </a:lnTo>
                  <a:lnTo>
                    <a:pt x="1084434" y="0"/>
                  </a:lnTo>
                  <a:lnTo>
                    <a:pt x="943806" y="0"/>
                  </a:lnTo>
                  <a:lnTo>
                    <a:pt x="943806" y="658575"/>
                  </a:lnTo>
                  <a:lnTo>
                    <a:pt x="851608" y="658575"/>
                  </a:lnTo>
                  <a:lnTo>
                    <a:pt x="851608" y="0"/>
                  </a:lnTo>
                  <a:lnTo>
                    <a:pt x="710981" y="0"/>
                  </a:lnTo>
                  <a:lnTo>
                    <a:pt x="710981" y="658575"/>
                  </a:lnTo>
                  <a:lnTo>
                    <a:pt x="618782" y="658575"/>
                  </a:lnTo>
                  <a:lnTo>
                    <a:pt x="618782" y="0"/>
                  </a:lnTo>
                  <a:lnTo>
                    <a:pt x="478155" y="0"/>
                  </a:lnTo>
                  <a:lnTo>
                    <a:pt x="478155" y="658575"/>
                  </a:lnTo>
                  <a:lnTo>
                    <a:pt x="385957" y="658575"/>
                  </a:lnTo>
                  <a:lnTo>
                    <a:pt x="385957" y="0"/>
                  </a:lnTo>
                  <a:lnTo>
                    <a:pt x="245332" y="0"/>
                  </a:lnTo>
                  <a:lnTo>
                    <a:pt x="245332" y="658575"/>
                  </a:lnTo>
                  <a:lnTo>
                    <a:pt x="153133" y="658575"/>
                  </a:lnTo>
                  <a:lnTo>
                    <a:pt x="153133" y="0"/>
                  </a:lnTo>
                  <a:lnTo>
                    <a:pt x="0" y="0"/>
                  </a:lnTo>
                  <a:lnTo>
                    <a:pt x="0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1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" name="Rectangle 98">
              <a:extLst>
                <a:ext uri="{FF2B5EF4-FFF2-40B4-BE49-F238E27FC236}">
                  <a16:creationId xmlns:a16="http://schemas.microsoft.com/office/drawing/2014/main" id="{C2AC1AD9-9C85-424B-930C-26BCAF2C51CC}"/>
                </a:ext>
              </a:extLst>
            </p:cNvPr>
            <p:cNvSpPr/>
            <p:nvPr/>
          </p:nvSpPr>
          <p:spPr>
            <a:xfrm rot="5400000" flipH="1">
              <a:off x="8810372" y="4499101"/>
              <a:ext cx="1606471" cy="220801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4577339" y="222921"/>
                  </a:moveTo>
                  <a:lnTo>
                    <a:pt x="4577339" y="451264"/>
                  </a:lnTo>
                  <a:lnTo>
                    <a:pt x="4329141" y="451264"/>
                  </a:lnTo>
                  <a:lnTo>
                    <a:pt x="4329141" y="222921"/>
                  </a:lnTo>
                  <a:close/>
                  <a:moveTo>
                    <a:pt x="5021455" y="222921"/>
                  </a:moveTo>
                  <a:lnTo>
                    <a:pt x="5021455" y="451264"/>
                  </a:lnTo>
                  <a:lnTo>
                    <a:pt x="4773257" y="451264"/>
                  </a:lnTo>
                  <a:lnTo>
                    <a:pt x="4773257" y="222921"/>
                  </a:lnTo>
                  <a:close/>
                  <a:moveTo>
                    <a:pt x="5393520" y="0"/>
                  </a:moveTo>
                  <a:lnTo>
                    <a:pt x="538365" y="0"/>
                  </a:lnTo>
                  <a:lnTo>
                    <a:pt x="538365" y="667239"/>
                  </a:lnTo>
                  <a:lnTo>
                    <a:pt x="300065" y="667239"/>
                  </a:lnTo>
                  <a:lnTo>
                    <a:pt x="300065" y="0"/>
                  </a:lnTo>
                  <a:lnTo>
                    <a:pt x="0" y="0"/>
                  </a:lnTo>
                  <a:lnTo>
                    <a:pt x="0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4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" name="Rectangle 112">
              <a:extLst>
                <a:ext uri="{FF2B5EF4-FFF2-40B4-BE49-F238E27FC236}">
                  <a16:creationId xmlns:a16="http://schemas.microsoft.com/office/drawing/2014/main" id="{0AE2910E-2858-4015-981D-424B2F96C1C5}"/>
                </a:ext>
              </a:extLst>
            </p:cNvPr>
            <p:cNvSpPr/>
            <p:nvPr/>
          </p:nvSpPr>
          <p:spPr>
            <a:xfrm rot="5400000" flipH="1">
              <a:off x="9068612" y="4450531"/>
              <a:ext cx="1691872" cy="232539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615033" y="0"/>
                  </a:moveTo>
                  <a:lnTo>
                    <a:pt x="0" y="0"/>
                  </a:lnTo>
                  <a:lnTo>
                    <a:pt x="0" y="667240"/>
                  </a:lnTo>
                  <a:lnTo>
                    <a:pt x="615033" y="667240"/>
                  </a:lnTo>
                  <a:close/>
                  <a:moveTo>
                    <a:pt x="829123" y="0"/>
                  </a:moveTo>
                  <a:lnTo>
                    <a:pt x="698438" y="0"/>
                  </a:lnTo>
                  <a:lnTo>
                    <a:pt x="698438" y="667240"/>
                  </a:lnTo>
                  <a:lnTo>
                    <a:pt x="829123" y="667240"/>
                  </a:lnTo>
                  <a:close/>
                  <a:moveTo>
                    <a:pt x="4597121" y="0"/>
                  </a:moveTo>
                  <a:lnTo>
                    <a:pt x="912528" y="0"/>
                  </a:lnTo>
                  <a:lnTo>
                    <a:pt x="912528" y="667240"/>
                  </a:lnTo>
                  <a:lnTo>
                    <a:pt x="4597121" y="667240"/>
                  </a:lnTo>
                  <a:close/>
                  <a:moveTo>
                    <a:pt x="4811211" y="0"/>
                  </a:moveTo>
                  <a:lnTo>
                    <a:pt x="4680526" y="0"/>
                  </a:lnTo>
                  <a:lnTo>
                    <a:pt x="4680526" y="667240"/>
                  </a:lnTo>
                  <a:lnTo>
                    <a:pt x="4811211" y="667240"/>
                  </a:lnTo>
                  <a:close/>
                  <a:moveTo>
                    <a:pt x="5393520" y="0"/>
                  </a:moveTo>
                  <a:lnTo>
                    <a:pt x="4894616" y="0"/>
                  </a:lnTo>
                  <a:lnTo>
                    <a:pt x="4894616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1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" name="Rectangle 131">
              <a:extLst>
                <a:ext uri="{FF2B5EF4-FFF2-40B4-BE49-F238E27FC236}">
                  <a16:creationId xmlns:a16="http://schemas.microsoft.com/office/drawing/2014/main" id="{B68AD7F0-6DAE-4BCF-B323-23A0C1EADAD8}"/>
                </a:ext>
              </a:extLst>
            </p:cNvPr>
            <p:cNvSpPr/>
            <p:nvPr/>
          </p:nvSpPr>
          <p:spPr>
            <a:xfrm rot="5400000" flipH="1">
              <a:off x="9709091" y="4656737"/>
              <a:ext cx="1152000" cy="360000"/>
            </a:xfrm>
            <a:custGeom>
              <a:avLst/>
              <a:gdLst/>
              <a:ahLst/>
              <a:cxnLst/>
              <a:rect l="l" t="t" r="r" b="b"/>
              <a:pathLst>
                <a:path w="1152000" h="360000">
                  <a:moveTo>
                    <a:pt x="773299" y="360000"/>
                  </a:moveTo>
                  <a:lnTo>
                    <a:pt x="773299" y="0"/>
                  </a:lnTo>
                  <a:lnTo>
                    <a:pt x="0" y="0"/>
                  </a:lnTo>
                  <a:lnTo>
                    <a:pt x="0" y="360000"/>
                  </a:lnTo>
                  <a:close/>
                  <a:moveTo>
                    <a:pt x="929520" y="360000"/>
                  </a:moveTo>
                  <a:lnTo>
                    <a:pt x="929520" y="0"/>
                  </a:lnTo>
                  <a:lnTo>
                    <a:pt x="863339" y="0"/>
                  </a:lnTo>
                  <a:lnTo>
                    <a:pt x="863339" y="360000"/>
                  </a:lnTo>
                  <a:close/>
                  <a:moveTo>
                    <a:pt x="1152000" y="360000"/>
                  </a:moveTo>
                  <a:lnTo>
                    <a:pt x="1152000" y="0"/>
                  </a:lnTo>
                  <a:lnTo>
                    <a:pt x="1019560" y="0"/>
                  </a:lnTo>
                  <a:lnTo>
                    <a:pt x="1019560" y="360000"/>
                  </a:lnTo>
                  <a:close/>
                </a:path>
              </a:pathLst>
            </a:custGeom>
            <a:solidFill>
              <a:schemeClr val="accent2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" name="Rectangle 74">
              <a:extLst>
                <a:ext uri="{FF2B5EF4-FFF2-40B4-BE49-F238E27FC236}">
                  <a16:creationId xmlns:a16="http://schemas.microsoft.com/office/drawing/2014/main" id="{0FCC6DAB-3044-43CE-9D2D-2DE329023C41}"/>
                </a:ext>
              </a:extLst>
            </p:cNvPr>
            <p:cNvSpPr/>
            <p:nvPr/>
          </p:nvSpPr>
          <p:spPr>
            <a:xfrm rot="5400000" flipH="1">
              <a:off x="9879474" y="4542548"/>
              <a:ext cx="1530076" cy="210301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4294520" y="262881"/>
                  </a:moveTo>
                  <a:lnTo>
                    <a:pt x="4294520" y="390769"/>
                  </a:lnTo>
                  <a:lnTo>
                    <a:pt x="4155512" y="390769"/>
                  </a:lnTo>
                  <a:lnTo>
                    <a:pt x="4155512" y="262881"/>
                  </a:lnTo>
                  <a:close/>
                  <a:moveTo>
                    <a:pt x="4545033" y="262881"/>
                  </a:moveTo>
                  <a:lnTo>
                    <a:pt x="4545033" y="390769"/>
                  </a:lnTo>
                  <a:lnTo>
                    <a:pt x="4406025" y="390769"/>
                  </a:lnTo>
                  <a:lnTo>
                    <a:pt x="4406025" y="262881"/>
                  </a:lnTo>
                  <a:close/>
                  <a:moveTo>
                    <a:pt x="4795546" y="262881"/>
                  </a:moveTo>
                  <a:lnTo>
                    <a:pt x="4795546" y="390769"/>
                  </a:lnTo>
                  <a:lnTo>
                    <a:pt x="4656538" y="390769"/>
                  </a:lnTo>
                  <a:lnTo>
                    <a:pt x="4656538" y="262881"/>
                  </a:lnTo>
                  <a:close/>
                  <a:moveTo>
                    <a:pt x="5393520" y="0"/>
                  </a:moveTo>
                  <a:lnTo>
                    <a:pt x="1140534" y="0"/>
                  </a:lnTo>
                  <a:lnTo>
                    <a:pt x="1140534" y="658575"/>
                  </a:lnTo>
                  <a:lnTo>
                    <a:pt x="1057129" y="658575"/>
                  </a:lnTo>
                  <a:lnTo>
                    <a:pt x="1057129" y="0"/>
                  </a:lnTo>
                  <a:lnTo>
                    <a:pt x="926444" y="0"/>
                  </a:lnTo>
                  <a:lnTo>
                    <a:pt x="926444" y="658575"/>
                  </a:lnTo>
                  <a:lnTo>
                    <a:pt x="843039" y="658575"/>
                  </a:lnTo>
                  <a:lnTo>
                    <a:pt x="843039" y="0"/>
                  </a:lnTo>
                  <a:lnTo>
                    <a:pt x="712355" y="0"/>
                  </a:lnTo>
                  <a:lnTo>
                    <a:pt x="712355" y="658575"/>
                  </a:lnTo>
                  <a:lnTo>
                    <a:pt x="628950" y="658575"/>
                  </a:lnTo>
                  <a:lnTo>
                    <a:pt x="628950" y="0"/>
                  </a:lnTo>
                  <a:lnTo>
                    <a:pt x="498265" y="0"/>
                  </a:lnTo>
                  <a:lnTo>
                    <a:pt x="498265" y="658575"/>
                  </a:lnTo>
                  <a:lnTo>
                    <a:pt x="414860" y="658575"/>
                  </a:lnTo>
                  <a:lnTo>
                    <a:pt x="414860" y="0"/>
                  </a:lnTo>
                  <a:lnTo>
                    <a:pt x="0" y="0"/>
                  </a:lnTo>
                  <a:lnTo>
                    <a:pt x="0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3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53" name="그룹 6">
            <a:extLst>
              <a:ext uri="{FF2B5EF4-FFF2-40B4-BE49-F238E27FC236}">
                <a16:creationId xmlns:a16="http://schemas.microsoft.com/office/drawing/2014/main" id="{6472BACF-687B-43EF-95B9-21CEEB1D8779}"/>
              </a:ext>
            </a:extLst>
          </p:cNvPr>
          <p:cNvGrpSpPr/>
          <p:nvPr/>
        </p:nvGrpSpPr>
        <p:grpSpPr>
          <a:xfrm>
            <a:off x="99803" y="5169662"/>
            <a:ext cx="1302937" cy="1791643"/>
            <a:chOff x="1610121" y="3918427"/>
            <a:chExt cx="1366965" cy="1879687"/>
          </a:xfrm>
        </p:grpSpPr>
        <p:sp>
          <p:nvSpPr>
            <p:cNvPr id="54" name="Rectangle 39">
              <a:extLst>
                <a:ext uri="{FF2B5EF4-FFF2-40B4-BE49-F238E27FC236}">
                  <a16:creationId xmlns:a16="http://schemas.microsoft.com/office/drawing/2014/main" id="{B356205E-C6E1-4EB9-B8D3-DDB3DF4C44C0}"/>
                </a:ext>
              </a:extLst>
            </p:cNvPr>
            <p:cNvSpPr/>
            <p:nvPr/>
          </p:nvSpPr>
          <p:spPr>
            <a:xfrm rot="5400000" flipV="1">
              <a:off x="2028967" y="4849995"/>
              <a:ext cx="1687478" cy="208760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4942528" y="261481"/>
                  </a:moveTo>
                  <a:lnTo>
                    <a:pt x="4942528" y="389369"/>
                  </a:lnTo>
                  <a:lnTo>
                    <a:pt x="5081536" y="389369"/>
                  </a:lnTo>
                  <a:lnTo>
                    <a:pt x="5081536" y="261481"/>
                  </a:lnTo>
                  <a:close/>
                  <a:moveTo>
                    <a:pt x="4692028" y="261481"/>
                  </a:moveTo>
                  <a:lnTo>
                    <a:pt x="4692028" y="389369"/>
                  </a:lnTo>
                  <a:lnTo>
                    <a:pt x="4831036" y="389369"/>
                  </a:lnTo>
                  <a:lnTo>
                    <a:pt x="4831036" y="261481"/>
                  </a:lnTo>
                  <a:close/>
                  <a:moveTo>
                    <a:pt x="4441519" y="261481"/>
                  </a:moveTo>
                  <a:lnTo>
                    <a:pt x="4441519" y="389369"/>
                  </a:lnTo>
                  <a:lnTo>
                    <a:pt x="4580527" y="389369"/>
                  </a:lnTo>
                  <a:lnTo>
                    <a:pt x="4580527" y="261481"/>
                  </a:lnTo>
                  <a:close/>
                  <a:moveTo>
                    <a:pt x="4191008" y="261481"/>
                  </a:moveTo>
                  <a:lnTo>
                    <a:pt x="4191008" y="389369"/>
                  </a:lnTo>
                  <a:lnTo>
                    <a:pt x="4330016" y="389369"/>
                  </a:lnTo>
                  <a:lnTo>
                    <a:pt x="4330016" y="261481"/>
                  </a:lnTo>
                  <a:close/>
                  <a:moveTo>
                    <a:pt x="0" y="0"/>
                  </a:moveTo>
                  <a:lnTo>
                    <a:pt x="570675" y="0"/>
                  </a:lnTo>
                  <a:lnTo>
                    <a:pt x="570675" y="658575"/>
                  </a:lnTo>
                  <a:lnTo>
                    <a:pt x="654080" y="658575"/>
                  </a:lnTo>
                  <a:lnTo>
                    <a:pt x="654080" y="0"/>
                  </a:lnTo>
                  <a:lnTo>
                    <a:pt x="784765" y="0"/>
                  </a:lnTo>
                  <a:lnTo>
                    <a:pt x="784765" y="658575"/>
                  </a:lnTo>
                  <a:lnTo>
                    <a:pt x="868170" y="658575"/>
                  </a:lnTo>
                  <a:lnTo>
                    <a:pt x="868170" y="0"/>
                  </a:lnTo>
                  <a:lnTo>
                    <a:pt x="998854" y="0"/>
                  </a:lnTo>
                  <a:lnTo>
                    <a:pt x="998854" y="658575"/>
                  </a:lnTo>
                  <a:lnTo>
                    <a:pt x="1082259" y="658575"/>
                  </a:lnTo>
                  <a:lnTo>
                    <a:pt x="1082259" y="0"/>
                  </a:lnTo>
                  <a:lnTo>
                    <a:pt x="5393520" y="0"/>
                  </a:lnTo>
                  <a:lnTo>
                    <a:pt x="5393520" y="667240"/>
                  </a:lnTo>
                  <a:lnTo>
                    <a:pt x="0" y="667240"/>
                  </a:lnTo>
                  <a:close/>
                </a:path>
              </a:pathLst>
            </a:custGeom>
            <a:solidFill>
              <a:schemeClr val="accent1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5" name="Rectangle 112">
              <a:extLst>
                <a:ext uri="{FF2B5EF4-FFF2-40B4-BE49-F238E27FC236}">
                  <a16:creationId xmlns:a16="http://schemas.microsoft.com/office/drawing/2014/main" id="{4683A30B-6E58-47A1-9F6B-7C808EA01040}"/>
                </a:ext>
              </a:extLst>
            </p:cNvPr>
            <p:cNvSpPr/>
            <p:nvPr/>
          </p:nvSpPr>
          <p:spPr>
            <a:xfrm rot="5400000" flipH="1">
              <a:off x="1636317" y="4742001"/>
              <a:ext cx="1879687" cy="232539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615033" y="0"/>
                  </a:moveTo>
                  <a:lnTo>
                    <a:pt x="0" y="0"/>
                  </a:lnTo>
                  <a:lnTo>
                    <a:pt x="0" y="667240"/>
                  </a:lnTo>
                  <a:lnTo>
                    <a:pt x="615033" y="667240"/>
                  </a:lnTo>
                  <a:close/>
                  <a:moveTo>
                    <a:pt x="829123" y="0"/>
                  </a:moveTo>
                  <a:lnTo>
                    <a:pt x="698438" y="0"/>
                  </a:lnTo>
                  <a:lnTo>
                    <a:pt x="698438" y="667240"/>
                  </a:lnTo>
                  <a:lnTo>
                    <a:pt x="829123" y="667240"/>
                  </a:lnTo>
                  <a:close/>
                  <a:moveTo>
                    <a:pt x="4597121" y="0"/>
                  </a:moveTo>
                  <a:lnTo>
                    <a:pt x="912528" y="0"/>
                  </a:lnTo>
                  <a:lnTo>
                    <a:pt x="912528" y="667240"/>
                  </a:lnTo>
                  <a:lnTo>
                    <a:pt x="4597121" y="667240"/>
                  </a:lnTo>
                  <a:close/>
                  <a:moveTo>
                    <a:pt x="4811211" y="0"/>
                  </a:moveTo>
                  <a:lnTo>
                    <a:pt x="4680526" y="0"/>
                  </a:lnTo>
                  <a:lnTo>
                    <a:pt x="4680526" y="667240"/>
                  </a:lnTo>
                  <a:lnTo>
                    <a:pt x="4811211" y="667240"/>
                  </a:lnTo>
                  <a:close/>
                  <a:moveTo>
                    <a:pt x="5393520" y="0"/>
                  </a:moveTo>
                  <a:lnTo>
                    <a:pt x="4894616" y="0"/>
                  </a:lnTo>
                  <a:lnTo>
                    <a:pt x="4894616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2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6" name="Rectangle 98">
              <a:extLst>
                <a:ext uri="{FF2B5EF4-FFF2-40B4-BE49-F238E27FC236}">
                  <a16:creationId xmlns:a16="http://schemas.microsoft.com/office/drawing/2014/main" id="{85BFFAE6-A36B-491D-A8B5-448C0572994D}"/>
                </a:ext>
              </a:extLst>
            </p:cNvPr>
            <p:cNvSpPr/>
            <p:nvPr/>
          </p:nvSpPr>
          <p:spPr>
            <a:xfrm rot="5400000" flipH="1">
              <a:off x="1381192" y="4795310"/>
              <a:ext cx="1784806" cy="220801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4577339" y="222921"/>
                  </a:moveTo>
                  <a:lnTo>
                    <a:pt x="4577339" y="451264"/>
                  </a:lnTo>
                  <a:lnTo>
                    <a:pt x="4329141" y="451264"/>
                  </a:lnTo>
                  <a:lnTo>
                    <a:pt x="4329141" y="222921"/>
                  </a:lnTo>
                  <a:close/>
                  <a:moveTo>
                    <a:pt x="5021455" y="222921"/>
                  </a:moveTo>
                  <a:lnTo>
                    <a:pt x="5021455" y="451264"/>
                  </a:lnTo>
                  <a:lnTo>
                    <a:pt x="4773257" y="451264"/>
                  </a:lnTo>
                  <a:lnTo>
                    <a:pt x="4773257" y="222921"/>
                  </a:lnTo>
                  <a:close/>
                  <a:moveTo>
                    <a:pt x="5393520" y="0"/>
                  </a:moveTo>
                  <a:lnTo>
                    <a:pt x="538365" y="0"/>
                  </a:lnTo>
                  <a:lnTo>
                    <a:pt x="538365" y="667239"/>
                  </a:lnTo>
                  <a:lnTo>
                    <a:pt x="300065" y="667239"/>
                  </a:lnTo>
                  <a:lnTo>
                    <a:pt x="300065" y="0"/>
                  </a:lnTo>
                  <a:lnTo>
                    <a:pt x="0" y="0"/>
                  </a:lnTo>
                  <a:lnTo>
                    <a:pt x="0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4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7" name="Rectangle 97">
              <a:extLst>
                <a:ext uri="{FF2B5EF4-FFF2-40B4-BE49-F238E27FC236}">
                  <a16:creationId xmlns:a16="http://schemas.microsoft.com/office/drawing/2014/main" id="{63CDEB51-072A-49BB-8CE3-CC38E7BD444B}"/>
                </a:ext>
              </a:extLst>
            </p:cNvPr>
            <p:cNvSpPr/>
            <p:nvPr/>
          </p:nvSpPr>
          <p:spPr>
            <a:xfrm rot="5400000" flipH="1">
              <a:off x="1239249" y="4950065"/>
              <a:ext cx="1509371" cy="186726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3749325" y="214783"/>
                  </a:moveTo>
                  <a:lnTo>
                    <a:pt x="3749325" y="452458"/>
                  </a:lnTo>
                  <a:lnTo>
                    <a:pt x="3604159" y="452458"/>
                  </a:lnTo>
                  <a:lnTo>
                    <a:pt x="3604159" y="214783"/>
                  </a:lnTo>
                  <a:close/>
                  <a:moveTo>
                    <a:pt x="4010934" y="214783"/>
                  </a:moveTo>
                  <a:lnTo>
                    <a:pt x="4010934" y="452458"/>
                  </a:lnTo>
                  <a:lnTo>
                    <a:pt x="3865768" y="452458"/>
                  </a:lnTo>
                  <a:lnTo>
                    <a:pt x="3865768" y="214783"/>
                  </a:lnTo>
                  <a:close/>
                  <a:moveTo>
                    <a:pt x="4272544" y="214783"/>
                  </a:moveTo>
                  <a:lnTo>
                    <a:pt x="4272544" y="452458"/>
                  </a:lnTo>
                  <a:lnTo>
                    <a:pt x="4127378" y="452458"/>
                  </a:lnTo>
                  <a:lnTo>
                    <a:pt x="4127378" y="214783"/>
                  </a:lnTo>
                  <a:close/>
                  <a:moveTo>
                    <a:pt x="4534153" y="214783"/>
                  </a:moveTo>
                  <a:lnTo>
                    <a:pt x="4534153" y="452458"/>
                  </a:lnTo>
                  <a:lnTo>
                    <a:pt x="4388987" y="452458"/>
                  </a:lnTo>
                  <a:lnTo>
                    <a:pt x="4388987" y="214783"/>
                  </a:lnTo>
                  <a:close/>
                  <a:moveTo>
                    <a:pt x="4795763" y="214783"/>
                  </a:moveTo>
                  <a:lnTo>
                    <a:pt x="4795763" y="452458"/>
                  </a:lnTo>
                  <a:lnTo>
                    <a:pt x="4650597" y="452458"/>
                  </a:lnTo>
                  <a:lnTo>
                    <a:pt x="4650597" y="214783"/>
                  </a:lnTo>
                  <a:close/>
                  <a:moveTo>
                    <a:pt x="5057372" y="214783"/>
                  </a:moveTo>
                  <a:lnTo>
                    <a:pt x="5057372" y="452458"/>
                  </a:lnTo>
                  <a:lnTo>
                    <a:pt x="4912206" y="452458"/>
                  </a:lnTo>
                  <a:lnTo>
                    <a:pt x="4912206" y="214783"/>
                  </a:lnTo>
                  <a:close/>
                  <a:moveTo>
                    <a:pt x="5393520" y="0"/>
                  </a:moveTo>
                  <a:lnTo>
                    <a:pt x="0" y="0"/>
                  </a:lnTo>
                  <a:lnTo>
                    <a:pt x="0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1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8" name="Rectangle 26">
              <a:extLst>
                <a:ext uri="{FF2B5EF4-FFF2-40B4-BE49-F238E27FC236}">
                  <a16:creationId xmlns:a16="http://schemas.microsoft.com/office/drawing/2014/main" id="{467D2D26-D940-447E-86EA-BCAB5F9F1755}"/>
                </a:ext>
              </a:extLst>
            </p:cNvPr>
            <p:cNvSpPr/>
            <p:nvPr/>
          </p:nvSpPr>
          <p:spPr>
            <a:xfrm rot="16200000" flipH="1" flipV="1">
              <a:off x="850239" y="4818315"/>
              <a:ext cx="1734320" cy="214555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4933815" y="0"/>
                  </a:moveTo>
                  <a:lnTo>
                    <a:pt x="834953" y="0"/>
                  </a:lnTo>
                  <a:lnTo>
                    <a:pt x="834953" y="658575"/>
                  </a:lnTo>
                  <a:lnTo>
                    <a:pt x="751548" y="658575"/>
                  </a:lnTo>
                  <a:lnTo>
                    <a:pt x="751548" y="0"/>
                  </a:lnTo>
                  <a:lnTo>
                    <a:pt x="620863" y="0"/>
                  </a:lnTo>
                  <a:lnTo>
                    <a:pt x="620863" y="658575"/>
                  </a:lnTo>
                  <a:lnTo>
                    <a:pt x="537458" y="658575"/>
                  </a:lnTo>
                  <a:lnTo>
                    <a:pt x="537458" y="0"/>
                  </a:lnTo>
                  <a:lnTo>
                    <a:pt x="406774" y="0"/>
                  </a:lnTo>
                  <a:lnTo>
                    <a:pt x="406774" y="658575"/>
                  </a:lnTo>
                  <a:lnTo>
                    <a:pt x="323369" y="658575"/>
                  </a:lnTo>
                  <a:lnTo>
                    <a:pt x="323369" y="0"/>
                  </a:lnTo>
                  <a:lnTo>
                    <a:pt x="192684" y="0"/>
                  </a:lnTo>
                  <a:lnTo>
                    <a:pt x="192684" y="658575"/>
                  </a:lnTo>
                  <a:lnTo>
                    <a:pt x="109279" y="658575"/>
                  </a:lnTo>
                  <a:lnTo>
                    <a:pt x="109279" y="0"/>
                  </a:lnTo>
                  <a:lnTo>
                    <a:pt x="0" y="0"/>
                  </a:lnTo>
                  <a:lnTo>
                    <a:pt x="0" y="667240"/>
                  </a:lnTo>
                  <a:lnTo>
                    <a:pt x="4933815" y="667240"/>
                  </a:lnTo>
                  <a:close/>
                  <a:moveTo>
                    <a:pt x="5147905" y="0"/>
                  </a:moveTo>
                  <a:lnTo>
                    <a:pt x="5017220" y="0"/>
                  </a:lnTo>
                  <a:lnTo>
                    <a:pt x="5017220" y="667240"/>
                  </a:lnTo>
                  <a:lnTo>
                    <a:pt x="5147905" y="667240"/>
                  </a:lnTo>
                  <a:close/>
                  <a:moveTo>
                    <a:pt x="5393520" y="0"/>
                  </a:moveTo>
                  <a:lnTo>
                    <a:pt x="5231310" y="0"/>
                  </a:lnTo>
                  <a:lnTo>
                    <a:pt x="5231310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3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59" name="그룹 7">
            <a:extLst>
              <a:ext uri="{FF2B5EF4-FFF2-40B4-BE49-F238E27FC236}">
                <a16:creationId xmlns:a16="http://schemas.microsoft.com/office/drawing/2014/main" id="{8501C90B-AEE6-4559-B68F-8A0D780CA70E}"/>
              </a:ext>
            </a:extLst>
          </p:cNvPr>
          <p:cNvGrpSpPr/>
          <p:nvPr/>
        </p:nvGrpSpPr>
        <p:grpSpPr>
          <a:xfrm>
            <a:off x="5407033" y="5263993"/>
            <a:ext cx="1421333" cy="1710163"/>
            <a:chOff x="5396046" y="3691673"/>
            <a:chExt cx="1491179" cy="1794202"/>
          </a:xfrm>
        </p:grpSpPr>
        <p:sp>
          <p:nvSpPr>
            <p:cNvPr id="60" name="Rectangle 26">
              <a:extLst>
                <a:ext uri="{FF2B5EF4-FFF2-40B4-BE49-F238E27FC236}">
                  <a16:creationId xmlns:a16="http://schemas.microsoft.com/office/drawing/2014/main" id="{89C1C263-33E9-413E-B931-E6D2C751DABF}"/>
                </a:ext>
              </a:extLst>
            </p:cNvPr>
            <p:cNvSpPr/>
            <p:nvPr/>
          </p:nvSpPr>
          <p:spPr>
            <a:xfrm rot="16200000" flipH="1" flipV="1">
              <a:off x="4636164" y="4505621"/>
              <a:ext cx="1734320" cy="214555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4933815" y="0"/>
                  </a:moveTo>
                  <a:lnTo>
                    <a:pt x="834953" y="0"/>
                  </a:lnTo>
                  <a:lnTo>
                    <a:pt x="834953" y="658575"/>
                  </a:lnTo>
                  <a:lnTo>
                    <a:pt x="751548" y="658575"/>
                  </a:lnTo>
                  <a:lnTo>
                    <a:pt x="751548" y="0"/>
                  </a:lnTo>
                  <a:lnTo>
                    <a:pt x="620863" y="0"/>
                  </a:lnTo>
                  <a:lnTo>
                    <a:pt x="620863" y="658575"/>
                  </a:lnTo>
                  <a:lnTo>
                    <a:pt x="537458" y="658575"/>
                  </a:lnTo>
                  <a:lnTo>
                    <a:pt x="537458" y="0"/>
                  </a:lnTo>
                  <a:lnTo>
                    <a:pt x="406774" y="0"/>
                  </a:lnTo>
                  <a:lnTo>
                    <a:pt x="406774" y="658575"/>
                  </a:lnTo>
                  <a:lnTo>
                    <a:pt x="323369" y="658575"/>
                  </a:lnTo>
                  <a:lnTo>
                    <a:pt x="323369" y="0"/>
                  </a:lnTo>
                  <a:lnTo>
                    <a:pt x="192684" y="0"/>
                  </a:lnTo>
                  <a:lnTo>
                    <a:pt x="192684" y="658575"/>
                  </a:lnTo>
                  <a:lnTo>
                    <a:pt x="109279" y="658575"/>
                  </a:lnTo>
                  <a:lnTo>
                    <a:pt x="109279" y="0"/>
                  </a:lnTo>
                  <a:lnTo>
                    <a:pt x="0" y="0"/>
                  </a:lnTo>
                  <a:lnTo>
                    <a:pt x="0" y="667240"/>
                  </a:lnTo>
                  <a:lnTo>
                    <a:pt x="4933815" y="667240"/>
                  </a:lnTo>
                  <a:close/>
                  <a:moveTo>
                    <a:pt x="5147905" y="0"/>
                  </a:moveTo>
                  <a:lnTo>
                    <a:pt x="5017220" y="0"/>
                  </a:lnTo>
                  <a:lnTo>
                    <a:pt x="5017220" y="667240"/>
                  </a:lnTo>
                  <a:lnTo>
                    <a:pt x="5147905" y="667240"/>
                  </a:lnTo>
                  <a:close/>
                  <a:moveTo>
                    <a:pt x="5393520" y="0"/>
                  </a:moveTo>
                  <a:lnTo>
                    <a:pt x="5231310" y="0"/>
                  </a:lnTo>
                  <a:lnTo>
                    <a:pt x="5231310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3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1" name="Rectangle 98">
              <a:extLst>
                <a:ext uri="{FF2B5EF4-FFF2-40B4-BE49-F238E27FC236}">
                  <a16:creationId xmlns:a16="http://schemas.microsoft.com/office/drawing/2014/main" id="{33657A14-7B14-4701-B910-416B55714F32}"/>
                </a:ext>
              </a:extLst>
            </p:cNvPr>
            <p:cNvSpPr/>
            <p:nvPr/>
          </p:nvSpPr>
          <p:spPr>
            <a:xfrm rot="5400000" flipH="1">
              <a:off x="5154475" y="4524295"/>
              <a:ext cx="1694715" cy="209656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4577339" y="222921"/>
                  </a:moveTo>
                  <a:lnTo>
                    <a:pt x="4577339" y="451264"/>
                  </a:lnTo>
                  <a:lnTo>
                    <a:pt x="4329141" y="451264"/>
                  </a:lnTo>
                  <a:lnTo>
                    <a:pt x="4329141" y="222921"/>
                  </a:lnTo>
                  <a:close/>
                  <a:moveTo>
                    <a:pt x="5021455" y="222921"/>
                  </a:moveTo>
                  <a:lnTo>
                    <a:pt x="5021455" y="451264"/>
                  </a:lnTo>
                  <a:lnTo>
                    <a:pt x="4773257" y="451264"/>
                  </a:lnTo>
                  <a:lnTo>
                    <a:pt x="4773257" y="222921"/>
                  </a:lnTo>
                  <a:close/>
                  <a:moveTo>
                    <a:pt x="5393520" y="0"/>
                  </a:moveTo>
                  <a:lnTo>
                    <a:pt x="538365" y="0"/>
                  </a:lnTo>
                  <a:lnTo>
                    <a:pt x="538365" y="667239"/>
                  </a:lnTo>
                  <a:lnTo>
                    <a:pt x="300065" y="667239"/>
                  </a:lnTo>
                  <a:lnTo>
                    <a:pt x="300065" y="0"/>
                  </a:lnTo>
                  <a:lnTo>
                    <a:pt x="0" y="0"/>
                  </a:lnTo>
                  <a:lnTo>
                    <a:pt x="0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1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2" name="Rectangle 110">
              <a:extLst>
                <a:ext uri="{FF2B5EF4-FFF2-40B4-BE49-F238E27FC236}">
                  <a16:creationId xmlns:a16="http://schemas.microsoft.com/office/drawing/2014/main" id="{CED23E9B-7BBE-40F2-A32A-A6125EAD4883}"/>
                </a:ext>
              </a:extLst>
            </p:cNvPr>
            <p:cNvSpPr/>
            <p:nvPr/>
          </p:nvSpPr>
          <p:spPr>
            <a:xfrm rot="5400000" flipH="1">
              <a:off x="5003815" y="4633711"/>
              <a:ext cx="1499976" cy="185564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160738" y="0"/>
                  </a:moveTo>
                  <a:lnTo>
                    <a:pt x="0" y="0"/>
                  </a:lnTo>
                  <a:lnTo>
                    <a:pt x="0" y="667240"/>
                  </a:lnTo>
                  <a:lnTo>
                    <a:pt x="160738" y="667240"/>
                  </a:lnTo>
                  <a:close/>
                  <a:moveTo>
                    <a:pt x="374828" y="0"/>
                  </a:moveTo>
                  <a:lnTo>
                    <a:pt x="244143" y="0"/>
                  </a:lnTo>
                  <a:lnTo>
                    <a:pt x="244143" y="667240"/>
                  </a:lnTo>
                  <a:lnTo>
                    <a:pt x="374828" y="667240"/>
                  </a:lnTo>
                  <a:close/>
                  <a:moveTo>
                    <a:pt x="588917" y="0"/>
                  </a:moveTo>
                  <a:lnTo>
                    <a:pt x="458233" y="0"/>
                  </a:lnTo>
                  <a:lnTo>
                    <a:pt x="458233" y="667240"/>
                  </a:lnTo>
                  <a:lnTo>
                    <a:pt x="588917" y="667240"/>
                  </a:lnTo>
                  <a:close/>
                  <a:moveTo>
                    <a:pt x="803007" y="0"/>
                  </a:moveTo>
                  <a:lnTo>
                    <a:pt x="672322" y="0"/>
                  </a:lnTo>
                  <a:lnTo>
                    <a:pt x="672322" y="667240"/>
                  </a:lnTo>
                  <a:lnTo>
                    <a:pt x="803007" y="667240"/>
                  </a:lnTo>
                  <a:close/>
                  <a:moveTo>
                    <a:pt x="5393520" y="0"/>
                  </a:moveTo>
                  <a:lnTo>
                    <a:pt x="886412" y="0"/>
                  </a:lnTo>
                  <a:lnTo>
                    <a:pt x="886412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4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3" name="Rectangle 112">
              <a:extLst>
                <a:ext uri="{FF2B5EF4-FFF2-40B4-BE49-F238E27FC236}">
                  <a16:creationId xmlns:a16="http://schemas.microsoft.com/office/drawing/2014/main" id="{8BA40A52-7AB3-4A15-BFDC-09492DD8784E}"/>
                </a:ext>
              </a:extLst>
            </p:cNvPr>
            <p:cNvSpPr/>
            <p:nvPr/>
          </p:nvSpPr>
          <p:spPr>
            <a:xfrm rot="5400000" flipH="1">
              <a:off x="5375077" y="4473676"/>
              <a:ext cx="1784807" cy="220801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615033" y="0"/>
                  </a:moveTo>
                  <a:lnTo>
                    <a:pt x="0" y="0"/>
                  </a:lnTo>
                  <a:lnTo>
                    <a:pt x="0" y="667240"/>
                  </a:lnTo>
                  <a:lnTo>
                    <a:pt x="615033" y="667240"/>
                  </a:lnTo>
                  <a:close/>
                  <a:moveTo>
                    <a:pt x="829123" y="0"/>
                  </a:moveTo>
                  <a:lnTo>
                    <a:pt x="698438" y="0"/>
                  </a:lnTo>
                  <a:lnTo>
                    <a:pt x="698438" y="667240"/>
                  </a:lnTo>
                  <a:lnTo>
                    <a:pt x="829123" y="667240"/>
                  </a:lnTo>
                  <a:close/>
                  <a:moveTo>
                    <a:pt x="4597121" y="0"/>
                  </a:moveTo>
                  <a:lnTo>
                    <a:pt x="912528" y="0"/>
                  </a:lnTo>
                  <a:lnTo>
                    <a:pt x="912528" y="667240"/>
                  </a:lnTo>
                  <a:lnTo>
                    <a:pt x="4597121" y="667240"/>
                  </a:lnTo>
                  <a:close/>
                  <a:moveTo>
                    <a:pt x="4811211" y="0"/>
                  </a:moveTo>
                  <a:lnTo>
                    <a:pt x="4680526" y="0"/>
                  </a:lnTo>
                  <a:lnTo>
                    <a:pt x="4680526" y="667240"/>
                  </a:lnTo>
                  <a:lnTo>
                    <a:pt x="4811211" y="667240"/>
                  </a:lnTo>
                  <a:close/>
                  <a:moveTo>
                    <a:pt x="5393520" y="0"/>
                  </a:moveTo>
                  <a:lnTo>
                    <a:pt x="4894616" y="0"/>
                  </a:lnTo>
                  <a:lnTo>
                    <a:pt x="4894616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2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4" name="Rectangle 97">
              <a:extLst>
                <a:ext uri="{FF2B5EF4-FFF2-40B4-BE49-F238E27FC236}">
                  <a16:creationId xmlns:a16="http://schemas.microsoft.com/office/drawing/2014/main" id="{EECCEC1E-90D5-4F0C-9DDB-D03527858553}"/>
                </a:ext>
              </a:extLst>
            </p:cNvPr>
            <p:cNvSpPr/>
            <p:nvPr/>
          </p:nvSpPr>
          <p:spPr>
            <a:xfrm rot="5400000" flipH="1">
              <a:off x="5764657" y="4637827"/>
              <a:ext cx="1509371" cy="186726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3749325" y="214783"/>
                  </a:moveTo>
                  <a:lnTo>
                    <a:pt x="3749325" y="452458"/>
                  </a:lnTo>
                  <a:lnTo>
                    <a:pt x="3604159" y="452458"/>
                  </a:lnTo>
                  <a:lnTo>
                    <a:pt x="3604159" y="214783"/>
                  </a:lnTo>
                  <a:close/>
                  <a:moveTo>
                    <a:pt x="4010934" y="214783"/>
                  </a:moveTo>
                  <a:lnTo>
                    <a:pt x="4010934" y="452458"/>
                  </a:lnTo>
                  <a:lnTo>
                    <a:pt x="3865768" y="452458"/>
                  </a:lnTo>
                  <a:lnTo>
                    <a:pt x="3865768" y="214783"/>
                  </a:lnTo>
                  <a:close/>
                  <a:moveTo>
                    <a:pt x="4272544" y="214783"/>
                  </a:moveTo>
                  <a:lnTo>
                    <a:pt x="4272544" y="452458"/>
                  </a:lnTo>
                  <a:lnTo>
                    <a:pt x="4127378" y="452458"/>
                  </a:lnTo>
                  <a:lnTo>
                    <a:pt x="4127378" y="214783"/>
                  </a:lnTo>
                  <a:close/>
                  <a:moveTo>
                    <a:pt x="4534153" y="214783"/>
                  </a:moveTo>
                  <a:lnTo>
                    <a:pt x="4534153" y="452458"/>
                  </a:lnTo>
                  <a:lnTo>
                    <a:pt x="4388987" y="452458"/>
                  </a:lnTo>
                  <a:lnTo>
                    <a:pt x="4388987" y="214783"/>
                  </a:lnTo>
                  <a:close/>
                  <a:moveTo>
                    <a:pt x="4795763" y="214783"/>
                  </a:moveTo>
                  <a:lnTo>
                    <a:pt x="4795763" y="452458"/>
                  </a:lnTo>
                  <a:lnTo>
                    <a:pt x="4650597" y="452458"/>
                  </a:lnTo>
                  <a:lnTo>
                    <a:pt x="4650597" y="214783"/>
                  </a:lnTo>
                  <a:close/>
                  <a:moveTo>
                    <a:pt x="5057372" y="214783"/>
                  </a:moveTo>
                  <a:lnTo>
                    <a:pt x="5057372" y="452458"/>
                  </a:lnTo>
                  <a:lnTo>
                    <a:pt x="4912206" y="452458"/>
                  </a:lnTo>
                  <a:lnTo>
                    <a:pt x="4912206" y="214783"/>
                  </a:lnTo>
                  <a:close/>
                  <a:moveTo>
                    <a:pt x="5393520" y="0"/>
                  </a:moveTo>
                  <a:lnTo>
                    <a:pt x="0" y="0"/>
                  </a:lnTo>
                  <a:lnTo>
                    <a:pt x="0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1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5" name="Rectangle 98">
              <a:extLst>
                <a:ext uri="{FF2B5EF4-FFF2-40B4-BE49-F238E27FC236}">
                  <a16:creationId xmlns:a16="http://schemas.microsoft.com/office/drawing/2014/main" id="{7732B7F4-3D38-4419-AFEE-CED58BCABDFD}"/>
                </a:ext>
              </a:extLst>
            </p:cNvPr>
            <p:cNvSpPr/>
            <p:nvPr/>
          </p:nvSpPr>
          <p:spPr>
            <a:xfrm rot="5400000" flipH="1">
              <a:off x="5973589" y="4562844"/>
              <a:ext cx="1606471" cy="220801"/>
            </a:xfrm>
            <a:custGeom>
              <a:avLst/>
              <a:gdLst/>
              <a:ahLst/>
              <a:cxnLst/>
              <a:rect l="l" t="t" r="r" b="b"/>
              <a:pathLst>
                <a:path w="5393520" h="667240">
                  <a:moveTo>
                    <a:pt x="4577339" y="222921"/>
                  </a:moveTo>
                  <a:lnTo>
                    <a:pt x="4577339" y="451264"/>
                  </a:lnTo>
                  <a:lnTo>
                    <a:pt x="4329141" y="451264"/>
                  </a:lnTo>
                  <a:lnTo>
                    <a:pt x="4329141" y="222921"/>
                  </a:lnTo>
                  <a:close/>
                  <a:moveTo>
                    <a:pt x="5021455" y="222921"/>
                  </a:moveTo>
                  <a:lnTo>
                    <a:pt x="5021455" y="451264"/>
                  </a:lnTo>
                  <a:lnTo>
                    <a:pt x="4773257" y="451264"/>
                  </a:lnTo>
                  <a:lnTo>
                    <a:pt x="4773257" y="222921"/>
                  </a:lnTo>
                  <a:close/>
                  <a:moveTo>
                    <a:pt x="5393520" y="0"/>
                  </a:moveTo>
                  <a:lnTo>
                    <a:pt x="538365" y="0"/>
                  </a:lnTo>
                  <a:lnTo>
                    <a:pt x="538365" y="667239"/>
                  </a:lnTo>
                  <a:lnTo>
                    <a:pt x="300065" y="667239"/>
                  </a:lnTo>
                  <a:lnTo>
                    <a:pt x="300065" y="0"/>
                  </a:lnTo>
                  <a:lnTo>
                    <a:pt x="0" y="0"/>
                  </a:lnTo>
                  <a:lnTo>
                    <a:pt x="0" y="667240"/>
                  </a:lnTo>
                  <a:lnTo>
                    <a:pt x="5393520" y="667240"/>
                  </a:lnTo>
                  <a:close/>
                </a:path>
              </a:pathLst>
            </a:custGeom>
            <a:solidFill>
              <a:schemeClr val="accent4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8" name="그룹 4">
            <a:extLst>
              <a:ext uri="{FF2B5EF4-FFF2-40B4-BE49-F238E27FC236}">
                <a16:creationId xmlns:a16="http://schemas.microsoft.com/office/drawing/2014/main" id="{C31171A1-4761-4B27-8118-CA8C8CB4EDCF}"/>
              </a:ext>
            </a:extLst>
          </p:cNvPr>
          <p:cNvGrpSpPr/>
          <p:nvPr/>
        </p:nvGrpSpPr>
        <p:grpSpPr>
          <a:xfrm>
            <a:off x="-1" y="5571067"/>
            <a:ext cx="12192001" cy="432692"/>
            <a:chOff x="-352257" y="4698535"/>
            <a:chExt cx="12791128" cy="1343064"/>
          </a:xfrm>
          <a:solidFill>
            <a:srgbClr val="FF6600"/>
          </a:solidFill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4C22C13B-6E06-4E95-8205-532C1356EAF7}"/>
                </a:ext>
              </a:extLst>
            </p:cNvPr>
            <p:cNvSpPr/>
            <p:nvPr/>
          </p:nvSpPr>
          <p:spPr>
            <a:xfrm rot="10800000">
              <a:off x="-352257" y="5856126"/>
              <a:ext cx="3411159" cy="18547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80034EB9-73C7-436C-A037-31F90EA71270}"/>
                </a:ext>
              </a:extLst>
            </p:cNvPr>
            <p:cNvSpPr/>
            <p:nvPr/>
          </p:nvSpPr>
          <p:spPr>
            <a:xfrm rot="5400000">
              <a:off x="2381167" y="5363862"/>
              <a:ext cx="1170002" cy="18547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D22E66C6-1F18-4E02-8C95-A0A71495A94C}"/>
                </a:ext>
              </a:extLst>
            </p:cNvPr>
            <p:cNvSpPr/>
            <p:nvPr/>
          </p:nvSpPr>
          <p:spPr>
            <a:xfrm>
              <a:off x="2876393" y="4871592"/>
              <a:ext cx="2234297" cy="18547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C3CCCF3C-9900-4FF7-9AC1-333C7FF363DA}"/>
                </a:ext>
              </a:extLst>
            </p:cNvPr>
            <p:cNvSpPr/>
            <p:nvPr/>
          </p:nvSpPr>
          <p:spPr>
            <a:xfrm rot="5400000">
              <a:off x="4596070" y="5209692"/>
              <a:ext cx="843763" cy="18547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5D511140-1EDE-4B2B-B8A2-6E3E58FE7A87}"/>
                </a:ext>
              </a:extLst>
            </p:cNvPr>
            <p:cNvSpPr/>
            <p:nvPr/>
          </p:nvSpPr>
          <p:spPr>
            <a:xfrm>
              <a:off x="4922724" y="5538839"/>
              <a:ext cx="2188409" cy="18547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3B25A1BC-3F7C-4897-96C2-EAB1E69F1CE5}"/>
                </a:ext>
              </a:extLst>
            </p:cNvPr>
            <p:cNvSpPr/>
            <p:nvPr/>
          </p:nvSpPr>
          <p:spPr>
            <a:xfrm rot="5400000">
              <a:off x="6548124" y="5119692"/>
              <a:ext cx="1023763" cy="18547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B5178150-5156-4758-AE0F-87341E1B6E20}"/>
                </a:ext>
              </a:extLst>
            </p:cNvPr>
            <p:cNvSpPr/>
            <p:nvPr/>
          </p:nvSpPr>
          <p:spPr>
            <a:xfrm>
              <a:off x="6967270" y="4698995"/>
              <a:ext cx="2087863" cy="18547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175747FF-1F49-405C-838F-EC6EC9ADB74A}"/>
                </a:ext>
              </a:extLst>
            </p:cNvPr>
            <p:cNvSpPr/>
            <p:nvPr/>
          </p:nvSpPr>
          <p:spPr>
            <a:xfrm rot="5400000">
              <a:off x="8647195" y="5073799"/>
              <a:ext cx="936000" cy="18547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C6C95471-3BB2-4DA5-9010-F9FDD34BDBA3}"/>
                </a:ext>
              </a:extLst>
            </p:cNvPr>
            <p:cNvSpPr/>
            <p:nvPr/>
          </p:nvSpPr>
          <p:spPr>
            <a:xfrm>
              <a:off x="9022459" y="5538839"/>
              <a:ext cx="3416412" cy="18547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66" name="Rounded Rectangle 10">
            <a:extLst>
              <a:ext uri="{FF2B5EF4-FFF2-40B4-BE49-F238E27FC236}">
                <a16:creationId xmlns:a16="http://schemas.microsoft.com/office/drawing/2014/main" id="{3BA4C8D3-A8D7-4B9A-8A03-9FE769AB7C53}"/>
              </a:ext>
            </a:extLst>
          </p:cNvPr>
          <p:cNvSpPr/>
          <p:nvPr/>
        </p:nvSpPr>
        <p:spPr>
          <a:xfrm>
            <a:off x="112753" y="136083"/>
            <a:ext cx="2638397" cy="622300"/>
          </a:xfrm>
          <a:prstGeom prst="roundRect">
            <a:avLst>
              <a:gd name="adj" fmla="val 50000"/>
            </a:avLst>
          </a:prstGeom>
          <a:solidFill>
            <a:sysClr val="window" lastClr="FFFFFF">
              <a:alpha val="0"/>
            </a:sysClr>
          </a:solidFill>
          <a:ln w="57150" cap="flat" cmpd="sng" algn="ctr">
            <a:solidFill>
              <a:srgbClr val="00AF92">
                <a:lumMod val="50000"/>
              </a:srgbClr>
            </a:solidFill>
            <a:prstDash val="solid"/>
            <a:miter lim="800000"/>
          </a:ln>
          <a:effectLst/>
        </p:spPr>
        <p:txBody>
          <a:bodyPr anchor="ctr"/>
          <a:lstStyle/>
          <a:p>
            <a:pPr marL="0" marR="0" lvl="0" indent="0" algn="ctr" defTabSz="685715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0" cap="none" spc="0" normalizeH="0" baseline="0" noProof="0" dirty="0" err="1">
                <a:ln>
                  <a:noFill/>
                </a:ln>
                <a:solidFill>
                  <a:srgbClr val="FDBDC7">
                    <a:lumMod val="2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맑은 고딕" panose="020B0503020000020004" pitchFamily="34" charset="-127"/>
                <a:cs typeface="Times New Roman" panose="02020603050405020304" pitchFamily="18" charset="0"/>
              </a:rPr>
              <a:t>Bài</a:t>
            </a:r>
            <a:r>
              <a:rPr kumimoji="0" lang="en-US" altLang="ko-KR" sz="2800" b="1" i="0" u="none" strike="noStrike" kern="0" cap="none" spc="0" normalizeH="0" baseline="0" noProof="0" dirty="0">
                <a:ln>
                  <a:noFill/>
                </a:ln>
                <a:solidFill>
                  <a:srgbClr val="FDBDC7">
                    <a:lumMod val="2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맑은 고딕" panose="020B0503020000020004" pitchFamily="34" charset="-127"/>
                <a:cs typeface="Times New Roman" panose="02020603050405020304" pitchFamily="18" charset="0"/>
              </a:rPr>
              <a:t> 1.Tính:</a:t>
            </a:r>
            <a:endParaRPr kumimoji="0" lang="ko-KR" altLang="en-US" sz="2800" b="1" i="0" u="none" strike="noStrike" kern="0" cap="none" spc="0" normalizeH="0" baseline="0" noProof="0" dirty="0">
              <a:ln>
                <a:noFill/>
              </a:ln>
              <a:solidFill>
                <a:srgbClr val="FDBDC7">
                  <a:lumMod val="25000"/>
                </a:srgbClr>
              </a:solidFill>
              <a:effectLst/>
              <a:uLnTx/>
              <a:uFillTx/>
              <a:latin typeface="Times New Roman" panose="02020603050405020304" pitchFamily="18" charset="0"/>
              <a:ea typeface="맑은 고딕" panose="020B0503020000020004" pitchFamily="34" charset="-127"/>
              <a:cs typeface="Times New Roman" panose="02020603050405020304" pitchFamily="18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3A03908D-1078-405C-A160-F991A6C20517}"/>
              </a:ext>
            </a:extLst>
          </p:cNvPr>
          <p:cNvGrpSpPr/>
          <p:nvPr/>
        </p:nvGrpSpPr>
        <p:grpSpPr>
          <a:xfrm>
            <a:off x="524786" y="1317612"/>
            <a:ext cx="2297927" cy="1210903"/>
            <a:chOff x="524786" y="1317612"/>
            <a:chExt cx="2297927" cy="1210903"/>
          </a:xfrm>
        </p:grpSpPr>
        <p:sp>
          <p:nvSpPr>
            <p:cNvPr id="75" name="Line 12">
              <a:extLst>
                <a:ext uri="{FF2B5EF4-FFF2-40B4-BE49-F238E27FC236}">
                  <a16:creationId xmlns:a16="http://schemas.microsoft.com/office/drawing/2014/main" id="{2D771974-712D-4918-9638-A35DAFEA50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98597" y="1425245"/>
              <a:ext cx="2982" cy="1103270"/>
            </a:xfrm>
            <a:prstGeom prst="line">
              <a:avLst/>
            </a:prstGeom>
            <a:noFill/>
            <a:ln w="28575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Text Box 8">
              <a:extLst>
                <a:ext uri="{FF2B5EF4-FFF2-40B4-BE49-F238E27FC236}">
                  <a16:creationId xmlns:a16="http://schemas.microsoft.com/office/drawing/2014/main" id="{3535FFE7-AE2C-474F-BB7D-746864F52F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4786" y="1317612"/>
              <a:ext cx="2297927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a)  </a:t>
              </a:r>
              <a:r>
                <a:rPr kumimoji="0" lang="en-US" altLang="en-US" sz="36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84  3</a:t>
              </a:r>
            </a:p>
          </p:txBody>
        </p:sp>
        <p:sp>
          <p:nvSpPr>
            <p:cNvPr id="77" name="Line 13">
              <a:extLst>
                <a:ext uri="{FF2B5EF4-FFF2-40B4-BE49-F238E27FC236}">
                  <a16:creationId xmlns:a16="http://schemas.microsoft.com/office/drawing/2014/main" id="{023DE06B-C175-4B30-8E8D-603EB6058F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6547" y="1837196"/>
              <a:ext cx="519817" cy="15457"/>
            </a:xfrm>
            <a:prstGeom prst="line">
              <a:avLst/>
            </a:prstGeom>
            <a:noFill/>
            <a:ln w="28575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79" name="Text Box 9">
            <a:extLst>
              <a:ext uri="{FF2B5EF4-FFF2-40B4-BE49-F238E27FC236}">
                <a16:creationId xmlns:a16="http://schemas.microsoft.com/office/drawing/2014/main" id="{8AFFA83E-9979-4E22-A1DE-6482A4AA01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33471" y="1329096"/>
            <a:ext cx="15240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</a:rPr>
              <a:t>96  6</a:t>
            </a:r>
          </a:p>
        </p:txBody>
      </p:sp>
      <p:sp>
        <p:nvSpPr>
          <p:cNvPr id="81" name="Line 14">
            <a:extLst>
              <a:ext uri="{FF2B5EF4-FFF2-40B4-BE49-F238E27FC236}">
                <a16:creationId xmlns:a16="http://schemas.microsoft.com/office/drawing/2014/main" id="{56F726E5-99B3-4349-B836-8D1DE425735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64470" y="1908312"/>
            <a:ext cx="577874" cy="991"/>
          </a:xfrm>
          <a:prstGeom prst="line">
            <a:avLst/>
          </a:prstGeom>
          <a:noFill/>
          <a:ln w="28575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82" name="Line 19">
            <a:extLst>
              <a:ext uri="{FF2B5EF4-FFF2-40B4-BE49-F238E27FC236}">
                <a16:creationId xmlns:a16="http://schemas.microsoft.com/office/drawing/2014/main" id="{419679CA-DB6D-472A-B556-C1C472D03322}"/>
              </a:ext>
            </a:extLst>
          </p:cNvPr>
          <p:cNvSpPr>
            <a:spLocks noChangeShapeType="1"/>
          </p:cNvSpPr>
          <p:nvPr/>
        </p:nvSpPr>
        <p:spPr bwMode="auto">
          <a:xfrm>
            <a:off x="4238044" y="1486894"/>
            <a:ext cx="7954" cy="1089329"/>
          </a:xfrm>
          <a:prstGeom prst="line">
            <a:avLst/>
          </a:prstGeom>
          <a:noFill/>
          <a:ln w="28575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84" name="Text Box 10">
            <a:extLst>
              <a:ext uri="{FF2B5EF4-FFF2-40B4-BE49-F238E27FC236}">
                <a16:creationId xmlns:a16="http://schemas.microsoft.com/office/drawing/2014/main" id="{1AD7CE1A-5C59-4899-A300-570CBF852E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4798" y="1373301"/>
            <a:ext cx="169826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</a:rPr>
              <a:t>90  5</a:t>
            </a:r>
          </a:p>
        </p:txBody>
      </p:sp>
      <p:sp>
        <p:nvSpPr>
          <p:cNvPr id="85" name="Line 15">
            <a:extLst>
              <a:ext uri="{FF2B5EF4-FFF2-40B4-BE49-F238E27FC236}">
                <a16:creationId xmlns:a16="http://schemas.microsoft.com/office/drawing/2014/main" id="{82174F90-6ECB-425A-9BDD-F3774AA04A95}"/>
              </a:ext>
            </a:extLst>
          </p:cNvPr>
          <p:cNvSpPr>
            <a:spLocks noChangeShapeType="1"/>
          </p:cNvSpPr>
          <p:nvPr/>
        </p:nvSpPr>
        <p:spPr bwMode="auto">
          <a:xfrm>
            <a:off x="6671797" y="1849550"/>
            <a:ext cx="485218" cy="0"/>
          </a:xfrm>
          <a:prstGeom prst="line">
            <a:avLst/>
          </a:prstGeom>
          <a:noFill/>
          <a:ln w="28575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86" name="Line 18">
            <a:extLst>
              <a:ext uri="{FF2B5EF4-FFF2-40B4-BE49-F238E27FC236}">
                <a16:creationId xmlns:a16="http://schemas.microsoft.com/office/drawing/2014/main" id="{1B52D6A8-319B-4FD0-BB24-43697EE244EF}"/>
              </a:ext>
            </a:extLst>
          </p:cNvPr>
          <p:cNvSpPr>
            <a:spLocks noChangeShapeType="1"/>
          </p:cNvSpPr>
          <p:nvPr/>
        </p:nvSpPr>
        <p:spPr bwMode="auto">
          <a:xfrm>
            <a:off x="6690569" y="1511411"/>
            <a:ext cx="4429" cy="1001202"/>
          </a:xfrm>
          <a:prstGeom prst="line">
            <a:avLst/>
          </a:prstGeom>
          <a:noFill/>
          <a:ln w="28575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87" name="Text Box 67">
            <a:extLst>
              <a:ext uri="{FF2B5EF4-FFF2-40B4-BE49-F238E27FC236}">
                <a16:creationId xmlns:a16="http://schemas.microsoft.com/office/drawing/2014/main" id="{0A075C2C-8A68-4466-BC2C-FDC8B175D3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1413" y="3019854"/>
            <a:ext cx="970191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altLang="en-US" sz="3200" dirty="0">
                <a:solidFill>
                  <a:srgbClr val="0000FF"/>
                </a:solidFill>
                <a:latin typeface="Times New Roman" panose="02020603050405020304" pitchFamily="18" charset="0"/>
              </a:rPr>
              <a:t>b) </a:t>
            </a:r>
            <a:r>
              <a:rPr lang="en-US" altLang="en-US" sz="3600" dirty="0">
                <a:solidFill>
                  <a:srgbClr val="000099"/>
                </a:solidFill>
                <a:latin typeface="Times New Roman" panose="02020603050405020304" pitchFamily="18" charset="0"/>
              </a:rPr>
              <a:t>68  6</a:t>
            </a:r>
            <a:r>
              <a:rPr lang="en-US" altLang="en-US" sz="3600" dirty="0">
                <a:solidFill>
                  <a:srgbClr val="0000FF"/>
                </a:solidFill>
                <a:latin typeface="Times New Roman" panose="02020603050405020304" pitchFamily="18" charset="0"/>
              </a:rPr>
              <a:t>              </a:t>
            </a:r>
            <a:r>
              <a:rPr lang="en-US" altLang="en-US" sz="3600" dirty="0">
                <a:solidFill>
                  <a:srgbClr val="000099"/>
                </a:solidFill>
                <a:latin typeface="Times New Roman" panose="02020603050405020304" pitchFamily="18" charset="0"/>
              </a:rPr>
              <a:t>97  3</a:t>
            </a:r>
            <a:r>
              <a:rPr lang="en-US" altLang="en-US" sz="3200" dirty="0">
                <a:solidFill>
                  <a:srgbClr val="0000FF"/>
                </a:solidFill>
                <a:latin typeface="Times New Roman" panose="02020603050405020304" pitchFamily="18" charset="0"/>
              </a:rPr>
              <a:t>                </a:t>
            </a:r>
            <a:r>
              <a:rPr lang="en-US" altLang="en-US" sz="3600" dirty="0">
                <a:solidFill>
                  <a:srgbClr val="000099"/>
                </a:solidFill>
                <a:latin typeface="Times New Roman" panose="02020603050405020304" pitchFamily="18" charset="0"/>
              </a:rPr>
              <a:t>59  5                 </a:t>
            </a:r>
          </a:p>
        </p:txBody>
      </p:sp>
      <p:sp>
        <p:nvSpPr>
          <p:cNvPr id="89" name="Line 70">
            <a:extLst>
              <a:ext uri="{FF2B5EF4-FFF2-40B4-BE49-F238E27FC236}">
                <a16:creationId xmlns:a16="http://schemas.microsoft.com/office/drawing/2014/main" id="{E8F3B299-C2E2-427C-84DE-E2FFCACE11E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3871" y="3072784"/>
            <a:ext cx="4534" cy="1272666"/>
          </a:xfrm>
          <a:prstGeom prst="line">
            <a:avLst/>
          </a:prstGeom>
          <a:noFill/>
          <a:ln w="28575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90" name="Line 72">
            <a:extLst>
              <a:ext uri="{FF2B5EF4-FFF2-40B4-BE49-F238E27FC236}">
                <a16:creationId xmlns:a16="http://schemas.microsoft.com/office/drawing/2014/main" id="{05628DEA-33EE-43A4-A43F-F6D4B40C477A}"/>
              </a:ext>
            </a:extLst>
          </p:cNvPr>
          <p:cNvSpPr>
            <a:spLocks noChangeShapeType="1"/>
          </p:cNvSpPr>
          <p:nvPr/>
        </p:nvSpPr>
        <p:spPr bwMode="auto">
          <a:xfrm>
            <a:off x="1636477" y="3605750"/>
            <a:ext cx="526278" cy="0"/>
          </a:xfrm>
          <a:prstGeom prst="line">
            <a:avLst/>
          </a:prstGeom>
          <a:noFill/>
          <a:ln w="28575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92" name="Line 70">
            <a:extLst>
              <a:ext uri="{FF2B5EF4-FFF2-40B4-BE49-F238E27FC236}">
                <a16:creationId xmlns:a16="http://schemas.microsoft.com/office/drawing/2014/main" id="{BB30A6AA-9279-44D2-BC3E-C20FEDB4E56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66483" y="3003964"/>
            <a:ext cx="3542" cy="1251282"/>
          </a:xfrm>
          <a:prstGeom prst="line">
            <a:avLst/>
          </a:prstGeom>
          <a:noFill/>
          <a:ln w="28575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93" name="Line 72">
            <a:extLst>
              <a:ext uri="{FF2B5EF4-FFF2-40B4-BE49-F238E27FC236}">
                <a16:creationId xmlns:a16="http://schemas.microsoft.com/office/drawing/2014/main" id="{C2CD80EC-33E4-496B-BFD9-093322E1A92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66482" y="3576717"/>
            <a:ext cx="556591" cy="10690"/>
          </a:xfrm>
          <a:prstGeom prst="line">
            <a:avLst/>
          </a:prstGeom>
          <a:noFill/>
          <a:ln w="28575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95" name="Line 70">
            <a:extLst>
              <a:ext uri="{FF2B5EF4-FFF2-40B4-BE49-F238E27FC236}">
                <a16:creationId xmlns:a16="http://schemas.microsoft.com/office/drawing/2014/main" id="{DA7C481A-F6F3-4DA4-9BB4-366D4125B12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63193" y="3030556"/>
            <a:ext cx="6958" cy="1229902"/>
          </a:xfrm>
          <a:prstGeom prst="line">
            <a:avLst/>
          </a:prstGeom>
          <a:noFill/>
          <a:ln w="28575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96" name="Line 72">
            <a:extLst>
              <a:ext uri="{FF2B5EF4-FFF2-40B4-BE49-F238E27FC236}">
                <a16:creationId xmlns:a16="http://schemas.microsoft.com/office/drawing/2014/main" id="{06950D02-2B97-4719-9583-0FA81BEEAA0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647292" y="3598545"/>
            <a:ext cx="556590" cy="26504"/>
          </a:xfrm>
          <a:prstGeom prst="line">
            <a:avLst/>
          </a:prstGeom>
          <a:noFill/>
          <a:ln w="28575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98" name="Line 70">
            <a:extLst>
              <a:ext uri="{FF2B5EF4-FFF2-40B4-BE49-F238E27FC236}">
                <a16:creationId xmlns:a16="http://schemas.microsoft.com/office/drawing/2014/main" id="{45C757F4-3A7C-418F-8B38-88E9AADFA74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889558" y="3076822"/>
            <a:ext cx="13148" cy="1057856"/>
          </a:xfrm>
          <a:prstGeom prst="line">
            <a:avLst/>
          </a:prstGeom>
          <a:noFill/>
          <a:ln w="28575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99" name="Line 72">
            <a:extLst>
              <a:ext uri="{FF2B5EF4-FFF2-40B4-BE49-F238E27FC236}">
                <a16:creationId xmlns:a16="http://schemas.microsoft.com/office/drawing/2014/main" id="{B7D6CE91-7751-4A94-B7DE-E103448214E3}"/>
              </a:ext>
            </a:extLst>
          </p:cNvPr>
          <p:cNvSpPr>
            <a:spLocks noChangeShapeType="1"/>
          </p:cNvSpPr>
          <p:nvPr/>
        </p:nvSpPr>
        <p:spPr bwMode="auto">
          <a:xfrm>
            <a:off x="8880115" y="3534189"/>
            <a:ext cx="542180" cy="0"/>
          </a:xfrm>
          <a:prstGeom prst="line">
            <a:avLst/>
          </a:prstGeom>
          <a:noFill/>
          <a:ln w="28575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100" name="Text Box 9">
            <a:extLst>
              <a:ext uri="{FF2B5EF4-FFF2-40B4-BE49-F238E27FC236}">
                <a16:creationId xmlns:a16="http://schemas.microsoft.com/office/drawing/2014/main" id="{0FDD3415-3CCD-478A-B3FA-57D9543499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63339" y="1246052"/>
            <a:ext cx="15240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3600" dirty="0">
                <a:solidFill>
                  <a:srgbClr val="000099"/>
                </a:solidFill>
                <a:latin typeface="Times New Roman" panose="02020603050405020304" pitchFamily="18" charset="0"/>
              </a:rPr>
              <a:t>91  7</a:t>
            </a:r>
          </a:p>
        </p:txBody>
      </p:sp>
      <p:sp>
        <p:nvSpPr>
          <p:cNvPr id="101" name="Text Box 9">
            <a:extLst>
              <a:ext uri="{FF2B5EF4-FFF2-40B4-BE49-F238E27FC236}">
                <a16:creationId xmlns:a16="http://schemas.microsoft.com/office/drawing/2014/main" id="{4D590428-CBEE-4B2D-A3BE-5DD02B7F3E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66706" y="2987387"/>
            <a:ext cx="1529301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3600" dirty="0">
                <a:solidFill>
                  <a:srgbClr val="000099"/>
                </a:solidFill>
                <a:latin typeface="Times New Roman" panose="02020603050405020304" pitchFamily="18" charset="0"/>
              </a:rPr>
              <a:t>89  2</a:t>
            </a:r>
          </a:p>
        </p:txBody>
      </p:sp>
      <p:sp>
        <p:nvSpPr>
          <p:cNvPr id="103" name="Line 70">
            <a:extLst>
              <a:ext uri="{FF2B5EF4-FFF2-40B4-BE49-F238E27FC236}">
                <a16:creationId xmlns:a16="http://schemas.microsoft.com/office/drawing/2014/main" id="{04302D63-5076-47FD-BE68-5683EE82F27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817996" y="1293248"/>
            <a:ext cx="10931" cy="1270882"/>
          </a:xfrm>
          <a:prstGeom prst="line">
            <a:avLst/>
          </a:prstGeom>
          <a:noFill/>
          <a:ln w="28575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104" name="Line 72">
            <a:extLst>
              <a:ext uri="{FF2B5EF4-FFF2-40B4-BE49-F238E27FC236}">
                <a16:creationId xmlns:a16="http://schemas.microsoft.com/office/drawing/2014/main" id="{71556C35-AC30-4C1E-8C38-385C521EABB1}"/>
              </a:ext>
            </a:extLst>
          </p:cNvPr>
          <p:cNvSpPr>
            <a:spLocks noChangeShapeType="1"/>
          </p:cNvSpPr>
          <p:nvPr/>
        </p:nvSpPr>
        <p:spPr bwMode="auto">
          <a:xfrm>
            <a:off x="8809879" y="1798983"/>
            <a:ext cx="457200" cy="0"/>
          </a:xfrm>
          <a:prstGeom prst="line">
            <a:avLst/>
          </a:prstGeom>
          <a:noFill/>
          <a:ln w="28575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id="{EE8CB4ED-6F00-48F9-A216-3EABBA23FB26}"/>
              </a:ext>
            </a:extLst>
          </p:cNvPr>
          <p:cNvSpPr/>
          <p:nvPr/>
        </p:nvSpPr>
        <p:spPr>
          <a:xfrm>
            <a:off x="0" y="0"/>
            <a:ext cx="12192000" cy="4490720"/>
          </a:xfrm>
          <a:custGeom>
            <a:avLst/>
            <a:gdLst>
              <a:gd name="connsiteX0" fmla="*/ 488332 w 18296289"/>
              <a:gd name="connsiteY0" fmla="*/ 6 h 10287000"/>
              <a:gd name="connsiteX1" fmla="*/ 716342 w 18296289"/>
              <a:gd name="connsiteY1" fmla="*/ 6 h 10287000"/>
              <a:gd name="connsiteX2" fmla="*/ 716342 w 18296289"/>
              <a:gd name="connsiteY2" fmla="*/ 10287000 h 10287000"/>
              <a:gd name="connsiteX3" fmla="*/ 488332 w 18296289"/>
              <a:gd name="connsiteY3" fmla="*/ 10287000 h 10287000"/>
              <a:gd name="connsiteX4" fmla="*/ 0 w 18296289"/>
              <a:gd name="connsiteY4" fmla="*/ 6 h 10287000"/>
              <a:gd name="connsiteX5" fmla="*/ 228011 w 18296289"/>
              <a:gd name="connsiteY5" fmla="*/ 6 h 10287000"/>
              <a:gd name="connsiteX6" fmla="*/ 228011 w 18296289"/>
              <a:gd name="connsiteY6" fmla="*/ 10287000 h 10287000"/>
              <a:gd name="connsiteX7" fmla="*/ 0 w 18296289"/>
              <a:gd name="connsiteY7" fmla="*/ 10287000 h 10287000"/>
              <a:gd name="connsiteX8" fmla="*/ 976663 w 18296289"/>
              <a:gd name="connsiteY8" fmla="*/ 5 h 10287000"/>
              <a:gd name="connsiteX9" fmla="*/ 1204675 w 18296289"/>
              <a:gd name="connsiteY9" fmla="*/ 5 h 10287000"/>
              <a:gd name="connsiteX10" fmla="*/ 1204675 w 18296289"/>
              <a:gd name="connsiteY10" fmla="*/ 10287000 h 10287000"/>
              <a:gd name="connsiteX11" fmla="*/ 976663 w 18296289"/>
              <a:gd name="connsiteY11" fmla="*/ 10287000 h 10287000"/>
              <a:gd name="connsiteX12" fmla="*/ 1464995 w 18296289"/>
              <a:gd name="connsiteY12" fmla="*/ 5 h 10287000"/>
              <a:gd name="connsiteX13" fmla="*/ 1693006 w 18296289"/>
              <a:gd name="connsiteY13" fmla="*/ 5 h 10287000"/>
              <a:gd name="connsiteX14" fmla="*/ 1693006 w 18296289"/>
              <a:gd name="connsiteY14" fmla="*/ 10287000 h 10287000"/>
              <a:gd name="connsiteX15" fmla="*/ 1464995 w 18296289"/>
              <a:gd name="connsiteY15" fmla="*/ 10287000 h 10287000"/>
              <a:gd name="connsiteX16" fmla="*/ 1953326 w 18296289"/>
              <a:gd name="connsiteY16" fmla="*/ 5 h 10287000"/>
              <a:gd name="connsiteX17" fmla="*/ 2181338 w 18296289"/>
              <a:gd name="connsiteY17" fmla="*/ 5 h 10287000"/>
              <a:gd name="connsiteX18" fmla="*/ 2181338 w 18296289"/>
              <a:gd name="connsiteY18" fmla="*/ 10287000 h 10287000"/>
              <a:gd name="connsiteX19" fmla="*/ 1953326 w 18296289"/>
              <a:gd name="connsiteY19" fmla="*/ 10287000 h 10287000"/>
              <a:gd name="connsiteX20" fmla="*/ 2441658 w 18296289"/>
              <a:gd name="connsiteY20" fmla="*/ 5 h 10287000"/>
              <a:gd name="connsiteX21" fmla="*/ 2669670 w 18296289"/>
              <a:gd name="connsiteY21" fmla="*/ 5 h 10287000"/>
              <a:gd name="connsiteX22" fmla="*/ 2669670 w 18296289"/>
              <a:gd name="connsiteY22" fmla="*/ 10287000 h 10287000"/>
              <a:gd name="connsiteX23" fmla="*/ 2441658 w 18296289"/>
              <a:gd name="connsiteY23" fmla="*/ 10287000 h 10287000"/>
              <a:gd name="connsiteX24" fmla="*/ 2929991 w 18296289"/>
              <a:gd name="connsiteY24" fmla="*/ 5 h 10287000"/>
              <a:gd name="connsiteX25" fmla="*/ 3158002 w 18296289"/>
              <a:gd name="connsiteY25" fmla="*/ 5 h 10287000"/>
              <a:gd name="connsiteX26" fmla="*/ 3158002 w 18296289"/>
              <a:gd name="connsiteY26" fmla="*/ 10287000 h 10287000"/>
              <a:gd name="connsiteX27" fmla="*/ 2929991 w 18296289"/>
              <a:gd name="connsiteY27" fmla="*/ 10287000 h 10287000"/>
              <a:gd name="connsiteX28" fmla="*/ 3418323 w 18296289"/>
              <a:gd name="connsiteY28" fmla="*/ 5 h 10287000"/>
              <a:gd name="connsiteX29" fmla="*/ 3646334 w 18296289"/>
              <a:gd name="connsiteY29" fmla="*/ 5 h 10287000"/>
              <a:gd name="connsiteX30" fmla="*/ 3646334 w 18296289"/>
              <a:gd name="connsiteY30" fmla="*/ 10287000 h 10287000"/>
              <a:gd name="connsiteX31" fmla="*/ 3418323 w 18296289"/>
              <a:gd name="connsiteY31" fmla="*/ 10287000 h 10287000"/>
              <a:gd name="connsiteX32" fmla="*/ 3906655 w 18296289"/>
              <a:gd name="connsiteY32" fmla="*/ 5 h 10287000"/>
              <a:gd name="connsiteX33" fmla="*/ 4134665 w 18296289"/>
              <a:gd name="connsiteY33" fmla="*/ 5 h 10287000"/>
              <a:gd name="connsiteX34" fmla="*/ 4134665 w 18296289"/>
              <a:gd name="connsiteY34" fmla="*/ 10287000 h 10287000"/>
              <a:gd name="connsiteX35" fmla="*/ 3906655 w 18296289"/>
              <a:gd name="connsiteY35" fmla="*/ 10287000 h 10287000"/>
              <a:gd name="connsiteX36" fmla="*/ 4394985 w 18296289"/>
              <a:gd name="connsiteY36" fmla="*/ 4 h 10287000"/>
              <a:gd name="connsiteX37" fmla="*/ 4622994 w 18296289"/>
              <a:gd name="connsiteY37" fmla="*/ 4 h 10287000"/>
              <a:gd name="connsiteX38" fmla="*/ 4622994 w 18296289"/>
              <a:gd name="connsiteY38" fmla="*/ 10287000 h 10287000"/>
              <a:gd name="connsiteX39" fmla="*/ 4394985 w 18296289"/>
              <a:gd name="connsiteY39" fmla="*/ 10287000 h 10287000"/>
              <a:gd name="connsiteX40" fmla="*/ 4883318 w 18296289"/>
              <a:gd name="connsiteY40" fmla="*/ 4 h 10287000"/>
              <a:gd name="connsiteX41" fmla="*/ 5111327 w 18296289"/>
              <a:gd name="connsiteY41" fmla="*/ 4 h 10287000"/>
              <a:gd name="connsiteX42" fmla="*/ 5111327 w 18296289"/>
              <a:gd name="connsiteY42" fmla="*/ 10287000 h 10287000"/>
              <a:gd name="connsiteX43" fmla="*/ 4883318 w 18296289"/>
              <a:gd name="connsiteY43" fmla="*/ 10287000 h 10287000"/>
              <a:gd name="connsiteX44" fmla="*/ 5371649 w 18296289"/>
              <a:gd name="connsiteY44" fmla="*/ 4 h 10287000"/>
              <a:gd name="connsiteX45" fmla="*/ 5599660 w 18296289"/>
              <a:gd name="connsiteY45" fmla="*/ 4 h 10287000"/>
              <a:gd name="connsiteX46" fmla="*/ 5599660 w 18296289"/>
              <a:gd name="connsiteY46" fmla="*/ 10287000 h 10287000"/>
              <a:gd name="connsiteX47" fmla="*/ 5371649 w 18296289"/>
              <a:gd name="connsiteY47" fmla="*/ 10287000 h 10287000"/>
              <a:gd name="connsiteX48" fmla="*/ 5859980 w 18296289"/>
              <a:gd name="connsiteY48" fmla="*/ 4 h 10287000"/>
              <a:gd name="connsiteX49" fmla="*/ 6087990 w 18296289"/>
              <a:gd name="connsiteY49" fmla="*/ 4 h 10287000"/>
              <a:gd name="connsiteX50" fmla="*/ 6087990 w 18296289"/>
              <a:gd name="connsiteY50" fmla="*/ 10287000 h 10287000"/>
              <a:gd name="connsiteX51" fmla="*/ 5859980 w 18296289"/>
              <a:gd name="connsiteY51" fmla="*/ 10287000 h 10287000"/>
              <a:gd name="connsiteX52" fmla="*/ 6348314 w 18296289"/>
              <a:gd name="connsiteY52" fmla="*/ 4 h 10287000"/>
              <a:gd name="connsiteX53" fmla="*/ 6576324 w 18296289"/>
              <a:gd name="connsiteY53" fmla="*/ 4 h 10287000"/>
              <a:gd name="connsiteX54" fmla="*/ 6576324 w 18296289"/>
              <a:gd name="connsiteY54" fmla="*/ 10287000 h 10287000"/>
              <a:gd name="connsiteX55" fmla="*/ 6348314 w 18296289"/>
              <a:gd name="connsiteY55" fmla="*/ 10287000 h 10287000"/>
              <a:gd name="connsiteX56" fmla="*/ 6836644 w 18296289"/>
              <a:gd name="connsiteY56" fmla="*/ 4 h 10287000"/>
              <a:gd name="connsiteX57" fmla="*/ 7064654 w 18296289"/>
              <a:gd name="connsiteY57" fmla="*/ 4 h 10287000"/>
              <a:gd name="connsiteX58" fmla="*/ 7064654 w 18296289"/>
              <a:gd name="connsiteY58" fmla="*/ 10287000 h 10287000"/>
              <a:gd name="connsiteX59" fmla="*/ 6836644 w 18296289"/>
              <a:gd name="connsiteY59" fmla="*/ 10287000 h 10287000"/>
              <a:gd name="connsiteX60" fmla="*/ 7324976 w 18296289"/>
              <a:gd name="connsiteY60" fmla="*/ 3 h 10287000"/>
              <a:gd name="connsiteX61" fmla="*/ 7552987 w 18296289"/>
              <a:gd name="connsiteY61" fmla="*/ 3 h 10287000"/>
              <a:gd name="connsiteX62" fmla="*/ 7552987 w 18296289"/>
              <a:gd name="connsiteY62" fmla="*/ 10287000 h 10287000"/>
              <a:gd name="connsiteX63" fmla="*/ 7324976 w 18296289"/>
              <a:gd name="connsiteY63" fmla="*/ 10287000 h 10287000"/>
              <a:gd name="connsiteX64" fmla="*/ 7813308 w 18296289"/>
              <a:gd name="connsiteY64" fmla="*/ 3 h 10287000"/>
              <a:gd name="connsiteX65" fmla="*/ 8041318 w 18296289"/>
              <a:gd name="connsiteY65" fmla="*/ 3 h 10287000"/>
              <a:gd name="connsiteX66" fmla="*/ 8041318 w 18296289"/>
              <a:gd name="connsiteY66" fmla="*/ 10287000 h 10287000"/>
              <a:gd name="connsiteX67" fmla="*/ 7813308 w 18296289"/>
              <a:gd name="connsiteY67" fmla="*/ 10287000 h 10287000"/>
              <a:gd name="connsiteX68" fmla="*/ 8301639 w 18296289"/>
              <a:gd name="connsiteY68" fmla="*/ 3 h 10287000"/>
              <a:gd name="connsiteX69" fmla="*/ 8529649 w 18296289"/>
              <a:gd name="connsiteY69" fmla="*/ 3 h 10287000"/>
              <a:gd name="connsiteX70" fmla="*/ 8529649 w 18296289"/>
              <a:gd name="connsiteY70" fmla="*/ 10287000 h 10287000"/>
              <a:gd name="connsiteX71" fmla="*/ 8301639 w 18296289"/>
              <a:gd name="connsiteY71" fmla="*/ 10287000 h 10287000"/>
              <a:gd name="connsiteX72" fmla="*/ 8789970 w 18296289"/>
              <a:gd name="connsiteY72" fmla="*/ 3 h 10287000"/>
              <a:gd name="connsiteX73" fmla="*/ 9017981 w 18296289"/>
              <a:gd name="connsiteY73" fmla="*/ 3 h 10287000"/>
              <a:gd name="connsiteX74" fmla="*/ 9017981 w 18296289"/>
              <a:gd name="connsiteY74" fmla="*/ 10287000 h 10287000"/>
              <a:gd name="connsiteX75" fmla="*/ 8789970 w 18296289"/>
              <a:gd name="connsiteY75" fmla="*/ 10287000 h 10287000"/>
              <a:gd name="connsiteX76" fmla="*/ 9278302 w 18296289"/>
              <a:gd name="connsiteY76" fmla="*/ 3 h 10287000"/>
              <a:gd name="connsiteX77" fmla="*/ 9506313 w 18296289"/>
              <a:gd name="connsiteY77" fmla="*/ 3 h 10287000"/>
              <a:gd name="connsiteX78" fmla="*/ 9506313 w 18296289"/>
              <a:gd name="connsiteY78" fmla="*/ 10287000 h 10287000"/>
              <a:gd name="connsiteX79" fmla="*/ 9278302 w 18296289"/>
              <a:gd name="connsiteY79" fmla="*/ 10287000 h 10287000"/>
              <a:gd name="connsiteX80" fmla="*/ 9766634 w 18296289"/>
              <a:gd name="connsiteY80" fmla="*/ 3 h 10287000"/>
              <a:gd name="connsiteX81" fmla="*/ 9994645 w 18296289"/>
              <a:gd name="connsiteY81" fmla="*/ 3 h 10287000"/>
              <a:gd name="connsiteX82" fmla="*/ 9994645 w 18296289"/>
              <a:gd name="connsiteY82" fmla="*/ 10287000 h 10287000"/>
              <a:gd name="connsiteX83" fmla="*/ 9766634 w 18296289"/>
              <a:gd name="connsiteY83" fmla="*/ 10287000 h 10287000"/>
              <a:gd name="connsiteX84" fmla="*/ 10254966 w 18296289"/>
              <a:gd name="connsiteY84" fmla="*/ 3 h 10287000"/>
              <a:gd name="connsiteX85" fmla="*/ 10482977 w 18296289"/>
              <a:gd name="connsiteY85" fmla="*/ 3 h 10287000"/>
              <a:gd name="connsiteX86" fmla="*/ 10482977 w 18296289"/>
              <a:gd name="connsiteY86" fmla="*/ 10287000 h 10287000"/>
              <a:gd name="connsiteX87" fmla="*/ 10254966 w 18296289"/>
              <a:gd name="connsiteY87" fmla="*/ 10287000 h 10287000"/>
              <a:gd name="connsiteX88" fmla="*/ 10743298 w 18296289"/>
              <a:gd name="connsiteY88" fmla="*/ 2 h 10287000"/>
              <a:gd name="connsiteX89" fmla="*/ 10971309 w 18296289"/>
              <a:gd name="connsiteY89" fmla="*/ 2 h 10287000"/>
              <a:gd name="connsiteX90" fmla="*/ 10971309 w 18296289"/>
              <a:gd name="connsiteY90" fmla="*/ 10287000 h 10287000"/>
              <a:gd name="connsiteX91" fmla="*/ 10743298 w 18296289"/>
              <a:gd name="connsiteY91" fmla="*/ 10287000 h 10287000"/>
              <a:gd name="connsiteX92" fmla="*/ 11231630 w 18296289"/>
              <a:gd name="connsiteY92" fmla="*/ 2 h 10287000"/>
              <a:gd name="connsiteX93" fmla="*/ 11459641 w 18296289"/>
              <a:gd name="connsiteY93" fmla="*/ 2 h 10287000"/>
              <a:gd name="connsiteX94" fmla="*/ 11459641 w 18296289"/>
              <a:gd name="connsiteY94" fmla="*/ 10287000 h 10287000"/>
              <a:gd name="connsiteX95" fmla="*/ 11231630 w 18296289"/>
              <a:gd name="connsiteY95" fmla="*/ 10287000 h 10287000"/>
              <a:gd name="connsiteX96" fmla="*/ 11719962 w 18296289"/>
              <a:gd name="connsiteY96" fmla="*/ 2 h 10287000"/>
              <a:gd name="connsiteX97" fmla="*/ 11947973 w 18296289"/>
              <a:gd name="connsiteY97" fmla="*/ 2 h 10287000"/>
              <a:gd name="connsiteX98" fmla="*/ 11947973 w 18296289"/>
              <a:gd name="connsiteY98" fmla="*/ 10287000 h 10287000"/>
              <a:gd name="connsiteX99" fmla="*/ 11719962 w 18296289"/>
              <a:gd name="connsiteY99" fmla="*/ 10287000 h 10287000"/>
              <a:gd name="connsiteX100" fmla="*/ 12208294 w 18296289"/>
              <a:gd name="connsiteY100" fmla="*/ 2 h 10287000"/>
              <a:gd name="connsiteX101" fmla="*/ 12436305 w 18296289"/>
              <a:gd name="connsiteY101" fmla="*/ 2 h 10287000"/>
              <a:gd name="connsiteX102" fmla="*/ 12436305 w 18296289"/>
              <a:gd name="connsiteY102" fmla="*/ 10287000 h 10287000"/>
              <a:gd name="connsiteX103" fmla="*/ 12208294 w 18296289"/>
              <a:gd name="connsiteY103" fmla="*/ 10287000 h 10287000"/>
              <a:gd name="connsiteX104" fmla="*/ 12696626 w 18296289"/>
              <a:gd name="connsiteY104" fmla="*/ 2 h 10287000"/>
              <a:gd name="connsiteX105" fmla="*/ 12924637 w 18296289"/>
              <a:gd name="connsiteY105" fmla="*/ 2 h 10287000"/>
              <a:gd name="connsiteX106" fmla="*/ 12924637 w 18296289"/>
              <a:gd name="connsiteY106" fmla="*/ 10287000 h 10287000"/>
              <a:gd name="connsiteX107" fmla="*/ 12696626 w 18296289"/>
              <a:gd name="connsiteY107" fmla="*/ 10287000 h 10287000"/>
              <a:gd name="connsiteX108" fmla="*/ 13184958 w 18296289"/>
              <a:gd name="connsiteY108" fmla="*/ 2 h 10287000"/>
              <a:gd name="connsiteX109" fmla="*/ 13412969 w 18296289"/>
              <a:gd name="connsiteY109" fmla="*/ 2 h 10287000"/>
              <a:gd name="connsiteX110" fmla="*/ 13412969 w 18296289"/>
              <a:gd name="connsiteY110" fmla="*/ 10287000 h 10287000"/>
              <a:gd name="connsiteX111" fmla="*/ 13184958 w 18296289"/>
              <a:gd name="connsiteY111" fmla="*/ 10287000 h 10287000"/>
              <a:gd name="connsiteX112" fmla="*/ 13673290 w 18296289"/>
              <a:gd name="connsiteY112" fmla="*/ 1 h 10287000"/>
              <a:gd name="connsiteX113" fmla="*/ 13901301 w 18296289"/>
              <a:gd name="connsiteY113" fmla="*/ 1 h 10287000"/>
              <a:gd name="connsiteX114" fmla="*/ 13901301 w 18296289"/>
              <a:gd name="connsiteY114" fmla="*/ 10287000 h 10287000"/>
              <a:gd name="connsiteX115" fmla="*/ 13673290 w 18296289"/>
              <a:gd name="connsiteY115" fmla="*/ 10287000 h 10287000"/>
              <a:gd name="connsiteX116" fmla="*/ 14161622 w 18296289"/>
              <a:gd name="connsiteY116" fmla="*/ 1 h 10287000"/>
              <a:gd name="connsiteX117" fmla="*/ 14389633 w 18296289"/>
              <a:gd name="connsiteY117" fmla="*/ 1 h 10287000"/>
              <a:gd name="connsiteX118" fmla="*/ 14389633 w 18296289"/>
              <a:gd name="connsiteY118" fmla="*/ 10287000 h 10287000"/>
              <a:gd name="connsiteX119" fmla="*/ 14161622 w 18296289"/>
              <a:gd name="connsiteY119" fmla="*/ 10287000 h 10287000"/>
              <a:gd name="connsiteX120" fmla="*/ 14649954 w 18296289"/>
              <a:gd name="connsiteY120" fmla="*/ 1 h 10287000"/>
              <a:gd name="connsiteX121" fmla="*/ 14877965 w 18296289"/>
              <a:gd name="connsiteY121" fmla="*/ 1 h 10287000"/>
              <a:gd name="connsiteX122" fmla="*/ 14877965 w 18296289"/>
              <a:gd name="connsiteY122" fmla="*/ 10287000 h 10287000"/>
              <a:gd name="connsiteX123" fmla="*/ 14649954 w 18296289"/>
              <a:gd name="connsiteY123" fmla="*/ 10287000 h 10287000"/>
              <a:gd name="connsiteX124" fmla="*/ 15138286 w 18296289"/>
              <a:gd name="connsiteY124" fmla="*/ 1 h 10287000"/>
              <a:gd name="connsiteX125" fmla="*/ 15366297 w 18296289"/>
              <a:gd name="connsiteY125" fmla="*/ 1 h 10287000"/>
              <a:gd name="connsiteX126" fmla="*/ 15366297 w 18296289"/>
              <a:gd name="connsiteY126" fmla="*/ 10287000 h 10287000"/>
              <a:gd name="connsiteX127" fmla="*/ 15138286 w 18296289"/>
              <a:gd name="connsiteY127" fmla="*/ 10287000 h 10287000"/>
              <a:gd name="connsiteX128" fmla="*/ 15626618 w 18296289"/>
              <a:gd name="connsiteY128" fmla="*/ 1 h 10287000"/>
              <a:gd name="connsiteX129" fmla="*/ 15854629 w 18296289"/>
              <a:gd name="connsiteY129" fmla="*/ 1 h 10287000"/>
              <a:gd name="connsiteX130" fmla="*/ 15854629 w 18296289"/>
              <a:gd name="connsiteY130" fmla="*/ 10287000 h 10287000"/>
              <a:gd name="connsiteX131" fmla="*/ 15626618 w 18296289"/>
              <a:gd name="connsiteY131" fmla="*/ 10287000 h 10287000"/>
              <a:gd name="connsiteX132" fmla="*/ 16114950 w 18296289"/>
              <a:gd name="connsiteY132" fmla="*/ 1 h 10287000"/>
              <a:gd name="connsiteX133" fmla="*/ 16342961 w 18296289"/>
              <a:gd name="connsiteY133" fmla="*/ 1 h 10287000"/>
              <a:gd name="connsiteX134" fmla="*/ 16342961 w 18296289"/>
              <a:gd name="connsiteY134" fmla="*/ 10287000 h 10287000"/>
              <a:gd name="connsiteX135" fmla="*/ 16114950 w 18296289"/>
              <a:gd name="connsiteY135" fmla="*/ 10287000 h 10287000"/>
              <a:gd name="connsiteX136" fmla="*/ 16603282 w 18296289"/>
              <a:gd name="connsiteY136" fmla="*/ 1 h 10287000"/>
              <a:gd name="connsiteX137" fmla="*/ 16831293 w 18296289"/>
              <a:gd name="connsiteY137" fmla="*/ 1 h 10287000"/>
              <a:gd name="connsiteX138" fmla="*/ 16831293 w 18296289"/>
              <a:gd name="connsiteY138" fmla="*/ 10287000 h 10287000"/>
              <a:gd name="connsiteX139" fmla="*/ 16603282 w 18296289"/>
              <a:gd name="connsiteY139" fmla="*/ 10287000 h 10287000"/>
              <a:gd name="connsiteX140" fmla="*/ 17091615 w 18296289"/>
              <a:gd name="connsiteY140" fmla="*/ 0 h 10287000"/>
              <a:gd name="connsiteX141" fmla="*/ 17319625 w 18296289"/>
              <a:gd name="connsiteY141" fmla="*/ 0 h 10287000"/>
              <a:gd name="connsiteX142" fmla="*/ 17319625 w 18296289"/>
              <a:gd name="connsiteY142" fmla="*/ 10287000 h 10287000"/>
              <a:gd name="connsiteX143" fmla="*/ 17091615 w 18296289"/>
              <a:gd name="connsiteY143" fmla="*/ 10287000 h 10287000"/>
              <a:gd name="connsiteX144" fmla="*/ 17579947 w 18296289"/>
              <a:gd name="connsiteY144" fmla="*/ 0 h 10287000"/>
              <a:gd name="connsiteX145" fmla="*/ 17807957 w 18296289"/>
              <a:gd name="connsiteY145" fmla="*/ 0 h 10287000"/>
              <a:gd name="connsiteX146" fmla="*/ 17807957 w 18296289"/>
              <a:gd name="connsiteY146" fmla="*/ 10287000 h 10287000"/>
              <a:gd name="connsiteX147" fmla="*/ 17579947 w 18296289"/>
              <a:gd name="connsiteY147" fmla="*/ 10287000 h 10287000"/>
              <a:gd name="connsiteX148" fmla="*/ 18068279 w 18296289"/>
              <a:gd name="connsiteY148" fmla="*/ 0 h 10287000"/>
              <a:gd name="connsiteX149" fmla="*/ 18296289 w 18296289"/>
              <a:gd name="connsiteY149" fmla="*/ 0 h 10287000"/>
              <a:gd name="connsiteX150" fmla="*/ 18296289 w 18296289"/>
              <a:gd name="connsiteY150" fmla="*/ 10287000 h 10287000"/>
              <a:gd name="connsiteX151" fmla="*/ 18068279 w 18296289"/>
              <a:gd name="connsiteY151" fmla="*/ 10287000 h 1028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18296289" h="10287000">
                <a:moveTo>
                  <a:pt x="488332" y="6"/>
                </a:moveTo>
                <a:lnTo>
                  <a:pt x="716342" y="6"/>
                </a:lnTo>
                <a:lnTo>
                  <a:pt x="716342" y="10287000"/>
                </a:lnTo>
                <a:lnTo>
                  <a:pt x="488332" y="10287000"/>
                </a:lnTo>
                <a:close/>
                <a:moveTo>
                  <a:pt x="0" y="6"/>
                </a:moveTo>
                <a:lnTo>
                  <a:pt x="228011" y="6"/>
                </a:lnTo>
                <a:lnTo>
                  <a:pt x="228011" y="10287000"/>
                </a:lnTo>
                <a:lnTo>
                  <a:pt x="0" y="10287000"/>
                </a:lnTo>
                <a:close/>
                <a:moveTo>
                  <a:pt x="976663" y="5"/>
                </a:moveTo>
                <a:lnTo>
                  <a:pt x="1204675" y="5"/>
                </a:lnTo>
                <a:lnTo>
                  <a:pt x="1204675" y="10287000"/>
                </a:lnTo>
                <a:lnTo>
                  <a:pt x="976663" y="10287000"/>
                </a:lnTo>
                <a:close/>
                <a:moveTo>
                  <a:pt x="1464995" y="5"/>
                </a:moveTo>
                <a:lnTo>
                  <a:pt x="1693006" y="5"/>
                </a:lnTo>
                <a:lnTo>
                  <a:pt x="1693006" y="10287000"/>
                </a:lnTo>
                <a:lnTo>
                  <a:pt x="1464995" y="10287000"/>
                </a:lnTo>
                <a:close/>
                <a:moveTo>
                  <a:pt x="1953326" y="5"/>
                </a:moveTo>
                <a:lnTo>
                  <a:pt x="2181338" y="5"/>
                </a:lnTo>
                <a:lnTo>
                  <a:pt x="2181338" y="10287000"/>
                </a:lnTo>
                <a:lnTo>
                  <a:pt x="1953326" y="10287000"/>
                </a:lnTo>
                <a:close/>
                <a:moveTo>
                  <a:pt x="2441658" y="5"/>
                </a:moveTo>
                <a:lnTo>
                  <a:pt x="2669670" y="5"/>
                </a:lnTo>
                <a:lnTo>
                  <a:pt x="2669670" y="10287000"/>
                </a:lnTo>
                <a:lnTo>
                  <a:pt x="2441658" y="10287000"/>
                </a:lnTo>
                <a:close/>
                <a:moveTo>
                  <a:pt x="2929991" y="5"/>
                </a:moveTo>
                <a:lnTo>
                  <a:pt x="3158002" y="5"/>
                </a:lnTo>
                <a:lnTo>
                  <a:pt x="3158002" y="10287000"/>
                </a:lnTo>
                <a:lnTo>
                  <a:pt x="2929991" y="10287000"/>
                </a:lnTo>
                <a:close/>
                <a:moveTo>
                  <a:pt x="3418323" y="5"/>
                </a:moveTo>
                <a:lnTo>
                  <a:pt x="3646334" y="5"/>
                </a:lnTo>
                <a:lnTo>
                  <a:pt x="3646334" y="10287000"/>
                </a:lnTo>
                <a:lnTo>
                  <a:pt x="3418323" y="10287000"/>
                </a:lnTo>
                <a:close/>
                <a:moveTo>
                  <a:pt x="3906655" y="5"/>
                </a:moveTo>
                <a:lnTo>
                  <a:pt x="4134665" y="5"/>
                </a:lnTo>
                <a:lnTo>
                  <a:pt x="4134665" y="10287000"/>
                </a:lnTo>
                <a:lnTo>
                  <a:pt x="3906655" y="10287000"/>
                </a:lnTo>
                <a:close/>
                <a:moveTo>
                  <a:pt x="4394985" y="4"/>
                </a:moveTo>
                <a:lnTo>
                  <a:pt x="4622994" y="4"/>
                </a:lnTo>
                <a:lnTo>
                  <a:pt x="4622994" y="10287000"/>
                </a:lnTo>
                <a:lnTo>
                  <a:pt x="4394985" y="10287000"/>
                </a:lnTo>
                <a:close/>
                <a:moveTo>
                  <a:pt x="4883318" y="4"/>
                </a:moveTo>
                <a:lnTo>
                  <a:pt x="5111327" y="4"/>
                </a:lnTo>
                <a:lnTo>
                  <a:pt x="5111327" y="10287000"/>
                </a:lnTo>
                <a:lnTo>
                  <a:pt x="4883318" y="10287000"/>
                </a:lnTo>
                <a:close/>
                <a:moveTo>
                  <a:pt x="5371649" y="4"/>
                </a:moveTo>
                <a:lnTo>
                  <a:pt x="5599660" y="4"/>
                </a:lnTo>
                <a:lnTo>
                  <a:pt x="5599660" y="10287000"/>
                </a:lnTo>
                <a:lnTo>
                  <a:pt x="5371649" y="10287000"/>
                </a:lnTo>
                <a:close/>
                <a:moveTo>
                  <a:pt x="5859980" y="4"/>
                </a:moveTo>
                <a:lnTo>
                  <a:pt x="6087990" y="4"/>
                </a:lnTo>
                <a:lnTo>
                  <a:pt x="6087990" y="10287000"/>
                </a:lnTo>
                <a:lnTo>
                  <a:pt x="5859980" y="10287000"/>
                </a:lnTo>
                <a:close/>
                <a:moveTo>
                  <a:pt x="6348314" y="4"/>
                </a:moveTo>
                <a:lnTo>
                  <a:pt x="6576324" y="4"/>
                </a:lnTo>
                <a:lnTo>
                  <a:pt x="6576324" y="10287000"/>
                </a:lnTo>
                <a:lnTo>
                  <a:pt x="6348314" y="10287000"/>
                </a:lnTo>
                <a:close/>
                <a:moveTo>
                  <a:pt x="6836644" y="4"/>
                </a:moveTo>
                <a:lnTo>
                  <a:pt x="7064654" y="4"/>
                </a:lnTo>
                <a:lnTo>
                  <a:pt x="7064654" y="10287000"/>
                </a:lnTo>
                <a:lnTo>
                  <a:pt x="6836644" y="10287000"/>
                </a:lnTo>
                <a:close/>
                <a:moveTo>
                  <a:pt x="7324976" y="3"/>
                </a:moveTo>
                <a:lnTo>
                  <a:pt x="7552987" y="3"/>
                </a:lnTo>
                <a:lnTo>
                  <a:pt x="7552987" y="10287000"/>
                </a:lnTo>
                <a:lnTo>
                  <a:pt x="7324976" y="10287000"/>
                </a:lnTo>
                <a:close/>
                <a:moveTo>
                  <a:pt x="7813308" y="3"/>
                </a:moveTo>
                <a:lnTo>
                  <a:pt x="8041318" y="3"/>
                </a:lnTo>
                <a:lnTo>
                  <a:pt x="8041318" y="10287000"/>
                </a:lnTo>
                <a:lnTo>
                  <a:pt x="7813308" y="10287000"/>
                </a:lnTo>
                <a:close/>
                <a:moveTo>
                  <a:pt x="8301639" y="3"/>
                </a:moveTo>
                <a:lnTo>
                  <a:pt x="8529649" y="3"/>
                </a:lnTo>
                <a:lnTo>
                  <a:pt x="8529649" y="10287000"/>
                </a:lnTo>
                <a:lnTo>
                  <a:pt x="8301639" y="10287000"/>
                </a:lnTo>
                <a:close/>
                <a:moveTo>
                  <a:pt x="8789970" y="3"/>
                </a:moveTo>
                <a:lnTo>
                  <a:pt x="9017981" y="3"/>
                </a:lnTo>
                <a:lnTo>
                  <a:pt x="9017981" y="10287000"/>
                </a:lnTo>
                <a:lnTo>
                  <a:pt x="8789970" y="10287000"/>
                </a:lnTo>
                <a:close/>
                <a:moveTo>
                  <a:pt x="9278302" y="3"/>
                </a:moveTo>
                <a:lnTo>
                  <a:pt x="9506313" y="3"/>
                </a:lnTo>
                <a:lnTo>
                  <a:pt x="9506313" y="10287000"/>
                </a:lnTo>
                <a:lnTo>
                  <a:pt x="9278302" y="10287000"/>
                </a:lnTo>
                <a:close/>
                <a:moveTo>
                  <a:pt x="9766634" y="3"/>
                </a:moveTo>
                <a:lnTo>
                  <a:pt x="9994645" y="3"/>
                </a:lnTo>
                <a:lnTo>
                  <a:pt x="9994645" y="10287000"/>
                </a:lnTo>
                <a:lnTo>
                  <a:pt x="9766634" y="10287000"/>
                </a:lnTo>
                <a:close/>
                <a:moveTo>
                  <a:pt x="10254966" y="3"/>
                </a:moveTo>
                <a:lnTo>
                  <a:pt x="10482977" y="3"/>
                </a:lnTo>
                <a:lnTo>
                  <a:pt x="10482977" y="10287000"/>
                </a:lnTo>
                <a:lnTo>
                  <a:pt x="10254966" y="10287000"/>
                </a:lnTo>
                <a:close/>
                <a:moveTo>
                  <a:pt x="10743298" y="2"/>
                </a:moveTo>
                <a:lnTo>
                  <a:pt x="10971309" y="2"/>
                </a:lnTo>
                <a:lnTo>
                  <a:pt x="10971309" y="10287000"/>
                </a:lnTo>
                <a:lnTo>
                  <a:pt x="10743298" y="10287000"/>
                </a:lnTo>
                <a:close/>
                <a:moveTo>
                  <a:pt x="11231630" y="2"/>
                </a:moveTo>
                <a:lnTo>
                  <a:pt x="11459641" y="2"/>
                </a:lnTo>
                <a:lnTo>
                  <a:pt x="11459641" y="10287000"/>
                </a:lnTo>
                <a:lnTo>
                  <a:pt x="11231630" y="10287000"/>
                </a:lnTo>
                <a:close/>
                <a:moveTo>
                  <a:pt x="11719962" y="2"/>
                </a:moveTo>
                <a:lnTo>
                  <a:pt x="11947973" y="2"/>
                </a:lnTo>
                <a:lnTo>
                  <a:pt x="11947973" y="10287000"/>
                </a:lnTo>
                <a:lnTo>
                  <a:pt x="11719962" y="10287000"/>
                </a:lnTo>
                <a:close/>
                <a:moveTo>
                  <a:pt x="12208294" y="2"/>
                </a:moveTo>
                <a:lnTo>
                  <a:pt x="12436305" y="2"/>
                </a:lnTo>
                <a:lnTo>
                  <a:pt x="12436305" y="10287000"/>
                </a:lnTo>
                <a:lnTo>
                  <a:pt x="12208294" y="10287000"/>
                </a:lnTo>
                <a:close/>
                <a:moveTo>
                  <a:pt x="12696626" y="2"/>
                </a:moveTo>
                <a:lnTo>
                  <a:pt x="12924637" y="2"/>
                </a:lnTo>
                <a:lnTo>
                  <a:pt x="12924637" y="10287000"/>
                </a:lnTo>
                <a:lnTo>
                  <a:pt x="12696626" y="10287000"/>
                </a:lnTo>
                <a:close/>
                <a:moveTo>
                  <a:pt x="13184958" y="2"/>
                </a:moveTo>
                <a:lnTo>
                  <a:pt x="13412969" y="2"/>
                </a:lnTo>
                <a:lnTo>
                  <a:pt x="13412969" y="10287000"/>
                </a:lnTo>
                <a:lnTo>
                  <a:pt x="13184958" y="10287000"/>
                </a:lnTo>
                <a:close/>
                <a:moveTo>
                  <a:pt x="13673290" y="1"/>
                </a:moveTo>
                <a:lnTo>
                  <a:pt x="13901301" y="1"/>
                </a:lnTo>
                <a:lnTo>
                  <a:pt x="13901301" y="10287000"/>
                </a:lnTo>
                <a:lnTo>
                  <a:pt x="13673290" y="10287000"/>
                </a:lnTo>
                <a:close/>
                <a:moveTo>
                  <a:pt x="14161622" y="1"/>
                </a:moveTo>
                <a:lnTo>
                  <a:pt x="14389633" y="1"/>
                </a:lnTo>
                <a:lnTo>
                  <a:pt x="14389633" y="10287000"/>
                </a:lnTo>
                <a:lnTo>
                  <a:pt x="14161622" y="10287000"/>
                </a:lnTo>
                <a:close/>
                <a:moveTo>
                  <a:pt x="14649954" y="1"/>
                </a:moveTo>
                <a:lnTo>
                  <a:pt x="14877965" y="1"/>
                </a:lnTo>
                <a:lnTo>
                  <a:pt x="14877965" y="10287000"/>
                </a:lnTo>
                <a:lnTo>
                  <a:pt x="14649954" y="10287000"/>
                </a:lnTo>
                <a:close/>
                <a:moveTo>
                  <a:pt x="15138286" y="1"/>
                </a:moveTo>
                <a:lnTo>
                  <a:pt x="15366297" y="1"/>
                </a:lnTo>
                <a:lnTo>
                  <a:pt x="15366297" y="10287000"/>
                </a:lnTo>
                <a:lnTo>
                  <a:pt x="15138286" y="10287000"/>
                </a:lnTo>
                <a:close/>
                <a:moveTo>
                  <a:pt x="15626618" y="1"/>
                </a:moveTo>
                <a:lnTo>
                  <a:pt x="15854629" y="1"/>
                </a:lnTo>
                <a:lnTo>
                  <a:pt x="15854629" y="10287000"/>
                </a:lnTo>
                <a:lnTo>
                  <a:pt x="15626618" y="10287000"/>
                </a:lnTo>
                <a:close/>
                <a:moveTo>
                  <a:pt x="16114950" y="1"/>
                </a:moveTo>
                <a:lnTo>
                  <a:pt x="16342961" y="1"/>
                </a:lnTo>
                <a:lnTo>
                  <a:pt x="16342961" y="10287000"/>
                </a:lnTo>
                <a:lnTo>
                  <a:pt x="16114950" y="10287000"/>
                </a:lnTo>
                <a:close/>
                <a:moveTo>
                  <a:pt x="16603282" y="1"/>
                </a:moveTo>
                <a:lnTo>
                  <a:pt x="16831293" y="1"/>
                </a:lnTo>
                <a:lnTo>
                  <a:pt x="16831293" y="10287000"/>
                </a:lnTo>
                <a:lnTo>
                  <a:pt x="16603282" y="10287000"/>
                </a:lnTo>
                <a:close/>
                <a:moveTo>
                  <a:pt x="17091615" y="0"/>
                </a:moveTo>
                <a:lnTo>
                  <a:pt x="17319625" y="0"/>
                </a:lnTo>
                <a:lnTo>
                  <a:pt x="17319625" y="10287000"/>
                </a:lnTo>
                <a:lnTo>
                  <a:pt x="17091615" y="10287000"/>
                </a:lnTo>
                <a:close/>
                <a:moveTo>
                  <a:pt x="17579947" y="0"/>
                </a:moveTo>
                <a:lnTo>
                  <a:pt x="17807957" y="0"/>
                </a:lnTo>
                <a:lnTo>
                  <a:pt x="17807957" y="10287000"/>
                </a:lnTo>
                <a:lnTo>
                  <a:pt x="17579947" y="10287000"/>
                </a:lnTo>
                <a:close/>
                <a:moveTo>
                  <a:pt x="18068279" y="0"/>
                </a:moveTo>
                <a:lnTo>
                  <a:pt x="18296289" y="0"/>
                </a:lnTo>
                <a:lnTo>
                  <a:pt x="18296289" y="10287000"/>
                </a:lnTo>
                <a:lnTo>
                  <a:pt x="18068279" y="10287000"/>
                </a:lnTo>
                <a:close/>
              </a:path>
            </a:pathLst>
          </a:custGeom>
          <a:solidFill>
            <a:srgbClr val="FF7B21">
              <a:alpha val="1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058238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C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C5B3A7D6-53A0-4D2C-8E2B-145004269745}"/>
              </a:ext>
            </a:extLst>
          </p:cNvPr>
          <p:cNvSpPr/>
          <p:nvPr/>
        </p:nvSpPr>
        <p:spPr>
          <a:xfrm>
            <a:off x="5311471" y="1097280"/>
            <a:ext cx="1598212" cy="333955"/>
          </a:xfrm>
          <a:prstGeom prst="rect">
            <a:avLst/>
          </a:prstGeom>
          <a:solidFill>
            <a:srgbClr val="FFFFC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" name="그룹 6">
            <a:extLst>
              <a:ext uri="{FF2B5EF4-FFF2-40B4-BE49-F238E27FC236}">
                <a16:creationId xmlns:a16="http://schemas.microsoft.com/office/drawing/2014/main" id="{15652E4D-DD1F-436E-9EB1-CC4EFA84F5EA}"/>
              </a:ext>
            </a:extLst>
          </p:cNvPr>
          <p:cNvGrpSpPr/>
          <p:nvPr/>
        </p:nvGrpSpPr>
        <p:grpSpPr>
          <a:xfrm>
            <a:off x="917130" y="0"/>
            <a:ext cx="10394049" cy="6858000"/>
            <a:chOff x="856030" y="1815903"/>
            <a:chExt cx="10394049" cy="4614212"/>
          </a:xfrm>
        </p:grpSpPr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10FD1120-F756-4A5E-B695-BE2CF2D631CD}"/>
                </a:ext>
              </a:extLst>
            </p:cNvPr>
            <p:cNvGrpSpPr/>
            <p:nvPr/>
          </p:nvGrpSpPr>
          <p:grpSpPr>
            <a:xfrm>
              <a:off x="856030" y="3682986"/>
              <a:ext cx="820144" cy="2747129"/>
              <a:chOff x="611560" y="3100846"/>
              <a:chExt cx="998939" cy="3346017"/>
            </a:xfrm>
          </p:grpSpPr>
          <p:grpSp>
            <p:nvGrpSpPr>
              <p:cNvPr id="31" name="Group 30">
                <a:extLst>
                  <a:ext uri="{FF2B5EF4-FFF2-40B4-BE49-F238E27FC236}">
                    <a16:creationId xmlns:a16="http://schemas.microsoft.com/office/drawing/2014/main" id="{EAD8473E-68D2-47B6-B9E8-FEF660C3393C}"/>
                  </a:ext>
                </a:extLst>
              </p:cNvPr>
              <p:cNvGrpSpPr/>
              <p:nvPr/>
            </p:nvGrpSpPr>
            <p:grpSpPr>
              <a:xfrm>
                <a:off x="611560" y="6019700"/>
                <a:ext cx="998939" cy="375032"/>
                <a:chOff x="1950157" y="5792396"/>
                <a:chExt cx="1396179" cy="524168"/>
              </a:xfrm>
            </p:grpSpPr>
            <p:sp>
              <p:nvSpPr>
                <p:cNvPr id="36" name="Oval 35">
                  <a:extLst>
                    <a:ext uri="{FF2B5EF4-FFF2-40B4-BE49-F238E27FC236}">
                      <a16:creationId xmlns:a16="http://schemas.microsoft.com/office/drawing/2014/main" id="{117063D5-96D1-4B4C-853B-9BF0CA071769}"/>
                    </a:ext>
                  </a:extLst>
                </p:cNvPr>
                <p:cNvSpPr/>
                <p:nvPr/>
              </p:nvSpPr>
              <p:spPr>
                <a:xfrm flipV="1">
                  <a:off x="1950157" y="5792396"/>
                  <a:ext cx="1387404" cy="444916"/>
                </a:xfrm>
                <a:prstGeom prst="ellipse">
                  <a:avLst/>
                </a:prstGeom>
                <a:solidFill>
                  <a:schemeClr val="tx1">
                    <a:alpha val="27000"/>
                  </a:schemeClr>
                </a:solidFill>
                <a:ln>
                  <a:noFill/>
                </a:ln>
                <a:effectLst>
                  <a:softEdge rad="165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37" name="Oval 36">
                  <a:extLst>
                    <a:ext uri="{FF2B5EF4-FFF2-40B4-BE49-F238E27FC236}">
                      <a16:creationId xmlns:a16="http://schemas.microsoft.com/office/drawing/2014/main" id="{3F761888-5BD2-48EE-854B-0FA0BFB94255}"/>
                    </a:ext>
                  </a:extLst>
                </p:cNvPr>
                <p:cNvSpPr/>
                <p:nvPr/>
              </p:nvSpPr>
              <p:spPr>
                <a:xfrm flipV="1">
                  <a:off x="1955961" y="5859544"/>
                  <a:ext cx="1390375" cy="457020"/>
                </a:xfrm>
                <a:prstGeom prst="ellipse">
                  <a:avLst/>
                </a:prstGeom>
                <a:solidFill>
                  <a:schemeClr val="tx1">
                    <a:alpha val="81000"/>
                  </a:schemeClr>
                </a:solidFill>
                <a:ln>
                  <a:noFill/>
                </a:ln>
                <a:effectLst>
                  <a:softEdge rad="1651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</p:grpSp>
          <p:sp>
            <p:nvSpPr>
              <p:cNvPr id="32" name="Rectangle 8">
                <a:extLst>
                  <a:ext uri="{FF2B5EF4-FFF2-40B4-BE49-F238E27FC236}">
                    <a16:creationId xmlns:a16="http://schemas.microsoft.com/office/drawing/2014/main" id="{88E414DA-1230-4303-BF41-5A74EC2371D8}"/>
                  </a:ext>
                </a:extLst>
              </p:cNvPr>
              <p:cNvSpPr/>
              <p:nvPr/>
            </p:nvSpPr>
            <p:spPr>
              <a:xfrm>
                <a:off x="747489" y="5601909"/>
                <a:ext cx="644784" cy="844954"/>
              </a:xfrm>
              <a:custGeom>
                <a:avLst/>
                <a:gdLst/>
                <a:ahLst/>
                <a:cxnLst/>
                <a:rect l="l" t="t" r="r" b="b"/>
                <a:pathLst>
                  <a:path w="780084" h="779141">
                    <a:moveTo>
                      <a:pt x="0" y="0"/>
                    </a:moveTo>
                    <a:lnTo>
                      <a:pt x="1" y="0"/>
                    </a:lnTo>
                    <a:lnTo>
                      <a:pt x="388409" y="0"/>
                    </a:lnTo>
                    <a:lnTo>
                      <a:pt x="588206" y="0"/>
                    </a:lnTo>
                    <a:lnTo>
                      <a:pt x="780084" y="0"/>
                    </a:lnTo>
                    <a:lnTo>
                      <a:pt x="780084" y="125396"/>
                    </a:lnTo>
                    <a:lnTo>
                      <a:pt x="779646" y="125396"/>
                    </a:lnTo>
                    <a:lnTo>
                      <a:pt x="390042" y="779141"/>
                    </a:lnTo>
                    <a:lnTo>
                      <a:pt x="438" y="125397"/>
                    </a:lnTo>
                    <a:lnTo>
                      <a:pt x="1" y="125397"/>
                    </a:lnTo>
                    <a:lnTo>
                      <a:pt x="1" y="125396"/>
                    </a:lnTo>
                    <a:lnTo>
                      <a:pt x="0" y="125396"/>
                    </a:lnTo>
                    <a:lnTo>
                      <a:pt x="0" y="124662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6">
                      <a:lumMod val="30000"/>
                      <a:lumOff val="70000"/>
                    </a:schemeClr>
                  </a:gs>
                  <a:gs pos="100000">
                    <a:schemeClr val="accent6">
                      <a:lumMod val="30000"/>
                      <a:lumOff val="70000"/>
                    </a:schemeClr>
                  </a:gs>
                </a:gsLst>
                <a:lin ang="198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3" name="Rectangle 8">
                <a:extLst>
                  <a:ext uri="{FF2B5EF4-FFF2-40B4-BE49-F238E27FC236}">
                    <a16:creationId xmlns:a16="http://schemas.microsoft.com/office/drawing/2014/main" id="{17BAF7BD-EE90-46D5-803E-2EFCEA574FDE}"/>
                  </a:ext>
                </a:extLst>
              </p:cNvPr>
              <p:cNvSpPr/>
              <p:nvPr/>
            </p:nvSpPr>
            <p:spPr>
              <a:xfrm>
                <a:off x="787266" y="5539463"/>
                <a:ext cx="320624" cy="641036"/>
              </a:xfrm>
              <a:custGeom>
                <a:avLst/>
                <a:gdLst/>
                <a:ahLst/>
                <a:cxnLst/>
                <a:rect l="l" t="t" r="r" b="b"/>
                <a:pathLst>
                  <a:path w="896246" h="1791906">
                    <a:moveTo>
                      <a:pt x="0" y="0"/>
                    </a:moveTo>
                    <a:lnTo>
                      <a:pt x="440115" y="0"/>
                    </a:lnTo>
                    <a:lnTo>
                      <a:pt x="452263" y="212596"/>
                    </a:lnTo>
                    <a:lnTo>
                      <a:pt x="896246" y="1791906"/>
                    </a:lnTo>
                    <a:lnTo>
                      <a:pt x="1012" y="289727"/>
                    </a:lnTo>
                    <a:lnTo>
                      <a:pt x="0" y="289727"/>
                    </a:lnTo>
                    <a:lnTo>
                      <a:pt x="0" y="28803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6">
                      <a:lumMod val="20000"/>
                      <a:lumOff val="80000"/>
                    </a:schemeClr>
                  </a:gs>
                  <a:gs pos="100000">
                    <a:schemeClr val="accent6">
                      <a:lumMod val="20000"/>
                      <a:lumOff val="80000"/>
                    </a:schemeClr>
                  </a:gs>
                </a:gsLst>
                <a:lin ang="198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4" name="Rectangle 8">
                <a:extLst>
                  <a:ext uri="{FF2B5EF4-FFF2-40B4-BE49-F238E27FC236}">
                    <a16:creationId xmlns:a16="http://schemas.microsoft.com/office/drawing/2014/main" id="{2B6787D3-E76B-484B-98E9-076CFEC25907}"/>
                  </a:ext>
                </a:extLst>
              </p:cNvPr>
              <p:cNvSpPr/>
              <p:nvPr/>
            </p:nvSpPr>
            <p:spPr>
              <a:xfrm>
                <a:off x="992742" y="6036161"/>
                <a:ext cx="188232" cy="410702"/>
              </a:xfrm>
              <a:custGeom>
                <a:avLst/>
                <a:gdLst/>
                <a:ahLst/>
                <a:cxnLst/>
                <a:rect l="l" t="t" r="r" b="b"/>
                <a:pathLst>
                  <a:path w="1791810" h="1800199">
                    <a:moveTo>
                      <a:pt x="229620" y="140779"/>
                    </a:moveTo>
                    <a:cubicBezTo>
                      <a:pt x="334730" y="140779"/>
                      <a:pt x="422984" y="212958"/>
                      <a:pt x="445844" y="310765"/>
                    </a:cubicBezTo>
                    <a:lnTo>
                      <a:pt x="454300" y="310765"/>
                    </a:lnTo>
                    <a:lnTo>
                      <a:pt x="462757" y="310765"/>
                    </a:lnTo>
                    <a:cubicBezTo>
                      <a:pt x="485617" y="212958"/>
                      <a:pt x="573869" y="140779"/>
                      <a:pt x="678980" y="140779"/>
                    </a:cubicBezTo>
                    <a:cubicBezTo>
                      <a:pt x="784090" y="140779"/>
                      <a:pt x="872344" y="212958"/>
                      <a:pt x="895204" y="310765"/>
                    </a:cubicBezTo>
                    <a:lnTo>
                      <a:pt x="903659" y="310765"/>
                    </a:lnTo>
                    <a:lnTo>
                      <a:pt x="903660" y="310765"/>
                    </a:lnTo>
                    <a:lnTo>
                      <a:pt x="912116" y="310765"/>
                    </a:lnTo>
                    <a:cubicBezTo>
                      <a:pt x="934976" y="212958"/>
                      <a:pt x="1023228" y="140779"/>
                      <a:pt x="1128339" y="140779"/>
                    </a:cubicBezTo>
                    <a:cubicBezTo>
                      <a:pt x="1233450" y="140779"/>
                      <a:pt x="1321703" y="212958"/>
                      <a:pt x="1344563" y="310765"/>
                    </a:cubicBezTo>
                    <a:lnTo>
                      <a:pt x="1353019" y="310765"/>
                    </a:lnTo>
                    <a:lnTo>
                      <a:pt x="1361476" y="310765"/>
                    </a:lnTo>
                    <a:cubicBezTo>
                      <a:pt x="1384336" y="212958"/>
                      <a:pt x="1472588" y="140779"/>
                      <a:pt x="1577699" y="140779"/>
                    </a:cubicBezTo>
                    <a:cubicBezTo>
                      <a:pt x="1680932" y="140779"/>
                      <a:pt x="1767904" y="210402"/>
                      <a:pt x="1791810" y="305762"/>
                    </a:cubicBezTo>
                    <a:lnTo>
                      <a:pt x="901188" y="1800199"/>
                    </a:lnTo>
                    <a:lnTo>
                      <a:pt x="13460" y="310615"/>
                    </a:lnTo>
                    <a:cubicBezTo>
                      <a:pt x="36351" y="212881"/>
                      <a:pt x="124565" y="140779"/>
                      <a:pt x="229620" y="140779"/>
                    </a:cubicBez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4940" y="0"/>
                    </a:lnTo>
                    <a:lnTo>
                      <a:pt x="4940" y="296318"/>
                    </a:lnTo>
                    <a:lnTo>
                      <a:pt x="1012" y="289727"/>
                    </a:lnTo>
                    <a:lnTo>
                      <a:pt x="1" y="289727"/>
                    </a:lnTo>
                    <a:lnTo>
                      <a:pt x="0" y="289727"/>
                    </a:lnTo>
                    <a:lnTo>
                      <a:pt x="0" y="288030"/>
                    </a:lnTo>
                    <a:close/>
                  </a:path>
                </a:pathLst>
              </a:custGeom>
              <a:gradFill>
                <a:gsLst>
                  <a:gs pos="15000">
                    <a:schemeClr val="tx1">
                      <a:lumMod val="72000"/>
                      <a:lumOff val="28000"/>
                    </a:schemeClr>
                  </a:gs>
                  <a:gs pos="100000">
                    <a:schemeClr val="tx1">
                      <a:lumMod val="31000"/>
                      <a:lumOff val="69000"/>
                    </a:schemeClr>
                  </a:gs>
                </a:gsLst>
                <a:lin ang="108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5" name="Rectangle 2">
                <a:extLst>
                  <a:ext uri="{FF2B5EF4-FFF2-40B4-BE49-F238E27FC236}">
                    <a16:creationId xmlns:a16="http://schemas.microsoft.com/office/drawing/2014/main" id="{8DB74441-03E6-4D35-BC3A-39321470FD06}"/>
                  </a:ext>
                </a:extLst>
              </p:cNvPr>
              <p:cNvSpPr/>
              <p:nvPr/>
            </p:nvSpPr>
            <p:spPr>
              <a:xfrm>
                <a:off x="752858" y="3100846"/>
                <a:ext cx="643020" cy="2721558"/>
              </a:xfrm>
              <a:custGeom>
                <a:avLst/>
                <a:gdLst/>
                <a:ahLst/>
                <a:cxnLst/>
                <a:rect l="l" t="t" r="r" b="b"/>
                <a:pathLst>
                  <a:path w="777949" h="1837378">
                    <a:moveTo>
                      <a:pt x="680702" y="710729"/>
                    </a:moveTo>
                    <a:lnTo>
                      <a:pt x="668322" y="715415"/>
                    </a:lnTo>
                    <a:lnTo>
                      <a:pt x="693083" y="715415"/>
                    </a:lnTo>
                    <a:cubicBezTo>
                      <a:pt x="689585" y="711399"/>
                      <a:pt x="685179" y="710729"/>
                      <a:pt x="680702" y="710729"/>
                    </a:cubicBezTo>
                    <a:close/>
                    <a:moveTo>
                      <a:pt x="486216" y="710729"/>
                    </a:moveTo>
                    <a:lnTo>
                      <a:pt x="473836" y="715415"/>
                    </a:lnTo>
                    <a:lnTo>
                      <a:pt x="498597" y="715415"/>
                    </a:lnTo>
                    <a:cubicBezTo>
                      <a:pt x="495099" y="711399"/>
                      <a:pt x="490693" y="710729"/>
                      <a:pt x="486216" y="710729"/>
                    </a:cubicBezTo>
                    <a:close/>
                    <a:moveTo>
                      <a:pt x="291729" y="710729"/>
                    </a:moveTo>
                    <a:lnTo>
                      <a:pt x="279349" y="715415"/>
                    </a:lnTo>
                    <a:lnTo>
                      <a:pt x="304109" y="715415"/>
                    </a:lnTo>
                    <a:cubicBezTo>
                      <a:pt x="300611" y="711399"/>
                      <a:pt x="296205" y="710729"/>
                      <a:pt x="291729" y="710729"/>
                    </a:cubicBezTo>
                    <a:close/>
                    <a:moveTo>
                      <a:pt x="97243" y="710729"/>
                    </a:moveTo>
                    <a:lnTo>
                      <a:pt x="84863" y="715415"/>
                    </a:lnTo>
                    <a:lnTo>
                      <a:pt x="109623" y="715415"/>
                    </a:lnTo>
                    <a:cubicBezTo>
                      <a:pt x="106125" y="711399"/>
                      <a:pt x="101719" y="710729"/>
                      <a:pt x="97243" y="710729"/>
                    </a:cubicBezTo>
                    <a:close/>
                    <a:moveTo>
                      <a:pt x="0" y="0"/>
                    </a:moveTo>
                    <a:lnTo>
                      <a:pt x="388972" y="0"/>
                    </a:lnTo>
                    <a:lnTo>
                      <a:pt x="388972" y="715415"/>
                    </a:lnTo>
                    <a:lnTo>
                      <a:pt x="388973" y="715415"/>
                    </a:lnTo>
                    <a:lnTo>
                      <a:pt x="388973" y="0"/>
                    </a:lnTo>
                    <a:lnTo>
                      <a:pt x="777946" y="0"/>
                    </a:lnTo>
                    <a:lnTo>
                      <a:pt x="777946" y="715415"/>
                    </a:lnTo>
                    <a:lnTo>
                      <a:pt x="777949" y="715415"/>
                    </a:lnTo>
                    <a:lnTo>
                      <a:pt x="777949" y="1837378"/>
                    </a:lnTo>
                    <a:lnTo>
                      <a:pt x="774289" y="1837378"/>
                    </a:lnTo>
                    <a:cubicBezTo>
                      <a:pt x="764395" y="1805629"/>
                      <a:pt x="726198" y="1782200"/>
                      <a:pt x="680705" y="1782200"/>
                    </a:cubicBezTo>
                    <a:cubicBezTo>
                      <a:pt x="635213" y="1782200"/>
                      <a:pt x="597016" y="1805629"/>
                      <a:pt x="587122" y="1837378"/>
                    </a:cubicBezTo>
                    <a:lnTo>
                      <a:pt x="583462" y="1837378"/>
                    </a:lnTo>
                    <a:lnTo>
                      <a:pt x="583462" y="873632"/>
                    </a:lnTo>
                    <a:lnTo>
                      <a:pt x="583460" y="873632"/>
                    </a:lnTo>
                    <a:lnTo>
                      <a:pt x="583460" y="1837378"/>
                    </a:lnTo>
                    <a:lnTo>
                      <a:pt x="579800" y="1837378"/>
                    </a:lnTo>
                    <a:cubicBezTo>
                      <a:pt x="569906" y="1805629"/>
                      <a:pt x="531709" y="1782200"/>
                      <a:pt x="486216" y="1782200"/>
                    </a:cubicBezTo>
                    <a:cubicBezTo>
                      <a:pt x="440724" y="1782200"/>
                      <a:pt x="402527" y="1805629"/>
                      <a:pt x="392633" y="1837378"/>
                    </a:cubicBezTo>
                    <a:lnTo>
                      <a:pt x="388974" y="1837378"/>
                    </a:lnTo>
                    <a:lnTo>
                      <a:pt x="388973" y="1837378"/>
                    </a:lnTo>
                    <a:lnTo>
                      <a:pt x="385314" y="1837378"/>
                    </a:lnTo>
                    <a:cubicBezTo>
                      <a:pt x="375420" y="1805629"/>
                      <a:pt x="337223" y="1782200"/>
                      <a:pt x="291730" y="1782200"/>
                    </a:cubicBezTo>
                    <a:cubicBezTo>
                      <a:pt x="246238" y="1782200"/>
                      <a:pt x="208041" y="1805629"/>
                      <a:pt x="198147" y="1837378"/>
                    </a:cubicBezTo>
                    <a:lnTo>
                      <a:pt x="194487" y="1837378"/>
                    </a:lnTo>
                    <a:lnTo>
                      <a:pt x="190827" y="1837378"/>
                    </a:lnTo>
                    <a:cubicBezTo>
                      <a:pt x="180933" y="1805629"/>
                      <a:pt x="142736" y="1782200"/>
                      <a:pt x="97243" y="1782200"/>
                    </a:cubicBezTo>
                    <a:cubicBezTo>
                      <a:pt x="51751" y="1782200"/>
                      <a:pt x="13554" y="1805629"/>
                      <a:pt x="3660" y="1837378"/>
                    </a:cubicBezTo>
                    <a:lnTo>
                      <a:pt x="0" y="1837378"/>
                    </a:lnTo>
                    <a:lnTo>
                      <a:pt x="0" y="873632"/>
                    </a:lnTo>
                    <a:lnTo>
                      <a:pt x="0" y="715415"/>
                    </a:lnTo>
                    <a:close/>
                  </a:path>
                </a:pathLst>
              </a:custGeom>
              <a:solidFill>
                <a:srgbClr val="FF7B2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8F3B77BB-7AA4-48FB-B21E-7FA237A8812D}"/>
                </a:ext>
              </a:extLst>
            </p:cNvPr>
            <p:cNvGrpSpPr/>
            <p:nvPr/>
          </p:nvGrpSpPr>
          <p:grpSpPr>
            <a:xfrm>
              <a:off x="10919166" y="1831521"/>
              <a:ext cx="330913" cy="527497"/>
              <a:chOff x="9200612" y="1556792"/>
              <a:chExt cx="330913" cy="527497"/>
            </a:xfrm>
          </p:grpSpPr>
          <p:sp>
            <p:nvSpPr>
              <p:cNvPr id="29" name="Rectangle 28">
                <a:extLst>
                  <a:ext uri="{FF2B5EF4-FFF2-40B4-BE49-F238E27FC236}">
                    <a16:creationId xmlns:a16="http://schemas.microsoft.com/office/drawing/2014/main" id="{B7CDD1B2-FEDD-4307-A860-57517F702B4A}"/>
                  </a:ext>
                </a:extLst>
              </p:cNvPr>
              <p:cNvSpPr/>
              <p:nvPr/>
            </p:nvSpPr>
            <p:spPr>
              <a:xfrm>
                <a:off x="9200612" y="1556792"/>
                <a:ext cx="152400" cy="527497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0" name="Round Same Side Corner Rectangle 10">
                <a:extLst>
                  <a:ext uri="{FF2B5EF4-FFF2-40B4-BE49-F238E27FC236}">
                    <a16:creationId xmlns:a16="http://schemas.microsoft.com/office/drawing/2014/main" id="{73A9570F-DD9A-4C03-A7EA-7ECD28D619F9}"/>
                  </a:ext>
                </a:extLst>
              </p:cNvPr>
              <p:cNvSpPr/>
              <p:nvPr/>
            </p:nvSpPr>
            <p:spPr>
              <a:xfrm rot="5400000">
                <a:off x="9180456" y="1731284"/>
                <a:ext cx="523626" cy="178513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rgbClr val="FF99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sp>
          <p:nvSpPr>
            <p:cNvPr id="22" name="직사각형 4">
              <a:extLst>
                <a:ext uri="{FF2B5EF4-FFF2-40B4-BE49-F238E27FC236}">
                  <a16:creationId xmlns:a16="http://schemas.microsoft.com/office/drawing/2014/main" id="{F24CA47F-33DA-426F-A389-9FA8F25644B3}"/>
                </a:ext>
              </a:extLst>
            </p:cNvPr>
            <p:cNvSpPr/>
            <p:nvPr/>
          </p:nvSpPr>
          <p:spPr>
            <a:xfrm>
              <a:off x="970460" y="3291624"/>
              <a:ext cx="2880000" cy="503888"/>
            </a:xfrm>
            <a:prstGeom prst="rect">
              <a:avLst/>
            </a:prstGeom>
            <a:solidFill>
              <a:srgbClr val="FF7B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" name="직사각형 5">
              <a:extLst>
                <a:ext uri="{FF2B5EF4-FFF2-40B4-BE49-F238E27FC236}">
                  <a16:creationId xmlns:a16="http://schemas.microsoft.com/office/drawing/2014/main" id="{6A1FF607-3935-4DB9-9BAF-5EC081A8DF4C}"/>
                </a:ext>
              </a:extLst>
            </p:cNvPr>
            <p:cNvSpPr/>
            <p:nvPr/>
          </p:nvSpPr>
          <p:spPr>
            <a:xfrm>
              <a:off x="3346475" y="3240992"/>
              <a:ext cx="529200" cy="1387378"/>
            </a:xfrm>
            <a:prstGeom prst="rect">
              <a:avLst/>
            </a:prstGeom>
            <a:solidFill>
              <a:srgbClr val="FF7B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" name="직사각형 44">
              <a:extLst>
                <a:ext uri="{FF2B5EF4-FFF2-40B4-BE49-F238E27FC236}">
                  <a16:creationId xmlns:a16="http://schemas.microsoft.com/office/drawing/2014/main" id="{CA1EA1B0-7CAD-448C-B19A-73A28A1955EF}"/>
                </a:ext>
              </a:extLst>
            </p:cNvPr>
            <p:cNvSpPr/>
            <p:nvPr/>
          </p:nvSpPr>
          <p:spPr>
            <a:xfrm>
              <a:off x="3345495" y="2735598"/>
              <a:ext cx="2880000" cy="529200"/>
            </a:xfrm>
            <a:prstGeom prst="rect">
              <a:avLst/>
            </a:prstGeom>
            <a:solidFill>
              <a:srgbClr val="FF7B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" name="직사각형 45">
              <a:extLst>
                <a:ext uri="{FF2B5EF4-FFF2-40B4-BE49-F238E27FC236}">
                  <a16:creationId xmlns:a16="http://schemas.microsoft.com/office/drawing/2014/main" id="{54A17C9E-BA31-44AC-9CE1-3A2A65B50803}"/>
                </a:ext>
              </a:extLst>
            </p:cNvPr>
            <p:cNvSpPr/>
            <p:nvPr/>
          </p:nvSpPr>
          <p:spPr>
            <a:xfrm>
              <a:off x="5693065" y="2715077"/>
              <a:ext cx="529200" cy="1349283"/>
            </a:xfrm>
            <a:prstGeom prst="rect">
              <a:avLst/>
            </a:prstGeom>
            <a:solidFill>
              <a:srgbClr val="FF7B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" name="직사각형 46">
              <a:extLst>
                <a:ext uri="{FF2B5EF4-FFF2-40B4-BE49-F238E27FC236}">
                  <a16:creationId xmlns:a16="http://schemas.microsoft.com/office/drawing/2014/main" id="{1DF153A7-42DD-442C-84E8-BBB7D961133B}"/>
                </a:ext>
              </a:extLst>
            </p:cNvPr>
            <p:cNvSpPr/>
            <p:nvPr/>
          </p:nvSpPr>
          <p:spPr>
            <a:xfrm>
              <a:off x="5687479" y="2250309"/>
              <a:ext cx="2880000" cy="529200"/>
            </a:xfrm>
            <a:prstGeom prst="rect">
              <a:avLst/>
            </a:prstGeom>
            <a:solidFill>
              <a:srgbClr val="FF7B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" name="직사각형 47">
              <a:extLst>
                <a:ext uri="{FF2B5EF4-FFF2-40B4-BE49-F238E27FC236}">
                  <a16:creationId xmlns:a16="http://schemas.microsoft.com/office/drawing/2014/main" id="{350AFDDC-F697-4E03-BB48-8E0AE0A6BB0C}"/>
                </a:ext>
              </a:extLst>
            </p:cNvPr>
            <p:cNvSpPr/>
            <p:nvPr/>
          </p:nvSpPr>
          <p:spPr>
            <a:xfrm>
              <a:off x="8046230" y="1815903"/>
              <a:ext cx="665167" cy="1402581"/>
            </a:xfrm>
            <a:prstGeom prst="rect">
              <a:avLst/>
            </a:prstGeom>
            <a:solidFill>
              <a:srgbClr val="FF7B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" name="직사각형 48">
              <a:extLst>
                <a:ext uri="{FF2B5EF4-FFF2-40B4-BE49-F238E27FC236}">
                  <a16:creationId xmlns:a16="http://schemas.microsoft.com/office/drawing/2014/main" id="{EF9596EC-F787-4B2C-92AD-9B1621C71245}"/>
                </a:ext>
              </a:extLst>
            </p:cNvPr>
            <p:cNvSpPr/>
            <p:nvPr/>
          </p:nvSpPr>
          <p:spPr>
            <a:xfrm>
              <a:off x="8090064" y="1819118"/>
              <a:ext cx="2880000" cy="529200"/>
            </a:xfrm>
            <a:prstGeom prst="rect">
              <a:avLst/>
            </a:prstGeom>
            <a:solidFill>
              <a:srgbClr val="FF7B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6" name="Rectangle 5">
            <a:extLst>
              <a:ext uri="{FF2B5EF4-FFF2-40B4-BE49-F238E27FC236}">
                <a16:creationId xmlns:a16="http://schemas.microsoft.com/office/drawing/2014/main" id="{576AA60A-67C1-4407-A9BD-F46510F5ED96}"/>
              </a:ext>
            </a:extLst>
          </p:cNvPr>
          <p:cNvSpPr/>
          <p:nvPr/>
        </p:nvSpPr>
        <p:spPr>
          <a:xfrm>
            <a:off x="8556171" y="771278"/>
            <a:ext cx="2438399" cy="553390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B8F4A13C-49BC-4CFC-B4E1-2A0B4E9F201A}"/>
              </a:ext>
            </a:extLst>
          </p:cNvPr>
          <p:cNvSpPr/>
          <p:nvPr/>
        </p:nvSpPr>
        <p:spPr>
          <a:xfrm>
            <a:off x="1539249" y="2811229"/>
            <a:ext cx="2350800" cy="3490622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1037931-7D5B-45E7-B9ED-2F065DCDDAA2}"/>
              </a:ext>
            </a:extLst>
          </p:cNvPr>
          <p:cNvSpPr/>
          <p:nvPr/>
        </p:nvSpPr>
        <p:spPr>
          <a:xfrm>
            <a:off x="6223448" y="1335819"/>
            <a:ext cx="2350800" cy="4937759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101AB1C-D707-4480-948A-9C11B31684D6}"/>
              </a:ext>
            </a:extLst>
          </p:cNvPr>
          <p:cNvSpPr/>
          <p:nvPr/>
        </p:nvSpPr>
        <p:spPr>
          <a:xfrm>
            <a:off x="3865103" y="2137907"/>
            <a:ext cx="2350800" cy="4143623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40" name="Text Box 5">
            <a:extLst>
              <a:ext uri="{FF2B5EF4-FFF2-40B4-BE49-F238E27FC236}">
                <a16:creationId xmlns:a16="http://schemas.microsoft.com/office/drawing/2014/main" id="{EA18BCB2-1731-4A89-B231-CB4807D887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0505" y="2668104"/>
            <a:ext cx="492760" cy="9544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</a:t>
            </a:r>
            <a:endParaRPr lang="en-US" altLang="vi-VN" sz="5400" b="1" dirty="0">
              <a:solidFill>
                <a:srgbClr val="000000"/>
              </a:solidFill>
              <a:latin typeface=".VnTime" pitchFamily="34" charset="0"/>
            </a:endParaRPr>
          </a:p>
        </p:txBody>
      </p:sp>
      <p:sp>
        <p:nvSpPr>
          <p:cNvPr id="41" name="Text Box 5">
            <a:extLst>
              <a:ext uri="{FF2B5EF4-FFF2-40B4-BE49-F238E27FC236}">
                <a16:creationId xmlns:a16="http://schemas.microsoft.com/office/drawing/2014/main" id="{EEDA547E-6CDB-4111-95F6-46353D3CFC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9737" y="2653775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endParaRPr lang="en-US" altLang="vi-VN" sz="5400" b="1" dirty="0">
              <a:solidFill>
                <a:srgbClr val="000000"/>
              </a:solidFill>
              <a:latin typeface=".VnTime" pitchFamily="34" charset="0"/>
            </a:endParaRP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9CC736D8-5B5E-4F96-AFFD-127EEDF0D89F}"/>
              </a:ext>
            </a:extLst>
          </p:cNvPr>
          <p:cNvCxnSpPr>
            <a:cxnSpLocks/>
          </p:cNvCxnSpPr>
          <p:nvPr/>
        </p:nvCxnSpPr>
        <p:spPr bwMode="auto">
          <a:xfrm>
            <a:off x="2644361" y="2890520"/>
            <a:ext cx="0" cy="2305050"/>
          </a:xfrm>
          <a:prstGeom prst="line">
            <a:avLst/>
          </a:prstGeom>
          <a:noFill/>
          <a:ln w="28575" cap="flat" cmpd="sng" algn="ctr">
            <a:solidFill>
              <a:srgbClr val="CC00FF"/>
            </a:solidFill>
            <a:prstDash val="solid"/>
          </a:ln>
          <a:effectLst/>
        </p:spPr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A94E48F5-CF68-4BF2-B2F8-81156A748DBD}"/>
              </a:ext>
            </a:extLst>
          </p:cNvPr>
          <p:cNvCxnSpPr>
            <a:cxnSpLocks/>
          </p:cNvCxnSpPr>
          <p:nvPr/>
        </p:nvCxnSpPr>
        <p:spPr bwMode="auto">
          <a:xfrm>
            <a:off x="2630667" y="3489836"/>
            <a:ext cx="1022074" cy="0"/>
          </a:xfrm>
          <a:prstGeom prst="line">
            <a:avLst/>
          </a:prstGeom>
          <a:noFill/>
          <a:ln w="28575" cap="flat" cmpd="sng" algn="ctr">
            <a:solidFill>
              <a:srgbClr val="CC00FF"/>
            </a:solidFill>
            <a:prstDash val="solid"/>
          </a:ln>
          <a:effectLst/>
        </p:spPr>
      </p:cxnSp>
      <p:sp>
        <p:nvSpPr>
          <p:cNvPr id="44" name="Text Box 5">
            <a:extLst>
              <a:ext uri="{FF2B5EF4-FFF2-40B4-BE49-F238E27FC236}">
                <a16:creationId xmlns:a16="http://schemas.microsoft.com/office/drawing/2014/main" id="{14AF367B-87B5-46A8-99D9-0EAFAA5ADD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28843" y="2698585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en-US" altLang="vi-VN" sz="5400" b="1" dirty="0">
              <a:solidFill>
                <a:srgbClr val="000000"/>
              </a:solidFill>
              <a:latin typeface=".VnTime" pitchFamily="34" charset="0"/>
            </a:endParaRPr>
          </a:p>
        </p:txBody>
      </p:sp>
      <p:sp>
        <p:nvSpPr>
          <p:cNvPr id="45" name="Text Box 5">
            <a:extLst>
              <a:ext uri="{FF2B5EF4-FFF2-40B4-BE49-F238E27FC236}">
                <a16:creationId xmlns:a16="http://schemas.microsoft.com/office/drawing/2014/main" id="{53271AF4-BC9D-4807-A8A4-0BD36A7329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4481" y="3342640"/>
            <a:ext cx="534062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en-US" altLang="vi-VN" sz="5400" b="1" dirty="0">
              <a:solidFill>
                <a:srgbClr val="000099"/>
              </a:solidFill>
              <a:latin typeface=".VnTime" pitchFamily="34" charset="0"/>
            </a:endParaRPr>
          </a:p>
        </p:txBody>
      </p:sp>
      <p:sp>
        <p:nvSpPr>
          <p:cNvPr id="46" name="Text Box 37">
            <a:extLst>
              <a:ext uri="{FF2B5EF4-FFF2-40B4-BE49-F238E27FC236}">
                <a16:creationId xmlns:a16="http://schemas.microsoft.com/office/drawing/2014/main" id="{61B0F060-D27E-4E3D-80B7-13BA0DD70C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7023" y="3403159"/>
            <a:ext cx="477838" cy="922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3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47" name="Line 44">
            <a:extLst>
              <a:ext uri="{FF2B5EF4-FFF2-40B4-BE49-F238E27FC236}">
                <a16:creationId xmlns:a16="http://schemas.microsoft.com/office/drawing/2014/main" id="{79918ADF-CEF7-41E6-A8FD-847FE12BF42C}"/>
              </a:ext>
            </a:extLst>
          </p:cNvPr>
          <p:cNvSpPr>
            <a:spLocks noChangeShapeType="1"/>
          </p:cNvSpPr>
          <p:nvPr/>
        </p:nvSpPr>
        <p:spPr bwMode="auto">
          <a:xfrm>
            <a:off x="1586285" y="4141967"/>
            <a:ext cx="504825" cy="0"/>
          </a:xfrm>
          <a:prstGeom prst="line">
            <a:avLst/>
          </a:prstGeom>
          <a:noFill/>
          <a:ln w="38100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8" name="Text Box 37">
            <a:extLst>
              <a:ext uri="{FF2B5EF4-FFF2-40B4-BE49-F238E27FC236}">
                <a16:creationId xmlns:a16="http://schemas.microsoft.com/office/drawing/2014/main" id="{41C2C10D-7AA1-4D94-B395-858B564BC7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99284" y="3990387"/>
            <a:ext cx="457200" cy="923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3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49" name="Text Box 5">
            <a:extLst>
              <a:ext uri="{FF2B5EF4-FFF2-40B4-BE49-F238E27FC236}">
                <a16:creationId xmlns:a16="http://schemas.microsoft.com/office/drawing/2014/main" id="{E700959E-3473-4B0C-AB95-AA6ABF7A47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69936" y="2651475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endParaRPr lang="en-US" altLang="vi-VN" sz="5400" b="1" dirty="0">
              <a:solidFill>
                <a:srgbClr val="000099"/>
              </a:solidFill>
              <a:latin typeface=".VnTime" pitchFamily="34" charset="0"/>
            </a:endParaRPr>
          </a:p>
        </p:txBody>
      </p:sp>
      <p:sp>
        <p:nvSpPr>
          <p:cNvPr id="50" name="Text Box 37">
            <a:extLst>
              <a:ext uri="{FF2B5EF4-FFF2-40B4-BE49-F238E27FC236}">
                <a16:creationId xmlns:a16="http://schemas.microsoft.com/office/drawing/2014/main" id="{7B16FC37-AC31-4388-B43B-2CD55C9518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17520" y="3413759"/>
            <a:ext cx="476167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3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</a:t>
            </a:r>
          </a:p>
        </p:txBody>
      </p:sp>
      <p:sp>
        <p:nvSpPr>
          <p:cNvPr id="51" name="Text Box 37">
            <a:extLst>
              <a:ext uri="{FF2B5EF4-FFF2-40B4-BE49-F238E27FC236}">
                <a16:creationId xmlns:a16="http://schemas.microsoft.com/office/drawing/2014/main" id="{21974195-3696-49AB-B03A-22E85A8E1B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74799" y="4616994"/>
            <a:ext cx="518823" cy="93614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3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52" name="Text Box 5">
            <a:extLst>
              <a:ext uri="{FF2B5EF4-FFF2-40B4-BE49-F238E27FC236}">
                <a16:creationId xmlns:a16="http://schemas.microsoft.com/office/drawing/2014/main" id="{20DBD9CF-489C-4ED9-9E79-C1C23F84F4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06168" y="4608538"/>
            <a:ext cx="508000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.VnTime" pitchFamily="34" charset="0"/>
              </a:rPr>
              <a:t>4</a:t>
            </a:r>
          </a:p>
        </p:txBody>
      </p:sp>
      <p:sp>
        <p:nvSpPr>
          <p:cNvPr id="53" name="Line 44">
            <a:extLst>
              <a:ext uri="{FF2B5EF4-FFF2-40B4-BE49-F238E27FC236}">
                <a16:creationId xmlns:a16="http://schemas.microsoft.com/office/drawing/2014/main" id="{B1A3DBA6-EA08-4C4E-839D-69E3B252BA65}"/>
              </a:ext>
            </a:extLst>
          </p:cNvPr>
          <p:cNvSpPr>
            <a:spLocks noChangeShapeType="1"/>
          </p:cNvSpPr>
          <p:nvPr/>
        </p:nvSpPr>
        <p:spPr bwMode="auto">
          <a:xfrm>
            <a:off x="1559780" y="5359180"/>
            <a:ext cx="853439" cy="15240"/>
          </a:xfrm>
          <a:prstGeom prst="line">
            <a:avLst/>
          </a:prstGeom>
          <a:noFill/>
          <a:ln w="38100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54" name="Text Box 5">
            <a:extLst>
              <a:ext uri="{FF2B5EF4-FFF2-40B4-BE49-F238E27FC236}">
                <a16:creationId xmlns:a16="http://schemas.microsoft.com/office/drawing/2014/main" id="{AC945D2D-B01C-439A-920F-E647A0AEE7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4354" y="5296453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endParaRPr lang="en-US" altLang="vi-VN" sz="5400" b="1" dirty="0">
              <a:solidFill>
                <a:srgbClr val="000099"/>
              </a:solidFill>
              <a:latin typeface=".VnTime" pitchFamily="34" charset="0"/>
            </a:endParaRPr>
          </a:p>
        </p:txBody>
      </p:sp>
      <p:sp>
        <p:nvSpPr>
          <p:cNvPr id="55" name="Text Box 5">
            <a:extLst>
              <a:ext uri="{FF2B5EF4-FFF2-40B4-BE49-F238E27FC236}">
                <a16:creationId xmlns:a16="http://schemas.microsoft.com/office/drawing/2014/main" id="{44474DCC-BBD3-40E9-8879-A9E816A447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42859" y="2167581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  <a:endParaRPr lang="en-US" altLang="vi-VN" sz="5400" b="1" dirty="0">
              <a:solidFill>
                <a:srgbClr val="000000"/>
              </a:solidFill>
              <a:latin typeface=".VnTime" pitchFamily="34" charset="0"/>
            </a:endParaRPr>
          </a:p>
        </p:txBody>
      </p:sp>
      <p:sp>
        <p:nvSpPr>
          <p:cNvPr id="56" name="Text Box 5">
            <a:extLst>
              <a:ext uri="{FF2B5EF4-FFF2-40B4-BE49-F238E27FC236}">
                <a16:creationId xmlns:a16="http://schemas.microsoft.com/office/drawing/2014/main" id="{7B20F38E-6367-40B0-83DB-A069E0ED8C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38152" y="2150828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en-US" altLang="vi-VN" sz="5400" b="1" dirty="0">
              <a:solidFill>
                <a:srgbClr val="000000"/>
              </a:solidFill>
              <a:latin typeface=".VnTime" pitchFamily="34" charset="0"/>
            </a:endParaRP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E6111951-DA57-459E-A644-6AF6624EBBDD}"/>
              </a:ext>
            </a:extLst>
          </p:cNvPr>
          <p:cNvCxnSpPr>
            <a:cxnSpLocks/>
          </p:cNvCxnSpPr>
          <p:nvPr/>
        </p:nvCxnSpPr>
        <p:spPr bwMode="auto">
          <a:xfrm>
            <a:off x="5044440" y="2244255"/>
            <a:ext cx="0" cy="2247900"/>
          </a:xfrm>
          <a:prstGeom prst="line">
            <a:avLst/>
          </a:prstGeom>
          <a:noFill/>
          <a:ln w="28575" cap="flat" cmpd="sng" algn="ctr">
            <a:solidFill>
              <a:srgbClr val="CC00FF"/>
            </a:solidFill>
            <a:prstDash val="solid"/>
          </a:ln>
          <a:effectLst/>
        </p:spPr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506485C4-096C-4F65-85DD-C39ADACA1F8D}"/>
              </a:ext>
            </a:extLst>
          </p:cNvPr>
          <p:cNvCxnSpPr>
            <a:cxnSpLocks/>
          </p:cNvCxnSpPr>
          <p:nvPr/>
        </p:nvCxnSpPr>
        <p:spPr bwMode="auto">
          <a:xfrm>
            <a:off x="5036489" y="2969812"/>
            <a:ext cx="990600" cy="0"/>
          </a:xfrm>
          <a:prstGeom prst="line">
            <a:avLst/>
          </a:prstGeom>
          <a:noFill/>
          <a:ln w="28575" cap="flat" cmpd="sng" algn="ctr">
            <a:solidFill>
              <a:srgbClr val="CC00FF"/>
            </a:solidFill>
            <a:prstDash val="solid"/>
          </a:ln>
          <a:effectLst/>
        </p:spPr>
      </p:cxnSp>
      <p:sp>
        <p:nvSpPr>
          <p:cNvPr id="59" name="Text Box 5">
            <a:extLst>
              <a:ext uri="{FF2B5EF4-FFF2-40B4-BE49-F238E27FC236}">
                <a16:creationId xmlns:a16="http://schemas.microsoft.com/office/drawing/2014/main" id="{1A063DCE-D5F9-4D05-B890-474F71EAC8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0242" y="2158779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en-US" altLang="vi-VN" sz="5400" b="1" dirty="0">
              <a:solidFill>
                <a:srgbClr val="000000"/>
              </a:solidFill>
              <a:latin typeface=".VnTime" pitchFamily="34" charset="0"/>
            </a:endParaRPr>
          </a:p>
        </p:txBody>
      </p:sp>
      <p:sp>
        <p:nvSpPr>
          <p:cNvPr id="60" name="Text Box 37">
            <a:extLst>
              <a:ext uri="{FF2B5EF4-FFF2-40B4-BE49-F238E27FC236}">
                <a16:creationId xmlns:a16="http://schemas.microsoft.com/office/drawing/2014/main" id="{59916958-D6D9-42EA-982F-BC0237B68A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41127" y="2882347"/>
            <a:ext cx="477838" cy="922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3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61" name="Text Box 5">
            <a:extLst>
              <a:ext uri="{FF2B5EF4-FFF2-40B4-BE49-F238E27FC236}">
                <a16:creationId xmlns:a16="http://schemas.microsoft.com/office/drawing/2014/main" id="{070516E0-F57C-4613-9566-1D9EA0C9C8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16071" y="2810786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en-US" altLang="vi-VN" sz="5400" b="1" dirty="0">
              <a:solidFill>
                <a:srgbClr val="000099"/>
              </a:solidFill>
              <a:latin typeface=".VnTime" pitchFamily="34" charset="0"/>
            </a:endParaRPr>
          </a:p>
        </p:txBody>
      </p:sp>
      <p:sp>
        <p:nvSpPr>
          <p:cNvPr id="62" name="Line 44">
            <a:extLst>
              <a:ext uri="{FF2B5EF4-FFF2-40B4-BE49-F238E27FC236}">
                <a16:creationId xmlns:a16="http://schemas.microsoft.com/office/drawing/2014/main" id="{7B5BC281-DBD4-4D11-A4B7-81B7EE79E927}"/>
              </a:ext>
            </a:extLst>
          </p:cNvPr>
          <p:cNvSpPr>
            <a:spLocks noChangeShapeType="1"/>
          </p:cNvSpPr>
          <p:nvPr/>
        </p:nvSpPr>
        <p:spPr bwMode="auto">
          <a:xfrm>
            <a:off x="4068417" y="3641035"/>
            <a:ext cx="495300" cy="0"/>
          </a:xfrm>
          <a:prstGeom prst="line">
            <a:avLst/>
          </a:prstGeom>
          <a:noFill/>
          <a:ln w="38100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63" name="Line 44">
            <a:extLst>
              <a:ext uri="{FF2B5EF4-FFF2-40B4-BE49-F238E27FC236}">
                <a16:creationId xmlns:a16="http://schemas.microsoft.com/office/drawing/2014/main" id="{39D033A5-F209-4D95-ACD5-B072857F159B}"/>
              </a:ext>
            </a:extLst>
          </p:cNvPr>
          <p:cNvSpPr>
            <a:spLocks noChangeShapeType="1"/>
          </p:cNvSpPr>
          <p:nvPr/>
        </p:nvSpPr>
        <p:spPr bwMode="auto">
          <a:xfrm>
            <a:off x="8831248" y="2488095"/>
            <a:ext cx="495300" cy="0"/>
          </a:xfrm>
          <a:prstGeom prst="line">
            <a:avLst/>
          </a:prstGeom>
          <a:noFill/>
          <a:ln w="38100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64" name="Line 44">
            <a:extLst>
              <a:ext uri="{FF2B5EF4-FFF2-40B4-BE49-F238E27FC236}">
                <a16:creationId xmlns:a16="http://schemas.microsoft.com/office/drawing/2014/main" id="{DCD5679D-B2E8-4E4D-BB6B-6B3DF624B3DD}"/>
              </a:ext>
            </a:extLst>
          </p:cNvPr>
          <p:cNvSpPr>
            <a:spLocks noChangeShapeType="1"/>
          </p:cNvSpPr>
          <p:nvPr/>
        </p:nvSpPr>
        <p:spPr bwMode="auto">
          <a:xfrm>
            <a:off x="6510792" y="3077817"/>
            <a:ext cx="495300" cy="0"/>
          </a:xfrm>
          <a:prstGeom prst="line">
            <a:avLst/>
          </a:prstGeom>
          <a:noFill/>
          <a:ln w="38100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65" name="Text Box 37">
            <a:extLst>
              <a:ext uri="{FF2B5EF4-FFF2-40B4-BE49-F238E27FC236}">
                <a16:creationId xmlns:a16="http://schemas.microsoft.com/office/drawing/2014/main" id="{CBF86A2D-D08F-4AD6-8C70-086BBB6CC4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55828" y="3563226"/>
            <a:ext cx="457200" cy="923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3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66" name="Text Box 5">
            <a:extLst>
              <a:ext uri="{FF2B5EF4-FFF2-40B4-BE49-F238E27FC236}">
                <a16:creationId xmlns:a16="http://schemas.microsoft.com/office/drawing/2014/main" id="{BC0E7ED2-B5E9-417B-9556-48F165E47F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34556" y="2148083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en-US" altLang="vi-VN" sz="5400" b="1" dirty="0">
              <a:solidFill>
                <a:srgbClr val="000099"/>
              </a:solidFill>
              <a:latin typeface=".VnTime" pitchFamily="34" charset="0"/>
            </a:endParaRPr>
          </a:p>
        </p:txBody>
      </p:sp>
      <p:sp>
        <p:nvSpPr>
          <p:cNvPr id="67" name="Text Box 5">
            <a:extLst>
              <a:ext uri="{FF2B5EF4-FFF2-40B4-BE49-F238E27FC236}">
                <a16:creationId xmlns:a16="http://schemas.microsoft.com/office/drawing/2014/main" id="{82F9EB8E-6BA5-4335-9863-AA7568EB79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5501" y="2890299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en-US" altLang="vi-VN" sz="5400" b="1" dirty="0">
              <a:solidFill>
                <a:srgbClr val="000099"/>
              </a:solidFill>
              <a:latin typeface=".VnTime" pitchFamily="34" charset="0"/>
            </a:endParaRPr>
          </a:p>
        </p:txBody>
      </p:sp>
      <p:sp>
        <p:nvSpPr>
          <p:cNvPr id="68" name="Text Box 37">
            <a:extLst>
              <a:ext uri="{FF2B5EF4-FFF2-40B4-BE49-F238E27FC236}">
                <a16:creationId xmlns:a16="http://schemas.microsoft.com/office/drawing/2014/main" id="{A9C635C2-362E-4F5C-A8C4-E424628082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54219" y="4206524"/>
            <a:ext cx="457200" cy="923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3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69" name="Text Box 5">
            <a:extLst>
              <a:ext uri="{FF2B5EF4-FFF2-40B4-BE49-F238E27FC236}">
                <a16:creationId xmlns:a16="http://schemas.microsoft.com/office/drawing/2014/main" id="{D95C65C2-7A77-4EF8-8686-1C6452873E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30865" y="4203589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en-US" altLang="vi-VN" sz="5400" b="1" dirty="0">
              <a:solidFill>
                <a:srgbClr val="000099"/>
              </a:solidFill>
              <a:latin typeface=".VnTime" pitchFamily="34" charset="0"/>
            </a:endParaRPr>
          </a:p>
        </p:txBody>
      </p:sp>
      <p:sp>
        <p:nvSpPr>
          <p:cNvPr id="70" name="Line 44">
            <a:extLst>
              <a:ext uri="{FF2B5EF4-FFF2-40B4-BE49-F238E27FC236}">
                <a16:creationId xmlns:a16="http://schemas.microsoft.com/office/drawing/2014/main" id="{D8299CF3-7BB7-47A3-867F-07504AA8BB0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15242" y="5017209"/>
            <a:ext cx="772159" cy="5080"/>
          </a:xfrm>
          <a:prstGeom prst="line">
            <a:avLst/>
          </a:prstGeom>
          <a:noFill/>
          <a:ln w="38100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71" name="Line 44">
            <a:extLst>
              <a:ext uri="{FF2B5EF4-FFF2-40B4-BE49-F238E27FC236}">
                <a16:creationId xmlns:a16="http://schemas.microsoft.com/office/drawing/2014/main" id="{90330AE1-8C96-42B8-A4DC-FD32FB14A3D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88098" y="4519213"/>
            <a:ext cx="772159" cy="5080"/>
          </a:xfrm>
          <a:prstGeom prst="line">
            <a:avLst/>
          </a:prstGeom>
          <a:noFill/>
          <a:ln w="38100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72" name="Line 44">
            <a:extLst>
              <a:ext uri="{FF2B5EF4-FFF2-40B4-BE49-F238E27FC236}">
                <a16:creationId xmlns:a16="http://schemas.microsoft.com/office/drawing/2014/main" id="{EDAD698F-E07A-48EC-A859-4DD5955E3E9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991600" y="3880172"/>
            <a:ext cx="684947" cy="6027"/>
          </a:xfrm>
          <a:prstGeom prst="line">
            <a:avLst/>
          </a:prstGeom>
          <a:noFill/>
          <a:ln w="38100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73" name="Text Box 5">
            <a:extLst>
              <a:ext uri="{FF2B5EF4-FFF2-40B4-BE49-F238E27FC236}">
                <a16:creationId xmlns:a16="http://schemas.microsoft.com/office/drawing/2014/main" id="{E9AF07AA-9F1D-4A01-9D5C-49EA98E6FF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80340" y="5003580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endParaRPr lang="en-US" altLang="vi-VN" sz="5400" b="1" dirty="0">
              <a:solidFill>
                <a:srgbClr val="000099"/>
              </a:solidFill>
              <a:latin typeface=".VnTime" pitchFamily="34" charset="0"/>
            </a:endParaRPr>
          </a:p>
        </p:txBody>
      </p:sp>
      <p:sp>
        <p:nvSpPr>
          <p:cNvPr id="74" name="Text Box 5">
            <a:extLst>
              <a:ext uri="{FF2B5EF4-FFF2-40B4-BE49-F238E27FC236}">
                <a16:creationId xmlns:a16="http://schemas.microsoft.com/office/drawing/2014/main" id="{9103B951-6E89-403C-AE1C-29980730E7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733" y="4489681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endParaRPr lang="en-US" altLang="vi-VN" sz="5400" b="1" dirty="0">
              <a:solidFill>
                <a:srgbClr val="000099"/>
              </a:solidFill>
              <a:latin typeface=".VnTime" pitchFamily="34" charset="0"/>
            </a:endParaRPr>
          </a:p>
        </p:txBody>
      </p:sp>
      <p:sp>
        <p:nvSpPr>
          <p:cNvPr id="75" name="Text Box 5">
            <a:extLst>
              <a:ext uri="{FF2B5EF4-FFF2-40B4-BE49-F238E27FC236}">
                <a16:creationId xmlns:a16="http://schemas.microsoft.com/office/drawing/2014/main" id="{8F7A3052-08D6-40EC-93E6-2848073214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08811" y="3876197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endParaRPr lang="en-US" altLang="vi-VN" sz="5400" b="1" dirty="0">
              <a:solidFill>
                <a:srgbClr val="000099"/>
              </a:solidFill>
              <a:latin typeface=".VnTime" pitchFamily="34" charset="0"/>
            </a:endParaRPr>
          </a:p>
        </p:txBody>
      </p:sp>
      <p:sp>
        <p:nvSpPr>
          <p:cNvPr id="76" name="Text Box 5">
            <a:extLst>
              <a:ext uri="{FF2B5EF4-FFF2-40B4-BE49-F238E27FC236}">
                <a16:creationId xmlns:a16="http://schemas.microsoft.com/office/drawing/2014/main" id="{6F35EF1D-C529-4E0F-8552-F789C73E7D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8889" y="1527092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00"/>
                </a:solidFill>
                <a:latin typeface=".VnTime" pitchFamily="34" charset="0"/>
              </a:rPr>
              <a:t>9</a:t>
            </a:r>
          </a:p>
        </p:txBody>
      </p:sp>
      <p:sp>
        <p:nvSpPr>
          <p:cNvPr id="77" name="Text Box 5">
            <a:extLst>
              <a:ext uri="{FF2B5EF4-FFF2-40B4-BE49-F238E27FC236}">
                <a16:creationId xmlns:a16="http://schemas.microsoft.com/office/drawing/2014/main" id="{FB4277B5-E548-4C90-AC8B-B9EC6C3660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3902" y="1506772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00"/>
                </a:solidFill>
                <a:latin typeface=".VnTime" pitchFamily="34" charset="0"/>
              </a:rPr>
              <a:t>0</a:t>
            </a:r>
          </a:p>
        </p:txBody>
      </p:sp>
      <p:sp>
        <p:nvSpPr>
          <p:cNvPr id="78" name="Text Box 5">
            <a:extLst>
              <a:ext uri="{FF2B5EF4-FFF2-40B4-BE49-F238E27FC236}">
                <a16:creationId xmlns:a16="http://schemas.microsoft.com/office/drawing/2014/main" id="{1EFC378D-BE9A-4A14-A857-34799B8442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15031" y="1484492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00"/>
                </a:solidFill>
                <a:latin typeface=".VnTime" pitchFamily="34" charset="0"/>
              </a:rPr>
              <a:t>5</a:t>
            </a:r>
          </a:p>
        </p:txBody>
      </p: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89AE1C27-7190-4E5B-B203-91375FC48106}"/>
              </a:ext>
            </a:extLst>
          </p:cNvPr>
          <p:cNvCxnSpPr>
            <a:cxnSpLocks/>
          </p:cNvCxnSpPr>
          <p:nvPr/>
        </p:nvCxnSpPr>
        <p:spPr bwMode="auto">
          <a:xfrm>
            <a:off x="7527898" y="1544540"/>
            <a:ext cx="0" cy="2286001"/>
          </a:xfrm>
          <a:prstGeom prst="line">
            <a:avLst/>
          </a:prstGeom>
          <a:noFill/>
          <a:ln w="28575" cap="flat" cmpd="sng" algn="ctr">
            <a:solidFill>
              <a:srgbClr val="CC00FF"/>
            </a:solidFill>
            <a:prstDash val="solid"/>
          </a:ln>
          <a:effectLst/>
        </p:spPr>
      </p:cxnSp>
      <p:cxnSp>
        <p:nvCxnSpPr>
          <p:cNvPr id="80" name="Straight Connector 79">
            <a:extLst>
              <a:ext uri="{FF2B5EF4-FFF2-40B4-BE49-F238E27FC236}">
                <a16:creationId xmlns:a16="http://schemas.microsoft.com/office/drawing/2014/main" id="{845841A6-D1C4-4972-BF2C-7896B380CCB6}"/>
              </a:ext>
            </a:extLst>
          </p:cNvPr>
          <p:cNvCxnSpPr>
            <a:cxnSpLocks/>
          </p:cNvCxnSpPr>
          <p:nvPr/>
        </p:nvCxnSpPr>
        <p:spPr bwMode="auto">
          <a:xfrm>
            <a:off x="7543800" y="2328862"/>
            <a:ext cx="940242" cy="0"/>
          </a:xfrm>
          <a:prstGeom prst="line">
            <a:avLst/>
          </a:prstGeom>
          <a:noFill/>
          <a:ln w="28575" cap="flat" cmpd="sng" algn="ctr">
            <a:solidFill>
              <a:srgbClr val="CC00FF"/>
            </a:solidFill>
            <a:prstDash val="solid"/>
          </a:ln>
          <a:effectLst/>
        </p:spPr>
      </p:cxn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627EC5C2-C9AB-424B-8C0D-15AC0CDC9B6D}"/>
              </a:ext>
            </a:extLst>
          </p:cNvPr>
          <p:cNvCxnSpPr>
            <a:cxnSpLocks/>
          </p:cNvCxnSpPr>
          <p:nvPr/>
        </p:nvCxnSpPr>
        <p:spPr bwMode="auto">
          <a:xfrm>
            <a:off x="9833776" y="1653001"/>
            <a:ext cx="940241" cy="0"/>
          </a:xfrm>
          <a:prstGeom prst="line">
            <a:avLst/>
          </a:prstGeom>
          <a:noFill/>
          <a:ln w="28575" cap="flat" cmpd="sng" algn="ctr">
            <a:solidFill>
              <a:srgbClr val="CC00FF"/>
            </a:solidFill>
            <a:prstDash val="solid"/>
          </a:ln>
          <a:effectLst/>
        </p:spPr>
      </p:cxnSp>
      <p:sp>
        <p:nvSpPr>
          <p:cNvPr id="82" name="Text Box 5">
            <a:extLst>
              <a:ext uri="{FF2B5EF4-FFF2-40B4-BE49-F238E27FC236}">
                <a16:creationId xmlns:a16="http://schemas.microsoft.com/office/drawing/2014/main" id="{08093B35-C537-4560-A7E7-6F4403CD3A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6083" y="2161366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  <a:endParaRPr lang="en-US" altLang="vi-VN" sz="5400" b="1" dirty="0">
              <a:solidFill>
                <a:srgbClr val="000099"/>
              </a:solidFill>
              <a:latin typeface=".VnTime" pitchFamily="34" charset="0"/>
            </a:endParaRPr>
          </a:p>
        </p:txBody>
      </p:sp>
      <p:sp>
        <p:nvSpPr>
          <p:cNvPr id="83" name="Text Box 37">
            <a:extLst>
              <a:ext uri="{FF2B5EF4-FFF2-40B4-BE49-F238E27FC236}">
                <a16:creationId xmlns:a16="http://schemas.microsoft.com/office/drawing/2014/main" id="{A3C0001F-ECE1-43CF-BAFC-F635A29626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7357" y="2279373"/>
            <a:ext cx="477838" cy="922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3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84" name="Text Box 37">
            <a:extLst>
              <a:ext uri="{FF2B5EF4-FFF2-40B4-BE49-F238E27FC236}">
                <a16:creationId xmlns:a16="http://schemas.microsoft.com/office/drawing/2014/main" id="{3095AC6C-68FB-45EC-8214-5BF0AC5DE8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8138" y="3042289"/>
            <a:ext cx="457200" cy="923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3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85" name="Text Box 5">
            <a:extLst>
              <a:ext uri="{FF2B5EF4-FFF2-40B4-BE49-F238E27FC236}">
                <a16:creationId xmlns:a16="http://schemas.microsoft.com/office/drawing/2014/main" id="{398A68FA-1D00-4E42-B8BF-F322BDEA36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4156" y="1500180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endParaRPr lang="en-US" altLang="vi-VN" sz="5400" b="1" dirty="0">
              <a:solidFill>
                <a:srgbClr val="000099"/>
              </a:solidFill>
              <a:latin typeface=".VnTime" pitchFamily="34" charset="0"/>
            </a:endParaRPr>
          </a:p>
        </p:txBody>
      </p:sp>
      <p:sp>
        <p:nvSpPr>
          <p:cNvPr id="86" name="Text Box 37">
            <a:extLst>
              <a:ext uri="{FF2B5EF4-FFF2-40B4-BE49-F238E27FC236}">
                <a16:creationId xmlns:a16="http://schemas.microsoft.com/office/drawing/2014/main" id="{A5E65DA9-49B9-45B3-9F39-03E82430EE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85043" y="2285999"/>
            <a:ext cx="476167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3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</a:t>
            </a:r>
          </a:p>
        </p:txBody>
      </p:sp>
      <p:sp>
        <p:nvSpPr>
          <p:cNvPr id="87" name="Text Box 37">
            <a:extLst>
              <a:ext uri="{FF2B5EF4-FFF2-40B4-BE49-F238E27FC236}">
                <a16:creationId xmlns:a16="http://schemas.microsoft.com/office/drawing/2014/main" id="{2889600E-9167-48FB-989B-D18BEDAE88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82397" y="3651700"/>
            <a:ext cx="457200" cy="923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3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88" name="Text Box 5">
            <a:extLst>
              <a:ext uri="{FF2B5EF4-FFF2-40B4-BE49-F238E27FC236}">
                <a16:creationId xmlns:a16="http://schemas.microsoft.com/office/drawing/2014/main" id="{31969523-E010-47A2-B00A-8C445E1552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08139" y="3677133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endParaRPr lang="en-US" altLang="vi-VN" sz="5400" b="1" dirty="0">
              <a:solidFill>
                <a:srgbClr val="000099"/>
              </a:solidFill>
              <a:latin typeface=".VnTime" pitchFamily="34" charset="0"/>
            </a:endParaRPr>
          </a:p>
        </p:txBody>
      </p:sp>
      <p:sp>
        <p:nvSpPr>
          <p:cNvPr id="89" name="Text Box 5">
            <a:extLst>
              <a:ext uri="{FF2B5EF4-FFF2-40B4-BE49-F238E27FC236}">
                <a16:creationId xmlns:a16="http://schemas.microsoft.com/office/drawing/2014/main" id="{580E6CB3-BF46-4326-A726-2FA39C07AD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29923" y="863821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00"/>
                </a:solidFill>
                <a:latin typeface=".VnTime" pitchFamily="34" charset="0"/>
              </a:rPr>
              <a:t>9</a:t>
            </a:r>
          </a:p>
        </p:txBody>
      </p:sp>
      <p:sp>
        <p:nvSpPr>
          <p:cNvPr id="90" name="Text Box 5">
            <a:extLst>
              <a:ext uri="{FF2B5EF4-FFF2-40B4-BE49-F238E27FC236}">
                <a16:creationId xmlns:a16="http://schemas.microsoft.com/office/drawing/2014/main" id="{EA1613F3-9DC1-40B8-BEBC-B202E90E3B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42729" y="851452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00"/>
                </a:solidFill>
                <a:latin typeface=".VnTime" pitchFamily="34" charset="0"/>
              </a:rPr>
              <a:t>1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8EC10AA1-7AD4-46DB-89A3-6C872027C605}"/>
              </a:ext>
            </a:extLst>
          </p:cNvPr>
          <p:cNvCxnSpPr>
            <a:cxnSpLocks/>
          </p:cNvCxnSpPr>
          <p:nvPr/>
        </p:nvCxnSpPr>
        <p:spPr bwMode="auto">
          <a:xfrm>
            <a:off x="9849016" y="1008491"/>
            <a:ext cx="0" cy="2200275"/>
          </a:xfrm>
          <a:prstGeom prst="line">
            <a:avLst/>
          </a:prstGeom>
          <a:noFill/>
          <a:ln w="28575" cap="flat" cmpd="sng" algn="ctr">
            <a:solidFill>
              <a:srgbClr val="CC00FF"/>
            </a:solidFill>
            <a:prstDash val="solid"/>
          </a:ln>
          <a:effectLst/>
        </p:spPr>
      </p:cxnSp>
      <p:sp>
        <p:nvSpPr>
          <p:cNvPr id="92" name="Text Box 5">
            <a:extLst>
              <a:ext uri="{FF2B5EF4-FFF2-40B4-BE49-F238E27FC236}">
                <a16:creationId xmlns:a16="http://schemas.microsoft.com/office/drawing/2014/main" id="{AE0835E9-1F4B-4153-A52B-D059511995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15525" y="846649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00"/>
                </a:solidFill>
                <a:latin typeface=".VnTime" pitchFamily="34" charset="0"/>
              </a:rPr>
              <a:t>7</a:t>
            </a:r>
          </a:p>
        </p:txBody>
      </p:sp>
      <p:sp>
        <p:nvSpPr>
          <p:cNvPr id="93" name="Text Box 37">
            <a:extLst>
              <a:ext uri="{FF2B5EF4-FFF2-40B4-BE49-F238E27FC236}">
                <a16:creationId xmlns:a16="http://schemas.microsoft.com/office/drawing/2014/main" id="{03C7854D-52EC-4147-93A9-5AD589509D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46366" y="1580984"/>
            <a:ext cx="477838" cy="922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3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94" name="Text Box 5">
            <a:extLst>
              <a:ext uri="{FF2B5EF4-FFF2-40B4-BE49-F238E27FC236}">
                <a16:creationId xmlns:a16="http://schemas.microsoft.com/office/drawing/2014/main" id="{6740D8C4-AB98-4515-BF37-E8258BB248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13579" y="1570130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  <a:endParaRPr lang="en-US" altLang="vi-VN" sz="5400" b="1" dirty="0">
              <a:solidFill>
                <a:srgbClr val="000099"/>
              </a:solidFill>
              <a:latin typeface=".VnTime" pitchFamily="34" charset="0"/>
            </a:endParaRPr>
          </a:p>
        </p:txBody>
      </p:sp>
      <p:sp>
        <p:nvSpPr>
          <p:cNvPr id="95" name="Text Box 5">
            <a:extLst>
              <a:ext uri="{FF2B5EF4-FFF2-40B4-BE49-F238E27FC236}">
                <a16:creationId xmlns:a16="http://schemas.microsoft.com/office/drawing/2014/main" id="{92B6FB97-BA95-44AD-9106-C9366FB49C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35193" y="2367153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en-US" altLang="vi-VN" sz="5400" b="1" dirty="0">
              <a:solidFill>
                <a:srgbClr val="000099"/>
              </a:solidFill>
              <a:latin typeface=".VnTime" pitchFamily="34" charset="0"/>
            </a:endParaRPr>
          </a:p>
        </p:txBody>
      </p:sp>
      <p:sp>
        <p:nvSpPr>
          <p:cNvPr id="96" name="Text Box 37">
            <a:extLst>
              <a:ext uri="{FF2B5EF4-FFF2-40B4-BE49-F238E27FC236}">
                <a16:creationId xmlns:a16="http://schemas.microsoft.com/office/drawing/2014/main" id="{D65FC976-A0EB-41A4-B706-574F9930C7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57401" y="831667"/>
            <a:ext cx="461175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3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97" name="Text Box 37">
            <a:extLst>
              <a:ext uri="{FF2B5EF4-FFF2-40B4-BE49-F238E27FC236}">
                <a16:creationId xmlns:a16="http://schemas.microsoft.com/office/drawing/2014/main" id="{70BE89C7-916A-4D09-91A8-FF1BF14D4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96886" y="1588937"/>
            <a:ext cx="457200" cy="923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3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98" name="Text Box 37">
            <a:extLst>
              <a:ext uri="{FF2B5EF4-FFF2-40B4-BE49-F238E27FC236}">
                <a16:creationId xmlns:a16="http://schemas.microsoft.com/office/drawing/2014/main" id="{32A9BFE7-1043-470B-A7E7-9ECC252A8D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06380" y="2983064"/>
            <a:ext cx="461175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3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99" name="Text Box 5">
            <a:extLst>
              <a:ext uri="{FF2B5EF4-FFF2-40B4-BE49-F238E27FC236}">
                <a16:creationId xmlns:a16="http://schemas.microsoft.com/office/drawing/2014/main" id="{91242765-5F48-43A4-891C-34E37D57D3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34814" y="2966910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en-US" altLang="vi-VN" sz="5400" b="1" dirty="0">
              <a:solidFill>
                <a:srgbClr val="000099"/>
              </a:solidFill>
              <a:latin typeface=".VnTime" pitchFamily="34" charset="0"/>
            </a:endParaRPr>
          </a:p>
        </p:txBody>
      </p:sp>
      <p:sp>
        <p:nvSpPr>
          <p:cNvPr id="100" name="Rounded Rectangle 10">
            <a:extLst>
              <a:ext uri="{FF2B5EF4-FFF2-40B4-BE49-F238E27FC236}">
                <a16:creationId xmlns:a16="http://schemas.microsoft.com/office/drawing/2014/main" id="{63BDE16F-254D-4C9B-B2C6-3E5CC79303BB}"/>
              </a:ext>
            </a:extLst>
          </p:cNvPr>
          <p:cNvSpPr/>
          <p:nvPr/>
        </p:nvSpPr>
        <p:spPr>
          <a:xfrm>
            <a:off x="88899" y="207645"/>
            <a:ext cx="2638397" cy="622300"/>
          </a:xfrm>
          <a:prstGeom prst="roundRect">
            <a:avLst>
              <a:gd name="adj" fmla="val 50000"/>
            </a:avLst>
          </a:prstGeom>
          <a:solidFill>
            <a:sysClr val="window" lastClr="FFFFFF">
              <a:alpha val="0"/>
            </a:sysClr>
          </a:solidFill>
          <a:ln w="57150" cap="flat" cmpd="sng" algn="ctr">
            <a:solidFill>
              <a:srgbClr val="00AF92">
                <a:lumMod val="50000"/>
              </a:srgbClr>
            </a:solidFill>
            <a:prstDash val="solid"/>
            <a:miter lim="800000"/>
          </a:ln>
          <a:effectLst/>
        </p:spPr>
        <p:txBody>
          <a:bodyPr anchor="ctr"/>
          <a:lstStyle/>
          <a:p>
            <a:pPr marL="0" marR="0" lvl="0" indent="0" algn="ctr" defTabSz="685715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0" cap="none" spc="0" normalizeH="0" baseline="0" noProof="0" dirty="0" err="1">
                <a:ln>
                  <a:noFill/>
                </a:ln>
                <a:solidFill>
                  <a:srgbClr val="FDBDC7">
                    <a:lumMod val="2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맑은 고딕" panose="020B0503020000020004" pitchFamily="34" charset="-127"/>
                <a:cs typeface="Times New Roman" panose="02020603050405020304" pitchFamily="18" charset="0"/>
              </a:rPr>
              <a:t>Bài</a:t>
            </a:r>
            <a:r>
              <a:rPr kumimoji="0" lang="en-US" altLang="ko-KR" sz="2800" b="1" i="0" u="none" strike="noStrike" kern="0" cap="none" spc="0" normalizeH="0" baseline="0" noProof="0" dirty="0">
                <a:ln>
                  <a:noFill/>
                </a:ln>
                <a:solidFill>
                  <a:srgbClr val="FDBDC7">
                    <a:lumMod val="2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맑은 고딕" panose="020B0503020000020004" pitchFamily="34" charset="-127"/>
                <a:cs typeface="Times New Roman" panose="02020603050405020304" pitchFamily="18" charset="0"/>
              </a:rPr>
              <a:t> 1.Tính:</a:t>
            </a:r>
            <a:endParaRPr kumimoji="0" lang="ko-KR" altLang="en-US" sz="2800" b="1" i="0" u="none" strike="noStrike" kern="0" cap="none" spc="0" normalizeH="0" baseline="0" noProof="0" dirty="0">
              <a:ln>
                <a:noFill/>
              </a:ln>
              <a:solidFill>
                <a:srgbClr val="FDBDC7">
                  <a:lumMod val="25000"/>
                </a:srgbClr>
              </a:solidFill>
              <a:effectLst/>
              <a:uLnTx/>
              <a:uFillTx/>
              <a:latin typeface="Times New Roman" panose="02020603050405020304" pitchFamily="18" charset="0"/>
              <a:ea typeface="맑은 고딕" panose="020B0503020000020004" pitchFamily="34" charset="-127"/>
              <a:cs typeface="Times New Roman" panose="02020603050405020304" pitchFamily="18" charset="0"/>
            </a:endParaRPr>
          </a:p>
        </p:txBody>
      </p:sp>
      <p:sp>
        <p:nvSpPr>
          <p:cNvPr id="101" name="Text Box 5">
            <a:extLst>
              <a:ext uri="{FF2B5EF4-FFF2-40B4-BE49-F238E27FC236}">
                <a16:creationId xmlns:a16="http://schemas.microsoft.com/office/drawing/2014/main" id="{89386EBF-2C79-419A-BB63-55483F1C48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9004" y="156197"/>
            <a:ext cx="570099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3600" b="1" dirty="0">
                <a:latin typeface="Times New Roman" panose="02020603050405020304" pitchFamily="18" charset="0"/>
              </a:rPr>
              <a:t>a)</a:t>
            </a:r>
            <a:endParaRPr lang="en-US" altLang="vi-VN" sz="3600" b="1" dirty="0">
              <a:latin typeface=".VnTime" pitchFamily="34" charset="0"/>
            </a:endParaRPr>
          </a:p>
        </p:txBody>
      </p:sp>
      <p:sp>
        <p:nvSpPr>
          <p:cNvPr id="102" name="Arc 101">
            <a:extLst>
              <a:ext uri="{FF2B5EF4-FFF2-40B4-BE49-F238E27FC236}">
                <a16:creationId xmlns:a16="http://schemas.microsoft.com/office/drawing/2014/main" id="{178DE829-8053-40A5-BD9D-EC2058800D08}"/>
              </a:ext>
            </a:extLst>
          </p:cNvPr>
          <p:cNvSpPr/>
          <p:nvPr/>
        </p:nvSpPr>
        <p:spPr>
          <a:xfrm>
            <a:off x="1798032" y="2818513"/>
            <a:ext cx="242222" cy="261253"/>
          </a:xfrm>
          <a:prstGeom prst="arc">
            <a:avLst/>
          </a:prstGeom>
          <a:noFill/>
          <a:ln w="38100" cap="flat" cmpd="sng" algn="ctr">
            <a:solidFill>
              <a:srgbClr val="0070C0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Arc 102">
            <a:extLst>
              <a:ext uri="{FF2B5EF4-FFF2-40B4-BE49-F238E27FC236}">
                <a16:creationId xmlns:a16="http://schemas.microsoft.com/office/drawing/2014/main" id="{2533B863-5210-4DB8-AB86-CAEF14D10D03}"/>
              </a:ext>
            </a:extLst>
          </p:cNvPr>
          <p:cNvSpPr/>
          <p:nvPr/>
        </p:nvSpPr>
        <p:spPr>
          <a:xfrm>
            <a:off x="4279975" y="2263341"/>
            <a:ext cx="242222" cy="261253"/>
          </a:xfrm>
          <a:prstGeom prst="arc">
            <a:avLst/>
          </a:prstGeom>
          <a:noFill/>
          <a:ln w="38100" cap="flat" cmpd="sng" algn="ctr">
            <a:solidFill>
              <a:srgbClr val="0070C0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4" name="Arc 103">
            <a:extLst>
              <a:ext uri="{FF2B5EF4-FFF2-40B4-BE49-F238E27FC236}">
                <a16:creationId xmlns:a16="http://schemas.microsoft.com/office/drawing/2014/main" id="{C0446054-0A9E-4A37-9F93-FE69A2C001AC}"/>
              </a:ext>
            </a:extLst>
          </p:cNvPr>
          <p:cNvSpPr/>
          <p:nvPr/>
        </p:nvSpPr>
        <p:spPr>
          <a:xfrm>
            <a:off x="6674832" y="1631969"/>
            <a:ext cx="242222" cy="261253"/>
          </a:xfrm>
          <a:prstGeom prst="arc">
            <a:avLst/>
          </a:prstGeom>
          <a:noFill/>
          <a:ln w="38100" cap="flat" cmpd="sng" algn="ctr">
            <a:solidFill>
              <a:srgbClr val="0070C0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5" name="Arc 104">
            <a:extLst>
              <a:ext uri="{FF2B5EF4-FFF2-40B4-BE49-F238E27FC236}">
                <a16:creationId xmlns:a16="http://schemas.microsoft.com/office/drawing/2014/main" id="{6232EEB5-6DCB-495C-BE28-94D643D17E91}"/>
              </a:ext>
            </a:extLst>
          </p:cNvPr>
          <p:cNvSpPr/>
          <p:nvPr/>
        </p:nvSpPr>
        <p:spPr>
          <a:xfrm>
            <a:off x="9058804" y="989712"/>
            <a:ext cx="242222" cy="261253"/>
          </a:xfrm>
          <a:prstGeom prst="arc">
            <a:avLst/>
          </a:prstGeom>
          <a:noFill/>
          <a:ln w="38100" cap="flat" cmpd="sng" algn="ctr">
            <a:solidFill>
              <a:srgbClr val="0070C0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913857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0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3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8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4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0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34" presetClass="emph" presetSubtype="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87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88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89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90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91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34" presetClass="emph" presetSubtype="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95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96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97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98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99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4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>
                      <p:stCondLst>
                        <p:cond delay="indefinite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4.81481E-6 L -0.0013 0.19675 " pathEditMode="relative" rAng="0" ptsTypes="AA">
                                      <p:cBhvr>
                                        <p:cTn id="123" dur="2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5" y="98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8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34" presetClass="emph" presetSubtype="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132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133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34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35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36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34" presetClass="emph" presetSubtype="0" fill="hold" grpId="2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140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141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42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43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44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" fill="hold">
                      <p:stCondLst>
                        <p:cond delay="indefinite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>
                      <p:stCondLst>
                        <p:cond delay="indefinite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" fill="hold">
                      <p:stCondLst>
                        <p:cond delay="indefinite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" fill="hold">
                      <p:stCondLst>
                        <p:cond delay="indefinite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0" dur="10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>
                      <p:stCondLst>
                        <p:cond delay="indefinite"/>
                      </p:stCondLst>
                      <p:childTnLst>
                        <p:par>
                          <p:cTn id="172" fill="hold">
                            <p:stCondLst>
                              <p:cond delay="0"/>
                            </p:stCondLst>
                            <p:childTnLst>
                              <p:par>
                                <p:cTn id="17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6" fill="hold">
                      <p:stCondLst>
                        <p:cond delay="indefinite"/>
                      </p:stCondLst>
                      <p:childTnLst>
                        <p:par>
                          <p:cTn id="177" fill="hold">
                            <p:stCondLst>
                              <p:cond delay="0"/>
                            </p:stCondLst>
                            <p:childTnLst>
                              <p:par>
                                <p:cTn id="17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0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1" fill="hold">
                      <p:stCondLst>
                        <p:cond delay="indefinite"/>
                      </p:stCondLst>
                      <p:childTnLst>
                        <p:par>
                          <p:cTn id="182" fill="hold">
                            <p:stCondLst>
                              <p:cond delay="0"/>
                            </p:stCondLst>
                            <p:childTnLst>
                              <p:par>
                                <p:cTn id="18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6" fill="hold">
                      <p:stCondLst>
                        <p:cond delay="indefinite"/>
                      </p:stCondLst>
                      <p:childTnLst>
                        <p:par>
                          <p:cTn id="187" fill="hold">
                            <p:stCondLst>
                              <p:cond delay="0"/>
                            </p:stCondLst>
                            <p:childTnLst>
                              <p:par>
                                <p:cTn id="18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0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1" fill="hold">
                      <p:stCondLst>
                        <p:cond delay="indefinite"/>
                      </p:stCondLst>
                      <p:childTnLst>
                        <p:par>
                          <p:cTn id="192" fill="hold">
                            <p:stCondLst>
                              <p:cond delay="0"/>
                            </p:stCondLst>
                            <p:childTnLst>
                              <p:par>
                                <p:cTn id="19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6" fill="hold">
                      <p:stCondLst>
                        <p:cond delay="indefinite"/>
                      </p:stCondLst>
                      <p:childTnLst>
                        <p:par>
                          <p:cTn id="197" fill="hold">
                            <p:stCondLst>
                              <p:cond delay="0"/>
                            </p:stCondLst>
                            <p:childTnLst>
                              <p:par>
                                <p:cTn id="198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125E-6 4.44444E-6 L 0.00104 0.20833 " pathEditMode="relative" rAng="0" ptsTypes="AA">
                                      <p:cBhvr>
                                        <p:cTn id="199" dur="2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1041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0" fill="hold">
                      <p:stCondLst>
                        <p:cond delay="indefinite"/>
                      </p:stCondLst>
                      <p:childTnLst>
                        <p:par>
                          <p:cTn id="201" fill="hold">
                            <p:stCondLst>
                              <p:cond delay="0"/>
                            </p:stCondLst>
                            <p:childTnLst>
                              <p:par>
                                <p:cTn id="20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4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5" fill="hold">
                      <p:stCondLst>
                        <p:cond delay="indefinite"/>
                      </p:stCondLst>
                      <p:childTnLst>
                        <p:par>
                          <p:cTn id="206" fill="hold">
                            <p:stCondLst>
                              <p:cond delay="0"/>
                            </p:stCondLst>
                            <p:childTnLst>
                              <p:par>
                                <p:cTn id="20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9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3" fill="hold">
                      <p:stCondLst>
                        <p:cond delay="indefinite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8" fill="hold">
                      <p:stCondLst>
                        <p:cond delay="indefinite"/>
                      </p:stCondLst>
                      <p:childTnLst>
                        <p:par>
                          <p:cTn id="219" fill="hold">
                            <p:stCondLst>
                              <p:cond delay="0"/>
                            </p:stCondLst>
                            <p:childTnLst>
                              <p:par>
                                <p:cTn id="2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2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3" fill="hold">
                      <p:stCondLst>
                        <p:cond delay="indefinite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7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0" dur="1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1" fill="hold">
                      <p:stCondLst>
                        <p:cond delay="indefinite"/>
                      </p:stCondLst>
                      <p:childTnLst>
                        <p:par>
                          <p:cTn id="232" fill="hold">
                            <p:stCondLst>
                              <p:cond delay="0"/>
                            </p:stCondLst>
                            <p:childTnLst>
                              <p:par>
                                <p:cTn id="23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5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6" fill="hold">
                      <p:stCondLst>
                        <p:cond delay="indefinite"/>
                      </p:stCondLst>
                      <p:childTnLst>
                        <p:par>
                          <p:cTn id="237" fill="hold">
                            <p:stCondLst>
                              <p:cond delay="0"/>
                            </p:stCondLst>
                            <p:childTnLst>
                              <p:par>
                                <p:cTn id="23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0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1" fill="hold">
                      <p:stCondLst>
                        <p:cond delay="indefinite"/>
                      </p:stCondLst>
                      <p:childTnLst>
                        <p:par>
                          <p:cTn id="242" fill="hold">
                            <p:stCondLst>
                              <p:cond delay="0"/>
                            </p:stCondLst>
                            <p:childTnLst>
                              <p:par>
                                <p:cTn id="24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5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6" fill="hold">
                      <p:stCondLst>
                        <p:cond delay="indefinite"/>
                      </p:stCondLst>
                      <p:childTnLst>
                        <p:par>
                          <p:cTn id="247" fill="hold">
                            <p:stCondLst>
                              <p:cond delay="0"/>
                            </p:stCondLst>
                            <p:childTnLst>
                              <p:par>
                                <p:cTn id="24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0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1" fill="hold">
                      <p:stCondLst>
                        <p:cond delay="indefinite"/>
                      </p:stCondLst>
                      <p:childTnLst>
                        <p:par>
                          <p:cTn id="252" fill="hold">
                            <p:stCondLst>
                              <p:cond delay="0"/>
                            </p:stCondLst>
                            <p:childTnLst>
                              <p:par>
                                <p:cTn id="25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5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6" fill="hold">
                      <p:stCondLst>
                        <p:cond delay="indefinite"/>
                      </p:stCondLst>
                      <p:childTnLst>
                        <p:par>
                          <p:cTn id="257" fill="hold">
                            <p:stCondLst>
                              <p:cond delay="0"/>
                            </p:stCondLst>
                            <p:childTnLst>
                              <p:par>
                                <p:cTn id="258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-1.11111E-6 L 0.00091 0.22662 " pathEditMode="relative" rAng="0" ptsTypes="AA">
                                      <p:cBhvr>
                                        <p:cTn id="259" dur="2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" y="1131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0" fill="hold">
                      <p:stCondLst>
                        <p:cond delay="indefinite"/>
                      </p:stCondLst>
                      <p:childTnLst>
                        <p:par>
                          <p:cTn id="261" fill="hold">
                            <p:stCondLst>
                              <p:cond delay="0"/>
                            </p:stCondLst>
                            <p:childTnLst>
                              <p:par>
                                <p:cTn id="26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4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5" fill="hold">
                      <p:stCondLst>
                        <p:cond delay="indefinite"/>
                      </p:stCondLst>
                      <p:childTnLst>
                        <p:par>
                          <p:cTn id="266" fill="hold">
                            <p:stCondLst>
                              <p:cond delay="0"/>
                            </p:stCondLst>
                            <p:childTnLst>
                              <p:par>
                                <p:cTn id="26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9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2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3" fill="hold">
                      <p:stCondLst>
                        <p:cond delay="indefinite"/>
                      </p:stCondLst>
                      <p:childTnLst>
                        <p:par>
                          <p:cTn id="274" fill="hold">
                            <p:stCondLst>
                              <p:cond delay="0"/>
                            </p:stCondLst>
                            <p:childTnLst>
                              <p:par>
                                <p:cTn id="27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8" fill="hold">
                      <p:stCondLst>
                        <p:cond delay="indefinite"/>
                      </p:stCondLst>
                      <p:childTnLst>
                        <p:par>
                          <p:cTn id="279" fill="hold">
                            <p:stCondLst>
                              <p:cond delay="0"/>
                            </p:stCondLst>
                            <p:childTnLst>
                              <p:par>
                                <p:cTn id="28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2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3" fill="hold">
                      <p:stCondLst>
                        <p:cond delay="indefinite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7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9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0" dur="10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1" fill="hold">
                      <p:stCondLst>
                        <p:cond delay="indefinite"/>
                      </p:stCondLst>
                      <p:childTnLst>
                        <p:par>
                          <p:cTn id="292" fill="hold">
                            <p:stCondLst>
                              <p:cond delay="0"/>
                            </p:stCondLst>
                            <p:childTnLst>
                              <p:par>
                                <p:cTn id="29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5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6" fill="hold">
                      <p:stCondLst>
                        <p:cond delay="indefinite"/>
                      </p:stCondLst>
                      <p:childTnLst>
                        <p:par>
                          <p:cTn id="297" fill="hold">
                            <p:stCondLst>
                              <p:cond delay="0"/>
                            </p:stCondLst>
                            <p:childTnLst>
                              <p:par>
                                <p:cTn id="29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0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1" fill="hold">
                      <p:stCondLst>
                        <p:cond delay="indefinite"/>
                      </p:stCondLst>
                      <p:childTnLst>
                        <p:par>
                          <p:cTn id="302" fill="hold">
                            <p:stCondLst>
                              <p:cond delay="0"/>
                            </p:stCondLst>
                            <p:childTnLst>
                              <p:par>
                                <p:cTn id="30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6" fill="hold">
                      <p:stCondLst>
                        <p:cond delay="indefinite"/>
                      </p:stCondLst>
                      <p:childTnLst>
                        <p:par>
                          <p:cTn id="307" fill="hold">
                            <p:stCondLst>
                              <p:cond delay="0"/>
                            </p:stCondLst>
                            <p:childTnLst>
                              <p:par>
                                <p:cTn id="30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0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1" fill="hold">
                      <p:stCondLst>
                        <p:cond delay="indefinite"/>
                      </p:stCondLst>
                      <p:childTnLst>
                        <p:par>
                          <p:cTn id="312" fill="hold">
                            <p:stCondLst>
                              <p:cond delay="0"/>
                            </p:stCondLst>
                            <p:childTnLst>
                              <p:par>
                                <p:cTn id="31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5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6" fill="hold">
                      <p:stCondLst>
                        <p:cond delay="indefinite"/>
                      </p:stCondLst>
                      <p:childTnLst>
                        <p:par>
                          <p:cTn id="317" fill="hold">
                            <p:stCondLst>
                              <p:cond delay="0"/>
                            </p:stCondLst>
                            <p:childTnLst>
                              <p:par>
                                <p:cTn id="318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2.59259E-6 L -0.00312 0.22245 " pathEditMode="relative" rAng="0" ptsTypes="AA">
                                      <p:cBhvr>
                                        <p:cTn id="319" dur="2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6" y="111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0" fill="hold">
                      <p:stCondLst>
                        <p:cond delay="indefinite"/>
                      </p:stCondLst>
                      <p:childTnLst>
                        <p:par>
                          <p:cTn id="321" fill="hold">
                            <p:stCondLst>
                              <p:cond delay="0"/>
                            </p:stCondLst>
                            <p:childTnLst>
                              <p:par>
                                <p:cTn id="32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4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5" fill="hold">
                      <p:stCondLst>
                        <p:cond delay="indefinite"/>
                      </p:stCondLst>
                      <p:childTnLst>
                        <p:par>
                          <p:cTn id="326" fill="hold">
                            <p:stCondLst>
                              <p:cond delay="0"/>
                            </p:stCondLst>
                            <p:childTnLst>
                              <p:par>
                                <p:cTn id="32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9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2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3" fill="hold">
                      <p:stCondLst>
                        <p:cond delay="indefinite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7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8" fill="hold">
                      <p:stCondLst>
                        <p:cond delay="indefinite"/>
                      </p:stCondLst>
                      <p:childTnLst>
                        <p:par>
                          <p:cTn id="339" fill="hold">
                            <p:stCondLst>
                              <p:cond delay="0"/>
                            </p:stCondLst>
                            <p:childTnLst>
                              <p:par>
                                <p:cTn id="34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/>
      <p:bldP spid="41" grpId="0"/>
      <p:bldP spid="44" grpId="0"/>
      <p:bldP spid="44" grpId="1"/>
      <p:bldP spid="44" grpId="2"/>
      <p:bldP spid="45" grpId="0"/>
      <p:bldP spid="46" grpId="0"/>
      <p:bldP spid="46" grpId="1"/>
      <p:bldP spid="47" grpId="0" animBg="1"/>
      <p:bldP spid="48" grpId="0"/>
      <p:bldP spid="49" grpId="0"/>
      <p:bldP spid="49" grpId="1"/>
      <p:bldP spid="50" grpId="0"/>
      <p:bldP spid="50" grpId="1"/>
      <p:bldP spid="51" grpId="0"/>
      <p:bldP spid="52" grpId="0"/>
      <p:bldP spid="53" grpId="0" animBg="1"/>
      <p:bldP spid="54" grpId="0"/>
      <p:bldP spid="55" grpId="0"/>
      <p:bldP spid="56" grpId="0"/>
      <p:bldP spid="59" grpId="0"/>
      <p:bldP spid="60" grpId="0"/>
      <p:bldP spid="61" grpId="0"/>
      <p:bldP spid="62" grpId="0" animBg="1"/>
      <p:bldP spid="63" grpId="0" animBg="1"/>
      <p:bldP spid="64" grpId="0" animBg="1"/>
      <p:bldP spid="65" grpId="0"/>
      <p:bldP spid="66" grpId="0"/>
      <p:bldP spid="66" grpId="1"/>
      <p:bldP spid="67" grpId="0"/>
      <p:bldP spid="68" grpId="0"/>
      <p:bldP spid="69" grpId="0"/>
      <p:bldP spid="70" grpId="0" animBg="1"/>
      <p:bldP spid="71" grpId="0" animBg="1"/>
      <p:bldP spid="72" grpId="0" animBg="1"/>
      <p:bldP spid="73" grpId="0"/>
      <p:bldP spid="74" grpId="0"/>
      <p:bldP spid="75" grpId="0"/>
      <p:bldP spid="76" grpId="0"/>
      <p:bldP spid="77" grpId="0"/>
      <p:bldP spid="78" grpId="0"/>
      <p:bldP spid="82" grpId="0"/>
      <p:bldP spid="83" grpId="0"/>
      <p:bldP spid="84" grpId="0"/>
      <p:bldP spid="85" grpId="0"/>
      <p:bldP spid="85" grpId="1"/>
      <p:bldP spid="86" grpId="0"/>
      <p:bldP spid="87" grpId="0"/>
      <p:bldP spid="88" grpId="0"/>
      <p:bldP spid="89" grpId="0"/>
      <p:bldP spid="90" grpId="0"/>
      <p:bldP spid="92" grpId="0"/>
      <p:bldP spid="93" grpId="0"/>
      <p:bldP spid="94" grpId="0"/>
      <p:bldP spid="95" grpId="0"/>
      <p:bldP spid="96" grpId="0"/>
      <p:bldP spid="96" grpId="1"/>
      <p:bldP spid="97" grpId="0"/>
      <p:bldP spid="98" grpId="0"/>
      <p:bldP spid="99" grpId="0"/>
      <p:bldP spid="102" grpId="0" animBg="1"/>
      <p:bldP spid="103" grpId="0" animBg="1"/>
      <p:bldP spid="104" grpId="0" animBg="1"/>
      <p:bldP spid="105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C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527381" y="712381"/>
            <a:ext cx="11082440" cy="5932967"/>
            <a:chOff x="1170431" y="740677"/>
            <a:chExt cx="8833425" cy="3193994"/>
          </a:xfrm>
        </p:grpSpPr>
        <p:sp>
          <p:nvSpPr>
            <p:cNvPr id="5" name="L-Shape 4"/>
            <p:cNvSpPr/>
            <p:nvPr/>
          </p:nvSpPr>
          <p:spPr>
            <a:xfrm rot="5400000">
              <a:off x="1564790" y="1851583"/>
              <a:ext cx="1310355" cy="2099073"/>
            </a:xfrm>
            <a:prstGeom prst="corner">
              <a:avLst>
                <a:gd name="adj1" fmla="val 16120"/>
                <a:gd name="adj2" fmla="val 16110"/>
              </a:avLst>
            </a:prstGeom>
            <a:solidFill>
              <a:srgbClr val="FFCCCC"/>
            </a:solidFill>
            <a:ln>
              <a:noFill/>
            </a:ln>
          </p:spPr>
          <p:style>
            <a:lnRef idx="2">
              <a:schemeClr val="accen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5"/>
            <p:cNvSpPr/>
            <p:nvPr/>
          </p:nvSpPr>
          <p:spPr>
            <a:xfrm>
              <a:off x="1714544" y="2434166"/>
              <a:ext cx="1711813" cy="1500505"/>
            </a:xfrm>
            <a:custGeom>
              <a:avLst/>
              <a:gdLst>
                <a:gd name="connsiteX0" fmla="*/ 0 w 1711813"/>
                <a:gd name="connsiteY0" fmla="*/ 0 h 1500505"/>
                <a:gd name="connsiteX1" fmla="*/ 1711813 w 1711813"/>
                <a:gd name="connsiteY1" fmla="*/ 0 h 1500505"/>
                <a:gd name="connsiteX2" fmla="*/ 1711813 w 1711813"/>
                <a:gd name="connsiteY2" fmla="*/ 1500505 h 1500505"/>
                <a:gd name="connsiteX3" fmla="*/ 0 w 1711813"/>
                <a:gd name="connsiteY3" fmla="*/ 1500505 h 1500505"/>
                <a:gd name="connsiteX4" fmla="*/ 0 w 1711813"/>
                <a:gd name="connsiteY4" fmla="*/ 0 h 1500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1813" h="1500505">
                  <a:moveTo>
                    <a:pt x="0" y="0"/>
                  </a:moveTo>
                  <a:lnTo>
                    <a:pt x="1711813" y="0"/>
                  </a:lnTo>
                  <a:lnTo>
                    <a:pt x="1711813" y="1500505"/>
                  </a:lnTo>
                  <a:lnTo>
                    <a:pt x="0" y="1500505"/>
                  </a:lnTo>
                  <a:lnTo>
                    <a:pt x="0" y="0"/>
                  </a:lnTo>
                  <a:close/>
                </a:path>
              </a:pathLst>
            </a:custGeom>
          </p:spPr>
          <p:style>
            <a:lnRef idx="0">
              <a:schemeClr val="dk1">
                <a:alpha val="0"/>
                <a:hueOff val="0"/>
                <a:satOff val="0"/>
                <a:lumOff val="0"/>
                <a:alphaOff val="0"/>
              </a:schemeClr>
            </a:lnRef>
            <a:fillRef idx="0">
              <a:schemeClr val="lt1">
                <a:alpha val="0"/>
                <a:hueOff val="0"/>
                <a:satOff val="0"/>
                <a:lumOff val="0"/>
                <a:alphaOff val="0"/>
              </a:schemeClr>
            </a:fillRef>
            <a:effectRef idx="0">
              <a:schemeClr val="lt1">
                <a:alpha val="0"/>
                <a:hueOff val="0"/>
                <a:satOff val="0"/>
                <a:lumOff val="0"/>
                <a:alphaOff val="0"/>
              </a:schemeClr>
            </a:effectRef>
            <a:fontRef idx="minor">
              <a:schemeClr val="tx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254000" tIns="254000" rIns="254000" bIns="254000" numCol="1" spcCol="1270" anchor="t" anchorCtr="0">
              <a:noAutofit/>
            </a:bodyPr>
            <a:lstStyle/>
            <a:p>
              <a:pPr defTabSz="2963259" latinLnBrk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ko-KR" altLang="en-US" sz="6667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Arial"/>
                <a:sym typeface="Arial"/>
              </a:endParaRPr>
            </a:p>
          </p:txBody>
        </p:sp>
        <p:sp>
          <p:nvSpPr>
            <p:cNvPr id="7" name="Isosceles Triangle 6"/>
            <p:cNvSpPr/>
            <p:nvPr/>
          </p:nvSpPr>
          <p:spPr>
            <a:xfrm>
              <a:off x="2946521" y="1728046"/>
              <a:ext cx="322983" cy="322983"/>
            </a:xfrm>
            <a:prstGeom prst="triangle">
              <a:avLst>
                <a:gd name="adj" fmla="val 100000"/>
              </a:avLst>
            </a:prstGeom>
            <a:solidFill>
              <a:srgbClr val="FFCCCC"/>
            </a:solidFill>
            <a:ln>
              <a:noFill/>
            </a:ln>
          </p:spPr>
          <p:style>
            <a:lnRef idx="2">
              <a:schemeClr val="accen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8" name="L-Shape 7"/>
            <p:cNvSpPr/>
            <p:nvPr/>
          </p:nvSpPr>
          <p:spPr>
            <a:xfrm rot="5400000">
              <a:off x="3809576" y="1349828"/>
              <a:ext cx="1310353" cy="2099073"/>
            </a:xfrm>
            <a:prstGeom prst="corner">
              <a:avLst>
                <a:gd name="adj1" fmla="val 16120"/>
                <a:gd name="adj2" fmla="val 16110"/>
              </a:avLst>
            </a:prstGeom>
            <a:solidFill>
              <a:srgbClr val="FF9966"/>
            </a:solidFill>
            <a:ln>
              <a:noFill/>
            </a:ln>
          </p:spPr>
          <p:style>
            <a:lnRef idx="2">
              <a:schemeClr val="accen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9" name="Freeform 8"/>
            <p:cNvSpPr/>
            <p:nvPr/>
          </p:nvSpPr>
          <p:spPr>
            <a:xfrm>
              <a:off x="3810138" y="1915610"/>
              <a:ext cx="1711813" cy="1500505"/>
            </a:xfrm>
            <a:custGeom>
              <a:avLst/>
              <a:gdLst>
                <a:gd name="connsiteX0" fmla="*/ 0 w 1711813"/>
                <a:gd name="connsiteY0" fmla="*/ 0 h 1500505"/>
                <a:gd name="connsiteX1" fmla="*/ 1711813 w 1711813"/>
                <a:gd name="connsiteY1" fmla="*/ 0 h 1500505"/>
                <a:gd name="connsiteX2" fmla="*/ 1711813 w 1711813"/>
                <a:gd name="connsiteY2" fmla="*/ 1500505 h 1500505"/>
                <a:gd name="connsiteX3" fmla="*/ 0 w 1711813"/>
                <a:gd name="connsiteY3" fmla="*/ 1500505 h 1500505"/>
                <a:gd name="connsiteX4" fmla="*/ 0 w 1711813"/>
                <a:gd name="connsiteY4" fmla="*/ 0 h 1500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1813" h="1500505">
                  <a:moveTo>
                    <a:pt x="0" y="0"/>
                  </a:moveTo>
                  <a:lnTo>
                    <a:pt x="1711813" y="0"/>
                  </a:lnTo>
                  <a:lnTo>
                    <a:pt x="1711813" y="1500505"/>
                  </a:lnTo>
                  <a:lnTo>
                    <a:pt x="0" y="1500505"/>
                  </a:lnTo>
                  <a:lnTo>
                    <a:pt x="0" y="0"/>
                  </a:lnTo>
                  <a:close/>
                </a:path>
              </a:pathLst>
            </a:custGeom>
          </p:spPr>
          <p:style>
            <a:lnRef idx="0">
              <a:schemeClr val="dk1">
                <a:alpha val="0"/>
                <a:hueOff val="0"/>
                <a:satOff val="0"/>
                <a:lumOff val="0"/>
                <a:alphaOff val="0"/>
              </a:schemeClr>
            </a:lnRef>
            <a:fillRef idx="0">
              <a:schemeClr val="lt1">
                <a:alpha val="0"/>
                <a:hueOff val="0"/>
                <a:satOff val="0"/>
                <a:lumOff val="0"/>
                <a:alphaOff val="0"/>
              </a:schemeClr>
            </a:fillRef>
            <a:effectRef idx="0">
              <a:schemeClr val="lt1">
                <a:alpha val="0"/>
                <a:hueOff val="0"/>
                <a:satOff val="0"/>
                <a:lumOff val="0"/>
                <a:alphaOff val="0"/>
              </a:schemeClr>
            </a:effectRef>
            <a:fontRef idx="minor">
              <a:schemeClr val="tx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254000" tIns="254000" rIns="254000" bIns="254000" numCol="1" spcCol="1270" anchor="t" anchorCtr="0">
              <a:noAutofit/>
            </a:bodyPr>
            <a:lstStyle/>
            <a:p>
              <a:pPr defTabSz="2963259" latinLnBrk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ko-KR" altLang="en-US" sz="6667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Arial"/>
                <a:sym typeface="Arial"/>
              </a:endParaRPr>
            </a:p>
          </p:txBody>
        </p:sp>
        <p:sp>
          <p:nvSpPr>
            <p:cNvPr id="10" name="Isosceles Triangle 9"/>
            <p:cNvSpPr/>
            <p:nvPr/>
          </p:nvSpPr>
          <p:spPr>
            <a:xfrm>
              <a:off x="5191306" y="1209490"/>
              <a:ext cx="322983" cy="322983"/>
            </a:xfrm>
            <a:prstGeom prst="triangle">
              <a:avLst>
                <a:gd name="adj" fmla="val 100000"/>
              </a:avLst>
            </a:prstGeom>
            <a:solidFill>
              <a:srgbClr val="FF9966"/>
            </a:solidFill>
            <a:ln>
              <a:noFill/>
            </a:ln>
          </p:spPr>
          <p:style>
            <a:lnRef idx="2">
              <a:schemeClr val="accen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11" name="L-Shape 10"/>
            <p:cNvSpPr/>
            <p:nvPr/>
          </p:nvSpPr>
          <p:spPr>
            <a:xfrm rot="5400000">
              <a:off x="6054360" y="848073"/>
              <a:ext cx="1310355" cy="2099073"/>
            </a:xfrm>
            <a:prstGeom prst="corner">
              <a:avLst>
                <a:gd name="adj1" fmla="val 16120"/>
                <a:gd name="adj2" fmla="val 16110"/>
              </a:avLst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12" name="Freeform 11"/>
            <p:cNvSpPr/>
            <p:nvPr/>
          </p:nvSpPr>
          <p:spPr>
            <a:xfrm>
              <a:off x="5905732" y="1397053"/>
              <a:ext cx="1711813" cy="1500505"/>
            </a:xfrm>
            <a:custGeom>
              <a:avLst/>
              <a:gdLst>
                <a:gd name="connsiteX0" fmla="*/ 0 w 1711813"/>
                <a:gd name="connsiteY0" fmla="*/ 0 h 1500505"/>
                <a:gd name="connsiteX1" fmla="*/ 1711813 w 1711813"/>
                <a:gd name="connsiteY1" fmla="*/ 0 h 1500505"/>
                <a:gd name="connsiteX2" fmla="*/ 1711813 w 1711813"/>
                <a:gd name="connsiteY2" fmla="*/ 1500505 h 1500505"/>
                <a:gd name="connsiteX3" fmla="*/ 0 w 1711813"/>
                <a:gd name="connsiteY3" fmla="*/ 1500505 h 1500505"/>
                <a:gd name="connsiteX4" fmla="*/ 0 w 1711813"/>
                <a:gd name="connsiteY4" fmla="*/ 0 h 1500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1813" h="1500505">
                  <a:moveTo>
                    <a:pt x="0" y="0"/>
                  </a:moveTo>
                  <a:lnTo>
                    <a:pt x="1711813" y="0"/>
                  </a:lnTo>
                  <a:lnTo>
                    <a:pt x="1711813" y="1500505"/>
                  </a:lnTo>
                  <a:lnTo>
                    <a:pt x="0" y="1500505"/>
                  </a:lnTo>
                  <a:lnTo>
                    <a:pt x="0" y="0"/>
                  </a:lnTo>
                  <a:close/>
                </a:path>
              </a:pathLst>
            </a:custGeom>
          </p:spPr>
          <p:style>
            <a:lnRef idx="0">
              <a:schemeClr val="dk1">
                <a:alpha val="0"/>
                <a:hueOff val="0"/>
                <a:satOff val="0"/>
                <a:lumOff val="0"/>
                <a:alphaOff val="0"/>
              </a:schemeClr>
            </a:lnRef>
            <a:fillRef idx="0">
              <a:schemeClr val="lt1">
                <a:alpha val="0"/>
                <a:hueOff val="0"/>
                <a:satOff val="0"/>
                <a:lumOff val="0"/>
                <a:alphaOff val="0"/>
              </a:schemeClr>
            </a:fillRef>
            <a:effectRef idx="0">
              <a:schemeClr val="lt1">
                <a:alpha val="0"/>
                <a:hueOff val="0"/>
                <a:satOff val="0"/>
                <a:lumOff val="0"/>
                <a:alphaOff val="0"/>
              </a:schemeClr>
            </a:effectRef>
            <a:fontRef idx="minor">
              <a:schemeClr val="tx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254000" tIns="254000" rIns="254000" bIns="254000" numCol="1" spcCol="1270" anchor="t" anchorCtr="0">
              <a:noAutofit/>
            </a:bodyPr>
            <a:lstStyle/>
            <a:p>
              <a:pPr defTabSz="2963259" latinLnBrk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ko-KR" altLang="en-US" sz="6667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Arial"/>
                <a:sym typeface="Arial"/>
              </a:endParaRPr>
            </a:p>
          </p:txBody>
        </p:sp>
        <p:sp>
          <p:nvSpPr>
            <p:cNvPr id="13" name="Isosceles Triangle 12"/>
            <p:cNvSpPr/>
            <p:nvPr/>
          </p:nvSpPr>
          <p:spPr>
            <a:xfrm>
              <a:off x="7436091" y="741341"/>
              <a:ext cx="322983" cy="322983"/>
            </a:xfrm>
            <a:prstGeom prst="triangle">
              <a:avLst>
                <a:gd name="adj" fmla="val 100000"/>
              </a:avLst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14" name="L-Shape 13"/>
            <p:cNvSpPr/>
            <p:nvPr/>
          </p:nvSpPr>
          <p:spPr>
            <a:xfrm rot="5400000">
              <a:off x="8299143" y="346317"/>
              <a:ext cx="1310354" cy="2099073"/>
            </a:xfrm>
            <a:prstGeom prst="corner">
              <a:avLst>
                <a:gd name="adj1" fmla="val 16120"/>
                <a:gd name="adj2" fmla="val 16110"/>
              </a:avLst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</p:grpSp>
      <p:sp>
        <p:nvSpPr>
          <p:cNvPr id="22" name="Rounded Rectangle 10">
            <a:extLst>
              <a:ext uri="{FF2B5EF4-FFF2-40B4-BE49-F238E27FC236}">
                <a16:creationId xmlns:a16="http://schemas.microsoft.com/office/drawing/2014/main" id="{6DEC59DF-9C60-4934-A106-1FA674BC0DE8}"/>
              </a:ext>
            </a:extLst>
          </p:cNvPr>
          <p:cNvSpPr/>
          <p:nvPr/>
        </p:nvSpPr>
        <p:spPr>
          <a:xfrm>
            <a:off x="239974" y="263305"/>
            <a:ext cx="2550933" cy="622300"/>
          </a:xfrm>
          <a:prstGeom prst="roundRect">
            <a:avLst>
              <a:gd name="adj" fmla="val 50000"/>
            </a:avLst>
          </a:prstGeom>
          <a:solidFill>
            <a:sysClr val="window" lastClr="FFFFFF">
              <a:alpha val="0"/>
            </a:sysClr>
          </a:solidFill>
          <a:ln w="57150" cap="flat" cmpd="sng" algn="ctr">
            <a:solidFill>
              <a:srgbClr val="00AF92">
                <a:lumMod val="50000"/>
              </a:srgbClr>
            </a:solidFill>
            <a:prstDash val="solid"/>
            <a:miter lim="800000"/>
          </a:ln>
          <a:effectLst/>
        </p:spPr>
        <p:txBody>
          <a:bodyPr anchor="ctr"/>
          <a:lstStyle/>
          <a:p>
            <a:pPr marL="0" marR="0" lvl="0" indent="0" algn="ctr" defTabSz="685715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0" cap="none" spc="0" normalizeH="0" baseline="0" noProof="0" dirty="0" err="1">
                <a:ln>
                  <a:noFill/>
                </a:ln>
                <a:solidFill>
                  <a:srgbClr val="FDBDC7">
                    <a:lumMod val="2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맑은 고딕" panose="020B0503020000020004" pitchFamily="34" charset="-127"/>
                <a:cs typeface="Times New Roman" panose="02020603050405020304" pitchFamily="18" charset="0"/>
              </a:rPr>
              <a:t>Bài</a:t>
            </a:r>
            <a:r>
              <a:rPr kumimoji="0" lang="en-US" altLang="ko-KR" sz="2800" b="1" i="0" u="none" strike="noStrike" kern="0" cap="none" spc="0" normalizeH="0" baseline="0" noProof="0" dirty="0">
                <a:ln>
                  <a:noFill/>
                </a:ln>
                <a:solidFill>
                  <a:srgbClr val="FDBDC7">
                    <a:lumMod val="2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맑은 고딕" panose="020B0503020000020004" pitchFamily="34" charset="-127"/>
                <a:cs typeface="Times New Roman" panose="02020603050405020304" pitchFamily="18" charset="0"/>
              </a:rPr>
              <a:t> 1.Tính:</a:t>
            </a:r>
            <a:endParaRPr kumimoji="0" lang="ko-KR" altLang="en-US" sz="2800" b="1" i="0" u="none" strike="noStrike" kern="0" cap="none" spc="0" normalizeH="0" baseline="0" noProof="0" dirty="0">
              <a:ln>
                <a:noFill/>
              </a:ln>
              <a:solidFill>
                <a:srgbClr val="FDBDC7">
                  <a:lumMod val="25000"/>
                </a:srgbClr>
              </a:solidFill>
              <a:effectLst/>
              <a:uLnTx/>
              <a:uFillTx/>
              <a:latin typeface="Times New Roman" panose="02020603050405020304" pitchFamily="18" charset="0"/>
              <a:ea typeface="맑은 고딕" panose="020B0503020000020004" pitchFamily="34" charset="-127"/>
              <a:cs typeface="Times New Roman" panose="02020603050405020304" pitchFamily="18" charset="0"/>
            </a:endParaRPr>
          </a:p>
        </p:txBody>
      </p:sp>
      <p:sp>
        <p:nvSpPr>
          <p:cNvPr id="23" name="Text Box 5">
            <a:extLst>
              <a:ext uri="{FF2B5EF4-FFF2-40B4-BE49-F238E27FC236}">
                <a16:creationId xmlns:a16="http://schemas.microsoft.com/office/drawing/2014/main" id="{2BD496FF-307D-46A8-B4E6-7AB1E74050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60564" y="211856"/>
            <a:ext cx="80068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3600" b="1" dirty="0">
                <a:latin typeface="Times New Roman" panose="02020603050405020304" pitchFamily="18" charset="0"/>
              </a:rPr>
              <a:t>b)</a:t>
            </a:r>
            <a:endParaRPr lang="en-US" altLang="vi-VN" sz="3600" b="1" dirty="0">
              <a:latin typeface=".VnTime" pitchFamily="34" charset="0"/>
            </a:endParaRPr>
          </a:p>
        </p:txBody>
      </p:sp>
      <p:sp>
        <p:nvSpPr>
          <p:cNvPr id="24" name="Text Box 5">
            <a:extLst>
              <a:ext uri="{FF2B5EF4-FFF2-40B4-BE49-F238E27FC236}">
                <a16:creationId xmlns:a16="http://schemas.microsoft.com/office/drawing/2014/main" id="{EBD0919D-01C1-49C5-9252-21DD9B3C1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4438" y="3725628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en-US" altLang="vi-VN" sz="5400" b="1" dirty="0">
              <a:solidFill>
                <a:srgbClr val="000000"/>
              </a:solidFill>
              <a:latin typeface=".VnTime" pitchFamily="34" charset="0"/>
            </a:endParaRPr>
          </a:p>
        </p:txBody>
      </p:sp>
      <p:sp>
        <p:nvSpPr>
          <p:cNvPr id="25" name="Text Box 5">
            <a:extLst>
              <a:ext uri="{FF2B5EF4-FFF2-40B4-BE49-F238E27FC236}">
                <a16:creationId xmlns:a16="http://schemas.microsoft.com/office/drawing/2014/main" id="{D92FAA7C-FE62-426B-8261-5574F3FF9E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43916" y="3746039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</a:t>
            </a:r>
            <a:endParaRPr lang="en-US" altLang="vi-VN" sz="5400" b="1" dirty="0">
              <a:solidFill>
                <a:srgbClr val="000000"/>
              </a:solidFill>
              <a:latin typeface=".VnTime" pitchFamily="34" charset="0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42568158-10D2-4D90-88A6-F3D93ACFC3E2}"/>
              </a:ext>
            </a:extLst>
          </p:cNvPr>
          <p:cNvCxnSpPr>
            <a:cxnSpLocks/>
          </p:cNvCxnSpPr>
          <p:nvPr/>
        </p:nvCxnSpPr>
        <p:spPr bwMode="auto">
          <a:xfrm>
            <a:off x="2023276" y="3969689"/>
            <a:ext cx="0" cy="2305050"/>
          </a:xfrm>
          <a:prstGeom prst="line">
            <a:avLst/>
          </a:prstGeom>
          <a:noFill/>
          <a:ln w="28575" cap="flat" cmpd="sng" algn="ctr">
            <a:solidFill>
              <a:srgbClr val="CC00FF"/>
            </a:solidFill>
            <a:prstDash val="solid"/>
          </a:ln>
          <a:effectLst/>
        </p:spPr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08199876-A83C-44ED-AFD7-8F8370CBFDAF}"/>
              </a:ext>
            </a:extLst>
          </p:cNvPr>
          <p:cNvCxnSpPr>
            <a:cxnSpLocks/>
          </p:cNvCxnSpPr>
          <p:nvPr/>
        </p:nvCxnSpPr>
        <p:spPr bwMode="auto">
          <a:xfrm>
            <a:off x="2039178" y="4507604"/>
            <a:ext cx="910756" cy="0"/>
          </a:xfrm>
          <a:prstGeom prst="line">
            <a:avLst/>
          </a:prstGeom>
          <a:noFill/>
          <a:ln w="28575" cap="flat" cmpd="sng" algn="ctr">
            <a:solidFill>
              <a:srgbClr val="CC00FF"/>
            </a:solidFill>
            <a:prstDash val="solid"/>
          </a:ln>
          <a:effectLst/>
        </p:spPr>
      </p:cxnSp>
      <p:sp>
        <p:nvSpPr>
          <p:cNvPr id="28" name="Text Box 5">
            <a:extLst>
              <a:ext uri="{FF2B5EF4-FFF2-40B4-BE49-F238E27FC236}">
                <a16:creationId xmlns:a16="http://schemas.microsoft.com/office/drawing/2014/main" id="{7FC90BAB-962A-4B6A-A436-F72E8E06EA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2983" y="3739322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en-US" altLang="vi-VN" sz="5400" b="1" dirty="0">
              <a:solidFill>
                <a:srgbClr val="000000"/>
              </a:solidFill>
              <a:latin typeface=".VnTime" pitchFamily="34" charset="0"/>
            </a:endParaRPr>
          </a:p>
        </p:txBody>
      </p:sp>
      <p:sp>
        <p:nvSpPr>
          <p:cNvPr id="29" name="Text Box 5">
            <a:extLst>
              <a:ext uri="{FF2B5EF4-FFF2-40B4-BE49-F238E27FC236}">
                <a16:creationId xmlns:a16="http://schemas.microsoft.com/office/drawing/2014/main" id="{08753EF3-B674-4244-8588-D028A0287E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7869" y="4252055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en-US" altLang="vi-VN" sz="5400" b="1" dirty="0">
              <a:solidFill>
                <a:srgbClr val="000099"/>
              </a:solidFill>
              <a:latin typeface=".VnTime" pitchFamily="34" charset="0"/>
            </a:endParaRPr>
          </a:p>
        </p:txBody>
      </p:sp>
      <p:sp>
        <p:nvSpPr>
          <p:cNvPr id="30" name="Line 44">
            <a:extLst>
              <a:ext uri="{FF2B5EF4-FFF2-40B4-BE49-F238E27FC236}">
                <a16:creationId xmlns:a16="http://schemas.microsoft.com/office/drawing/2014/main" id="{8159A19B-494C-4DF9-97A4-3B493458D1E8}"/>
              </a:ext>
            </a:extLst>
          </p:cNvPr>
          <p:cNvSpPr>
            <a:spLocks noChangeShapeType="1"/>
          </p:cNvSpPr>
          <p:nvPr/>
        </p:nvSpPr>
        <p:spPr bwMode="auto">
          <a:xfrm>
            <a:off x="9951057" y="4118113"/>
            <a:ext cx="504825" cy="0"/>
          </a:xfrm>
          <a:prstGeom prst="line">
            <a:avLst/>
          </a:prstGeom>
          <a:noFill/>
          <a:ln w="38100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1" name="Line 44">
            <a:extLst>
              <a:ext uri="{FF2B5EF4-FFF2-40B4-BE49-F238E27FC236}">
                <a16:creationId xmlns:a16="http://schemas.microsoft.com/office/drawing/2014/main" id="{D56BAE57-D596-42D2-A06F-40CD92435DEF}"/>
              </a:ext>
            </a:extLst>
          </p:cNvPr>
          <p:cNvSpPr>
            <a:spLocks noChangeShapeType="1"/>
          </p:cNvSpPr>
          <p:nvPr/>
        </p:nvSpPr>
        <p:spPr bwMode="auto">
          <a:xfrm>
            <a:off x="9570720" y="2704106"/>
            <a:ext cx="504825" cy="0"/>
          </a:xfrm>
          <a:prstGeom prst="line">
            <a:avLst/>
          </a:prstGeom>
          <a:noFill/>
          <a:ln w="38100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2" name="Line 44">
            <a:extLst>
              <a:ext uri="{FF2B5EF4-FFF2-40B4-BE49-F238E27FC236}">
                <a16:creationId xmlns:a16="http://schemas.microsoft.com/office/drawing/2014/main" id="{4700797A-BD77-4531-A5C8-B5CADCDC521F}"/>
              </a:ext>
            </a:extLst>
          </p:cNvPr>
          <p:cNvSpPr>
            <a:spLocks noChangeShapeType="1"/>
          </p:cNvSpPr>
          <p:nvPr/>
        </p:nvSpPr>
        <p:spPr bwMode="auto">
          <a:xfrm>
            <a:off x="7170751" y="4971553"/>
            <a:ext cx="504825" cy="0"/>
          </a:xfrm>
          <a:prstGeom prst="line">
            <a:avLst/>
          </a:prstGeom>
          <a:noFill/>
          <a:ln w="38100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3" name="Line 44">
            <a:extLst>
              <a:ext uri="{FF2B5EF4-FFF2-40B4-BE49-F238E27FC236}">
                <a16:creationId xmlns:a16="http://schemas.microsoft.com/office/drawing/2014/main" id="{120A2D70-C21E-4550-B9D7-8177310C7EE1}"/>
              </a:ext>
            </a:extLst>
          </p:cNvPr>
          <p:cNvSpPr>
            <a:spLocks noChangeShapeType="1"/>
          </p:cNvSpPr>
          <p:nvPr/>
        </p:nvSpPr>
        <p:spPr bwMode="auto">
          <a:xfrm>
            <a:off x="6806316" y="3597302"/>
            <a:ext cx="504825" cy="0"/>
          </a:xfrm>
          <a:prstGeom prst="line">
            <a:avLst/>
          </a:prstGeom>
          <a:noFill/>
          <a:ln w="38100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3" name="Line 44">
            <a:extLst>
              <a:ext uri="{FF2B5EF4-FFF2-40B4-BE49-F238E27FC236}">
                <a16:creationId xmlns:a16="http://schemas.microsoft.com/office/drawing/2014/main" id="{F1E00ECC-B97B-48A7-8B39-FBF8ED0BA159}"/>
              </a:ext>
            </a:extLst>
          </p:cNvPr>
          <p:cNvSpPr>
            <a:spLocks noChangeShapeType="1"/>
          </p:cNvSpPr>
          <p:nvPr/>
        </p:nvSpPr>
        <p:spPr bwMode="auto">
          <a:xfrm>
            <a:off x="4255273" y="5777286"/>
            <a:ext cx="504825" cy="0"/>
          </a:xfrm>
          <a:prstGeom prst="line">
            <a:avLst/>
          </a:prstGeom>
          <a:noFill/>
          <a:ln w="38100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4" name="Line 44">
            <a:extLst>
              <a:ext uri="{FF2B5EF4-FFF2-40B4-BE49-F238E27FC236}">
                <a16:creationId xmlns:a16="http://schemas.microsoft.com/office/drawing/2014/main" id="{8CFE7ADF-ADF1-4987-8C4F-0260C8E719BD}"/>
              </a:ext>
            </a:extLst>
          </p:cNvPr>
          <p:cNvSpPr>
            <a:spLocks noChangeShapeType="1"/>
          </p:cNvSpPr>
          <p:nvPr/>
        </p:nvSpPr>
        <p:spPr bwMode="auto">
          <a:xfrm>
            <a:off x="3866984" y="4347375"/>
            <a:ext cx="504825" cy="0"/>
          </a:xfrm>
          <a:prstGeom prst="line">
            <a:avLst/>
          </a:prstGeom>
          <a:noFill/>
          <a:ln w="38100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5" name="Line 44">
            <a:extLst>
              <a:ext uri="{FF2B5EF4-FFF2-40B4-BE49-F238E27FC236}">
                <a16:creationId xmlns:a16="http://schemas.microsoft.com/office/drawing/2014/main" id="{8657B48C-2B97-41C6-BD39-48D19754FA13}"/>
              </a:ext>
            </a:extLst>
          </p:cNvPr>
          <p:cNvSpPr>
            <a:spLocks noChangeShapeType="1"/>
          </p:cNvSpPr>
          <p:nvPr/>
        </p:nvSpPr>
        <p:spPr bwMode="auto">
          <a:xfrm>
            <a:off x="1318876" y="6279164"/>
            <a:ext cx="504825" cy="0"/>
          </a:xfrm>
          <a:prstGeom prst="line">
            <a:avLst/>
          </a:prstGeom>
          <a:noFill/>
          <a:ln w="38100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6" name="Line 44">
            <a:extLst>
              <a:ext uri="{FF2B5EF4-FFF2-40B4-BE49-F238E27FC236}">
                <a16:creationId xmlns:a16="http://schemas.microsoft.com/office/drawing/2014/main" id="{2D40CFF8-F0C8-4952-A0D9-7C4D7B77B8EB}"/>
              </a:ext>
            </a:extLst>
          </p:cNvPr>
          <p:cNvSpPr>
            <a:spLocks noChangeShapeType="1"/>
          </p:cNvSpPr>
          <p:nvPr/>
        </p:nvSpPr>
        <p:spPr bwMode="auto">
          <a:xfrm>
            <a:off x="951506" y="5097448"/>
            <a:ext cx="504825" cy="0"/>
          </a:xfrm>
          <a:prstGeom prst="line">
            <a:avLst/>
          </a:prstGeom>
          <a:noFill/>
          <a:ln w="38100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7" name="Text Box 37">
            <a:extLst>
              <a:ext uri="{FF2B5EF4-FFF2-40B4-BE49-F238E27FC236}">
                <a16:creationId xmlns:a16="http://schemas.microsoft.com/office/drawing/2014/main" id="{A3BCA46B-3354-4BFC-B232-B431DF120F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18306" y="4408998"/>
            <a:ext cx="477838" cy="922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3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vi-VN" sz="5400" b="1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48" name="Text Box 37">
            <a:extLst>
              <a:ext uri="{FF2B5EF4-FFF2-40B4-BE49-F238E27FC236}">
                <a16:creationId xmlns:a16="http://schemas.microsoft.com/office/drawing/2014/main" id="{D3F0202B-8A79-44B5-A9AE-623C860C61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2001" y="4962655"/>
            <a:ext cx="457200" cy="923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3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vi-VN" sz="5400" b="1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0</a:t>
            </a:r>
          </a:p>
        </p:txBody>
      </p:sp>
      <p:sp>
        <p:nvSpPr>
          <p:cNvPr id="49" name="Text Box 5">
            <a:extLst>
              <a:ext uri="{FF2B5EF4-FFF2-40B4-BE49-F238E27FC236}">
                <a16:creationId xmlns:a16="http://schemas.microsoft.com/office/drawing/2014/main" id="{8994FAB6-4A10-4AC2-B435-3CB4F35E85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39984" y="3739670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</a:t>
            </a:r>
            <a:endParaRPr lang="en-US" altLang="vi-VN" sz="5400" b="1" dirty="0">
              <a:solidFill>
                <a:srgbClr val="000099"/>
              </a:solidFill>
              <a:latin typeface=".VnTime" pitchFamily="34" charset="0"/>
            </a:endParaRPr>
          </a:p>
        </p:txBody>
      </p:sp>
      <p:sp>
        <p:nvSpPr>
          <p:cNvPr id="50" name="Text Box 37">
            <a:extLst>
              <a:ext uri="{FF2B5EF4-FFF2-40B4-BE49-F238E27FC236}">
                <a16:creationId xmlns:a16="http://schemas.microsoft.com/office/drawing/2014/main" id="{04B0814E-0BA5-4352-9C77-073B8CFD63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93343" y="4410324"/>
            <a:ext cx="477838" cy="922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3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vi-VN" sz="5400" b="1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51" name="Text Box 5">
            <a:extLst>
              <a:ext uri="{FF2B5EF4-FFF2-40B4-BE49-F238E27FC236}">
                <a16:creationId xmlns:a16="http://schemas.microsoft.com/office/drawing/2014/main" id="{0AA62618-CEC2-469E-97F8-4085552938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2019" y="5530606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en-US" altLang="vi-VN" sz="5400" b="1" dirty="0">
              <a:solidFill>
                <a:srgbClr val="000099"/>
              </a:solidFill>
              <a:latin typeface=".VnTime" pitchFamily="34" charset="0"/>
            </a:endParaRPr>
          </a:p>
        </p:txBody>
      </p:sp>
      <p:sp>
        <p:nvSpPr>
          <p:cNvPr id="52" name="Text Box 5">
            <a:extLst>
              <a:ext uri="{FF2B5EF4-FFF2-40B4-BE49-F238E27FC236}">
                <a16:creationId xmlns:a16="http://schemas.microsoft.com/office/drawing/2014/main" id="{DC2E7992-7B66-40D0-AA6A-3065DDAC7C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38942" y="6117771"/>
            <a:ext cx="678196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FF99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en-US" altLang="vi-VN" sz="5400" b="1" dirty="0">
              <a:solidFill>
                <a:srgbClr val="FF9900"/>
              </a:solidFill>
              <a:latin typeface=".VnTime" pitchFamily="34" charset="0"/>
            </a:endParaRPr>
          </a:p>
        </p:txBody>
      </p:sp>
      <p:sp>
        <p:nvSpPr>
          <p:cNvPr id="53" name="Text Box 5">
            <a:extLst>
              <a:ext uri="{FF2B5EF4-FFF2-40B4-BE49-F238E27FC236}">
                <a16:creationId xmlns:a16="http://schemas.microsoft.com/office/drawing/2014/main" id="{571AB828-7429-4339-844D-F2CEE6EDC3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8851" y="2866445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  <a:endParaRPr lang="en-US" altLang="vi-VN" sz="5400" b="1" dirty="0">
              <a:solidFill>
                <a:srgbClr val="000000"/>
              </a:solidFill>
              <a:latin typeface=".VnTime" pitchFamily="34" charset="0"/>
            </a:endParaRPr>
          </a:p>
        </p:txBody>
      </p:sp>
      <p:sp>
        <p:nvSpPr>
          <p:cNvPr id="54" name="Text Box 5">
            <a:extLst>
              <a:ext uri="{FF2B5EF4-FFF2-40B4-BE49-F238E27FC236}">
                <a16:creationId xmlns:a16="http://schemas.microsoft.com/office/drawing/2014/main" id="{241A9532-AEF4-4C52-B741-4C295544A1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79127" y="2898251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  <a:endParaRPr lang="en-US" altLang="vi-VN" sz="5400" b="1" dirty="0">
              <a:solidFill>
                <a:srgbClr val="000000"/>
              </a:solidFill>
              <a:latin typeface=".VnTime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F7D548D4-B63F-4949-902C-59A4A945C71D}"/>
              </a:ext>
            </a:extLst>
          </p:cNvPr>
          <p:cNvCxnSpPr>
            <a:cxnSpLocks/>
          </p:cNvCxnSpPr>
          <p:nvPr/>
        </p:nvCxnSpPr>
        <p:spPr bwMode="auto">
          <a:xfrm>
            <a:off x="4869511" y="3063240"/>
            <a:ext cx="0" cy="2247900"/>
          </a:xfrm>
          <a:prstGeom prst="line">
            <a:avLst/>
          </a:prstGeom>
          <a:noFill/>
          <a:ln w="28575" cap="flat" cmpd="sng" algn="ctr">
            <a:solidFill>
              <a:srgbClr val="CC00FF"/>
            </a:solidFill>
            <a:prstDash val="solid"/>
          </a:ln>
          <a:effectLst/>
        </p:spPr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01CA5B65-D038-4527-91DA-9E1EE8B9F373}"/>
              </a:ext>
            </a:extLst>
          </p:cNvPr>
          <p:cNvCxnSpPr>
            <a:cxnSpLocks/>
          </p:cNvCxnSpPr>
          <p:nvPr/>
        </p:nvCxnSpPr>
        <p:spPr bwMode="auto">
          <a:xfrm>
            <a:off x="4877463" y="3637722"/>
            <a:ext cx="1014454" cy="0"/>
          </a:xfrm>
          <a:prstGeom prst="line">
            <a:avLst/>
          </a:prstGeom>
          <a:ln w="28575">
            <a:solidFill>
              <a:srgbClr val="CC00FF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39E140E7-1B68-469E-B06E-14A9D93B1F49}"/>
              </a:ext>
            </a:extLst>
          </p:cNvPr>
          <p:cNvCxnSpPr>
            <a:cxnSpLocks/>
          </p:cNvCxnSpPr>
          <p:nvPr/>
        </p:nvCxnSpPr>
        <p:spPr bwMode="auto">
          <a:xfrm>
            <a:off x="10491084" y="1888435"/>
            <a:ext cx="958794" cy="0"/>
          </a:xfrm>
          <a:prstGeom prst="line">
            <a:avLst/>
          </a:prstGeom>
          <a:ln w="28575">
            <a:solidFill>
              <a:srgbClr val="CC00FF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CDBBE4F0-7A21-4D2C-BB4A-13EA91149C4C}"/>
              </a:ext>
            </a:extLst>
          </p:cNvPr>
          <p:cNvCxnSpPr>
            <a:cxnSpLocks/>
          </p:cNvCxnSpPr>
          <p:nvPr/>
        </p:nvCxnSpPr>
        <p:spPr bwMode="auto">
          <a:xfrm>
            <a:off x="7804868" y="2875722"/>
            <a:ext cx="1014454" cy="0"/>
          </a:xfrm>
          <a:prstGeom prst="line">
            <a:avLst/>
          </a:prstGeom>
          <a:ln w="28575">
            <a:solidFill>
              <a:srgbClr val="CC00FF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9" name="Text Box 5">
            <a:extLst>
              <a:ext uri="{FF2B5EF4-FFF2-40B4-BE49-F238E27FC236}">
                <a16:creationId xmlns:a16="http://schemas.microsoft.com/office/drawing/2014/main" id="{42CDD722-06F7-421F-8328-0116EDE94E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5037" y="2825837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en-US" altLang="vi-VN" sz="5400" b="1" dirty="0">
              <a:solidFill>
                <a:srgbClr val="000000"/>
              </a:solidFill>
              <a:latin typeface=".VnTime" pitchFamily="34" charset="0"/>
            </a:endParaRPr>
          </a:p>
        </p:txBody>
      </p:sp>
      <p:sp>
        <p:nvSpPr>
          <p:cNvPr id="60" name="Text Box 5">
            <a:extLst>
              <a:ext uri="{FF2B5EF4-FFF2-40B4-BE49-F238E27FC236}">
                <a16:creationId xmlns:a16="http://schemas.microsoft.com/office/drawing/2014/main" id="{A3578E20-C8B3-4EC0-A4D9-7CB42CC501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39168" y="3582062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vi-VN" sz="5400" b="1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3</a:t>
            </a:r>
            <a:endParaRPr kumimoji="0" lang="en-US" altLang="vi-VN" sz="5400" b="1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.VnTime" pitchFamily="34" charset="0"/>
              <a:ea typeface="+mn-ea"/>
            </a:endParaRPr>
          </a:p>
        </p:txBody>
      </p:sp>
      <p:sp>
        <p:nvSpPr>
          <p:cNvPr id="61" name="Text Box 5">
            <a:extLst>
              <a:ext uri="{FF2B5EF4-FFF2-40B4-BE49-F238E27FC236}">
                <a16:creationId xmlns:a16="http://schemas.microsoft.com/office/drawing/2014/main" id="{F19F2602-6720-4A89-8AFF-073AEF704C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02672" y="3532272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  <a:endParaRPr lang="en-US" altLang="vi-VN" sz="5400" b="1" dirty="0">
              <a:solidFill>
                <a:srgbClr val="000099"/>
              </a:solidFill>
              <a:latin typeface=".VnTime" pitchFamily="34" charset="0"/>
            </a:endParaRPr>
          </a:p>
        </p:txBody>
      </p:sp>
      <p:sp>
        <p:nvSpPr>
          <p:cNvPr id="62" name="Text Box 37">
            <a:extLst>
              <a:ext uri="{FF2B5EF4-FFF2-40B4-BE49-F238E27FC236}">
                <a16:creationId xmlns:a16="http://schemas.microsoft.com/office/drawing/2014/main" id="{FBA21E5F-B319-42A0-BDC1-947A48DD6E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6160" y="4269283"/>
            <a:ext cx="457200" cy="923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3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vi-VN" sz="5400" b="1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0</a:t>
            </a:r>
          </a:p>
        </p:txBody>
      </p:sp>
      <p:sp>
        <p:nvSpPr>
          <p:cNvPr id="63" name="Text Box 37">
            <a:extLst>
              <a:ext uri="{FF2B5EF4-FFF2-40B4-BE49-F238E27FC236}">
                <a16:creationId xmlns:a16="http://schemas.microsoft.com/office/drawing/2014/main" id="{E3ED92A7-9129-4E46-9AA4-BCD7DAAB40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4011" y="3490055"/>
            <a:ext cx="457200" cy="923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3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vi-VN" sz="5400" b="1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0</a:t>
            </a:r>
          </a:p>
        </p:txBody>
      </p:sp>
      <p:sp>
        <p:nvSpPr>
          <p:cNvPr id="64" name="Text Box 37">
            <a:extLst>
              <a:ext uri="{FF2B5EF4-FFF2-40B4-BE49-F238E27FC236}">
                <a16:creationId xmlns:a16="http://schemas.microsoft.com/office/drawing/2014/main" id="{11B607FB-B92C-470F-A959-1316397A1B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37212" y="2626297"/>
            <a:ext cx="457200" cy="923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3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vi-VN" sz="5400" b="1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0</a:t>
            </a:r>
          </a:p>
        </p:txBody>
      </p:sp>
      <p:sp>
        <p:nvSpPr>
          <p:cNvPr id="65" name="Text Box 5">
            <a:extLst>
              <a:ext uri="{FF2B5EF4-FFF2-40B4-BE49-F238E27FC236}">
                <a16:creationId xmlns:a16="http://schemas.microsoft.com/office/drawing/2014/main" id="{26A4198E-F7F5-4BFA-BD49-AB187E8033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5402" y="2916519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  <a:endParaRPr lang="en-US" altLang="vi-VN" sz="5400" b="1" dirty="0">
              <a:solidFill>
                <a:srgbClr val="000099"/>
              </a:solidFill>
              <a:latin typeface=".VnTime" pitchFamily="34" charset="0"/>
            </a:endParaRPr>
          </a:p>
        </p:txBody>
      </p:sp>
      <p:sp>
        <p:nvSpPr>
          <p:cNvPr id="66" name="Text Box 37">
            <a:extLst>
              <a:ext uri="{FF2B5EF4-FFF2-40B4-BE49-F238E27FC236}">
                <a16:creationId xmlns:a16="http://schemas.microsoft.com/office/drawing/2014/main" id="{6F720E10-FEA5-4AEE-8708-82739BB7A1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1447" y="3582062"/>
            <a:ext cx="477837" cy="922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3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67" name="Text Box 5">
            <a:extLst>
              <a:ext uri="{FF2B5EF4-FFF2-40B4-BE49-F238E27FC236}">
                <a16:creationId xmlns:a16="http://schemas.microsoft.com/office/drawing/2014/main" id="{933504C9-E648-47B8-AB83-E4DEE77593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30756" y="4981587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en-US" altLang="vi-VN" sz="5400" b="1" dirty="0">
              <a:solidFill>
                <a:srgbClr val="000099"/>
              </a:solidFill>
              <a:latin typeface=".VnTime" pitchFamily="34" charset="0"/>
            </a:endParaRPr>
          </a:p>
        </p:txBody>
      </p:sp>
      <p:sp>
        <p:nvSpPr>
          <p:cNvPr id="68" name="Text Box 37">
            <a:extLst>
              <a:ext uri="{FF2B5EF4-FFF2-40B4-BE49-F238E27FC236}">
                <a16:creationId xmlns:a16="http://schemas.microsoft.com/office/drawing/2014/main" id="{71487645-E851-4163-AA2A-B399CD5549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49263" y="2821388"/>
            <a:ext cx="477838" cy="922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3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vi-VN" sz="5400" b="1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69" name="Text Box 5">
            <a:extLst>
              <a:ext uri="{FF2B5EF4-FFF2-40B4-BE49-F238E27FC236}">
                <a16:creationId xmlns:a16="http://schemas.microsoft.com/office/drawing/2014/main" id="{466360D4-E889-4233-8768-C717169F79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4765" y="5701274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FF99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en-US" altLang="vi-VN" sz="5400" b="1" dirty="0">
              <a:solidFill>
                <a:srgbClr val="FF9900"/>
              </a:solidFill>
              <a:latin typeface=".VnTime" pitchFamily="34" charset="0"/>
            </a:endParaRPr>
          </a:p>
        </p:txBody>
      </p:sp>
      <p:sp>
        <p:nvSpPr>
          <p:cNvPr id="70" name="Text Box 5">
            <a:extLst>
              <a:ext uri="{FF2B5EF4-FFF2-40B4-BE49-F238E27FC236}">
                <a16:creationId xmlns:a16="http://schemas.microsoft.com/office/drawing/2014/main" id="{BF54B0A8-8E8A-4B3E-9B24-50D451F441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00795" y="2131391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vi-VN" sz="5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  <a:ea typeface="+mn-ea"/>
                <a:cs typeface="+mn-cs"/>
              </a:rPr>
              <a:t>5</a:t>
            </a:r>
          </a:p>
        </p:txBody>
      </p:sp>
      <p:sp>
        <p:nvSpPr>
          <p:cNvPr id="71" name="Text Box 5">
            <a:extLst>
              <a:ext uri="{FF2B5EF4-FFF2-40B4-BE49-F238E27FC236}">
                <a16:creationId xmlns:a16="http://schemas.microsoft.com/office/drawing/2014/main" id="{7933CD85-D208-448D-BDF1-43AC1BF316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5888" y="2099144"/>
            <a:ext cx="551733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vi-VN" sz="5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  <a:ea typeface="+mn-ea"/>
                <a:cs typeface="+mn-cs"/>
              </a:rPr>
              <a:t>5</a:t>
            </a:r>
          </a:p>
        </p:txBody>
      </p:sp>
      <p:sp>
        <p:nvSpPr>
          <p:cNvPr id="72" name="Text Box 5">
            <a:extLst>
              <a:ext uri="{FF2B5EF4-FFF2-40B4-BE49-F238E27FC236}">
                <a16:creationId xmlns:a16="http://schemas.microsoft.com/office/drawing/2014/main" id="{42E1BE13-CCC8-4007-964E-5383B486E3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00759" y="2109178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latin typeface=".VnTime" pitchFamily="34" charset="0"/>
              </a:rPr>
              <a:t>9</a:t>
            </a:r>
          </a:p>
        </p:txBody>
      </p:sp>
      <p:sp>
        <p:nvSpPr>
          <p:cNvPr id="73" name="Text Box 5">
            <a:extLst>
              <a:ext uri="{FF2B5EF4-FFF2-40B4-BE49-F238E27FC236}">
                <a16:creationId xmlns:a16="http://schemas.microsoft.com/office/drawing/2014/main" id="{F2B930A4-BDF3-4C85-AA46-B5A226F75E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12625" y="1142337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vi-VN" sz="5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  <a:ea typeface="+mn-ea"/>
                <a:cs typeface="+mn-cs"/>
              </a:rPr>
              <a:t>9</a:t>
            </a:r>
          </a:p>
        </p:txBody>
      </p:sp>
      <p:sp>
        <p:nvSpPr>
          <p:cNvPr id="74" name="Text Box 5">
            <a:extLst>
              <a:ext uri="{FF2B5EF4-FFF2-40B4-BE49-F238E27FC236}">
                <a16:creationId xmlns:a16="http://schemas.microsoft.com/office/drawing/2014/main" id="{4515A701-3C5A-4804-8C06-C80385C8F3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95456" y="2111829"/>
            <a:ext cx="424543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vi-VN" sz="5400" b="1" i="0" u="none" strike="noStrike" kern="1200" cap="none" spc="0" normalizeH="0" baseline="0" noProof="0" dirty="0">
                <a:ln>
                  <a:noFill/>
                </a:ln>
                <a:solidFill>
                  <a:schemeClr val="accent2">
                    <a:lumMod val="50000"/>
                  </a:schemeClr>
                </a:solidFill>
                <a:effectLst/>
                <a:uLnTx/>
                <a:uFillTx/>
                <a:latin typeface=".VnTime" pitchFamily="34" charset="0"/>
                <a:ea typeface="+mn-ea"/>
                <a:cs typeface="+mn-cs"/>
              </a:rPr>
              <a:t>9</a:t>
            </a:r>
          </a:p>
        </p:txBody>
      </p: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D3FA808E-5608-4BF6-9E20-D43019F15327}"/>
              </a:ext>
            </a:extLst>
          </p:cNvPr>
          <p:cNvCxnSpPr>
            <a:cxnSpLocks/>
          </p:cNvCxnSpPr>
          <p:nvPr/>
        </p:nvCxnSpPr>
        <p:spPr bwMode="auto">
          <a:xfrm>
            <a:off x="7886937" y="2193708"/>
            <a:ext cx="0" cy="2247900"/>
          </a:xfrm>
          <a:prstGeom prst="line">
            <a:avLst/>
          </a:prstGeom>
          <a:noFill/>
          <a:ln w="28575" cap="flat" cmpd="sng" algn="ctr">
            <a:solidFill>
              <a:srgbClr val="CC00FF"/>
            </a:solidFill>
            <a:prstDash val="solid"/>
          </a:ln>
          <a:effectLst/>
        </p:spPr>
      </p:cxnSp>
      <p:sp>
        <p:nvSpPr>
          <p:cNvPr id="76" name="Text Box 5">
            <a:extLst>
              <a:ext uri="{FF2B5EF4-FFF2-40B4-BE49-F238E27FC236}">
                <a16:creationId xmlns:a16="http://schemas.microsoft.com/office/drawing/2014/main" id="{9F0B13F0-0981-4405-81C1-20902BF138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7102" y="2754999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vi-VN" sz="5400" b="1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.VnTime" pitchFamily="34" charset="0"/>
                <a:ea typeface="+mn-ea"/>
                <a:cs typeface="+mn-cs"/>
              </a:rPr>
              <a:t>5</a:t>
            </a:r>
          </a:p>
        </p:txBody>
      </p:sp>
      <p:sp>
        <p:nvSpPr>
          <p:cNvPr id="77" name="Text Box 37">
            <a:extLst>
              <a:ext uri="{FF2B5EF4-FFF2-40B4-BE49-F238E27FC236}">
                <a16:creationId xmlns:a16="http://schemas.microsoft.com/office/drawing/2014/main" id="{6320549D-7E6B-4737-943B-29D1BFC322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2494" y="2830665"/>
            <a:ext cx="477838" cy="922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3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vi-VN" sz="5400" b="1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78" name="Text Box 5">
            <a:extLst>
              <a:ext uri="{FF2B5EF4-FFF2-40B4-BE49-F238E27FC236}">
                <a16:creationId xmlns:a16="http://schemas.microsoft.com/office/drawing/2014/main" id="{2EF4C069-E975-4689-96B1-22080A1365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92239" y="4161561"/>
            <a:ext cx="551733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vi-VN" sz="5400" b="1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.VnTime" pitchFamily="34" charset="0"/>
                <a:ea typeface="+mn-ea"/>
                <a:cs typeface="+mn-cs"/>
              </a:rPr>
              <a:t>5</a:t>
            </a:r>
          </a:p>
        </p:txBody>
      </p:sp>
      <p:sp>
        <p:nvSpPr>
          <p:cNvPr id="79" name="Text Box 5">
            <a:extLst>
              <a:ext uri="{FF2B5EF4-FFF2-40B4-BE49-F238E27FC236}">
                <a16:creationId xmlns:a16="http://schemas.microsoft.com/office/drawing/2014/main" id="{7241577A-4612-478A-A339-CD03B1BB55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55417" y="4915420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FF99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endParaRPr lang="en-US" altLang="vi-VN" sz="5400" b="1" dirty="0">
              <a:solidFill>
                <a:srgbClr val="FF9900"/>
              </a:solidFill>
              <a:latin typeface=".VnTime" pitchFamily="34" charset="0"/>
            </a:endParaRPr>
          </a:p>
        </p:txBody>
      </p:sp>
      <p:sp>
        <p:nvSpPr>
          <p:cNvPr id="80" name="Text Box 5">
            <a:extLst>
              <a:ext uri="{FF2B5EF4-FFF2-40B4-BE49-F238E27FC236}">
                <a16:creationId xmlns:a16="http://schemas.microsoft.com/office/drawing/2014/main" id="{45C5E8E2-51AA-4B9A-BDF2-8765E02D62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29639" y="1142117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vi-VN" sz="5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  <a:ea typeface="+mn-ea"/>
                <a:cs typeface="+mn-cs"/>
              </a:rPr>
              <a:t>8</a:t>
            </a:r>
          </a:p>
        </p:txBody>
      </p:sp>
      <p:sp>
        <p:nvSpPr>
          <p:cNvPr id="81" name="Text Box 5">
            <a:extLst>
              <a:ext uri="{FF2B5EF4-FFF2-40B4-BE49-F238E27FC236}">
                <a16:creationId xmlns:a16="http://schemas.microsoft.com/office/drawing/2014/main" id="{2AC72714-31CE-4DAC-9EE8-1764D023E9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38654" y="3252144"/>
            <a:ext cx="506045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vi-VN" sz="5400" b="1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.VnTime" pitchFamily="34" charset="0"/>
                <a:ea typeface="+mn-ea"/>
                <a:cs typeface="+mn-cs"/>
              </a:rPr>
              <a:t>8</a:t>
            </a:r>
          </a:p>
        </p:txBody>
      </p:sp>
      <p:sp>
        <p:nvSpPr>
          <p:cNvPr id="82" name="Text Box 5">
            <a:extLst>
              <a:ext uri="{FF2B5EF4-FFF2-40B4-BE49-F238E27FC236}">
                <a16:creationId xmlns:a16="http://schemas.microsoft.com/office/drawing/2014/main" id="{EF8409B4-EA02-470B-98ED-84F9EDABAC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6982" y="1784468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vi-VN" sz="5400" b="1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.VnTime" pitchFamily="34" charset="0"/>
                <a:ea typeface="+mn-ea"/>
                <a:cs typeface="+mn-cs"/>
              </a:rPr>
              <a:t>8</a:t>
            </a:r>
          </a:p>
        </p:txBody>
      </p: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531D0A1A-E4EA-4A98-9860-32D4DE257EF0}"/>
              </a:ext>
            </a:extLst>
          </p:cNvPr>
          <p:cNvCxnSpPr>
            <a:cxnSpLocks/>
          </p:cNvCxnSpPr>
          <p:nvPr/>
        </p:nvCxnSpPr>
        <p:spPr bwMode="auto">
          <a:xfrm>
            <a:off x="10492408" y="1259619"/>
            <a:ext cx="0" cy="2247900"/>
          </a:xfrm>
          <a:prstGeom prst="line">
            <a:avLst/>
          </a:prstGeom>
          <a:noFill/>
          <a:ln w="28575" cap="flat" cmpd="sng" algn="ctr">
            <a:solidFill>
              <a:srgbClr val="CC00FF"/>
            </a:solidFill>
            <a:prstDash val="solid"/>
          </a:ln>
          <a:effectLst/>
        </p:spPr>
      </p:cxnSp>
      <p:sp>
        <p:nvSpPr>
          <p:cNvPr id="84" name="Text Box 5">
            <a:extLst>
              <a:ext uri="{FF2B5EF4-FFF2-40B4-BE49-F238E27FC236}">
                <a16:creationId xmlns:a16="http://schemas.microsoft.com/office/drawing/2014/main" id="{4F3133FD-4D64-4B67-98B1-5B6F96CCA5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27775" y="1085187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vi-VN" sz="5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.VnTime" pitchFamily="34" charset="0"/>
                <a:ea typeface="+mn-ea"/>
                <a:cs typeface="+mn-cs"/>
              </a:rPr>
              <a:t>2</a:t>
            </a:r>
          </a:p>
        </p:txBody>
      </p:sp>
      <p:sp>
        <p:nvSpPr>
          <p:cNvPr id="85" name="Text Box 5">
            <a:extLst>
              <a:ext uri="{FF2B5EF4-FFF2-40B4-BE49-F238E27FC236}">
                <a16:creationId xmlns:a16="http://schemas.microsoft.com/office/drawing/2014/main" id="{7D2B07A9-E2AE-4369-A17A-C35FBAF8F5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26448" y="1129936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.VnTime" pitchFamily="34" charset="0"/>
              </a:rPr>
              <a:t>9</a:t>
            </a:r>
          </a:p>
        </p:txBody>
      </p:sp>
      <p:sp>
        <p:nvSpPr>
          <p:cNvPr id="86" name="Text Box 5">
            <a:extLst>
              <a:ext uri="{FF2B5EF4-FFF2-40B4-BE49-F238E27FC236}">
                <a16:creationId xmlns:a16="http://schemas.microsoft.com/office/drawing/2014/main" id="{B7F659B1-7AC7-44FE-BF59-C2AF25C290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01330" y="4040443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FF99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en-US" altLang="vi-VN" sz="5400" b="1" dirty="0">
              <a:solidFill>
                <a:srgbClr val="FF9900"/>
              </a:solidFill>
              <a:latin typeface=".VnTime" pitchFamily="34" charset="0"/>
            </a:endParaRPr>
          </a:p>
        </p:txBody>
      </p:sp>
      <p:sp>
        <p:nvSpPr>
          <p:cNvPr id="87" name="Text Box 37">
            <a:extLst>
              <a:ext uri="{FF2B5EF4-FFF2-40B4-BE49-F238E27FC236}">
                <a16:creationId xmlns:a16="http://schemas.microsoft.com/office/drawing/2014/main" id="{877674A0-DA5F-496E-9E18-B17E35CF7D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21564" y="1811572"/>
            <a:ext cx="457200" cy="923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3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endParaRPr kumimoji="0" lang="en-US" altLang="vi-VN" sz="5400" b="1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88" name="Text Box 37">
            <a:extLst>
              <a:ext uri="{FF2B5EF4-FFF2-40B4-BE49-F238E27FC236}">
                <a16:creationId xmlns:a16="http://schemas.microsoft.com/office/drawing/2014/main" id="{9E8BD558-9723-43D6-8134-391EBB7BE8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27081" y="1795669"/>
            <a:ext cx="457200" cy="923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43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3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7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vi-VN" sz="5400" b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endParaRPr kumimoji="0" lang="en-US" altLang="vi-VN" sz="5400" b="1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89" name="Isosceles Triangle 88">
            <a:extLst>
              <a:ext uri="{FF2B5EF4-FFF2-40B4-BE49-F238E27FC236}">
                <a16:creationId xmlns:a16="http://schemas.microsoft.com/office/drawing/2014/main" id="{A5C47422-5D99-4F3B-8DA6-A95CAAB751F0}"/>
              </a:ext>
            </a:extLst>
          </p:cNvPr>
          <p:cNvSpPr/>
          <p:nvPr/>
        </p:nvSpPr>
        <p:spPr>
          <a:xfrm>
            <a:off x="11175039" y="0"/>
            <a:ext cx="405215" cy="599953"/>
          </a:xfrm>
          <a:prstGeom prst="triangle">
            <a:avLst>
              <a:gd name="adj" fmla="val 100000"/>
            </a:avLst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90" name="Arc 89">
            <a:extLst>
              <a:ext uri="{FF2B5EF4-FFF2-40B4-BE49-F238E27FC236}">
                <a16:creationId xmlns:a16="http://schemas.microsoft.com/office/drawing/2014/main" id="{75C74A89-FC50-4586-814B-3AB3D59B451C}"/>
              </a:ext>
            </a:extLst>
          </p:cNvPr>
          <p:cNvSpPr/>
          <p:nvPr/>
        </p:nvSpPr>
        <p:spPr>
          <a:xfrm>
            <a:off x="1199318" y="3830885"/>
            <a:ext cx="242222" cy="261253"/>
          </a:xfrm>
          <a:prstGeom prst="arc">
            <a:avLst/>
          </a:prstGeom>
          <a:noFill/>
          <a:ln w="38100" cap="flat" cmpd="sng" algn="ctr">
            <a:solidFill>
              <a:srgbClr val="0070C0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1" name="Arc 90">
            <a:extLst>
              <a:ext uri="{FF2B5EF4-FFF2-40B4-BE49-F238E27FC236}">
                <a16:creationId xmlns:a16="http://schemas.microsoft.com/office/drawing/2014/main" id="{2C8D9A85-FC38-4F8D-8C34-714D352E5B19}"/>
              </a:ext>
            </a:extLst>
          </p:cNvPr>
          <p:cNvSpPr/>
          <p:nvPr/>
        </p:nvSpPr>
        <p:spPr>
          <a:xfrm>
            <a:off x="4105804" y="2992684"/>
            <a:ext cx="242222" cy="261253"/>
          </a:xfrm>
          <a:prstGeom prst="arc">
            <a:avLst/>
          </a:prstGeom>
          <a:noFill/>
          <a:ln w="38100" cap="flat" cmpd="sng" algn="ctr">
            <a:solidFill>
              <a:srgbClr val="0070C0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2" name="Arc 91">
            <a:extLst>
              <a:ext uri="{FF2B5EF4-FFF2-40B4-BE49-F238E27FC236}">
                <a16:creationId xmlns:a16="http://schemas.microsoft.com/office/drawing/2014/main" id="{2185F611-2FCF-4E26-84CD-FB4F95C04F7E}"/>
              </a:ext>
            </a:extLst>
          </p:cNvPr>
          <p:cNvSpPr/>
          <p:nvPr/>
        </p:nvSpPr>
        <p:spPr>
          <a:xfrm>
            <a:off x="7023176" y="2219798"/>
            <a:ext cx="242222" cy="261253"/>
          </a:xfrm>
          <a:prstGeom prst="arc">
            <a:avLst/>
          </a:prstGeom>
          <a:noFill/>
          <a:ln w="38100" cap="flat" cmpd="sng" algn="ctr">
            <a:solidFill>
              <a:srgbClr val="0070C0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3" name="Arc 92">
            <a:extLst>
              <a:ext uri="{FF2B5EF4-FFF2-40B4-BE49-F238E27FC236}">
                <a16:creationId xmlns:a16="http://schemas.microsoft.com/office/drawing/2014/main" id="{A156BAA2-C40F-4FC4-8444-B7C3E4D6C3EB}"/>
              </a:ext>
            </a:extLst>
          </p:cNvPr>
          <p:cNvSpPr/>
          <p:nvPr/>
        </p:nvSpPr>
        <p:spPr>
          <a:xfrm>
            <a:off x="9755489" y="1229199"/>
            <a:ext cx="242222" cy="261253"/>
          </a:xfrm>
          <a:prstGeom prst="arc">
            <a:avLst/>
          </a:prstGeom>
          <a:noFill/>
          <a:ln w="38100" cap="flat" cmpd="sng" algn="ctr">
            <a:solidFill>
              <a:srgbClr val="0070C0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4" name="Freeform: Shape 93">
            <a:extLst>
              <a:ext uri="{FF2B5EF4-FFF2-40B4-BE49-F238E27FC236}">
                <a16:creationId xmlns:a16="http://schemas.microsoft.com/office/drawing/2014/main" id="{4FA829FD-8E82-46CF-B551-C06489FB8102}"/>
              </a:ext>
            </a:extLst>
          </p:cNvPr>
          <p:cNvSpPr/>
          <p:nvPr/>
        </p:nvSpPr>
        <p:spPr>
          <a:xfrm rot="5400000">
            <a:off x="1407621" y="-4017819"/>
            <a:ext cx="6858000" cy="14710757"/>
          </a:xfrm>
          <a:custGeom>
            <a:avLst/>
            <a:gdLst>
              <a:gd name="connsiteX0" fmla="*/ 488332 w 18296289"/>
              <a:gd name="connsiteY0" fmla="*/ 6 h 10287000"/>
              <a:gd name="connsiteX1" fmla="*/ 716342 w 18296289"/>
              <a:gd name="connsiteY1" fmla="*/ 6 h 10287000"/>
              <a:gd name="connsiteX2" fmla="*/ 716342 w 18296289"/>
              <a:gd name="connsiteY2" fmla="*/ 10287000 h 10287000"/>
              <a:gd name="connsiteX3" fmla="*/ 488332 w 18296289"/>
              <a:gd name="connsiteY3" fmla="*/ 10287000 h 10287000"/>
              <a:gd name="connsiteX4" fmla="*/ 0 w 18296289"/>
              <a:gd name="connsiteY4" fmla="*/ 6 h 10287000"/>
              <a:gd name="connsiteX5" fmla="*/ 228011 w 18296289"/>
              <a:gd name="connsiteY5" fmla="*/ 6 h 10287000"/>
              <a:gd name="connsiteX6" fmla="*/ 228011 w 18296289"/>
              <a:gd name="connsiteY6" fmla="*/ 10287000 h 10287000"/>
              <a:gd name="connsiteX7" fmla="*/ 0 w 18296289"/>
              <a:gd name="connsiteY7" fmla="*/ 10287000 h 10287000"/>
              <a:gd name="connsiteX8" fmla="*/ 976663 w 18296289"/>
              <a:gd name="connsiteY8" fmla="*/ 5 h 10287000"/>
              <a:gd name="connsiteX9" fmla="*/ 1204675 w 18296289"/>
              <a:gd name="connsiteY9" fmla="*/ 5 h 10287000"/>
              <a:gd name="connsiteX10" fmla="*/ 1204675 w 18296289"/>
              <a:gd name="connsiteY10" fmla="*/ 10287000 h 10287000"/>
              <a:gd name="connsiteX11" fmla="*/ 976663 w 18296289"/>
              <a:gd name="connsiteY11" fmla="*/ 10287000 h 10287000"/>
              <a:gd name="connsiteX12" fmla="*/ 1464995 w 18296289"/>
              <a:gd name="connsiteY12" fmla="*/ 5 h 10287000"/>
              <a:gd name="connsiteX13" fmla="*/ 1693006 w 18296289"/>
              <a:gd name="connsiteY13" fmla="*/ 5 h 10287000"/>
              <a:gd name="connsiteX14" fmla="*/ 1693006 w 18296289"/>
              <a:gd name="connsiteY14" fmla="*/ 10287000 h 10287000"/>
              <a:gd name="connsiteX15" fmla="*/ 1464995 w 18296289"/>
              <a:gd name="connsiteY15" fmla="*/ 10287000 h 10287000"/>
              <a:gd name="connsiteX16" fmla="*/ 1953326 w 18296289"/>
              <a:gd name="connsiteY16" fmla="*/ 5 h 10287000"/>
              <a:gd name="connsiteX17" fmla="*/ 2181338 w 18296289"/>
              <a:gd name="connsiteY17" fmla="*/ 5 h 10287000"/>
              <a:gd name="connsiteX18" fmla="*/ 2181338 w 18296289"/>
              <a:gd name="connsiteY18" fmla="*/ 10287000 h 10287000"/>
              <a:gd name="connsiteX19" fmla="*/ 1953326 w 18296289"/>
              <a:gd name="connsiteY19" fmla="*/ 10287000 h 10287000"/>
              <a:gd name="connsiteX20" fmla="*/ 2441658 w 18296289"/>
              <a:gd name="connsiteY20" fmla="*/ 5 h 10287000"/>
              <a:gd name="connsiteX21" fmla="*/ 2669670 w 18296289"/>
              <a:gd name="connsiteY21" fmla="*/ 5 h 10287000"/>
              <a:gd name="connsiteX22" fmla="*/ 2669670 w 18296289"/>
              <a:gd name="connsiteY22" fmla="*/ 10287000 h 10287000"/>
              <a:gd name="connsiteX23" fmla="*/ 2441658 w 18296289"/>
              <a:gd name="connsiteY23" fmla="*/ 10287000 h 10287000"/>
              <a:gd name="connsiteX24" fmla="*/ 2929991 w 18296289"/>
              <a:gd name="connsiteY24" fmla="*/ 5 h 10287000"/>
              <a:gd name="connsiteX25" fmla="*/ 3158002 w 18296289"/>
              <a:gd name="connsiteY25" fmla="*/ 5 h 10287000"/>
              <a:gd name="connsiteX26" fmla="*/ 3158002 w 18296289"/>
              <a:gd name="connsiteY26" fmla="*/ 10287000 h 10287000"/>
              <a:gd name="connsiteX27" fmla="*/ 2929991 w 18296289"/>
              <a:gd name="connsiteY27" fmla="*/ 10287000 h 10287000"/>
              <a:gd name="connsiteX28" fmla="*/ 3418323 w 18296289"/>
              <a:gd name="connsiteY28" fmla="*/ 5 h 10287000"/>
              <a:gd name="connsiteX29" fmla="*/ 3646334 w 18296289"/>
              <a:gd name="connsiteY29" fmla="*/ 5 h 10287000"/>
              <a:gd name="connsiteX30" fmla="*/ 3646334 w 18296289"/>
              <a:gd name="connsiteY30" fmla="*/ 10287000 h 10287000"/>
              <a:gd name="connsiteX31" fmla="*/ 3418323 w 18296289"/>
              <a:gd name="connsiteY31" fmla="*/ 10287000 h 10287000"/>
              <a:gd name="connsiteX32" fmla="*/ 3906655 w 18296289"/>
              <a:gd name="connsiteY32" fmla="*/ 5 h 10287000"/>
              <a:gd name="connsiteX33" fmla="*/ 4134665 w 18296289"/>
              <a:gd name="connsiteY33" fmla="*/ 5 h 10287000"/>
              <a:gd name="connsiteX34" fmla="*/ 4134665 w 18296289"/>
              <a:gd name="connsiteY34" fmla="*/ 10287000 h 10287000"/>
              <a:gd name="connsiteX35" fmla="*/ 3906655 w 18296289"/>
              <a:gd name="connsiteY35" fmla="*/ 10287000 h 10287000"/>
              <a:gd name="connsiteX36" fmla="*/ 4394985 w 18296289"/>
              <a:gd name="connsiteY36" fmla="*/ 4 h 10287000"/>
              <a:gd name="connsiteX37" fmla="*/ 4622994 w 18296289"/>
              <a:gd name="connsiteY37" fmla="*/ 4 h 10287000"/>
              <a:gd name="connsiteX38" fmla="*/ 4622994 w 18296289"/>
              <a:gd name="connsiteY38" fmla="*/ 10287000 h 10287000"/>
              <a:gd name="connsiteX39" fmla="*/ 4394985 w 18296289"/>
              <a:gd name="connsiteY39" fmla="*/ 10287000 h 10287000"/>
              <a:gd name="connsiteX40" fmla="*/ 4883318 w 18296289"/>
              <a:gd name="connsiteY40" fmla="*/ 4 h 10287000"/>
              <a:gd name="connsiteX41" fmla="*/ 5111327 w 18296289"/>
              <a:gd name="connsiteY41" fmla="*/ 4 h 10287000"/>
              <a:gd name="connsiteX42" fmla="*/ 5111327 w 18296289"/>
              <a:gd name="connsiteY42" fmla="*/ 10287000 h 10287000"/>
              <a:gd name="connsiteX43" fmla="*/ 4883318 w 18296289"/>
              <a:gd name="connsiteY43" fmla="*/ 10287000 h 10287000"/>
              <a:gd name="connsiteX44" fmla="*/ 5371649 w 18296289"/>
              <a:gd name="connsiteY44" fmla="*/ 4 h 10287000"/>
              <a:gd name="connsiteX45" fmla="*/ 5599660 w 18296289"/>
              <a:gd name="connsiteY45" fmla="*/ 4 h 10287000"/>
              <a:gd name="connsiteX46" fmla="*/ 5599660 w 18296289"/>
              <a:gd name="connsiteY46" fmla="*/ 10287000 h 10287000"/>
              <a:gd name="connsiteX47" fmla="*/ 5371649 w 18296289"/>
              <a:gd name="connsiteY47" fmla="*/ 10287000 h 10287000"/>
              <a:gd name="connsiteX48" fmla="*/ 5859980 w 18296289"/>
              <a:gd name="connsiteY48" fmla="*/ 4 h 10287000"/>
              <a:gd name="connsiteX49" fmla="*/ 6087990 w 18296289"/>
              <a:gd name="connsiteY49" fmla="*/ 4 h 10287000"/>
              <a:gd name="connsiteX50" fmla="*/ 6087990 w 18296289"/>
              <a:gd name="connsiteY50" fmla="*/ 10287000 h 10287000"/>
              <a:gd name="connsiteX51" fmla="*/ 5859980 w 18296289"/>
              <a:gd name="connsiteY51" fmla="*/ 10287000 h 10287000"/>
              <a:gd name="connsiteX52" fmla="*/ 6348314 w 18296289"/>
              <a:gd name="connsiteY52" fmla="*/ 4 h 10287000"/>
              <a:gd name="connsiteX53" fmla="*/ 6576324 w 18296289"/>
              <a:gd name="connsiteY53" fmla="*/ 4 h 10287000"/>
              <a:gd name="connsiteX54" fmla="*/ 6576324 w 18296289"/>
              <a:gd name="connsiteY54" fmla="*/ 10287000 h 10287000"/>
              <a:gd name="connsiteX55" fmla="*/ 6348314 w 18296289"/>
              <a:gd name="connsiteY55" fmla="*/ 10287000 h 10287000"/>
              <a:gd name="connsiteX56" fmla="*/ 6836644 w 18296289"/>
              <a:gd name="connsiteY56" fmla="*/ 4 h 10287000"/>
              <a:gd name="connsiteX57" fmla="*/ 7064654 w 18296289"/>
              <a:gd name="connsiteY57" fmla="*/ 4 h 10287000"/>
              <a:gd name="connsiteX58" fmla="*/ 7064654 w 18296289"/>
              <a:gd name="connsiteY58" fmla="*/ 10287000 h 10287000"/>
              <a:gd name="connsiteX59" fmla="*/ 6836644 w 18296289"/>
              <a:gd name="connsiteY59" fmla="*/ 10287000 h 10287000"/>
              <a:gd name="connsiteX60" fmla="*/ 7324976 w 18296289"/>
              <a:gd name="connsiteY60" fmla="*/ 3 h 10287000"/>
              <a:gd name="connsiteX61" fmla="*/ 7552987 w 18296289"/>
              <a:gd name="connsiteY61" fmla="*/ 3 h 10287000"/>
              <a:gd name="connsiteX62" fmla="*/ 7552987 w 18296289"/>
              <a:gd name="connsiteY62" fmla="*/ 10287000 h 10287000"/>
              <a:gd name="connsiteX63" fmla="*/ 7324976 w 18296289"/>
              <a:gd name="connsiteY63" fmla="*/ 10287000 h 10287000"/>
              <a:gd name="connsiteX64" fmla="*/ 7813308 w 18296289"/>
              <a:gd name="connsiteY64" fmla="*/ 3 h 10287000"/>
              <a:gd name="connsiteX65" fmla="*/ 8041318 w 18296289"/>
              <a:gd name="connsiteY65" fmla="*/ 3 h 10287000"/>
              <a:gd name="connsiteX66" fmla="*/ 8041318 w 18296289"/>
              <a:gd name="connsiteY66" fmla="*/ 10287000 h 10287000"/>
              <a:gd name="connsiteX67" fmla="*/ 7813308 w 18296289"/>
              <a:gd name="connsiteY67" fmla="*/ 10287000 h 10287000"/>
              <a:gd name="connsiteX68" fmla="*/ 8301639 w 18296289"/>
              <a:gd name="connsiteY68" fmla="*/ 3 h 10287000"/>
              <a:gd name="connsiteX69" fmla="*/ 8529649 w 18296289"/>
              <a:gd name="connsiteY69" fmla="*/ 3 h 10287000"/>
              <a:gd name="connsiteX70" fmla="*/ 8529649 w 18296289"/>
              <a:gd name="connsiteY70" fmla="*/ 10287000 h 10287000"/>
              <a:gd name="connsiteX71" fmla="*/ 8301639 w 18296289"/>
              <a:gd name="connsiteY71" fmla="*/ 10287000 h 10287000"/>
              <a:gd name="connsiteX72" fmla="*/ 8789970 w 18296289"/>
              <a:gd name="connsiteY72" fmla="*/ 3 h 10287000"/>
              <a:gd name="connsiteX73" fmla="*/ 9017981 w 18296289"/>
              <a:gd name="connsiteY73" fmla="*/ 3 h 10287000"/>
              <a:gd name="connsiteX74" fmla="*/ 9017981 w 18296289"/>
              <a:gd name="connsiteY74" fmla="*/ 10287000 h 10287000"/>
              <a:gd name="connsiteX75" fmla="*/ 8789970 w 18296289"/>
              <a:gd name="connsiteY75" fmla="*/ 10287000 h 10287000"/>
              <a:gd name="connsiteX76" fmla="*/ 9278302 w 18296289"/>
              <a:gd name="connsiteY76" fmla="*/ 3 h 10287000"/>
              <a:gd name="connsiteX77" fmla="*/ 9506313 w 18296289"/>
              <a:gd name="connsiteY77" fmla="*/ 3 h 10287000"/>
              <a:gd name="connsiteX78" fmla="*/ 9506313 w 18296289"/>
              <a:gd name="connsiteY78" fmla="*/ 10287000 h 10287000"/>
              <a:gd name="connsiteX79" fmla="*/ 9278302 w 18296289"/>
              <a:gd name="connsiteY79" fmla="*/ 10287000 h 10287000"/>
              <a:gd name="connsiteX80" fmla="*/ 9766634 w 18296289"/>
              <a:gd name="connsiteY80" fmla="*/ 3 h 10287000"/>
              <a:gd name="connsiteX81" fmla="*/ 9994645 w 18296289"/>
              <a:gd name="connsiteY81" fmla="*/ 3 h 10287000"/>
              <a:gd name="connsiteX82" fmla="*/ 9994645 w 18296289"/>
              <a:gd name="connsiteY82" fmla="*/ 10287000 h 10287000"/>
              <a:gd name="connsiteX83" fmla="*/ 9766634 w 18296289"/>
              <a:gd name="connsiteY83" fmla="*/ 10287000 h 10287000"/>
              <a:gd name="connsiteX84" fmla="*/ 10254966 w 18296289"/>
              <a:gd name="connsiteY84" fmla="*/ 3 h 10287000"/>
              <a:gd name="connsiteX85" fmla="*/ 10482977 w 18296289"/>
              <a:gd name="connsiteY85" fmla="*/ 3 h 10287000"/>
              <a:gd name="connsiteX86" fmla="*/ 10482977 w 18296289"/>
              <a:gd name="connsiteY86" fmla="*/ 10287000 h 10287000"/>
              <a:gd name="connsiteX87" fmla="*/ 10254966 w 18296289"/>
              <a:gd name="connsiteY87" fmla="*/ 10287000 h 10287000"/>
              <a:gd name="connsiteX88" fmla="*/ 10743298 w 18296289"/>
              <a:gd name="connsiteY88" fmla="*/ 2 h 10287000"/>
              <a:gd name="connsiteX89" fmla="*/ 10971309 w 18296289"/>
              <a:gd name="connsiteY89" fmla="*/ 2 h 10287000"/>
              <a:gd name="connsiteX90" fmla="*/ 10971309 w 18296289"/>
              <a:gd name="connsiteY90" fmla="*/ 10287000 h 10287000"/>
              <a:gd name="connsiteX91" fmla="*/ 10743298 w 18296289"/>
              <a:gd name="connsiteY91" fmla="*/ 10287000 h 10287000"/>
              <a:gd name="connsiteX92" fmla="*/ 11231630 w 18296289"/>
              <a:gd name="connsiteY92" fmla="*/ 2 h 10287000"/>
              <a:gd name="connsiteX93" fmla="*/ 11459641 w 18296289"/>
              <a:gd name="connsiteY93" fmla="*/ 2 h 10287000"/>
              <a:gd name="connsiteX94" fmla="*/ 11459641 w 18296289"/>
              <a:gd name="connsiteY94" fmla="*/ 10287000 h 10287000"/>
              <a:gd name="connsiteX95" fmla="*/ 11231630 w 18296289"/>
              <a:gd name="connsiteY95" fmla="*/ 10287000 h 10287000"/>
              <a:gd name="connsiteX96" fmla="*/ 11719962 w 18296289"/>
              <a:gd name="connsiteY96" fmla="*/ 2 h 10287000"/>
              <a:gd name="connsiteX97" fmla="*/ 11947973 w 18296289"/>
              <a:gd name="connsiteY97" fmla="*/ 2 h 10287000"/>
              <a:gd name="connsiteX98" fmla="*/ 11947973 w 18296289"/>
              <a:gd name="connsiteY98" fmla="*/ 10287000 h 10287000"/>
              <a:gd name="connsiteX99" fmla="*/ 11719962 w 18296289"/>
              <a:gd name="connsiteY99" fmla="*/ 10287000 h 10287000"/>
              <a:gd name="connsiteX100" fmla="*/ 12208294 w 18296289"/>
              <a:gd name="connsiteY100" fmla="*/ 2 h 10287000"/>
              <a:gd name="connsiteX101" fmla="*/ 12436305 w 18296289"/>
              <a:gd name="connsiteY101" fmla="*/ 2 h 10287000"/>
              <a:gd name="connsiteX102" fmla="*/ 12436305 w 18296289"/>
              <a:gd name="connsiteY102" fmla="*/ 10287000 h 10287000"/>
              <a:gd name="connsiteX103" fmla="*/ 12208294 w 18296289"/>
              <a:gd name="connsiteY103" fmla="*/ 10287000 h 10287000"/>
              <a:gd name="connsiteX104" fmla="*/ 12696626 w 18296289"/>
              <a:gd name="connsiteY104" fmla="*/ 2 h 10287000"/>
              <a:gd name="connsiteX105" fmla="*/ 12924637 w 18296289"/>
              <a:gd name="connsiteY105" fmla="*/ 2 h 10287000"/>
              <a:gd name="connsiteX106" fmla="*/ 12924637 w 18296289"/>
              <a:gd name="connsiteY106" fmla="*/ 10287000 h 10287000"/>
              <a:gd name="connsiteX107" fmla="*/ 12696626 w 18296289"/>
              <a:gd name="connsiteY107" fmla="*/ 10287000 h 10287000"/>
              <a:gd name="connsiteX108" fmla="*/ 13184958 w 18296289"/>
              <a:gd name="connsiteY108" fmla="*/ 2 h 10287000"/>
              <a:gd name="connsiteX109" fmla="*/ 13412969 w 18296289"/>
              <a:gd name="connsiteY109" fmla="*/ 2 h 10287000"/>
              <a:gd name="connsiteX110" fmla="*/ 13412969 w 18296289"/>
              <a:gd name="connsiteY110" fmla="*/ 10287000 h 10287000"/>
              <a:gd name="connsiteX111" fmla="*/ 13184958 w 18296289"/>
              <a:gd name="connsiteY111" fmla="*/ 10287000 h 10287000"/>
              <a:gd name="connsiteX112" fmla="*/ 13673290 w 18296289"/>
              <a:gd name="connsiteY112" fmla="*/ 1 h 10287000"/>
              <a:gd name="connsiteX113" fmla="*/ 13901301 w 18296289"/>
              <a:gd name="connsiteY113" fmla="*/ 1 h 10287000"/>
              <a:gd name="connsiteX114" fmla="*/ 13901301 w 18296289"/>
              <a:gd name="connsiteY114" fmla="*/ 10287000 h 10287000"/>
              <a:gd name="connsiteX115" fmla="*/ 13673290 w 18296289"/>
              <a:gd name="connsiteY115" fmla="*/ 10287000 h 10287000"/>
              <a:gd name="connsiteX116" fmla="*/ 14161622 w 18296289"/>
              <a:gd name="connsiteY116" fmla="*/ 1 h 10287000"/>
              <a:gd name="connsiteX117" fmla="*/ 14389633 w 18296289"/>
              <a:gd name="connsiteY117" fmla="*/ 1 h 10287000"/>
              <a:gd name="connsiteX118" fmla="*/ 14389633 w 18296289"/>
              <a:gd name="connsiteY118" fmla="*/ 10287000 h 10287000"/>
              <a:gd name="connsiteX119" fmla="*/ 14161622 w 18296289"/>
              <a:gd name="connsiteY119" fmla="*/ 10287000 h 10287000"/>
              <a:gd name="connsiteX120" fmla="*/ 14649954 w 18296289"/>
              <a:gd name="connsiteY120" fmla="*/ 1 h 10287000"/>
              <a:gd name="connsiteX121" fmla="*/ 14877965 w 18296289"/>
              <a:gd name="connsiteY121" fmla="*/ 1 h 10287000"/>
              <a:gd name="connsiteX122" fmla="*/ 14877965 w 18296289"/>
              <a:gd name="connsiteY122" fmla="*/ 10287000 h 10287000"/>
              <a:gd name="connsiteX123" fmla="*/ 14649954 w 18296289"/>
              <a:gd name="connsiteY123" fmla="*/ 10287000 h 10287000"/>
              <a:gd name="connsiteX124" fmla="*/ 15138286 w 18296289"/>
              <a:gd name="connsiteY124" fmla="*/ 1 h 10287000"/>
              <a:gd name="connsiteX125" fmla="*/ 15366297 w 18296289"/>
              <a:gd name="connsiteY125" fmla="*/ 1 h 10287000"/>
              <a:gd name="connsiteX126" fmla="*/ 15366297 w 18296289"/>
              <a:gd name="connsiteY126" fmla="*/ 10287000 h 10287000"/>
              <a:gd name="connsiteX127" fmla="*/ 15138286 w 18296289"/>
              <a:gd name="connsiteY127" fmla="*/ 10287000 h 10287000"/>
              <a:gd name="connsiteX128" fmla="*/ 15626618 w 18296289"/>
              <a:gd name="connsiteY128" fmla="*/ 1 h 10287000"/>
              <a:gd name="connsiteX129" fmla="*/ 15854629 w 18296289"/>
              <a:gd name="connsiteY129" fmla="*/ 1 h 10287000"/>
              <a:gd name="connsiteX130" fmla="*/ 15854629 w 18296289"/>
              <a:gd name="connsiteY130" fmla="*/ 10287000 h 10287000"/>
              <a:gd name="connsiteX131" fmla="*/ 15626618 w 18296289"/>
              <a:gd name="connsiteY131" fmla="*/ 10287000 h 10287000"/>
              <a:gd name="connsiteX132" fmla="*/ 16114950 w 18296289"/>
              <a:gd name="connsiteY132" fmla="*/ 1 h 10287000"/>
              <a:gd name="connsiteX133" fmla="*/ 16342961 w 18296289"/>
              <a:gd name="connsiteY133" fmla="*/ 1 h 10287000"/>
              <a:gd name="connsiteX134" fmla="*/ 16342961 w 18296289"/>
              <a:gd name="connsiteY134" fmla="*/ 10287000 h 10287000"/>
              <a:gd name="connsiteX135" fmla="*/ 16114950 w 18296289"/>
              <a:gd name="connsiteY135" fmla="*/ 10287000 h 10287000"/>
              <a:gd name="connsiteX136" fmla="*/ 16603282 w 18296289"/>
              <a:gd name="connsiteY136" fmla="*/ 1 h 10287000"/>
              <a:gd name="connsiteX137" fmla="*/ 16831293 w 18296289"/>
              <a:gd name="connsiteY137" fmla="*/ 1 h 10287000"/>
              <a:gd name="connsiteX138" fmla="*/ 16831293 w 18296289"/>
              <a:gd name="connsiteY138" fmla="*/ 10287000 h 10287000"/>
              <a:gd name="connsiteX139" fmla="*/ 16603282 w 18296289"/>
              <a:gd name="connsiteY139" fmla="*/ 10287000 h 10287000"/>
              <a:gd name="connsiteX140" fmla="*/ 17091615 w 18296289"/>
              <a:gd name="connsiteY140" fmla="*/ 0 h 10287000"/>
              <a:gd name="connsiteX141" fmla="*/ 17319625 w 18296289"/>
              <a:gd name="connsiteY141" fmla="*/ 0 h 10287000"/>
              <a:gd name="connsiteX142" fmla="*/ 17319625 w 18296289"/>
              <a:gd name="connsiteY142" fmla="*/ 10287000 h 10287000"/>
              <a:gd name="connsiteX143" fmla="*/ 17091615 w 18296289"/>
              <a:gd name="connsiteY143" fmla="*/ 10287000 h 10287000"/>
              <a:gd name="connsiteX144" fmla="*/ 17579947 w 18296289"/>
              <a:gd name="connsiteY144" fmla="*/ 0 h 10287000"/>
              <a:gd name="connsiteX145" fmla="*/ 17807957 w 18296289"/>
              <a:gd name="connsiteY145" fmla="*/ 0 h 10287000"/>
              <a:gd name="connsiteX146" fmla="*/ 17807957 w 18296289"/>
              <a:gd name="connsiteY146" fmla="*/ 10287000 h 10287000"/>
              <a:gd name="connsiteX147" fmla="*/ 17579947 w 18296289"/>
              <a:gd name="connsiteY147" fmla="*/ 10287000 h 10287000"/>
              <a:gd name="connsiteX148" fmla="*/ 18068279 w 18296289"/>
              <a:gd name="connsiteY148" fmla="*/ 0 h 10287000"/>
              <a:gd name="connsiteX149" fmla="*/ 18296289 w 18296289"/>
              <a:gd name="connsiteY149" fmla="*/ 0 h 10287000"/>
              <a:gd name="connsiteX150" fmla="*/ 18296289 w 18296289"/>
              <a:gd name="connsiteY150" fmla="*/ 10287000 h 10287000"/>
              <a:gd name="connsiteX151" fmla="*/ 18068279 w 18296289"/>
              <a:gd name="connsiteY151" fmla="*/ 10287000 h 1028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18296289" h="10287000">
                <a:moveTo>
                  <a:pt x="488332" y="6"/>
                </a:moveTo>
                <a:lnTo>
                  <a:pt x="716342" y="6"/>
                </a:lnTo>
                <a:lnTo>
                  <a:pt x="716342" y="10287000"/>
                </a:lnTo>
                <a:lnTo>
                  <a:pt x="488332" y="10287000"/>
                </a:lnTo>
                <a:close/>
                <a:moveTo>
                  <a:pt x="0" y="6"/>
                </a:moveTo>
                <a:lnTo>
                  <a:pt x="228011" y="6"/>
                </a:lnTo>
                <a:lnTo>
                  <a:pt x="228011" y="10287000"/>
                </a:lnTo>
                <a:lnTo>
                  <a:pt x="0" y="10287000"/>
                </a:lnTo>
                <a:close/>
                <a:moveTo>
                  <a:pt x="976663" y="5"/>
                </a:moveTo>
                <a:lnTo>
                  <a:pt x="1204675" y="5"/>
                </a:lnTo>
                <a:lnTo>
                  <a:pt x="1204675" y="10287000"/>
                </a:lnTo>
                <a:lnTo>
                  <a:pt x="976663" y="10287000"/>
                </a:lnTo>
                <a:close/>
                <a:moveTo>
                  <a:pt x="1464995" y="5"/>
                </a:moveTo>
                <a:lnTo>
                  <a:pt x="1693006" y="5"/>
                </a:lnTo>
                <a:lnTo>
                  <a:pt x="1693006" y="10287000"/>
                </a:lnTo>
                <a:lnTo>
                  <a:pt x="1464995" y="10287000"/>
                </a:lnTo>
                <a:close/>
                <a:moveTo>
                  <a:pt x="1953326" y="5"/>
                </a:moveTo>
                <a:lnTo>
                  <a:pt x="2181338" y="5"/>
                </a:lnTo>
                <a:lnTo>
                  <a:pt x="2181338" y="10287000"/>
                </a:lnTo>
                <a:lnTo>
                  <a:pt x="1953326" y="10287000"/>
                </a:lnTo>
                <a:close/>
                <a:moveTo>
                  <a:pt x="2441658" y="5"/>
                </a:moveTo>
                <a:lnTo>
                  <a:pt x="2669670" y="5"/>
                </a:lnTo>
                <a:lnTo>
                  <a:pt x="2669670" y="10287000"/>
                </a:lnTo>
                <a:lnTo>
                  <a:pt x="2441658" y="10287000"/>
                </a:lnTo>
                <a:close/>
                <a:moveTo>
                  <a:pt x="2929991" y="5"/>
                </a:moveTo>
                <a:lnTo>
                  <a:pt x="3158002" y="5"/>
                </a:lnTo>
                <a:lnTo>
                  <a:pt x="3158002" y="10287000"/>
                </a:lnTo>
                <a:lnTo>
                  <a:pt x="2929991" y="10287000"/>
                </a:lnTo>
                <a:close/>
                <a:moveTo>
                  <a:pt x="3418323" y="5"/>
                </a:moveTo>
                <a:lnTo>
                  <a:pt x="3646334" y="5"/>
                </a:lnTo>
                <a:lnTo>
                  <a:pt x="3646334" y="10287000"/>
                </a:lnTo>
                <a:lnTo>
                  <a:pt x="3418323" y="10287000"/>
                </a:lnTo>
                <a:close/>
                <a:moveTo>
                  <a:pt x="3906655" y="5"/>
                </a:moveTo>
                <a:lnTo>
                  <a:pt x="4134665" y="5"/>
                </a:lnTo>
                <a:lnTo>
                  <a:pt x="4134665" y="10287000"/>
                </a:lnTo>
                <a:lnTo>
                  <a:pt x="3906655" y="10287000"/>
                </a:lnTo>
                <a:close/>
                <a:moveTo>
                  <a:pt x="4394985" y="4"/>
                </a:moveTo>
                <a:lnTo>
                  <a:pt x="4622994" y="4"/>
                </a:lnTo>
                <a:lnTo>
                  <a:pt x="4622994" y="10287000"/>
                </a:lnTo>
                <a:lnTo>
                  <a:pt x="4394985" y="10287000"/>
                </a:lnTo>
                <a:close/>
                <a:moveTo>
                  <a:pt x="4883318" y="4"/>
                </a:moveTo>
                <a:lnTo>
                  <a:pt x="5111327" y="4"/>
                </a:lnTo>
                <a:lnTo>
                  <a:pt x="5111327" y="10287000"/>
                </a:lnTo>
                <a:lnTo>
                  <a:pt x="4883318" y="10287000"/>
                </a:lnTo>
                <a:close/>
                <a:moveTo>
                  <a:pt x="5371649" y="4"/>
                </a:moveTo>
                <a:lnTo>
                  <a:pt x="5599660" y="4"/>
                </a:lnTo>
                <a:lnTo>
                  <a:pt x="5599660" y="10287000"/>
                </a:lnTo>
                <a:lnTo>
                  <a:pt x="5371649" y="10287000"/>
                </a:lnTo>
                <a:close/>
                <a:moveTo>
                  <a:pt x="5859980" y="4"/>
                </a:moveTo>
                <a:lnTo>
                  <a:pt x="6087990" y="4"/>
                </a:lnTo>
                <a:lnTo>
                  <a:pt x="6087990" y="10287000"/>
                </a:lnTo>
                <a:lnTo>
                  <a:pt x="5859980" y="10287000"/>
                </a:lnTo>
                <a:close/>
                <a:moveTo>
                  <a:pt x="6348314" y="4"/>
                </a:moveTo>
                <a:lnTo>
                  <a:pt x="6576324" y="4"/>
                </a:lnTo>
                <a:lnTo>
                  <a:pt x="6576324" y="10287000"/>
                </a:lnTo>
                <a:lnTo>
                  <a:pt x="6348314" y="10287000"/>
                </a:lnTo>
                <a:close/>
                <a:moveTo>
                  <a:pt x="6836644" y="4"/>
                </a:moveTo>
                <a:lnTo>
                  <a:pt x="7064654" y="4"/>
                </a:lnTo>
                <a:lnTo>
                  <a:pt x="7064654" y="10287000"/>
                </a:lnTo>
                <a:lnTo>
                  <a:pt x="6836644" y="10287000"/>
                </a:lnTo>
                <a:close/>
                <a:moveTo>
                  <a:pt x="7324976" y="3"/>
                </a:moveTo>
                <a:lnTo>
                  <a:pt x="7552987" y="3"/>
                </a:lnTo>
                <a:lnTo>
                  <a:pt x="7552987" y="10287000"/>
                </a:lnTo>
                <a:lnTo>
                  <a:pt x="7324976" y="10287000"/>
                </a:lnTo>
                <a:close/>
                <a:moveTo>
                  <a:pt x="7813308" y="3"/>
                </a:moveTo>
                <a:lnTo>
                  <a:pt x="8041318" y="3"/>
                </a:lnTo>
                <a:lnTo>
                  <a:pt x="8041318" y="10287000"/>
                </a:lnTo>
                <a:lnTo>
                  <a:pt x="7813308" y="10287000"/>
                </a:lnTo>
                <a:close/>
                <a:moveTo>
                  <a:pt x="8301639" y="3"/>
                </a:moveTo>
                <a:lnTo>
                  <a:pt x="8529649" y="3"/>
                </a:lnTo>
                <a:lnTo>
                  <a:pt x="8529649" y="10287000"/>
                </a:lnTo>
                <a:lnTo>
                  <a:pt x="8301639" y="10287000"/>
                </a:lnTo>
                <a:close/>
                <a:moveTo>
                  <a:pt x="8789970" y="3"/>
                </a:moveTo>
                <a:lnTo>
                  <a:pt x="9017981" y="3"/>
                </a:lnTo>
                <a:lnTo>
                  <a:pt x="9017981" y="10287000"/>
                </a:lnTo>
                <a:lnTo>
                  <a:pt x="8789970" y="10287000"/>
                </a:lnTo>
                <a:close/>
                <a:moveTo>
                  <a:pt x="9278302" y="3"/>
                </a:moveTo>
                <a:lnTo>
                  <a:pt x="9506313" y="3"/>
                </a:lnTo>
                <a:lnTo>
                  <a:pt x="9506313" y="10287000"/>
                </a:lnTo>
                <a:lnTo>
                  <a:pt x="9278302" y="10287000"/>
                </a:lnTo>
                <a:close/>
                <a:moveTo>
                  <a:pt x="9766634" y="3"/>
                </a:moveTo>
                <a:lnTo>
                  <a:pt x="9994645" y="3"/>
                </a:lnTo>
                <a:lnTo>
                  <a:pt x="9994645" y="10287000"/>
                </a:lnTo>
                <a:lnTo>
                  <a:pt x="9766634" y="10287000"/>
                </a:lnTo>
                <a:close/>
                <a:moveTo>
                  <a:pt x="10254966" y="3"/>
                </a:moveTo>
                <a:lnTo>
                  <a:pt x="10482977" y="3"/>
                </a:lnTo>
                <a:lnTo>
                  <a:pt x="10482977" y="10287000"/>
                </a:lnTo>
                <a:lnTo>
                  <a:pt x="10254966" y="10287000"/>
                </a:lnTo>
                <a:close/>
                <a:moveTo>
                  <a:pt x="10743298" y="2"/>
                </a:moveTo>
                <a:lnTo>
                  <a:pt x="10971309" y="2"/>
                </a:lnTo>
                <a:lnTo>
                  <a:pt x="10971309" y="10287000"/>
                </a:lnTo>
                <a:lnTo>
                  <a:pt x="10743298" y="10287000"/>
                </a:lnTo>
                <a:close/>
                <a:moveTo>
                  <a:pt x="11231630" y="2"/>
                </a:moveTo>
                <a:lnTo>
                  <a:pt x="11459641" y="2"/>
                </a:lnTo>
                <a:lnTo>
                  <a:pt x="11459641" y="10287000"/>
                </a:lnTo>
                <a:lnTo>
                  <a:pt x="11231630" y="10287000"/>
                </a:lnTo>
                <a:close/>
                <a:moveTo>
                  <a:pt x="11719962" y="2"/>
                </a:moveTo>
                <a:lnTo>
                  <a:pt x="11947973" y="2"/>
                </a:lnTo>
                <a:lnTo>
                  <a:pt x="11947973" y="10287000"/>
                </a:lnTo>
                <a:lnTo>
                  <a:pt x="11719962" y="10287000"/>
                </a:lnTo>
                <a:close/>
                <a:moveTo>
                  <a:pt x="12208294" y="2"/>
                </a:moveTo>
                <a:lnTo>
                  <a:pt x="12436305" y="2"/>
                </a:lnTo>
                <a:lnTo>
                  <a:pt x="12436305" y="10287000"/>
                </a:lnTo>
                <a:lnTo>
                  <a:pt x="12208294" y="10287000"/>
                </a:lnTo>
                <a:close/>
                <a:moveTo>
                  <a:pt x="12696626" y="2"/>
                </a:moveTo>
                <a:lnTo>
                  <a:pt x="12924637" y="2"/>
                </a:lnTo>
                <a:lnTo>
                  <a:pt x="12924637" y="10287000"/>
                </a:lnTo>
                <a:lnTo>
                  <a:pt x="12696626" y="10287000"/>
                </a:lnTo>
                <a:close/>
                <a:moveTo>
                  <a:pt x="13184958" y="2"/>
                </a:moveTo>
                <a:lnTo>
                  <a:pt x="13412969" y="2"/>
                </a:lnTo>
                <a:lnTo>
                  <a:pt x="13412969" y="10287000"/>
                </a:lnTo>
                <a:lnTo>
                  <a:pt x="13184958" y="10287000"/>
                </a:lnTo>
                <a:close/>
                <a:moveTo>
                  <a:pt x="13673290" y="1"/>
                </a:moveTo>
                <a:lnTo>
                  <a:pt x="13901301" y="1"/>
                </a:lnTo>
                <a:lnTo>
                  <a:pt x="13901301" y="10287000"/>
                </a:lnTo>
                <a:lnTo>
                  <a:pt x="13673290" y="10287000"/>
                </a:lnTo>
                <a:close/>
                <a:moveTo>
                  <a:pt x="14161622" y="1"/>
                </a:moveTo>
                <a:lnTo>
                  <a:pt x="14389633" y="1"/>
                </a:lnTo>
                <a:lnTo>
                  <a:pt x="14389633" y="10287000"/>
                </a:lnTo>
                <a:lnTo>
                  <a:pt x="14161622" y="10287000"/>
                </a:lnTo>
                <a:close/>
                <a:moveTo>
                  <a:pt x="14649954" y="1"/>
                </a:moveTo>
                <a:lnTo>
                  <a:pt x="14877965" y="1"/>
                </a:lnTo>
                <a:lnTo>
                  <a:pt x="14877965" y="10287000"/>
                </a:lnTo>
                <a:lnTo>
                  <a:pt x="14649954" y="10287000"/>
                </a:lnTo>
                <a:close/>
                <a:moveTo>
                  <a:pt x="15138286" y="1"/>
                </a:moveTo>
                <a:lnTo>
                  <a:pt x="15366297" y="1"/>
                </a:lnTo>
                <a:lnTo>
                  <a:pt x="15366297" y="10287000"/>
                </a:lnTo>
                <a:lnTo>
                  <a:pt x="15138286" y="10287000"/>
                </a:lnTo>
                <a:close/>
                <a:moveTo>
                  <a:pt x="15626618" y="1"/>
                </a:moveTo>
                <a:lnTo>
                  <a:pt x="15854629" y="1"/>
                </a:lnTo>
                <a:lnTo>
                  <a:pt x="15854629" y="10287000"/>
                </a:lnTo>
                <a:lnTo>
                  <a:pt x="15626618" y="10287000"/>
                </a:lnTo>
                <a:close/>
                <a:moveTo>
                  <a:pt x="16114950" y="1"/>
                </a:moveTo>
                <a:lnTo>
                  <a:pt x="16342961" y="1"/>
                </a:lnTo>
                <a:lnTo>
                  <a:pt x="16342961" y="10287000"/>
                </a:lnTo>
                <a:lnTo>
                  <a:pt x="16114950" y="10287000"/>
                </a:lnTo>
                <a:close/>
                <a:moveTo>
                  <a:pt x="16603282" y="1"/>
                </a:moveTo>
                <a:lnTo>
                  <a:pt x="16831293" y="1"/>
                </a:lnTo>
                <a:lnTo>
                  <a:pt x="16831293" y="10287000"/>
                </a:lnTo>
                <a:lnTo>
                  <a:pt x="16603282" y="10287000"/>
                </a:lnTo>
                <a:close/>
                <a:moveTo>
                  <a:pt x="17091615" y="0"/>
                </a:moveTo>
                <a:lnTo>
                  <a:pt x="17319625" y="0"/>
                </a:lnTo>
                <a:lnTo>
                  <a:pt x="17319625" y="10287000"/>
                </a:lnTo>
                <a:lnTo>
                  <a:pt x="17091615" y="10287000"/>
                </a:lnTo>
                <a:close/>
                <a:moveTo>
                  <a:pt x="17579947" y="0"/>
                </a:moveTo>
                <a:lnTo>
                  <a:pt x="17807957" y="0"/>
                </a:lnTo>
                <a:lnTo>
                  <a:pt x="17807957" y="10287000"/>
                </a:lnTo>
                <a:lnTo>
                  <a:pt x="17579947" y="10287000"/>
                </a:lnTo>
                <a:close/>
                <a:moveTo>
                  <a:pt x="18068279" y="0"/>
                </a:moveTo>
                <a:lnTo>
                  <a:pt x="18296289" y="0"/>
                </a:lnTo>
                <a:lnTo>
                  <a:pt x="18296289" y="10287000"/>
                </a:lnTo>
                <a:lnTo>
                  <a:pt x="18068279" y="10287000"/>
                </a:lnTo>
                <a:close/>
              </a:path>
            </a:pathLst>
          </a:custGeom>
          <a:solidFill>
            <a:srgbClr val="FF6600">
              <a:alpha val="11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28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602989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4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3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8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1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4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0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1.48148E-6 L -0.00052 0.18241 " pathEditMode="relative" rAng="0" ptsTypes="AA">
                                      <p:cBhvr>
                                        <p:cTn id="107" dur="2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" y="912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5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" fill="hold">
                      <p:stCondLst>
                        <p:cond delay="indefinite"/>
                      </p:stCondLst>
                      <p:childTnLst>
                        <p:par>
                          <p:cTn id="147" fill="hold">
                            <p:stCondLst>
                              <p:cond delay="0"/>
                            </p:stCondLst>
                            <p:childTnLst>
                              <p:par>
                                <p:cTn id="14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>
                      <p:stCondLst>
                        <p:cond delay="indefinite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" fill="hold">
                      <p:stCondLst>
                        <p:cond delay="indefinite"/>
                      </p:stCondLst>
                      <p:childTnLst>
                        <p:par>
                          <p:cTn id="157" fill="hold">
                            <p:stCondLst>
                              <p:cond delay="0"/>
                            </p:stCondLst>
                            <p:childTnLst>
                              <p:par>
                                <p:cTn id="15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0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" fill="hold">
                      <p:stCondLst>
                        <p:cond delay="indefinite"/>
                      </p:stCondLst>
                      <p:childTnLst>
                        <p:par>
                          <p:cTn id="162" fill="hold">
                            <p:stCondLst>
                              <p:cond delay="0"/>
                            </p:stCondLst>
                            <p:childTnLst>
                              <p:par>
                                <p:cTn id="163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9167E-6 -2.59259E-6 L 0.00053 0.19954 " pathEditMode="relative" rAng="0" ptsTypes="AA">
                                      <p:cBhvr>
                                        <p:cTn id="164" dur="2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" y="997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9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0" fill="hold">
                      <p:stCondLst>
                        <p:cond delay="indefinite"/>
                      </p:stCondLst>
                      <p:childTnLst>
                        <p:par>
                          <p:cTn id="171" fill="hold">
                            <p:stCondLst>
                              <p:cond delay="0"/>
                            </p:stCondLst>
                            <p:childTnLst>
                              <p:par>
                                <p:cTn id="17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4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5" fill="hold">
                      <p:stCondLst>
                        <p:cond delay="indefinite"/>
                      </p:stCondLst>
                      <p:childTnLst>
                        <p:par>
                          <p:cTn id="176" fill="hold">
                            <p:stCondLst>
                              <p:cond delay="0"/>
                            </p:stCondLst>
                            <p:childTnLst>
                              <p:par>
                                <p:cTn id="17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0" fill="hold">
                      <p:stCondLst>
                        <p:cond delay="indefinite"/>
                      </p:stCondLst>
                      <p:childTnLst>
                        <p:par>
                          <p:cTn id="181" fill="hold">
                            <p:stCondLst>
                              <p:cond delay="0"/>
                            </p:stCondLst>
                            <p:childTnLst>
                              <p:par>
                                <p:cTn id="18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5" fill="hold">
                      <p:stCondLst>
                        <p:cond delay="indefinite"/>
                      </p:stCondLst>
                      <p:childTnLst>
                        <p:par>
                          <p:cTn id="186" fill="hold">
                            <p:stCondLst>
                              <p:cond delay="0"/>
                            </p:stCondLst>
                            <p:childTnLst>
                              <p:par>
                                <p:cTn id="187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9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2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3" fill="hold">
                      <p:stCondLst>
                        <p:cond delay="indefinite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8" fill="hold">
                      <p:stCondLst>
                        <p:cond delay="indefinite"/>
                      </p:stCondLst>
                      <p:childTnLst>
                        <p:par>
                          <p:cTn id="199" fill="hold">
                            <p:stCondLst>
                              <p:cond delay="0"/>
                            </p:stCondLst>
                            <p:childTnLst>
                              <p:par>
                                <p:cTn id="20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3" fill="hold">
                      <p:stCondLst>
                        <p:cond delay="indefinite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8" fill="hold">
                      <p:stCondLst>
                        <p:cond delay="indefinite"/>
                      </p:stCondLst>
                      <p:childTnLst>
                        <p:par>
                          <p:cTn id="209" fill="hold">
                            <p:stCondLst>
                              <p:cond delay="0"/>
                            </p:stCondLst>
                            <p:childTnLst>
                              <p:par>
                                <p:cTn id="2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3" fill="hold">
                      <p:stCondLst>
                        <p:cond delay="indefinite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7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8" fill="hold">
                      <p:stCondLst>
                        <p:cond delay="indefinite"/>
                      </p:stCondLst>
                      <p:childTnLst>
                        <p:par>
                          <p:cTn id="219" fill="hold">
                            <p:stCondLst>
                              <p:cond delay="0"/>
                            </p:stCondLst>
                            <p:childTnLst>
                              <p:par>
                                <p:cTn id="220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6 -1.48148E-6 L 0.00052 0.20556 " pathEditMode="relative" rAng="0" ptsTypes="AA">
                                      <p:cBhvr>
                                        <p:cTn id="221" dur="2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" y="102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2" fill="hold">
                      <p:stCondLst>
                        <p:cond delay="indefinite"/>
                      </p:stCondLst>
                      <p:childTnLst>
                        <p:par>
                          <p:cTn id="223" fill="hold">
                            <p:stCondLst>
                              <p:cond delay="0"/>
                            </p:stCondLst>
                            <p:childTnLst>
                              <p:par>
                                <p:cTn id="22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6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7" fill="hold">
                      <p:stCondLst>
                        <p:cond delay="indefinite"/>
                      </p:stCondLst>
                      <p:childTnLst>
                        <p:par>
                          <p:cTn id="228" fill="hold">
                            <p:stCondLst>
                              <p:cond delay="0"/>
                            </p:stCondLst>
                            <p:childTnLst>
                              <p:par>
                                <p:cTn id="22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2" fill="hold">
                      <p:stCondLst>
                        <p:cond delay="indefinite"/>
                      </p:stCondLst>
                      <p:childTnLst>
                        <p:par>
                          <p:cTn id="233" fill="hold">
                            <p:stCondLst>
                              <p:cond delay="0"/>
                            </p:stCondLst>
                            <p:childTnLst>
                              <p:par>
                                <p:cTn id="23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7" fill="hold">
                      <p:stCondLst>
                        <p:cond delay="indefinite"/>
                      </p:stCondLst>
                      <p:childTnLst>
                        <p:par>
                          <p:cTn id="238" fill="hold">
                            <p:stCondLst>
                              <p:cond delay="0"/>
                            </p:stCondLst>
                            <p:childTnLst>
                              <p:par>
                                <p:cTn id="23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2" fill="hold">
                      <p:stCondLst>
                        <p:cond delay="indefinite"/>
                      </p:stCondLst>
                      <p:childTnLst>
                        <p:par>
                          <p:cTn id="243" fill="hold">
                            <p:stCondLst>
                              <p:cond delay="0"/>
                            </p:stCondLst>
                            <p:childTnLst>
                              <p:par>
                                <p:cTn id="244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6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9" dur="10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0" fill="hold">
                      <p:stCondLst>
                        <p:cond delay="indefinite"/>
                      </p:stCondLst>
                      <p:childTnLst>
                        <p:par>
                          <p:cTn id="251" fill="hold">
                            <p:stCondLst>
                              <p:cond delay="0"/>
                            </p:stCondLst>
                            <p:childTnLst>
                              <p:par>
                                <p:cTn id="25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5" fill="hold">
                      <p:stCondLst>
                        <p:cond delay="indefinite"/>
                      </p:stCondLst>
                      <p:childTnLst>
                        <p:par>
                          <p:cTn id="256" fill="hold">
                            <p:stCondLst>
                              <p:cond delay="0"/>
                            </p:stCondLst>
                            <p:childTnLst>
                              <p:par>
                                <p:cTn id="25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9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0" fill="hold">
                      <p:stCondLst>
                        <p:cond delay="indefinite"/>
                      </p:stCondLst>
                      <p:childTnLst>
                        <p:par>
                          <p:cTn id="261" fill="hold">
                            <p:stCondLst>
                              <p:cond delay="0"/>
                            </p:stCondLst>
                            <p:childTnLst>
                              <p:par>
                                <p:cTn id="26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5" fill="hold">
                      <p:stCondLst>
                        <p:cond delay="indefinite"/>
                      </p:stCondLst>
                      <p:childTnLst>
                        <p:par>
                          <p:cTn id="266" fill="hold">
                            <p:stCondLst>
                              <p:cond delay="0"/>
                            </p:stCondLst>
                            <p:childTnLst>
                              <p:par>
                                <p:cTn id="26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0" fill="hold">
                      <p:stCondLst>
                        <p:cond delay="indefinite"/>
                      </p:stCondLst>
                      <p:childTnLst>
                        <p:par>
                          <p:cTn id="271" fill="hold">
                            <p:stCondLst>
                              <p:cond delay="0"/>
                            </p:stCondLst>
                            <p:childTnLst>
                              <p:par>
                                <p:cTn id="27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4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5" fill="hold">
                      <p:stCondLst>
                        <p:cond delay="indefinite"/>
                      </p:stCondLst>
                      <p:childTnLst>
                        <p:par>
                          <p:cTn id="276" fill="hold">
                            <p:stCondLst>
                              <p:cond delay="0"/>
                            </p:stCondLst>
                            <p:childTnLst>
                              <p:par>
                                <p:cTn id="277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4.07407E-6 L 0.00052 0.22013 " pathEditMode="relative" rAng="0" ptsTypes="AA">
                                      <p:cBhvr>
                                        <p:cTn id="278" dur="2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" y="1099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9" fill="hold">
                      <p:stCondLst>
                        <p:cond delay="indefinite"/>
                      </p:stCondLst>
                      <p:childTnLst>
                        <p:par>
                          <p:cTn id="280" fill="hold">
                            <p:stCondLst>
                              <p:cond delay="0"/>
                            </p:stCondLst>
                            <p:childTnLst>
                              <p:par>
                                <p:cTn id="28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3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4" fill="hold">
                      <p:stCondLst>
                        <p:cond delay="indefinite"/>
                      </p:stCondLst>
                      <p:childTnLst>
                        <p:par>
                          <p:cTn id="285" fill="hold">
                            <p:stCondLst>
                              <p:cond delay="0"/>
                            </p:stCondLst>
                            <p:childTnLst>
                              <p:par>
                                <p:cTn id="28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8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9" fill="hold">
                      <p:stCondLst>
                        <p:cond delay="indefinite"/>
                      </p:stCondLst>
                      <p:childTnLst>
                        <p:par>
                          <p:cTn id="290" fill="hold">
                            <p:stCondLst>
                              <p:cond delay="0"/>
                            </p:stCondLst>
                            <p:childTnLst>
                              <p:par>
                                <p:cTn id="29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4" fill="hold">
                      <p:stCondLst>
                        <p:cond delay="indefinite"/>
                      </p:stCondLst>
                      <p:childTnLst>
                        <p:par>
                          <p:cTn id="295" fill="hold">
                            <p:stCondLst>
                              <p:cond delay="0"/>
                            </p:stCondLst>
                            <p:childTnLst>
                              <p:par>
                                <p:cTn id="29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8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5" grpId="0"/>
      <p:bldP spid="28" grpId="0"/>
      <p:bldP spid="29" grpId="0"/>
      <p:bldP spid="30" grpId="0" animBg="1"/>
      <p:bldP spid="31" grpId="0" animBg="1"/>
      <p:bldP spid="32" grpId="0" animBg="1"/>
      <p:bldP spid="33" grpId="0" animBg="1"/>
      <p:bldP spid="43" grpId="0" animBg="1"/>
      <p:bldP spid="44" grpId="0" animBg="1"/>
      <p:bldP spid="45" grpId="0" animBg="1"/>
      <p:bldP spid="46" grpId="0" animBg="1"/>
      <p:bldP spid="47" grpId="0"/>
      <p:bldP spid="48" grpId="0"/>
      <p:bldP spid="49" grpId="0"/>
      <p:bldP spid="49" grpId="1"/>
      <p:bldP spid="50" grpId="0"/>
      <p:bldP spid="51" grpId="0"/>
      <p:bldP spid="52" grpId="0"/>
      <p:bldP spid="53" grpId="0"/>
      <p:bldP spid="54" grpId="0"/>
      <p:bldP spid="59" grpId="0"/>
      <p:bldP spid="60" grpId="0"/>
      <p:bldP spid="61" grpId="0"/>
      <p:bldP spid="62" grpId="0"/>
      <p:bldP spid="63" grpId="0"/>
      <p:bldP spid="64" grpId="0"/>
      <p:bldP spid="65" grpId="0"/>
      <p:bldP spid="65" grpId="1"/>
      <p:bldP spid="66" grpId="0"/>
      <p:bldP spid="67" grpId="0"/>
      <p:bldP spid="68" grpId="0"/>
      <p:bldP spid="69" grpId="0"/>
      <p:bldP spid="70" grpId="0"/>
      <p:bldP spid="71" grpId="0"/>
      <p:bldP spid="72" grpId="0"/>
      <p:bldP spid="73" grpId="0"/>
      <p:bldP spid="74" grpId="0"/>
      <p:bldP spid="74" grpId="1"/>
      <p:bldP spid="76" grpId="0"/>
      <p:bldP spid="77" grpId="0"/>
      <p:bldP spid="78" grpId="0"/>
      <p:bldP spid="79" grpId="0"/>
      <p:bldP spid="80" grpId="0"/>
      <p:bldP spid="81" grpId="0"/>
      <p:bldP spid="82" grpId="0"/>
      <p:bldP spid="84" grpId="0"/>
      <p:bldP spid="85" grpId="0"/>
      <p:bldP spid="85" grpId="1"/>
      <p:bldP spid="86" grpId="0"/>
      <p:bldP spid="87" grpId="0"/>
      <p:bldP spid="88" grpId="0"/>
      <p:bldP spid="90" grpId="0" animBg="1"/>
      <p:bldP spid="91" grpId="0" animBg="1"/>
      <p:bldP spid="92" grpId="0" animBg="1"/>
      <p:bldP spid="93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996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87C780D9-2B3C-460E-B36A-A9182DF37AA6}"/>
              </a:ext>
            </a:extLst>
          </p:cNvPr>
          <p:cNvSpPr/>
          <p:nvPr/>
        </p:nvSpPr>
        <p:spPr>
          <a:xfrm>
            <a:off x="6319520" y="0"/>
            <a:ext cx="5872480" cy="6858000"/>
          </a:xfrm>
          <a:custGeom>
            <a:avLst/>
            <a:gdLst>
              <a:gd name="connsiteX0" fmla="*/ 488332 w 18296289"/>
              <a:gd name="connsiteY0" fmla="*/ 6 h 10287000"/>
              <a:gd name="connsiteX1" fmla="*/ 716342 w 18296289"/>
              <a:gd name="connsiteY1" fmla="*/ 6 h 10287000"/>
              <a:gd name="connsiteX2" fmla="*/ 716342 w 18296289"/>
              <a:gd name="connsiteY2" fmla="*/ 10287000 h 10287000"/>
              <a:gd name="connsiteX3" fmla="*/ 488332 w 18296289"/>
              <a:gd name="connsiteY3" fmla="*/ 10287000 h 10287000"/>
              <a:gd name="connsiteX4" fmla="*/ 0 w 18296289"/>
              <a:gd name="connsiteY4" fmla="*/ 6 h 10287000"/>
              <a:gd name="connsiteX5" fmla="*/ 228011 w 18296289"/>
              <a:gd name="connsiteY5" fmla="*/ 6 h 10287000"/>
              <a:gd name="connsiteX6" fmla="*/ 228011 w 18296289"/>
              <a:gd name="connsiteY6" fmla="*/ 10287000 h 10287000"/>
              <a:gd name="connsiteX7" fmla="*/ 0 w 18296289"/>
              <a:gd name="connsiteY7" fmla="*/ 10287000 h 10287000"/>
              <a:gd name="connsiteX8" fmla="*/ 976663 w 18296289"/>
              <a:gd name="connsiteY8" fmla="*/ 5 h 10287000"/>
              <a:gd name="connsiteX9" fmla="*/ 1204675 w 18296289"/>
              <a:gd name="connsiteY9" fmla="*/ 5 h 10287000"/>
              <a:gd name="connsiteX10" fmla="*/ 1204675 w 18296289"/>
              <a:gd name="connsiteY10" fmla="*/ 10287000 h 10287000"/>
              <a:gd name="connsiteX11" fmla="*/ 976663 w 18296289"/>
              <a:gd name="connsiteY11" fmla="*/ 10287000 h 10287000"/>
              <a:gd name="connsiteX12" fmla="*/ 1464995 w 18296289"/>
              <a:gd name="connsiteY12" fmla="*/ 5 h 10287000"/>
              <a:gd name="connsiteX13" fmla="*/ 1693006 w 18296289"/>
              <a:gd name="connsiteY13" fmla="*/ 5 h 10287000"/>
              <a:gd name="connsiteX14" fmla="*/ 1693006 w 18296289"/>
              <a:gd name="connsiteY14" fmla="*/ 10287000 h 10287000"/>
              <a:gd name="connsiteX15" fmla="*/ 1464995 w 18296289"/>
              <a:gd name="connsiteY15" fmla="*/ 10287000 h 10287000"/>
              <a:gd name="connsiteX16" fmla="*/ 1953326 w 18296289"/>
              <a:gd name="connsiteY16" fmla="*/ 5 h 10287000"/>
              <a:gd name="connsiteX17" fmla="*/ 2181338 w 18296289"/>
              <a:gd name="connsiteY17" fmla="*/ 5 h 10287000"/>
              <a:gd name="connsiteX18" fmla="*/ 2181338 w 18296289"/>
              <a:gd name="connsiteY18" fmla="*/ 10287000 h 10287000"/>
              <a:gd name="connsiteX19" fmla="*/ 1953326 w 18296289"/>
              <a:gd name="connsiteY19" fmla="*/ 10287000 h 10287000"/>
              <a:gd name="connsiteX20" fmla="*/ 2441658 w 18296289"/>
              <a:gd name="connsiteY20" fmla="*/ 5 h 10287000"/>
              <a:gd name="connsiteX21" fmla="*/ 2669670 w 18296289"/>
              <a:gd name="connsiteY21" fmla="*/ 5 h 10287000"/>
              <a:gd name="connsiteX22" fmla="*/ 2669670 w 18296289"/>
              <a:gd name="connsiteY22" fmla="*/ 10287000 h 10287000"/>
              <a:gd name="connsiteX23" fmla="*/ 2441658 w 18296289"/>
              <a:gd name="connsiteY23" fmla="*/ 10287000 h 10287000"/>
              <a:gd name="connsiteX24" fmla="*/ 2929991 w 18296289"/>
              <a:gd name="connsiteY24" fmla="*/ 5 h 10287000"/>
              <a:gd name="connsiteX25" fmla="*/ 3158002 w 18296289"/>
              <a:gd name="connsiteY25" fmla="*/ 5 h 10287000"/>
              <a:gd name="connsiteX26" fmla="*/ 3158002 w 18296289"/>
              <a:gd name="connsiteY26" fmla="*/ 10287000 h 10287000"/>
              <a:gd name="connsiteX27" fmla="*/ 2929991 w 18296289"/>
              <a:gd name="connsiteY27" fmla="*/ 10287000 h 10287000"/>
              <a:gd name="connsiteX28" fmla="*/ 3418323 w 18296289"/>
              <a:gd name="connsiteY28" fmla="*/ 5 h 10287000"/>
              <a:gd name="connsiteX29" fmla="*/ 3646334 w 18296289"/>
              <a:gd name="connsiteY29" fmla="*/ 5 h 10287000"/>
              <a:gd name="connsiteX30" fmla="*/ 3646334 w 18296289"/>
              <a:gd name="connsiteY30" fmla="*/ 10287000 h 10287000"/>
              <a:gd name="connsiteX31" fmla="*/ 3418323 w 18296289"/>
              <a:gd name="connsiteY31" fmla="*/ 10287000 h 10287000"/>
              <a:gd name="connsiteX32" fmla="*/ 3906655 w 18296289"/>
              <a:gd name="connsiteY32" fmla="*/ 5 h 10287000"/>
              <a:gd name="connsiteX33" fmla="*/ 4134665 w 18296289"/>
              <a:gd name="connsiteY33" fmla="*/ 5 h 10287000"/>
              <a:gd name="connsiteX34" fmla="*/ 4134665 w 18296289"/>
              <a:gd name="connsiteY34" fmla="*/ 10287000 h 10287000"/>
              <a:gd name="connsiteX35" fmla="*/ 3906655 w 18296289"/>
              <a:gd name="connsiteY35" fmla="*/ 10287000 h 10287000"/>
              <a:gd name="connsiteX36" fmla="*/ 4394985 w 18296289"/>
              <a:gd name="connsiteY36" fmla="*/ 4 h 10287000"/>
              <a:gd name="connsiteX37" fmla="*/ 4622994 w 18296289"/>
              <a:gd name="connsiteY37" fmla="*/ 4 h 10287000"/>
              <a:gd name="connsiteX38" fmla="*/ 4622994 w 18296289"/>
              <a:gd name="connsiteY38" fmla="*/ 10287000 h 10287000"/>
              <a:gd name="connsiteX39" fmla="*/ 4394985 w 18296289"/>
              <a:gd name="connsiteY39" fmla="*/ 10287000 h 10287000"/>
              <a:gd name="connsiteX40" fmla="*/ 4883318 w 18296289"/>
              <a:gd name="connsiteY40" fmla="*/ 4 h 10287000"/>
              <a:gd name="connsiteX41" fmla="*/ 5111327 w 18296289"/>
              <a:gd name="connsiteY41" fmla="*/ 4 h 10287000"/>
              <a:gd name="connsiteX42" fmla="*/ 5111327 w 18296289"/>
              <a:gd name="connsiteY42" fmla="*/ 10287000 h 10287000"/>
              <a:gd name="connsiteX43" fmla="*/ 4883318 w 18296289"/>
              <a:gd name="connsiteY43" fmla="*/ 10287000 h 10287000"/>
              <a:gd name="connsiteX44" fmla="*/ 5371649 w 18296289"/>
              <a:gd name="connsiteY44" fmla="*/ 4 h 10287000"/>
              <a:gd name="connsiteX45" fmla="*/ 5599660 w 18296289"/>
              <a:gd name="connsiteY45" fmla="*/ 4 h 10287000"/>
              <a:gd name="connsiteX46" fmla="*/ 5599660 w 18296289"/>
              <a:gd name="connsiteY46" fmla="*/ 10287000 h 10287000"/>
              <a:gd name="connsiteX47" fmla="*/ 5371649 w 18296289"/>
              <a:gd name="connsiteY47" fmla="*/ 10287000 h 10287000"/>
              <a:gd name="connsiteX48" fmla="*/ 5859980 w 18296289"/>
              <a:gd name="connsiteY48" fmla="*/ 4 h 10287000"/>
              <a:gd name="connsiteX49" fmla="*/ 6087990 w 18296289"/>
              <a:gd name="connsiteY49" fmla="*/ 4 h 10287000"/>
              <a:gd name="connsiteX50" fmla="*/ 6087990 w 18296289"/>
              <a:gd name="connsiteY50" fmla="*/ 10287000 h 10287000"/>
              <a:gd name="connsiteX51" fmla="*/ 5859980 w 18296289"/>
              <a:gd name="connsiteY51" fmla="*/ 10287000 h 10287000"/>
              <a:gd name="connsiteX52" fmla="*/ 6348314 w 18296289"/>
              <a:gd name="connsiteY52" fmla="*/ 4 h 10287000"/>
              <a:gd name="connsiteX53" fmla="*/ 6576324 w 18296289"/>
              <a:gd name="connsiteY53" fmla="*/ 4 h 10287000"/>
              <a:gd name="connsiteX54" fmla="*/ 6576324 w 18296289"/>
              <a:gd name="connsiteY54" fmla="*/ 10287000 h 10287000"/>
              <a:gd name="connsiteX55" fmla="*/ 6348314 w 18296289"/>
              <a:gd name="connsiteY55" fmla="*/ 10287000 h 10287000"/>
              <a:gd name="connsiteX56" fmla="*/ 6836644 w 18296289"/>
              <a:gd name="connsiteY56" fmla="*/ 4 h 10287000"/>
              <a:gd name="connsiteX57" fmla="*/ 7064654 w 18296289"/>
              <a:gd name="connsiteY57" fmla="*/ 4 h 10287000"/>
              <a:gd name="connsiteX58" fmla="*/ 7064654 w 18296289"/>
              <a:gd name="connsiteY58" fmla="*/ 10287000 h 10287000"/>
              <a:gd name="connsiteX59" fmla="*/ 6836644 w 18296289"/>
              <a:gd name="connsiteY59" fmla="*/ 10287000 h 10287000"/>
              <a:gd name="connsiteX60" fmla="*/ 7324976 w 18296289"/>
              <a:gd name="connsiteY60" fmla="*/ 3 h 10287000"/>
              <a:gd name="connsiteX61" fmla="*/ 7552987 w 18296289"/>
              <a:gd name="connsiteY61" fmla="*/ 3 h 10287000"/>
              <a:gd name="connsiteX62" fmla="*/ 7552987 w 18296289"/>
              <a:gd name="connsiteY62" fmla="*/ 10287000 h 10287000"/>
              <a:gd name="connsiteX63" fmla="*/ 7324976 w 18296289"/>
              <a:gd name="connsiteY63" fmla="*/ 10287000 h 10287000"/>
              <a:gd name="connsiteX64" fmla="*/ 7813308 w 18296289"/>
              <a:gd name="connsiteY64" fmla="*/ 3 h 10287000"/>
              <a:gd name="connsiteX65" fmla="*/ 8041318 w 18296289"/>
              <a:gd name="connsiteY65" fmla="*/ 3 h 10287000"/>
              <a:gd name="connsiteX66" fmla="*/ 8041318 w 18296289"/>
              <a:gd name="connsiteY66" fmla="*/ 10287000 h 10287000"/>
              <a:gd name="connsiteX67" fmla="*/ 7813308 w 18296289"/>
              <a:gd name="connsiteY67" fmla="*/ 10287000 h 10287000"/>
              <a:gd name="connsiteX68" fmla="*/ 8301639 w 18296289"/>
              <a:gd name="connsiteY68" fmla="*/ 3 h 10287000"/>
              <a:gd name="connsiteX69" fmla="*/ 8529649 w 18296289"/>
              <a:gd name="connsiteY69" fmla="*/ 3 h 10287000"/>
              <a:gd name="connsiteX70" fmla="*/ 8529649 w 18296289"/>
              <a:gd name="connsiteY70" fmla="*/ 10287000 h 10287000"/>
              <a:gd name="connsiteX71" fmla="*/ 8301639 w 18296289"/>
              <a:gd name="connsiteY71" fmla="*/ 10287000 h 10287000"/>
              <a:gd name="connsiteX72" fmla="*/ 8789970 w 18296289"/>
              <a:gd name="connsiteY72" fmla="*/ 3 h 10287000"/>
              <a:gd name="connsiteX73" fmla="*/ 9017981 w 18296289"/>
              <a:gd name="connsiteY73" fmla="*/ 3 h 10287000"/>
              <a:gd name="connsiteX74" fmla="*/ 9017981 w 18296289"/>
              <a:gd name="connsiteY74" fmla="*/ 10287000 h 10287000"/>
              <a:gd name="connsiteX75" fmla="*/ 8789970 w 18296289"/>
              <a:gd name="connsiteY75" fmla="*/ 10287000 h 10287000"/>
              <a:gd name="connsiteX76" fmla="*/ 9278302 w 18296289"/>
              <a:gd name="connsiteY76" fmla="*/ 3 h 10287000"/>
              <a:gd name="connsiteX77" fmla="*/ 9506313 w 18296289"/>
              <a:gd name="connsiteY77" fmla="*/ 3 h 10287000"/>
              <a:gd name="connsiteX78" fmla="*/ 9506313 w 18296289"/>
              <a:gd name="connsiteY78" fmla="*/ 10287000 h 10287000"/>
              <a:gd name="connsiteX79" fmla="*/ 9278302 w 18296289"/>
              <a:gd name="connsiteY79" fmla="*/ 10287000 h 10287000"/>
              <a:gd name="connsiteX80" fmla="*/ 9766634 w 18296289"/>
              <a:gd name="connsiteY80" fmla="*/ 3 h 10287000"/>
              <a:gd name="connsiteX81" fmla="*/ 9994645 w 18296289"/>
              <a:gd name="connsiteY81" fmla="*/ 3 h 10287000"/>
              <a:gd name="connsiteX82" fmla="*/ 9994645 w 18296289"/>
              <a:gd name="connsiteY82" fmla="*/ 10287000 h 10287000"/>
              <a:gd name="connsiteX83" fmla="*/ 9766634 w 18296289"/>
              <a:gd name="connsiteY83" fmla="*/ 10287000 h 10287000"/>
              <a:gd name="connsiteX84" fmla="*/ 10254966 w 18296289"/>
              <a:gd name="connsiteY84" fmla="*/ 3 h 10287000"/>
              <a:gd name="connsiteX85" fmla="*/ 10482977 w 18296289"/>
              <a:gd name="connsiteY85" fmla="*/ 3 h 10287000"/>
              <a:gd name="connsiteX86" fmla="*/ 10482977 w 18296289"/>
              <a:gd name="connsiteY86" fmla="*/ 10287000 h 10287000"/>
              <a:gd name="connsiteX87" fmla="*/ 10254966 w 18296289"/>
              <a:gd name="connsiteY87" fmla="*/ 10287000 h 10287000"/>
              <a:gd name="connsiteX88" fmla="*/ 10743298 w 18296289"/>
              <a:gd name="connsiteY88" fmla="*/ 2 h 10287000"/>
              <a:gd name="connsiteX89" fmla="*/ 10971309 w 18296289"/>
              <a:gd name="connsiteY89" fmla="*/ 2 h 10287000"/>
              <a:gd name="connsiteX90" fmla="*/ 10971309 w 18296289"/>
              <a:gd name="connsiteY90" fmla="*/ 10287000 h 10287000"/>
              <a:gd name="connsiteX91" fmla="*/ 10743298 w 18296289"/>
              <a:gd name="connsiteY91" fmla="*/ 10287000 h 10287000"/>
              <a:gd name="connsiteX92" fmla="*/ 11231630 w 18296289"/>
              <a:gd name="connsiteY92" fmla="*/ 2 h 10287000"/>
              <a:gd name="connsiteX93" fmla="*/ 11459641 w 18296289"/>
              <a:gd name="connsiteY93" fmla="*/ 2 h 10287000"/>
              <a:gd name="connsiteX94" fmla="*/ 11459641 w 18296289"/>
              <a:gd name="connsiteY94" fmla="*/ 10287000 h 10287000"/>
              <a:gd name="connsiteX95" fmla="*/ 11231630 w 18296289"/>
              <a:gd name="connsiteY95" fmla="*/ 10287000 h 10287000"/>
              <a:gd name="connsiteX96" fmla="*/ 11719962 w 18296289"/>
              <a:gd name="connsiteY96" fmla="*/ 2 h 10287000"/>
              <a:gd name="connsiteX97" fmla="*/ 11947973 w 18296289"/>
              <a:gd name="connsiteY97" fmla="*/ 2 h 10287000"/>
              <a:gd name="connsiteX98" fmla="*/ 11947973 w 18296289"/>
              <a:gd name="connsiteY98" fmla="*/ 10287000 h 10287000"/>
              <a:gd name="connsiteX99" fmla="*/ 11719962 w 18296289"/>
              <a:gd name="connsiteY99" fmla="*/ 10287000 h 10287000"/>
              <a:gd name="connsiteX100" fmla="*/ 12208294 w 18296289"/>
              <a:gd name="connsiteY100" fmla="*/ 2 h 10287000"/>
              <a:gd name="connsiteX101" fmla="*/ 12436305 w 18296289"/>
              <a:gd name="connsiteY101" fmla="*/ 2 h 10287000"/>
              <a:gd name="connsiteX102" fmla="*/ 12436305 w 18296289"/>
              <a:gd name="connsiteY102" fmla="*/ 10287000 h 10287000"/>
              <a:gd name="connsiteX103" fmla="*/ 12208294 w 18296289"/>
              <a:gd name="connsiteY103" fmla="*/ 10287000 h 10287000"/>
              <a:gd name="connsiteX104" fmla="*/ 12696626 w 18296289"/>
              <a:gd name="connsiteY104" fmla="*/ 2 h 10287000"/>
              <a:gd name="connsiteX105" fmla="*/ 12924637 w 18296289"/>
              <a:gd name="connsiteY105" fmla="*/ 2 h 10287000"/>
              <a:gd name="connsiteX106" fmla="*/ 12924637 w 18296289"/>
              <a:gd name="connsiteY106" fmla="*/ 10287000 h 10287000"/>
              <a:gd name="connsiteX107" fmla="*/ 12696626 w 18296289"/>
              <a:gd name="connsiteY107" fmla="*/ 10287000 h 10287000"/>
              <a:gd name="connsiteX108" fmla="*/ 13184958 w 18296289"/>
              <a:gd name="connsiteY108" fmla="*/ 2 h 10287000"/>
              <a:gd name="connsiteX109" fmla="*/ 13412969 w 18296289"/>
              <a:gd name="connsiteY109" fmla="*/ 2 h 10287000"/>
              <a:gd name="connsiteX110" fmla="*/ 13412969 w 18296289"/>
              <a:gd name="connsiteY110" fmla="*/ 10287000 h 10287000"/>
              <a:gd name="connsiteX111" fmla="*/ 13184958 w 18296289"/>
              <a:gd name="connsiteY111" fmla="*/ 10287000 h 10287000"/>
              <a:gd name="connsiteX112" fmla="*/ 13673290 w 18296289"/>
              <a:gd name="connsiteY112" fmla="*/ 1 h 10287000"/>
              <a:gd name="connsiteX113" fmla="*/ 13901301 w 18296289"/>
              <a:gd name="connsiteY113" fmla="*/ 1 h 10287000"/>
              <a:gd name="connsiteX114" fmla="*/ 13901301 w 18296289"/>
              <a:gd name="connsiteY114" fmla="*/ 10287000 h 10287000"/>
              <a:gd name="connsiteX115" fmla="*/ 13673290 w 18296289"/>
              <a:gd name="connsiteY115" fmla="*/ 10287000 h 10287000"/>
              <a:gd name="connsiteX116" fmla="*/ 14161622 w 18296289"/>
              <a:gd name="connsiteY116" fmla="*/ 1 h 10287000"/>
              <a:gd name="connsiteX117" fmla="*/ 14389633 w 18296289"/>
              <a:gd name="connsiteY117" fmla="*/ 1 h 10287000"/>
              <a:gd name="connsiteX118" fmla="*/ 14389633 w 18296289"/>
              <a:gd name="connsiteY118" fmla="*/ 10287000 h 10287000"/>
              <a:gd name="connsiteX119" fmla="*/ 14161622 w 18296289"/>
              <a:gd name="connsiteY119" fmla="*/ 10287000 h 10287000"/>
              <a:gd name="connsiteX120" fmla="*/ 14649954 w 18296289"/>
              <a:gd name="connsiteY120" fmla="*/ 1 h 10287000"/>
              <a:gd name="connsiteX121" fmla="*/ 14877965 w 18296289"/>
              <a:gd name="connsiteY121" fmla="*/ 1 h 10287000"/>
              <a:gd name="connsiteX122" fmla="*/ 14877965 w 18296289"/>
              <a:gd name="connsiteY122" fmla="*/ 10287000 h 10287000"/>
              <a:gd name="connsiteX123" fmla="*/ 14649954 w 18296289"/>
              <a:gd name="connsiteY123" fmla="*/ 10287000 h 10287000"/>
              <a:gd name="connsiteX124" fmla="*/ 15138286 w 18296289"/>
              <a:gd name="connsiteY124" fmla="*/ 1 h 10287000"/>
              <a:gd name="connsiteX125" fmla="*/ 15366297 w 18296289"/>
              <a:gd name="connsiteY125" fmla="*/ 1 h 10287000"/>
              <a:gd name="connsiteX126" fmla="*/ 15366297 w 18296289"/>
              <a:gd name="connsiteY126" fmla="*/ 10287000 h 10287000"/>
              <a:gd name="connsiteX127" fmla="*/ 15138286 w 18296289"/>
              <a:gd name="connsiteY127" fmla="*/ 10287000 h 10287000"/>
              <a:gd name="connsiteX128" fmla="*/ 15626618 w 18296289"/>
              <a:gd name="connsiteY128" fmla="*/ 1 h 10287000"/>
              <a:gd name="connsiteX129" fmla="*/ 15854629 w 18296289"/>
              <a:gd name="connsiteY129" fmla="*/ 1 h 10287000"/>
              <a:gd name="connsiteX130" fmla="*/ 15854629 w 18296289"/>
              <a:gd name="connsiteY130" fmla="*/ 10287000 h 10287000"/>
              <a:gd name="connsiteX131" fmla="*/ 15626618 w 18296289"/>
              <a:gd name="connsiteY131" fmla="*/ 10287000 h 10287000"/>
              <a:gd name="connsiteX132" fmla="*/ 16114950 w 18296289"/>
              <a:gd name="connsiteY132" fmla="*/ 1 h 10287000"/>
              <a:gd name="connsiteX133" fmla="*/ 16342961 w 18296289"/>
              <a:gd name="connsiteY133" fmla="*/ 1 h 10287000"/>
              <a:gd name="connsiteX134" fmla="*/ 16342961 w 18296289"/>
              <a:gd name="connsiteY134" fmla="*/ 10287000 h 10287000"/>
              <a:gd name="connsiteX135" fmla="*/ 16114950 w 18296289"/>
              <a:gd name="connsiteY135" fmla="*/ 10287000 h 10287000"/>
              <a:gd name="connsiteX136" fmla="*/ 16603282 w 18296289"/>
              <a:gd name="connsiteY136" fmla="*/ 1 h 10287000"/>
              <a:gd name="connsiteX137" fmla="*/ 16831293 w 18296289"/>
              <a:gd name="connsiteY137" fmla="*/ 1 h 10287000"/>
              <a:gd name="connsiteX138" fmla="*/ 16831293 w 18296289"/>
              <a:gd name="connsiteY138" fmla="*/ 10287000 h 10287000"/>
              <a:gd name="connsiteX139" fmla="*/ 16603282 w 18296289"/>
              <a:gd name="connsiteY139" fmla="*/ 10287000 h 10287000"/>
              <a:gd name="connsiteX140" fmla="*/ 17091615 w 18296289"/>
              <a:gd name="connsiteY140" fmla="*/ 0 h 10287000"/>
              <a:gd name="connsiteX141" fmla="*/ 17319625 w 18296289"/>
              <a:gd name="connsiteY141" fmla="*/ 0 h 10287000"/>
              <a:gd name="connsiteX142" fmla="*/ 17319625 w 18296289"/>
              <a:gd name="connsiteY142" fmla="*/ 10287000 h 10287000"/>
              <a:gd name="connsiteX143" fmla="*/ 17091615 w 18296289"/>
              <a:gd name="connsiteY143" fmla="*/ 10287000 h 10287000"/>
              <a:gd name="connsiteX144" fmla="*/ 17579947 w 18296289"/>
              <a:gd name="connsiteY144" fmla="*/ 0 h 10287000"/>
              <a:gd name="connsiteX145" fmla="*/ 17807957 w 18296289"/>
              <a:gd name="connsiteY145" fmla="*/ 0 h 10287000"/>
              <a:gd name="connsiteX146" fmla="*/ 17807957 w 18296289"/>
              <a:gd name="connsiteY146" fmla="*/ 10287000 h 10287000"/>
              <a:gd name="connsiteX147" fmla="*/ 17579947 w 18296289"/>
              <a:gd name="connsiteY147" fmla="*/ 10287000 h 10287000"/>
              <a:gd name="connsiteX148" fmla="*/ 18068279 w 18296289"/>
              <a:gd name="connsiteY148" fmla="*/ 0 h 10287000"/>
              <a:gd name="connsiteX149" fmla="*/ 18296289 w 18296289"/>
              <a:gd name="connsiteY149" fmla="*/ 0 h 10287000"/>
              <a:gd name="connsiteX150" fmla="*/ 18296289 w 18296289"/>
              <a:gd name="connsiteY150" fmla="*/ 10287000 h 10287000"/>
              <a:gd name="connsiteX151" fmla="*/ 18068279 w 18296289"/>
              <a:gd name="connsiteY151" fmla="*/ 10287000 h 1028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18296289" h="10287000">
                <a:moveTo>
                  <a:pt x="488332" y="6"/>
                </a:moveTo>
                <a:lnTo>
                  <a:pt x="716342" y="6"/>
                </a:lnTo>
                <a:lnTo>
                  <a:pt x="716342" y="10287000"/>
                </a:lnTo>
                <a:lnTo>
                  <a:pt x="488332" y="10287000"/>
                </a:lnTo>
                <a:close/>
                <a:moveTo>
                  <a:pt x="0" y="6"/>
                </a:moveTo>
                <a:lnTo>
                  <a:pt x="228011" y="6"/>
                </a:lnTo>
                <a:lnTo>
                  <a:pt x="228011" y="10287000"/>
                </a:lnTo>
                <a:lnTo>
                  <a:pt x="0" y="10287000"/>
                </a:lnTo>
                <a:close/>
                <a:moveTo>
                  <a:pt x="976663" y="5"/>
                </a:moveTo>
                <a:lnTo>
                  <a:pt x="1204675" y="5"/>
                </a:lnTo>
                <a:lnTo>
                  <a:pt x="1204675" y="10287000"/>
                </a:lnTo>
                <a:lnTo>
                  <a:pt x="976663" y="10287000"/>
                </a:lnTo>
                <a:close/>
                <a:moveTo>
                  <a:pt x="1464995" y="5"/>
                </a:moveTo>
                <a:lnTo>
                  <a:pt x="1693006" y="5"/>
                </a:lnTo>
                <a:lnTo>
                  <a:pt x="1693006" y="10287000"/>
                </a:lnTo>
                <a:lnTo>
                  <a:pt x="1464995" y="10287000"/>
                </a:lnTo>
                <a:close/>
                <a:moveTo>
                  <a:pt x="1953326" y="5"/>
                </a:moveTo>
                <a:lnTo>
                  <a:pt x="2181338" y="5"/>
                </a:lnTo>
                <a:lnTo>
                  <a:pt x="2181338" y="10287000"/>
                </a:lnTo>
                <a:lnTo>
                  <a:pt x="1953326" y="10287000"/>
                </a:lnTo>
                <a:close/>
                <a:moveTo>
                  <a:pt x="2441658" y="5"/>
                </a:moveTo>
                <a:lnTo>
                  <a:pt x="2669670" y="5"/>
                </a:lnTo>
                <a:lnTo>
                  <a:pt x="2669670" y="10287000"/>
                </a:lnTo>
                <a:lnTo>
                  <a:pt x="2441658" y="10287000"/>
                </a:lnTo>
                <a:close/>
                <a:moveTo>
                  <a:pt x="2929991" y="5"/>
                </a:moveTo>
                <a:lnTo>
                  <a:pt x="3158002" y="5"/>
                </a:lnTo>
                <a:lnTo>
                  <a:pt x="3158002" y="10287000"/>
                </a:lnTo>
                <a:lnTo>
                  <a:pt x="2929991" y="10287000"/>
                </a:lnTo>
                <a:close/>
                <a:moveTo>
                  <a:pt x="3418323" y="5"/>
                </a:moveTo>
                <a:lnTo>
                  <a:pt x="3646334" y="5"/>
                </a:lnTo>
                <a:lnTo>
                  <a:pt x="3646334" y="10287000"/>
                </a:lnTo>
                <a:lnTo>
                  <a:pt x="3418323" y="10287000"/>
                </a:lnTo>
                <a:close/>
                <a:moveTo>
                  <a:pt x="3906655" y="5"/>
                </a:moveTo>
                <a:lnTo>
                  <a:pt x="4134665" y="5"/>
                </a:lnTo>
                <a:lnTo>
                  <a:pt x="4134665" y="10287000"/>
                </a:lnTo>
                <a:lnTo>
                  <a:pt x="3906655" y="10287000"/>
                </a:lnTo>
                <a:close/>
                <a:moveTo>
                  <a:pt x="4394985" y="4"/>
                </a:moveTo>
                <a:lnTo>
                  <a:pt x="4622994" y="4"/>
                </a:lnTo>
                <a:lnTo>
                  <a:pt x="4622994" y="10287000"/>
                </a:lnTo>
                <a:lnTo>
                  <a:pt x="4394985" y="10287000"/>
                </a:lnTo>
                <a:close/>
                <a:moveTo>
                  <a:pt x="4883318" y="4"/>
                </a:moveTo>
                <a:lnTo>
                  <a:pt x="5111327" y="4"/>
                </a:lnTo>
                <a:lnTo>
                  <a:pt x="5111327" y="10287000"/>
                </a:lnTo>
                <a:lnTo>
                  <a:pt x="4883318" y="10287000"/>
                </a:lnTo>
                <a:close/>
                <a:moveTo>
                  <a:pt x="5371649" y="4"/>
                </a:moveTo>
                <a:lnTo>
                  <a:pt x="5599660" y="4"/>
                </a:lnTo>
                <a:lnTo>
                  <a:pt x="5599660" y="10287000"/>
                </a:lnTo>
                <a:lnTo>
                  <a:pt x="5371649" y="10287000"/>
                </a:lnTo>
                <a:close/>
                <a:moveTo>
                  <a:pt x="5859980" y="4"/>
                </a:moveTo>
                <a:lnTo>
                  <a:pt x="6087990" y="4"/>
                </a:lnTo>
                <a:lnTo>
                  <a:pt x="6087990" y="10287000"/>
                </a:lnTo>
                <a:lnTo>
                  <a:pt x="5859980" y="10287000"/>
                </a:lnTo>
                <a:close/>
                <a:moveTo>
                  <a:pt x="6348314" y="4"/>
                </a:moveTo>
                <a:lnTo>
                  <a:pt x="6576324" y="4"/>
                </a:lnTo>
                <a:lnTo>
                  <a:pt x="6576324" y="10287000"/>
                </a:lnTo>
                <a:lnTo>
                  <a:pt x="6348314" y="10287000"/>
                </a:lnTo>
                <a:close/>
                <a:moveTo>
                  <a:pt x="6836644" y="4"/>
                </a:moveTo>
                <a:lnTo>
                  <a:pt x="7064654" y="4"/>
                </a:lnTo>
                <a:lnTo>
                  <a:pt x="7064654" y="10287000"/>
                </a:lnTo>
                <a:lnTo>
                  <a:pt x="6836644" y="10287000"/>
                </a:lnTo>
                <a:close/>
                <a:moveTo>
                  <a:pt x="7324976" y="3"/>
                </a:moveTo>
                <a:lnTo>
                  <a:pt x="7552987" y="3"/>
                </a:lnTo>
                <a:lnTo>
                  <a:pt x="7552987" y="10287000"/>
                </a:lnTo>
                <a:lnTo>
                  <a:pt x="7324976" y="10287000"/>
                </a:lnTo>
                <a:close/>
                <a:moveTo>
                  <a:pt x="7813308" y="3"/>
                </a:moveTo>
                <a:lnTo>
                  <a:pt x="8041318" y="3"/>
                </a:lnTo>
                <a:lnTo>
                  <a:pt x="8041318" y="10287000"/>
                </a:lnTo>
                <a:lnTo>
                  <a:pt x="7813308" y="10287000"/>
                </a:lnTo>
                <a:close/>
                <a:moveTo>
                  <a:pt x="8301639" y="3"/>
                </a:moveTo>
                <a:lnTo>
                  <a:pt x="8529649" y="3"/>
                </a:lnTo>
                <a:lnTo>
                  <a:pt x="8529649" y="10287000"/>
                </a:lnTo>
                <a:lnTo>
                  <a:pt x="8301639" y="10287000"/>
                </a:lnTo>
                <a:close/>
                <a:moveTo>
                  <a:pt x="8789970" y="3"/>
                </a:moveTo>
                <a:lnTo>
                  <a:pt x="9017981" y="3"/>
                </a:lnTo>
                <a:lnTo>
                  <a:pt x="9017981" y="10287000"/>
                </a:lnTo>
                <a:lnTo>
                  <a:pt x="8789970" y="10287000"/>
                </a:lnTo>
                <a:close/>
                <a:moveTo>
                  <a:pt x="9278302" y="3"/>
                </a:moveTo>
                <a:lnTo>
                  <a:pt x="9506313" y="3"/>
                </a:lnTo>
                <a:lnTo>
                  <a:pt x="9506313" y="10287000"/>
                </a:lnTo>
                <a:lnTo>
                  <a:pt x="9278302" y="10287000"/>
                </a:lnTo>
                <a:close/>
                <a:moveTo>
                  <a:pt x="9766634" y="3"/>
                </a:moveTo>
                <a:lnTo>
                  <a:pt x="9994645" y="3"/>
                </a:lnTo>
                <a:lnTo>
                  <a:pt x="9994645" y="10287000"/>
                </a:lnTo>
                <a:lnTo>
                  <a:pt x="9766634" y="10287000"/>
                </a:lnTo>
                <a:close/>
                <a:moveTo>
                  <a:pt x="10254966" y="3"/>
                </a:moveTo>
                <a:lnTo>
                  <a:pt x="10482977" y="3"/>
                </a:lnTo>
                <a:lnTo>
                  <a:pt x="10482977" y="10287000"/>
                </a:lnTo>
                <a:lnTo>
                  <a:pt x="10254966" y="10287000"/>
                </a:lnTo>
                <a:close/>
                <a:moveTo>
                  <a:pt x="10743298" y="2"/>
                </a:moveTo>
                <a:lnTo>
                  <a:pt x="10971309" y="2"/>
                </a:lnTo>
                <a:lnTo>
                  <a:pt x="10971309" y="10287000"/>
                </a:lnTo>
                <a:lnTo>
                  <a:pt x="10743298" y="10287000"/>
                </a:lnTo>
                <a:close/>
                <a:moveTo>
                  <a:pt x="11231630" y="2"/>
                </a:moveTo>
                <a:lnTo>
                  <a:pt x="11459641" y="2"/>
                </a:lnTo>
                <a:lnTo>
                  <a:pt x="11459641" y="10287000"/>
                </a:lnTo>
                <a:lnTo>
                  <a:pt x="11231630" y="10287000"/>
                </a:lnTo>
                <a:close/>
                <a:moveTo>
                  <a:pt x="11719962" y="2"/>
                </a:moveTo>
                <a:lnTo>
                  <a:pt x="11947973" y="2"/>
                </a:lnTo>
                <a:lnTo>
                  <a:pt x="11947973" y="10287000"/>
                </a:lnTo>
                <a:lnTo>
                  <a:pt x="11719962" y="10287000"/>
                </a:lnTo>
                <a:close/>
                <a:moveTo>
                  <a:pt x="12208294" y="2"/>
                </a:moveTo>
                <a:lnTo>
                  <a:pt x="12436305" y="2"/>
                </a:lnTo>
                <a:lnTo>
                  <a:pt x="12436305" y="10287000"/>
                </a:lnTo>
                <a:lnTo>
                  <a:pt x="12208294" y="10287000"/>
                </a:lnTo>
                <a:close/>
                <a:moveTo>
                  <a:pt x="12696626" y="2"/>
                </a:moveTo>
                <a:lnTo>
                  <a:pt x="12924637" y="2"/>
                </a:lnTo>
                <a:lnTo>
                  <a:pt x="12924637" y="10287000"/>
                </a:lnTo>
                <a:lnTo>
                  <a:pt x="12696626" y="10287000"/>
                </a:lnTo>
                <a:close/>
                <a:moveTo>
                  <a:pt x="13184958" y="2"/>
                </a:moveTo>
                <a:lnTo>
                  <a:pt x="13412969" y="2"/>
                </a:lnTo>
                <a:lnTo>
                  <a:pt x="13412969" y="10287000"/>
                </a:lnTo>
                <a:lnTo>
                  <a:pt x="13184958" y="10287000"/>
                </a:lnTo>
                <a:close/>
                <a:moveTo>
                  <a:pt x="13673290" y="1"/>
                </a:moveTo>
                <a:lnTo>
                  <a:pt x="13901301" y="1"/>
                </a:lnTo>
                <a:lnTo>
                  <a:pt x="13901301" y="10287000"/>
                </a:lnTo>
                <a:lnTo>
                  <a:pt x="13673290" y="10287000"/>
                </a:lnTo>
                <a:close/>
                <a:moveTo>
                  <a:pt x="14161622" y="1"/>
                </a:moveTo>
                <a:lnTo>
                  <a:pt x="14389633" y="1"/>
                </a:lnTo>
                <a:lnTo>
                  <a:pt x="14389633" y="10287000"/>
                </a:lnTo>
                <a:lnTo>
                  <a:pt x="14161622" y="10287000"/>
                </a:lnTo>
                <a:close/>
                <a:moveTo>
                  <a:pt x="14649954" y="1"/>
                </a:moveTo>
                <a:lnTo>
                  <a:pt x="14877965" y="1"/>
                </a:lnTo>
                <a:lnTo>
                  <a:pt x="14877965" y="10287000"/>
                </a:lnTo>
                <a:lnTo>
                  <a:pt x="14649954" y="10287000"/>
                </a:lnTo>
                <a:close/>
                <a:moveTo>
                  <a:pt x="15138286" y="1"/>
                </a:moveTo>
                <a:lnTo>
                  <a:pt x="15366297" y="1"/>
                </a:lnTo>
                <a:lnTo>
                  <a:pt x="15366297" y="10287000"/>
                </a:lnTo>
                <a:lnTo>
                  <a:pt x="15138286" y="10287000"/>
                </a:lnTo>
                <a:close/>
                <a:moveTo>
                  <a:pt x="15626618" y="1"/>
                </a:moveTo>
                <a:lnTo>
                  <a:pt x="15854629" y="1"/>
                </a:lnTo>
                <a:lnTo>
                  <a:pt x="15854629" y="10287000"/>
                </a:lnTo>
                <a:lnTo>
                  <a:pt x="15626618" y="10287000"/>
                </a:lnTo>
                <a:close/>
                <a:moveTo>
                  <a:pt x="16114950" y="1"/>
                </a:moveTo>
                <a:lnTo>
                  <a:pt x="16342961" y="1"/>
                </a:lnTo>
                <a:lnTo>
                  <a:pt x="16342961" y="10287000"/>
                </a:lnTo>
                <a:lnTo>
                  <a:pt x="16114950" y="10287000"/>
                </a:lnTo>
                <a:close/>
                <a:moveTo>
                  <a:pt x="16603282" y="1"/>
                </a:moveTo>
                <a:lnTo>
                  <a:pt x="16831293" y="1"/>
                </a:lnTo>
                <a:lnTo>
                  <a:pt x="16831293" y="10287000"/>
                </a:lnTo>
                <a:lnTo>
                  <a:pt x="16603282" y="10287000"/>
                </a:lnTo>
                <a:close/>
                <a:moveTo>
                  <a:pt x="17091615" y="0"/>
                </a:moveTo>
                <a:lnTo>
                  <a:pt x="17319625" y="0"/>
                </a:lnTo>
                <a:lnTo>
                  <a:pt x="17319625" y="10287000"/>
                </a:lnTo>
                <a:lnTo>
                  <a:pt x="17091615" y="10287000"/>
                </a:lnTo>
                <a:close/>
                <a:moveTo>
                  <a:pt x="17579947" y="0"/>
                </a:moveTo>
                <a:lnTo>
                  <a:pt x="17807957" y="0"/>
                </a:lnTo>
                <a:lnTo>
                  <a:pt x="17807957" y="10287000"/>
                </a:lnTo>
                <a:lnTo>
                  <a:pt x="17579947" y="10287000"/>
                </a:lnTo>
                <a:close/>
                <a:moveTo>
                  <a:pt x="18068279" y="0"/>
                </a:moveTo>
                <a:lnTo>
                  <a:pt x="18296289" y="0"/>
                </a:lnTo>
                <a:lnTo>
                  <a:pt x="18296289" y="10287000"/>
                </a:lnTo>
                <a:lnTo>
                  <a:pt x="18068279" y="10287000"/>
                </a:lnTo>
                <a:close/>
              </a:path>
            </a:pathLst>
          </a:custGeom>
          <a:solidFill>
            <a:schemeClr val="bg1">
              <a:alpha val="1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22C5A503-4ADB-46D4-B617-ABF0322727D6}"/>
              </a:ext>
            </a:extLst>
          </p:cNvPr>
          <p:cNvGrpSpPr/>
          <p:nvPr/>
        </p:nvGrpSpPr>
        <p:grpSpPr>
          <a:xfrm>
            <a:off x="956398" y="4835136"/>
            <a:ext cx="4845803" cy="1289567"/>
            <a:chOff x="3960971" y="2767117"/>
            <a:chExt cx="4267200" cy="1321489"/>
          </a:xfrm>
        </p:grpSpPr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E3066DD-C0E0-4E2B-A70A-DEE168EA8E26}"/>
                </a:ext>
              </a:extLst>
            </p:cNvPr>
            <p:cNvSpPr/>
            <p:nvPr/>
          </p:nvSpPr>
          <p:spPr>
            <a:xfrm>
              <a:off x="4049553" y="3359522"/>
              <a:ext cx="4086225" cy="657225"/>
            </a:xfrm>
            <a:custGeom>
              <a:avLst/>
              <a:gdLst>
                <a:gd name="connsiteX0" fmla="*/ 3881914 w 4086225"/>
                <a:gd name="connsiteY0" fmla="*/ 86622 h 657225"/>
                <a:gd name="connsiteX1" fmla="*/ 2049304 w 4086225"/>
                <a:gd name="connsiteY1" fmla="*/ 319032 h 657225"/>
                <a:gd name="connsiteX2" fmla="*/ 2049304 w 4086225"/>
                <a:gd name="connsiteY2" fmla="*/ 313317 h 657225"/>
                <a:gd name="connsiteX3" fmla="*/ 210979 w 4086225"/>
                <a:gd name="connsiteY3" fmla="*/ 78050 h 657225"/>
                <a:gd name="connsiteX4" fmla="*/ 7144 w 4086225"/>
                <a:gd name="connsiteY4" fmla="*/ 603830 h 657225"/>
                <a:gd name="connsiteX5" fmla="*/ 1779746 w 4086225"/>
                <a:gd name="connsiteY5" fmla="*/ 375230 h 657225"/>
                <a:gd name="connsiteX6" fmla="*/ 2043589 w 4086225"/>
                <a:gd name="connsiteY6" fmla="*/ 643835 h 657225"/>
                <a:gd name="connsiteX7" fmla="*/ 2043589 w 4086225"/>
                <a:gd name="connsiteY7" fmla="*/ 652407 h 657225"/>
                <a:gd name="connsiteX8" fmla="*/ 2312194 w 4086225"/>
                <a:gd name="connsiteY8" fmla="*/ 383802 h 657225"/>
                <a:gd name="connsiteX9" fmla="*/ 4084796 w 4086225"/>
                <a:gd name="connsiteY9" fmla="*/ 612402 h 657225"/>
                <a:gd name="connsiteX10" fmla="*/ 3881914 w 4086225"/>
                <a:gd name="connsiteY10" fmla="*/ 86622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86225" h="657225">
                  <a:moveTo>
                    <a:pt x="3881914" y="86622"/>
                  </a:moveTo>
                  <a:cubicBezTo>
                    <a:pt x="3555206" y="-1960"/>
                    <a:pt x="2711291" y="-80065"/>
                    <a:pt x="2049304" y="319032"/>
                  </a:cubicBezTo>
                  <a:lnTo>
                    <a:pt x="2049304" y="313317"/>
                  </a:lnTo>
                  <a:cubicBezTo>
                    <a:pt x="1385411" y="-88638"/>
                    <a:pt x="538639" y="-9580"/>
                    <a:pt x="210979" y="78050"/>
                  </a:cubicBezTo>
                  <a:cubicBezTo>
                    <a:pt x="210979" y="78050"/>
                    <a:pt x="17621" y="294267"/>
                    <a:pt x="7144" y="603830"/>
                  </a:cubicBezTo>
                  <a:lnTo>
                    <a:pt x="1779746" y="375230"/>
                  </a:lnTo>
                  <a:cubicBezTo>
                    <a:pt x="1779746" y="521915"/>
                    <a:pt x="1897856" y="640977"/>
                    <a:pt x="2043589" y="643835"/>
                  </a:cubicBezTo>
                  <a:lnTo>
                    <a:pt x="2043589" y="652407"/>
                  </a:lnTo>
                  <a:cubicBezTo>
                    <a:pt x="2192179" y="652407"/>
                    <a:pt x="2312194" y="532392"/>
                    <a:pt x="2312194" y="383802"/>
                  </a:cubicBezTo>
                  <a:lnTo>
                    <a:pt x="4084796" y="612402"/>
                  </a:lnTo>
                  <a:cubicBezTo>
                    <a:pt x="4076224" y="302840"/>
                    <a:pt x="3881914" y="86622"/>
                    <a:pt x="3881914" y="86622"/>
                  </a:cubicBezTo>
                  <a:close/>
                </a:path>
              </a:pathLst>
            </a:custGeom>
            <a:solidFill>
              <a:srgbClr val="F9F8F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0790DE5-A95E-4B4B-8A61-221BF5436FEA}"/>
                </a:ext>
              </a:extLst>
            </p:cNvPr>
            <p:cNvSpPr/>
            <p:nvPr/>
          </p:nvSpPr>
          <p:spPr>
            <a:xfrm>
              <a:off x="3960971" y="3698081"/>
              <a:ext cx="4267200" cy="390525"/>
            </a:xfrm>
            <a:custGeom>
              <a:avLst/>
              <a:gdLst>
                <a:gd name="connsiteX0" fmla="*/ 2127409 w 4267200"/>
                <a:gd name="connsiteY0" fmla="*/ 389096 h 390525"/>
                <a:gd name="connsiteX1" fmla="*/ 1806416 w 4267200"/>
                <a:gd name="connsiteY1" fmla="*/ 120491 h 390525"/>
                <a:gd name="connsiteX2" fmla="*/ 51911 w 4267200"/>
                <a:gd name="connsiteY2" fmla="*/ 330041 h 390525"/>
                <a:gd name="connsiteX3" fmla="*/ 7144 w 4267200"/>
                <a:gd name="connsiteY3" fmla="*/ 294799 h 390525"/>
                <a:gd name="connsiteX4" fmla="*/ 7144 w 4267200"/>
                <a:gd name="connsiteY4" fmla="*/ 251936 h 390525"/>
                <a:gd name="connsiteX5" fmla="*/ 51911 w 4267200"/>
                <a:gd name="connsiteY5" fmla="*/ 216694 h 390525"/>
                <a:gd name="connsiteX6" fmla="*/ 1859756 w 4267200"/>
                <a:gd name="connsiteY6" fmla="*/ 7144 h 390525"/>
                <a:gd name="connsiteX7" fmla="*/ 1915954 w 4267200"/>
                <a:gd name="connsiteY7" fmla="*/ 65246 h 390525"/>
                <a:gd name="connsiteX8" fmla="*/ 2127409 w 4267200"/>
                <a:gd name="connsiteY8" fmla="*/ 275749 h 390525"/>
                <a:gd name="connsiteX9" fmla="*/ 2338864 w 4267200"/>
                <a:gd name="connsiteY9" fmla="*/ 65246 h 390525"/>
                <a:gd name="connsiteX10" fmla="*/ 2395061 w 4267200"/>
                <a:gd name="connsiteY10" fmla="*/ 7144 h 390525"/>
                <a:gd name="connsiteX11" fmla="*/ 4231482 w 4267200"/>
                <a:gd name="connsiteY11" fmla="*/ 216694 h 390525"/>
                <a:gd name="connsiteX12" fmla="*/ 4266724 w 4267200"/>
                <a:gd name="connsiteY12" fmla="*/ 251936 h 390525"/>
                <a:gd name="connsiteX13" fmla="*/ 4266724 w 4267200"/>
                <a:gd name="connsiteY13" fmla="*/ 294799 h 390525"/>
                <a:gd name="connsiteX14" fmla="*/ 4231482 w 4267200"/>
                <a:gd name="connsiteY14" fmla="*/ 330041 h 390525"/>
                <a:gd name="connsiteX15" fmla="*/ 2448401 w 4267200"/>
                <a:gd name="connsiteY15" fmla="*/ 120491 h 390525"/>
                <a:gd name="connsiteX16" fmla="*/ 2127409 w 4267200"/>
                <a:gd name="connsiteY16" fmla="*/ 389096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67200" h="390525">
                  <a:moveTo>
                    <a:pt x="2127409" y="389096"/>
                  </a:moveTo>
                  <a:cubicBezTo>
                    <a:pt x="1967389" y="389096"/>
                    <a:pt x="1834039" y="272891"/>
                    <a:pt x="1806416" y="120491"/>
                  </a:cubicBezTo>
                  <a:lnTo>
                    <a:pt x="51911" y="330041"/>
                  </a:lnTo>
                  <a:cubicBezTo>
                    <a:pt x="31909" y="330041"/>
                    <a:pt x="7144" y="313849"/>
                    <a:pt x="7144" y="294799"/>
                  </a:cubicBezTo>
                  <a:lnTo>
                    <a:pt x="7144" y="251936"/>
                  </a:lnTo>
                  <a:cubicBezTo>
                    <a:pt x="7144" y="231934"/>
                    <a:pt x="32861" y="216694"/>
                    <a:pt x="51911" y="216694"/>
                  </a:cubicBezTo>
                  <a:lnTo>
                    <a:pt x="1859756" y="7144"/>
                  </a:lnTo>
                  <a:cubicBezTo>
                    <a:pt x="1891189" y="7144"/>
                    <a:pt x="1915954" y="32861"/>
                    <a:pt x="1915954" y="65246"/>
                  </a:cubicBezTo>
                  <a:cubicBezTo>
                    <a:pt x="1915954" y="181451"/>
                    <a:pt x="2011204" y="275749"/>
                    <a:pt x="2127409" y="275749"/>
                  </a:cubicBezTo>
                  <a:cubicBezTo>
                    <a:pt x="2243614" y="275749"/>
                    <a:pt x="2338864" y="181451"/>
                    <a:pt x="2338864" y="65246"/>
                  </a:cubicBezTo>
                  <a:cubicBezTo>
                    <a:pt x="2338864" y="33814"/>
                    <a:pt x="2363629" y="7144"/>
                    <a:pt x="2395061" y="7144"/>
                  </a:cubicBezTo>
                  <a:lnTo>
                    <a:pt x="4231482" y="216694"/>
                  </a:lnTo>
                  <a:cubicBezTo>
                    <a:pt x="4251484" y="216694"/>
                    <a:pt x="4266724" y="232886"/>
                    <a:pt x="4266724" y="251936"/>
                  </a:cubicBezTo>
                  <a:lnTo>
                    <a:pt x="4266724" y="294799"/>
                  </a:lnTo>
                  <a:cubicBezTo>
                    <a:pt x="4266724" y="314801"/>
                    <a:pt x="4250532" y="330041"/>
                    <a:pt x="4231482" y="330041"/>
                  </a:cubicBezTo>
                  <a:lnTo>
                    <a:pt x="2448401" y="120491"/>
                  </a:lnTo>
                  <a:cubicBezTo>
                    <a:pt x="2420779" y="272891"/>
                    <a:pt x="2287429" y="389096"/>
                    <a:pt x="2127409" y="389096"/>
                  </a:cubicBezTo>
                  <a:close/>
                </a:path>
              </a:pathLst>
            </a:custGeom>
            <a:solidFill>
              <a:srgbClr val="FFFF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6C36AAEF-5E21-4C02-B2F2-91FA7FF45AA6}"/>
                </a:ext>
              </a:extLst>
            </p:cNvPr>
            <p:cNvSpPr/>
            <p:nvPr/>
          </p:nvSpPr>
          <p:spPr>
            <a:xfrm>
              <a:off x="6068849" y="2857621"/>
              <a:ext cx="1809750" cy="857250"/>
            </a:xfrm>
            <a:custGeom>
              <a:avLst/>
              <a:gdLst>
                <a:gd name="connsiteX0" fmla="*/ 1806416 w 1809750"/>
                <a:gd name="connsiteY0" fmla="*/ 463748 h 857250"/>
                <a:gd name="connsiteX1" fmla="*/ 423386 w 1809750"/>
                <a:gd name="connsiteY1" fmla="*/ 638056 h 857250"/>
                <a:gd name="connsiteX2" fmla="*/ 437674 w 1809750"/>
                <a:gd name="connsiteY2" fmla="*/ 632341 h 857250"/>
                <a:gd name="connsiteX3" fmla="*/ 1751171 w 1809750"/>
                <a:gd name="connsiteY3" fmla="*/ 395168 h 857250"/>
                <a:gd name="connsiteX4" fmla="*/ 1769269 w 1809750"/>
                <a:gd name="connsiteY4" fmla="*/ 375166 h 857250"/>
                <a:gd name="connsiteX5" fmla="*/ 1749266 w 1809750"/>
                <a:gd name="connsiteY5" fmla="*/ 357068 h 857250"/>
                <a:gd name="connsiteX6" fmla="*/ 421481 w 1809750"/>
                <a:gd name="connsiteY6" fmla="*/ 598051 h 857250"/>
                <a:gd name="connsiteX7" fmla="*/ 343376 w 1809750"/>
                <a:gd name="connsiteY7" fmla="*/ 631388 h 857250"/>
                <a:gd name="connsiteX8" fmla="*/ 1721644 w 1809750"/>
                <a:gd name="connsiteY8" fmla="*/ 305633 h 857250"/>
                <a:gd name="connsiteX9" fmla="*/ 1726406 w 1809750"/>
                <a:gd name="connsiteY9" fmla="*/ 300871 h 857250"/>
                <a:gd name="connsiteX10" fmla="*/ 1721644 w 1809750"/>
                <a:gd name="connsiteY10" fmla="*/ 296108 h 857250"/>
                <a:gd name="connsiteX11" fmla="*/ 381476 w 1809750"/>
                <a:gd name="connsiteY11" fmla="*/ 603766 h 857250"/>
                <a:gd name="connsiteX12" fmla="*/ 454819 w 1809750"/>
                <a:gd name="connsiteY12" fmla="*/ 566618 h 857250"/>
                <a:gd name="connsiteX13" fmla="*/ 1654016 w 1809750"/>
                <a:gd name="connsiteY13" fmla="*/ 252293 h 857250"/>
                <a:gd name="connsiteX14" fmla="*/ 1671161 w 1809750"/>
                <a:gd name="connsiteY14" fmla="*/ 232291 h 857250"/>
                <a:gd name="connsiteX15" fmla="*/ 1650206 w 1809750"/>
                <a:gd name="connsiteY15" fmla="*/ 214193 h 857250"/>
                <a:gd name="connsiteX16" fmla="*/ 435769 w 1809750"/>
                <a:gd name="connsiteY16" fmla="*/ 532328 h 857250"/>
                <a:gd name="connsiteX17" fmla="*/ 104299 w 1809750"/>
                <a:gd name="connsiteY17" fmla="*/ 725686 h 857250"/>
                <a:gd name="connsiteX18" fmla="*/ 1428274 w 1809750"/>
                <a:gd name="connsiteY18" fmla="*/ 17026 h 857250"/>
                <a:gd name="connsiteX19" fmla="*/ 1431131 w 1809750"/>
                <a:gd name="connsiteY19" fmla="*/ 10358 h 857250"/>
                <a:gd name="connsiteX20" fmla="*/ 1424464 w 1809750"/>
                <a:gd name="connsiteY20" fmla="*/ 7501 h 857250"/>
                <a:gd name="connsiteX21" fmla="*/ 57626 w 1809750"/>
                <a:gd name="connsiteY21" fmla="*/ 759023 h 857250"/>
                <a:gd name="connsiteX22" fmla="*/ 9049 w 1809750"/>
                <a:gd name="connsiteY22" fmla="*/ 799028 h 857250"/>
                <a:gd name="connsiteX23" fmla="*/ 21431 w 1809750"/>
                <a:gd name="connsiteY23" fmla="*/ 812363 h 857250"/>
                <a:gd name="connsiteX24" fmla="*/ 7144 w 1809750"/>
                <a:gd name="connsiteY24" fmla="*/ 823793 h 857250"/>
                <a:gd name="connsiteX25" fmla="*/ 31909 w 1809750"/>
                <a:gd name="connsiteY25" fmla="*/ 852368 h 857250"/>
                <a:gd name="connsiteX26" fmla="*/ 327184 w 1809750"/>
                <a:gd name="connsiteY26" fmla="*/ 679013 h 857250"/>
                <a:gd name="connsiteX27" fmla="*/ 330994 w 1809750"/>
                <a:gd name="connsiteY27" fmla="*/ 681871 h 857250"/>
                <a:gd name="connsiteX28" fmla="*/ 332899 w 1809750"/>
                <a:gd name="connsiteY28" fmla="*/ 681871 h 857250"/>
                <a:gd name="connsiteX29" fmla="*/ 1805464 w 1809750"/>
                <a:gd name="connsiteY29" fmla="*/ 472321 h 857250"/>
                <a:gd name="connsiteX30" fmla="*/ 1810226 w 1809750"/>
                <a:gd name="connsiteY30" fmla="*/ 467558 h 857250"/>
                <a:gd name="connsiteX31" fmla="*/ 1806416 w 1809750"/>
                <a:gd name="connsiteY31" fmla="*/ 463748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09750" h="857250">
                  <a:moveTo>
                    <a:pt x="1806416" y="463748"/>
                  </a:moveTo>
                  <a:cubicBezTo>
                    <a:pt x="1798796" y="463748"/>
                    <a:pt x="1060609" y="411361"/>
                    <a:pt x="423386" y="638056"/>
                  </a:cubicBezTo>
                  <a:cubicBezTo>
                    <a:pt x="428149" y="636151"/>
                    <a:pt x="432911" y="634246"/>
                    <a:pt x="437674" y="632341"/>
                  </a:cubicBezTo>
                  <a:cubicBezTo>
                    <a:pt x="691039" y="529471"/>
                    <a:pt x="1122521" y="420886"/>
                    <a:pt x="1751171" y="395168"/>
                  </a:cubicBezTo>
                  <a:cubicBezTo>
                    <a:pt x="1761649" y="395168"/>
                    <a:pt x="1770221" y="385643"/>
                    <a:pt x="1769269" y="375166"/>
                  </a:cubicBezTo>
                  <a:cubicBezTo>
                    <a:pt x="1769269" y="364688"/>
                    <a:pt x="1759744" y="356116"/>
                    <a:pt x="1749266" y="357068"/>
                  </a:cubicBezTo>
                  <a:cubicBezTo>
                    <a:pt x="1114901" y="383738"/>
                    <a:pt x="676751" y="494228"/>
                    <a:pt x="421481" y="598051"/>
                  </a:cubicBezTo>
                  <a:cubicBezTo>
                    <a:pt x="393859" y="609481"/>
                    <a:pt x="368141" y="619958"/>
                    <a:pt x="343376" y="631388"/>
                  </a:cubicBezTo>
                  <a:cubicBezTo>
                    <a:pt x="999649" y="316111"/>
                    <a:pt x="1713071" y="305633"/>
                    <a:pt x="1721644" y="305633"/>
                  </a:cubicBezTo>
                  <a:cubicBezTo>
                    <a:pt x="1724501" y="305633"/>
                    <a:pt x="1726406" y="303728"/>
                    <a:pt x="1726406" y="300871"/>
                  </a:cubicBezTo>
                  <a:cubicBezTo>
                    <a:pt x="1726406" y="298013"/>
                    <a:pt x="1724501" y="296108"/>
                    <a:pt x="1721644" y="296108"/>
                  </a:cubicBezTo>
                  <a:cubicBezTo>
                    <a:pt x="1713071" y="296108"/>
                    <a:pt x="1027271" y="306586"/>
                    <a:pt x="381476" y="603766"/>
                  </a:cubicBezTo>
                  <a:cubicBezTo>
                    <a:pt x="404336" y="591383"/>
                    <a:pt x="429101" y="579001"/>
                    <a:pt x="454819" y="566618"/>
                  </a:cubicBezTo>
                  <a:cubicBezTo>
                    <a:pt x="708184" y="443746"/>
                    <a:pt x="1073944" y="298013"/>
                    <a:pt x="1654016" y="252293"/>
                  </a:cubicBezTo>
                  <a:cubicBezTo>
                    <a:pt x="1664494" y="251341"/>
                    <a:pt x="1672114" y="242768"/>
                    <a:pt x="1671161" y="232291"/>
                  </a:cubicBezTo>
                  <a:cubicBezTo>
                    <a:pt x="1670209" y="221813"/>
                    <a:pt x="1660684" y="214193"/>
                    <a:pt x="1650206" y="214193"/>
                  </a:cubicBezTo>
                  <a:cubicBezTo>
                    <a:pt x="1062514" y="259913"/>
                    <a:pt x="691991" y="407551"/>
                    <a:pt x="435769" y="532328"/>
                  </a:cubicBezTo>
                  <a:cubicBezTo>
                    <a:pt x="284321" y="605671"/>
                    <a:pt x="174784" y="676156"/>
                    <a:pt x="104299" y="725686"/>
                  </a:cubicBezTo>
                  <a:cubicBezTo>
                    <a:pt x="620554" y="206573"/>
                    <a:pt x="1420654" y="19883"/>
                    <a:pt x="1428274" y="17026"/>
                  </a:cubicBezTo>
                  <a:cubicBezTo>
                    <a:pt x="1431131" y="16073"/>
                    <a:pt x="1432084" y="13216"/>
                    <a:pt x="1431131" y="10358"/>
                  </a:cubicBezTo>
                  <a:cubicBezTo>
                    <a:pt x="1430179" y="7501"/>
                    <a:pt x="1427321" y="6548"/>
                    <a:pt x="1424464" y="7501"/>
                  </a:cubicBezTo>
                  <a:cubicBezTo>
                    <a:pt x="1415891" y="11311"/>
                    <a:pt x="573881" y="207526"/>
                    <a:pt x="57626" y="759023"/>
                  </a:cubicBezTo>
                  <a:cubicBezTo>
                    <a:pt x="27146" y="782836"/>
                    <a:pt x="10954" y="797123"/>
                    <a:pt x="9049" y="799028"/>
                  </a:cubicBezTo>
                  <a:lnTo>
                    <a:pt x="21431" y="812363"/>
                  </a:lnTo>
                  <a:cubicBezTo>
                    <a:pt x="12859" y="819031"/>
                    <a:pt x="8096" y="822841"/>
                    <a:pt x="7144" y="823793"/>
                  </a:cubicBezTo>
                  <a:lnTo>
                    <a:pt x="31909" y="852368"/>
                  </a:lnTo>
                  <a:cubicBezTo>
                    <a:pt x="32861" y="851416"/>
                    <a:pt x="126206" y="772358"/>
                    <a:pt x="327184" y="679013"/>
                  </a:cubicBezTo>
                  <a:cubicBezTo>
                    <a:pt x="328136" y="680918"/>
                    <a:pt x="329089" y="681871"/>
                    <a:pt x="330994" y="681871"/>
                  </a:cubicBezTo>
                  <a:cubicBezTo>
                    <a:pt x="331946" y="681871"/>
                    <a:pt x="332899" y="681871"/>
                    <a:pt x="332899" y="681871"/>
                  </a:cubicBezTo>
                  <a:cubicBezTo>
                    <a:pt x="986314" y="414218"/>
                    <a:pt x="1797844" y="472321"/>
                    <a:pt x="1805464" y="472321"/>
                  </a:cubicBezTo>
                  <a:cubicBezTo>
                    <a:pt x="1808321" y="472321"/>
                    <a:pt x="1810226" y="470416"/>
                    <a:pt x="1810226" y="467558"/>
                  </a:cubicBezTo>
                  <a:cubicBezTo>
                    <a:pt x="1811179" y="465653"/>
                    <a:pt x="1808321" y="463748"/>
                    <a:pt x="1806416" y="463748"/>
                  </a:cubicBezTo>
                  <a:close/>
                </a:path>
              </a:pathLst>
            </a:custGeom>
            <a:solidFill>
              <a:srgbClr val="F9F8F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F4E6982B-6E54-46A4-B2FE-B46AB4875363}"/>
                </a:ext>
              </a:extLst>
            </p:cNvPr>
            <p:cNvSpPr/>
            <p:nvPr/>
          </p:nvSpPr>
          <p:spPr>
            <a:xfrm>
              <a:off x="4297199" y="2767117"/>
              <a:ext cx="1809750" cy="942975"/>
            </a:xfrm>
            <a:custGeom>
              <a:avLst/>
              <a:gdLst>
                <a:gd name="connsiteX0" fmla="*/ 1811179 w 1809750"/>
                <a:gd name="connsiteY0" fmla="*/ 915250 h 942975"/>
                <a:gd name="connsiteX1" fmla="*/ 1796891 w 1809750"/>
                <a:gd name="connsiteY1" fmla="*/ 903820 h 942975"/>
                <a:gd name="connsiteX2" fmla="*/ 1809274 w 1809750"/>
                <a:gd name="connsiteY2" fmla="*/ 890485 h 942975"/>
                <a:gd name="connsiteX3" fmla="*/ 1779746 w 1809750"/>
                <a:gd name="connsiteY3" fmla="*/ 865720 h 942975"/>
                <a:gd name="connsiteX4" fmla="*/ 451009 w 1809750"/>
                <a:gd name="connsiteY4" fmla="*/ 7517 h 942975"/>
                <a:gd name="connsiteX5" fmla="*/ 444341 w 1809750"/>
                <a:gd name="connsiteY5" fmla="*/ 9422 h 942975"/>
                <a:gd name="connsiteX6" fmla="*/ 446246 w 1809750"/>
                <a:gd name="connsiteY6" fmla="*/ 16090 h 942975"/>
                <a:gd name="connsiteX7" fmla="*/ 1745456 w 1809750"/>
                <a:gd name="connsiteY7" fmla="*/ 839050 h 942975"/>
                <a:gd name="connsiteX8" fmla="*/ 1381601 w 1809750"/>
                <a:gd name="connsiteY8" fmla="*/ 621880 h 942975"/>
                <a:gd name="connsiteX9" fmla="*/ 168116 w 1809750"/>
                <a:gd name="connsiteY9" fmla="*/ 304697 h 942975"/>
                <a:gd name="connsiteX10" fmla="*/ 147161 w 1809750"/>
                <a:gd name="connsiteY10" fmla="*/ 322795 h 942975"/>
                <a:gd name="connsiteX11" fmla="*/ 164306 w 1809750"/>
                <a:gd name="connsiteY11" fmla="*/ 342797 h 942975"/>
                <a:gd name="connsiteX12" fmla="*/ 1363504 w 1809750"/>
                <a:gd name="connsiteY12" fmla="*/ 657122 h 942975"/>
                <a:gd name="connsiteX13" fmla="*/ 1436846 w 1809750"/>
                <a:gd name="connsiteY13" fmla="*/ 694270 h 942975"/>
                <a:gd name="connsiteX14" fmla="*/ 97631 w 1809750"/>
                <a:gd name="connsiteY14" fmla="*/ 385660 h 942975"/>
                <a:gd name="connsiteX15" fmla="*/ 92869 w 1809750"/>
                <a:gd name="connsiteY15" fmla="*/ 390422 h 942975"/>
                <a:gd name="connsiteX16" fmla="*/ 97631 w 1809750"/>
                <a:gd name="connsiteY16" fmla="*/ 395185 h 942975"/>
                <a:gd name="connsiteX17" fmla="*/ 1475899 w 1809750"/>
                <a:gd name="connsiteY17" fmla="*/ 720940 h 942975"/>
                <a:gd name="connsiteX18" fmla="*/ 1397794 w 1809750"/>
                <a:gd name="connsiteY18" fmla="*/ 687602 h 942975"/>
                <a:gd name="connsiteX19" fmla="*/ 70009 w 1809750"/>
                <a:gd name="connsiteY19" fmla="*/ 446620 h 942975"/>
                <a:gd name="connsiteX20" fmla="*/ 50006 w 1809750"/>
                <a:gd name="connsiteY20" fmla="*/ 464717 h 942975"/>
                <a:gd name="connsiteX21" fmla="*/ 68104 w 1809750"/>
                <a:gd name="connsiteY21" fmla="*/ 484720 h 942975"/>
                <a:gd name="connsiteX22" fmla="*/ 1381601 w 1809750"/>
                <a:gd name="connsiteY22" fmla="*/ 721892 h 942975"/>
                <a:gd name="connsiteX23" fmla="*/ 1395889 w 1809750"/>
                <a:gd name="connsiteY23" fmla="*/ 727607 h 942975"/>
                <a:gd name="connsiteX24" fmla="*/ 11906 w 1809750"/>
                <a:gd name="connsiteY24" fmla="*/ 554252 h 942975"/>
                <a:gd name="connsiteX25" fmla="*/ 7144 w 1809750"/>
                <a:gd name="connsiteY25" fmla="*/ 559015 h 942975"/>
                <a:gd name="connsiteX26" fmla="*/ 11906 w 1809750"/>
                <a:gd name="connsiteY26" fmla="*/ 563777 h 942975"/>
                <a:gd name="connsiteX27" fmla="*/ 1484471 w 1809750"/>
                <a:gd name="connsiteY27" fmla="*/ 773327 h 942975"/>
                <a:gd name="connsiteX28" fmla="*/ 1486376 w 1809750"/>
                <a:gd name="connsiteY28" fmla="*/ 773327 h 942975"/>
                <a:gd name="connsiteX29" fmla="*/ 1490186 w 1809750"/>
                <a:gd name="connsiteY29" fmla="*/ 770470 h 942975"/>
                <a:gd name="connsiteX30" fmla="*/ 1785461 w 1809750"/>
                <a:gd name="connsiteY30" fmla="*/ 943825 h 942975"/>
                <a:gd name="connsiteX31" fmla="*/ 1811179 w 1809750"/>
                <a:gd name="connsiteY31" fmla="*/ 915250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09750" h="942975">
                  <a:moveTo>
                    <a:pt x="1811179" y="915250"/>
                  </a:moveTo>
                  <a:cubicBezTo>
                    <a:pt x="1810226" y="914297"/>
                    <a:pt x="1805464" y="910487"/>
                    <a:pt x="1796891" y="903820"/>
                  </a:cubicBezTo>
                  <a:lnTo>
                    <a:pt x="1809274" y="890485"/>
                  </a:lnTo>
                  <a:cubicBezTo>
                    <a:pt x="1807369" y="889532"/>
                    <a:pt x="1797844" y="880007"/>
                    <a:pt x="1779746" y="865720"/>
                  </a:cubicBezTo>
                  <a:cubicBezTo>
                    <a:pt x="1303496" y="268502"/>
                    <a:pt x="459581" y="12280"/>
                    <a:pt x="451009" y="7517"/>
                  </a:cubicBezTo>
                  <a:cubicBezTo>
                    <a:pt x="448151" y="6565"/>
                    <a:pt x="446246" y="7517"/>
                    <a:pt x="444341" y="9422"/>
                  </a:cubicBezTo>
                  <a:cubicBezTo>
                    <a:pt x="443389" y="11327"/>
                    <a:pt x="444341" y="14185"/>
                    <a:pt x="446246" y="16090"/>
                  </a:cubicBezTo>
                  <a:cubicBezTo>
                    <a:pt x="453866" y="19900"/>
                    <a:pt x="1267301" y="266597"/>
                    <a:pt x="1745456" y="839050"/>
                  </a:cubicBezTo>
                  <a:cubicBezTo>
                    <a:pt x="1678781" y="789520"/>
                    <a:pt x="1558766" y="707605"/>
                    <a:pt x="1381601" y="621880"/>
                  </a:cubicBezTo>
                  <a:cubicBezTo>
                    <a:pt x="1126331" y="498055"/>
                    <a:pt x="754856" y="350417"/>
                    <a:pt x="168116" y="304697"/>
                  </a:cubicBezTo>
                  <a:cubicBezTo>
                    <a:pt x="157639" y="303745"/>
                    <a:pt x="148114" y="311365"/>
                    <a:pt x="147161" y="322795"/>
                  </a:cubicBezTo>
                  <a:cubicBezTo>
                    <a:pt x="146209" y="333272"/>
                    <a:pt x="153829" y="341845"/>
                    <a:pt x="164306" y="342797"/>
                  </a:cubicBezTo>
                  <a:cubicBezTo>
                    <a:pt x="744379" y="388517"/>
                    <a:pt x="1110139" y="534250"/>
                    <a:pt x="1363504" y="657122"/>
                  </a:cubicBezTo>
                  <a:cubicBezTo>
                    <a:pt x="1389221" y="669505"/>
                    <a:pt x="1413986" y="681887"/>
                    <a:pt x="1436846" y="694270"/>
                  </a:cubicBezTo>
                  <a:cubicBezTo>
                    <a:pt x="791051" y="396137"/>
                    <a:pt x="105251" y="385660"/>
                    <a:pt x="97631" y="385660"/>
                  </a:cubicBezTo>
                  <a:cubicBezTo>
                    <a:pt x="94774" y="385660"/>
                    <a:pt x="92869" y="387565"/>
                    <a:pt x="92869" y="390422"/>
                  </a:cubicBezTo>
                  <a:cubicBezTo>
                    <a:pt x="92869" y="393280"/>
                    <a:pt x="94774" y="395185"/>
                    <a:pt x="97631" y="395185"/>
                  </a:cubicBezTo>
                  <a:cubicBezTo>
                    <a:pt x="106204" y="395185"/>
                    <a:pt x="819626" y="405662"/>
                    <a:pt x="1475899" y="720940"/>
                  </a:cubicBezTo>
                  <a:cubicBezTo>
                    <a:pt x="1451134" y="710462"/>
                    <a:pt x="1425416" y="699032"/>
                    <a:pt x="1397794" y="687602"/>
                  </a:cubicBezTo>
                  <a:cubicBezTo>
                    <a:pt x="1141571" y="582827"/>
                    <a:pt x="704374" y="473290"/>
                    <a:pt x="70009" y="446620"/>
                  </a:cubicBezTo>
                  <a:cubicBezTo>
                    <a:pt x="59531" y="446620"/>
                    <a:pt x="50959" y="454240"/>
                    <a:pt x="50006" y="464717"/>
                  </a:cubicBezTo>
                  <a:cubicBezTo>
                    <a:pt x="50006" y="475195"/>
                    <a:pt x="57626" y="483767"/>
                    <a:pt x="68104" y="484720"/>
                  </a:cubicBezTo>
                  <a:cubicBezTo>
                    <a:pt x="695801" y="511390"/>
                    <a:pt x="1128236" y="619975"/>
                    <a:pt x="1381601" y="721892"/>
                  </a:cubicBezTo>
                  <a:cubicBezTo>
                    <a:pt x="1386364" y="723797"/>
                    <a:pt x="1391126" y="725702"/>
                    <a:pt x="1395889" y="727607"/>
                  </a:cubicBezTo>
                  <a:cubicBezTo>
                    <a:pt x="758666" y="501865"/>
                    <a:pt x="19526" y="554252"/>
                    <a:pt x="11906" y="554252"/>
                  </a:cubicBezTo>
                  <a:cubicBezTo>
                    <a:pt x="9049" y="554252"/>
                    <a:pt x="7144" y="556157"/>
                    <a:pt x="7144" y="559015"/>
                  </a:cubicBezTo>
                  <a:cubicBezTo>
                    <a:pt x="7144" y="561872"/>
                    <a:pt x="9049" y="563777"/>
                    <a:pt x="11906" y="563777"/>
                  </a:cubicBezTo>
                  <a:cubicBezTo>
                    <a:pt x="20479" y="563777"/>
                    <a:pt x="831056" y="505675"/>
                    <a:pt x="1484471" y="773327"/>
                  </a:cubicBezTo>
                  <a:cubicBezTo>
                    <a:pt x="1485424" y="773327"/>
                    <a:pt x="1486376" y="773327"/>
                    <a:pt x="1486376" y="773327"/>
                  </a:cubicBezTo>
                  <a:cubicBezTo>
                    <a:pt x="1488281" y="773327"/>
                    <a:pt x="1489234" y="772375"/>
                    <a:pt x="1490186" y="770470"/>
                  </a:cubicBezTo>
                  <a:cubicBezTo>
                    <a:pt x="1690211" y="863815"/>
                    <a:pt x="1783556" y="942872"/>
                    <a:pt x="1785461" y="943825"/>
                  </a:cubicBezTo>
                  <a:lnTo>
                    <a:pt x="1811179" y="915250"/>
                  </a:lnTo>
                  <a:close/>
                </a:path>
              </a:pathLst>
            </a:custGeom>
            <a:solidFill>
              <a:srgbClr val="F9F8F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115" name="Frame 114">
            <a:extLst>
              <a:ext uri="{FF2B5EF4-FFF2-40B4-BE49-F238E27FC236}">
                <a16:creationId xmlns:a16="http://schemas.microsoft.com/office/drawing/2014/main" id="{68314074-F6DB-49A6-9B3B-E2199791E55F}"/>
              </a:ext>
            </a:extLst>
          </p:cNvPr>
          <p:cNvSpPr/>
          <p:nvPr/>
        </p:nvSpPr>
        <p:spPr>
          <a:xfrm>
            <a:off x="419919" y="698500"/>
            <a:ext cx="5967187" cy="5562600"/>
          </a:xfrm>
          <a:prstGeom prst="frame">
            <a:avLst>
              <a:gd name="adj1" fmla="val 2397"/>
            </a:avLst>
          </a:prstGeom>
          <a:solidFill>
            <a:srgbClr val="FFFFC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1FF29D2E-1AF1-4ECC-A52D-9CD886A9FA6A}"/>
              </a:ext>
            </a:extLst>
          </p:cNvPr>
          <p:cNvGrpSpPr/>
          <p:nvPr/>
        </p:nvGrpSpPr>
        <p:grpSpPr>
          <a:xfrm rot="717070">
            <a:off x="5092053" y="2743200"/>
            <a:ext cx="4021467" cy="3365534"/>
            <a:chOff x="4733216" y="3486970"/>
            <a:chExt cx="7836692" cy="5830833"/>
          </a:xfrm>
          <a:solidFill>
            <a:srgbClr val="FFFF99"/>
          </a:solidFill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78CC9FA3-6D79-4E99-B2AC-511286645634}"/>
                </a:ext>
              </a:extLst>
            </p:cNvPr>
            <p:cNvSpPr/>
            <p:nvPr/>
          </p:nvSpPr>
          <p:spPr>
            <a:xfrm rot="5400000">
              <a:off x="6801154" y="2120167"/>
              <a:ext cx="4401951" cy="7135557"/>
            </a:xfrm>
            <a:custGeom>
              <a:avLst/>
              <a:gdLst>
                <a:gd name="connsiteX0" fmla="*/ 1574201 w 4401951"/>
                <a:gd name="connsiteY0" fmla="*/ 1307005 h 7135557"/>
                <a:gd name="connsiteX1" fmla="*/ 1595137 w 4401951"/>
                <a:gd name="connsiteY1" fmla="*/ 1308799 h 7135557"/>
                <a:gd name="connsiteX2" fmla="*/ 1596178 w 4401951"/>
                <a:gd name="connsiteY2" fmla="*/ 1307005 h 7135557"/>
                <a:gd name="connsiteX3" fmla="*/ 1292196 w 4401951"/>
                <a:gd name="connsiteY3" fmla="*/ 1246107 h 7135557"/>
                <a:gd name="connsiteX4" fmla="*/ 1354627 w 4401951"/>
                <a:gd name="connsiteY4" fmla="*/ 1145598 h 7135557"/>
                <a:gd name="connsiteX5" fmla="*/ 1392692 w 4401951"/>
                <a:gd name="connsiteY5" fmla="*/ 1097590 h 7135557"/>
                <a:gd name="connsiteX6" fmla="*/ 1392692 w 4401951"/>
                <a:gd name="connsiteY6" fmla="*/ 698917 h 7135557"/>
                <a:gd name="connsiteX7" fmla="*/ 10305 w 4401951"/>
                <a:gd name="connsiteY7" fmla="*/ 1963449 h 7135557"/>
                <a:gd name="connsiteX8" fmla="*/ 243210 w 4401951"/>
                <a:gd name="connsiteY8" fmla="*/ 1270953 h 7135557"/>
                <a:gd name="connsiteX9" fmla="*/ 521312 w 4401951"/>
                <a:gd name="connsiteY9" fmla="*/ 2463671 h 7135557"/>
                <a:gd name="connsiteX10" fmla="*/ 1032923 w 4401951"/>
                <a:gd name="connsiteY10" fmla="*/ 24092 h 7135557"/>
                <a:gd name="connsiteX11" fmla="*/ 1044438 w 4401951"/>
                <a:gd name="connsiteY11" fmla="*/ 0 h 7135557"/>
                <a:gd name="connsiteX12" fmla="*/ 1093672 w 4401951"/>
                <a:gd name="connsiteY12" fmla="*/ 664478 h 7135557"/>
                <a:gd name="connsiteX13" fmla="*/ 1143670 w 4401951"/>
                <a:gd name="connsiteY13" fmla="*/ 593153 h 7135557"/>
                <a:gd name="connsiteX14" fmla="*/ 1389562 w 4401951"/>
                <a:gd name="connsiteY14" fmla="*/ 359293 h 7135557"/>
                <a:gd name="connsiteX15" fmla="*/ 1230812 w 4401951"/>
                <a:gd name="connsiteY15" fmla="*/ 1223676 h 7135557"/>
                <a:gd name="connsiteX16" fmla="*/ 1377075 w 4401951"/>
                <a:gd name="connsiteY16" fmla="*/ 659632 h 7135557"/>
                <a:gd name="connsiteX17" fmla="*/ 1392692 w 4401951"/>
                <a:gd name="connsiteY17" fmla="*/ 617304 h 7135557"/>
                <a:gd name="connsiteX18" fmla="*/ 1392692 w 4401951"/>
                <a:gd name="connsiteY18" fmla="*/ 391528 h 7135557"/>
                <a:gd name="connsiteX19" fmla="*/ 1418889 w 4401951"/>
                <a:gd name="connsiteY19" fmla="*/ 509430 h 7135557"/>
                <a:gd name="connsiteX20" fmla="*/ 1422175 w 4401951"/>
                <a:gd name="connsiteY20" fmla="*/ 537401 h 7135557"/>
                <a:gd name="connsiteX21" fmla="*/ 1422535 w 4401951"/>
                <a:gd name="connsiteY21" fmla="*/ 536423 h 7135557"/>
                <a:gd name="connsiteX22" fmla="*/ 1422245 w 4401951"/>
                <a:gd name="connsiteY22" fmla="*/ 538004 h 7135557"/>
                <a:gd name="connsiteX23" fmla="*/ 1447174 w 4401951"/>
                <a:gd name="connsiteY23" fmla="*/ 750227 h 7135557"/>
                <a:gd name="connsiteX24" fmla="*/ 1448990 w 4401951"/>
                <a:gd name="connsiteY24" fmla="*/ 775589 h 7135557"/>
                <a:gd name="connsiteX25" fmla="*/ 1465396 w 4401951"/>
                <a:gd name="connsiteY25" fmla="*/ 822804 h 7135557"/>
                <a:gd name="connsiteX26" fmla="*/ 1504879 w 4401951"/>
                <a:gd name="connsiteY26" fmla="*/ 989383 h 7135557"/>
                <a:gd name="connsiteX27" fmla="*/ 1525291 w 4401951"/>
                <a:gd name="connsiteY27" fmla="*/ 962032 h 7135557"/>
                <a:gd name="connsiteX28" fmla="*/ 1586713 w 4401951"/>
                <a:gd name="connsiteY28" fmla="*/ 781661 h 7135557"/>
                <a:gd name="connsiteX29" fmla="*/ 1588900 w 4401951"/>
                <a:gd name="connsiteY29" fmla="*/ 742775 h 7135557"/>
                <a:gd name="connsiteX30" fmla="*/ 1547037 w 4401951"/>
                <a:gd name="connsiteY30" fmla="*/ 655005 h 7135557"/>
                <a:gd name="connsiteX31" fmla="*/ 1482690 w 4401951"/>
                <a:gd name="connsiteY31" fmla="*/ 547744 h 7135557"/>
                <a:gd name="connsiteX32" fmla="*/ 1587215 w 4401951"/>
                <a:gd name="connsiteY32" fmla="*/ 625548 h 7135557"/>
                <a:gd name="connsiteX33" fmla="*/ 1582482 w 4401951"/>
                <a:gd name="connsiteY33" fmla="*/ 574855 h 7135557"/>
                <a:gd name="connsiteX34" fmla="*/ 1467846 w 4401951"/>
                <a:gd name="connsiteY34" fmla="*/ 238210 h 7135557"/>
                <a:gd name="connsiteX35" fmla="*/ 1861129 w 4401951"/>
                <a:gd name="connsiteY35" fmla="*/ 883588 h 7135557"/>
                <a:gd name="connsiteX36" fmla="*/ 1867608 w 4401951"/>
                <a:gd name="connsiteY36" fmla="*/ 952388 h 7135557"/>
                <a:gd name="connsiteX37" fmla="*/ 1901281 w 4401951"/>
                <a:gd name="connsiteY37" fmla="*/ 1014707 h 7135557"/>
                <a:gd name="connsiteX38" fmla="*/ 1931966 w 4401951"/>
                <a:gd name="connsiteY38" fmla="*/ 1099383 h 7135557"/>
                <a:gd name="connsiteX39" fmla="*/ 1935528 w 4401951"/>
                <a:gd name="connsiteY39" fmla="*/ 1036077 h 7135557"/>
                <a:gd name="connsiteX40" fmla="*/ 1810993 w 4401951"/>
                <a:gd name="connsiteY40" fmla="*/ 593384 h 7135557"/>
                <a:gd name="connsiteX41" fmla="*/ 2043828 w 4401951"/>
                <a:gd name="connsiteY41" fmla="*/ 843442 h 7135557"/>
                <a:gd name="connsiteX42" fmla="*/ 2112308 w 4401951"/>
                <a:gd name="connsiteY42" fmla="*/ 960153 h 7135557"/>
                <a:gd name="connsiteX43" fmla="*/ 2183813 w 4401951"/>
                <a:gd name="connsiteY43" fmla="*/ 879627 h 7135557"/>
                <a:gd name="connsiteX44" fmla="*/ 2714982 w 4401951"/>
                <a:gd name="connsiteY44" fmla="*/ 21558 h 7135557"/>
                <a:gd name="connsiteX45" fmla="*/ 1715073 w 4401951"/>
                <a:gd name="connsiteY45" fmla="*/ 2645841 h 7135557"/>
                <a:gd name="connsiteX46" fmla="*/ 2784794 w 4401951"/>
                <a:gd name="connsiteY46" fmla="*/ 1156569 h 7135557"/>
                <a:gd name="connsiteX47" fmla="*/ 1969674 w 4401951"/>
                <a:gd name="connsiteY47" fmla="*/ 3737766 h 7135557"/>
                <a:gd name="connsiteX48" fmla="*/ 2540919 w 4401951"/>
                <a:gd name="connsiteY48" fmla="*/ 3073208 h 7135557"/>
                <a:gd name="connsiteX49" fmla="*/ 2241680 w 4401951"/>
                <a:gd name="connsiteY49" fmla="*/ 4524527 h 7135557"/>
                <a:gd name="connsiteX50" fmla="*/ 2635972 w 4401951"/>
                <a:gd name="connsiteY50" fmla="*/ 3936651 h 7135557"/>
                <a:gd name="connsiteX51" fmla="*/ 2980221 w 4401951"/>
                <a:gd name="connsiteY51" fmla="*/ 4653430 h 7135557"/>
                <a:gd name="connsiteX52" fmla="*/ 2724238 w 4401951"/>
                <a:gd name="connsiteY52" fmla="*/ 5226768 h 7135557"/>
                <a:gd name="connsiteX53" fmla="*/ 3269110 w 4401951"/>
                <a:gd name="connsiteY53" fmla="*/ 4904889 h 7135557"/>
                <a:gd name="connsiteX54" fmla="*/ 4062237 w 4401951"/>
                <a:gd name="connsiteY54" fmla="*/ 6863126 h 7135557"/>
                <a:gd name="connsiteX55" fmla="*/ 1163872 w 4401951"/>
                <a:gd name="connsiteY55" fmla="*/ 2381077 h 7135557"/>
                <a:gd name="connsiteX56" fmla="*/ 1171818 w 4401951"/>
                <a:gd name="connsiteY56" fmla="*/ 2187765 h 7135557"/>
                <a:gd name="connsiteX57" fmla="*/ 1165562 w 4401951"/>
                <a:gd name="connsiteY57" fmla="*/ 2187901 h 7135557"/>
                <a:gd name="connsiteX58" fmla="*/ 1159676 w 4401951"/>
                <a:gd name="connsiteY58" fmla="*/ 2158334 h 7135557"/>
                <a:gd name="connsiteX59" fmla="*/ 1140976 w 4401951"/>
                <a:gd name="connsiteY59" fmla="*/ 2015351 h 7135557"/>
                <a:gd name="connsiteX60" fmla="*/ 1134897 w 4401951"/>
                <a:gd name="connsiteY60" fmla="*/ 1881299 h 7135557"/>
                <a:gd name="connsiteX61" fmla="*/ 1113671 w 4401951"/>
                <a:gd name="connsiteY61" fmla="*/ 2032179 h 7135557"/>
                <a:gd name="connsiteX62" fmla="*/ 4401951 w 4401951"/>
                <a:gd name="connsiteY62" fmla="*/ 7116709 h 7135557"/>
                <a:gd name="connsiteX63" fmla="*/ 820316 w 4401951"/>
                <a:gd name="connsiteY63" fmla="*/ 6024940 h 7135557"/>
                <a:gd name="connsiteX64" fmla="*/ 1563906 w 4401951"/>
                <a:gd name="connsiteY64" fmla="*/ 6099531 h 7135557"/>
                <a:gd name="connsiteX65" fmla="*/ 162104 w 4401951"/>
                <a:gd name="connsiteY65" fmla="*/ 4265506 h 7135557"/>
                <a:gd name="connsiteX66" fmla="*/ 884894 w 4401951"/>
                <a:gd name="connsiteY66" fmla="*/ 4858595 h 7135557"/>
                <a:gd name="connsiteX67" fmla="*/ 59825 w 4401951"/>
                <a:gd name="connsiteY67" fmla="*/ 3067213 h 7135557"/>
                <a:gd name="connsiteX68" fmla="*/ 601746 w 4401951"/>
                <a:gd name="connsiteY68" fmla="*/ 3720191 h 7135557"/>
                <a:gd name="connsiteX69" fmla="*/ 10305 w 4401951"/>
                <a:gd name="connsiteY69" fmla="*/ 1963449 h 713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401951" h="7135557">
                  <a:moveTo>
                    <a:pt x="1574201" y="1307005"/>
                  </a:moveTo>
                  <a:lnTo>
                    <a:pt x="1595137" y="1308799"/>
                  </a:lnTo>
                  <a:lnTo>
                    <a:pt x="1596178" y="1307005"/>
                  </a:lnTo>
                  <a:close/>
                  <a:moveTo>
                    <a:pt x="1292196" y="1246107"/>
                  </a:moveTo>
                  <a:lnTo>
                    <a:pt x="1354627" y="1145598"/>
                  </a:lnTo>
                  <a:lnTo>
                    <a:pt x="1392692" y="1097590"/>
                  </a:lnTo>
                  <a:lnTo>
                    <a:pt x="1392692" y="698917"/>
                  </a:lnTo>
                  <a:close/>
                  <a:moveTo>
                    <a:pt x="10305" y="1963449"/>
                  </a:moveTo>
                  <a:cubicBezTo>
                    <a:pt x="35305" y="1737141"/>
                    <a:pt x="107341" y="1504847"/>
                    <a:pt x="243210" y="1270953"/>
                  </a:cubicBezTo>
                  <a:cubicBezTo>
                    <a:pt x="169779" y="1766302"/>
                    <a:pt x="247539" y="2226400"/>
                    <a:pt x="521312" y="2463671"/>
                  </a:cubicBezTo>
                  <a:cubicBezTo>
                    <a:pt x="290444" y="1194996"/>
                    <a:pt x="254291" y="837377"/>
                    <a:pt x="1032923" y="24092"/>
                  </a:cubicBezTo>
                  <a:cubicBezTo>
                    <a:pt x="1038793" y="11284"/>
                    <a:pt x="1042539" y="3412"/>
                    <a:pt x="1044438" y="0"/>
                  </a:cubicBezTo>
                  <a:lnTo>
                    <a:pt x="1093672" y="664478"/>
                  </a:lnTo>
                  <a:lnTo>
                    <a:pt x="1143670" y="593153"/>
                  </a:lnTo>
                  <a:cubicBezTo>
                    <a:pt x="1210644" y="509720"/>
                    <a:pt x="1291811" y="431141"/>
                    <a:pt x="1389562" y="359293"/>
                  </a:cubicBezTo>
                  <a:cubicBezTo>
                    <a:pt x="1199332" y="664152"/>
                    <a:pt x="1118671" y="989135"/>
                    <a:pt x="1230812" y="1223676"/>
                  </a:cubicBezTo>
                  <a:cubicBezTo>
                    <a:pt x="1283709" y="998470"/>
                    <a:pt x="1328298" y="814214"/>
                    <a:pt x="1377075" y="659632"/>
                  </a:cubicBezTo>
                  <a:lnTo>
                    <a:pt x="1392692" y="617304"/>
                  </a:lnTo>
                  <a:lnTo>
                    <a:pt x="1392692" y="391528"/>
                  </a:lnTo>
                  <a:lnTo>
                    <a:pt x="1418889" y="509430"/>
                  </a:lnTo>
                  <a:lnTo>
                    <a:pt x="1422175" y="537401"/>
                  </a:lnTo>
                  <a:lnTo>
                    <a:pt x="1422535" y="536423"/>
                  </a:lnTo>
                  <a:cubicBezTo>
                    <a:pt x="1422439" y="536949"/>
                    <a:pt x="1422342" y="537477"/>
                    <a:pt x="1422245" y="538004"/>
                  </a:cubicBezTo>
                  <a:lnTo>
                    <a:pt x="1447174" y="750227"/>
                  </a:lnTo>
                  <a:lnTo>
                    <a:pt x="1448990" y="775589"/>
                  </a:lnTo>
                  <a:lnTo>
                    <a:pt x="1465396" y="822804"/>
                  </a:lnTo>
                  <a:lnTo>
                    <a:pt x="1504879" y="989383"/>
                  </a:lnTo>
                  <a:lnTo>
                    <a:pt x="1525291" y="962032"/>
                  </a:lnTo>
                  <a:cubicBezTo>
                    <a:pt x="1557458" y="907490"/>
                    <a:pt x="1577556" y="846778"/>
                    <a:pt x="1586713" y="781661"/>
                  </a:cubicBezTo>
                  <a:cubicBezTo>
                    <a:pt x="1587442" y="768698"/>
                    <a:pt x="1588171" y="755737"/>
                    <a:pt x="1588900" y="742775"/>
                  </a:cubicBezTo>
                  <a:lnTo>
                    <a:pt x="1547037" y="655005"/>
                  </a:lnTo>
                  <a:cubicBezTo>
                    <a:pt x="1527714" y="619152"/>
                    <a:pt x="1506210" y="583330"/>
                    <a:pt x="1482690" y="547744"/>
                  </a:cubicBezTo>
                  <a:lnTo>
                    <a:pt x="1587215" y="625548"/>
                  </a:lnTo>
                  <a:lnTo>
                    <a:pt x="1582482" y="574855"/>
                  </a:lnTo>
                  <a:cubicBezTo>
                    <a:pt x="1565083" y="466606"/>
                    <a:pt x="1525602" y="352408"/>
                    <a:pt x="1467846" y="238210"/>
                  </a:cubicBezTo>
                  <a:cubicBezTo>
                    <a:pt x="1710374" y="439406"/>
                    <a:pt x="1825116" y="661256"/>
                    <a:pt x="1861129" y="883588"/>
                  </a:cubicBezTo>
                  <a:lnTo>
                    <a:pt x="1867608" y="952388"/>
                  </a:lnTo>
                  <a:lnTo>
                    <a:pt x="1901281" y="1014707"/>
                  </a:lnTo>
                  <a:lnTo>
                    <a:pt x="1931966" y="1099383"/>
                  </a:lnTo>
                  <a:lnTo>
                    <a:pt x="1935528" y="1036077"/>
                  </a:lnTo>
                  <a:cubicBezTo>
                    <a:pt x="1932520" y="897911"/>
                    <a:pt x="1887999" y="745647"/>
                    <a:pt x="1810993" y="593384"/>
                  </a:cubicBezTo>
                  <a:cubicBezTo>
                    <a:pt x="1908003" y="673863"/>
                    <a:pt x="1984569" y="757646"/>
                    <a:pt x="2043828" y="843442"/>
                  </a:cubicBezTo>
                  <a:lnTo>
                    <a:pt x="2112308" y="960153"/>
                  </a:lnTo>
                  <a:lnTo>
                    <a:pt x="2183813" y="879627"/>
                  </a:lnTo>
                  <a:cubicBezTo>
                    <a:pt x="2322640" y="717571"/>
                    <a:pt x="2486557" y="489948"/>
                    <a:pt x="2714982" y="21558"/>
                  </a:cubicBezTo>
                  <a:cubicBezTo>
                    <a:pt x="3240019" y="1209833"/>
                    <a:pt x="1631771" y="1832795"/>
                    <a:pt x="1715073" y="2645841"/>
                  </a:cubicBezTo>
                  <a:cubicBezTo>
                    <a:pt x="2045535" y="2037427"/>
                    <a:pt x="2319419" y="1566185"/>
                    <a:pt x="2784794" y="1156569"/>
                  </a:cubicBezTo>
                  <a:cubicBezTo>
                    <a:pt x="3117678" y="2938725"/>
                    <a:pt x="2267144" y="2835936"/>
                    <a:pt x="1969674" y="3737766"/>
                  </a:cubicBezTo>
                  <a:cubicBezTo>
                    <a:pt x="2204132" y="3553211"/>
                    <a:pt x="2311509" y="3203451"/>
                    <a:pt x="2540919" y="3073208"/>
                  </a:cubicBezTo>
                  <a:cubicBezTo>
                    <a:pt x="2781764" y="3802291"/>
                    <a:pt x="2294248" y="3762456"/>
                    <a:pt x="2241680" y="4524527"/>
                  </a:cubicBezTo>
                  <a:lnTo>
                    <a:pt x="2635972" y="3936651"/>
                  </a:lnTo>
                  <a:cubicBezTo>
                    <a:pt x="2747761" y="4010954"/>
                    <a:pt x="2965511" y="4438411"/>
                    <a:pt x="2980221" y="4653430"/>
                  </a:cubicBezTo>
                  <a:cubicBezTo>
                    <a:pt x="2994932" y="4868450"/>
                    <a:pt x="2868201" y="4856669"/>
                    <a:pt x="2724238" y="5226768"/>
                  </a:cubicBezTo>
                  <a:cubicBezTo>
                    <a:pt x="2879924" y="5084195"/>
                    <a:pt x="3180097" y="4801659"/>
                    <a:pt x="3269110" y="4904889"/>
                  </a:cubicBezTo>
                  <a:cubicBezTo>
                    <a:pt x="3572739" y="5194238"/>
                    <a:pt x="3288409" y="5620681"/>
                    <a:pt x="4062237" y="6863126"/>
                  </a:cubicBezTo>
                  <a:cubicBezTo>
                    <a:pt x="2180073" y="6016731"/>
                    <a:pt x="1166812" y="4088916"/>
                    <a:pt x="1163872" y="2381077"/>
                  </a:cubicBezTo>
                  <a:lnTo>
                    <a:pt x="1171818" y="2187765"/>
                  </a:lnTo>
                  <a:lnTo>
                    <a:pt x="1165562" y="2187901"/>
                  </a:lnTo>
                  <a:lnTo>
                    <a:pt x="1159676" y="2158334"/>
                  </a:lnTo>
                  <a:cubicBezTo>
                    <a:pt x="1151650" y="2111164"/>
                    <a:pt x="1145304" y="2063446"/>
                    <a:pt x="1140976" y="2015351"/>
                  </a:cubicBezTo>
                  <a:lnTo>
                    <a:pt x="1134897" y="1881299"/>
                  </a:lnTo>
                  <a:lnTo>
                    <a:pt x="1113671" y="2032179"/>
                  </a:lnTo>
                  <a:cubicBezTo>
                    <a:pt x="927929" y="3958603"/>
                    <a:pt x="2274745" y="6444895"/>
                    <a:pt x="4401951" y="7116709"/>
                  </a:cubicBezTo>
                  <a:cubicBezTo>
                    <a:pt x="2031981" y="7255286"/>
                    <a:pt x="1150032" y="6603410"/>
                    <a:pt x="820316" y="6024940"/>
                  </a:cubicBezTo>
                  <a:cubicBezTo>
                    <a:pt x="1359331" y="6159038"/>
                    <a:pt x="1370002" y="6176835"/>
                    <a:pt x="1563906" y="6099531"/>
                  </a:cubicBezTo>
                  <a:cubicBezTo>
                    <a:pt x="517037" y="5889014"/>
                    <a:pt x="393579" y="5232930"/>
                    <a:pt x="162104" y="4265506"/>
                  </a:cubicBezTo>
                  <a:cubicBezTo>
                    <a:pt x="342018" y="4353444"/>
                    <a:pt x="494429" y="4855174"/>
                    <a:pt x="884894" y="4858595"/>
                  </a:cubicBezTo>
                  <a:cubicBezTo>
                    <a:pt x="498053" y="4364291"/>
                    <a:pt x="-195081" y="3923696"/>
                    <a:pt x="59825" y="3067213"/>
                  </a:cubicBezTo>
                  <a:cubicBezTo>
                    <a:pt x="327943" y="3660046"/>
                    <a:pt x="203678" y="3405627"/>
                    <a:pt x="601746" y="3720191"/>
                  </a:cubicBezTo>
                  <a:cubicBezTo>
                    <a:pt x="283632" y="3267428"/>
                    <a:pt x="-64693" y="2642375"/>
                    <a:pt x="10305" y="19634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10DC24A-4D14-4995-AC23-6FC2E86AA1A5}"/>
                </a:ext>
              </a:extLst>
            </p:cNvPr>
            <p:cNvSpPr/>
            <p:nvPr/>
          </p:nvSpPr>
          <p:spPr>
            <a:xfrm rot="1520710">
              <a:off x="4733216" y="7292574"/>
              <a:ext cx="678947" cy="2025229"/>
            </a:xfrm>
            <a:custGeom>
              <a:avLst/>
              <a:gdLst>
                <a:gd name="connsiteX0" fmla="*/ 541078 w 678947"/>
                <a:gd name="connsiteY0" fmla="*/ 692150 h 1803619"/>
                <a:gd name="connsiteX1" fmla="*/ 675744 w 678947"/>
                <a:gd name="connsiteY1" fmla="*/ 1076908 h 1803619"/>
                <a:gd name="connsiteX2" fmla="*/ 678947 w 678947"/>
                <a:gd name="connsiteY2" fmla="*/ 1076908 h 1803619"/>
                <a:gd name="connsiteX3" fmla="*/ 677934 w 678947"/>
                <a:gd name="connsiteY3" fmla="*/ 1079426 h 1803619"/>
                <a:gd name="connsiteX4" fmla="*/ 678947 w 678947"/>
                <a:gd name="connsiteY4" fmla="*/ 1080591 h 1803619"/>
                <a:gd name="connsiteX5" fmla="*/ 677465 w 678947"/>
                <a:gd name="connsiteY5" fmla="*/ 1080591 h 1803619"/>
                <a:gd name="connsiteX6" fmla="*/ 380803 w 678947"/>
                <a:gd name="connsiteY6" fmla="*/ 1798594 h 1803619"/>
                <a:gd name="connsiteX7" fmla="*/ 370346 w 678947"/>
                <a:gd name="connsiteY7" fmla="*/ 1206657 h 1803619"/>
                <a:gd name="connsiteX8" fmla="*/ 430248 w 678947"/>
                <a:gd name="connsiteY8" fmla="*/ 1124930 h 1803619"/>
                <a:gd name="connsiteX9" fmla="*/ 339473 w 678947"/>
                <a:gd name="connsiteY9" fmla="*/ 1037677 h 1803619"/>
                <a:gd name="connsiteX10" fmla="*/ 248698 w 678947"/>
                <a:gd name="connsiteY10" fmla="*/ 1124930 h 1803619"/>
                <a:gd name="connsiteX11" fmla="*/ 308601 w 678947"/>
                <a:gd name="connsiteY11" fmla="*/ 1206658 h 1803619"/>
                <a:gd name="connsiteX12" fmla="*/ 298145 w 678947"/>
                <a:gd name="connsiteY12" fmla="*/ 1803619 h 1803619"/>
                <a:gd name="connsiteX13" fmla="*/ 1482 w 678947"/>
                <a:gd name="connsiteY13" fmla="*/ 1080591 h 1803619"/>
                <a:gd name="connsiteX14" fmla="*/ 1 w 678947"/>
                <a:gd name="connsiteY14" fmla="*/ 1080591 h 1803619"/>
                <a:gd name="connsiteX15" fmla="*/ 977 w 678947"/>
                <a:gd name="connsiteY15" fmla="*/ 1079335 h 1803619"/>
                <a:gd name="connsiteX16" fmla="*/ 0 w 678947"/>
                <a:gd name="connsiteY16" fmla="*/ 1076908 h 1803619"/>
                <a:gd name="connsiteX17" fmla="*/ 2865 w 678947"/>
                <a:gd name="connsiteY17" fmla="*/ 1076908 h 1803619"/>
                <a:gd name="connsiteX18" fmla="*/ 128363 w 678947"/>
                <a:gd name="connsiteY18" fmla="*/ 696719 h 1803619"/>
                <a:gd name="connsiteX19" fmla="*/ 162613 w 678947"/>
                <a:gd name="connsiteY19" fmla="*/ 573663 h 1803619"/>
                <a:gd name="connsiteX20" fmla="*/ 516334 w 678947"/>
                <a:gd name="connsiteY20" fmla="*/ 573663 h 1803619"/>
                <a:gd name="connsiteX21" fmla="*/ 561325 w 678947"/>
                <a:gd name="connsiteY21" fmla="*/ 618654 h 1803619"/>
                <a:gd name="connsiteX22" fmla="*/ 516334 w 678947"/>
                <a:gd name="connsiteY22" fmla="*/ 663645 h 1803619"/>
                <a:gd name="connsiteX23" fmla="*/ 162613 w 678947"/>
                <a:gd name="connsiteY23" fmla="*/ 663645 h 1803619"/>
                <a:gd name="connsiteX24" fmla="*/ 117622 w 678947"/>
                <a:gd name="connsiteY24" fmla="*/ 618654 h 1803619"/>
                <a:gd name="connsiteX25" fmla="*/ 162613 w 678947"/>
                <a:gd name="connsiteY25" fmla="*/ 573663 h 1803619"/>
                <a:gd name="connsiteX26" fmla="*/ 346730 w 678947"/>
                <a:gd name="connsiteY26" fmla="*/ 0 h 1803619"/>
                <a:gd name="connsiteX27" fmla="*/ 477359 w 678947"/>
                <a:gd name="connsiteY27" fmla="*/ 58057 h 1803619"/>
                <a:gd name="connsiteX28" fmla="*/ 535416 w 678947"/>
                <a:gd name="connsiteY28" fmla="*/ 508918 h 1803619"/>
                <a:gd name="connsiteX29" fmla="*/ 143530 w 678947"/>
                <a:gd name="connsiteY29" fmla="*/ 508918 h 1803619"/>
                <a:gd name="connsiteX0" fmla="*/ 541078 w 678947"/>
                <a:gd name="connsiteY0" fmla="*/ 913760 h 2025229"/>
                <a:gd name="connsiteX1" fmla="*/ 675744 w 678947"/>
                <a:gd name="connsiteY1" fmla="*/ 1298518 h 2025229"/>
                <a:gd name="connsiteX2" fmla="*/ 678947 w 678947"/>
                <a:gd name="connsiteY2" fmla="*/ 1298518 h 2025229"/>
                <a:gd name="connsiteX3" fmla="*/ 677934 w 678947"/>
                <a:gd name="connsiteY3" fmla="*/ 1301036 h 2025229"/>
                <a:gd name="connsiteX4" fmla="*/ 678947 w 678947"/>
                <a:gd name="connsiteY4" fmla="*/ 1302201 h 2025229"/>
                <a:gd name="connsiteX5" fmla="*/ 677465 w 678947"/>
                <a:gd name="connsiteY5" fmla="*/ 1302201 h 2025229"/>
                <a:gd name="connsiteX6" fmla="*/ 380803 w 678947"/>
                <a:gd name="connsiteY6" fmla="*/ 2020204 h 2025229"/>
                <a:gd name="connsiteX7" fmla="*/ 370346 w 678947"/>
                <a:gd name="connsiteY7" fmla="*/ 1428267 h 2025229"/>
                <a:gd name="connsiteX8" fmla="*/ 430248 w 678947"/>
                <a:gd name="connsiteY8" fmla="*/ 1346540 h 2025229"/>
                <a:gd name="connsiteX9" fmla="*/ 339473 w 678947"/>
                <a:gd name="connsiteY9" fmla="*/ 1259287 h 2025229"/>
                <a:gd name="connsiteX10" fmla="*/ 248698 w 678947"/>
                <a:gd name="connsiteY10" fmla="*/ 1346540 h 2025229"/>
                <a:gd name="connsiteX11" fmla="*/ 308601 w 678947"/>
                <a:gd name="connsiteY11" fmla="*/ 1428268 h 2025229"/>
                <a:gd name="connsiteX12" fmla="*/ 298145 w 678947"/>
                <a:gd name="connsiteY12" fmla="*/ 2025229 h 2025229"/>
                <a:gd name="connsiteX13" fmla="*/ 1482 w 678947"/>
                <a:gd name="connsiteY13" fmla="*/ 1302201 h 2025229"/>
                <a:gd name="connsiteX14" fmla="*/ 1 w 678947"/>
                <a:gd name="connsiteY14" fmla="*/ 1302201 h 2025229"/>
                <a:gd name="connsiteX15" fmla="*/ 977 w 678947"/>
                <a:gd name="connsiteY15" fmla="*/ 1300945 h 2025229"/>
                <a:gd name="connsiteX16" fmla="*/ 0 w 678947"/>
                <a:gd name="connsiteY16" fmla="*/ 1298518 h 2025229"/>
                <a:gd name="connsiteX17" fmla="*/ 2865 w 678947"/>
                <a:gd name="connsiteY17" fmla="*/ 1298518 h 2025229"/>
                <a:gd name="connsiteX18" fmla="*/ 128363 w 678947"/>
                <a:gd name="connsiteY18" fmla="*/ 918329 h 2025229"/>
                <a:gd name="connsiteX19" fmla="*/ 541078 w 678947"/>
                <a:gd name="connsiteY19" fmla="*/ 913760 h 2025229"/>
                <a:gd name="connsiteX20" fmla="*/ 162613 w 678947"/>
                <a:gd name="connsiteY20" fmla="*/ 795273 h 2025229"/>
                <a:gd name="connsiteX21" fmla="*/ 516334 w 678947"/>
                <a:gd name="connsiteY21" fmla="*/ 795273 h 2025229"/>
                <a:gd name="connsiteX22" fmla="*/ 561325 w 678947"/>
                <a:gd name="connsiteY22" fmla="*/ 840264 h 2025229"/>
                <a:gd name="connsiteX23" fmla="*/ 516334 w 678947"/>
                <a:gd name="connsiteY23" fmla="*/ 885255 h 2025229"/>
                <a:gd name="connsiteX24" fmla="*/ 162613 w 678947"/>
                <a:gd name="connsiteY24" fmla="*/ 885255 h 2025229"/>
                <a:gd name="connsiteX25" fmla="*/ 117622 w 678947"/>
                <a:gd name="connsiteY25" fmla="*/ 840264 h 2025229"/>
                <a:gd name="connsiteX26" fmla="*/ 162613 w 678947"/>
                <a:gd name="connsiteY26" fmla="*/ 795273 h 2025229"/>
                <a:gd name="connsiteX27" fmla="*/ 306002 w 678947"/>
                <a:gd name="connsiteY27" fmla="*/ 0 h 2025229"/>
                <a:gd name="connsiteX28" fmla="*/ 477359 w 678947"/>
                <a:gd name="connsiteY28" fmla="*/ 279667 h 2025229"/>
                <a:gd name="connsiteX29" fmla="*/ 535416 w 678947"/>
                <a:gd name="connsiteY29" fmla="*/ 730528 h 2025229"/>
                <a:gd name="connsiteX30" fmla="*/ 143530 w 678947"/>
                <a:gd name="connsiteY30" fmla="*/ 730528 h 2025229"/>
                <a:gd name="connsiteX31" fmla="*/ 306002 w 678947"/>
                <a:gd name="connsiteY31" fmla="*/ 0 h 2025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78947" h="2025229">
                  <a:moveTo>
                    <a:pt x="541078" y="913760"/>
                  </a:moveTo>
                  <a:cubicBezTo>
                    <a:pt x="517510" y="1040676"/>
                    <a:pt x="540707" y="1154107"/>
                    <a:pt x="675744" y="1298518"/>
                  </a:cubicBezTo>
                  <a:lnTo>
                    <a:pt x="678947" y="1298518"/>
                  </a:lnTo>
                  <a:lnTo>
                    <a:pt x="677934" y="1301036"/>
                  </a:lnTo>
                  <a:lnTo>
                    <a:pt x="678947" y="1302201"/>
                  </a:lnTo>
                  <a:lnTo>
                    <a:pt x="677465" y="1302201"/>
                  </a:lnTo>
                  <a:lnTo>
                    <a:pt x="380803" y="2020204"/>
                  </a:lnTo>
                  <a:lnTo>
                    <a:pt x="370346" y="1428267"/>
                  </a:lnTo>
                  <a:cubicBezTo>
                    <a:pt x="405337" y="1416402"/>
                    <a:pt x="430248" y="1384267"/>
                    <a:pt x="430248" y="1346540"/>
                  </a:cubicBezTo>
                  <a:cubicBezTo>
                    <a:pt x="430248" y="1298351"/>
                    <a:pt x="389607" y="1259287"/>
                    <a:pt x="339473" y="1259287"/>
                  </a:cubicBezTo>
                  <a:cubicBezTo>
                    <a:pt x="289339" y="1259287"/>
                    <a:pt x="248698" y="1298351"/>
                    <a:pt x="248698" y="1346540"/>
                  </a:cubicBezTo>
                  <a:cubicBezTo>
                    <a:pt x="248698" y="1384267"/>
                    <a:pt x="273609" y="1416402"/>
                    <a:pt x="308601" y="1428268"/>
                  </a:cubicBezTo>
                  <a:cubicBezTo>
                    <a:pt x="308601" y="1640657"/>
                    <a:pt x="298145" y="1812840"/>
                    <a:pt x="298145" y="2025229"/>
                  </a:cubicBezTo>
                  <a:cubicBezTo>
                    <a:pt x="195772" y="1770818"/>
                    <a:pt x="103855" y="1556612"/>
                    <a:pt x="1482" y="1302201"/>
                  </a:cubicBezTo>
                  <a:lnTo>
                    <a:pt x="1" y="1302201"/>
                  </a:lnTo>
                  <a:cubicBezTo>
                    <a:pt x="335" y="1301788"/>
                    <a:pt x="668" y="1301375"/>
                    <a:pt x="977" y="1300945"/>
                  </a:cubicBezTo>
                  <a:lnTo>
                    <a:pt x="0" y="1298518"/>
                  </a:lnTo>
                  <a:lnTo>
                    <a:pt x="2865" y="1298518"/>
                  </a:lnTo>
                  <a:cubicBezTo>
                    <a:pt x="133453" y="1136606"/>
                    <a:pt x="156667" y="1063482"/>
                    <a:pt x="128363" y="918329"/>
                  </a:cubicBezTo>
                  <a:lnTo>
                    <a:pt x="541078" y="913760"/>
                  </a:lnTo>
                  <a:close/>
                  <a:moveTo>
                    <a:pt x="162613" y="795273"/>
                  </a:moveTo>
                  <a:lnTo>
                    <a:pt x="516334" y="795273"/>
                  </a:lnTo>
                  <a:cubicBezTo>
                    <a:pt x="541182" y="795273"/>
                    <a:pt x="561325" y="815416"/>
                    <a:pt x="561325" y="840264"/>
                  </a:cubicBezTo>
                  <a:cubicBezTo>
                    <a:pt x="561325" y="865112"/>
                    <a:pt x="541182" y="885255"/>
                    <a:pt x="516334" y="885255"/>
                  </a:cubicBezTo>
                  <a:lnTo>
                    <a:pt x="162613" y="885255"/>
                  </a:lnTo>
                  <a:cubicBezTo>
                    <a:pt x="137765" y="885255"/>
                    <a:pt x="117622" y="865112"/>
                    <a:pt x="117622" y="840264"/>
                  </a:cubicBezTo>
                  <a:cubicBezTo>
                    <a:pt x="117622" y="815416"/>
                    <a:pt x="137765" y="795273"/>
                    <a:pt x="162613" y="795273"/>
                  </a:cubicBezTo>
                  <a:close/>
                  <a:moveTo>
                    <a:pt x="306002" y="0"/>
                  </a:moveTo>
                  <a:lnTo>
                    <a:pt x="477359" y="279667"/>
                  </a:lnTo>
                  <a:lnTo>
                    <a:pt x="535416" y="730528"/>
                  </a:lnTo>
                  <a:lnTo>
                    <a:pt x="143530" y="730528"/>
                  </a:lnTo>
                  <a:cubicBezTo>
                    <a:pt x="211263" y="560889"/>
                    <a:pt x="238269" y="169639"/>
                    <a:pt x="306002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 dirty="0"/>
            </a:p>
          </p:txBody>
        </p:sp>
      </p:grpSp>
      <p:sp>
        <p:nvSpPr>
          <p:cNvPr id="13" name="Text Box 5">
            <a:extLst>
              <a:ext uri="{FF2B5EF4-FFF2-40B4-BE49-F238E27FC236}">
                <a16:creationId xmlns:a16="http://schemas.microsoft.com/office/drawing/2014/main" id="{4116C0B4-F2D7-4589-821C-9CD2C55BBA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2600" y="-441959"/>
            <a:ext cx="5745480" cy="450892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1" i="0" u="sng" strike="noStrike" kern="0" cap="none" spc="0" normalizeH="0" baseline="0" noProof="0" dirty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b="1" i="0" strike="noStrike" kern="0" cap="none" spc="0" normalizeH="0" baseline="0" noProof="0" dirty="0" err="1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Lưu</a:t>
            </a:r>
            <a:r>
              <a:rPr kumimoji="0" lang="en-US" altLang="en-US" b="1" i="0" strike="noStrike" kern="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ý:</a:t>
            </a:r>
          </a:p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Khi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phép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chia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cần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lưu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ý:</a:t>
            </a:r>
          </a:p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Đặt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phải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thẳng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hàng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chia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cuối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cùng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bị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chia.</a:t>
            </a:r>
          </a:p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dư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bao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cũng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bé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hơn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2600" b="1" i="0" u="none" strike="noStrike" kern="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kumimoji="0" lang="en-US" altLang="en-US" sz="26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chia</a:t>
            </a:r>
            <a:r>
              <a:rPr kumimoji="0" lang="en-US" alt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C2335397-2E57-4FE3-B56B-37671903EDF7}"/>
              </a:ext>
            </a:extLst>
          </p:cNvPr>
          <p:cNvGrpSpPr/>
          <p:nvPr/>
        </p:nvGrpSpPr>
        <p:grpSpPr>
          <a:xfrm>
            <a:off x="6499378" y="0"/>
            <a:ext cx="5494347" cy="3447932"/>
            <a:chOff x="5717058" y="171270"/>
            <a:chExt cx="5494347" cy="3447932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E30AF9-8894-42CD-B933-72883A9FA900}"/>
                </a:ext>
              </a:extLst>
            </p:cNvPr>
            <p:cNvGrpSpPr/>
            <p:nvPr/>
          </p:nvGrpSpPr>
          <p:grpSpPr>
            <a:xfrm rot="74106" flipH="1">
              <a:off x="7748957" y="1571359"/>
              <a:ext cx="497280" cy="594768"/>
              <a:chOff x="5704433" y="717502"/>
              <a:chExt cx="7365528" cy="8809481"/>
            </a:xfrm>
            <a:solidFill>
              <a:schemeClr val="bg1"/>
            </a:solidFill>
          </p:grpSpPr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05CCD8E2-8C3E-4A4D-8315-A6D92CC248C5}"/>
                  </a:ext>
                </a:extLst>
              </p:cNvPr>
              <p:cNvSpPr/>
              <p:nvPr/>
            </p:nvSpPr>
            <p:spPr>
              <a:xfrm>
                <a:off x="11674968" y="8268753"/>
                <a:ext cx="765879" cy="1258230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0" h="438150">
                    <a:moveTo>
                      <a:pt x="0" y="0"/>
                    </a:moveTo>
                    <a:lnTo>
                      <a:pt x="19050" y="438150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8B02696E-8B73-4E19-A36C-9AB084D0E996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E12116C9-3BEB-419F-92E8-29B0125FB1F7}"/>
                  </a:ext>
                </a:extLst>
              </p:cNvPr>
              <p:cNvSpPr/>
              <p:nvPr/>
            </p:nvSpPr>
            <p:spPr>
              <a:xfrm>
                <a:off x="5704433" y="5540923"/>
                <a:ext cx="793232" cy="589649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6225" h="205332">
                    <a:moveTo>
                      <a:pt x="157232" y="0"/>
                    </a:moveTo>
                    <a:lnTo>
                      <a:pt x="0" y="205332"/>
                    </a:lnTo>
                    <a:lnTo>
                      <a:pt x="276225" y="157707"/>
                    </a:lnTo>
                    <a:lnTo>
                      <a:pt x="15723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9187E862-285B-4B3A-9675-9BC0AFDFCE5A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BED4531E-CAEA-4ACE-9ACE-8BA8116B96FF}"/>
                  </a:ext>
                </a:extLst>
              </p:cNvPr>
              <p:cNvSpPr/>
              <p:nvPr/>
            </p:nvSpPr>
            <p:spPr>
              <a:xfrm>
                <a:off x="10143209" y="2425829"/>
                <a:ext cx="2926752" cy="3993512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9175" h="1390650">
                    <a:moveTo>
                      <a:pt x="1019175" y="0"/>
                    </a:moveTo>
                    <a:lnTo>
                      <a:pt x="0" y="295275"/>
                    </a:lnTo>
                    <a:lnTo>
                      <a:pt x="19050" y="1390650"/>
                    </a:lnTo>
                    <a:lnTo>
                      <a:pt x="1019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2E153865-FD8D-4898-9136-E45A5C113BD7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B254FE87-F689-4DCB-A5A5-789C85981929}"/>
                  </a:ext>
                </a:extLst>
              </p:cNvPr>
              <p:cNvSpPr/>
              <p:nvPr/>
            </p:nvSpPr>
            <p:spPr>
              <a:xfrm>
                <a:off x="7708809" y="717502"/>
                <a:ext cx="2543812" cy="6236443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171700">
                    <a:moveTo>
                      <a:pt x="0" y="914400"/>
                    </a:moveTo>
                    <a:lnTo>
                      <a:pt x="871538" y="0"/>
                    </a:lnTo>
                    <a:cubicBezTo>
                      <a:pt x="876300" y="723900"/>
                      <a:pt x="881063" y="1447800"/>
                      <a:pt x="885825" y="2171700"/>
                    </a:cubicBezTo>
                    <a:lnTo>
                      <a:pt x="0" y="91440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2EC1BA30-D979-4529-BDDB-313A2ADF59F7}"/>
                </a:ext>
              </a:extLst>
            </p:cNvPr>
            <p:cNvGrpSpPr/>
            <p:nvPr/>
          </p:nvGrpSpPr>
          <p:grpSpPr>
            <a:xfrm rot="74106" flipH="1">
              <a:off x="10296425" y="171270"/>
              <a:ext cx="914980" cy="1036921"/>
              <a:chOff x="5365048" y="479821"/>
              <a:chExt cx="8036930" cy="9108010"/>
            </a:xfrm>
            <a:solidFill>
              <a:schemeClr val="bg1"/>
            </a:solidFill>
          </p:grpSpPr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A362BF8B-8CC4-4A46-B9A9-027B43238B26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D8B3BAD7-1FE5-4FDD-ADFB-F45F888C4DD4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213D5A7A-0413-466C-894F-B82C577247A4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930065DA-6D8E-459B-9A25-9D95DE6CE85F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4CB52638-03E0-4358-84EB-BE4ACC6D0F9B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4D1EBABA-5CEE-4D09-BECF-68400FA50185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EC328E80-D712-46E5-9E6A-FEA7BF6F5C49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48F5458D-01D6-418C-912F-3CC09028DE53}"/>
                </a:ext>
              </a:extLst>
            </p:cNvPr>
            <p:cNvGrpSpPr/>
            <p:nvPr/>
          </p:nvGrpSpPr>
          <p:grpSpPr>
            <a:xfrm rot="74106" flipH="1">
              <a:off x="8028642" y="2577760"/>
              <a:ext cx="255546" cy="263981"/>
              <a:chOff x="5365048" y="1982197"/>
              <a:chExt cx="7362621" cy="7605634"/>
            </a:xfrm>
            <a:solidFill>
              <a:schemeClr val="bg1"/>
            </a:solidFill>
          </p:grpSpPr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07DB2172-F603-4943-BE0E-08052E3D3165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C3A53684-5B3D-4645-8DB8-375FE00F6E55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56DA229A-31E9-48BC-8768-25D202EE3B02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8DDDBC49-5CBC-42A7-ADB3-90E3CB008984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D62CA489-8BF6-4960-BFA3-13AF0DEE6E10}"/>
                  </a:ext>
                </a:extLst>
              </p:cNvPr>
              <p:cNvSpPr/>
              <p:nvPr/>
            </p:nvSpPr>
            <p:spPr>
              <a:xfrm>
                <a:off x="9871173" y="3444023"/>
                <a:ext cx="1940058" cy="2975318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  <a:gd name="connsiteX0" fmla="*/ 1247497 w 1247497"/>
                  <a:gd name="connsiteY0" fmla="*/ 0 h 1024830"/>
                  <a:gd name="connsiteX1" fmla="*/ 0 w 1247497"/>
                  <a:gd name="connsiteY1" fmla="*/ 277330 h 1024830"/>
                  <a:gd name="connsiteX2" fmla="*/ 113780 w 1247497"/>
                  <a:gd name="connsiteY2" fmla="*/ 1024830 h 1024830"/>
                  <a:gd name="connsiteX3" fmla="*/ 1247497 w 1247497"/>
                  <a:gd name="connsiteY3" fmla="*/ 0 h 1024830"/>
                  <a:gd name="connsiteX0" fmla="*/ 675581 w 675581"/>
                  <a:gd name="connsiteY0" fmla="*/ 0 h 1036087"/>
                  <a:gd name="connsiteX1" fmla="*/ 0 w 675581"/>
                  <a:gd name="connsiteY1" fmla="*/ 288587 h 1036087"/>
                  <a:gd name="connsiteX2" fmla="*/ 113780 w 675581"/>
                  <a:gd name="connsiteY2" fmla="*/ 1036087 h 1036087"/>
                  <a:gd name="connsiteX3" fmla="*/ 675581 w 675581"/>
                  <a:gd name="connsiteY3" fmla="*/ 0 h 1036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5581" h="1036087">
                    <a:moveTo>
                      <a:pt x="675581" y="0"/>
                    </a:moveTo>
                    <a:lnTo>
                      <a:pt x="0" y="288587"/>
                    </a:lnTo>
                    <a:lnTo>
                      <a:pt x="113780" y="1036087"/>
                    </a:lnTo>
                    <a:lnTo>
                      <a:pt x="675581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20BAAD6D-1230-4CBB-A1CA-7DE3E9053A85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89C9DFFD-9E65-4582-81B6-7C4E8C64A2E9}"/>
                  </a:ext>
                </a:extLst>
              </p:cNvPr>
              <p:cNvSpPr/>
              <p:nvPr/>
            </p:nvSpPr>
            <p:spPr>
              <a:xfrm>
                <a:off x="7708809" y="1982197"/>
                <a:ext cx="2543813" cy="4971750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  <a:gd name="connsiteX0" fmla="*/ 0 w 993639"/>
                  <a:gd name="connsiteY0" fmla="*/ 595440 h 1852740"/>
                  <a:gd name="connsiteX1" fmla="*/ 993498 w 993639"/>
                  <a:gd name="connsiteY1" fmla="*/ 0 h 1852740"/>
                  <a:gd name="connsiteX2" fmla="*/ 885825 w 993639"/>
                  <a:gd name="connsiteY2" fmla="*/ 1852740 h 1852740"/>
                  <a:gd name="connsiteX3" fmla="*/ 0 w 993639"/>
                  <a:gd name="connsiteY3" fmla="*/ 595440 h 1852740"/>
                  <a:gd name="connsiteX0" fmla="*/ 0 w 885825"/>
                  <a:gd name="connsiteY0" fmla="*/ 473999 h 1731299"/>
                  <a:gd name="connsiteX1" fmla="*/ 784851 w 885825"/>
                  <a:gd name="connsiteY1" fmla="*/ 0 h 1731299"/>
                  <a:gd name="connsiteX2" fmla="*/ 885825 w 885825"/>
                  <a:gd name="connsiteY2" fmla="*/ 1731299 h 1731299"/>
                  <a:gd name="connsiteX3" fmla="*/ 0 w 885825"/>
                  <a:gd name="connsiteY3" fmla="*/ 473999 h 1731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1731299">
                    <a:moveTo>
                      <a:pt x="0" y="473999"/>
                    </a:moveTo>
                    <a:lnTo>
                      <a:pt x="784851" y="0"/>
                    </a:lnTo>
                    <a:cubicBezTo>
                      <a:pt x="789613" y="723900"/>
                      <a:pt x="881063" y="1007399"/>
                      <a:pt x="885825" y="1731299"/>
                    </a:cubicBezTo>
                    <a:lnTo>
                      <a:pt x="0" y="473999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</p:grp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F12D6DFA-6B0F-4D4E-A268-7DD8A0BC3996}"/>
                </a:ext>
              </a:extLst>
            </p:cNvPr>
            <p:cNvGrpSpPr/>
            <p:nvPr/>
          </p:nvGrpSpPr>
          <p:grpSpPr>
            <a:xfrm rot="74106" flipH="1">
              <a:off x="9002652" y="1882953"/>
              <a:ext cx="617534" cy="699832"/>
              <a:chOff x="5365051" y="479822"/>
              <a:chExt cx="8036930" cy="9108006"/>
            </a:xfrm>
            <a:solidFill>
              <a:schemeClr val="bg1"/>
            </a:solidFill>
          </p:grpSpPr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56655F1E-279C-4332-B2F1-ADD1B522C95D}"/>
                  </a:ext>
                </a:extLst>
              </p:cNvPr>
              <p:cNvSpPr/>
              <p:nvPr/>
            </p:nvSpPr>
            <p:spPr>
              <a:xfrm>
                <a:off x="11674978" y="8268752"/>
                <a:ext cx="1052698" cy="1319076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6D59E53A-B80A-479A-A270-E15BA436AE72}"/>
                  </a:ext>
                </a:extLst>
              </p:cNvPr>
              <p:cNvSpPr/>
              <p:nvPr/>
            </p:nvSpPr>
            <p:spPr>
              <a:xfrm>
                <a:off x="9107333" y="6879848"/>
                <a:ext cx="3333521" cy="1613813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3452091B-76C0-49AF-A798-B00D198525B5}"/>
                  </a:ext>
                </a:extLst>
              </p:cNvPr>
              <p:cNvSpPr/>
              <p:nvPr/>
            </p:nvSpPr>
            <p:spPr>
              <a:xfrm>
                <a:off x="5365051" y="5540920"/>
                <a:ext cx="1132614" cy="452887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7AA2AF05-EB5B-4280-825D-F0E7A11EFB50}"/>
                  </a:ext>
                </a:extLst>
              </p:cNvPr>
              <p:cNvSpPr/>
              <p:nvPr/>
            </p:nvSpPr>
            <p:spPr>
              <a:xfrm>
                <a:off x="6149703" y="5215816"/>
                <a:ext cx="1586462" cy="2373445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AC26FE56-4B2B-45F8-834F-85D0847F89A9}"/>
                  </a:ext>
                </a:extLst>
              </p:cNvPr>
              <p:cNvSpPr/>
              <p:nvPr/>
            </p:nvSpPr>
            <p:spPr>
              <a:xfrm>
                <a:off x="9871175" y="2566273"/>
                <a:ext cx="3530806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849F51B6-1114-4AC7-97B0-DF0003B1EE4B}"/>
                  </a:ext>
                </a:extLst>
              </p:cNvPr>
              <p:cNvSpPr/>
              <p:nvPr/>
            </p:nvSpPr>
            <p:spPr>
              <a:xfrm>
                <a:off x="7585443" y="3324704"/>
                <a:ext cx="2667181" cy="4626400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80F95C78-9C20-4834-97DE-C117EB3611FE}"/>
                  </a:ext>
                </a:extLst>
              </p:cNvPr>
              <p:cNvSpPr/>
              <p:nvPr/>
            </p:nvSpPr>
            <p:spPr>
              <a:xfrm>
                <a:off x="7708807" y="479822"/>
                <a:ext cx="2543816" cy="6474125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83A9467E-9791-4FD0-A978-5905A99BDCD4}"/>
                </a:ext>
              </a:extLst>
            </p:cNvPr>
            <p:cNvGrpSpPr/>
            <p:nvPr/>
          </p:nvGrpSpPr>
          <p:grpSpPr>
            <a:xfrm rot="21472320" flipH="1">
              <a:off x="8087579" y="2141000"/>
              <a:ext cx="807239" cy="555962"/>
              <a:chOff x="3667032" y="1708483"/>
              <a:chExt cx="8105829" cy="5582653"/>
            </a:xfrm>
            <a:solidFill>
              <a:schemeClr val="bg1"/>
            </a:solidFill>
          </p:grpSpPr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AC1A7469-8CB5-48BE-8155-6D6B576FDC73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BE37BCA7-4765-4F16-B5D4-5003AB04E467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B1091DC5-7DF5-49C6-AD3C-B7F7D2412EB9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473AE16A-5D64-4066-A60B-CB1962E2DCAE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5D45EC5F-1386-4B70-8344-B3AFCEA377A3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66CB910F-3E5D-48BF-9677-88749EB0220B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6D726EFC-A4C2-409B-B6DA-4E235FCC2AF2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 dirty="0"/>
              </a:p>
            </p:txBody>
          </p: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7EA1A050-409C-43CC-81C0-9004466FF991}"/>
                </a:ext>
              </a:extLst>
            </p:cNvPr>
            <p:cNvGrpSpPr/>
            <p:nvPr/>
          </p:nvGrpSpPr>
          <p:grpSpPr>
            <a:xfrm rot="21472320" flipH="1">
              <a:off x="8432790" y="1633419"/>
              <a:ext cx="505199" cy="347941"/>
              <a:chOff x="3667032" y="1708483"/>
              <a:chExt cx="8105829" cy="5582653"/>
            </a:xfrm>
            <a:solidFill>
              <a:schemeClr val="bg1"/>
            </a:solidFill>
          </p:grpSpPr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6ACF3B7E-459E-4FE8-BF9D-27AA6744414D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E250BB6D-7426-4D05-92CD-404357356857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B263BCD3-7A55-42F6-9622-9BE98C00CC5F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3785127B-B583-4103-84EB-F97C3B7CD4D1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68D0B7F0-B1F5-4969-94BC-5D90D8B1AFD6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B89BE460-E56B-4C94-9FBF-DCC51DB01AC6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00279179-C3CC-4E4F-B4F2-EA7CCEC86931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44A22B1B-0CB5-4360-90E9-F314E1F57732}"/>
                </a:ext>
              </a:extLst>
            </p:cNvPr>
            <p:cNvGrpSpPr/>
            <p:nvPr/>
          </p:nvGrpSpPr>
          <p:grpSpPr>
            <a:xfrm rot="74106" flipH="1">
              <a:off x="8764658" y="748947"/>
              <a:ext cx="729540" cy="826767"/>
              <a:chOff x="5365048" y="479821"/>
              <a:chExt cx="8036930" cy="9108010"/>
            </a:xfrm>
            <a:solidFill>
              <a:schemeClr val="bg1"/>
            </a:solidFill>
          </p:grpSpPr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968BD4C0-C30E-4A35-9110-711BC36B5A8F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98BCD908-765D-4753-B0E8-A47B365F790C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36374211-8CDC-4E1C-868D-9422C0E77522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D2E37EFA-7CEE-49EA-A5DD-29B0EBF9A07C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C6422C30-9ADE-4162-9300-16F28DB5C72C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57BDF8B6-367A-43D3-B80B-02B93CBD170D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72B9BE7E-70F6-4634-B19C-6FFE71E46B66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C0A50301-8184-4B32-BA11-C8659436CFD0}"/>
                </a:ext>
              </a:extLst>
            </p:cNvPr>
            <p:cNvGrpSpPr/>
            <p:nvPr/>
          </p:nvGrpSpPr>
          <p:grpSpPr>
            <a:xfrm rot="74106" flipH="1">
              <a:off x="9412617" y="1263611"/>
              <a:ext cx="553051" cy="626755"/>
              <a:chOff x="5365048" y="479821"/>
              <a:chExt cx="8036930" cy="9108010"/>
            </a:xfrm>
            <a:solidFill>
              <a:schemeClr val="bg1"/>
            </a:solidFill>
          </p:grpSpPr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0B48F455-4FED-41FF-8ED4-B6CD6E465BF0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89199DDF-5C86-4391-920D-63FD4E5EB34F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5EFB299A-7AB6-49CC-BE75-A27C21AE1D65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87050362-A129-40B5-8FDA-7B8824044CFC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70CF5A0A-EB77-4C6B-94C8-676772A46343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6A886B9E-2A00-4399-9F30-E20DE1EB8B36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39A9950A-3443-4780-91C8-2E953B70A0AA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3357888B-889F-43F3-A1E4-A5BFD90D3F62}"/>
                </a:ext>
              </a:extLst>
            </p:cNvPr>
            <p:cNvGrpSpPr/>
            <p:nvPr/>
          </p:nvGrpSpPr>
          <p:grpSpPr>
            <a:xfrm rot="842146" flipH="1">
              <a:off x="9726165" y="979890"/>
              <a:ext cx="455831" cy="313941"/>
              <a:chOff x="3667032" y="1708483"/>
              <a:chExt cx="8105829" cy="5582653"/>
            </a:xfrm>
            <a:solidFill>
              <a:schemeClr val="bg1"/>
            </a:solidFill>
          </p:grpSpPr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9B7D9D4E-7F46-4A5F-BC7F-6BBE6D01949D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C356616E-1E57-41CB-9ACD-82C31C9C0446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06EFC954-7E7B-4C42-8DE5-A74654223C8F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7DE9C014-E31C-4F11-8DDA-70AAA2400C95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792CAA3C-334E-4DC3-804A-13C7CC14EB1D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20019145-5B6F-4901-B9F6-97FF6682310A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DA3298B7-E52D-4724-AF64-1285D89A3B0D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</p:grp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8536650A-0340-48E3-A8A1-614D98CCA4A5}"/>
                </a:ext>
              </a:extLst>
            </p:cNvPr>
            <p:cNvGrpSpPr/>
            <p:nvPr/>
          </p:nvGrpSpPr>
          <p:grpSpPr>
            <a:xfrm rot="842146" flipH="1">
              <a:off x="8067915" y="1235224"/>
              <a:ext cx="381294" cy="262605"/>
              <a:chOff x="3667032" y="1708483"/>
              <a:chExt cx="8105829" cy="5582653"/>
            </a:xfrm>
            <a:solidFill>
              <a:schemeClr val="bg1"/>
            </a:solidFill>
          </p:grpSpPr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8808FBA1-0866-45CC-ADD6-EC45485559E9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CA31CE25-8853-49CD-9913-9D9833A83210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0ED44CF5-4BF6-41F4-B370-4B451D48FE8C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F6E641F0-39A9-4D61-9BF7-040FBCDA3EDB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26C0EFCD-3792-4222-B9A9-2458AC68CDAE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EB68A884-ECD4-44FA-B304-34108DA3068E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131B1525-ECBD-4688-962E-4D84583EE068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626B5C07-436D-4F58-A072-CC03F29C00E4}"/>
                </a:ext>
              </a:extLst>
            </p:cNvPr>
            <p:cNvGrpSpPr/>
            <p:nvPr/>
          </p:nvGrpSpPr>
          <p:grpSpPr>
            <a:xfrm rot="74106" flipH="1">
              <a:off x="9996018" y="1278518"/>
              <a:ext cx="793748" cy="899531"/>
              <a:chOff x="5365048" y="479821"/>
              <a:chExt cx="8036930" cy="9108010"/>
            </a:xfrm>
            <a:solidFill>
              <a:schemeClr val="bg1"/>
            </a:solidFill>
          </p:grpSpPr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23D7145C-898D-40BA-849B-BE7CE2768055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2503C626-46AB-4218-9DB3-1999977FF73E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C6F93E2C-CD87-477E-A37F-C7144372CFC0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575E28AD-491B-48BE-A44B-4980C48FE36D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4A8B3C7F-A8C0-49EC-99E3-F42175B0240C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ED9193DD-494F-4508-B963-9B12B4A5E859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7EFE86C1-C0A6-4EBD-9CD8-D1F80D4C943C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</p:grpSp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D17F94E1-DFF8-422C-B21B-06B55778DB1B}"/>
                </a:ext>
              </a:extLst>
            </p:cNvPr>
            <p:cNvGrpSpPr/>
            <p:nvPr/>
          </p:nvGrpSpPr>
          <p:grpSpPr>
            <a:xfrm rot="20759991" flipH="1">
              <a:off x="9564261" y="1968741"/>
              <a:ext cx="424926" cy="292655"/>
              <a:chOff x="3667032" y="1708483"/>
              <a:chExt cx="8105829" cy="5582653"/>
            </a:xfrm>
            <a:solidFill>
              <a:schemeClr val="bg1"/>
            </a:solidFill>
          </p:grpSpPr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5262D0CF-7E50-41FE-B46F-E997DA71C051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9A070FBD-6EF2-4CE1-8210-5FD2A11BCDA7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43DDADEA-E8DF-409D-8B8B-2F91BEE79F62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46C61B9E-A288-42A0-A76B-35D92BC670D0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283BB01D-51CD-4F85-948C-2EDF979513A1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675A9152-1C8A-4ABC-98DC-9D7C7E3C4957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5EEB7989-0C9D-4476-8749-E96B4BBBFDD9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</p:grp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79EBA598-6116-410D-8A02-3C3984E38812}"/>
                </a:ext>
              </a:extLst>
            </p:cNvPr>
            <p:cNvGrpSpPr/>
            <p:nvPr/>
          </p:nvGrpSpPr>
          <p:grpSpPr>
            <a:xfrm rot="74106" flipH="1">
              <a:off x="6155525" y="2159706"/>
              <a:ext cx="678331" cy="768733"/>
              <a:chOff x="5365048" y="479821"/>
              <a:chExt cx="8036930" cy="9108010"/>
            </a:xfrm>
            <a:solidFill>
              <a:schemeClr val="bg1"/>
            </a:solidFill>
          </p:grpSpPr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B10C3B6C-684E-4D4B-96EB-0EA56526AF87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6CB5CB4C-E482-418B-AAFB-8E18BBE30F81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76066021-F29C-41F3-B3A1-CB5D6B60E213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E07890A6-E7E1-4E7D-A6E5-E23BBEF78A7B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1D0023EA-3CE7-40D9-AFF7-798A72EE5262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57A77CAD-A346-4A34-8BFF-523198849511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199BE1D2-5BE6-433D-9C1F-BBF539667245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</p:grpSp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F8DA23BB-FFC5-41FA-943C-5FEEDB18CDC6}"/>
                </a:ext>
              </a:extLst>
            </p:cNvPr>
            <p:cNvGrpSpPr/>
            <p:nvPr/>
          </p:nvGrpSpPr>
          <p:grpSpPr>
            <a:xfrm rot="74106" flipH="1">
              <a:off x="5717058" y="2916372"/>
              <a:ext cx="620178" cy="702830"/>
              <a:chOff x="5365048" y="479821"/>
              <a:chExt cx="8036930" cy="9108010"/>
            </a:xfrm>
            <a:solidFill>
              <a:schemeClr val="bg1"/>
            </a:solidFill>
          </p:grpSpPr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312156C4-40B5-4E12-9DF7-5C602163E8F6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80D422F1-BCB9-4BF1-954D-D4D9791CE3B4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566C6C95-EF62-41B1-87A3-C70EC9A38681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91E3BFCF-491D-4722-AB93-9E451B22C694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FDE8F134-45DD-4456-9276-C2D2C2651D70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CB4A7E39-B637-465E-97E9-03D28188896C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AFE62217-4EDA-471C-8786-A4DA6BE7627F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 dirty="0"/>
              </a:p>
            </p:txBody>
          </p:sp>
        </p:grpSp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897D9B12-4D98-47E7-A687-641E6038C9A0}"/>
                </a:ext>
              </a:extLst>
            </p:cNvPr>
            <p:cNvGrpSpPr/>
            <p:nvPr/>
          </p:nvGrpSpPr>
          <p:grpSpPr>
            <a:xfrm rot="937057" flipH="1">
              <a:off x="6280837" y="2765795"/>
              <a:ext cx="485360" cy="550045"/>
              <a:chOff x="5365048" y="479821"/>
              <a:chExt cx="8036930" cy="9108010"/>
            </a:xfrm>
            <a:solidFill>
              <a:schemeClr val="bg1"/>
            </a:solidFill>
          </p:grpSpPr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CF964DE5-2176-41D5-AF0B-4AA0358D8EF2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7CF03D96-5550-4DA4-B35B-3548D1733640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384C8195-36D9-4681-A8D4-461C935FCF44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F53ED426-89CF-483E-869E-F8C0A1E7ECD3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0B42968A-63D6-4D2F-8115-0EA92BEBDA54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ED9AECF7-24DD-461B-8989-A723240B2905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7D123854-21FE-4291-AAF5-A6103B3115AD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</p:grpSp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714A0B1F-1965-4752-A945-D5C08D7E0D13}"/>
                </a:ext>
              </a:extLst>
            </p:cNvPr>
            <p:cNvGrpSpPr/>
            <p:nvPr/>
          </p:nvGrpSpPr>
          <p:grpSpPr>
            <a:xfrm rot="937057" flipH="1">
              <a:off x="6959560" y="2060929"/>
              <a:ext cx="369625" cy="418886"/>
              <a:chOff x="5365048" y="479821"/>
              <a:chExt cx="8036930" cy="9108010"/>
            </a:xfrm>
            <a:solidFill>
              <a:schemeClr val="bg1"/>
            </a:solidFill>
          </p:grpSpPr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B397B6A5-93CB-4D13-A3BE-3B7DEC2FAC00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A14AA765-4BA2-4CAC-8225-334E2739E443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732198EA-193E-46AA-82D7-7914AA458D6A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823B9635-88B6-4C1A-A816-2B324952F453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F637E27F-C17F-4106-BF68-D21E33AEFB82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9EBD51E9-E02F-471B-933C-3151276581B3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2D53C890-5D8E-4546-8A51-B7625CF78206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5000A7F3-DB5F-4C4A-B877-018AFE4E941A}"/>
                </a:ext>
              </a:extLst>
            </p:cNvPr>
            <p:cNvGrpSpPr/>
            <p:nvPr/>
          </p:nvGrpSpPr>
          <p:grpSpPr>
            <a:xfrm rot="937057" flipH="1">
              <a:off x="6966941" y="2469337"/>
              <a:ext cx="268584" cy="304379"/>
              <a:chOff x="5365048" y="479821"/>
              <a:chExt cx="8036930" cy="9108010"/>
            </a:xfrm>
            <a:solidFill>
              <a:schemeClr val="bg1"/>
            </a:solidFill>
          </p:grpSpPr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62D637B0-6AC4-47A4-82A4-3984A20B6A05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05847026-8712-4E74-A242-EE0F2B5CD513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3BFC8AFC-8823-400E-A9B0-FF0CB7654FF0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2E518836-EE84-4AFE-A43D-E1E824731915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1DA11553-E20C-481C-982B-22E5BE4D8348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1F72EA9E-8D06-4297-9EE3-D80969437B96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A965B662-99CD-493C-80D9-370CA87D0E28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</p:grp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1C99FF7D-A01A-41E3-9808-1548C4F35C89}"/>
                </a:ext>
              </a:extLst>
            </p:cNvPr>
            <p:cNvGrpSpPr/>
            <p:nvPr/>
          </p:nvGrpSpPr>
          <p:grpSpPr>
            <a:xfrm rot="842146" flipH="1">
              <a:off x="7288831" y="1939360"/>
              <a:ext cx="381294" cy="262605"/>
              <a:chOff x="3667032" y="1708483"/>
              <a:chExt cx="8105829" cy="5582653"/>
            </a:xfrm>
            <a:solidFill>
              <a:schemeClr val="bg1"/>
            </a:solidFill>
          </p:grpSpPr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5E5E00BA-B500-40C1-A623-0B72701F9641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C2AF8674-A1A8-45F0-BB1F-E9BD662CF28D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75288E70-BE76-4AC1-879A-681D19A99551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85B76B4B-0913-4257-A778-26DF77B838D5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770D7BF5-4546-4BB1-9CD0-7E45DD2A71BA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A1243BA7-E0A7-493B-8D2F-F523DA9B3705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1E9B2974-9BCF-47F9-8314-AFAF41800B70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</p:grp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3D60920F-C864-45B9-8631-27DA88DCDB75}"/>
                </a:ext>
              </a:extLst>
            </p:cNvPr>
            <p:cNvGrpSpPr/>
            <p:nvPr/>
          </p:nvGrpSpPr>
          <p:grpSpPr>
            <a:xfrm rot="842146" flipH="1">
              <a:off x="7053128" y="2851681"/>
              <a:ext cx="381294" cy="262605"/>
              <a:chOff x="3667032" y="1708483"/>
              <a:chExt cx="8105829" cy="5582653"/>
            </a:xfrm>
            <a:solidFill>
              <a:schemeClr val="bg1"/>
            </a:solidFill>
          </p:grpSpPr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7972B8B6-BD9A-4052-9A66-8CED93D2888E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9DF734EE-7976-4D6C-A269-68E198421B3A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AB45A9D4-0F80-4755-A208-155E53EDC016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FCB6B40D-9898-4BDE-8B51-3B9248E9AABB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BBF397E9-95C7-4C2F-9492-A42065D0CC1D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691D8A7E-7A0B-4107-95EB-5A4DAB6219C7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96E4F325-E5A9-411D-BB23-9E8E4AA9D170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</p:grp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C951A5E2-CBA8-4894-B6D1-6AF118454C4B}"/>
                </a:ext>
              </a:extLst>
            </p:cNvPr>
            <p:cNvGrpSpPr/>
            <p:nvPr/>
          </p:nvGrpSpPr>
          <p:grpSpPr>
            <a:xfrm rot="74106" flipH="1">
              <a:off x="7557876" y="2228312"/>
              <a:ext cx="381469" cy="456253"/>
              <a:chOff x="5704433" y="717502"/>
              <a:chExt cx="7365528" cy="8809481"/>
            </a:xfrm>
            <a:solidFill>
              <a:schemeClr val="bg1"/>
            </a:solidFill>
          </p:grpSpPr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40E7FF8C-51B1-4759-8C07-478B9A9FE2F5}"/>
                  </a:ext>
                </a:extLst>
              </p:cNvPr>
              <p:cNvSpPr/>
              <p:nvPr/>
            </p:nvSpPr>
            <p:spPr>
              <a:xfrm>
                <a:off x="11674968" y="8268753"/>
                <a:ext cx="765879" cy="1258230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0" h="438150">
                    <a:moveTo>
                      <a:pt x="0" y="0"/>
                    </a:moveTo>
                    <a:lnTo>
                      <a:pt x="19050" y="438150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359D43C2-504A-44AF-9702-B18FBA3BD0BF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C61DFFD4-A40C-43E1-A49D-9DEF7369F123}"/>
                  </a:ext>
                </a:extLst>
              </p:cNvPr>
              <p:cNvSpPr/>
              <p:nvPr/>
            </p:nvSpPr>
            <p:spPr>
              <a:xfrm>
                <a:off x="5704433" y="5540923"/>
                <a:ext cx="793232" cy="589649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6225" h="205332">
                    <a:moveTo>
                      <a:pt x="157232" y="0"/>
                    </a:moveTo>
                    <a:lnTo>
                      <a:pt x="0" y="205332"/>
                    </a:lnTo>
                    <a:lnTo>
                      <a:pt x="276225" y="157707"/>
                    </a:lnTo>
                    <a:lnTo>
                      <a:pt x="15723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5813A85C-D864-4935-8A85-1B8F5179EF27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B5265BAE-BA6E-40DF-A20B-FB8E1F17CF6E}"/>
                  </a:ext>
                </a:extLst>
              </p:cNvPr>
              <p:cNvSpPr/>
              <p:nvPr/>
            </p:nvSpPr>
            <p:spPr>
              <a:xfrm>
                <a:off x="10143209" y="2425829"/>
                <a:ext cx="2926752" cy="3993512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9175" h="1390650">
                    <a:moveTo>
                      <a:pt x="1019175" y="0"/>
                    </a:moveTo>
                    <a:lnTo>
                      <a:pt x="0" y="295275"/>
                    </a:lnTo>
                    <a:lnTo>
                      <a:pt x="19050" y="1390650"/>
                    </a:lnTo>
                    <a:lnTo>
                      <a:pt x="1019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E0D4BB6F-C471-4B32-8C63-688800B68924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39247210-D7D4-4908-9827-BC92F5BCEE58}"/>
                  </a:ext>
                </a:extLst>
              </p:cNvPr>
              <p:cNvSpPr/>
              <p:nvPr/>
            </p:nvSpPr>
            <p:spPr>
              <a:xfrm>
                <a:off x="7708809" y="717502"/>
                <a:ext cx="2543812" cy="6236443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171700">
                    <a:moveTo>
                      <a:pt x="0" y="914400"/>
                    </a:moveTo>
                    <a:lnTo>
                      <a:pt x="871538" y="0"/>
                    </a:lnTo>
                    <a:cubicBezTo>
                      <a:pt x="876300" y="723900"/>
                      <a:pt x="881063" y="1447800"/>
                      <a:pt x="885825" y="2171700"/>
                    </a:cubicBezTo>
                    <a:lnTo>
                      <a:pt x="0" y="91440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</p:grpSp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CA312F73-991F-4F7B-9FDC-25AA854BD476}"/>
                </a:ext>
              </a:extLst>
            </p:cNvPr>
            <p:cNvGrpSpPr/>
            <p:nvPr/>
          </p:nvGrpSpPr>
          <p:grpSpPr>
            <a:xfrm rot="74106" flipH="1">
              <a:off x="6791910" y="2911481"/>
              <a:ext cx="381469" cy="456253"/>
              <a:chOff x="5704433" y="717502"/>
              <a:chExt cx="7365528" cy="8809481"/>
            </a:xfrm>
            <a:solidFill>
              <a:schemeClr val="bg1"/>
            </a:solidFill>
          </p:grpSpPr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BFF6FF45-EADD-4FA1-99E0-86D444ACCD21}"/>
                  </a:ext>
                </a:extLst>
              </p:cNvPr>
              <p:cNvSpPr/>
              <p:nvPr/>
            </p:nvSpPr>
            <p:spPr>
              <a:xfrm>
                <a:off x="11674968" y="8268753"/>
                <a:ext cx="765879" cy="1258230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0" h="438150">
                    <a:moveTo>
                      <a:pt x="0" y="0"/>
                    </a:moveTo>
                    <a:lnTo>
                      <a:pt x="19050" y="438150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B1A58CAD-B558-4EA6-B638-68520491A374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FDD4019D-1255-44B8-BABE-D1D5E38D9E0A}"/>
                  </a:ext>
                </a:extLst>
              </p:cNvPr>
              <p:cNvSpPr/>
              <p:nvPr/>
            </p:nvSpPr>
            <p:spPr>
              <a:xfrm>
                <a:off x="5704433" y="5540923"/>
                <a:ext cx="793232" cy="589649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6225" h="205332">
                    <a:moveTo>
                      <a:pt x="157232" y="0"/>
                    </a:moveTo>
                    <a:lnTo>
                      <a:pt x="0" y="205332"/>
                    </a:lnTo>
                    <a:lnTo>
                      <a:pt x="276225" y="157707"/>
                    </a:lnTo>
                    <a:lnTo>
                      <a:pt x="157232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1E30CBC9-EBFE-46DA-A21A-8BB73BE5C4AD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6843B42A-21D4-43F3-8852-945EDA1EE2E2}"/>
                  </a:ext>
                </a:extLst>
              </p:cNvPr>
              <p:cNvSpPr/>
              <p:nvPr/>
            </p:nvSpPr>
            <p:spPr>
              <a:xfrm>
                <a:off x="10143209" y="2425829"/>
                <a:ext cx="2926752" cy="3993512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9175" h="1390650">
                    <a:moveTo>
                      <a:pt x="1019175" y="0"/>
                    </a:moveTo>
                    <a:lnTo>
                      <a:pt x="0" y="295275"/>
                    </a:lnTo>
                    <a:lnTo>
                      <a:pt x="19050" y="1390650"/>
                    </a:lnTo>
                    <a:lnTo>
                      <a:pt x="1019175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C3B80C98-E8B2-4F39-8C55-ED8E6A8196E9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23D54681-E708-4D15-8CBD-E937604B0B50}"/>
                  </a:ext>
                </a:extLst>
              </p:cNvPr>
              <p:cNvSpPr/>
              <p:nvPr/>
            </p:nvSpPr>
            <p:spPr>
              <a:xfrm>
                <a:off x="7708809" y="717502"/>
                <a:ext cx="2543812" cy="6236443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171700">
                    <a:moveTo>
                      <a:pt x="0" y="914400"/>
                    </a:moveTo>
                    <a:lnTo>
                      <a:pt x="871538" y="0"/>
                    </a:lnTo>
                    <a:cubicBezTo>
                      <a:pt x="876300" y="723900"/>
                      <a:pt x="881063" y="1447800"/>
                      <a:pt x="885825" y="2171700"/>
                    </a:cubicBezTo>
                    <a:lnTo>
                      <a:pt x="0" y="91440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009508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6600"/>
        </a:solidFill>
        <a:effectLst/>
      </p:bgPr>
    </p:bg>
    <p:spTree>
      <p:nvGrpSpPr>
        <p:cNvPr id="1" name="Shape 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24B628DE-E20F-4325-989F-0B1E30DB5EE7}"/>
              </a:ext>
            </a:extLst>
          </p:cNvPr>
          <p:cNvCxnSpPr/>
          <p:nvPr/>
        </p:nvCxnSpPr>
        <p:spPr>
          <a:xfrm>
            <a:off x="3211286" y="2819400"/>
            <a:ext cx="4985657" cy="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ounded Rectangle 10">
            <a:extLst>
              <a:ext uri="{FF2B5EF4-FFF2-40B4-BE49-F238E27FC236}">
                <a16:creationId xmlns:a16="http://schemas.microsoft.com/office/drawing/2014/main" id="{3B9A53B2-7303-42DA-A4DA-C9C1D2AB7876}"/>
              </a:ext>
            </a:extLst>
          </p:cNvPr>
          <p:cNvSpPr/>
          <p:nvPr/>
        </p:nvSpPr>
        <p:spPr>
          <a:xfrm>
            <a:off x="478513" y="172720"/>
            <a:ext cx="1401087" cy="622300"/>
          </a:xfrm>
          <a:prstGeom prst="roundRect">
            <a:avLst>
              <a:gd name="adj" fmla="val 50000"/>
            </a:avLst>
          </a:prstGeom>
          <a:solidFill>
            <a:sysClr val="window" lastClr="FFFFFF">
              <a:alpha val="0"/>
            </a:sysClr>
          </a:solidFill>
          <a:ln w="57150" cap="flat" cmpd="sng" algn="ctr">
            <a:solidFill>
              <a:srgbClr val="FF7B21"/>
            </a:solidFill>
            <a:prstDash val="solid"/>
            <a:miter lim="800000"/>
          </a:ln>
          <a:effectLst/>
        </p:spPr>
        <p:txBody>
          <a:bodyPr anchor="ctr"/>
          <a:lstStyle/>
          <a:p>
            <a:pPr algn="ctr" defTabSz="685715">
              <a:defRPr/>
            </a:pPr>
            <a:r>
              <a:rPr lang="en-US" altLang="ko-KR" sz="2800" b="1" kern="0" dirty="0" err="1">
                <a:solidFill>
                  <a:srgbClr val="FDBDC7">
                    <a:lumMod val="2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altLang="ko-KR" sz="2800" b="1" kern="0" dirty="0">
                <a:solidFill>
                  <a:srgbClr val="FDBDC7">
                    <a:lumMod val="2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2.</a:t>
            </a:r>
            <a:endParaRPr lang="ko-KR" altLang="en-US" sz="2800" b="1" kern="0" dirty="0">
              <a:solidFill>
                <a:srgbClr val="FDBDC7">
                  <a:lumMod val="25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Text Box 10">
            <a:extLst>
              <a:ext uri="{FF2B5EF4-FFF2-40B4-BE49-F238E27FC236}">
                <a16:creationId xmlns:a16="http://schemas.microsoft.com/office/drawing/2014/main" id="{276F28B4-F359-4599-94AE-31E1A34A2C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11680" y="177165"/>
            <a:ext cx="1003808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3600" b="1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Mỗi</a:t>
            </a:r>
            <a:r>
              <a:rPr lang="en-US" altLang="en-US" sz="3600" b="1" dirty="0">
                <a:solidFill>
                  <a:srgbClr val="6633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giờ</a:t>
            </a:r>
            <a:r>
              <a:rPr lang="en-US" altLang="en-US" sz="3600" b="1" dirty="0">
                <a:solidFill>
                  <a:srgbClr val="6633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có</a:t>
            </a:r>
            <a:r>
              <a:rPr lang="en-US" altLang="en-US" sz="3600" b="1" dirty="0">
                <a:solidFill>
                  <a:srgbClr val="663300"/>
                </a:solidFill>
                <a:latin typeface="Times New Roman" panose="02020603050405020304" pitchFamily="18" charset="0"/>
              </a:rPr>
              <a:t> 60 </a:t>
            </a:r>
            <a:r>
              <a:rPr lang="en-US" altLang="en-US" sz="3600" b="1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phút</a:t>
            </a:r>
            <a:r>
              <a:rPr lang="en-US" altLang="en-US" sz="3600" b="1" dirty="0">
                <a:solidFill>
                  <a:srgbClr val="663300"/>
                </a:solidFill>
                <a:latin typeface="Times New Roman" panose="02020603050405020304" pitchFamily="18" charset="0"/>
              </a:rPr>
              <a:t>. </a:t>
            </a:r>
            <a:r>
              <a:rPr lang="en-US" altLang="en-US" sz="3600" b="1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Hỏi</a:t>
            </a:r>
            <a:r>
              <a:rPr lang="en-US" altLang="en-US" sz="3600" b="1" dirty="0">
                <a:solidFill>
                  <a:srgbClr val="663300"/>
                </a:solidFill>
                <a:latin typeface="Times New Roman" panose="02020603050405020304" pitchFamily="18" charset="0"/>
              </a:rPr>
              <a:t>     </a:t>
            </a:r>
            <a:r>
              <a:rPr lang="en-US" altLang="en-US" sz="3600" b="1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giờ</a:t>
            </a:r>
            <a:r>
              <a:rPr lang="en-US" altLang="en-US" sz="3600" b="1" dirty="0">
                <a:solidFill>
                  <a:srgbClr val="6633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có</a:t>
            </a:r>
            <a:r>
              <a:rPr lang="en-US" altLang="en-US" sz="3600" b="1" dirty="0">
                <a:solidFill>
                  <a:srgbClr val="663300"/>
                </a:solidFill>
                <a:latin typeface="Times New Roman" panose="02020603050405020304" pitchFamily="18" charset="0"/>
              </a:rPr>
              <a:t> bao </a:t>
            </a:r>
            <a:r>
              <a:rPr lang="en-US" altLang="en-US" sz="3600" b="1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nhiêu</a:t>
            </a:r>
            <a:r>
              <a:rPr lang="en-US" altLang="en-US" sz="3600" b="1" dirty="0">
                <a:solidFill>
                  <a:srgbClr val="6633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phút</a:t>
            </a:r>
            <a:r>
              <a:rPr lang="en-US" altLang="en-US" sz="3600" b="1" dirty="0">
                <a:solidFill>
                  <a:srgbClr val="663300"/>
                </a:solidFill>
                <a:latin typeface="Times New Roman" panose="02020603050405020304" pitchFamily="18" charset="0"/>
              </a:rPr>
              <a:t>?</a:t>
            </a:r>
          </a:p>
        </p:txBody>
      </p:sp>
      <p:graphicFrame>
        <p:nvGraphicFramePr>
          <p:cNvPr id="5" name="Object 36">
            <a:extLst>
              <a:ext uri="{FF2B5EF4-FFF2-40B4-BE49-F238E27FC236}">
                <a16:creationId xmlns:a16="http://schemas.microsoft.com/office/drawing/2014/main" id="{02EA484B-D8D4-4594-A4F2-569CA767159E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530994173"/>
              </p:ext>
            </p:extLst>
          </p:nvPr>
        </p:nvGraphicFramePr>
        <p:xfrm>
          <a:off x="6792736" y="250370"/>
          <a:ext cx="546504" cy="9946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24" name="Equation" r:id="rId4" imgW="139639" imgH="393529" progId="Equation.3">
                  <p:embed/>
                </p:oleObj>
              </mc:Choice>
              <mc:Fallback>
                <p:oleObj name="Equation" r:id="rId4" imgW="139639" imgH="393529" progId="Equation.3">
                  <p:embed/>
                  <p:pic>
                    <p:nvPicPr>
                      <p:cNvPr id="8228" name="Object 36">
                        <a:extLst>
                          <a:ext uri="{FF2B5EF4-FFF2-40B4-BE49-F238E27FC236}">
                            <a16:creationId xmlns:a16="http://schemas.microsoft.com/office/drawing/2014/main" id="{26FDEFD6-3C93-47CA-B593-CE3B5D987253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92736" y="250370"/>
                        <a:ext cx="546504" cy="9946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extBox 15">
            <a:extLst>
              <a:ext uri="{FF2B5EF4-FFF2-40B4-BE49-F238E27FC236}">
                <a16:creationId xmlns:a16="http://schemas.microsoft.com/office/drawing/2014/main" id="{3E9BB248-A2D4-4B4A-8F0E-43A45B6A99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78103" y="968828"/>
            <a:ext cx="160020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3200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Tóm</a:t>
            </a:r>
            <a:r>
              <a:rPr lang="en-US" altLang="en-US" sz="3200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tắt</a:t>
            </a:r>
            <a:endParaRPr lang="en-US" altLang="en-US" sz="3200" b="1" dirty="0">
              <a:solidFill>
                <a:srgbClr val="6633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TextBox 16">
            <a:extLst>
              <a:ext uri="{FF2B5EF4-FFF2-40B4-BE49-F238E27FC236}">
                <a16:creationId xmlns:a16="http://schemas.microsoft.com/office/drawing/2014/main" id="{D22CA482-A5F0-434E-8F69-F782CFEDA8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90052" y="1671320"/>
            <a:ext cx="150279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2800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 </a:t>
            </a:r>
            <a:r>
              <a:rPr lang="en-US" altLang="en-US" sz="2800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endParaRPr lang="en-US" altLang="en-US" sz="2800" b="1" dirty="0">
              <a:solidFill>
                <a:srgbClr val="6633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" name="AutoShape 18">
            <a:extLst>
              <a:ext uri="{FF2B5EF4-FFF2-40B4-BE49-F238E27FC236}">
                <a16:creationId xmlns:a16="http://schemas.microsoft.com/office/drawing/2014/main" id="{47FC941D-C1DC-4B87-ABE3-C8D14912AE3E}"/>
              </a:ext>
            </a:extLst>
          </p:cNvPr>
          <p:cNvSpPr>
            <a:spLocks/>
          </p:cNvSpPr>
          <p:nvPr/>
        </p:nvSpPr>
        <p:spPr bwMode="auto">
          <a:xfrm rot="5400000">
            <a:off x="5483134" y="48259"/>
            <a:ext cx="457200" cy="4953000"/>
          </a:xfrm>
          <a:prstGeom prst="leftBrace">
            <a:avLst>
              <a:gd name="adj1" fmla="val 90278"/>
              <a:gd name="adj2" fmla="val 50000"/>
            </a:avLst>
          </a:prstGeom>
          <a:noFill/>
          <a:ln w="19050">
            <a:solidFill>
              <a:schemeClr val="accent3">
                <a:lumMod val="50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" name="AutoShape 22">
            <a:extLst>
              <a:ext uri="{FF2B5EF4-FFF2-40B4-BE49-F238E27FC236}">
                <a16:creationId xmlns:a16="http://schemas.microsoft.com/office/drawing/2014/main" id="{2E9CC708-0B9A-4355-937C-08B9A783CA03}"/>
              </a:ext>
            </a:extLst>
          </p:cNvPr>
          <p:cNvSpPr>
            <a:spLocks/>
          </p:cNvSpPr>
          <p:nvPr/>
        </p:nvSpPr>
        <p:spPr bwMode="auto">
          <a:xfrm rot="16200000">
            <a:off x="3597003" y="2489563"/>
            <a:ext cx="309154" cy="990600"/>
          </a:xfrm>
          <a:prstGeom prst="leftBrace">
            <a:avLst>
              <a:gd name="adj1" fmla="val 108333"/>
              <a:gd name="adj2" fmla="val 50000"/>
            </a:avLst>
          </a:prstGeom>
          <a:noFill/>
          <a:ln w="38100">
            <a:solidFill>
              <a:srgbClr val="CC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 Box 23">
            <a:extLst>
              <a:ext uri="{FF2B5EF4-FFF2-40B4-BE49-F238E27FC236}">
                <a16:creationId xmlns:a16="http://schemas.microsoft.com/office/drawing/2014/main" id="{21A975DA-A8A3-4A4C-B60D-49A18D5327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3134360"/>
            <a:ext cx="1524000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2800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r>
              <a:rPr lang="en-US" altLang="en-US" sz="2800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r>
              <a:rPr lang="en-US" altLang="en-US" sz="2800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</a:t>
            </a:r>
          </a:p>
        </p:txBody>
      </p:sp>
      <p:sp>
        <p:nvSpPr>
          <p:cNvPr id="22" name="Text Box 24">
            <a:extLst>
              <a:ext uri="{FF2B5EF4-FFF2-40B4-BE49-F238E27FC236}">
                <a16:creationId xmlns:a16="http://schemas.microsoft.com/office/drawing/2014/main" id="{694CF0C1-4911-4CFD-8E30-ECA9FB9C66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70514" y="4470718"/>
            <a:ext cx="3690257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0" cap="none" spc="0" normalizeH="0" baseline="0" noProof="0" dirty="0" err="1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HP001 Kieu 5H" panose="020B0603050302020204" pitchFamily="34" charset="0"/>
                <a:cs typeface="Times New Roman" panose="02020603050405020304" pitchFamily="18" charset="0"/>
              </a:rPr>
              <a:t>giờ</a:t>
            </a:r>
            <a:r>
              <a:rPr kumimoji="0" lang="en-US" alt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HP001 Kieu 5H" panose="020B060305030202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3600" b="0" i="0" u="none" strike="noStrike" kern="0" cap="none" spc="0" normalizeH="0" baseline="0" noProof="0" dirty="0" err="1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HP001 Kieu 5H" panose="020B0603050302020204" pitchFamily="34" charset="0"/>
                <a:cs typeface="Times New Roman" panose="02020603050405020304" pitchFamily="18" charset="0"/>
              </a:rPr>
              <a:t>có</a:t>
            </a:r>
            <a:r>
              <a:rPr kumimoji="0" lang="en-US" alt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HP001 Kieu 5H" panose="020B060305030202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3600" b="0" i="0" u="none" strike="noStrike" kern="0" cap="none" spc="0" normalizeH="0" baseline="0" noProof="0" dirty="0" err="1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HP001 Kieu 5H" panose="020B0603050302020204" pitchFamily="34" charset="0"/>
                <a:cs typeface="Times New Roman" panose="02020603050405020304" pitchFamily="18" charset="0"/>
              </a:rPr>
              <a:t>số</a:t>
            </a:r>
            <a:r>
              <a:rPr kumimoji="0" lang="en-US" alt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HP001 Kieu 5H" panose="020B060305030202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3600" b="0" i="0" u="none" strike="noStrike" kern="0" cap="none" spc="0" normalizeH="0" baseline="0" noProof="0" dirty="0" err="1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HP001 Kieu 5H" panose="020B0603050302020204" pitchFamily="34" charset="0"/>
                <a:cs typeface="Times New Roman" panose="02020603050405020304" pitchFamily="18" charset="0"/>
              </a:rPr>
              <a:t>phút</a:t>
            </a:r>
            <a:r>
              <a:rPr kumimoji="0" lang="en-US" alt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HP001 Kieu 5H" panose="020B060305030202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3600" b="0" i="0" u="none" strike="noStrike" kern="0" cap="none" spc="0" normalizeH="0" baseline="0" noProof="0" dirty="0" err="1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HP001 Kieu 5H" panose="020B0603050302020204" pitchFamily="34" charset="0"/>
                <a:cs typeface="Times New Roman" panose="02020603050405020304" pitchFamily="18" charset="0"/>
              </a:rPr>
              <a:t>là</a:t>
            </a:r>
            <a:r>
              <a:rPr kumimoji="0" lang="en-US" alt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HP001 Kieu 5H" panose="020B0603050302020204" pitchFamily="34" charset="0"/>
                <a:cs typeface="Times New Roman" panose="02020603050405020304" pitchFamily="18" charset="0"/>
              </a:rPr>
              <a:t>:</a:t>
            </a:r>
          </a:p>
        </p:txBody>
      </p:sp>
      <p:sp>
        <p:nvSpPr>
          <p:cNvPr id="23" name="TextBox 15">
            <a:extLst>
              <a:ext uri="{FF2B5EF4-FFF2-40B4-BE49-F238E27FC236}">
                <a16:creationId xmlns:a16="http://schemas.microsoft.com/office/drawing/2014/main" id="{86DF1160-E540-4927-82D6-3010B1D062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11634" y="3746212"/>
            <a:ext cx="160020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3200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Giải</a:t>
            </a:r>
            <a:endParaRPr lang="en-US" altLang="en-US" sz="3200" b="1" dirty="0">
              <a:solidFill>
                <a:srgbClr val="6633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" name="Text Box 28">
            <a:extLst>
              <a:ext uri="{FF2B5EF4-FFF2-40B4-BE49-F238E27FC236}">
                <a16:creationId xmlns:a16="http://schemas.microsoft.com/office/drawing/2014/main" id="{F2FC5BCB-7DFC-4A28-B6BE-137F269B2D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6989" y="5130800"/>
            <a:ext cx="4006668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HP001 Kieu 5H" panose="020B0603050302020204" pitchFamily="34" charset="0"/>
                <a:cs typeface="Times New Roman" panose="02020603050405020304" pitchFamily="18" charset="0"/>
              </a:rPr>
              <a:t>60 : 5 = 12 </a:t>
            </a:r>
            <a:r>
              <a:rPr kumimoji="0" lang="en-US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( </a:t>
            </a:r>
            <a:r>
              <a:rPr kumimoji="0" lang="en-US" altLang="en-US" sz="3600" b="0" i="0" u="none" strike="noStrike" kern="0" cap="none" spc="0" normalizeH="0" baseline="0" noProof="0" dirty="0" err="1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HP001 Kieu 5H" panose="020B0603050302020204" pitchFamily="34" charset="0"/>
                <a:cs typeface="Times New Roman" panose="02020603050405020304" pitchFamily="18" charset="0"/>
              </a:rPr>
              <a:t>phút</a:t>
            </a:r>
            <a:r>
              <a:rPr kumimoji="0" lang="en-US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HP001 Kieu 5H" panose="020B060305030202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</a:p>
        </p:txBody>
      </p:sp>
      <p:sp>
        <p:nvSpPr>
          <p:cNvPr id="25" name="Text Box 29">
            <a:extLst>
              <a:ext uri="{FF2B5EF4-FFF2-40B4-BE49-F238E27FC236}">
                <a16:creationId xmlns:a16="http://schemas.microsoft.com/office/drawing/2014/main" id="{E0A32ACA-B3AB-4974-B21E-32BDD35F0B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50228" y="5820954"/>
            <a:ext cx="4299858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3600" dirty="0" err="1">
                <a:solidFill>
                  <a:srgbClr val="663300"/>
                </a:solidFill>
                <a:latin typeface="HP001 Kieu 5H" panose="020B0603050302020204" pitchFamily="34" charset="0"/>
                <a:cs typeface="Times New Roman" panose="02020603050405020304" pitchFamily="18" charset="0"/>
              </a:rPr>
              <a:t>Đáp</a:t>
            </a:r>
            <a:r>
              <a:rPr lang="en-US" altLang="en-US" sz="3600" dirty="0">
                <a:solidFill>
                  <a:srgbClr val="663300"/>
                </a:solidFill>
                <a:latin typeface="HP001 Kieu 5H" panose="020B0603050302020204" pitchFamily="34" charset="0"/>
                <a:cs typeface="Times New Roman" panose="02020603050405020304" pitchFamily="18" charset="0"/>
              </a:rPr>
              <a:t> </a:t>
            </a:r>
            <a:r>
              <a:rPr lang="en-US" altLang="en-US" sz="3600" dirty="0" err="1">
                <a:solidFill>
                  <a:srgbClr val="663300"/>
                </a:solidFill>
                <a:latin typeface="HP001 Kieu 5H" panose="020B0603050302020204" pitchFamily="34" charset="0"/>
                <a:cs typeface="Times New Roman" panose="02020603050405020304" pitchFamily="18" charset="0"/>
              </a:rPr>
              <a:t>số</a:t>
            </a:r>
            <a:r>
              <a:rPr lang="en-US" altLang="en-US" sz="3600" dirty="0">
                <a:solidFill>
                  <a:srgbClr val="663300"/>
                </a:solidFill>
                <a:latin typeface="HP001 Kieu 5H" panose="020B0603050302020204" pitchFamily="34" charset="0"/>
                <a:cs typeface="Times New Roman" panose="02020603050405020304" pitchFamily="18" charset="0"/>
              </a:rPr>
              <a:t> :12 </a:t>
            </a:r>
            <a:r>
              <a:rPr lang="en-US" altLang="en-US" sz="3600" dirty="0" err="1">
                <a:solidFill>
                  <a:srgbClr val="663300"/>
                </a:solidFill>
                <a:latin typeface="HP001 Kieu 5H" panose="020B0603050302020204" pitchFamily="34" charset="0"/>
                <a:cs typeface="Times New Roman" panose="02020603050405020304" pitchFamily="18" charset="0"/>
              </a:rPr>
              <a:t>phút</a:t>
            </a:r>
            <a:endParaRPr lang="en-US" altLang="en-US" sz="3600" dirty="0">
              <a:solidFill>
                <a:srgbClr val="663300"/>
              </a:solidFill>
              <a:latin typeface="HP001 Kieu 5H" panose="020B0603050302020204" pitchFamily="34" charset="0"/>
              <a:cs typeface="Times New Roman" panose="02020603050405020304" pitchFamily="18" charset="0"/>
            </a:endParaRPr>
          </a:p>
        </p:txBody>
      </p:sp>
      <p:graphicFrame>
        <p:nvGraphicFramePr>
          <p:cNvPr id="26" name="Object 36">
            <a:extLst>
              <a:ext uri="{FF2B5EF4-FFF2-40B4-BE49-F238E27FC236}">
                <a16:creationId xmlns:a16="http://schemas.microsoft.com/office/drawing/2014/main" id="{9DDBBC23-CF54-4C94-AE6D-249BC6157D74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150821873"/>
              </p:ext>
            </p:extLst>
          </p:nvPr>
        </p:nvGraphicFramePr>
        <p:xfrm>
          <a:off x="3071132" y="4256313"/>
          <a:ext cx="555625" cy="119742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25" name="Equation" r:id="rId6" imgW="139639" imgH="393529" progId="Equation.3">
                  <p:embed/>
                </p:oleObj>
              </mc:Choice>
              <mc:Fallback>
                <p:oleObj name="Equation" r:id="rId6" imgW="139639" imgH="393529" progId="Equation.3">
                  <p:embed/>
                  <p:pic>
                    <p:nvPicPr>
                      <p:cNvPr id="5" name="Object 36">
                        <a:extLst>
                          <a:ext uri="{FF2B5EF4-FFF2-40B4-BE49-F238E27FC236}">
                            <a16:creationId xmlns:a16="http://schemas.microsoft.com/office/drawing/2014/main" id="{02EA484B-D8D4-4594-A4F2-569CA767159E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071132" y="4256313"/>
                        <a:ext cx="555625" cy="1197429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70B2207-8DC5-4B46-AF62-3F09FDD70ACF}"/>
                  </a:ext>
                </a:extLst>
              </p14:cNvPr>
              <p14:cNvContentPartPr/>
              <p14:nvPr/>
            </p14:nvContentPartPr>
            <p14:xfrm>
              <a:off x="-294137" y="1719909"/>
              <a:ext cx="3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70B2207-8DC5-4B46-AF62-3F09FDD70ACF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-329777" y="1683909"/>
                <a:ext cx="7200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BEA6A2B-1133-4D9E-BE1A-29CE989CA9FF}"/>
                  </a:ext>
                </a:extLst>
              </p14:cNvPr>
              <p14:cNvContentPartPr/>
              <p14:nvPr/>
            </p14:nvContentPartPr>
            <p14:xfrm>
              <a:off x="4223503" y="2797389"/>
              <a:ext cx="360" cy="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BEA6A2B-1133-4D9E-BE1A-29CE989CA9FF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4160503" y="2734389"/>
                <a:ext cx="1260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6DCDE67-389D-445C-A071-D31EBDBD78E7}"/>
                  </a:ext>
                </a:extLst>
              </p14:cNvPr>
              <p14:cNvContentPartPr/>
              <p14:nvPr/>
            </p14:nvContentPartPr>
            <p14:xfrm>
              <a:off x="5203063" y="2797389"/>
              <a:ext cx="360" cy="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6DCDE67-389D-445C-A071-D31EBDBD78E7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5140063" y="2734389"/>
                <a:ext cx="1260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948FEB9-8978-46AD-8547-3BC590EB6A4D}"/>
                  </a:ext>
                </a:extLst>
              </p14:cNvPr>
              <p14:cNvContentPartPr/>
              <p14:nvPr/>
            </p14:nvContentPartPr>
            <p14:xfrm>
              <a:off x="6226183" y="2797389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948FEB9-8978-46AD-8547-3BC590EB6A4D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6163183" y="2734389"/>
                <a:ext cx="1260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5749596-ED2D-4BD1-AFB6-2B34BFE09F92}"/>
                  </a:ext>
                </a:extLst>
              </p14:cNvPr>
              <p14:cNvContentPartPr/>
              <p14:nvPr/>
            </p14:nvContentPartPr>
            <p14:xfrm>
              <a:off x="7227703" y="2807829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5749596-ED2D-4BD1-AFB6-2B34BFE09F9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7165063" y="2744829"/>
                <a:ext cx="1260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1AC2FB2-F91D-4168-9162-3A75B68B0A35}"/>
                  </a:ext>
                </a:extLst>
              </p14:cNvPr>
              <p14:cNvContentPartPr/>
              <p14:nvPr/>
            </p14:nvContentPartPr>
            <p14:xfrm>
              <a:off x="8196823" y="2786229"/>
              <a:ext cx="360" cy="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1AC2FB2-F91D-4168-9162-3A75B68B0A35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133823" y="2723229"/>
                <a:ext cx="12600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6B7770D-A056-449A-A0A3-6D4DA8DCC882}"/>
                  </a:ext>
                </a:extLst>
              </p14:cNvPr>
              <p14:cNvContentPartPr/>
              <p14:nvPr/>
            </p14:nvContentPartPr>
            <p14:xfrm>
              <a:off x="3210823" y="2818989"/>
              <a:ext cx="360" cy="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6B7770D-A056-449A-A0A3-6D4DA8DCC882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3147823" y="2755989"/>
                <a:ext cx="126000" cy="126000"/>
              </a:xfrm>
              <a:prstGeom prst="rect">
                <a:avLst/>
              </a:prstGeom>
            </p:spPr>
          </p:pic>
        </mc:Fallback>
      </mc:AlternateContent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792605C2-730D-495F-A2FD-CF6B6B270907}"/>
              </a:ext>
            </a:extLst>
          </p:cNvPr>
          <p:cNvCxnSpPr/>
          <p:nvPr/>
        </p:nvCxnSpPr>
        <p:spPr>
          <a:xfrm>
            <a:off x="2133600" y="762000"/>
            <a:ext cx="1360715" cy="0"/>
          </a:xfrm>
          <a:prstGeom prst="line">
            <a:avLst/>
          </a:prstGeom>
          <a:ln w="28575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D62F3AA-2ED4-4345-B40E-9500763DAC02}"/>
              </a:ext>
            </a:extLst>
          </p:cNvPr>
          <p:cNvCxnSpPr>
            <a:cxnSpLocks/>
          </p:cNvCxnSpPr>
          <p:nvPr/>
        </p:nvCxnSpPr>
        <p:spPr>
          <a:xfrm>
            <a:off x="4256315" y="783771"/>
            <a:ext cx="1480456" cy="0"/>
          </a:xfrm>
          <a:prstGeom prst="line">
            <a:avLst/>
          </a:prstGeom>
          <a:ln w="28575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Oval 32">
            <a:extLst>
              <a:ext uri="{FF2B5EF4-FFF2-40B4-BE49-F238E27FC236}">
                <a16:creationId xmlns:a16="http://schemas.microsoft.com/office/drawing/2014/main" id="{2AACCD85-1173-41CC-82A0-375598A1413C}"/>
              </a:ext>
            </a:extLst>
          </p:cNvPr>
          <p:cNvSpPr/>
          <p:nvPr/>
        </p:nvSpPr>
        <p:spPr>
          <a:xfrm>
            <a:off x="6836228" y="185058"/>
            <a:ext cx="381000" cy="1197428"/>
          </a:xfrm>
          <a:prstGeom prst="ellipse">
            <a:avLst/>
          </a:prstGeom>
          <a:noFill/>
          <a:ln w="28575">
            <a:solidFill>
              <a:srgbClr val="0000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E07CA223-51D5-4E98-A1D6-FB1B7E53034D}"/>
              </a:ext>
            </a:extLst>
          </p:cNvPr>
          <p:cNvCxnSpPr>
            <a:cxnSpLocks/>
          </p:cNvCxnSpPr>
          <p:nvPr/>
        </p:nvCxnSpPr>
        <p:spPr>
          <a:xfrm>
            <a:off x="8512629" y="772884"/>
            <a:ext cx="3091542" cy="0"/>
          </a:xfrm>
          <a:prstGeom prst="line">
            <a:avLst/>
          </a:prstGeom>
          <a:ln w="28575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CE04CF1B-5B8D-4E81-A861-3319264AA640}"/>
              </a:ext>
            </a:extLst>
          </p:cNvPr>
          <p:cNvSpPr/>
          <p:nvPr/>
        </p:nvSpPr>
        <p:spPr>
          <a:xfrm rot="5400000">
            <a:off x="2667000" y="-2667000"/>
            <a:ext cx="6858000" cy="12192000"/>
          </a:xfrm>
          <a:custGeom>
            <a:avLst/>
            <a:gdLst>
              <a:gd name="connsiteX0" fmla="*/ 488332 w 18296289"/>
              <a:gd name="connsiteY0" fmla="*/ 6 h 10287000"/>
              <a:gd name="connsiteX1" fmla="*/ 716342 w 18296289"/>
              <a:gd name="connsiteY1" fmla="*/ 6 h 10287000"/>
              <a:gd name="connsiteX2" fmla="*/ 716342 w 18296289"/>
              <a:gd name="connsiteY2" fmla="*/ 10287000 h 10287000"/>
              <a:gd name="connsiteX3" fmla="*/ 488332 w 18296289"/>
              <a:gd name="connsiteY3" fmla="*/ 10287000 h 10287000"/>
              <a:gd name="connsiteX4" fmla="*/ 0 w 18296289"/>
              <a:gd name="connsiteY4" fmla="*/ 6 h 10287000"/>
              <a:gd name="connsiteX5" fmla="*/ 228011 w 18296289"/>
              <a:gd name="connsiteY5" fmla="*/ 6 h 10287000"/>
              <a:gd name="connsiteX6" fmla="*/ 228011 w 18296289"/>
              <a:gd name="connsiteY6" fmla="*/ 10287000 h 10287000"/>
              <a:gd name="connsiteX7" fmla="*/ 0 w 18296289"/>
              <a:gd name="connsiteY7" fmla="*/ 10287000 h 10287000"/>
              <a:gd name="connsiteX8" fmla="*/ 976663 w 18296289"/>
              <a:gd name="connsiteY8" fmla="*/ 5 h 10287000"/>
              <a:gd name="connsiteX9" fmla="*/ 1204675 w 18296289"/>
              <a:gd name="connsiteY9" fmla="*/ 5 h 10287000"/>
              <a:gd name="connsiteX10" fmla="*/ 1204675 w 18296289"/>
              <a:gd name="connsiteY10" fmla="*/ 10287000 h 10287000"/>
              <a:gd name="connsiteX11" fmla="*/ 976663 w 18296289"/>
              <a:gd name="connsiteY11" fmla="*/ 10287000 h 10287000"/>
              <a:gd name="connsiteX12" fmla="*/ 1464995 w 18296289"/>
              <a:gd name="connsiteY12" fmla="*/ 5 h 10287000"/>
              <a:gd name="connsiteX13" fmla="*/ 1693006 w 18296289"/>
              <a:gd name="connsiteY13" fmla="*/ 5 h 10287000"/>
              <a:gd name="connsiteX14" fmla="*/ 1693006 w 18296289"/>
              <a:gd name="connsiteY14" fmla="*/ 10287000 h 10287000"/>
              <a:gd name="connsiteX15" fmla="*/ 1464995 w 18296289"/>
              <a:gd name="connsiteY15" fmla="*/ 10287000 h 10287000"/>
              <a:gd name="connsiteX16" fmla="*/ 1953326 w 18296289"/>
              <a:gd name="connsiteY16" fmla="*/ 5 h 10287000"/>
              <a:gd name="connsiteX17" fmla="*/ 2181338 w 18296289"/>
              <a:gd name="connsiteY17" fmla="*/ 5 h 10287000"/>
              <a:gd name="connsiteX18" fmla="*/ 2181338 w 18296289"/>
              <a:gd name="connsiteY18" fmla="*/ 10287000 h 10287000"/>
              <a:gd name="connsiteX19" fmla="*/ 1953326 w 18296289"/>
              <a:gd name="connsiteY19" fmla="*/ 10287000 h 10287000"/>
              <a:gd name="connsiteX20" fmla="*/ 2441658 w 18296289"/>
              <a:gd name="connsiteY20" fmla="*/ 5 h 10287000"/>
              <a:gd name="connsiteX21" fmla="*/ 2669670 w 18296289"/>
              <a:gd name="connsiteY21" fmla="*/ 5 h 10287000"/>
              <a:gd name="connsiteX22" fmla="*/ 2669670 w 18296289"/>
              <a:gd name="connsiteY22" fmla="*/ 10287000 h 10287000"/>
              <a:gd name="connsiteX23" fmla="*/ 2441658 w 18296289"/>
              <a:gd name="connsiteY23" fmla="*/ 10287000 h 10287000"/>
              <a:gd name="connsiteX24" fmla="*/ 2929991 w 18296289"/>
              <a:gd name="connsiteY24" fmla="*/ 5 h 10287000"/>
              <a:gd name="connsiteX25" fmla="*/ 3158002 w 18296289"/>
              <a:gd name="connsiteY25" fmla="*/ 5 h 10287000"/>
              <a:gd name="connsiteX26" fmla="*/ 3158002 w 18296289"/>
              <a:gd name="connsiteY26" fmla="*/ 10287000 h 10287000"/>
              <a:gd name="connsiteX27" fmla="*/ 2929991 w 18296289"/>
              <a:gd name="connsiteY27" fmla="*/ 10287000 h 10287000"/>
              <a:gd name="connsiteX28" fmla="*/ 3418323 w 18296289"/>
              <a:gd name="connsiteY28" fmla="*/ 5 h 10287000"/>
              <a:gd name="connsiteX29" fmla="*/ 3646334 w 18296289"/>
              <a:gd name="connsiteY29" fmla="*/ 5 h 10287000"/>
              <a:gd name="connsiteX30" fmla="*/ 3646334 w 18296289"/>
              <a:gd name="connsiteY30" fmla="*/ 10287000 h 10287000"/>
              <a:gd name="connsiteX31" fmla="*/ 3418323 w 18296289"/>
              <a:gd name="connsiteY31" fmla="*/ 10287000 h 10287000"/>
              <a:gd name="connsiteX32" fmla="*/ 3906655 w 18296289"/>
              <a:gd name="connsiteY32" fmla="*/ 5 h 10287000"/>
              <a:gd name="connsiteX33" fmla="*/ 4134665 w 18296289"/>
              <a:gd name="connsiteY33" fmla="*/ 5 h 10287000"/>
              <a:gd name="connsiteX34" fmla="*/ 4134665 w 18296289"/>
              <a:gd name="connsiteY34" fmla="*/ 10287000 h 10287000"/>
              <a:gd name="connsiteX35" fmla="*/ 3906655 w 18296289"/>
              <a:gd name="connsiteY35" fmla="*/ 10287000 h 10287000"/>
              <a:gd name="connsiteX36" fmla="*/ 4394985 w 18296289"/>
              <a:gd name="connsiteY36" fmla="*/ 4 h 10287000"/>
              <a:gd name="connsiteX37" fmla="*/ 4622994 w 18296289"/>
              <a:gd name="connsiteY37" fmla="*/ 4 h 10287000"/>
              <a:gd name="connsiteX38" fmla="*/ 4622994 w 18296289"/>
              <a:gd name="connsiteY38" fmla="*/ 10287000 h 10287000"/>
              <a:gd name="connsiteX39" fmla="*/ 4394985 w 18296289"/>
              <a:gd name="connsiteY39" fmla="*/ 10287000 h 10287000"/>
              <a:gd name="connsiteX40" fmla="*/ 4883318 w 18296289"/>
              <a:gd name="connsiteY40" fmla="*/ 4 h 10287000"/>
              <a:gd name="connsiteX41" fmla="*/ 5111327 w 18296289"/>
              <a:gd name="connsiteY41" fmla="*/ 4 h 10287000"/>
              <a:gd name="connsiteX42" fmla="*/ 5111327 w 18296289"/>
              <a:gd name="connsiteY42" fmla="*/ 10287000 h 10287000"/>
              <a:gd name="connsiteX43" fmla="*/ 4883318 w 18296289"/>
              <a:gd name="connsiteY43" fmla="*/ 10287000 h 10287000"/>
              <a:gd name="connsiteX44" fmla="*/ 5371649 w 18296289"/>
              <a:gd name="connsiteY44" fmla="*/ 4 h 10287000"/>
              <a:gd name="connsiteX45" fmla="*/ 5599660 w 18296289"/>
              <a:gd name="connsiteY45" fmla="*/ 4 h 10287000"/>
              <a:gd name="connsiteX46" fmla="*/ 5599660 w 18296289"/>
              <a:gd name="connsiteY46" fmla="*/ 10287000 h 10287000"/>
              <a:gd name="connsiteX47" fmla="*/ 5371649 w 18296289"/>
              <a:gd name="connsiteY47" fmla="*/ 10287000 h 10287000"/>
              <a:gd name="connsiteX48" fmla="*/ 5859980 w 18296289"/>
              <a:gd name="connsiteY48" fmla="*/ 4 h 10287000"/>
              <a:gd name="connsiteX49" fmla="*/ 6087990 w 18296289"/>
              <a:gd name="connsiteY49" fmla="*/ 4 h 10287000"/>
              <a:gd name="connsiteX50" fmla="*/ 6087990 w 18296289"/>
              <a:gd name="connsiteY50" fmla="*/ 10287000 h 10287000"/>
              <a:gd name="connsiteX51" fmla="*/ 5859980 w 18296289"/>
              <a:gd name="connsiteY51" fmla="*/ 10287000 h 10287000"/>
              <a:gd name="connsiteX52" fmla="*/ 6348314 w 18296289"/>
              <a:gd name="connsiteY52" fmla="*/ 4 h 10287000"/>
              <a:gd name="connsiteX53" fmla="*/ 6576324 w 18296289"/>
              <a:gd name="connsiteY53" fmla="*/ 4 h 10287000"/>
              <a:gd name="connsiteX54" fmla="*/ 6576324 w 18296289"/>
              <a:gd name="connsiteY54" fmla="*/ 10287000 h 10287000"/>
              <a:gd name="connsiteX55" fmla="*/ 6348314 w 18296289"/>
              <a:gd name="connsiteY55" fmla="*/ 10287000 h 10287000"/>
              <a:gd name="connsiteX56" fmla="*/ 6836644 w 18296289"/>
              <a:gd name="connsiteY56" fmla="*/ 4 h 10287000"/>
              <a:gd name="connsiteX57" fmla="*/ 7064654 w 18296289"/>
              <a:gd name="connsiteY57" fmla="*/ 4 h 10287000"/>
              <a:gd name="connsiteX58" fmla="*/ 7064654 w 18296289"/>
              <a:gd name="connsiteY58" fmla="*/ 10287000 h 10287000"/>
              <a:gd name="connsiteX59" fmla="*/ 6836644 w 18296289"/>
              <a:gd name="connsiteY59" fmla="*/ 10287000 h 10287000"/>
              <a:gd name="connsiteX60" fmla="*/ 7324976 w 18296289"/>
              <a:gd name="connsiteY60" fmla="*/ 3 h 10287000"/>
              <a:gd name="connsiteX61" fmla="*/ 7552987 w 18296289"/>
              <a:gd name="connsiteY61" fmla="*/ 3 h 10287000"/>
              <a:gd name="connsiteX62" fmla="*/ 7552987 w 18296289"/>
              <a:gd name="connsiteY62" fmla="*/ 10287000 h 10287000"/>
              <a:gd name="connsiteX63" fmla="*/ 7324976 w 18296289"/>
              <a:gd name="connsiteY63" fmla="*/ 10287000 h 10287000"/>
              <a:gd name="connsiteX64" fmla="*/ 7813308 w 18296289"/>
              <a:gd name="connsiteY64" fmla="*/ 3 h 10287000"/>
              <a:gd name="connsiteX65" fmla="*/ 8041318 w 18296289"/>
              <a:gd name="connsiteY65" fmla="*/ 3 h 10287000"/>
              <a:gd name="connsiteX66" fmla="*/ 8041318 w 18296289"/>
              <a:gd name="connsiteY66" fmla="*/ 10287000 h 10287000"/>
              <a:gd name="connsiteX67" fmla="*/ 7813308 w 18296289"/>
              <a:gd name="connsiteY67" fmla="*/ 10287000 h 10287000"/>
              <a:gd name="connsiteX68" fmla="*/ 8301639 w 18296289"/>
              <a:gd name="connsiteY68" fmla="*/ 3 h 10287000"/>
              <a:gd name="connsiteX69" fmla="*/ 8529649 w 18296289"/>
              <a:gd name="connsiteY69" fmla="*/ 3 h 10287000"/>
              <a:gd name="connsiteX70" fmla="*/ 8529649 w 18296289"/>
              <a:gd name="connsiteY70" fmla="*/ 10287000 h 10287000"/>
              <a:gd name="connsiteX71" fmla="*/ 8301639 w 18296289"/>
              <a:gd name="connsiteY71" fmla="*/ 10287000 h 10287000"/>
              <a:gd name="connsiteX72" fmla="*/ 8789970 w 18296289"/>
              <a:gd name="connsiteY72" fmla="*/ 3 h 10287000"/>
              <a:gd name="connsiteX73" fmla="*/ 9017981 w 18296289"/>
              <a:gd name="connsiteY73" fmla="*/ 3 h 10287000"/>
              <a:gd name="connsiteX74" fmla="*/ 9017981 w 18296289"/>
              <a:gd name="connsiteY74" fmla="*/ 10287000 h 10287000"/>
              <a:gd name="connsiteX75" fmla="*/ 8789970 w 18296289"/>
              <a:gd name="connsiteY75" fmla="*/ 10287000 h 10287000"/>
              <a:gd name="connsiteX76" fmla="*/ 9278302 w 18296289"/>
              <a:gd name="connsiteY76" fmla="*/ 3 h 10287000"/>
              <a:gd name="connsiteX77" fmla="*/ 9506313 w 18296289"/>
              <a:gd name="connsiteY77" fmla="*/ 3 h 10287000"/>
              <a:gd name="connsiteX78" fmla="*/ 9506313 w 18296289"/>
              <a:gd name="connsiteY78" fmla="*/ 10287000 h 10287000"/>
              <a:gd name="connsiteX79" fmla="*/ 9278302 w 18296289"/>
              <a:gd name="connsiteY79" fmla="*/ 10287000 h 10287000"/>
              <a:gd name="connsiteX80" fmla="*/ 9766634 w 18296289"/>
              <a:gd name="connsiteY80" fmla="*/ 3 h 10287000"/>
              <a:gd name="connsiteX81" fmla="*/ 9994645 w 18296289"/>
              <a:gd name="connsiteY81" fmla="*/ 3 h 10287000"/>
              <a:gd name="connsiteX82" fmla="*/ 9994645 w 18296289"/>
              <a:gd name="connsiteY82" fmla="*/ 10287000 h 10287000"/>
              <a:gd name="connsiteX83" fmla="*/ 9766634 w 18296289"/>
              <a:gd name="connsiteY83" fmla="*/ 10287000 h 10287000"/>
              <a:gd name="connsiteX84" fmla="*/ 10254966 w 18296289"/>
              <a:gd name="connsiteY84" fmla="*/ 3 h 10287000"/>
              <a:gd name="connsiteX85" fmla="*/ 10482977 w 18296289"/>
              <a:gd name="connsiteY85" fmla="*/ 3 h 10287000"/>
              <a:gd name="connsiteX86" fmla="*/ 10482977 w 18296289"/>
              <a:gd name="connsiteY86" fmla="*/ 10287000 h 10287000"/>
              <a:gd name="connsiteX87" fmla="*/ 10254966 w 18296289"/>
              <a:gd name="connsiteY87" fmla="*/ 10287000 h 10287000"/>
              <a:gd name="connsiteX88" fmla="*/ 10743298 w 18296289"/>
              <a:gd name="connsiteY88" fmla="*/ 2 h 10287000"/>
              <a:gd name="connsiteX89" fmla="*/ 10971309 w 18296289"/>
              <a:gd name="connsiteY89" fmla="*/ 2 h 10287000"/>
              <a:gd name="connsiteX90" fmla="*/ 10971309 w 18296289"/>
              <a:gd name="connsiteY90" fmla="*/ 10287000 h 10287000"/>
              <a:gd name="connsiteX91" fmla="*/ 10743298 w 18296289"/>
              <a:gd name="connsiteY91" fmla="*/ 10287000 h 10287000"/>
              <a:gd name="connsiteX92" fmla="*/ 11231630 w 18296289"/>
              <a:gd name="connsiteY92" fmla="*/ 2 h 10287000"/>
              <a:gd name="connsiteX93" fmla="*/ 11459641 w 18296289"/>
              <a:gd name="connsiteY93" fmla="*/ 2 h 10287000"/>
              <a:gd name="connsiteX94" fmla="*/ 11459641 w 18296289"/>
              <a:gd name="connsiteY94" fmla="*/ 10287000 h 10287000"/>
              <a:gd name="connsiteX95" fmla="*/ 11231630 w 18296289"/>
              <a:gd name="connsiteY95" fmla="*/ 10287000 h 10287000"/>
              <a:gd name="connsiteX96" fmla="*/ 11719962 w 18296289"/>
              <a:gd name="connsiteY96" fmla="*/ 2 h 10287000"/>
              <a:gd name="connsiteX97" fmla="*/ 11947973 w 18296289"/>
              <a:gd name="connsiteY97" fmla="*/ 2 h 10287000"/>
              <a:gd name="connsiteX98" fmla="*/ 11947973 w 18296289"/>
              <a:gd name="connsiteY98" fmla="*/ 10287000 h 10287000"/>
              <a:gd name="connsiteX99" fmla="*/ 11719962 w 18296289"/>
              <a:gd name="connsiteY99" fmla="*/ 10287000 h 10287000"/>
              <a:gd name="connsiteX100" fmla="*/ 12208294 w 18296289"/>
              <a:gd name="connsiteY100" fmla="*/ 2 h 10287000"/>
              <a:gd name="connsiteX101" fmla="*/ 12436305 w 18296289"/>
              <a:gd name="connsiteY101" fmla="*/ 2 h 10287000"/>
              <a:gd name="connsiteX102" fmla="*/ 12436305 w 18296289"/>
              <a:gd name="connsiteY102" fmla="*/ 10287000 h 10287000"/>
              <a:gd name="connsiteX103" fmla="*/ 12208294 w 18296289"/>
              <a:gd name="connsiteY103" fmla="*/ 10287000 h 10287000"/>
              <a:gd name="connsiteX104" fmla="*/ 12696626 w 18296289"/>
              <a:gd name="connsiteY104" fmla="*/ 2 h 10287000"/>
              <a:gd name="connsiteX105" fmla="*/ 12924637 w 18296289"/>
              <a:gd name="connsiteY105" fmla="*/ 2 h 10287000"/>
              <a:gd name="connsiteX106" fmla="*/ 12924637 w 18296289"/>
              <a:gd name="connsiteY106" fmla="*/ 10287000 h 10287000"/>
              <a:gd name="connsiteX107" fmla="*/ 12696626 w 18296289"/>
              <a:gd name="connsiteY107" fmla="*/ 10287000 h 10287000"/>
              <a:gd name="connsiteX108" fmla="*/ 13184958 w 18296289"/>
              <a:gd name="connsiteY108" fmla="*/ 2 h 10287000"/>
              <a:gd name="connsiteX109" fmla="*/ 13412969 w 18296289"/>
              <a:gd name="connsiteY109" fmla="*/ 2 h 10287000"/>
              <a:gd name="connsiteX110" fmla="*/ 13412969 w 18296289"/>
              <a:gd name="connsiteY110" fmla="*/ 10287000 h 10287000"/>
              <a:gd name="connsiteX111" fmla="*/ 13184958 w 18296289"/>
              <a:gd name="connsiteY111" fmla="*/ 10287000 h 10287000"/>
              <a:gd name="connsiteX112" fmla="*/ 13673290 w 18296289"/>
              <a:gd name="connsiteY112" fmla="*/ 1 h 10287000"/>
              <a:gd name="connsiteX113" fmla="*/ 13901301 w 18296289"/>
              <a:gd name="connsiteY113" fmla="*/ 1 h 10287000"/>
              <a:gd name="connsiteX114" fmla="*/ 13901301 w 18296289"/>
              <a:gd name="connsiteY114" fmla="*/ 10287000 h 10287000"/>
              <a:gd name="connsiteX115" fmla="*/ 13673290 w 18296289"/>
              <a:gd name="connsiteY115" fmla="*/ 10287000 h 10287000"/>
              <a:gd name="connsiteX116" fmla="*/ 14161622 w 18296289"/>
              <a:gd name="connsiteY116" fmla="*/ 1 h 10287000"/>
              <a:gd name="connsiteX117" fmla="*/ 14389633 w 18296289"/>
              <a:gd name="connsiteY117" fmla="*/ 1 h 10287000"/>
              <a:gd name="connsiteX118" fmla="*/ 14389633 w 18296289"/>
              <a:gd name="connsiteY118" fmla="*/ 10287000 h 10287000"/>
              <a:gd name="connsiteX119" fmla="*/ 14161622 w 18296289"/>
              <a:gd name="connsiteY119" fmla="*/ 10287000 h 10287000"/>
              <a:gd name="connsiteX120" fmla="*/ 14649954 w 18296289"/>
              <a:gd name="connsiteY120" fmla="*/ 1 h 10287000"/>
              <a:gd name="connsiteX121" fmla="*/ 14877965 w 18296289"/>
              <a:gd name="connsiteY121" fmla="*/ 1 h 10287000"/>
              <a:gd name="connsiteX122" fmla="*/ 14877965 w 18296289"/>
              <a:gd name="connsiteY122" fmla="*/ 10287000 h 10287000"/>
              <a:gd name="connsiteX123" fmla="*/ 14649954 w 18296289"/>
              <a:gd name="connsiteY123" fmla="*/ 10287000 h 10287000"/>
              <a:gd name="connsiteX124" fmla="*/ 15138286 w 18296289"/>
              <a:gd name="connsiteY124" fmla="*/ 1 h 10287000"/>
              <a:gd name="connsiteX125" fmla="*/ 15366297 w 18296289"/>
              <a:gd name="connsiteY125" fmla="*/ 1 h 10287000"/>
              <a:gd name="connsiteX126" fmla="*/ 15366297 w 18296289"/>
              <a:gd name="connsiteY126" fmla="*/ 10287000 h 10287000"/>
              <a:gd name="connsiteX127" fmla="*/ 15138286 w 18296289"/>
              <a:gd name="connsiteY127" fmla="*/ 10287000 h 10287000"/>
              <a:gd name="connsiteX128" fmla="*/ 15626618 w 18296289"/>
              <a:gd name="connsiteY128" fmla="*/ 1 h 10287000"/>
              <a:gd name="connsiteX129" fmla="*/ 15854629 w 18296289"/>
              <a:gd name="connsiteY129" fmla="*/ 1 h 10287000"/>
              <a:gd name="connsiteX130" fmla="*/ 15854629 w 18296289"/>
              <a:gd name="connsiteY130" fmla="*/ 10287000 h 10287000"/>
              <a:gd name="connsiteX131" fmla="*/ 15626618 w 18296289"/>
              <a:gd name="connsiteY131" fmla="*/ 10287000 h 10287000"/>
              <a:gd name="connsiteX132" fmla="*/ 16114950 w 18296289"/>
              <a:gd name="connsiteY132" fmla="*/ 1 h 10287000"/>
              <a:gd name="connsiteX133" fmla="*/ 16342961 w 18296289"/>
              <a:gd name="connsiteY133" fmla="*/ 1 h 10287000"/>
              <a:gd name="connsiteX134" fmla="*/ 16342961 w 18296289"/>
              <a:gd name="connsiteY134" fmla="*/ 10287000 h 10287000"/>
              <a:gd name="connsiteX135" fmla="*/ 16114950 w 18296289"/>
              <a:gd name="connsiteY135" fmla="*/ 10287000 h 10287000"/>
              <a:gd name="connsiteX136" fmla="*/ 16603282 w 18296289"/>
              <a:gd name="connsiteY136" fmla="*/ 1 h 10287000"/>
              <a:gd name="connsiteX137" fmla="*/ 16831293 w 18296289"/>
              <a:gd name="connsiteY137" fmla="*/ 1 h 10287000"/>
              <a:gd name="connsiteX138" fmla="*/ 16831293 w 18296289"/>
              <a:gd name="connsiteY138" fmla="*/ 10287000 h 10287000"/>
              <a:gd name="connsiteX139" fmla="*/ 16603282 w 18296289"/>
              <a:gd name="connsiteY139" fmla="*/ 10287000 h 10287000"/>
              <a:gd name="connsiteX140" fmla="*/ 17091615 w 18296289"/>
              <a:gd name="connsiteY140" fmla="*/ 0 h 10287000"/>
              <a:gd name="connsiteX141" fmla="*/ 17319625 w 18296289"/>
              <a:gd name="connsiteY141" fmla="*/ 0 h 10287000"/>
              <a:gd name="connsiteX142" fmla="*/ 17319625 w 18296289"/>
              <a:gd name="connsiteY142" fmla="*/ 10287000 h 10287000"/>
              <a:gd name="connsiteX143" fmla="*/ 17091615 w 18296289"/>
              <a:gd name="connsiteY143" fmla="*/ 10287000 h 10287000"/>
              <a:gd name="connsiteX144" fmla="*/ 17579947 w 18296289"/>
              <a:gd name="connsiteY144" fmla="*/ 0 h 10287000"/>
              <a:gd name="connsiteX145" fmla="*/ 17807957 w 18296289"/>
              <a:gd name="connsiteY145" fmla="*/ 0 h 10287000"/>
              <a:gd name="connsiteX146" fmla="*/ 17807957 w 18296289"/>
              <a:gd name="connsiteY146" fmla="*/ 10287000 h 10287000"/>
              <a:gd name="connsiteX147" fmla="*/ 17579947 w 18296289"/>
              <a:gd name="connsiteY147" fmla="*/ 10287000 h 10287000"/>
              <a:gd name="connsiteX148" fmla="*/ 18068279 w 18296289"/>
              <a:gd name="connsiteY148" fmla="*/ 0 h 10287000"/>
              <a:gd name="connsiteX149" fmla="*/ 18296289 w 18296289"/>
              <a:gd name="connsiteY149" fmla="*/ 0 h 10287000"/>
              <a:gd name="connsiteX150" fmla="*/ 18296289 w 18296289"/>
              <a:gd name="connsiteY150" fmla="*/ 10287000 h 10287000"/>
              <a:gd name="connsiteX151" fmla="*/ 18068279 w 18296289"/>
              <a:gd name="connsiteY151" fmla="*/ 10287000 h 1028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18296289" h="10287000">
                <a:moveTo>
                  <a:pt x="488332" y="6"/>
                </a:moveTo>
                <a:lnTo>
                  <a:pt x="716342" y="6"/>
                </a:lnTo>
                <a:lnTo>
                  <a:pt x="716342" y="10287000"/>
                </a:lnTo>
                <a:lnTo>
                  <a:pt x="488332" y="10287000"/>
                </a:lnTo>
                <a:close/>
                <a:moveTo>
                  <a:pt x="0" y="6"/>
                </a:moveTo>
                <a:lnTo>
                  <a:pt x="228011" y="6"/>
                </a:lnTo>
                <a:lnTo>
                  <a:pt x="228011" y="10287000"/>
                </a:lnTo>
                <a:lnTo>
                  <a:pt x="0" y="10287000"/>
                </a:lnTo>
                <a:close/>
                <a:moveTo>
                  <a:pt x="976663" y="5"/>
                </a:moveTo>
                <a:lnTo>
                  <a:pt x="1204675" y="5"/>
                </a:lnTo>
                <a:lnTo>
                  <a:pt x="1204675" y="10287000"/>
                </a:lnTo>
                <a:lnTo>
                  <a:pt x="976663" y="10287000"/>
                </a:lnTo>
                <a:close/>
                <a:moveTo>
                  <a:pt x="1464995" y="5"/>
                </a:moveTo>
                <a:lnTo>
                  <a:pt x="1693006" y="5"/>
                </a:lnTo>
                <a:lnTo>
                  <a:pt x="1693006" y="10287000"/>
                </a:lnTo>
                <a:lnTo>
                  <a:pt x="1464995" y="10287000"/>
                </a:lnTo>
                <a:close/>
                <a:moveTo>
                  <a:pt x="1953326" y="5"/>
                </a:moveTo>
                <a:lnTo>
                  <a:pt x="2181338" y="5"/>
                </a:lnTo>
                <a:lnTo>
                  <a:pt x="2181338" y="10287000"/>
                </a:lnTo>
                <a:lnTo>
                  <a:pt x="1953326" y="10287000"/>
                </a:lnTo>
                <a:close/>
                <a:moveTo>
                  <a:pt x="2441658" y="5"/>
                </a:moveTo>
                <a:lnTo>
                  <a:pt x="2669670" y="5"/>
                </a:lnTo>
                <a:lnTo>
                  <a:pt x="2669670" y="10287000"/>
                </a:lnTo>
                <a:lnTo>
                  <a:pt x="2441658" y="10287000"/>
                </a:lnTo>
                <a:close/>
                <a:moveTo>
                  <a:pt x="2929991" y="5"/>
                </a:moveTo>
                <a:lnTo>
                  <a:pt x="3158002" y="5"/>
                </a:lnTo>
                <a:lnTo>
                  <a:pt x="3158002" y="10287000"/>
                </a:lnTo>
                <a:lnTo>
                  <a:pt x="2929991" y="10287000"/>
                </a:lnTo>
                <a:close/>
                <a:moveTo>
                  <a:pt x="3418323" y="5"/>
                </a:moveTo>
                <a:lnTo>
                  <a:pt x="3646334" y="5"/>
                </a:lnTo>
                <a:lnTo>
                  <a:pt x="3646334" y="10287000"/>
                </a:lnTo>
                <a:lnTo>
                  <a:pt x="3418323" y="10287000"/>
                </a:lnTo>
                <a:close/>
                <a:moveTo>
                  <a:pt x="3906655" y="5"/>
                </a:moveTo>
                <a:lnTo>
                  <a:pt x="4134665" y="5"/>
                </a:lnTo>
                <a:lnTo>
                  <a:pt x="4134665" y="10287000"/>
                </a:lnTo>
                <a:lnTo>
                  <a:pt x="3906655" y="10287000"/>
                </a:lnTo>
                <a:close/>
                <a:moveTo>
                  <a:pt x="4394985" y="4"/>
                </a:moveTo>
                <a:lnTo>
                  <a:pt x="4622994" y="4"/>
                </a:lnTo>
                <a:lnTo>
                  <a:pt x="4622994" y="10287000"/>
                </a:lnTo>
                <a:lnTo>
                  <a:pt x="4394985" y="10287000"/>
                </a:lnTo>
                <a:close/>
                <a:moveTo>
                  <a:pt x="4883318" y="4"/>
                </a:moveTo>
                <a:lnTo>
                  <a:pt x="5111327" y="4"/>
                </a:lnTo>
                <a:lnTo>
                  <a:pt x="5111327" y="10287000"/>
                </a:lnTo>
                <a:lnTo>
                  <a:pt x="4883318" y="10287000"/>
                </a:lnTo>
                <a:close/>
                <a:moveTo>
                  <a:pt x="5371649" y="4"/>
                </a:moveTo>
                <a:lnTo>
                  <a:pt x="5599660" y="4"/>
                </a:lnTo>
                <a:lnTo>
                  <a:pt x="5599660" y="10287000"/>
                </a:lnTo>
                <a:lnTo>
                  <a:pt x="5371649" y="10287000"/>
                </a:lnTo>
                <a:close/>
                <a:moveTo>
                  <a:pt x="5859980" y="4"/>
                </a:moveTo>
                <a:lnTo>
                  <a:pt x="6087990" y="4"/>
                </a:lnTo>
                <a:lnTo>
                  <a:pt x="6087990" y="10287000"/>
                </a:lnTo>
                <a:lnTo>
                  <a:pt x="5859980" y="10287000"/>
                </a:lnTo>
                <a:close/>
                <a:moveTo>
                  <a:pt x="6348314" y="4"/>
                </a:moveTo>
                <a:lnTo>
                  <a:pt x="6576324" y="4"/>
                </a:lnTo>
                <a:lnTo>
                  <a:pt x="6576324" y="10287000"/>
                </a:lnTo>
                <a:lnTo>
                  <a:pt x="6348314" y="10287000"/>
                </a:lnTo>
                <a:close/>
                <a:moveTo>
                  <a:pt x="6836644" y="4"/>
                </a:moveTo>
                <a:lnTo>
                  <a:pt x="7064654" y="4"/>
                </a:lnTo>
                <a:lnTo>
                  <a:pt x="7064654" y="10287000"/>
                </a:lnTo>
                <a:lnTo>
                  <a:pt x="6836644" y="10287000"/>
                </a:lnTo>
                <a:close/>
                <a:moveTo>
                  <a:pt x="7324976" y="3"/>
                </a:moveTo>
                <a:lnTo>
                  <a:pt x="7552987" y="3"/>
                </a:lnTo>
                <a:lnTo>
                  <a:pt x="7552987" y="10287000"/>
                </a:lnTo>
                <a:lnTo>
                  <a:pt x="7324976" y="10287000"/>
                </a:lnTo>
                <a:close/>
                <a:moveTo>
                  <a:pt x="7813308" y="3"/>
                </a:moveTo>
                <a:lnTo>
                  <a:pt x="8041318" y="3"/>
                </a:lnTo>
                <a:lnTo>
                  <a:pt x="8041318" y="10287000"/>
                </a:lnTo>
                <a:lnTo>
                  <a:pt x="7813308" y="10287000"/>
                </a:lnTo>
                <a:close/>
                <a:moveTo>
                  <a:pt x="8301639" y="3"/>
                </a:moveTo>
                <a:lnTo>
                  <a:pt x="8529649" y="3"/>
                </a:lnTo>
                <a:lnTo>
                  <a:pt x="8529649" y="10287000"/>
                </a:lnTo>
                <a:lnTo>
                  <a:pt x="8301639" y="10287000"/>
                </a:lnTo>
                <a:close/>
                <a:moveTo>
                  <a:pt x="8789970" y="3"/>
                </a:moveTo>
                <a:lnTo>
                  <a:pt x="9017981" y="3"/>
                </a:lnTo>
                <a:lnTo>
                  <a:pt x="9017981" y="10287000"/>
                </a:lnTo>
                <a:lnTo>
                  <a:pt x="8789970" y="10287000"/>
                </a:lnTo>
                <a:close/>
                <a:moveTo>
                  <a:pt x="9278302" y="3"/>
                </a:moveTo>
                <a:lnTo>
                  <a:pt x="9506313" y="3"/>
                </a:lnTo>
                <a:lnTo>
                  <a:pt x="9506313" y="10287000"/>
                </a:lnTo>
                <a:lnTo>
                  <a:pt x="9278302" y="10287000"/>
                </a:lnTo>
                <a:close/>
                <a:moveTo>
                  <a:pt x="9766634" y="3"/>
                </a:moveTo>
                <a:lnTo>
                  <a:pt x="9994645" y="3"/>
                </a:lnTo>
                <a:lnTo>
                  <a:pt x="9994645" y="10287000"/>
                </a:lnTo>
                <a:lnTo>
                  <a:pt x="9766634" y="10287000"/>
                </a:lnTo>
                <a:close/>
                <a:moveTo>
                  <a:pt x="10254966" y="3"/>
                </a:moveTo>
                <a:lnTo>
                  <a:pt x="10482977" y="3"/>
                </a:lnTo>
                <a:lnTo>
                  <a:pt x="10482977" y="10287000"/>
                </a:lnTo>
                <a:lnTo>
                  <a:pt x="10254966" y="10287000"/>
                </a:lnTo>
                <a:close/>
                <a:moveTo>
                  <a:pt x="10743298" y="2"/>
                </a:moveTo>
                <a:lnTo>
                  <a:pt x="10971309" y="2"/>
                </a:lnTo>
                <a:lnTo>
                  <a:pt x="10971309" y="10287000"/>
                </a:lnTo>
                <a:lnTo>
                  <a:pt x="10743298" y="10287000"/>
                </a:lnTo>
                <a:close/>
                <a:moveTo>
                  <a:pt x="11231630" y="2"/>
                </a:moveTo>
                <a:lnTo>
                  <a:pt x="11459641" y="2"/>
                </a:lnTo>
                <a:lnTo>
                  <a:pt x="11459641" y="10287000"/>
                </a:lnTo>
                <a:lnTo>
                  <a:pt x="11231630" y="10287000"/>
                </a:lnTo>
                <a:close/>
                <a:moveTo>
                  <a:pt x="11719962" y="2"/>
                </a:moveTo>
                <a:lnTo>
                  <a:pt x="11947973" y="2"/>
                </a:lnTo>
                <a:lnTo>
                  <a:pt x="11947973" y="10287000"/>
                </a:lnTo>
                <a:lnTo>
                  <a:pt x="11719962" y="10287000"/>
                </a:lnTo>
                <a:close/>
                <a:moveTo>
                  <a:pt x="12208294" y="2"/>
                </a:moveTo>
                <a:lnTo>
                  <a:pt x="12436305" y="2"/>
                </a:lnTo>
                <a:lnTo>
                  <a:pt x="12436305" y="10287000"/>
                </a:lnTo>
                <a:lnTo>
                  <a:pt x="12208294" y="10287000"/>
                </a:lnTo>
                <a:close/>
                <a:moveTo>
                  <a:pt x="12696626" y="2"/>
                </a:moveTo>
                <a:lnTo>
                  <a:pt x="12924637" y="2"/>
                </a:lnTo>
                <a:lnTo>
                  <a:pt x="12924637" y="10287000"/>
                </a:lnTo>
                <a:lnTo>
                  <a:pt x="12696626" y="10287000"/>
                </a:lnTo>
                <a:close/>
                <a:moveTo>
                  <a:pt x="13184958" y="2"/>
                </a:moveTo>
                <a:lnTo>
                  <a:pt x="13412969" y="2"/>
                </a:lnTo>
                <a:lnTo>
                  <a:pt x="13412969" y="10287000"/>
                </a:lnTo>
                <a:lnTo>
                  <a:pt x="13184958" y="10287000"/>
                </a:lnTo>
                <a:close/>
                <a:moveTo>
                  <a:pt x="13673290" y="1"/>
                </a:moveTo>
                <a:lnTo>
                  <a:pt x="13901301" y="1"/>
                </a:lnTo>
                <a:lnTo>
                  <a:pt x="13901301" y="10287000"/>
                </a:lnTo>
                <a:lnTo>
                  <a:pt x="13673290" y="10287000"/>
                </a:lnTo>
                <a:close/>
                <a:moveTo>
                  <a:pt x="14161622" y="1"/>
                </a:moveTo>
                <a:lnTo>
                  <a:pt x="14389633" y="1"/>
                </a:lnTo>
                <a:lnTo>
                  <a:pt x="14389633" y="10287000"/>
                </a:lnTo>
                <a:lnTo>
                  <a:pt x="14161622" y="10287000"/>
                </a:lnTo>
                <a:close/>
                <a:moveTo>
                  <a:pt x="14649954" y="1"/>
                </a:moveTo>
                <a:lnTo>
                  <a:pt x="14877965" y="1"/>
                </a:lnTo>
                <a:lnTo>
                  <a:pt x="14877965" y="10287000"/>
                </a:lnTo>
                <a:lnTo>
                  <a:pt x="14649954" y="10287000"/>
                </a:lnTo>
                <a:close/>
                <a:moveTo>
                  <a:pt x="15138286" y="1"/>
                </a:moveTo>
                <a:lnTo>
                  <a:pt x="15366297" y="1"/>
                </a:lnTo>
                <a:lnTo>
                  <a:pt x="15366297" y="10287000"/>
                </a:lnTo>
                <a:lnTo>
                  <a:pt x="15138286" y="10287000"/>
                </a:lnTo>
                <a:close/>
                <a:moveTo>
                  <a:pt x="15626618" y="1"/>
                </a:moveTo>
                <a:lnTo>
                  <a:pt x="15854629" y="1"/>
                </a:lnTo>
                <a:lnTo>
                  <a:pt x="15854629" y="10287000"/>
                </a:lnTo>
                <a:lnTo>
                  <a:pt x="15626618" y="10287000"/>
                </a:lnTo>
                <a:close/>
                <a:moveTo>
                  <a:pt x="16114950" y="1"/>
                </a:moveTo>
                <a:lnTo>
                  <a:pt x="16342961" y="1"/>
                </a:lnTo>
                <a:lnTo>
                  <a:pt x="16342961" y="10287000"/>
                </a:lnTo>
                <a:lnTo>
                  <a:pt x="16114950" y="10287000"/>
                </a:lnTo>
                <a:close/>
                <a:moveTo>
                  <a:pt x="16603282" y="1"/>
                </a:moveTo>
                <a:lnTo>
                  <a:pt x="16831293" y="1"/>
                </a:lnTo>
                <a:lnTo>
                  <a:pt x="16831293" y="10287000"/>
                </a:lnTo>
                <a:lnTo>
                  <a:pt x="16603282" y="10287000"/>
                </a:lnTo>
                <a:close/>
                <a:moveTo>
                  <a:pt x="17091615" y="0"/>
                </a:moveTo>
                <a:lnTo>
                  <a:pt x="17319625" y="0"/>
                </a:lnTo>
                <a:lnTo>
                  <a:pt x="17319625" y="10287000"/>
                </a:lnTo>
                <a:lnTo>
                  <a:pt x="17091615" y="10287000"/>
                </a:lnTo>
                <a:close/>
                <a:moveTo>
                  <a:pt x="17579947" y="0"/>
                </a:moveTo>
                <a:lnTo>
                  <a:pt x="17807957" y="0"/>
                </a:lnTo>
                <a:lnTo>
                  <a:pt x="17807957" y="10287000"/>
                </a:lnTo>
                <a:lnTo>
                  <a:pt x="17579947" y="10287000"/>
                </a:lnTo>
                <a:close/>
                <a:moveTo>
                  <a:pt x="18068279" y="0"/>
                </a:moveTo>
                <a:lnTo>
                  <a:pt x="18296289" y="0"/>
                </a:lnTo>
                <a:lnTo>
                  <a:pt x="18296289" y="10287000"/>
                </a:lnTo>
                <a:lnTo>
                  <a:pt x="18068279" y="10287000"/>
                </a:lnTo>
                <a:close/>
              </a:path>
            </a:pathLst>
          </a:custGeom>
          <a:solidFill>
            <a:srgbClr val="FF6600">
              <a:alpha val="11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28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30" name="Text Box 24">
            <a:extLst>
              <a:ext uri="{FF2B5EF4-FFF2-40B4-BE49-F238E27FC236}">
                <a16:creationId xmlns:a16="http://schemas.microsoft.com/office/drawing/2014/main" id="{F6577ABB-4F55-4358-B9F0-2132B4930F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56279" y="4470717"/>
            <a:ext cx="4706192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HP001 Kieu 5H" panose="020B0603050302020204" pitchFamily="34" charset="0"/>
                <a:cs typeface="Times New Roman" panose="02020603050405020304" pitchFamily="18" charset="0"/>
              </a:rPr>
              <a:t> </a:t>
            </a:r>
            <a:r>
              <a:rPr lang="en-US" altLang="en-US" sz="3600" kern="0" dirty="0">
                <a:solidFill>
                  <a:srgbClr val="663300"/>
                </a:solidFill>
                <a:latin typeface="HP001 Kieu 5H" panose="020B0603050302020204" pitchFamily="34" charset="0"/>
                <a:cs typeface="Times New Roman" panose="02020603050405020304" pitchFamily="18" charset="0"/>
              </a:rPr>
              <a:t>S</a:t>
            </a:r>
            <a:r>
              <a:rPr kumimoji="0" lang="en-US" alt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HP001 Kieu 5H" panose="020B0603050302020204" pitchFamily="34" charset="0"/>
                <a:cs typeface="Times New Roman" panose="02020603050405020304" pitchFamily="18" charset="0"/>
              </a:rPr>
              <a:t>ố </a:t>
            </a:r>
            <a:r>
              <a:rPr kumimoji="0" lang="en-US" altLang="en-US" sz="3600" b="0" i="0" u="none" strike="noStrike" kern="0" cap="none" spc="0" normalizeH="0" baseline="0" noProof="0" dirty="0" err="1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HP001 Kieu 5H" panose="020B0603050302020204" pitchFamily="34" charset="0"/>
                <a:cs typeface="Times New Roman" panose="02020603050405020304" pitchFamily="18" charset="0"/>
              </a:rPr>
              <a:t>phút</a:t>
            </a:r>
            <a:r>
              <a:rPr kumimoji="0" lang="en-US" alt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HP001 Kieu 5H" panose="020B060305030202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3600" b="0" i="0" u="none" strike="noStrike" kern="0" cap="none" spc="0" normalizeH="0" baseline="0" noProof="0" dirty="0" err="1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HP001 Kieu 5H" panose="020B0603050302020204" pitchFamily="34" charset="0"/>
                <a:cs typeface="Times New Roman" panose="02020603050405020304" pitchFamily="18" charset="0"/>
              </a:rPr>
              <a:t>của</a:t>
            </a:r>
            <a:r>
              <a:rPr kumimoji="0" lang="en-US" alt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HP001 Kieu 5H" panose="020B0603050302020204" pitchFamily="34" charset="0"/>
                <a:cs typeface="Times New Roman" panose="02020603050405020304" pitchFamily="18" charset="0"/>
              </a:rPr>
              <a:t>   </a:t>
            </a:r>
            <a:r>
              <a:rPr kumimoji="0" lang="en-US" altLang="en-US" sz="3600" b="0" i="0" u="none" strike="noStrike" kern="0" cap="none" spc="0" normalizeH="0" baseline="0" noProof="0" dirty="0" err="1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HP001 Kieu 5H" panose="020B0603050302020204" pitchFamily="34" charset="0"/>
                <a:cs typeface="Times New Roman" panose="02020603050405020304" pitchFamily="18" charset="0"/>
              </a:rPr>
              <a:t>giờ</a:t>
            </a:r>
            <a:r>
              <a:rPr kumimoji="0" lang="en-US" alt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HP001 Kieu 5H" panose="020B060305030202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3600" b="0" i="0" u="none" strike="noStrike" kern="0" cap="none" spc="0" normalizeH="0" baseline="0" noProof="0" dirty="0" err="1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HP001 Kieu 5H" panose="020B0603050302020204" pitchFamily="34" charset="0"/>
                <a:cs typeface="Times New Roman" panose="02020603050405020304" pitchFamily="18" charset="0"/>
              </a:rPr>
              <a:t>là</a:t>
            </a:r>
            <a:r>
              <a:rPr kumimoji="0" lang="en-US" alt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HP001 Kieu 5H" panose="020B0603050302020204" pitchFamily="34" charset="0"/>
                <a:cs typeface="Times New Roman" panose="02020603050405020304" pitchFamily="18" charset="0"/>
              </a:rPr>
              <a:t>:</a:t>
            </a:r>
          </a:p>
        </p:txBody>
      </p:sp>
      <p:graphicFrame>
        <p:nvGraphicFramePr>
          <p:cNvPr id="35" name="Object 36">
            <a:extLst>
              <a:ext uri="{FF2B5EF4-FFF2-40B4-BE49-F238E27FC236}">
                <a16:creationId xmlns:a16="http://schemas.microsoft.com/office/drawing/2014/main" id="{D475EE28-A302-4E12-83FC-256F3FB92A79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801077056"/>
              </p:ext>
            </p:extLst>
          </p:nvPr>
        </p:nvGraphicFramePr>
        <p:xfrm>
          <a:off x="5518534" y="4272934"/>
          <a:ext cx="555625" cy="11969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26" name="Equation" r:id="rId16" imgW="139639" imgH="393529" progId="Equation.3">
                  <p:embed/>
                </p:oleObj>
              </mc:Choice>
              <mc:Fallback>
                <p:oleObj name="Equation" r:id="rId16" imgW="139639" imgH="393529" progId="Equation.3">
                  <p:embed/>
                  <p:pic>
                    <p:nvPicPr>
                      <p:cNvPr id="26" name="Object 36">
                        <a:extLst>
                          <a:ext uri="{FF2B5EF4-FFF2-40B4-BE49-F238E27FC236}">
                            <a16:creationId xmlns:a16="http://schemas.microsoft.com/office/drawing/2014/main" id="{9DDBBC23-CF54-4C94-AE6D-249BC6157D74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18534" y="4272934"/>
                        <a:ext cx="555625" cy="11969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3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6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9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2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5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8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8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16" presetClass="exit" presetSubtype="2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9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6" presetClass="exit" presetSubtype="2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9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19" grpId="0" animBg="1"/>
      <p:bldP spid="20" grpId="0" animBg="1"/>
      <p:bldP spid="21" grpId="0"/>
      <p:bldP spid="22" grpId="0"/>
      <p:bldP spid="22" grpId="1"/>
      <p:bldP spid="23" grpId="0"/>
      <p:bldP spid="24" grpId="0"/>
      <p:bldP spid="25" grpId="0"/>
      <p:bldP spid="33" grpId="0" animBg="1"/>
      <p:bldP spid="28" grpId="0" animBg="1"/>
      <p:bldP spid="28" grpId="1" animBg="1"/>
      <p:bldP spid="30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C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0">
            <a:extLst>
              <a:ext uri="{FF2B5EF4-FFF2-40B4-BE49-F238E27FC236}">
                <a16:creationId xmlns:a16="http://schemas.microsoft.com/office/drawing/2014/main" id="{78D42D4C-A67A-422D-B152-A594CC0B2854}"/>
              </a:ext>
            </a:extLst>
          </p:cNvPr>
          <p:cNvSpPr/>
          <p:nvPr/>
        </p:nvSpPr>
        <p:spPr>
          <a:xfrm>
            <a:off x="87086" y="120558"/>
            <a:ext cx="1230086" cy="565241"/>
          </a:xfrm>
          <a:prstGeom prst="roundRect">
            <a:avLst>
              <a:gd name="adj" fmla="val 50000"/>
            </a:avLst>
          </a:prstGeom>
          <a:solidFill>
            <a:sysClr val="window" lastClr="FFFFFF">
              <a:alpha val="0"/>
            </a:sysClr>
          </a:solidFill>
          <a:ln w="57150" cap="flat" cmpd="sng" algn="ctr">
            <a:solidFill>
              <a:srgbClr val="00AF92">
                <a:lumMod val="50000"/>
              </a:srgbClr>
            </a:solidFill>
            <a:prstDash val="solid"/>
            <a:miter lim="800000"/>
          </a:ln>
          <a:effectLst/>
        </p:spPr>
        <p:txBody>
          <a:bodyPr anchor="ctr"/>
          <a:lstStyle/>
          <a:p>
            <a:pPr algn="ctr" defTabSz="685715">
              <a:defRPr/>
            </a:pPr>
            <a:r>
              <a:rPr lang="en-US" altLang="ko-KR" sz="2800" b="1" kern="0" dirty="0" err="1">
                <a:solidFill>
                  <a:srgbClr val="FDBDC7">
                    <a:lumMod val="25000"/>
                  </a:srgbClr>
                </a:solidFill>
                <a:latin typeface="Times New Roman" panose="02020603050405020304" pitchFamily="18" charset="0"/>
                <a:ea typeface="맑은 고딕" panose="020B0503020000020004" pitchFamily="34" charset="-127"/>
                <a:cs typeface="Times New Roman" panose="02020603050405020304" pitchFamily="18" charset="0"/>
              </a:rPr>
              <a:t>Bài</a:t>
            </a:r>
            <a:r>
              <a:rPr lang="en-US" altLang="ko-KR" sz="2800" b="1" kern="0" dirty="0">
                <a:solidFill>
                  <a:srgbClr val="FDBDC7">
                    <a:lumMod val="25000"/>
                  </a:srgbClr>
                </a:solidFill>
                <a:latin typeface="Times New Roman" panose="02020603050405020304" pitchFamily="18" charset="0"/>
                <a:ea typeface="맑은 고딕" panose="020B0503020000020004" pitchFamily="34" charset="-127"/>
                <a:cs typeface="Times New Roman" panose="02020603050405020304" pitchFamily="18" charset="0"/>
              </a:rPr>
              <a:t> 3</a:t>
            </a:r>
            <a:endParaRPr lang="ko-KR" altLang="en-US" sz="2800" b="1" kern="0" dirty="0">
              <a:solidFill>
                <a:srgbClr val="FDBDC7">
                  <a:lumMod val="25000"/>
                </a:srgbClr>
              </a:solidFill>
              <a:latin typeface="Times New Roman" panose="02020603050405020304" pitchFamily="18" charset="0"/>
              <a:ea typeface="맑은 고딕" panose="020B0503020000020004" pitchFamily="34" charset="-127"/>
              <a:cs typeface="Times New Roman" panose="02020603050405020304" pitchFamily="18" charset="0"/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84448BB7-5288-490D-9691-EED254DADC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8057" y="76200"/>
            <a:ext cx="10863942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Có 31m </a:t>
            </a: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vải</a:t>
            </a: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may </a:t>
            </a: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mỗi</a:t>
            </a: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bộ</a:t>
            </a: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quần</a:t>
            </a: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áo</a:t>
            </a: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hết</a:t>
            </a: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3m </a:t>
            </a: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vải</a:t>
            </a: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Hỏi</a:t>
            </a: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có </a:t>
            </a: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thê</a:t>
            </a: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̉ may </a:t>
            </a: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được</a:t>
            </a: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nhiều</a:t>
            </a: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nhất</a:t>
            </a: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là </a:t>
            </a: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mấy</a:t>
            </a: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bộ</a:t>
            </a: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quần</a:t>
            </a: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áo</a:t>
            </a: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va</a:t>
            </a: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̀ </a:t>
            </a: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còn</a:t>
            </a: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thừa</a:t>
            </a: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mấy</a:t>
            </a: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mét</a:t>
            </a: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vải</a:t>
            </a: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r>
              <a:rPr lang="en-US" altLang="en-US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</a:t>
            </a:r>
            <a:endParaRPr lang="en-US" altLang="en-US" b="1" dirty="0">
              <a:solidFill>
                <a:srgbClr val="7030A0"/>
              </a:solidFill>
              <a:latin typeface=".VnFree" pitchFamily="34" charset="0"/>
              <a:cs typeface="Times New Roman" panose="02020603050405020304" pitchFamily="18" charset="0"/>
            </a:endParaRPr>
          </a:p>
        </p:txBody>
      </p:sp>
      <p:sp>
        <p:nvSpPr>
          <p:cNvPr id="7" name="TextBox 15">
            <a:extLst>
              <a:ext uri="{FF2B5EF4-FFF2-40B4-BE49-F238E27FC236}">
                <a16:creationId xmlns:a16="http://schemas.microsoft.com/office/drawing/2014/main" id="{50D97D45-FE86-466C-8901-EFA73E5A2F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68687" y="1108983"/>
            <a:ext cx="158569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Tóm</a:t>
            </a: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tắt</a:t>
            </a:r>
            <a:endParaRPr lang="en-US" altLang="en-US" b="1" dirty="0">
              <a:solidFill>
                <a:srgbClr val="6633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TextBox 16">
            <a:extLst>
              <a:ext uri="{FF2B5EF4-FFF2-40B4-BE49-F238E27FC236}">
                <a16:creationId xmlns:a16="http://schemas.microsoft.com/office/drawing/2014/main" id="{909A1EA1-8D13-47DA-AFA1-3FFEC954D7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18856" y="1763487"/>
            <a:ext cx="304800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 m    :    1 </a:t>
            </a: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bộ</a:t>
            </a:r>
            <a:endParaRPr lang="en-US" altLang="en-US" b="1" dirty="0">
              <a:solidFill>
                <a:srgbClr val="6633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TextBox 17">
            <a:extLst>
              <a:ext uri="{FF2B5EF4-FFF2-40B4-BE49-F238E27FC236}">
                <a16:creationId xmlns:a16="http://schemas.microsoft.com/office/drawing/2014/main" id="{02F9AF00-5608-43E5-8826-7BE04E3848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07971" y="2383971"/>
            <a:ext cx="5268687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31 m  :  ....</a:t>
            </a: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bộ</a:t>
            </a: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thừa</a:t>
            </a: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....m </a:t>
            </a: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vải</a:t>
            </a:r>
            <a:r>
              <a:rPr lang="en-US" altLang="en-US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)?</a:t>
            </a:r>
          </a:p>
        </p:txBody>
      </p:sp>
      <p:sp>
        <p:nvSpPr>
          <p:cNvPr id="10" name="TextBox 15">
            <a:extLst>
              <a:ext uri="{FF2B5EF4-FFF2-40B4-BE49-F238E27FC236}">
                <a16:creationId xmlns:a16="http://schemas.microsoft.com/office/drawing/2014/main" id="{B8D50F58-E676-4E25-A096-6EBC63A33C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44887" y="3242583"/>
            <a:ext cx="936475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Giải</a:t>
            </a:r>
            <a:endParaRPr lang="en-US" altLang="en-US" b="1" dirty="0">
              <a:solidFill>
                <a:srgbClr val="6633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C6B04DC6-F8D4-4E05-BB6D-14D2749C6E70}"/>
              </a:ext>
            </a:extLst>
          </p:cNvPr>
          <p:cNvCxnSpPr/>
          <p:nvPr/>
        </p:nvCxnSpPr>
        <p:spPr>
          <a:xfrm>
            <a:off x="4343400" y="631372"/>
            <a:ext cx="1360715" cy="0"/>
          </a:xfrm>
          <a:prstGeom prst="line">
            <a:avLst/>
          </a:prstGeom>
          <a:noFill/>
          <a:ln w="28575" cap="flat" cmpd="sng" algn="ctr">
            <a:solidFill>
              <a:srgbClr val="0000FF"/>
            </a:solidFill>
            <a:prstDash val="solid"/>
          </a:ln>
          <a:effectLst/>
        </p:spPr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F1C4D254-5CD5-4B7D-AF8A-1EC4CF396EDC}"/>
              </a:ext>
            </a:extLst>
          </p:cNvPr>
          <p:cNvCxnSpPr/>
          <p:nvPr/>
        </p:nvCxnSpPr>
        <p:spPr>
          <a:xfrm>
            <a:off x="7794172" y="598714"/>
            <a:ext cx="1360715" cy="0"/>
          </a:xfrm>
          <a:prstGeom prst="line">
            <a:avLst/>
          </a:prstGeom>
          <a:noFill/>
          <a:ln w="28575" cap="flat" cmpd="sng" algn="ctr">
            <a:solidFill>
              <a:srgbClr val="0000FF"/>
            </a:solidFill>
            <a:prstDash val="solid"/>
          </a:ln>
          <a:effectLst/>
        </p:spPr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03690E94-FB79-47E2-ACD9-24ADE45597C4}"/>
              </a:ext>
            </a:extLst>
          </p:cNvPr>
          <p:cNvCxnSpPr/>
          <p:nvPr/>
        </p:nvCxnSpPr>
        <p:spPr>
          <a:xfrm>
            <a:off x="1992087" y="587829"/>
            <a:ext cx="1360715" cy="0"/>
          </a:xfrm>
          <a:prstGeom prst="line">
            <a:avLst/>
          </a:prstGeom>
          <a:noFill/>
          <a:ln w="28575" cap="flat" cmpd="sng" algn="ctr">
            <a:solidFill>
              <a:srgbClr val="FF0000"/>
            </a:solidFill>
            <a:prstDash val="solid"/>
          </a:ln>
          <a:effectLst/>
        </p:spPr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B71EE831-0EBE-4ABB-8DAC-4C82DB72A7A3}"/>
              </a:ext>
            </a:extLst>
          </p:cNvPr>
          <p:cNvCxnSpPr>
            <a:cxnSpLocks/>
          </p:cNvCxnSpPr>
          <p:nvPr/>
        </p:nvCxnSpPr>
        <p:spPr>
          <a:xfrm>
            <a:off x="4789716" y="1099458"/>
            <a:ext cx="2666998" cy="0"/>
          </a:xfrm>
          <a:prstGeom prst="line">
            <a:avLst/>
          </a:prstGeom>
          <a:noFill/>
          <a:ln w="28575" cap="flat" cmpd="sng" algn="ctr">
            <a:solidFill>
              <a:srgbClr val="FF0000"/>
            </a:solidFill>
            <a:prstDash val="solid"/>
          </a:ln>
          <a:effectLst/>
        </p:spPr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3BA48EAA-4EB9-4659-B2D5-AAD70D381B00}"/>
              </a:ext>
            </a:extLst>
          </p:cNvPr>
          <p:cNvCxnSpPr>
            <a:cxnSpLocks/>
          </p:cNvCxnSpPr>
          <p:nvPr/>
        </p:nvCxnSpPr>
        <p:spPr>
          <a:xfrm>
            <a:off x="8893629" y="1110343"/>
            <a:ext cx="3048000" cy="0"/>
          </a:xfrm>
          <a:prstGeom prst="line">
            <a:avLst/>
          </a:prstGeom>
          <a:noFill/>
          <a:ln w="28575" cap="flat" cmpd="sng" algn="ctr">
            <a:solidFill>
              <a:srgbClr val="FF0000"/>
            </a:solidFill>
            <a:prstDash val="solid"/>
          </a:ln>
          <a:effectLst/>
        </p:spPr>
      </p:cxnSp>
      <p:sp>
        <p:nvSpPr>
          <p:cNvPr id="19" name="Text Box 10">
            <a:extLst>
              <a:ext uri="{FF2B5EF4-FFF2-40B4-BE49-F238E27FC236}">
                <a16:creationId xmlns:a16="http://schemas.microsoft.com/office/drawing/2014/main" id="{829DA265-C4EC-4725-9A2A-DB29FE1D81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02285" y="4256314"/>
            <a:ext cx="400594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0" fontAlgn="base" hangingPunct="0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2800" b="1" dirty="0">
                <a:solidFill>
                  <a:srgbClr val="663300"/>
                </a:solidFill>
                <a:latin typeface="Times New Roman" panose="02020603050405020304" pitchFamily="18" charset="0"/>
              </a:rPr>
              <a:t>Ta </a:t>
            </a:r>
            <a:r>
              <a:rPr lang="en-US" altLang="en-US" sz="2800" b="1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có</a:t>
            </a:r>
            <a:r>
              <a:rPr lang="en-US" altLang="en-US" sz="2800" b="1" dirty="0">
                <a:solidFill>
                  <a:srgbClr val="663300"/>
                </a:solidFill>
                <a:latin typeface="Times New Roman" panose="02020603050405020304" pitchFamily="18" charset="0"/>
              </a:rPr>
              <a:t>  31 : 3 = 10 ( </a:t>
            </a:r>
            <a:r>
              <a:rPr lang="en-US" altLang="en-US" sz="2800" b="1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dư</a:t>
            </a:r>
            <a:r>
              <a:rPr lang="en-US" altLang="en-US" sz="2800" b="1" dirty="0">
                <a:solidFill>
                  <a:srgbClr val="663300"/>
                </a:solidFill>
                <a:latin typeface="Times New Roman" panose="02020603050405020304" pitchFamily="18" charset="0"/>
              </a:rPr>
              <a:t> 1)</a:t>
            </a:r>
          </a:p>
        </p:txBody>
      </p:sp>
      <p:sp>
        <p:nvSpPr>
          <p:cNvPr id="20" name="Text Box 16">
            <a:extLst>
              <a:ext uri="{FF2B5EF4-FFF2-40B4-BE49-F238E27FC236}">
                <a16:creationId xmlns:a16="http://schemas.microsoft.com/office/drawing/2014/main" id="{9C89EF00-ACA8-444C-9372-004F0A2EC8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72942" y="4844144"/>
            <a:ext cx="5747658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2800" b="1" dirty="0" err="1">
                <a:solidFill>
                  <a:srgbClr val="FF6600"/>
                </a:solidFill>
                <a:latin typeface="Times New Roman" panose="02020603050405020304" pitchFamily="18" charset="0"/>
              </a:rPr>
              <a:t>Vậy</a:t>
            </a:r>
            <a:r>
              <a:rPr lang="en-US" altLang="en-US" sz="2800" b="1" dirty="0">
                <a:solidFill>
                  <a:srgbClr val="FF66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rgbClr val="FF6600"/>
                </a:solidFill>
                <a:latin typeface="Times New Roman" panose="02020603050405020304" pitchFamily="18" charset="0"/>
              </a:rPr>
              <a:t>có</a:t>
            </a:r>
            <a:r>
              <a:rPr lang="en-US" altLang="en-US" sz="2800" b="1" dirty="0">
                <a:solidFill>
                  <a:srgbClr val="FF66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rgbClr val="FF6600"/>
                </a:solidFill>
                <a:latin typeface="Times New Roman" panose="02020603050405020304" pitchFamily="18" charset="0"/>
              </a:rPr>
              <a:t>thể</a:t>
            </a:r>
            <a:r>
              <a:rPr lang="en-US" altLang="en-US" sz="2800" b="1" dirty="0">
                <a:solidFill>
                  <a:srgbClr val="FF6600"/>
                </a:solidFill>
                <a:latin typeface="Times New Roman" panose="02020603050405020304" pitchFamily="18" charset="0"/>
              </a:rPr>
              <a:t> may </a:t>
            </a:r>
            <a:r>
              <a:rPr lang="en-US" altLang="en-US" sz="2800" b="1" dirty="0" err="1">
                <a:solidFill>
                  <a:srgbClr val="FF6600"/>
                </a:solidFill>
                <a:latin typeface="Times New Roman" panose="02020603050405020304" pitchFamily="18" charset="0"/>
              </a:rPr>
              <a:t>được</a:t>
            </a:r>
            <a:r>
              <a:rPr lang="en-US" altLang="en-US" sz="2800" b="1" dirty="0">
                <a:solidFill>
                  <a:srgbClr val="FF66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rgbClr val="FF6600"/>
                </a:solidFill>
                <a:latin typeface="Times New Roman" panose="02020603050405020304" pitchFamily="18" charset="0"/>
              </a:rPr>
              <a:t>nhiều</a:t>
            </a:r>
            <a:r>
              <a:rPr lang="en-US" altLang="en-US" sz="2800" b="1" dirty="0">
                <a:solidFill>
                  <a:srgbClr val="FF66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rgbClr val="FF6600"/>
                </a:solidFill>
                <a:latin typeface="Times New Roman" panose="02020603050405020304" pitchFamily="18" charset="0"/>
              </a:rPr>
              <a:t>nhất</a:t>
            </a:r>
            <a:r>
              <a:rPr lang="en-US" altLang="en-US" sz="2800" b="1" dirty="0">
                <a:solidFill>
                  <a:srgbClr val="FF66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rgbClr val="FF6600"/>
                </a:solidFill>
                <a:latin typeface="Times New Roman" panose="02020603050405020304" pitchFamily="18" charset="0"/>
              </a:rPr>
              <a:t>là</a:t>
            </a:r>
            <a:r>
              <a:rPr lang="en-US" altLang="en-US" sz="2800" b="1" dirty="0">
                <a:solidFill>
                  <a:srgbClr val="FF6600"/>
                </a:solidFill>
                <a:latin typeface="Times New Roman" panose="02020603050405020304" pitchFamily="18" charset="0"/>
              </a:rPr>
              <a:t> 10 </a:t>
            </a:r>
            <a:r>
              <a:rPr lang="en-US" altLang="en-US" sz="2800" b="1" dirty="0" err="1">
                <a:solidFill>
                  <a:srgbClr val="FF6600"/>
                </a:solidFill>
                <a:latin typeface="Times New Roman" panose="02020603050405020304" pitchFamily="18" charset="0"/>
              </a:rPr>
              <a:t>bộ</a:t>
            </a:r>
            <a:r>
              <a:rPr lang="en-US" altLang="en-US" sz="2800" b="1" dirty="0">
                <a:solidFill>
                  <a:srgbClr val="FF66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rgbClr val="FF6600"/>
                </a:solidFill>
                <a:latin typeface="Times New Roman" panose="02020603050405020304" pitchFamily="18" charset="0"/>
              </a:rPr>
              <a:t>quần</a:t>
            </a:r>
            <a:r>
              <a:rPr lang="en-US" altLang="en-US" sz="2800" b="1" dirty="0">
                <a:solidFill>
                  <a:srgbClr val="FF66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rgbClr val="FF6600"/>
                </a:solidFill>
                <a:latin typeface="Times New Roman" panose="02020603050405020304" pitchFamily="18" charset="0"/>
              </a:rPr>
              <a:t>áo</a:t>
            </a:r>
            <a:r>
              <a:rPr lang="en-US" altLang="en-US" sz="2800" b="1" dirty="0">
                <a:solidFill>
                  <a:srgbClr val="FF66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rgbClr val="FF6600"/>
                </a:solidFill>
                <a:latin typeface="Times New Roman" panose="02020603050405020304" pitchFamily="18" charset="0"/>
              </a:rPr>
              <a:t>và</a:t>
            </a:r>
            <a:r>
              <a:rPr lang="en-US" altLang="en-US" sz="2800" b="1" dirty="0">
                <a:solidFill>
                  <a:srgbClr val="FF66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rgbClr val="FF6600"/>
                </a:solidFill>
                <a:latin typeface="Times New Roman" panose="02020603050405020304" pitchFamily="18" charset="0"/>
              </a:rPr>
              <a:t>còn</a:t>
            </a:r>
            <a:r>
              <a:rPr lang="en-US" altLang="en-US" sz="2800" b="1" dirty="0">
                <a:solidFill>
                  <a:srgbClr val="FF66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rgbClr val="FF6600"/>
                </a:solidFill>
                <a:latin typeface="Times New Roman" panose="02020603050405020304" pitchFamily="18" charset="0"/>
              </a:rPr>
              <a:t>thừa</a:t>
            </a:r>
            <a:r>
              <a:rPr lang="en-US" altLang="en-US" sz="2800" b="1" dirty="0">
                <a:solidFill>
                  <a:srgbClr val="FF6600"/>
                </a:solidFill>
                <a:latin typeface="Times New Roman" panose="02020603050405020304" pitchFamily="18" charset="0"/>
              </a:rPr>
              <a:t> 1m </a:t>
            </a:r>
            <a:r>
              <a:rPr lang="en-US" altLang="en-US" sz="2800" b="1" dirty="0" err="1">
                <a:solidFill>
                  <a:srgbClr val="FF6600"/>
                </a:solidFill>
                <a:latin typeface="Times New Roman" panose="02020603050405020304" pitchFamily="18" charset="0"/>
              </a:rPr>
              <a:t>vải</a:t>
            </a:r>
            <a:r>
              <a:rPr lang="en-US" altLang="en-US" sz="2800" b="1" dirty="0">
                <a:solidFill>
                  <a:srgbClr val="FF6600"/>
                </a:solidFill>
                <a:latin typeface="Times New Roman" panose="02020603050405020304" pitchFamily="18" charset="0"/>
              </a:rPr>
              <a:t>.</a:t>
            </a:r>
          </a:p>
        </p:txBody>
      </p:sp>
      <p:sp>
        <p:nvSpPr>
          <p:cNvPr id="22" name="Text Box 11">
            <a:extLst>
              <a:ext uri="{FF2B5EF4-FFF2-40B4-BE49-F238E27FC236}">
                <a16:creationId xmlns:a16="http://schemas.microsoft.com/office/drawing/2014/main" id="{98D6E42D-157C-44D4-B352-08B31D2361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8771" y="5878287"/>
            <a:ext cx="600891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0" fontAlgn="base" hangingPunct="0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2800" b="1" dirty="0" err="1">
                <a:solidFill>
                  <a:srgbClr val="FF6600"/>
                </a:solidFill>
                <a:latin typeface="Times New Roman" panose="02020603050405020304" pitchFamily="18" charset="0"/>
              </a:rPr>
              <a:t>Đáp</a:t>
            </a:r>
            <a:r>
              <a:rPr lang="en-US" altLang="en-US" sz="2800" b="1" dirty="0">
                <a:solidFill>
                  <a:srgbClr val="FF66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rgbClr val="FF6600"/>
                </a:solidFill>
                <a:latin typeface="Times New Roman" panose="02020603050405020304" pitchFamily="18" charset="0"/>
              </a:rPr>
              <a:t>số</a:t>
            </a:r>
            <a:r>
              <a:rPr lang="en-US" altLang="en-US" sz="2800" b="1" dirty="0">
                <a:solidFill>
                  <a:srgbClr val="FF6600"/>
                </a:solidFill>
                <a:latin typeface="Times New Roman" panose="02020603050405020304" pitchFamily="18" charset="0"/>
              </a:rPr>
              <a:t>: 10 </a:t>
            </a:r>
            <a:r>
              <a:rPr lang="en-US" altLang="en-US" sz="2800" b="1" dirty="0" err="1">
                <a:solidFill>
                  <a:srgbClr val="FF6600"/>
                </a:solidFill>
                <a:latin typeface="Times New Roman" panose="02020603050405020304" pitchFamily="18" charset="0"/>
              </a:rPr>
              <a:t>bộ</a:t>
            </a:r>
            <a:r>
              <a:rPr lang="en-US" altLang="en-US" sz="2800" b="1" dirty="0">
                <a:solidFill>
                  <a:srgbClr val="FF66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rgbClr val="FF6600"/>
                </a:solidFill>
                <a:latin typeface="Times New Roman" panose="02020603050405020304" pitchFamily="18" charset="0"/>
              </a:rPr>
              <a:t>quần</a:t>
            </a:r>
            <a:r>
              <a:rPr lang="en-US" altLang="en-US" sz="2800" b="1" dirty="0">
                <a:solidFill>
                  <a:srgbClr val="FF66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rgbClr val="FF6600"/>
                </a:solidFill>
                <a:latin typeface="Times New Roman" panose="02020603050405020304" pitchFamily="18" charset="0"/>
              </a:rPr>
              <a:t>áo</a:t>
            </a:r>
            <a:r>
              <a:rPr lang="en-US" altLang="en-US" sz="2800" b="1" dirty="0">
                <a:solidFill>
                  <a:srgbClr val="FF6600"/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2800" b="1" dirty="0" err="1">
                <a:solidFill>
                  <a:srgbClr val="FF6600"/>
                </a:solidFill>
                <a:latin typeface="Times New Roman" panose="02020603050405020304" pitchFamily="18" charset="0"/>
              </a:rPr>
              <a:t>thừa</a:t>
            </a:r>
            <a:r>
              <a:rPr lang="en-US" altLang="en-US" sz="2800" b="1" dirty="0">
                <a:solidFill>
                  <a:srgbClr val="FF6600"/>
                </a:solidFill>
                <a:latin typeface="Times New Roman" panose="02020603050405020304" pitchFamily="18" charset="0"/>
              </a:rPr>
              <a:t> 1m </a:t>
            </a:r>
            <a:r>
              <a:rPr lang="en-US" altLang="en-US" sz="2800" b="1" dirty="0" err="1">
                <a:solidFill>
                  <a:srgbClr val="FF6600"/>
                </a:solidFill>
                <a:latin typeface="Times New Roman" panose="02020603050405020304" pitchFamily="18" charset="0"/>
              </a:rPr>
              <a:t>vải</a:t>
            </a:r>
            <a:r>
              <a:rPr lang="en-US" altLang="en-US" sz="2800" b="1" dirty="0">
                <a:solidFill>
                  <a:srgbClr val="FF6600"/>
                </a:solidFill>
                <a:latin typeface="Times New Roman" panose="02020603050405020304" pitchFamily="18" charset="0"/>
              </a:rPr>
              <a:t>.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21E78EAC-C9E6-41BD-BC10-7CF2531935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029" y="4223657"/>
            <a:ext cx="5943600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lang="nl-NL" alt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 bộ quần áo có thể  may được nhiều nhất và còn thừa số mét vải là:</a:t>
            </a:r>
            <a:endParaRPr lang="en-US" altLang="en-US" sz="2800" b="1" dirty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2ADB74EE-514C-4AE6-94FF-C3C0783242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1229" y="5263016"/>
            <a:ext cx="450668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lang="nl-NL" altLang="en-US" sz="2800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31 :  3  = 10 (bộ )  thừa 1 m </a:t>
            </a:r>
            <a:endParaRPr lang="en-US" altLang="en-US" sz="2800" b="1" dirty="0">
              <a:solidFill>
                <a:srgbClr val="6633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77F48981-C70C-4EE2-8625-DEEF895943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514" y="5894388"/>
            <a:ext cx="585651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r" eaLnBrk="0" fontAlgn="base" hangingPunct="0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lang="nl-NL" alt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Đáp số: 10 bộ quần áo, thừa 1m vải.</a:t>
            </a:r>
            <a:endParaRPr lang="en-US" altLang="en-US" sz="2800" b="1" dirty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75E3D20C-005D-4B82-9206-4A994DE1B277}"/>
              </a:ext>
            </a:extLst>
          </p:cNvPr>
          <p:cNvSpPr/>
          <p:nvPr/>
        </p:nvSpPr>
        <p:spPr>
          <a:xfrm>
            <a:off x="105649" y="3951515"/>
            <a:ext cx="6217920" cy="2830286"/>
          </a:xfrm>
          <a:prstGeom prst="rect">
            <a:avLst/>
          </a:prstGeom>
          <a:gradFill>
            <a:gsLst>
              <a:gs pos="1000">
                <a:srgbClr val="7FC83F">
                  <a:alpha val="5000"/>
                </a:srgbClr>
              </a:gs>
              <a:gs pos="18000">
                <a:srgbClr val="489CD1">
                  <a:alpha val="5000"/>
                </a:srgbClr>
              </a:gs>
              <a:gs pos="36000">
                <a:srgbClr val="9B2486">
                  <a:alpha val="5000"/>
                </a:srgbClr>
              </a:gs>
              <a:gs pos="52000">
                <a:srgbClr val="D33634">
                  <a:alpha val="5000"/>
                </a:srgbClr>
              </a:gs>
              <a:gs pos="68000">
                <a:srgbClr val="E93668">
                  <a:alpha val="5000"/>
                </a:srgbClr>
              </a:gs>
              <a:gs pos="83000">
                <a:srgbClr val="E46C33">
                  <a:alpha val="5000"/>
                </a:srgbClr>
              </a:gs>
              <a:gs pos="95000">
                <a:srgbClr val="F5C248">
                  <a:alpha val="5000"/>
                </a:srgbClr>
              </a:gs>
            </a:gsLst>
          </a:gradFill>
          <a:ln w="126000">
            <a:gradFill>
              <a:gsLst>
                <a:gs pos="1000">
                  <a:srgbClr val="7FC83F"/>
                </a:gs>
                <a:gs pos="18000">
                  <a:srgbClr val="489CD1"/>
                </a:gs>
                <a:gs pos="36000">
                  <a:srgbClr val="9B2486"/>
                </a:gs>
                <a:gs pos="52000">
                  <a:srgbClr val="D33634"/>
                </a:gs>
                <a:gs pos="68000">
                  <a:srgbClr val="E93668"/>
                </a:gs>
                <a:gs pos="83000">
                  <a:srgbClr val="E46C33"/>
                </a:gs>
                <a:gs pos="95000">
                  <a:srgbClr val="F5C248"/>
                </a:gs>
              </a:gsLst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4E00"/>
              </a:solidFill>
            </a:endParaRP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63D25045-A309-45B7-AE23-909B0B3253FF}"/>
              </a:ext>
            </a:extLst>
          </p:cNvPr>
          <p:cNvSpPr/>
          <p:nvPr/>
        </p:nvSpPr>
        <p:spPr>
          <a:xfrm>
            <a:off x="6411687" y="3962400"/>
            <a:ext cx="5780314" cy="2808513"/>
          </a:xfrm>
          <a:prstGeom prst="rect">
            <a:avLst/>
          </a:prstGeom>
          <a:gradFill>
            <a:gsLst>
              <a:gs pos="1000">
                <a:srgbClr val="7FC83F">
                  <a:alpha val="5000"/>
                </a:srgbClr>
              </a:gs>
              <a:gs pos="18000">
                <a:srgbClr val="489CD1">
                  <a:alpha val="5000"/>
                </a:srgbClr>
              </a:gs>
              <a:gs pos="36000">
                <a:srgbClr val="9B2486">
                  <a:alpha val="5000"/>
                </a:srgbClr>
              </a:gs>
              <a:gs pos="52000">
                <a:srgbClr val="D33634">
                  <a:alpha val="5000"/>
                </a:srgbClr>
              </a:gs>
              <a:gs pos="68000">
                <a:srgbClr val="E93668">
                  <a:alpha val="5000"/>
                </a:srgbClr>
              </a:gs>
              <a:gs pos="83000">
                <a:srgbClr val="E46C33">
                  <a:alpha val="5000"/>
                </a:srgbClr>
              </a:gs>
              <a:gs pos="95000">
                <a:srgbClr val="F5C248">
                  <a:alpha val="5000"/>
                </a:srgbClr>
              </a:gs>
            </a:gsLst>
          </a:gradFill>
          <a:ln w="126000">
            <a:gradFill>
              <a:gsLst>
                <a:gs pos="1000">
                  <a:srgbClr val="7FC83F"/>
                </a:gs>
                <a:gs pos="18000">
                  <a:srgbClr val="489CD1"/>
                </a:gs>
                <a:gs pos="36000">
                  <a:srgbClr val="9B2486"/>
                </a:gs>
                <a:gs pos="52000">
                  <a:srgbClr val="D33634"/>
                </a:gs>
                <a:gs pos="68000">
                  <a:srgbClr val="E93668"/>
                </a:gs>
                <a:gs pos="83000">
                  <a:srgbClr val="E46C33"/>
                </a:gs>
                <a:gs pos="95000">
                  <a:srgbClr val="F5C248"/>
                </a:gs>
              </a:gsLst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4E00"/>
              </a:solidFill>
            </a:endParaRP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4AE64B67-D0DF-45AB-A62C-860325844A07}"/>
              </a:ext>
            </a:extLst>
          </p:cNvPr>
          <p:cNvSpPr/>
          <p:nvPr/>
        </p:nvSpPr>
        <p:spPr>
          <a:xfrm>
            <a:off x="2397772" y="1665516"/>
            <a:ext cx="7680960" cy="1589314"/>
          </a:xfrm>
          <a:prstGeom prst="ellipse">
            <a:avLst/>
          </a:prstGeom>
          <a:gradFill>
            <a:gsLst>
              <a:gs pos="1000">
                <a:srgbClr val="7FC83F">
                  <a:alpha val="5000"/>
                </a:srgbClr>
              </a:gs>
              <a:gs pos="18000">
                <a:srgbClr val="489CD1">
                  <a:alpha val="5000"/>
                </a:srgbClr>
              </a:gs>
              <a:gs pos="36000">
                <a:srgbClr val="9B2486">
                  <a:alpha val="5000"/>
                </a:srgbClr>
              </a:gs>
              <a:gs pos="52000">
                <a:srgbClr val="D33634">
                  <a:alpha val="5000"/>
                </a:srgbClr>
              </a:gs>
              <a:gs pos="68000">
                <a:srgbClr val="E93668">
                  <a:alpha val="5000"/>
                </a:srgbClr>
              </a:gs>
              <a:gs pos="83000">
                <a:srgbClr val="E46C33">
                  <a:alpha val="5000"/>
                </a:srgbClr>
              </a:gs>
              <a:gs pos="95000">
                <a:srgbClr val="F5C248">
                  <a:alpha val="5000"/>
                </a:srgbClr>
              </a:gs>
            </a:gsLst>
          </a:gradFill>
          <a:ln w="126000">
            <a:gradFill>
              <a:gsLst>
                <a:gs pos="1000">
                  <a:srgbClr val="7FC83F"/>
                </a:gs>
                <a:gs pos="18000">
                  <a:srgbClr val="489CD1"/>
                </a:gs>
                <a:gs pos="36000">
                  <a:srgbClr val="9B2486"/>
                </a:gs>
                <a:gs pos="52000">
                  <a:srgbClr val="D33634"/>
                </a:gs>
                <a:gs pos="68000">
                  <a:srgbClr val="E93668"/>
                </a:gs>
                <a:gs pos="83000">
                  <a:srgbClr val="E46C33"/>
                </a:gs>
                <a:gs pos="95000">
                  <a:srgbClr val="F5C248"/>
                </a:gs>
              </a:gsLst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4E00"/>
              </a:solidFill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6AC9C0C4-65BB-4391-907E-5CDEA5096B94}"/>
              </a:ext>
            </a:extLst>
          </p:cNvPr>
          <p:cNvGrpSpPr/>
          <p:nvPr/>
        </p:nvGrpSpPr>
        <p:grpSpPr>
          <a:xfrm>
            <a:off x="289140" y="1647621"/>
            <a:ext cx="1698266" cy="1130998"/>
            <a:chOff x="6074798" y="1373301"/>
            <a:chExt cx="1698266" cy="1130998"/>
          </a:xfrm>
        </p:grpSpPr>
        <p:sp>
          <p:nvSpPr>
            <p:cNvPr id="28" name="Text Box 10">
              <a:extLst>
                <a:ext uri="{FF2B5EF4-FFF2-40B4-BE49-F238E27FC236}">
                  <a16:creationId xmlns:a16="http://schemas.microsoft.com/office/drawing/2014/main" id="{51DAF4EB-8A5C-4278-BAD5-47E497E67F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74798" y="1373301"/>
              <a:ext cx="1698266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3600" kern="0" dirty="0">
                  <a:solidFill>
                    <a:srgbClr val="000099"/>
                  </a:solidFill>
                  <a:latin typeface="Times New Roman" panose="02020603050405020304" pitchFamily="18" charset="0"/>
                </a:rPr>
                <a:t>31</a:t>
              </a:r>
              <a:r>
                <a:rPr kumimoji="0" lang="en-US" altLang="en-US" sz="36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Times New Roman" panose="02020603050405020304" pitchFamily="18" charset="0"/>
                </a:rPr>
                <a:t>  </a:t>
              </a:r>
              <a:r>
                <a:rPr lang="en-US" altLang="en-US" sz="3600" kern="0" dirty="0">
                  <a:solidFill>
                    <a:srgbClr val="000099"/>
                  </a:solidFill>
                  <a:latin typeface="Times New Roman" panose="02020603050405020304" pitchFamily="18" charset="0"/>
                </a:rPr>
                <a:t>3</a:t>
              </a:r>
              <a:endParaRPr kumimoji="0" lang="en-US" alt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</a:endParaRPr>
            </a:p>
          </p:txBody>
        </p:sp>
        <p:sp>
          <p:nvSpPr>
            <p:cNvPr id="29" name="Line 15">
              <a:extLst>
                <a:ext uri="{FF2B5EF4-FFF2-40B4-BE49-F238E27FC236}">
                  <a16:creationId xmlns:a16="http://schemas.microsoft.com/office/drawing/2014/main" id="{2007D1CE-C081-44F3-9477-B009FDA127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80110" y="1924364"/>
              <a:ext cx="485218" cy="0"/>
            </a:xfrm>
            <a:prstGeom prst="line">
              <a:avLst/>
            </a:prstGeom>
            <a:noFill/>
            <a:ln w="28575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Line 18">
              <a:extLst>
                <a:ext uri="{FF2B5EF4-FFF2-40B4-BE49-F238E27FC236}">
                  <a16:creationId xmlns:a16="http://schemas.microsoft.com/office/drawing/2014/main" id="{E746D330-12D4-4468-AAAE-3E50CCAB05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82256" y="1503097"/>
              <a:ext cx="4429" cy="1001202"/>
            </a:xfrm>
            <a:prstGeom prst="line">
              <a:avLst/>
            </a:prstGeom>
            <a:noFill/>
            <a:ln w="28575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1" name="Text Box 10">
            <a:extLst>
              <a:ext uri="{FF2B5EF4-FFF2-40B4-BE49-F238E27FC236}">
                <a16:creationId xmlns:a16="http://schemas.microsoft.com/office/drawing/2014/main" id="{C05A1CBD-F163-499F-9A3C-862A57B84A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83453" y="1049105"/>
            <a:ext cx="54213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</a:rPr>
              <a:t>3</a:t>
            </a:r>
          </a:p>
        </p:txBody>
      </p:sp>
      <p:sp>
        <p:nvSpPr>
          <p:cNvPr id="32" name="Text Box 10">
            <a:extLst>
              <a:ext uri="{FF2B5EF4-FFF2-40B4-BE49-F238E27FC236}">
                <a16:creationId xmlns:a16="http://schemas.microsoft.com/office/drawing/2014/main" id="{C8AD8270-DD29-46CA-A2C9-E1F4B55F37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8741" y="2157469"/>
            <a:ext cx="54213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</a:rPr>
              <a:t>1</a:t>
            </a:r>
          </a:p>
        </p:txBody>
      </p:sp>
      <p:sp>
        <p:nvSpPr>
          <p:cNvPr id="33" name="Text Box 10">
            <a:extLst>
              <a:ext uri="{FF2B5EF4-FFF2-40B4-BE49-F238E27FC236}">
                <a16:creationId xmlns:a16="http://schemas.microsoft.com/office/drawing/2014/main" id="{F9555A5D-CDCB-4889-9DA4-BA47625575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5286" y="2041091"/>
            <a:ext cx="54213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Times New Roman" panose="02020603050405020304" pitchFamily="18" charset="0"/>
              </a:rPr>
              <a:t>3</a:t>
            </a:r>
          </a:p>
        </p:txBody>
      </p:sp>
      <p:sp>
        <p:nvSpPr>
          <p:cNvPr id="34" name="Line 44">
            <a:extLst>
              <a:ext uri="{FF2B5EF4-FFF2-40B4-BE49-F238E27FC236}">
                <a16:creationId xmlns:a16="http://schemas.microsoft.com/office/drawing/2014/main" id="{ED8A9072-A6AC-40AC-A9ED-23F11F106330}"/>
              </a:ext>
            </a:extLst>
          </p:cNvPr>
          <p:cNvSpPr>
            <a:spLocks noChangeShapeType="1"/>
          </p:cNvSpPr>
          <p:nvPr/>
        </p:nvSpPr>
        <p:spPr bwMode="auto">
          <a:xfrm>
            <a:off x="308294" y="2671699"/>
            <a:ext cx="504825" cy="0"/>
          </a:xfrm>
          <a:prstGeom prst="line">
            <a:avLst/>
          </a:prstGeom>
          <a:noFill/>
          <a:ln w="38100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30806873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  <p:bldP spid="10" grpId="0"/>
      <p:bldP spid="19" grpId="0"/>
      <p:bldP spid="20" grpId="0"/>
      <p:bldP spid="22" grpId="0"/>
      <p:bldP spid="23" grpId="0"/>
      <p:bldP spid="24" grpId="0"/>
      <p:bldP spid="26" grpId="0"/>
      <p:bldP spid="39" grpId="0" animBg="1"/>
      <p:bldP spid="41" grpId="0" animBg="1"/>
      <p:bldP spid="48" grpId="0" animBg="1"/>
      <p:bldP spid="34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10"/>
          <p:cNvSpPr/>
          <p:nvPr/>
        </p:nvSpPr>
        <p:spPr>
          <a:xfrm>
            <a:off x="985599" y="5119840"/>
            <a:ext cx="3829050" cy="1183253"/>
          </a:xfrm>
          <a:custGeom>
            <a:avLst/>
            <a:gdLst>
              <a:gd name="connsiteX0" fmla="*/ 0 w 3114675"/>
              <a:gd name="connsiteY0" fmla="*/ 1143000 h 1143000"/>
              <a:gd name="connsiteX1" fmla="*/ 647700 w 3114675"/>
              <a:gd name="connsiteY1" fmla="*/ 28575 h 1143000"/>
              <a:gd name="connsiteX2" fmla="*/ 2457450 w 3114675"/>
              <a:gd name="connsiteY2" fmla="*/ 0 h 1143000"/>
              <a:gd name="connsiteX3" fmla="*/ 3114675 w 3114675"/>
              <a:gd name="connsiteY3" fmla="*/ 1047750 h 1143000"/>
              <a:gd name="connsiteX4" fmla="*/ 57150 w 3114675"/>
              <a:gd name="connsiteY4" fmla="*/ 1047750 h 1143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4675" h="1143000">
                <a:moveTo>
                  <a:pt x="0" y="1143000"/>
                </a:moveTo>
                <a:lnTo>
                  <a:pt x="647700" y="28575"/>
                </a:lnTo>
                <a:lnTo>
                  <a:pt x="2457450" y="0"/>
                </a:lnTo>
                <a:lnTo>
                  <a:pt x="3114675" y="1047750"/>
                </a:lnTo>
                <a:lnTo>
                  <a:pt x="57150" y="1047750"/>
                </a:lnTo>
              </a:path>
            </a:pathLst>
          </a:custGeom>
          <a:solidFill>
            <a:srgbClr val="FF6600"/>
          </a:solidFill>
          <a:ln>
            <a:noFill/>
          </a:ln>
          <a:effectLst>
            <a:softEdge rad="127000"/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1616762" y="3320525"/>
            <a:ext cx="2580320" cy="3354417"/>
            <a:chOff x="3491880" y="3356992"/>
            <a:chExt cx="2160240" cy="2808312"/>
          </a:xfrm>
        </p:grpSpPr>
        <p:sp>
          <p:nvSpPr>
            <p:cNvPr id="3" name="Rounded Rectangle 2"/>
            <p:cNvSpPr/>
            <p:nvPr/>
          </p:nvSpPr>
          <p:spPr>
            <a:xfrm>
              <a:off x="3491880" y="3356992"/>
              <a:ext cx="2160240" cy="2808312"/>
            </a:xfrm>
            <a:prstGeom prst="roundRect">
              <a:avLst>
                <a:gd name="adj" fmla="val 6085"/>
              </a:avLst>
            </a:prstGeom>
            <a:solidFill>
              <a:schemeClr val="accent1"/>
            </a:solidFill>
            <a:ln w="269875">
              <a:solidFill>
                <a:schemeClr val="tx1">
                  <a:lumMod val="75000"/>
                  <a:lumOff val="25000"/>
                </a:schemeClr>
              </a:solidFill>
            </a:ln>
            <a:scene3d>
              <a:camera prst="perspectiveRelaxed" fov="5700000">
                <a:rot lat="17373598" lon="0" rev="0"/>
              </a:camera>
              <a:lightRig rig="threePt" dir="t"/>
            </a:scene3d>
            <a:sp3d extrusionH="82550">
              <a:bevelT w="12700" h="254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" name="Oval 3"/>
            <p:cNvSpPr/>
            <p:nvPr/>
          </p:nvSpPr>
          <p:spPr>
            <a:xfrm>
              <a:off x="4391981" y="5415869"/>
              <a:ext cx="360040" cy="7200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8" name="Freeform 7"/>
          <p:cNvSpPr/>
          <p:nvPr/>
        </p:nvSpPr>
        <p:spPr>
          <a:xfrm>
            <a:off x="447675" y="2527914"/>
            <a:ext cx="5204202" cy="3224284"/>
          </a:xfrm>
          <a:custGeom>
            <a:avLst/>
            <a:gdLst>
              <a:gd name="connsiteX0" fmla="*/ 704850 w 4076700"/>
              <a:gd name="connsiteY0" fmla="*/ 3171825 h 3181350"/>
              <a:gd name="connsiteX1" fmla="*/ 3143250 w 4076700"/>
              <a:gd name="connsiteY1" fmla="*/ 3181350 h 3181350"/>
              <a:gd name="connsiteX2" fmla="*/ 4076700 w 4076700"/>
              <a:gd name="connsiteY2" fmla="*/ 0 h 3181350"/>
              <a:gd name="connsiteX3" fmla="*/ 0 w 4076700"/>
              <a:gd name="connsiteY3" fmla="*/ 0 h 3181350"/>
              <a:gd name="connsiteX4" fmla="*/ 704850 w 4076700"/>
              <a:gd name="connsiteY4" fmla="*/ 3171825 h 3181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76700" h="3181350">
                <a:moveTo>
                  <a:pt x="704850" y="3171825"/>
                </a:moveTo>
                <a:lnTo>
                  <a:pt x="3143250" y="3181350"/>
                </a:lnTo>
                <a:lnTo>
                  <a:pt x="4076700" y="0"/>
                </a:lnTo>
                <a:lnTo>
                  <a:pt x="0" y="0"/>
                </a:lnTo>
                <a:lnTo>
                  <a:pt x="704850" y="3171825"/>
                </a:lnTo>
                <a:close/>
              </a:path>
            </a:pathLst>
          </a:custGeom>
          <a:gradFill flip="none" rotWithShape="1">
            <a:gsLst>
              <a:gs pos="44000">
                <a:srgbClr val="FFFFC1"/>
              </a:gs>
              <a:gs pos="14000">
                <a:srgbClr val="FF6600"/>
              </a:gs>
              <a:gs pos="74000">
                <a:srgbClr val="FFFFC1"/>
              </a:gs>
            </a:gsLst>
            <a:path path="circle">
              <a:fillToRect l="50000" t="130000" r="50000" b="-30000"/>
            </a:path>
            <a:tileRect/>
          </a:gradFill>
          <a:ln>
            <a:noFill/>
          </a:ln>
          <a:effectLst>
            <a:softEdge rad="3175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grpSp>
        <p:nvGrpSpPr>
          <p:cNvPr id="105" name="Group 104">
            <a:extLst>
              <a:ext uri="{FF2B5EF4-FFF2-40B4-BE49-F238E27FC236}">
                <a16:creationId xmlns:a16="http://schemas.microsoft.com/office/drawing/2014/main" id="{CA2F6623-A14F-4FD6-B005-9700D467190F}"/>
              </a:ext>
            </a:extLst>
          </p:cNvPr>
          <p:cNvGrpSpPr/>
          <p:nvPr/>
        </p:nvGrpSpPr>
        <p:grpSpPr>
          <a:xfrm rot="490439" flipH="1">
            <a:off x="5153604" y="1248269"/>
            <a:ext cx="1514451" cy="1716282"/>
            <a:chOff x="5365048" y="479821"/>
            <a:chExt cx="8036930" cy="9108010"/>
          </a:xfrm>
          <a:solidFill>
            <a:srgbClr val="FF7B21"/>
          </a:solidFill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92E5E59B-BE66-49A7-B5FE-A675D11618F7}"/>
                </a:ext>
              </a:extLst>
            </p:cNvPr>
            <p:cNvSpPr/>
            <p:nvPr/>
          </p:nvSpPr>
          <p:spPr>
            <a:xfrm>
              <a:off x="11674969" y="8268753"/>
              <a:ext cx="1052700" cy="1319078"/>
            </a:xfrm>
            <a:custGeom>
              <a:avLst/>
              <a:gdLst>
                <a:gd name="connsiteX0" fmla="*/ 0 w 266700"/>
                <a:gd name="connsiteY0" fmla="*/ 0 h 438150"/>
                <a:gd name="connsiteX1" fmla="*/ 19050 w 266700"/>
                <a:gd name="connsiteY1" fmla="*/ 438150 h 438150"/>
                <a:gd name="connsiteX2" fmla="*/ 266700 w 266700"/>
                <a:gd name="connsiteY2" fmla="*/ 76200 h 438150"/>
                <a:gd name="connsiteX3" fmla="*/ 0 w 266700"/>
                <a:gd name="connsiteY3" fmla="*/ 0 h 438150"/>
                <a:gd name="connsiteX0" fmla="*/ 0 w 366579"/>
                <a:gd name="connsiteY0" fmla="*/ 0 h 459339"/>
                <a:gd name="connsiteX1" fmla="*/ 366579 w 366579"/>
                <a:gd name="connsiteY1" fmla="*/ 459339 h 459339"/>
                <a:gd name="connsiteX2" fmla="*/ 266700 w 366579"/>
                <a:gd name="connsiteY2" fmla="*/ 76200 h 459339"/>
                <a:gd name="connsiteX3" fmla="*/ 0 w 366579"/>
                <a:gd name="connsiteY3" fmla="*/ 0 h 45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6579" h="459339">
                  <a:moveTo>
                    <a:pt x="0" y="0"/>
                  </a:moveTo>
                  <a:lnTo>
                    <a:pt x="366579" y="459339"/>
                  </a:lnTo>
                  <a:lnTo>
                    <a:pt x="266700" y="7620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5B9F772-65A5-47A4-9F93-277F91567119}"/>
                </a:ext>
              </a:extLst>
            </p:cNvPr>
            <p:cNvSpPr/>
            <p:nvPr/>
          </p:nvSpPr>
          <p:spPr>
            <a:xfrm>
              <a:off x="9084335" y="7039961"/>
              <a:ext cx="3333521" cy="1613816"/>
            </a:xfrm>
            <a:custGeom>
              <a:avLst/>
              <a:gdLst>
                <a:gd name="connsiteX0" fmla="*/ 1219200 w 1219200"/>
                <a:gd name="connsiteY0" fmla="*/ 561975 h 561975"/>
                <a:gd name="connsiteX1" fmla="*/ 438150 w 1219200"/>
                <a:gd name="connsiteY1" fmla="*/ 0 h 561975"/>
                <a:gd name="connsiteX2" fmla="*/ 0 w 1219200"/>
                <a:gd name="connsiteY2" fmla="*/ 361950 h 561975"/>
                <a:gd name="connsiteX3" fmla="*/ 1219200 w 1219200"/>
                <a:gd name="connsiteY3" fmla="*/ 561975 h 561975"/>
                <a:gd name="connsiteX0" fmla="*/ 1158170 w 1158170"/>
                <a:gd name="connsiteY0" fmla="*/ 561975 h 561975"/>
                <a:gd name="connsiteX1" fmla="*/ 377120 w 1158170"/>
                <a:gd name="connsiteY1" fmla="*/ 0 h 561975"/>
                <a:gd name="connsiteX2" fmla="*/ 0 w 1158170"/>
                <a:gd name="connsiteY2" fmla="*/ 375217 h 561975"/>
                <a:gd name="connsiteX3" fmla="*/ 1158170 w 1158170"/>
                <a:gd name="connsiteY3" fmla="*/ 561975 h 561975"/>
                <a:gd name="connsiteX0" fmla="*/ 1160823 w 1160823"/>
                <a:gd name="connsiteY0" fmla="*/ 561975 h 561975"/>
                <a:gd name="connsiteX1" fmla="*/ 379773 w 1160823"/>
                <a:gd name="connsiteY1" fmla="*/ 0 h 561975"/>
                <a:gd name="connsiteX2" fmla="*/ 0 w 1160823"/>
                <a:gd name="connsiteY2" fmla="*/ 367257 h 561975"/>
                <a:gd name="connsiteX3" fmla="*/ 1160823 w 1160823"/>
                <a:gd name="connsiteY3" fmla="*/ 56197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0823" h="561975">
                  <a:moveTo>
                    <a:pt x="1160823" y="561975"/>
                  </a:moveTo>
                  <a:lnTo>
                    <a:pt x="379773" y="0"/>
                  </a:lnTo>
                  <a:lnTo>
                    <a:pt x="0" y="367257"/>
                  </a:lnTo>
                  <a:lnTo>
                    <a:pt x="1160823" y="561975"/>
                  </a:lnTo>
                  <a:close/>
                </a:path>
              </a:pathLst>
            </a:custGeom>
            <a:solidFill>
              <a:srgbClr val="FF6600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E7DA1DE-73AA-4873-AE53-0B24D03B9B4A}"/>
                </a:ext>
              </a:extLst>
            </p:cNvPr>
            <p:cNvSpPr/>
            <p:nvPr/>
          </p:nvSpPr>
          <p:spPr>
            <a:xfrm>
              <a:off x="5365048" y="5540922"/>
              <a:ext cx="1132617" cy="452885"/>
            </a:xfrm>
            <a:custGeom>
              <a:avLst/>
              <a:gdLst>
                <a:gd name="connsiteX0" fmla="*/ 133350 w 276225"/>
                <a:gd name="connsiteY0" fmla="*/ 0 h 200025"/>
                <a:gd name="connsiteX1" fmla="*/ 0 w 276225"/>
                <a:gd name="connsiteY1" fmla="*/ 200025 h 200025"/>
                <a:gd name="connsiteX2" fmla="*/ 276225 w 276225"/>
                <a:gd name="connsiteY2" fmla="*/ 152400 h 200025"/>
                <a:gd name="connsiteX3" fmla="*/ 133350 w 276225"/>
                <a:gd name="connsiteY3" fmla="*/ 0 h 200025"/>
                <a:gd name="connsiteX0" fmla="*/ 157232 w 276225"/>
                <a:gd name="connsiteY0" fmla="*/ 0 h 205332"/>
                <a:gd name="connsiteX1" fmla="*/ 0 w 276225"/>
                <a:gd name="connsiteY1" fmla="*/ 205332 h 205332"/>
                <a:gd name="connsiteX2" fmla="*/ 276225 w 276225"/>
                <a:gd name="connsiteY2" fmla="*/ 157707 h 205332"/>
                <a:gd name="connsiteX3" fmla="*/ 157232 w 276225"/>
                <a:gd name="connsiteY3" fmla="*/ 0 h 205332"/>
                <a:gd name="connsiteX0" fmla="*/ 275415 w 394408"/>
                <a:gd name="connsiteY0" fmla="*/ 0 h 157707"/>
                <a:gd name="connsiteX1" fmla="*/ 0 w 394408"/>
                <a:gd name="connsiteY1" fmla="*/ 150097 h 157707"/>
                <a:gd name="connsiteX2" fmla="*/ 394408 w 394408"/>
                <a:gd name="connsiteY2" fmla="*/ 157707 h 157707"/>
                <a:gd name="connsiteX3" fmla="*/ 275415 w 394408"/>
                <a:gd name="connsiteY3" fmla="*/ 0 h 15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4408" h="157707">
                  <a:moveTo>
                    <a:pt x="275415" y="0"/>
                  </a:moveTo>
                  <a:lnTo>
                    <a:pt x="0" y="150097"/>
                  </a:lnTo>
                  <a:lnTo>
                    <a:pt x="394408" y="157707"/>
                  </a:lnTo>
                  <a:lnTo>
                    <a:pt x="275415" y="0"/>
                  </a:lnTo>
                  <a:close/>
                </a:path>
              </a:pathLst>
            </a:cu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46B7DE31-BF08-4DE3-BBF6-E11CABFA18A5}"/>
                </a:ext>
              </a:extLst>
            </p:cNvPr>
            <p:cNvSpPr/>
            <p:nvPr/>
          </p:nvSpPr>
          <p:spPr>
            <a:xfrm>
              <a:off x="6149698" y="5215816"/>
              <a:ext cx="1586463" cy="2373441"/>
            </a:xfrm>
            <a:custGeom>
              <a:avLst/>
              <a:gdLst>
                <a:gd name="connsiteX0" fmla="*/ 552450 w 552450"/>
                <a:gd name="connsiteY0" fmla="*/ 0 h 847725"/>
                <a:gd name="connsiteX1" fmla="*/ 0 w 552450"/>
                <a:gd name="connsiteY1" fmla="*/ 114300 h 847725"/>
                <a:gd name="connsiteX2" fmla="*/ 523875 w 552450"/>
                <a:gd name="connsiteY2" fmla="*/ 847725 h 847725"/>
                <a:gd name="connsiteX3" fmla="*/ 552450 w 552450"/>
                <a:gd name="connsiteY3" fmla="*/ 0 h 847725"/>
                <a:gd name="connsiteX0" fmla="*/ 552450 w 552450"/>
                <a:gd name="connsiteY0" fmla="*/ 0 h 826497"/>
                <a:gd name="connsiteX1" fmla="*/ 0 w 552450"/>
                <a:gd name="connsiteY1" fmla="*/ 114300 h 826497"/>
                <a:gd name="connsiteX2" fmla="*/ 502647 w 552450"/>
                <a:gd name="connsiteY2" fmla="*/ 826497 h 826497"/>
                <a:gd name="connsiteX3" fmla="*/ 552450 w 552450"/>
                <a:gd name="connsiteY3" fmla="*/ 0 h 82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826497">
                  <a:moveTo>
                    <a:pt x="552450" y="0"/>
                  </a:moveTo>
                  <a:lnTo>
                    <a:pt x="0" y="114300"/>
                  </a:lnTo>
                  <a:lnTo>
                    <a:pt x="502647" y="826497"/>
                  </a:lnTo>
                  <a:lnTo>
                    <a:pt x="552450" y="0"/>
                  </a:lnTo>
                  <a:close/>
                </a:path>
              </a:pathLst>
            </a:custGeom>
            <a:solidFill>
              <a:srgbClr val="FF6600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F338CE76-65F4-413D-B689-D91A07D400D6}"/>
                </a:ext>
              </a:extLst>
            </p:cNvPr>
            <p:cNvSpPr/>
            <p:nvPr/>
          </p:nvSpPr>
          <p:spPr>
            <a:xfrm>
              <a:off x="9871174" y="2566277"/>
              <a:ext cx="3530804" cy="3853064"/>
            </a:xfrm>
            <a:custGeom>
              <a:avLst/>
              <a:gdLst>
                <a:gd name="connsiteX0" fmla="*/ 1019175 w 1019175"/>
                <a:gd name="connsiteY0" fmla="*/ 0 h 1390650"/>
                <a:gd name="connsiteX1" fmla="*/ 0 w 1019175"/>
                <a:gd name="connsiteY1" fmla="*/ 295275 h 1390650"/>
                <a:gd name="connsiteX2" fmla="*/ 19050 w 1019175"/>
                <a:gd name="connsiteY2" fmla="*/ 1390650 h 1390650"/>
                <a:gd name="connsiteX3" fmla="*/ 1019175 w 1019175"/>
                <a:gd name="connsiteY3" fmla="*/ 0 h 1390650"/>
                <a:gd name="connsiteX0" fmla="*/ 1113905 w 1113905"/>
                <a:gd name="connsiteY0" fmla="*/ 0 h 1390650"/>
                <a:gd name="connsiteX1" fmla="*/ 0 w 1113905"/>
                <a:gd name="connsiteY1" fmla="*/ 643150 h 1390650"/>
                <a:gd name="connsiteX2" fmla="*/ 113780 w 1113905"/>
                <a:gd name="connsiteY2" fmla="*/ 1390650 h 1390650"/>
                <a:gd name="connsiteX3" fmla="*/ 1113905 w 1113905"/>
                <a:gd name="connsiteY3" fmla="*/ 0 h 1390650"/>
                <a:gd name="connsiteX0" fmla="*/ 1229522 w 1229522"/>
                <a:gd name="connsiteY0" fmla="*/ 0 h 1341742"/>
                <a:gd name="connsiteX1" fmla="*/ 0 w 1229522"/>
                <a:gd name="connsiteY1" fmla="*/ 594242 h 1341742"/>
                <a:gd name="connsiteX2" fmla="*/ 113780 w 1229522"/>
                <a:gd name="connsiteY2" fmla="*/ 1341742 h 1341742"/>
                <a:gd name="connsiteX3" fmla="*/ 1229522 w 1229522"/>
                <a:gd name="connsiteY3" fmla="*/ 0 h 1341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9522" h="1341742">
                  <a:moveTo>
                    <a:pt x="1229522" y="0"/>
                  </a:moveTo>
                  <a:lnTo>
                    <a:pt x="0" y="594242"/>
                  </a:lnTo>
                  <a:lnTo>
                    <a:pt x="113780" y="1341742"/>
                  </a:lnTo>
                  <a:lnTo>
                    <a:pt x="1229522" y="0"/>
                  </a:lnTo>
                  <a:close/>
                </a:path>
              </a:pathLst>
            </a:custGeom>
            <a:solidFill>
              <a:srgbClr val="FF6600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89889A0C-0D86-429C-917B-ACFE72D10C09}"/>
                </a:ext>
              </a:extLst>
            </p:cNvPr>
            <p:cNvSpPr/>
            <p:nvPr/>
          </p:nvSpPr>
          <p:spPr>
            <a:xfrm>
              <a:off x="7585440" y="3324702"/>
              <a:ext cx="2667179" cy="4626397"/>
            </a:xfrm>
            <a:custGeom>
              <a:avLst/>
              <a:gdLst>
                <a:gd name="connsiteX0" fmla="*/ 528637 w 928687"/>
                <a:gd name="connsiteY0" fmla="*/ 1628775 h 1628775"/>
                <a:gd name="connsiteX1" fmla="*/ 0 w 928687"/>
                <a:gd name="connsiteY1" fmla="*/ 1500188 h 1628775"/>
                <a:gd name="connsiteX2" fmla="*/ 71437 w 928687"/>
                <a:gd name="connsiteY2" fmla="*/ 0 h 1628775"/>
                <a:gd name="connsiteX3" fmla="*/ 928687 w 928687"/>
                <a:gd name="connsiteY3" fmla="*/ 1271588 h 1628775"/>
                <a:gd name="connsiteX4" fmla="*/ 528637 w 928687"/>
                <a:gd name="connsiteY4" fmla="*/ 1628775 h 1628775"/>
                <a:gd name="connsiteX0" fmla="*/ 542925 w 942975"/>
                <a:gd name="connsiteY0" fmla="*/ 1304925 h 1304925"/>
                <a:gd name="connsiteX1" fmla="*/ 14288 w 942975"/>
                <a:gd name="connsiteY1" fmla="*/ 1176338 h 1304925"/>
                <a:gd name="connsiteX2" fmla="*/ 0 w 942975"/>
                <a:gd name="connsiteY2" fmla="*/ 0 h 1304925"/>
                <a:gd name="connsiteX3" fmla="*/ 942975 w 942975"/>
                <a:gd name="connsiteY3" fmla="*/ 947738 h 1304925"/>
                <a:gd name="connsiteX4" fmla="*/ 542925 w 942975"/>
                <a:gd name="connsiteY4" fmla="*/ 1304925 h 1304925"/>
                <a:gd name="connsiteX0" fmla="*/ 528637 w 928687"/>
                <a:gd name="connsiteY0" fmla="*/ 1581150 h 1581150"/>
                <a:gd name="connsiteX1" fmla="*/ 0 w 928687"/>
                <a:gd name="connsiteY1" fmla="*/ 1452563 h 1581150"/>
                <a:gd name="connsiteX2" fmla="*/ 61912 w 928687"/>
                <a:gd name="connsiteY2" fmla="*/ 0 h 1581150"/>
                <a:gd name="connsiteX3" fmla="*/ 928687 w 928687"/>
                <a:gd name="connsiteY3" fmla="*/ 1223963 h 1581150"/>
                <a:gd name="connsiteX4" fmla="*/ 528637 w 928687"/>
                <a:gd name="connsiteY4" fmla="*/ 1581150 h 1581150"/>
                <a:gd name="connsiteX0" fmla="*/ 528637 w 928687"/>
                <a:gd name="connsiteY0" fmla="*/ 1619250 h 1619250"/>
                <a:gd name="connsiteX1" fmla="*/ 0 w 928687"/>
                <a:gd name="connsiteY1" fmla="*/ 1490663 h 1619250"/>
                <a:gd name="connsiteX2" fmla="*/ 42862 w 928687"/>
                <a:gd name="connsiteY2" fmla="*/ 0 h 1619250"/>
                <a:gd name="connsiteX3" fmla="*/ 928687 w 928687"/>
                <a:gd name="connsiteY3" fmla="*/ 1262063 h 1619250"/>
                <a:gd name="connsiteX4" fmla="*/ 528637 w 928687"/>
                <a:gd name="connsiteY4" fmla="*/ 1619250 h 1619250"/>
                <a:gd name="connsiteX0" fmla="*/ 528637 w 928687"/>
                <a:gd name="connsiteY0" fmla="*/ 1614196 h 1614196"/>
                <a:gd name="connsiteX1" fmla="*/ 0 w 928687"/>
                <a:gd name="connsiteY1" fmla="*/ 1485609 h 1614196"/>
                <a:gd name="connsiteX2" fmla="*/ 47916 w 928687"/>
                <a:gd name="connsiteY2" fmla="*/ 0 h 1614196"/>
                <a:gd name="connsiteX3" fmla="*/ 928687 w 928687"/>
                <a:gd name="connsiteY3" fmla="*/ 1257009 h 1614196"/>
                <a:gd name="connsiteX4" fmla="*/ 528637 w 928687"/>
                <a:gd name="connsiteY4" fmla="*/ 1614196 h 1614196"/>
                <a:gd name="connsiteX0" fmla="*/ 528637 w 928687"/>
                <a:gd name="connsiteY0" fmla="*/ 1442351 h 1442351"/>
                <a:gd name="connsiteX1" fmla="*/ 0 w 928687"/>
                <a:gd name="connsiteY1" fmla="*/ 1313764 h 1442351"/>
                <a:gd name="connsiteX2" fmla="*/ 2427 w 928687"/>
                <a:gd name="connsiteY2" fmla="*/ 0 h 1442351"/>
                <a:gd name="connsiteX3" fmla="*/ 928687 w 928687"/>
                <a:gd name="connsiteY3" fmla="*/ 1085164 h 1442351"/>
                <a:gd name="connsiteX4" fmla="*/ 528637 w 928687"/>
                <a:gd name="connsiteY4" fmla="*/ 1442351 h 1442351"/>
                <a:gd name="connsiteX0" fmla="*/ 528637 w 928687"/>
                <a:gd name="connsiteY0" fmla="*/ 1624305 h 1624305"/>
                <a:gd name="connsiteX1" fmla="*/ 0 w 928687"/>
                <a:gd name="connsiteY1" fmla="*/ 1495718 h 1624305"/>
                <a:gd name="connsiteX2" fmla="*/ 47916 w 928687"/>
                <a:gd name="connsiteY2" fmla="*/ 0 h 1624305"/>
                <a:gd name="connsiteX3" fmla="*/ 928687 w 928687"/>
                <a:gd name="connsiteY3" fmla="*/ 1267118 h 1624305"/>
                <a:gd name="connsiteX4" fmla="*/ 528637 w 928687"/>
                <a:gd name="connsiteY4" fmla="*/ 1624305 h 1624305"/>
                <a:gd name="connsiteX0" fmla="*/ 528637 w 928687"/>
                <a:gd name="connsiteY0" fmla="*/ 1616345 h 1616345"/>
                <a:gd name="connsiteX1" fmla="*/ 0 w 928687"/>
                <a:gd name="connsiteY1" fmla="*/ 1487758 h 1616345"/>
                <a:gd name="connsiteX2" fmla="*/ 53223 w 928687"/>
                <a:gd name="connsiteY2" fmla="*/ 0 h 1616345"/>
                <a:gd name="connsiteX3" fmla="*/ 928687 w 928687"/>
                <a:gd name="connsiteY3" fmla="*/ 1259158 h 1616345"/>
                <a:gd name="connsiteX4" fmla="*/ 528637 w 928687"/>
                <a:gd name="connsiteY4" fmla="*/ 1616345 h 1616345"/>
                <a:gd name="connsiteX0" fmla="*/ 528637 w 928687"/>
                <a:gd name="connsiteY0" fmla="*/ 1618998 h 1618998"/>
                <a:gd name="connsiteX1" fmla="*/ 0 w 928687"/>
                <a:gd name="connsiteY1" fmla="*/ 1490411 h 1618998"/>
                <a:gd name="connsiteX2" fmla="*/ 55877 w 928687"/>
                <a:gd name="connsiteY2" fmla="*/ 0 h 1618998"/>
                <a:gd name="connsiteX3" fmla="*/ 928687 w 928687"/>
                <a:gd name="connsiteY3" fmla="*/ 1261811 h 1618998"/>
                <a:gd name="connsiteX4" fmla="*/ 528637 w 928687"/>
                <a:gd name="connsiteY4" fmla="*/ 1618998 h 1618998"/>
                <a:gd name="connsiteX0" fmla="*/ 528637 w 928687"/>
                <a:gd name="connsiteY0" fmla="*/ 1611038 h 1611038"/>
                <a:gd name="connsiteX1" fmla="*/ 0 w 928687"/>
                <a:gd name="connsiteY1" fmla="*/ 1482451 h 1611038"/>
                <a:gd name="connsiteX2" fmla="*/ 50570 w 928687"/>
                <a:gd name="connsiteY2" fmla="*/ 0 h 1611038"/>
                <a:gd name="connsiteX3" fmla="*/ 928687 w 928687"/>
                <a:gd name="connsiteY3" fmla="*/ 1253851 h 1611038"/>
                <a:gd name="connsiteX4" fmla="*/ 528637 w 928687"/>
                <a:gd name="connsiteY4" fmla="*/ 1611038 h 1611038"/>
                <a:gd name="connsiteX0" fmla="*/ 536444 w 936494"/>
                <a:gd name="connsiteY0" fmla="*/ 1597771 h 1597771"/>
                <a:gd name="connsiteX1" fmla="*/ 7807 w 936494"/>
                <a:gd name="connsiteY1" fmla="*/ 1469184 h 1597771"/>
                <a:gd name="connsiteX2" fmla="*/ 0 w 936494"/>
                <a:gd name="connsiteY2" fmla="*/ 0 h 1597771"/>
                <a:gd name="connsiteX3" fmla="*/ 936494 w 936494"/>
                <a:gd name="connsiteY3" fmla="*/ 1240584 h 1597771"/>
                <a:gd name="connsiteX4" fmla="*/ 536444 w 936494"/>
                <a:gd name="connsiteY4" fmla="*/ 1597771 h 1597771"/>
                <a:gd name="connsiteX0" fmla="*/ 528735 w 928785"/>
                <a:gd name="connsiteY0" fmla="*/ 1611038 h 1611038"/>
                <a:gd name="connsiteX1" fmla="*/ 98 w 928785"/>
                <a:gd name="connsiteY1" fmla="*/ 1482451 h 1611038"/>
                <a:gd name="connsiteX2" fmla="*/ 45361 w 928785"/>
                <a:gd name="connsiteY2" fmla="*/ 0 h 1611038"/>
                <a:gd name="connsiteX3" fmla="*/ 928785 w 928785"/>
                <a:gd name="connsiteY3" fmla="*/ 1253851 h 1611038"/>
                <a:gd name="connsiteX4" fmla="*/ 528735 w 928785"/>
                <a:gd name="connsiteY4" fmla="*/ 1611038 h 161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785" h="1611038">
                  <a:moveTo>
                    <a:pt x="528735" y="1611038"/>
                  </a:moveTo>
                  <a:lnTo>
                    <a:pt x="98" y="1482451"/>
                  </a:lnTo>
                  <a:cubicBezTo>
                    <a:pt x="-2504" y="992723"/>
                    <a:pt x="47963" y="489728"/>
                    <a:pt x="45361" y="0"/>
                  </a:cubicBezTo>
                  <a:lnTo>
                    <a:pt x="928785" y="1253851"/>
                  </a:lnTo>
                  <a:lnTo>
                    <a:pt x="528735" y="1611038"/>
                  </a:lnTo>
                  <a:close/>
                </a:path>
              </a:pathLst>
            </a:custGeom>
            <a:solidFill>
              <a:srgbClr val="FF964F"/>
            </a:solidFill>
            <a:ln w="12700">
              <a:solidFill>
                <a:srgbClr val="FF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BDB21B25-9C97-4F13-B1D6-1AF86BD60881}"/>
                </a:ext>
              </a:extLst>
            </p:cNvPr>
            <p:cNvSpPr/>
            <p:nvPr/>
          </p:nvSpPr>
          <p:spPr>
            <a:xfrm>
              <a:off x="7708808" y="479821"/>
              <a:ext cx="2543813" cy="6474124"/>
            </a:xfrm>
            <a:custGeom>
              <a:avLst/>
              <a:gdLst>
                <a:gd name="connsiteX0" fmla="*/ 0 w 885825"/>
                <a:gd name="connsiteY0" fmla="*/ 914400 h 2171700"/>
                <a:gd name="connsiteX1" fmla="*/ 871538 w 885825"/>
                <a:gd name="connsiteY1" fmla="*/ 0 h 2171700"/>
                <a:gd name="connsiteX2" fmla="*/ 885825 w 885825"/>
                <a:gd name="connsiteY2" fmla="*/ 2171700 h 2171700"/>
                <a:gd name="connsiteX3" fmla="*/ 0 w 885825"/>
                <a:gd name="connsiteY3" fmla="*/ 914400 h 2171700"/>
                <a:gd name="connsiteX0" fmla="*/ 0 w 885825"/>
                <a:gd name="connsiteY0" fmla="*/ 997167 h 2254467"/>
                <a:gd name="connsiteX1" fmla="*/ 675879 w 885825"/>
                <a:gd name="connsiteY1" fmla="*/ 0 h 2254467"/>
                <a:gd name="connsiteX2" fmla="*/ 885825 w 885825"/>
                <a:gd name="connsiteY2" fmla="*/ 2254467 h 2254467"/>
                <a:gd name="connsiteX3" fmla="*/ 0 w 885825"/>
                <a:gd name="connsiteY3" fmla="*/ 997167 h 225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5" h="2254467">
                  <a:moveTo>
                    <a:pt x="0" y="997167"/>
                  </a:moveTo>
                  <a:lnTo>
                    <a:pt x="675879" y="0"/>
                  </a:lnTo>
                  <a:cubicBezTo>
                    <a:pt x="680641" y="723900"/>
                    <a:pt x="881063" y="1530567"/>
                    <a:pt x="885825" y="2254467"/>
                  </a:cubicBezTo>
                  <a:lnTo>
                    <a:pt x="0" y="997167"/>
                  </a:lnTo>
                  <a:close/>
                </a:path>
              </a:pathLst>
            </a:custGeom>
            <a:solidFill>
              <a:srgbClr val="FF7B2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68F94D4D-662B-44BA-B8CE-2FF65A9ED4D9}"/>
              </a:ext>
            </a:extLst>
          </p:cNvPr>
          <p:cNvGrpSpPr/>
          <p:nvPr/>
        </p:nvGrpSpPr>
        <p:grpSpPr>
          <a:xfrm>
            <a:off x="1501483" y="2906233"/>
            <a:ext cx="3692953" cy="2494635"/>
            <a:chOff x="1833759" y="3643755"/>
            <a:chExt cx="4334877" cy="2928263"/>
          </a:xfrm>
          <a:solidFill>
            <a:srgbClr val="FFFFC1"/>
          </a:solidFill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grpSpPr>
        <p:sp>
          <p:nvSpPr>
            <p:cNvPr id="68" name="Oval 67"/>
            <p:cNvSpPr/>
            <p:nvPr/>
          </p:nvSpPr>
          <p:spPr>
            <a:xfrm>
              <a:off x="2935813" y="4359988"/>
              <a:ext cx="627775" cy="627775"/>
            </a:xfrm>
            <a:prstGeom prst="rtTriangle">
              <a:avLst/>
            </a:prstGeom>
            <a:solidFill>
              <a:srgbClr val="FFFFC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8" name="Oval 87"/>
            <p:cNvSpPr/>
            <p:nvPr/>
          </p:nvSpPr>
          <p:spPr>
            <a:xfrm rot="1674395" flipV="1">
              <a:off x="6001266" y="3735041"/>
              <a:ext cx="167370" cy="156958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9" name="Oval 88"/>
            <p:cNvSpPr/>
            <p:nvPr/>
          </p:nvSpPr>
          <p:spPr>
            <a:xfrm rot="3427127" flipV="1">
              <a:off x="3709847" y="5109832"/>
              <a:ext cx="323556" cy="323556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1" name="Oval 90"/>
            <p:cNvSpPr/>
            <p:nvPr/>
          </p:nvSpPr>
          <p:spPr>
            <a:xfrm rot="1357576" flipV="1">
              <a:off x="3484424" y="5267574"/>
              <a:ext cx="182960" cy="182960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3" name="Oval 62"/>
            <p:cNvSpPr/>
            <p:nvPr/>
          </p:nvSpPr>
          <p:spPr>
            <a:xfrm>
              <a:off x="3709472" y="3759648"/>
              <a:ext cx="414902" cy="414902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" name="Oval 6"/>
            <p:cNvSpPr/>
            <p:nvPr/>
          </p:nvSpPr>
          <p:spPr>
            <a:xfrm rot="20700000">
              <a:off x="2356342" y="5533887"/>
              <a:ext cx="974431" cy="974431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" name="Oval 32"/>
            <p:cNvSpPr/>
            <p:nvPr/>
          </p:nvSpPr>
          <p:spPr>
            <a:xfrm rot="20821637">
              <a:off x="3200975" y="5036131"/>
              <a:ext cx="974431" cy="974431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" name="Oval 33"/>
            <p:cNvSpPr/>
            <p:nvPr/>
          </p:nvSpPr>
          <p:spPr>
            <a:xfrm rot="14329967">
              <a:off x="4052262" y="5562323"/>
              <a:ext cx="974431" cy="974431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" name="Oval 34"/>
            <p:cNvSpPr/>
            <p:nvPr/>
          </p:nvSpPr>
          <p:spPr>
            <a:xfrm rot="5177028">
              <a:off x="4181696" y="4718512"/>
              <a:ext cx="811739" cy="811739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" name="Oval 37"/>
            <p:cNvSpPr/>
            <p:nvPr/>
          </p:nvSpPr>
          <p:spPr>
            <a:xfrm rot="11551301">
              <a:off x="2108239" y="5056350"/>
              <a:ext cx="811739" cy="811739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" name="Oval 38"/>
            <p:cNvSpPr/>
            <p:nvPr/>
          </p:nvSpPr>
          <p:spPr>
            <a:xfrm rot="1600492">
              <a:off x="4732373" y="4411106"/>
              <a:ext cx="811739" cy="811739"/>
            </a:xfrm>
            <a:prstGeom prst="rtTriangle">
              <a:avLst/>
            </a:prstGeom>
            <a:grpFill/>
            <a:ln>
              <a:solidFill>
                <a:srgbClr val="FF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" name="Oval 39"/>
            <p:cNvSpPr/>
            <p:nvPr/>
          </p:nvSpPr>
          <p:spPr>
            <a:xfrm rot="2074166">
              <a:off x="3550760" y="4204083"/>
              <a:ext cx="627775" cy="627775"/>
            </a:xfrm>
            <a:prstGeom prst="rtTriangle">
              <a:avLst/>
            </a:prstGeom>
            <a:grpFill/>
            <a:ln>
              <a:solidFill>
                <a:srgbClr val="FF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" name="Oval 41"/>
            <p:cNvSpPr/>
            <p:nvPr/>
          </p:nvSpPr>
          <p:spPr>
            <a:xfrm rot="4582526">
              <a:off x="4267719" y="3644413"/>
              <a:ext cx="974431" cy="974431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" name="Oval 42"/>
            <p:cNvSpPr/>
            <p:nvPr/>
          </p:nvSpPr>
          <p:spPr>
            <a:xfrm rot="17693314">
              <a:off x="4979297" y="3807952"/>
              <a:ext cx="627775" cy="627775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3" name="Oval 52"/>
            <p:cNvSpPr/>
            <p:nvPr/>
          </p:nvSpPr>
          <p:spPr>
            <a:xfrm rot="4187020">
              <a:off x="3155392" y="4106323"/>
              <a:ext cx="363843" cy="363843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4" name="Oval 53"/>
            <p:cNvSpPr/>
            <p:nvPr/>
          </p:nvSpPr>
          <p:spPr>
            <a:xfrm rot="1357576">
              <a:off x="5382780" y="4747088"/>
              <a:ext cx="414902" cy="414902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5" name="Oval 54"/>
            <p:cNvSpPr/>
            <p:nvPr/>
          </p:nvSpPr>
          <p:spPr>
            <a:xfrm rot="15834631">
              <a:off x="1833759" y="5947674"/>
              <a:ext cx="403709" cy="403710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1" name="Oval 60"/>
            <p:cNvSpPr/>
            <p:nvPr/>
          </p:nvSpPr>
          <p:spPr>
            <a:xfrm>
              <a:off x="1911104" y="5226455"/>
              <a:ext cx="414902" cy="414902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4" name="Oval 63"/>
            <p:cNvSpPr/>
            <p:nvPr/>
          </p:nvSpPr>
          <p:spPr>
            <a:xfrm rot="2084131">
              <a:off x="3659929" y="6157116"/>
              <a:ext cx="414902" cy="414902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7" name="Oval 66"/>
            <p:cNvSpPr/>
            <p:nvPr/>
          </p:nvSpPr>
          <p:spPr>
            <a:xfrm rot="20242620" flipV="1">
              <a:off x="4356746" y="5669185"/>
              <a:ext cx="323556" cy="323556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9" name="Oval 68"/>
            <p:cNvSpPr/>
            <p:nvPr/>
          </p:nvSpPr>
          <p:spPr>
            <a:xfrm rot="4259599" flipV="1">
              <a:off x="5065661" y="3643755"/>
              <a:ext cx="323556" cy="323556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1" name="Oval 70"/>
            <p:cNvSpPr/>
            <p:nvPr/>
          </p:nvSpPr>
          <p:spPr>
            <a:xfrm rot="18981222" flipV="1">
              <a:off x="5694406" y="4354087"/>
              <a:ext cx="182960" cy="182960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2" name="Oval 71"/>
            <p:cNvSpPr/>
            <p:nvPr/>
          </p:nvSpPr>
          <p:spPr>
            <a:xfrm rot="18989564" flipV="1">
              <a:off x="3517919" y="4080099"/>
              <a:ext cx="182960" cy="182960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3" name="Oval 72"/>
            <p:cNvSpPr/>
            <p:nvPr/>
          </p:nvSpPr>
          <p:spPr>
            <a:xfrm flipV="1">
              <a:off x="4000009" y="6377375"/>
              <a:ext cx="182960" cy="182960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4" name="Oval 73"/>
            <p:cNvSpPr/>
            <p:nvPr/>
          </p:nvSpPr>
          <p:spPr>
            <a:xfrm rot="18981222" flipV="1">
              <a:off x="4962389" y="5403886"/>
              <a:ext cx="328240" cy="328240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1" name="Oval 80"/>
            <p:cNvSpPr/>
            <p:nvPr/>
          </p:nvSpPr>
          <p:spPr>
            <a:xfrm rot="2013011" flipV="1">
              <a:off x="5093761" y="3916688"/>
              <a:ext cx="180331" cy="170184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2" name="Oval 81"/>
            <p:cNvSpPr/>
            <p:nvPr/>
          </p:nvSpPr>
          <p:spPr>
            <a:xfrm rot="21326706" flipV="1">
              <a:off x="5650624" y="3666575"/>
              <a:ext cx="323556" cy="323556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5" name="Oval 84"/>
            <p:cNvSpPr/>
            <p:nvPr/>
          </p:nvSpPr>
          <p:spPr>
            <a:xfrm rot="20616082" flipV="1">
              <a:off x="4009697" y="3654822"/>
              <a:ext cx="354610" cy="354610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2" name="Oval 91"/>
            <p:cNvSpPr/>
            <p:nvPr/>
          </p:nvSpPr>
          <p:spPr>
            <a:xfrm rot="13925549" flipV="1">
              <a:off x="5306163" y="5393204"/>
              <a:ext cx="323556" cy="323556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3" name="Oval 92"/>
            <p:cNvSpPr/>
            <p:nvPr/>
          </p:nvSpPr>
          <p:spPr>
            <a:xfrm flipV="1">
              <a:off x="4697542" y="4318715"/>
              <a:ext cx="182960" cy="182960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4" name="Oval 93"/>
            <p:cNvSpPr/>
            <p:nvPr/>
          </p:nvSpPr>
          <p:spPr>
            <a:xfrm rot="19098113" flipV="1">
              <a:off x="3475524" y="4964500"/>
              <a:ext cx="182960" cy="182960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5" name="Oval 94"/>
            <p:cNvSpPr/>
            <p:nvPr/>
          </p:nvSpPr>
          <p:spPr>
            <a:xfrm rot="1357576" flipV="1">
              <a:off x="3894298" y="6048725"/>
              <a:ext cx="323556" cy="323556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0" name="Oval 99"/>
            <p:cNvSpPr/>
            <p:nvPr/>
          </p:nvSpPr>
          <p:spPr>
            <a:xfrm rot="19876340" flipV="1">
              <a:off x="5047771" y="5013179"/>
              <a:ext cx="272312" cy="272312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3" name="Oval 102"/>
            <p:cNvSpPr/>
            <p:nvPr/>
          </p:nvSpPr>
          <p:spPr>
            <a:xfrm rot="16720534" flipV="1">
              <a:off x="4055831" y="4354832"/>
              <a:ext cx="354610" cy="354610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4" name="Oval 103"/>
            <p:cNvSpPr/>
            <p:nvPr/>
          </p:nvSpPr>
          <p:spPr>
            <a:xfrm rot="19876340" flipV="1">
              <a:off x="3889214" y="5353656"/>
              <a:ext cx="250048" cy="250048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5" name="Oval 124"/>
            <p:cNvSpPr/>
            <p:nvPr/>
          </p:nvSpPr>
          <p:spPr>
            <a:xfrm flipV="1">
              <a:off x="4581882" y="5288625"/>
              <a:ext cx="255830" cy="255830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6" name="Oval 125"/>
            <p:cNvSpPr/>
            <p:nvPr/>
          </p:nvSpPr>
          <p:spPr>
            <a:xfrm flipV="1">
              <a:off x="2389915" y="4683836"/>
              <a:ext cx="267754" cy="267754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5" name="Oval 74"/>
            <p:cNvSpPr/>
            <p:nvPr/>
          </p:nvSpPr>
          <p:spPr>
            <a:xfrm rot="18837230" flipV="1">
              <a:off x="2970002" y="5732390"/>
              <a:ext cx="323556" cy="323556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112" name="Rectangle 16">
            <a:extLst>
              <a:ext uri="{FF2B5EF4-FFF2-40B4-BE49-F238E27FC236}">
                <a16:creationId xmlns:a16="http://schemas.microsoft.com/office/drawing/2014/main" id="{567F2724-D05B-413A-B7D3-0356BAE33486}"/>
              </a:ext>
            </a:extLst>
          </p:cNvPr>
          <p:cNvSpPr/>
          <p:nvPr/>
        </p:nvSpPr>
        <p:spPr>
          <a:xfrm>
            <a:off x="3575966" y="3977894"/>
            <a:ext cx="219174" cy="13991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rgbClr val="FF96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13" name="Oval 21">
            <a:extLst>
              <a:ext uri="{FF2B5EF4-FFF2-40B4-BE49-F238E27FC236}">
                <a16:creationId xmlns:a16="http://schemas.microsoft.com/office/drawing/2014/main" id="{F3FD89C9-0883-4DDB-B687-E5E219F7E1F4}"/>
              </a:ext>
            </a:extLst>
          </p:cNvPr>
          <p:cNvSpPr>
            <a:spLocks noChangeAspect="1"/>
          </p:cNvSpPr>
          <p:nvPr/>
        </p:nvSpPr>
        <p:spPr>
          <a:xfrm>
            <a:off x="2528463" y="3756185"/>
            <a:ext cx="230916" cy="232846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rgbClr val="FF7B2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14" name="Donut 8">
            <a:extLst>
              <a:ext uri="{FF2B5EF4-FFF2-40B4-BE49-F238E27FC236}">
                <a16:creationId xmlns:a16="http://schemas.microsoft.com/office/drawing/2014/main" id="{E24BCA15-D9AE-4A7D-97AD-3821C86BEA2B}"/>
              </a:ext>
            </a:extLst>
          </p:cNvPr>
          <p:cNvSpPr/>
          <p:nvPr/>
        </p:nvSpPr>
        <p:spPr>
          <a:xfrm>
            <a:off x="3633296" y="3051347"/>
            <a:ext cx="222804" cy="266322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1"/>
          </a:solidFill>
          <a:ln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15" name="Teardrop 6">
            <a:extLst>
              <a:ext uri="{FF2B5EF4-FFF2-40B4-BE49-F238E27FC236}">
                <a16:creationId xmlns:a16="http://schemas.microsoft.com/office/drawing/2014/main" id="{8ED76E2B-C76A-40ED-B611-9751996B0E6C}"/>
              </a:ext>
            </a:extLst>
          </p:cNvPr>
          <p:cNvSpPr/>
          <p:nvPr/>
        </p:nvSpPr>
        <p:spPr>
          <a:xfrm rot="8100000">
            <a:off x="2146346" y="5000041"/>
            <a:ext cx="226274" cy="219783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rgbClr val="FF7B2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17" name="Rounded Rectangle 7">
            <a:extLst>
              <a:ext uri="{FF2B5EF4-FFF2-40B4-BE49-F238E27FC236}">
                <a16:creationId xmlns:a16="http://schemas.microsoft.com/office/drawing/2014/main" id="{C59389E1-44D9-433D-90ED-9A8B48871880}"/>
              </a:ext>
            </a:extLst>
          </p:cNvPr>
          <p:cNvSpPr/>
          <p:nvPr/>
        </p:nvSpPr>
        <p:spPr>
          <a:xfrm>
            <a:off x="2881773" y="4559591"/>
            <a:ext cx="262845" cy="220325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rgbClr val="FF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18" name="Rectangle 16">
            <a:extLst>
              <a:ext uri="{FF2B5EF4-FFF2-40B4-BE49-F238E27FC236}">
                <a16:creationId xmlns:a16="http://schemas.microsoft.com/office/drawing/2014/main" id="{BB501D02-58E1-4C57-9746-478FEBC76A24}"/>
              </a:ext>
            </a:extLst>
          </p:cNvPr>
          <p:cNvSpPr/>
          <p:nvPr/>
        </p:nvSpPr>
        <p:spPr>
          <a:xfrm rot="2700000">
            <a:off x="2991489" y="3521256"/>
            <a:ext cx="155763" cy="28750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rgbClr val="FF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19" name="Rectangle 9">
            <a:extLst>
              <a:ext uri="{FF2B5EF4-FFF2-40B4-BE49-F238E27FC236}">
                <a16:creationId xmlns:a16="http://schemas.microsoft.com/office/drawing/2014/main" id="{06B9E90E-EBF7-47ED-9818-5F6BAC5DB54C}"/>
              </a:ext>
            </a:extLst>
          </p:cNvPr>
          <p:cNvSpPr/>
          <p:nvPr/>
        </p:nvSpPr>
        <p:spPr>
          <a:xfrm>
            <a:off x="3931786" y="4868846"/>
            <a:ext cx="261784" cy="23802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rgbClr val="FF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20" name="Freeform 19">
            <a:extLst>
              <a:ext uri="{FF2B5EF4-FFF2-40B4-BE49-F238E27FC236}">
                <a16:creationId xmlns:a16="http://schemas.microsoft.com/office/drawing/2014/main" id="{D72B3ECF-A201-425E-9492-3B625D8EF7D7}"/>
              </a:ext>
            </a:extLst>
          </p:cNvPr>
          <p:cNvSpPr/>
          <p:nvPr/>
        </p:nvSpPr>
        <p:spPr>
          <a:xfrm>
            <a:off x="2157529" y="4225999"/>
            <a:ext cx="202913" cy="199660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rgbClr val="FF96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48" name="Donut 39">
            <a:extLst>
              <a:ext uri="{FF2B5EF4-FFF2-40B4-BE49-F238E27FC236}">
                <a16:creationId xmlns:a16="http://schemas.microsoft.com/office/drawing/2014/main" id="{0FC70545-D8D2-41DC-ABC0-37D0F3CB4956}"/>
              </a:ext>
            </a:extLst>
          </p:cNvPr>
          <p:cNvSpPr/>
          <p:nvPr/>
        </p:nvSpPr>
        <p:spPr>
          <a:xfrm>
            <a:off x="4003930" y="3839630"/>
            <a:ext cx="249835" cy="24983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rgbClr val="FF66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09" name="Oval 108">
            <a:extLst>
              <a:ext uri="{FF2B5EF4-FFF2-40B4-BE49-F238E27FC236}">
                <a16:creationId xmlns:a16="http://schemas.microsoft.com/office/drawing/2014/main" id="{BF9965A9-2939-4736-B3ED-930FF3029B6D}"/>
              </a:ext>
            </a:extLst>
          </p:cNvPr>
          <p:cNvSpPr/>
          <p:nvPr/>
        </p:nvSpPr>
        <p:spPr>
          <a:xfrm>
            <a:off x="6451308" y="2580640"/>
            <a:ext cx="1077251" cy="1107873"/>
          </a:xfrm>
          <a:prstGeom prst="ellipse">
            <a:avLst/>
          </a:prstGeom>
          <a:solidFill>
            <a:srgbClr val="FF9966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F563A886-3B68-483A-8216-97D2AA5D7D88}"/>
              </a:ext>
            </a:extLst>
          </p:cNvPr>
          <p:cNvSpPr txBox="1"/>
          <p:nvPr/>
        </p:nvSpPr>
        <p:spPr>
          <a:xfrm>
            <a:off x="6739598" y="2808499"/>
            <a:ext cx="463842" cy="615553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4000" b="1" i="0" u="none" strike="noStrike" kern="1200" cap="none" spc="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/>
                <a:cs typeface="Arial" pitchFamily="34" charset="0"/>
              </a:rPr>
              <a:t>1</a:t>
            </a:r>
          </a:p>
        </p:txBody>
      </p:sp>
      <p:sp>
        <p:nvSpPr>
          <p:cNvPr id="121" name="Oval 120">
            <a:extLst>
              <a:ext uri="{FF2B5EF4-FFF2-40B4-BE49-F238E27FC236}">
                <a16:creationId xmlns:a16="http://schemas.microsoft.com/office/drawing/2014/main" id="{7E979483-F53D-46AA-B3BE-9048BEA0B737}"/>
              </a:ext>
            </a:extLst>
          </p:cNvPr>
          <p:cNvSpPr/>
          <p:nvPr/>
        </p:nvSpPr>
        <p:spPr>
          <a:xfrm>
            <a:off x="6410668" y="3911600"/>
            <a:ext cx="1097571" cy="1056640"/>
          </a:xfrm>
          <a:prstGeom prst="ellipse">
            <a:avLst/>
          </a:prstGeom>
          <a:solidFill>
            <a:srgbClr val="FF9966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120A9B7E-8A19-42E9-8898-68D30F2FEDF4}"/>
              </a:ext>
            </a:extLst>
          </p:cNvPr>
          <p:cNvSpPr txBox="1"/>
          <p:nvPr/>
        </p:nvSpPr>
        <p:spPr>
          <a:xfrm>
            <a:off x="6759918" y="4095584"/>
            <a:ext cx="392722" cy="615553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marL="0" marR="0" lvl="0" indent="0" algn="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4000" b="1" i="0" u="none" strike="noStrike" kern="1200" cap="none" spc="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/>
                <a:cs typeface="Arial" pitchFamily="34" charset="0"/>
              </a:rPr>
              <a:t>2</a:t>
            </a:r>
          </a:p>
        </p:txBody>
      </p:sp>
      <mc:AlternateContent xmlns:mc="http://schemas.openxmlformats.org/markup-compatibility/2006">
        <mc:Choice xmlns:p14="http://schemas.microsoft.com/office/powerpoint/2010/main" xmlns:aink="http://schemas.microsoft.com/office/drawing/2016/ink" xmlns="" Requires="p14 aink">
          <p:contentPart p14:bwMode="auto" r:id="rId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EF524B-2188-4F53-A6ED-0EF83807F09B}"/>
                  </a:ext>
                </a:extLst>
              </p14:cNvPr>
              <p14:cNvContentPartPr/>
              <p14:nvPr/>
            </p14:nvContentPartPr>
            <p14:xfrm>
              <a:off x="6521680" y="831840"/>
              <a:ext cx="1606320" cy="10065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EF524B-2188-4F53-A6ED-0EF83807F09B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486040" y="796200"/>
                <a:ext cx="1677960" cy="10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xmlns:aink="http://schemas.microsoft.com/office/drawing/2016/ink" xmlns="" Requires="p14 aink">
          <p:contentPart p14:bwMode="auto" r:id="rId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611283C-EE60-4D9B-9BE8-91DC6210A4F4}"/>
                  </a:ext>
                </a:extLst>
              </p14:cNvPr>
              <p14:cNvContentPartPr/>
              <p14:nvPr/>
            </p14:nvContentPartPr>
            <p14:xfrm>
              <a:off x="6582520" y="1797720"/>
              <a:ext cx="801720" cy="41760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611283C-EE60-4D9B-9BE8-91DC6210A4F4}"/>
                  </a:ext>
                </a:extLst>
              </p:cNvPr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6546880" y="1762080"/>
                <a:ext cx="873360" cy="48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xmlns:aink="http://schemas.microsoft.com/office/drawing/2016/ink" xmlns="" Requires="p14 aink">
          <p:contentPart p14:bwMode="auto" r:id="rId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4E5C6AF-154E-4B89-9090-D3A960A55FC7}"/>
                  </a:ext>
                </a:extLst>
              </p14:cNvPr>
              <p14:cNvContentPartPr/>
              <p14:nvPr/>
            </p14:nvContentPartPr>
            <p14:xfrm>
              <a:off x="7193080" y="2285880"/>
              <a:ext cx="1078560" cy="19368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4E5C6AF-154E-4B89-9090-D3A960A55FC7}"/>
                  </a:ext>
                </a:extLst>
              </p:cNvPr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7157440" y="2249880"/>
                <a:ext cx="115020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xmlns:aink="http://schemas.microsoft.com/office/drawing/2016/ink" xmlns="" Requires="p14 aink">
          <p:contentPart p14:bwMode="auto" r:id="rId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63B9276-D971-4DB7-8DAE-FB89BEE230B4}"/>
                  </a:ext>
                </a:extLst>
              </p14:cNvPr>
              <p14:cNvContentPartPr/>
              <p14:nvPr/>
            </p14:nvContentPartPr>
            <p14:xfrm>
              <a:off x="8178760" y="2157360"/>
              <a:ext cx="1465560" cy="38304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63B9276-D971-4DB7-8DAE-FB89BEE230B4}"/>
                  </a:ext>
                </a:extLst>
              </p:cNvPr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8143120" y="2121360"/>
                <a:ext cx="153720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xmlns:aink="http://schemas.microsoft.com/office/drawing/2016/ink" xmlns="" Requires="p14 aink">
          <p:contentPart p14:bwMode="auto" r:id="rId11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2A677C4-57CE-4397-8B67-79BFBB29D520}"/>
                  </a:ext>
                </a:extLst>
              </p14:cNvPr>
              <p14:cNvContentPartPr/>
              <p14:nvPr/>
            </p14:nvContentPartPr>
            <p14:xfrm>
              <a:off x="9530200" y="1624560"/>
              <a:ext cx="793080" cy="67176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2A677C4-57CE-4397-8B67-79BFBB29D520}"/>
                  </a:ext>
                </a:extLst>
              </p:cNvPr>
              <p:cNvPicPr/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9494200" y="1588920"/>
                <a:ext cx="864720" cy="74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xmlns:aink="http://schemas.microsoft.com/office/drawing/2016/ink" xmlns="" Requires="p14 aink">
          <p:contentPart p14:bwMode="auto" r:id="rId13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F4B84A-033E-426D-B257-AB71072EB502}"/>
                  </a:ext>
                </a:extLst>
              </p14:cNvPr>
              <p14:cNvContentPartPr/>
              <p14:nvPr/>
            </p14:nvContentPartPr>
            <p14:xfrm>
              <a:off x="10369360" y="1354200"/>
              <a:ext cx="542880" cy="57672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F4B84A-033E-426D-B257-AB71072EB502}"/>
                  </a:ext>
                </a:extLst>
              </p:cNvPr>
              <p:cNvPicPr/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10333720" y="1318560"/>
                <a:ext cx="614520" cy="64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xmlns:aink="http://schemas.microsoft.com/office/drawing/2016/ink" xmlns="" Requires="p14 aink">
          <p:contentPart p14:bwMode="auto" r:id="rId1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5F28D72-F3FA-454E-97A8-FF80AE7113DE}"/>
                  </a:ext>
                </a:extLst>
              </p14:cNvPr>
              <p14:cNvContentPartPr/>
              <p14:nvPr/>
            </p14:nvContentPartPr>
            <p14:xfrm>
              <a:off x="10374760" y="964320"/>
              <a:ext cx="385560" cy="44856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5F28D72-F3FA-454E-97A8-FF80AE7113DE}"/>
                  </a:ext>
                </a:extLst>
              </p:cNvPr>
              <p:cNvPicPr/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10338760" y="928680"/>
                <a:ext cx="457200" cy="520200"/>
              </a:xfrm>
              <a:prstGeom prst="rect">
                <a:avLst/>
              </a:prstGeom>
            </p:spPr>
          </p:pic>
        </mc:Fallback>
      </mc:AlternateContent>
      <p:grpSp>
        <p:nvGrpSpPr>
          <p:cNvPr id="48" name="Group 47">
            <a:extLst>
              <a:ext uri="{FF2B5EF4-FFF2-40B4-BE49-F238E27FC236}">
                <a16:creationId xmlns:a16="http://schemas.microsoft.com/office/drawing/2014/main" id="{4BA42835-3AAA-4B08-8AF7-344374AE213C}"/>
              </a:ext>
            </a:extLst>
          </p:cNvPr>
          <p:cNvGrpSpPr/>
          <p:nvPr/>
        </p:nvGrpSpPr>
        <p:grpSpPr>
          <a:xfrm>
            <a:off x="7985080" y="669480"/>
            <a:ext cx="2425320" cy="285480"/>
            <a:chOff x="7985080" y="669480"/>
            <a:chExt cx="2425320" cy="285480"/>
          </a:xfrm>
        </p:grpSpPr>
        <mc:AlternateContent xmlns:mc="http://schemas.openxmlformats.org/markup-compatibility/2006">
          <mc:Choice xmlns:p14="http://schemas.microsoft.com/office/powerpoint/2010/main" xmlns:aink="http://schemas.microsoft.com/office/drawing/2016/ink" xmlns="" Requires="p14 aink">
            <p:contentPart p14:bwMode="auto" r:id="rId17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92D2E682-657C-4DA9-867D-BA6FFCE2997A}"/>
                    </a:ext>
                  </a:extLst>
                </p14:cNvPr>
                <p14:cNvContentPartPr/>
                <p14:nvPr/>
              </p14:nvContentPartPr>
              <p14:xfrm>
                <a:off x="9371080" y="710520"/>
                <a:ext cx="1039320" cy="244440"/>
              </p14:xfrm>
            </p:contentPart>
          </mc:Choice>
          <mc:Fallback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92D2E682-657C-4DA9-867D-BA6FFCE2997A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9335080" y="674520"/>
                  <a:ext cx="1110960" cy="31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xmlns:aink="http://schemas.microsoft.com/office/drawing/2016/ink" xmlns="" Requires="p14 aink">
            <p:contentPart p14:bwMode="auto" r:id="rId19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5AC8685A-7D49-4F04-85D1-374ACFDC2E0B}"/>
                    </a:ext>
                  </a:extLst>
                </p14:cNvPr>
                <p14:cNvContentPartPr/>
                <p14:nvPr/>
              </p14:nvContentPartPr>
              <p14:xfrm>
                <a:off x="8709400" y="669480"/>
                <a:ext cx="739080" cy="176040"/>
              </p14:xfrm>
            </p:contentPart>
          </mc:Choice>
          <mc:Fallback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5AC8685A-7D49-4F04-85D1-374ACFDC2E0B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8673760" y="633840"/>
                  <a:ext cx="810720" cy="24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xmlns:aink="http://schemas.microsoft.com/office/drawing/2016/ink" xmlns="" Requires="p14 aink">
            <p:contentPart p14:bwMode="auto" r:id="rId21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05BCCFD1-7102-4138-B391-92EC37CC884D}"/>
                    </a:ext>
                  </a:extLst>
                </p14:cNvPr>
                <p14:cNvContentPartPr/>
                <p14:nvPr/>
              </p14:nvContentPartPr>
              <p14:xfrm>
                <a:off x="7985080" y="741120"/>
                <a:ext cx="722160" cy="145440"/>
              </p14:xfrm>
            </p:contentPart>
          </mc:Choice>
          <mc:Fallback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05BCCFD1-7102-4138-B391-92EC37CC884D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7949440" y="705120"/>
                  <a:ext cx="793800" cy="217080"/>
                </a:xfrm>
                <a:prstGeom prst="rect">
                  <a:avLst/>
                </a:prstGeom>
              </p:spPr>
            </p:pic>
          </mc:Fallback>
        </mc:AlternateContent>
      </p:grpSp>
      <p:sp>
        <p:nvSpPr>
          <p:cNvPr id="106" name="TextBox 15">
            <a:extLst>
              <a:ext uri="{FF2B5EF4-FFF2-40B4-BE49-F238E27FC236}">
                <a16:creationId xmlns:a16="http://schemas.microsoft.com/office/drawing/2014/main" id="{4C73B4BA-2736-497B-B125-5E4B93BB21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90247" y="1169943"/>
            <a:ext cx="2955833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4800" dirty="0">
                <a:ln w="0"/>
                <a:solidFill>
                  <a:srgbClr val="FF66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Algerian" panose="04020705040A02060702" pitchFamily="82" charset="0"/>
                <a:cs typeface="Times New Roman" panose="02020603050405020304" pitchFamily="18" charset="0"/>
              </a:rPr>
              <a:t>DẶN DÒ</a:t>
            </a:r>
          </a:p>
        </p:txBody>
      </p:sp>
      <p:sp>
        <p:nvSpPr>
          <p:cNvPr id="107" name="Freeform: Shape 106">
            <a:extLst>
              <a:ext uri="{FF2B5EF4-FFF2-40B4-BE49-F238E27FC236}">
                <a16:creationId xmlns:a16="http://schemas.microsoft.com/office/drawing/2014/main" id="{2709A411-14E6-4333-AF71-B0B269B6D1A7}"/>
              </a:ext>
            </a:extLst>
          </p:cNvPr>
          <p:cNvSpPr/>
          <p:nvPr/>
        </p:nvSpPr>
        <p:spPr>
          <a:xfrm rot="5400000">
            <a:off x="2667000" y="-2667000"/>
            <a:ext cx="6858000" cy="12192000"/>
          </a:xfrm>
          <a:custGeom>
            <a:avLst/>
            <a:gdLst>
              <a:gd name="connsiteX0" fmla="*/ 488332 w 18296289"/>
              <a:gd name="connsiteY0" fmla="*/ 6 h 10287000"/>
              <a:gd name="connsiteX1" fmla="*/ 716342 w 18296289"/>
              <a:gd name="connsiteY1" fmla="*/ 6 h 10287000"/>
              <a:gd name="connsiteX2" fmla="*/ 716342 w 18296289"/>
              <a:gd name="connsiteY2" fmla="*/ 10287000 h 10287000"/>
              <a:gd name="connsiteX3" fmla="*/ 488332 w 18296289"/>
              <a:gd name="connsiteY3" fmla="*/ 10287000 h 10287000"/>
              <a:gd name="connsiteX4" fmla="*/ 0 w 18296289"/>
              <a:gd name="connsiteY4" fmla="*/ 6 h 10287000"/>
              <a:gd name="connsiteX5" fmla="*/ 228011 w 18296289"/>
              <a:gd name="connsiteY5" fmla="*/ 6 h 10287000"/>
              <a:gd name="connsiteX6" fmla="*/ 228011 w 18296289"/>
              <a:gd name="connsiteY6" fmla="*/ 10287000 h 10287000"/>
              <a:gd name="connsiteX7" fmla="*/ 0 w 18296289"/>
              <a:gd name="connsiteY7" fmla="*/ 10287000 h 10287000"/>
              <a:gd name="connsiteX8" fmla="*/ 976663 w 18296289"/>
              <a:gd name="connsiteY8" fmla="*/ 5 h 10287000"/>
              <a:gd name="connsiteX9" fmla="*/ 1204675 w 18296289"/>
              <a:gd name="connsiteY9" fmla="*/ 5 h 10287000"/>
              <a:gd name="connsiteX10" fmla="*/ 1204675 w 18296289"/>
              <a:gd name="connsiteY10" fmla="*/ 10287000 h 10287000"/>
              <a:gd name="connsiteX11" fmla="*/ 976663 w 18296289"/>
              <a:gd name="connsiteY11" fmla="*/ 10287000 h 10287000"/>
              <a:gd name="connsiteX12" fmla="*/ 1464995 w 18296289"/>
              <a:gd name="connsiteY12" fmla="*/ 5 h 10287000"/>
              <a:gd name="connsiteX13" fmla="*/ 1693006 w 18296289"/>
              <a:gd name="connsiteY13" fmla="*/ 5 h 10287000"/>
              <a:gd name="connsiteX14" fmla="*/ 1693006 w 18296289"/>
              <a:gd name="connsiteY14" fmla="*/ 10287000 h 10287000"/>
              <a:gd name="connsiteX15" fmla="*/ 1464995 w 18296289"/>
              <a:gd name="connsiteY15" fmla="*/ 10287000 h 10287000"/>
              <a:gd name="connsiteX16" fmla="*/ 1953326 w 18296289"/>
              <a:gd name="connsiteY16" fmla="*/ 5 h 10287000"/>
              <a:gd name="connsiteX17" fmla="*/ 2181338 w 18296289"/>
              <a:gd name="connsiteY17" fmla="*/ 5 h 10287000"/>
              <a:gd name="connsiteX18" fmla="*/ 2181338 w 18296289"/>
              <a:gd name="connsiteY18" fmla="*/ 10287000 h 10287000"/>
              <a:gd name="connsiteX19" fmla="*/ 1953326 w 18296289"/>
              <a:gd name="connsiteY19" fmla="*/ 10287000 h 10287000"/>
              <a:gd name="connsiteX20" fmla="*/ 2441658 w 18296289"/>
              <a:gd name="connsiteY20" fmla="*/ 5 h 10287000"/>
              <a:gd name="connsiteX21" fmla="*/ 2669670 w 18296289"/>
              <a:gd name="connsiteY21" fmla="*/ 5 h 10287000"/>
              <a:gd name="connsiteX22" fmla="*/ 2669670 w 18296289"/>
              <a:gd name="connsiteY22" fmla="*/ 10287000 h 10287000"/>
              <a:gd name="connsiteX23" fmla="*/ 2441658 w 18296289"/>
              <a:gd name="connsiteY23" fmla="*/ 10287000 h 10287000"/>
              <a:gd name="connsiteX24" fmla="*/ 2929991 w 18296289"/>
              <a:gd name="connsiteY24" fmla="*/ 5 h 10287000"/>
              <a:gd name="connsiteX25" fmla="*/ 3158002 w 18296289"/>
              <a:gd name="connsiteY25" fmla="*/ 5 h 10287000"/>
              <a:gd name="connsiteX26" fmla="*/ 3158002 w 18296289"/>
              <a:gd name="connsiteY26" fmla="*/ 10287000 h 10287000"/>
              <a:gd name="connsiteX27" fmla="*/ 2929991 w 18296289"/>
              <a:gd name="connsiteY27" fmla="*/ 10287000 h 10287000"/>
              <a:gd name="connsiteX28" fmla="*/ 3418323 w 18296289"/>
              <a:gd name="connsiteY28" fmla="*/ 5 h 10287000"/>
              <a:gd name="connsiteX29" fmla="*/ 3646334 w 18296289"/>
              <a:gd name="connsiteY29" fmla="*/ 5 h 10287000"/>
              <a:gd name="connsiteX30" fmla="*/ 3646334 w 18296289"/>
              <a:gd name="connsiteY30" fmla="*/ 10287000 h 10287000"/>
              <a:gd name="connsiteX31" fmla="*/ 3418323 w 18296289"/>
              <a:gd name="connsiteY31" fmla="*/ 10287000 h 10287000"/>
              <a:gd name="connsiteX32" fmla="*/ 3906655 w 18296289"/>
              <a:gd name="connsiteY32" fmla="*/ 5 h 10287000"/>
              <a:gd name="connsiteX33" fmla="*/ 4134665 w 18296289"/>
              <a:gd name="connsiteY33" fmla="*/ 5 h 10287000"/>
              <a:gd name="connsiteX34" fmla="*/ 4134665 w 18296289"/>
              <a:gd name="connsiteY34" fmla="*/ 10287000 h 10287000"/>
              <a:gd name="connsiteX35" fmla="*/ 3906655 w 18296289"/>
              <a:gd name="connsiteY35" fmla="*/ 10287000 h 10287000"/>
              <a:gd name="connsiteX36" fmla="*/ 4394985 w 18296289"/>
              <a:gd name="connsiteY36" fmla="*/ 4 h 10287000"/>
              <a:gd name="connsiteX37" fmla="*/ 4622994 w 18296289"/>
              <a:gd name="connsiteY37" fmla="*/ 4 h 10287000"/>
              <a:gd name="connsiteX38" fmla="*/ 4622994 w 18296289"/>
              <a:gd name="connsiteY38" fmla="*/ 10287000 h 10287000"/>
              <a:gd name="connsiteX39" fmla="*/ 4394985 w 18296289"/>
              <a:gd name="connsiteY39" fmla="*/ 10287000 h 10287000"/>
              <a:gd name="connsiteX40" fmla="*/ 4883318 w 18296289"/>
              <a:gd name="connsiteY40" fmla="*/ 4 h 10287000"/>
              <a:gd name="connsiteX41" fmla="*/ 5111327 w 18296289"/>
              <a:gd name="connsiteY41" fmla="*/ 4 h 10287000"/>
              <a:gd name="connsiteX42" fmla="*/ 5111327 w 18296289"/>
              <a:gd name="connsiteY42" fmla="*/ 10287000 h 10287000"/>
              <a:gd name="connsiteX43" fmla="*/ 4883318 w 18296289"/>
              <a:gd name="connsiteY43" fmla="*/ 10287000 h 10287000"/>
              <a:gd name="connsiteX44" fmla="*/ 5371649 w 18296289"/>
              <a:gd name="connsiteY44" fmla="*/ 4 h 10287000"/>
              <a:gd name="connsiteX45" fmla="*/ 5599660 w 18296289"/>
              <a:gd name="connsiteY45" fmla="*/ 4 h 10287000"/>
              <a:gd name="connsiteX46" fmla="*/ 5599660 w 18296289"/>
              <a:gd name="connsiteY46" fmla="*/ 10287000 h 10287000"/>
              <a:gd name="connsiteX47" fmla="*/ 5371649 w 18296289"/>
              <a:gd name="connsiteY47" fmla="*/ 10287000 h 10287000"/>
              <a:gd name="connsiteX48" fmla="*/ 5859980 w 18296289"/>
              <a:gd name="connsiteY48" fmla="*/ 4 h 10287000"/>
              <a:gd name="connsiteX49" fmla="*/ 6087990 w 18296289"/>
              <a:gd name="connsiteY49" fmla="*/ 4 h 10287000"/>
              <a:gd name="connsiteX50" fmla="*/ 6087990 w 18296289"/>
              <a:gd name="connsiteY50" fmla="*/ 10287000 h 10287000"/>
              <a:gd name="connsiteX51" fmla="*/ 5859980 w 18296289"/>
              <a:gd name="connsiteY51" fmla="*/ 10287000 h 10287000"/>
              <a:gd name="connsiteX52" fmla="*/ 6348314 w 18296289"/>
              <a:gd name="connsiteY52" fmla="*/ 4 h 10287000"/>
              <a:gd name="connsiteX53" fmla="*/ 6576324 w 18296289"/>
              <a:gd name="connsiteY53" fmla="*/ 4 h 10287000"/>
              <a:gd name="connsiteX54" fmla="*/ 6576324 w 18296289"/>
              <a:gd name="connsiteY54" fmla="*/ 10287000 h 10287000"/>
              <a:gd name="connsiteX55" fmla="*/ 6348314 w 18296289"/>
              <a:gd name="connsiteY55" fmla="*/ 10287000 h 10287000"/>
              <a:gd name="connsiteX56" fmla="*/ 6836644 w 18296289"/>
              <a:gd name="connsiteY56" fmla="*/ 4 h 10287000"/>
              <a:gd name="connsiteX57" fmla="*/ 7064654 w 18296289"/>
              <a:gd name="connsiteY57" fmla="*/ 4 h 10287000"/>
              <a:gd name="connsiteX58" fmla="*/ 7064654 w 18296289"/>
              <a:gd name="connsiteY58" fmla="*/ 10287000 h 10287000"/>
              <a:gd name="connsiteX59" fmla="*/ 6836644 w 18296289"/>
              <a:gd name="connsiteY59" fmla="*/ 10287000 h 10287000"/>
              <a:gd name="connsiteX60" fmla="*/ 7324976 w 18296289"/>
              <a:gd name="connsiteY60" fmla="*/ 3 h 10287000"/>
              <a:gd name="connsiteX61" fmla="*/ 7552987 w 18296289"/>
              <a:gd name="connsiteY61" fmla="*/ 3 h 10287000"/>
              <a:gd name="connsiteX62" fmla="*/ 7552987 w 18296289"/>
              <a:gd name="connsiteY62" fmla="*/ 10287000 h 10287000"/>
              <a:gd name="connsiteX63" fmla="*/ 7324976 w 18296289"/>
              <a:gd name="connsiteY63" fmla="*/ 10287000 h 10287000"/>
              <a:gd name="connsiteX64" fmla="*/ 7813308 w 18296289"/>
              <a:gd name="connsiteY64" fmla="*/ 3 h 10287000"/>
              <a:gd name="connsiteX65" fmla="*/ 8041318 w 18296289"/>
              <a:gd name="connsiteY65" fmla="*/ 3 h 10287000"/>
              <a:gd name="connsiteX66" fmla="*/ 8041318 w 18296289"/>
              <a:gd name="connsiteY66" fmla="*/ 10287000 h 10287000"/>
              <a:gd name="connsiteX67" fmla="*/ 7813308 w 18296289"/>
              <a:gd name="connsiteY67" fmla="*/ 10287000 h 10287000"/>
              <a:gd name="connsiteX68" fmla="*/ 8301639 w 18296289"/>
              <a:gd name="connsiteY68" fmla="*/ 3 h 10287000"/>
              <a:gd name="connsiteX69" fmla="*/ 8529649 w 18296289"/>
              <a:gd name="connsiteY69" fmla="*/ 3 h 10287000"/>
              <a:gd name="connsiteX70" fmla="*/ 8529649 w 18296289"/>
              <a:gd name="connsiteY70" fmla="*/ 10287000 h 10287000"/>
              <a:gd name="connsiteX71" fmla="*/ 8301639 w 18296289"/>
              <a:gd name="connsiteY71" fmla="*/ 10287000 h 10287000"/>
              <a:gd name="connsiteX72" fmla="*/ 8789970 w 18296289"/>
              <a:gd name="connsiteY72" fmla="*/ 3 h 10287000"/>
              <a:gd name="connsiteX73" fmla="*/ 9017981 w 18296289"/>
              <a:gd name="connsiteY73" fmla="*/ 3 h 10287000"/>
              <a:gd name="connsiteX74" fmla="*/ 9017981 w 18296289"/>
              <a:gd name="connsiteY74" fmla="*/ 10287000 h 10287000"/>
              <a:gd name="connsiteX75" fmla="*/ 8789970 w 18296289"/>
              <a:gd name="connsiteY75" fmla="*/ 10287000 h 10287000"/>
              <a:gd name="connsiteX76" fmla="*/ 9278302 w 18296289"/>
              <a:gd name="connsiteY76" fmla="*/ 3 h 10287000"/>
              <a:gd name="connsiteX77" fmla="*/ 9506313 w 18296289"/>
              <a:gd name="connsiteY77" fmla="*/ 3 h 10287000"/>
              <a:gd name="connsiteX78" fmla="*/ 9506313 w 18296289"/>
              <a:gd name="connsiteY78" fmla="*/ 10287000 h 10287000"/>
              <a:gd name="connsiteX79" fmla="*/ 9278302 w 18296289"/>
              <a:gd name="connsiteY79" fmla="*/ 10287000 h 10287000"/>
              <a:gd name="connsiteX80" fmla="*/ 9766634 w 18296289"/>
              <a:gd name="connsiteY80" fmla="*/ 3 h 10287000"/>
              <a:gd name="connsiteX81" fmla="*/ 9994645 w 18296289"/>
              <a:gd name="connsiteY81" fmla="*/ 3 h 10287000"/>
              <a:gd name="connsiteX82" fmla="*/ 9994645 w 18296289"/>
              <a:gd name="connsiteY82" fmla="*/ 10287000 h 10287000"/>
              <a:gd name="connsiteX83" fmla="*/ 9766634 w 18296289"/>
              <a:gd name="connsiteY83" fmla="*/ 10287000 h 10287000"/>
              <a:gd name="connsiteX84" fmla="*/ 10254966 w 18296289"/>
              <a:gd name="connsiteY84" fmla="*/ 3 h 10287000"/>
              <a:gd name="connsiteX85" fmla="*/ 10482977 w 18296289"/>
              <a:gd name="connsiteY85" fmla="*/ 3 h 10287000"/>
              <a:gd name="connsiteX86" fmla="*/ 10482977 w 18296289"/>
              <a:gd name="connsiteY86" fmla="*/ 10287000 h 10287000"/>
              <a:gd name="connsiteX87" fmla="*/ 10254966 w 18296289"/>
              <a:gd name="connsiteY87" fmla="*/ 10287000 h 10287000"/>
              <a:gd name="connsiteX88" fmla="*/ 10743298 w 18296289"/>
              <a:gd name="connsiteY88" fmla="*/ 2 h 10287000"/>
              <a:gd name="connsiteX89" fmla="*/ 10971309 w 18296289"/>
              <a:gd name="connsiteY89" fmla="*/ 2 h 10287000"/>
              <a:gd name="connsiteX90" fmla="*/ 10971309 w 18296289"/>
              <a:gd name="connsiteY90" fmla="*/ 10287000 h 10287000"/>
              <a:gd name="connsiteX91" fmla="*/ 10743298 w 18296289"/>
              <a:gd name="connsiteY91" fmla="*/ 10287000 h 10287000"/>
              <a:gd name="connsiteX92" fmla="*/ 11231630 w 18296289"/>
              <a:gd name="connsiteY92" fmla="*/ 2 h 10287000"/>
              <a:gd name="connsiteX93" fmla="*/ 11459641 w 18296289"/>
              <a:gd name="connsiteY93" fmla="*/ 2 h 10287000"/>
              <a:gd name="connsiteX94" fmla="*/ 11459641 w 18296289"/>
              <a:gd name="connsiteY94" fmla="*/ 10287000 h 10287000"/>
              <a:gd name="connsiteX95" fmla="*/ 11231630 w 18296289"/>
              <a:gd name="connsiteY95" fmla="*/ 10287000 h 10287000"/>
              <a:gd name="connsiteX96" fmla="*/ 11719962 w 18296289"/>
              <a:gd name="connsiteY96" fmla="*/ 2 h 10287000"/>
              <a:gd name="connsiteX97" fmla="*/ 11947973 w 18296289"/>
              <a:gd name="connsiteY97" fmla="*/ 2 h 10287000"/>
              <a:gd name="connsiteX98" fmla="*/ 11947973 w 18296289"/>
              <a:gd name="connsiteY98" fmla="*/ 10287000 h 10287000"/>
              <a:gd name="connsiteX99" fmla="*/ 11719962 w 18296289"/>
              <a:gd name="connsiteY99" fmla="*/ 10287000 h 10287000"/>
              <a:gd name="connsiteX100" fmla="*/ 12208294 w 18296289"/>
              <a:gd name="connsiteY100" fmla="*/ 2 h 10287000"/>
              <a:gd name="connsiteX101" fmla="*/ 12436305 w 18296289"/>
              <a:gd name="connsiteY101" fmla="*/ 2 h 10287000"/>
              <a:gd name="connsiteX102" fmla="*/ 12436305 w 18296289"/>
              <a:gd name="connsiteY102" fmla="*/ 10287000 h 10287000"/>
              <a:gd name="connsiteX103" fmla="*/ 12208294 w 18296289"/>
              <a:gd name="connsiteY103" fmla="*/ 10287000 h 10287000"/>
              <a:gd name="connsiteX104" fmla="*/ 12696626 w 18296289"/>
              <a:gd name="connsiteY104" fmla="*/ 2 h 10287000"/>
              <a:gd name="connsiteX105" fmla="*/ 12924637 w 18296289"/>
              <a:gd name="connsiteY105" fmla="*/ 2 h 10287000"/>
              <a:gd name="connsiteX106" fmla="*/ 12924637 w 18296289"/>
              <a:gd name="connsiteY106" fmla="*/ 10287000 h 10287000"/>
              <a:gd name="connsiteX107" fmla="*/ 12696626 w 18296289"/>
              <a:gd name="connsiteY107" fmla="*/ 10287000 h 10287000"/>
              <a:gd name="connsiteX108" fmla="*/ 13184958 w 18296289"/>
              <a:gd name="connsiteY108" fmla="*/ 2 h 10287000"/>
              <a:gd name="connsiteX109" fmla="*/ 13412969 w 18296289"/>
              <a:gd name="connsiteY109" fmla="*/ 2 h 10287000"/>
              <a:gd name="connsiteX110" fmla="*/ 13412969 w 18296289"/>
              <a:gd name="connsiteY110" fmla="*/ 10287000 h 10287000"/>
              <a:gd name="connsiteX111" fmla="*/ 13184958 w 18296289"/>
              <a:gd name="connsiteY111" fmla="*/ 10287000 h 10287000"/>
              <a:gd name="connsiteX112" fmla="*/ 13673290 w 18296289"/>
              <a:gd name="connsiteY112" fmla="*/ 1 h 10287000"/>
              <a:gd name="connsiteX113" fmla="*/ 13901301 w 18296289"/>
              <a:gd name="connsiteY113" fmla="*/ 1 h 10287000"/>
              <a:gd name="connsiteX114" fmla="*/ 13901301 w 18296289"/>
              <a:gd name="connsiteY114" fmla="*/ 10287000 h 10287000"/>
              <a:gd name="connsiteX115" fmla="*/ 13673290 w 18296289"/>
              <a:gd name="connsiteY115" fmla="*/ 10287000 h 10287000"/>
              <a:gd name="connsiteX116" fmla="*/ 14161622 w 18296289"/>
              <a:gd name="connsiteY116" fmla="*/ 1 h 10287000"/>
              <a:gd name="connsiteX117" fmla="*/ 14389633 w 18296289"/>
              <a:gd name="connsiteY117" fmla="*/ 1 h 10287000"/>
              <a:gd name="connsiteX118" fmla="*/ 14389633 w 18296289"/>
              <a:gd name="connsiteY118" fmla="*/ 10287000 h 10287000"/>
              <a:gd name="connsiteX119" fmla="*/ 14161622 w 18296289"/>
              <a:gd name="connsiteY119" fmla="*/ 10287000 h 10287000"/>
              <a:gd name="connsiteX120" fmla="*/ 14649954 w 18296289"/>
              <a:gd name="connsiteY120" fmla="*/ 1 h 10287000"/>
              <a:gd name="connsiteX121" fmla="*/ 14877965 w 18296289"/>
              <a:gd name="connsiteY121" fmla="*/ 1 h 10287000"/>
              <a:gd name="connsiteX122" fmla="*/ 14877965 w 18296289"/>
              <a:gd name="connsiteY122" fmla="*/ 10287000 h 10287000"/>
              <a:gd name="connsiteX123" fmla="*/ 14649954 w 18296289"/>
              <a:gd name="connsiteY123" fmla="*/ 10287000 h 10287000"/>
              <a:gd name="connsiteX124" fmla="*/ 15138286 w 18296289"/>
              <a:gd name="connsiteY124" fmla="*/ 1 h 10287000"/>
              <a:gd name="connsiteX125" fmla="*/ 15366297 w 18296289"/>
              <a:gd name="connsiteY125" fmla="*/ 1 h 10287000"/>
              <a:gd name="connsiteX126" fmla="*/ 15366297 w 18296289"/>
              <a:gd name="connsiteY126" fmla="*/ 10287000 h 10287000"/>
              <a:gd name="connsiteX127" fmla="*/ 15138286 w 18296289"/>
              <a:gd name="connsiteY127" fmla="*/ 10287000 h 10287000"/>
              <a:gd name="connsiteX128" fmla="*/ 15626618 w 18296289"/>
              <a:gd name="connsiteY128" fmla="*/ 1 h 10287000"/>
              <a:gd name="connsiteX129" fmla="*/ 15854629 w 18296289"/>
              <a:gd name="connsiteY129" fmla="*/ 1 h 10287000"/>
              <a:gd name="connsiteX130" fmla="*/ 15854629 w 18296289"/>
              <a:gd name="connsiteY130" fmla="*/ 10287000 h 10287000"/>
              <a:gd name="connsiteX131" fmla="*/ 15626618 w 18296289"/>
              <a:gd name="connsiteY131" fmla="*/ 10287000 h 10287000"/>
              <a:gd name="connsiteX132" fmla="*/ 16114950 w 18296289"/>
              <a:gd name="connsiteY132" fmla="*/ 1 h 10287000"/>
              <a:gd name="connsiteX133" fmla="*/ 16342961 w 18296289"/>
              <a:gd name="connsiteY133" fmla="*/ 1 h 10287000"/>
              <a:gd name="connsiteX134" fmla="*/ 16342961 w 18296289"/>
              <a:gd name="connsiteY134" fmla="*/ 10287000 h 10287000"/>
              <a:gd name="connsiteX135" fmla="*/ 16114950 w 18296289"/>
              <a:gd name="connsiteY135" fmla="*/ 10287000 h 10287000"/>
              <a:gd name="connsiteX136" fmla="*/ 16603282 w 18296289"/>
              <a:gd name="connsiteY136" fmla="*/ 1 h 10287000"/>
              <a:gd name="connsiteX137" fmla="*/ 16831293 w 18296289"/>
              <a:gd name="connsiteY137" fmla="*/ 1 h 10287000"/>
              <a:gd name="connsiteX138" fmla="*/ 16831293 w 18296289"/>
              <a:gd name="connsiteY138" fmla="*/ 10287000 h 10287000"/>
              <a:gd name="connsiteX139" fmla="*/ 16603282 w 18296289"/>
              <a:gd name="connsiteY139" fmla="*/ 10287000 h 10287000"/>
              <a:gd name="connsiteX140" fmla="*/ 17091615 w 18296289"/>
              <a:gd name="connsiteY140" fmla="*/ 0 h 10287000"/>
              <a:gd name="connsiteX141" fmla="*/ 17319625 w 18296289"/>
              <a:gd name="connsiteY141" fmla="*/ 0 h 10287000"/>
              <a:gd name="connsiteX142" fmla="*/ 17319625 w 18296289"/>
              <a:gd name="connsiteY142" fmla="*/ 10287000 h 10287000"/>
              <a:gd name="connsiteX143" fmla="*/ 17091615 w 18296289"/>
              <a:gd name="connsiteY143" fmla="*/ 10287000 h 10287000"/>
              <a:gd name="connsiteX144" fmla="*/ 17579947 w 18296289"/>
              <a:gd name="connsiteY144" fmla="*/ 0 h 10287000"/>
              <a:gd name="connsiteX145" fmla="*/ 17807957 w 18296289"/>
              <a:gd name="connsiteY145" fmla="*/ 0 h 10287000"/>
              <a:gd name="connsiteX146" fmla="*/ 17807957 w 18296289"/>
              <a:gd name="connsiteY146" fmla="*/ 10287000 h 10287000"/>
              <a:gd name="connsiteX147" fmla="*/ 17579947 w 18296289"/>
              <a:gd name="connsiteY147" fmla="*/ 10287000 h 10287000"/>
              <a:gd name="connsiteX148" fmla="*/ 18068279 w 18296289"/>
              <a:gd name="connsiteY148" fmla="*/ 0 h 10287000"/>
              <a:gd name="connsiteX149" fmla="*/ 18296289 w 18296289"/>
              <a:gd name="connsiteY149" fmla="*/ 0 h 10287000"/>
              <a:gd name="connsiteX150" fmla="*/ 18296289 w 18296289"/>
              <a:gd name="connsiteY150" fmla="*/ 10287000 h 10287000"/>
              <a:gd name="connsiteX151" fmla="*/ 18068279 w 18296289"/>
              <a:gd name="connsiteY151" fmla="*/ 10287000 h 1028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18296289" h="10287000">
                <a:moveTo>
                  <a:pt x="488332" y="6"/>
                </a:moveTo>
                <a:lnTo>
                  <a:pt x="716342" y="6"/>
                </a:lnTo>
                <a:lnTo>
                  <a:pt x="716342" y="10287000"/>
                </a:lnTo>
                <a:lnTo>
                  <a:pt x="488332" y="10287000"/>
                </a:lnTo>
                <a:close/>
                <a:moveTo>
                  <a:pt x="0" y="6"/>
                </a:moveTo>
                <a:lnTo>
                  <a:pt x="228011" y="6"/>
                </a:lnTo>
                <a:lnTo>
                  <a:pt x="228011" y="10287000"/>
                </a:lnTo>
                <a:lnTo>
                  <a:pt x="0" y="10287000"/>
                </a:lnTo>
                <a:close/>
                <a:moveTo>
                  <a:pt x="976663" y="5"/>
                </a:moveTo>
                <a:lnTo>
                  <a:pt x="1204675" y="5"/>
                </a:lnTo>
                <a:lnTo>
                  <a:pt x="1204675" y="10287000"/>
                </a:lnTo>
                <a:lnTo>
                  <a:pt x="976663" y="10287000"/>
                </a:lnTo>
                <a:close/>
                <a:moveTo>
                  <a:pt x="1464995" y="5"/>
                </a:moveTo>
                <a:lnTo>
                  <a:pt x="1693006" y="5"/>
                </a:lnTo>
                <a:lnTo>
                  <a:pt x="1693006" y="10287000"/>
                </a:lnTo>
                <a:lnTo>
                  <a:pt x="1464995" y="10287000"/>
                </a:lnTo>
                <a:close/>
                <a:moveTo>
                  <a:pt x="1953326" y="5"/>
                </a:moveTo>
                <a:lnTo>
                  <a:pt x="2181338" y="5"/>
                </a:lnTo>
                <a:lnTo>
                  <a:pt x="2181338" y="10287000"/>
                </a:lnTo>
                <a:lnTo>
                  <a:pt x="1953326" y="10287000"/>
                </a:lnTo>
                <a:close/>
                <a:moveTo>
                  <a:pt x="2441658" y="5"/>
                </a:moveTo>
                <a:lnTo>
                  <a:pt x="2669670" y="5"/>
                </a:lnTo>
                <a:lnTo>
                  <a:pt x="2669670" y="10287000"/>
                </a:lnTo>
                <a:lnTo>
                  <a:pt x="2441658" y="10287000"/>
                </a:lnTo>
                <a:close/>
                <a:moveTo>
                  <a:pt x="2929991" y="5"/>
                </a:moveTo>
                <a:lnTo>
                  <a:pt x="3158002" y="5"/>
                </a:lnTo>
                <a:lnTo>
                  <a:pt x="3158002" y="10287000"/>
                </a:lnTo>
                <a:lnTo>
                  <a:pt x="2929991" y="10287000"/>
                </a:lnTo>
                <a:close/>
                <a:moveTo>
                  <a:pt x="3418323" y="5"/>
                </a:moveTo>
                <a:lnTo>
                  <a:pt x="3646334" y="5"/>
                </a:lnTo>
                <a:lnTo>
                  <a:pt x="3646334" y="10287000"/>
                </a:lnTo>
                <a:lnTo>
                  <a:pt x="3418323" y="10287000"/>
                </a:lnTo>
                <a:close/>
                <a:moveTo>
                  <a:pt x="3906655" y="5"/>
                </a:moveTo>
                <a:lnTo>
                  <a:pt x="4134665" y="5"/>
                </a:lnTo>
                <a:lnTo>
                  <a:pt x="4134665" y="10287000"/>
                </a:lnTo>
                <a:lnTo>
                  <a:pt x="3906655" y="10287000"/>
                </a:lnTo>
                <a:close/>
                <a:moveTo>
                  <a:pt x="4394985" y="4"/>
                </a:moveTo>
                <a:lnTo>
                  <a:pt x="4622994" y="4"/>
                </a:lnTo>
                <a:lnTo>
                  <a:pt x="4622994" y="10287000"/>
                </a:lnTo>
                <a:lnTo>
                  <a:pt x="4394985" y="10287000"/>
                </a:lnTo>
                <a:close/>
                <a:moveTo>
                  <a:pt x="4883318" y="4"/>
                </a:moveTo>
                <a:lnTo>
                  <a:pt x="5111327" y="4"/>
                </a:lnTo>
                <a:lnTo>
                  <a:pt x="5111327" y="10287000"/>
                </a:lnTo>
                <a:lnTo>
                  <a:pt x="4883318" y="10287000"/>
                </a:lnTo>
                <a:close/>
                <a:moveTo>
                  <a:pt x="5371649" y="4"/>
                </a:moveTo>
                <a:lnTo>
                  <a:pt x="5599660" y="4"/>
                </a:lnTo>
                <a:lnTo>
                  <a:pt x="5599660" y="10287000"/>
                </a:lnTo>
                <a:lnTo>
                  <a:pt x="5371649" y="10287000"/>
                </a:lnTo>
                <a:close/>
                <a:moveTo>
                  <a:pt x="5859980" y="4"/>
                </a:moveTo>
                <a:lnTo>
                  <a:pt x="6087990" y="4"/>
                </a:lnTo>
                <a:lnTo>
                  <a:pt x="6087990" y="10287000"/>
                </a:lnTo>
                <a:lnTo>
                  <a:pt x="5859980" y="10287000"/>
                </a:lnTo>
                <a:close/>
                <a:moveTo>
                  <a:pt x="6348314" y="4"/>
                </a:moveTo>
                <a:lnTo>
                  <a:pt x="6576324" y="4"/>
                </a:lnTo>
                <a:lnTo>
                  <a:pt x="6576324" y="10287000"/>
                </a:lnTo>
                <a:lnTo>
                  <a:pt x="6348314" y="10287000"/>
                </a:lnTo>
                <a:close/>
                <a:moveTo>
                  <a:pt x="6836644" y="4"/>
                </a:moveTo>
                <a:lnTo>
                  <a:pt x="7064654" y="4"/>
                </a:lnTo>
                <a:lnTo>
                  <a:pt x="7064654" y="10287000"/>
                </a:lnTo>
                <a:lnTo>
                  <a:pt x="6836644" y="10287000"/>
                </a:lnTo>
                <a:close/>
                <a:moveTo>
                  <a:pt x="7324976" y="3"/>
                </a:moveTo>
                <a:lnTo>
                  <a:pt x="7552987" y="3"/>
                </a:lnTo>
                <a:lnTo>
                  <a:pt x="7552987" y="10287000"/>
                </a:lnTo>
                <a:lnTo>
                  <a:pt x="7324976" y="10287000"/>
                </a:lnTo>
                <a:close/>
                <a:moveTo>
                  <a:pt x="7813308" y="3"/>
                </a:moveTo>
                <a:lnTo>
                  <a:pt x="8041318" y="3"/>
                </a:lnTo>
                <a:lnTo>
                  <a:pt x="8041318" y="10287000"/>
                </a:lnTo>
                <a:lnTo>
                  <a:pt x="7813308" y="10287000"/>
                </a:lnTo>
                <a:close/>
                <a:moveTo>
                  <a:pt x="8301639" y="3"/>
                </a:moveTo>
                <a:lnTo>
                  <a:pt x="8529649" y="3"/>
                </a:lnTo>
                <a:lnTo>
                  <a:pt x="8529649" y="10287000"/>
                </a:lnTo>
                <a:lnTo>
                  <a:pt x="8301639" y="10287000"/>
                </a:lnTo>
                <a:close/>
                <a:moveTo>
                  <a:pt x="8789970" y="3"/>
                </a:moveTo>
                <a:lnTo>
                  <a:pt x="9017981" y="3"/>
                </a:lnTo>
                <a:lnTo>
                  <a:pt x="9017981" y="10287000"/>
                </a:lnTo>
                <a:lnTo>
                  <a:pt x="8789970" y="10287000"/>
                </a:lnTo>
                <a:close/>
                <a:moveTo>
                  <a:pt x="9278302" y="3"/>
                </a:moveTo>
                <a:lnTo>
                  <a:pt x="9506313" y="3"/>
                </a:lnTo>
                <a:lnTo>
                  <a:pt x="9506313" y="10287000"/>
                </a:lnTo>
                <a:lnTo>
                  <a:pt x="9278302" y="10287000"/>
                </a:lnTo>
                <a:close/>
                <a:moveTo>
                  <a:pt x="9766634" y="3"/>
                </a:moveTo>
                <a:lnTo>
                  <a:pt x="9994645" y="3"/>
                </a:lnTo>
                <a:lnTo>
                  <a:pt x="9994645" y="10287000"/>
                </a:lnTo>
                <a:lnTo>
                  <a:pt x="9766634" y="10287000"/>
                </a:lnTo>
                <a:close/>
                <a:moveTo>
                  <a:pt x="10254966" y="3"/>
                </a:moveTo>
                <a:lnTo>
                  <a:pt x="10482977" y="3"/>
                </a:lnTo>
                <a:lnTo>
                  <a:pt x="10482977" y="10287000"/>
                </a:lnTo>
                <a:lnTo>
                  <a:pt x="10254966" y="10287000"/>
                </a:lnTo>
                <a:close/>
                <a:moveTo>
                  <a:pt x="10743298" y="2"/>
                </a:moveTo>
                <a:lnTo>
                  <a:pt x="10971309" y="2"/>
                </a:lnTo>
                <a:lnTo>
                  <a:pt x="10971309" y="10287000"/>
                </a:lnTo>
                <a:lnTo>
                  <a:pt x="10743298" y="10287000"/>
                </a:lnTo>
                <a:close/>
                <a:moveTo>
                  <a:pt x="11231630" y="2"/>
                </a:moveTo>
                <a:lnTo>
                  <a:pt x="11459641" y="2"/>
                </a:lnTo>
                <a:lnTo>
                  <a:pt x="11459641" y="10287000"/>
                </a:lnTo>
                <a:lnTo>
                  <a:pt x="11231630" y="10287000"/>
                </a:lnTo>
                <a:close/>
                <a:moveTo>
                  <a:pt x="11719962" y="2"/>
                </a:moveTo>
                <a:lnTo>
                  <a:pt x="11947973" y="2"/>
                </a:lnTo>
                <a:lnTo>
                  <a:pt x="11947973" y="10287000"/>
                </a:lnTo>
                <a:lnTo>
                  <a:pt x="11719962" y="10287000"/>
                </a:lnTo>
                <a:close/>
                <a:moveTo>
                  <a:pt x="12208294" y="2"/>
                </a:moveTo>
                <a:lnTo>
                  <a:pt x="12436305" y="2"/>
                </a:lnTo>
                <a:lnTo>
                  <a:pt x="12436305" y="10287000"/>
                </a:lnTo>
                <a:lnTo>
                  <a:pt x="12208294" y="10287000"/>
                </a:lnTo>
                <a:close/>
                <a:moveTo>
                  <a:pt x="12696626" y="2"/>
                </a:moveTo>
                <a:lnTo>
                  <a:pt x="12924637" y="2"/>
                </a:lnTo>
                <a:lnTo>
                  <a:pt x="12924637" y="10287000"/>
                </a:lnTo>
                <a:lnTo>
                  <a:pt x="12696626" y="10287000"/>
                </a:lnTo>
                <a:close/>
                <a:moveTo>
                  <a:pt x="13184958" y="2"/>
                </a:moveTo>
                <a:lnTo>
                  <a:pt x="13412969" y="2"/>
                </a:lnTo>
                <a:lnTo>
                  <a:pt x="13412969" y="10287000"/>
                </a:lnTo>
                <a:lnTo>
                  <a:pt x="13184958" y="10287000"/>
                </a:lnTo>
                <a:close/>
                <a:moveTo>
                  <a:pt x="13673290" y="1"/>
                </a:moveTo>
                <a:lnTo>
                  <a:pt x="13901301" y="1"/>
                </a:lnTo>
                <a:lnTo>
                  <a:pt x="13901301" y="10287000"/>
                </a:lnTo>
                <a:lnTo>
                  <a:pt x="13673290" y="10287000"/>
                </a:lnTo>
                <a:close/>
                <a:moveTo>
                  <a:pt x="14161622" y="1"/>
                </a:moveTo>
                <a:lnTo>
                  <a:pt x="14389633" y="1"/>
                </a:lnTo>
                <a:lnTo>
                  <a:pt x="14389633" y="10287000"/>
                </a:lnTo>
                <a:lnTo>
                  <a:pt x="14161622" y="10287000"/>
                </a:lnTo>
                <a:close/>
                <a:moveTo>
                  <a:pt x="14649954" y="1"/>
                </a:moveTo>
                <a:lnTo>
                  <a:pt x="14877965" y="1"/>
                </a:lnTo>
                <a:lnTo>
                  <a:pt x="14877965" y="10287000"/>
                </a:lnTo>
                <a:lnTo>
                  <a:pt x="14649954" y="10287000"/>
                </a:lnTo>
                <a:close/>
                <a:moveTo>
                  <a:pt x="15138286" y="1"/>
                </a:moveTo>
                <a:lnTo>
                  <a:pt x="15366297" y="1"/>
                </a:lnTo>
                <a:lnTo>
                  <a:pt x="15366297" y="10287000"/>
                </a:lnTo>
                <a:lnTo>
                  <a:pt x="15138286" y="10287000"/>
                </a:lnTo>
                <a:close/>
                <a:moveTo>
                  <a:pt x="15626618" y="1"/>
                </a:moveTo>
                <a:lnTo>
                  <a:pt x="15854629" y="1"/>
                </a:lnTo>
                <a:lnTo>
                  <a:pt x="15854629" y="10287000"/>
                </a:lnTo>
                <a:lnTo>
                  <a:pt x="15626618" y="10287000"/>
                </a:lnTo>
                <a:close/>
                <a:moveTo>
                  <a:pt x="16114950" y="1"/>
                </a:moveTo>
                <a:lnTo>
                  <a:pt x="16342961" y="1"/>
                </a:lnTo>
                <a:lnTo>
                  <a:pt x="16342961" y="10287000"/>
                </a:lnTo>
                <a:lnTo>
                  <a:pt x="16114950" y="10287000"/>
                </a:lnTo>
                <a:close/>
                <a:moveTo>
                  <a:pt x="16603282" y="1"/>
                </a:moveTo>
                <a:lnTo>
                  <a:pt x="16831293" y="1"/>
                </a:lnTo>
                <a:lnTo>
                  <a:pt x="16831293" y="10287000"/>
                </a:lnTo>
                <a:lnTo>
                  <a:pt x="16603282" y="10287000"/>
                </a:lnTo>
                <a:close/>
                <a:moveTo>
                  <a:pt x="17091615" y="0"/>
                </a:moveTo>
                <a:lnTo>
                  <a:pt x="17319625" y="0"/>
                </a:lnTo>
                <a:lnTo>
                  <a:pt x="17319625" y="10287000"/>
                </a:lnTo>
                <a:lnTo>
                  <a:pt x="17091615" y="10287000"/>
                </a:lnTo>
                <a:close/>
                <a:moveTo>
                  <a:pt x="17579947" y="0"/>
                </a:moveTo>
                <a:lnTo>
                  <a:pt x="17807957" y="0"/>
                </a:lnTo>
                <a:lnTo>
                  <a:pt x="17807957" y="10287000"/>
                </a:lnTo>
                <a:lnTo>
                  <a:pt x="17579947" y="10287000"/>
                </a:lnTo>
                <a:close/>
                <a:moveTo>
                  <a:pt x="18068279" y="0"/>
                </a:moveTo>
                <a:lnTo>
                  <a:pt x="18296289" y="0"/>
                </a:lnTo>
                <a:lnTo>
                  <a:pt x="18296289" y="10287000"/>
                </a:lnTo>
                <a:lnTo>
                  <a:pt x="18068279" y="10287000"/>
                </a:lnTo>
                <a:close/>
              </a:path>
            </a:pathLst>
          </a:custGeom>
          <a:solidFill>
            <a:srgbClr val="FF6600">
              <a:alpha val="11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28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80" name="Cloud 79">
            <a:extLst>
              <a:ext uri="{FF2B5EF4-FFF2-40B4-BE49-F238E27FC236}">
                <a16:creationId xmlns:a16="http://schemas.microsoft.com/office/drawing/2014/main" id="{035C8B16-2B1B-43D0-9A60-346F47BF1809}"/>
              </a:ext>
            </a:extLst>
          </p:cNvPr>
          <p:cNvSpPr/>
          <p:nvPr/>
        </p:nvSpPr>
        <p:spPr>
          <a:xfrm>
            <a:off x="6687770" y="2229257"/>
            <a:ext cx="5706506" cy="1941545"/>
          </a:xfrm>
          <a:prstGeom prst="cloud">
            <a:avLst/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-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Về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nhà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xem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lại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bài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và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hoàn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thành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bài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còn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lại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83" name="Cloud 82">
            <a:extLst>
              <a:ext uri="{FF2B5EF4-FFF2-40B4-BE49-F238E27FC236}">
                <a16:creationId xmlns:a16="http://schemas.microsoft.com/office/drawing/2014/main" id="{295E0A9B-6556-477B-AB2A-8F1F01147450}"/>
              </a:ext>
            </a:extLst>
          </p:cNvPr>
          <p:cNvSpPr/>
          <p:nvPr/>
        </p:nvSpPr>
        <p:spPr>
          <a:xfrm>
            <a:off x="6773669" y="3649286"/>
            <a:ext cx="5587356" cy="1613254"/>
          </a:xfrm>
          <a:prstGeom prst="cloud">
            <a:avLst/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-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Học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thuộc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bảng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nhân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-chia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từ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2 </a:t>
            </a:r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đến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9.</a:t>
            </a:r>
          </a:p>
        </p:txBody>
      </p:sp>
    </p:spTree>
    <p:extLst>
      <p:ext uri="{BB962C8B-B14F-4D97-AF65-F5344CB8AC3E}">
        <p14:creationId xmlns:p14="http://schemas.microsoft.com/office/powerpoint/2010/main" val="2042186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9" grpId="0" animBg="1"/>
      <p:bldP spid="116" grpId="0"/>
      <p:bldP spid="121" grpId="0" animBg="1"/>
      <p:bldP spid="123" grpId="0"/>
      <p:bldP spid="107" grpId="0" animBg="1"/>
      <p:bldP spid="80" grpId="0"/>
      <p:bldP spid="8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B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DB7B9084-0DBB-4C10-B227-DC3FBA5E5937}"/>
              </a:ext>
            </a:extLst>
          </p:cNvPr>
          <p:cNvSpPr/>
          <p:nvPr/>
        </p:nvSpPr>
        <p:spPr>
          <a:xfrm>
            <a:off x="4420863" y="2395395"/>
            <a:ext cx="3044883" cy="2905209"/>
          </a:xfrm>
          <a:custGeom>
            <a:avLst/>
            <a:gdLst>
              <a:gd name="connsiteX0" fmla="*/ 0 w 4567324"/>
              <a:gd name="connsiteY0" fmla="*/ 0 h 4357814"/>
              <a:gd name="connsiteX1" fmla="*/ 2186363 w 4567324"/>
              <a:gd name="connsiteY1" fmla="*/ 0 h 4357814"/>
              <a:gd name="connsiteX2" fmla="*/ 2186363 w 4567324"/>
              <a:gd name="connsiteY2" fmla="*/ 195535 h 4357814"/>
              <a:gd name="connsiteX3" fmla="*/ 195535 w 4567324"/>
              <a:gd name="connsiteY3" fmla="*/ 195535 h 4357814"/>
              <a:gd name="connsiteX4" fmla="*/ 195535 w 4567324"/>
              <a:gd name="connsiteY4" fmla="*/ 4162279 h 4357814"/>
              <a:gd name="connsiteX5" fmla="*/ 4371789 w 4567324"/>
              <a:gd name="connsiteY5" fmla="*/ 4162279 h 4357814"/>
              <a:gd name="connsiteX6" fmla="*/ 4371789 w 4567324"/>
              <a:gd name="connsiteY6" fmla="*/ 1765145 h 4357814"/>
              <a:gd name="connsiteX7" fmla="*/ 4567324 w 4567324"/>
              <a:gd name="connsiteY7" fmla="*/ 1765145 h 4357814"/>
              <a:gd name="connsiteX8" fmla="*/ 4567324 w 4567324"/>
              <a:gd name="connsiteY8" fmla="*/ 4357814 h 4357814"/>
              <a:gd name="connsiteX9" fmla="*/ 0 w 4567324"/>
              <a:gd name="connsiteY9" fmla="*/ 4357814 h 4357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67324" h="4357814">
                <a:moveTo>
                  <a:pt x="0" y="0"/>
                </a:moveTo>
                <a:lnTo>
                  <a:pt x="2186363" y="0"/>
                </a:lnTo>
                <a:lnTo>
                  <a:pt x="2186363" y="195535"/>
                </a:lnTo>
                <a:lnTo>
                  <a:pt x="195535" y="195535"/>
                </a:lnTo>
                <a:lnTo>
                  <a:pt x="195535" y="4162279"/>
                </a:lnTo>
                <a:lnTo>
                  <a:pt x="4371789" y="4162279"/>
                </a:lnTo>
                <a:lnTo>
                  <a:pt x="4371789" y="1765145"/>
                </a:lnTo>
                <a:lnTo>
                  <a:pt x="4567324" y="1765145"/>
                </a:lnTo>
                <a:lnTo>
                  <a:pt x="4567324" y="4357814"/>
                </a:lnTo>
                <a:lnTo>
                  <a:pt x="0" y="4357814"/>
                </a:lnTo>
                <a:close/>
              </a:path>
            </a:pathLst>
          </a:custGeom>
          <a:solidFill>
            <a:srgbClr val="FF99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10" name="Rectangle 109">
            <a:extLst>
              <a:ext uri="{FF2B5EF4-FFF2-40B4-BE49-F238E27FC236}">
                <a16:creationId xmlns:a16="http://schemas.microsoft.com/office/drawing/2014/main" id="{CEB9BB9F-1DB6-45C3-A6FE-8F093D9D5FD9}"/>
              </a:ext>
            </a:extLst>
          </p:cNvPr>
          <p:cNvSpPr/>
          <p:nvPr/>
        </p:nvSpPr>
        <p:spPr>
          <a:xfrm rot="16200000">
            <a:off x="5623561" y="-5623562"/>
            <a:ext cx="944880" cy="12192001"/>
          </a:xfrm>
          <a:prstGeom prst="rect">
            <a:avLst/>
          </a:prstGeom>
          <a:solidFill>
            <a:srgbClr val="FF8029"/>
          </a:solidFill>
          <a:ln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08" name="Freeform: Shape 107">
            <a:extLst>
              <a:ext uri="{FF2B5EF4-FFF2-40B4-BE49-F238E27FC236}">
                <a16:creationId xmlns:a16="http://schemas.microsoft.com/office/drawing/2014/main" id="{61913734-5F44-4CF8-A643-8B76A30E4B03}"/>
              </a:ext>
            </a:extLst>
          </p:cNvPr>
          <p:cNvSpPr/>
          <p:nvPr/>
        </p:nvSpPr>
        <p:spPr>
          <a:xfrm>
            <a:off x="590543" y="2354755"/>
            <a:ext cx="3016257" cy="2905209"/>
          </a:xfrm>
          <a:custGeom>
            <a:avLst/>
            <a:gdLst>
              <a:gd name="connsiteX0" fmla="*/ 0 w 4567324"/>
              <a:gd name="connsiteY0" fmla="*/ 0 h 4357814"/>
              <a:gd name="connsiteX1" fmla="*/ 2186363 w 4567324"/>
              <a:gd name="connsiteY1" fmla="*/ 0 h 4357814"/>
              <a:gd name="connsiteX2" fmla="*/ 2186363 w 4567324"/>
              <a:gd name="connsiteY2" fmla="*/ 195535 h 4357814"/>
              <a:gd name="connsiteX3" fmla="*/ 195535 w 4567324"/>
              <a:gd name="connsiteY3" fmla="*/ 195535 h 4357814"/>
              <a:gd name="connsiteX4" fmla="*/ 195535 w 4567324"/>
              <a:gd name="connsiteY4" fmla="*/ 4162279 h 4357814"/>
              <a:gd name="connsiteX5" fmla="*/ 4371789 w 4567324"/>
              <a:gd name="connsiteY5" fmla="*/ 4162279 h 4357814"/>
              <a:gd name="connsiteX6" fmla="*/ 4371789 w 4567324"/>
              <a:gd name="connsiteY6" fmla="*/ 1765145 h 4357814"/>
              <a:gd name="connsiteX7" fmla="*/ 4567324 w 4567324"/>
              <a:gd name="connsiteY7" fmla="*/ 1765145 h 4357814"/>
              <a:gd name="connsiteX8" fmla="*/ 4567324 w 4567324"/>
              <a:gd name="connsiteY8" fmla="*/ 4357814 h 4357814"/>
              <a:gd name="connsiteX9" fmla="*/ 0 w 4567324"/>
              <a:gd name="connsiteY9" fmla="*/ 4357814 h 4357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67324" h="4357814">
                <a:moveTo>
                  <a:pt x="0" y="0"/>
                </a:moveTo>
                <a:lnTo>
                  <a:pt x="2186363" y="0"/>
                </a:lnTo>
                <a:lnTo>
                  <a:pt x="2186363" y="195535"/>
                </a:lnTo>
                <a:lnTo>
                  <a:pt x="195535" y="195535"/>
                </a:lnTo>
                <a:lnTo>
                  <a:pt x="195535" y="4162279"/>
                </a:lnTo>
                <a:lnTo>
                  <a:pt x="4371789" y="4162279"/>
                </a:lnTo>
                <a:lnTo>
                  <a:pt x="4371789" y="1765145"/>
                </a:lnTo>
                <a:lnTo>
                  <a:pt x="4567324" y="1765145"/>
                </a:lnTo>
                <a:lnTo>
                  <a:pt x="4567324" y="4357814"/>
                </a:lnTo>
                <a:lnTo>
                  <a:pt x="0" y="4357814"/>
                </a:lnTo>
                <a:close/>
              </a:path>
            </a:pathLst>
          </a:custGeom>
          <a:solidFill>
            <a:srgbClr val="FF99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09" name="Freeform: Shape 108">
            <a:extLst>
              <a:ext uri="{FF2B5EF4-FFF2-40B4-BE49-F238E27FC236}">
                <a16:creationId xmlns:a16="http://schemas.microsoft.com/office/drawing/2014/main" id="{ECFEA6DA-363E-48D3-AC6A-4C0E32A6F2AE}"/>
              </a:ext>
            </a:extLst>
          </p:cNvPr>
          <p:cNvSpPr/>
          <p:nvPr/>
        </p:nvSpPr>
        <p:spPr>
          <a:xfrm>
            <a:off x="0" y="779670"/>
            <a:ext cx="12192000" cy="6014720"/>
          </a:xfrm>
          <a:custGeom>
            <a:avLst/>
            <a:gdLst>
              <a:gd name="connsiteX0" fmla="*/ 488332 w 18296289"/>
              <a:gd name="connsiteY0" fmla="*/ 6 h 10287000"/>
              <a:gd name="connsiteX1" fmla="*/ 716342 w 18296289"/>
              <a:gd name="connsiteY1" fmla="*/ 6 h 10287000"/>
              <a:gd name="connsiteX2" fmla="*/ 716342 w 18296289"/>
              <a:gd name="connsiteY2" fmla="*/ 10287000 h 10287000"/>
              <a:gd name="connsiteX3" fmla="*/ 488332 w 18296289"/>
              <a:gd name="connsiteY3" fmla="*/ 10287000 h 10287000"/>
              <a:gd name="connsiteX4" fmla="*/ 0 w 18296289"/>
              <a:gd name="connsiteY4" fmla="*/ 6 h 10287000"/>
              <a:gd name="connsiteX5" fmla="*/ 228011 w 18296289"/>
              <a:gd name="connsiteY5" fmla="*/ 6 h 10287000"/>
              <a:gd name="connsiteX6" fmla="*/ 228011 w 18296289"/>
              <a:gd name="connsiteY6" fmla="*/ 10287000 h 10287000"/>
              <a:gd name="connsiteX7" fmla="*/ 0 w 18296289"/>
              <a:gd name="connsiteY7" fmla="*/ 10287000 h 10287000"/>
              <a:gd name="connsiteX8" fmla="*/ 976663 w 18296289"/>
              <a:gd name="connsiteY8" fmla="*/ 5 h 10287000"/>
              <a:gd name="connsiteX9" fmla="*/ 1204675 w 18296289"/>
              <a:gd name="connsiteY9" fmla="*/ 5 h 10287000"/>
              <a:gd name="connsiteX10" fmla="*/ 1204675 w 18296289"/>
              <a:gd name="connsiteY10" fmla="*/ 10287000 h 10287000"/>
              <a:gd name="connsiteX11" fmla="*/ 976663 w 18296289"/>
              <a:gd name="connsiteY11" fmla="*/ 10287000 h 10287000"/>
              <a:gd name="connsiteX12" fmla="*/ 1464995 w 18296289"/>
              <a:gd name="connsiteY12" fmla="*/ 5 h 10287000"/>
              <a:gd name="connsiteX13" fmla="*/ 1693006 w 18296289"/>
              <a:gd name="connsiteY13" fmla="*/ 5 h 10287000"/>
              <a:gd name="connsiteX14" fmla="*/ 1693006 w 18296289"/>
              <a:gd name="connsiteY14" fmla="*/ 10287000 h 10287000"/>
              <a:gd name="connsiteX15" fmla="*/ 1464995 w 18296289"/>
              <a:gd name="connsiteY15" fmla="*/ 10287000 h 10287000"/>
              <a:gd name="connsiteX16" fmla="*/ 1953326 w 18296289"/>
              <a:gd name="connsiteY16" fmla="*/ 5 h 10287000"/>
              <a:gd name="connsiteX17" fmla="*/ 2181338 w 18296289"/>
              <a:gd name="connsiteY17" fmla="*/ 5 h 10287000"/>
              <a:gd name="connsiteX18" fmla="*/ 2181338 w 18296289"/>
              <a:gd name="connsiteY18" fmla="*/ 10287000 h 10287000"/>
              <a:gd name="connsiteX19" fmla="*/ 1953326 w 18296289"/>
              <a:gd name="connsiteY19" fmla="*/ 10287000 h 10287000"/>
              <a:gd name="connsiteX20" fmla="*/ 2441658 w 18296289"/>
              <a:gd name="connsiteY20" fmla="*/ 5 h 10287000"/>
              <a:gd name="connsiteX21" fmla="*/ 2669670 w 18296289"/>
              <a:gd name="connsiteY21" fmla="*/ 5 h 10287000"/>
              <a:gd name="connsiteX22" fmla="*/ 2669670 w 18296289"/>
              <a:gd name="connsiteY22" fmla="*/ 10287000 h 10287000"/>
              <a:gd name="connsiteX23" fmla="*/ 2441658 w 18296289"/>
              <a:gd name="connsiteY23" fmla="*/ 10287000 h 10287000"/>
              <a:gd name="connsiteX24" fmla="*/ 2929991 w 18296289"/>
              <a:gd name="connsiteY24" fmla="*/ 5 h 10287000"/>
              <a:gd name="connsiteX25" fmla="*/ 3158002 w 18296289"/>
              <a:gd name="connsiteY25" fmla="*/ 5 h 10287000"/>
              <a:gd name="connsiteX26" fmla="*/ 3158002 w 18296289"/>
              <a:gd name="connsiteY26" fmla="*/ 10287000 h 10287000"/>
              <a:gd name="connsiteX27" fmla="*/ 2929991 w 18296289"/>
              <a:gd name="connsiteY27" fmla="*/ 10287000 h 10287000"/>
              <a:gd name="connsiteX28" fmla="*/ 3418323 w 18296289"/>
              <a:gd name="connsiteY28" fmla="*/ 5 h 10287000"/>
              <a:gd name="connsiteX29" fmla="*/ 3646334 w 18296289"/>
              <a:gd name="connsiteY29" fmla="*/ 5 h 10287000"/>
              <a:gd name="connsiteX30" fmla="*/ 3646334 w 18296289"/>
              <a:gd name="connsiteY30" fmla="*/ 10287000 h 10287000"/>
              <a:gd name="connsiteX31" fmla="*/ 3418323 w 18296289"/>
              <a:gd name="connsiteY31" fmla="*/ 10287000 h 10287000"/>
              <a:gd name="connsiteX32" fmla="*/ 3906655 w 18296289"/>
              <a:gd name="connsiteY32" fmla="*/ 5 h 10287000"/>
              <a:gd name="connsiteX33" fmla="*/ 4134665 w 18296289"/>
              <a:gd name="connsiteY33" fmla="*/ 5 h 10287000"/>
              <a:gd name="connsiteX34" fmla="*/ 4134665 w 18296289"/>
              <a:gd name="connsiteY34" fmla="*/ 10287000 h 10287000"/>
              <a:gd name="connsiteX35" fmla="*/ 3906655 w 18296289"/>
              <a:gd name="connsiteY35" fmla="*/ 10287000 h 10287000"/>
              <a:gd name="connsiteX36" fmla="*/ 4394985 w 18296289"/>
              <a:gd name="connsiteY36" fmla="*/ 4 h 10287000"/>
              <a:gd name="connsiteX37" fmla="*/ 4622994 w 18296289"/>
              <a:gd name="connsiteY37" fmla="*/ 4 h 10287000"/>
              <a:gd name="connsiteX38" fmla="*/ 4622994 w 18296289"/>
              <a:gd name="connsiteY38" fmla="*/ 10287000 h 10287000"/>
              <a:gd name="connsiteX39" fmla="*/ 4394985 w 18296289"/>
              <a:gd name="connsiteY39" fmla="*/ 10287000 h 10287000"/>
              <a:gd name="connsiteX40" fmla="*/ 4883318 w 18296289"/>
              <a:gd name="connsiteY40" fmla="*/ 4 h 10287000"/>
              <a:gd name="connsiteX41" fmla="*/ 5111327 w 18296289"/>
              <a:gd name="connsiteY41" fmla="*/ 4 h 10287000"/>
              <a:gd name="connsiteX42" fmla="*/ 5111327 w 18296289"/>
              <a:gd name="connsiteY42" fmla="*/ 10287000 h 10287000"/>
              <a:gd name="connsiteX43" fmla="*/ 4883318 w 18296289"/>
              <a:gd name="connsiteY43" fmla="*/ 10287000 h 10287000"/>
              <a:gd name="connsiteX44" fmla="*/ 5371649 w 18296289"/>
              <a:gd name="connsiteY44" fmla="*/ 4 h 10287000"/>
              <a:gd name="connsiteX45" fmla="*/ 5599660 w 18296289"/>
              <a:gd name="connsiteY45" fmla="*/ 4 h 10287000"/>
              <a:gd name="connsiteX46" fmla="*/ 5599660 w 18296289"/>
              <a:gd name="connsiteY46" fmla="*/ 10287000 h 10287000"/>
              <a:gd name="connsiteX47" fmla="*/ 5371649 w 18296289"/>
              <a:gd name="connsiteY47" fmla="*/ 10287000 h 10287000"/>
              <a:gd name="connsiteX48" fmla="*/ 5859980 w 18296289"/>
              <a:gd name="connsiteY48" fmla="*/ 4 h 10287000"/>
              <a:gd name="connsiteX49" fmla="*/ 6087990 w 18296289"/>
              <a:gd name="connsiteY49" fmla="*/ 4 h 10287000"/>
              <a:gd name="connsiteX50" fmla="*/ 6087990 w 18296289"/>
              <a:gd name="connsiteY50" fmla="*/ 10287000 h 10287000"/>
              <a:gd name="connsiteX51" fmla="*/ 5859980 w 18296289"/>
              <a:gd name="connsiteY51" fmla="*/ 10287000 h 10287000"/>
              <a:gd name="connsiteX52" fmla="*/ 6348314 w 18296289"/>
              <a:gd name="connsiteY52" fmla="*/ 4 h 10287000"/>
              <a:gd name="connsiteX53" fmla="*/ 6576324 w 18296289"/>
              <a:gd name="connsiteY53" fmla="*/ 4 h 10287000"/>
              <a:gd name="connsiteX54" fmla="*/ 6576324 w 18296289"/>
              <a:gd name="connsiteY54" fmla="*/ 10287000 h 10287000"/>
              <a:gd name="connsiteX55" fmla="*/ 6348314 w 18296289"/>
              <a:gd name="connsiteY55" fmla="*/ 10287000 h 10287000"/>
              <a:gd name="connsiteX56" fmla="*/ 6836644 w 18296289"/>
              <a:gd name="connsiteY56" fmla="*/ 4 h 10287000"/>
              <a:gd name="connsiteX57" fmla="*/ 7064654 w 18296289"/>
              <a:gd name="connsiteY57" fmla="*/ 4 h 10287000"/>
              <a:gd name="connsiteX58" fmla="*/ 7064654 w 18296289"/>
              <a:gd name="connsiteY58" fmla="*/ 10287000 h 10287000"/>
              <a:gd name="connsiteX59" fmla="*/ 6836644 w 18296289"/>
              <a:gd name="connsiteY59" fmla="*/ 10287000 h 10287000"/>
              <a:gd name="connsiteX60" fmla="*/ 7324976 w 18296289"/>
              <a:gd name="connsiteY60" fmla="*/ 3 h 10287000"/>
              <a:gd name="connsiteX61" fmla="*/ 7552987 w 18296289"/>
              <a:gd name="connsiteY61" fmla="*/ 3 h 10287000"/>
              <a:gd name="connsiteX62" fmla="*/ 7552987 w 18296289"/>
              <a:gd name="connsiteY62" fmla="*/ 10287000 h 10287000"/>
              <a:gd name="connsiteX63" fmla="*/ 7324976 w 18296289"/>
              <a:gd name="connsiteY63" fmla="*/ 10287000 h 10287000"/>
              <a:gd name="connsiteX64" fmla="*/ 7813308 w 18296289"/>
              <a:gd name="connsiteY64" fmla="*/ 3 h 10287000"/>
              <a:gd name="connsiteX65" fmla="*/ 8041318 w 18296289"/>
              <a:gd name="connsiteY65" fmla="*/ 3 h 10287000"/>
              <a:gd name="connsiteX66" fmla="*/ 8041318 w 18296289"/>
              <a:gd name="connsiteY66" fmla="*/ 10287000 h 10287000"/>
              <a:gd name="connsiteX67" fmla="*/ 7813308 w 18296289"/>
              <a:gd name="connsiteY67" fmla="*/ 10287000 h 10287000"/>
              <a:gd name="connsiteX68" fmla="*/ 8301639 w 18296289"/>
              <a:gd name="connsiteY68" fmla="*/ 3 h 10287000"/>
              <a:gd name="connsiteX69" fmla="*/ 8529649 w 18296289"/>
              <a:gd name="connsiteY69" fmla="*/ 3 h 10287000"/>
              <a:gd name="connsiteX70" fmla="*/ 8529649 w 18296289"/>
              <a:gd name="connsiteY70" fmla="*/ 10287000 h 10287000"/>
              <a:gd name="connsiteX71" fmla="*/ 8301639 w 18296289"/>
              <a:gd name="connsiteY71" fmla="*/ 10287000 h 10287000"/>
              <a:gd name="connsiteX72" fmla="*/ 8789970 w 18296289"/>
              <a:gd name="connsiteY72" fmla="*/ 3 h 10287000"/>
              <a:gd name="connsiteX73" fmla="*/ 9017981 w 18296289"/>
              <a:gd name="connsiteY73" fmla="*/ 3 h 10287000"/>
              <a:gd name="connsiteX74" fmla="*/ 9017981 w 18296289"/>
              <a:gd name="connsiteY74" fmla="*/ 10287000 h 10287000"/>
              <a:gd name="connsiteX75" fmla="*/ 8789970 w 18296289"/>
              <a:gd name="connsiteY75" fmla="*/ 10287000 h 10287000"/>
              <a:gd name="connsiteX76" fmla="*/ 9278302 w 18296289"/>
              <a:gd name="connsiteY76" fmla="*/ 3 h 10287000"/>
              <a:gd name="connsiteX77" fmla="*/ 9506313 w 18296289"/>
              <a:gd name="connsiteY77" fmla="*/ 3 h 10287000"/>
              <a:gd name="connsiteX78" fmla="*/ 9506313 w 18296289"/>
              <a:gd name="connsiteY78" fmla="*/ 10287000 h 10287000"/>
              <a:gd name="connsiteX79" fmla="*/ 9278302 w 18296289"/>
              <a:gd name="connsiteY79" fmla="*/ 10287000 h 10287000"/>
              <a:gd name="connsiteX80" fmla="*/ 9766634 w 18296289"/>
              <a:gd name="connsiteY80" fmla="*/ 3 h 10287000"/>
              <a:gd name="connsiteX81" fmla="*/ 9994645 w 18296289"/>
              <a:gd name="connsiteY81" fmla="*/ 3 h 10287000"/>
              <a:gd name="connsiteX82" fmla="*/ 9994645 w 18296289"/>
              <a:gd name="connsiteY82" fmla="*/ 10287000 h 10287000"/>
              <a:gd name="connsiteX83" fmla="*/ 9766634 w 18296289"/>
              <a:gd name="connsiteY83" fmla="*/ 10287000 h 10287000"/>
              <a:gd name="connsiteX84" fmla="*/ 10254966 w 18296289"/>
              <a:gd name="connsiteY84" fmla="*/ 3 h 10287000"/>
              <a:gd name="connsiteX85" fmla="*/ 10482977 w 18296289"/>
              <a:gd name="connsiteY85" fmla="*/ 3 h 10287000"/>
              <a:gd name="connsiteX86" fmla="*/ 10482977 w 18296289"/>
              <a:gd name="connsiteY86" fmla="*/ 10287000 h 10287000"/>
              <a:gd name="connsiteX87" fmla="*/ 10254966 w 18296289"/>
              <a:gd name="connsiteY87" fmla="*/ 10287000 h 10287000"/>
              <a:gd name="connsiteX88" fmla="*/ 10743298 w 18296289"/>
              <a:gd name="connsiteY88" fmla="*/ 2 h 10287000"/>
              <a:gd name="connsiteX89" fmla="*/ 10971309 w 18296289"/>
              <a:gd name="connsiteY89" fmla="*/ 2 h 10287000"/>
              <a:gd name="connsiteX90" fmla="*/ 10971309 w 18296289"/>
              <a:gd name="connsiteY90" fmla="*/ 10287000 h 10287000"/>
              <a:gd name="connsiteX91" fmla="*/ 10743298 w 18296289"/>
              <a:gd name="connsiteY91" fmla="*/ 10287000 h 10287000"/>
              <a:gd name="connsiteX92" fmla="*/ 11231630 w 18296289"/>
              <a:gd name="connsiteY92" fmla="*/ 2 h 10287000"/>
              <a:gd name="connsiteX93" fmla="*/ 11459641 w 18296289"/>
              <a:gd name="connsiteY93" fmla="*/ 2 h 10287000"/>
              <a:gd name="connsiteX94" fmla="*/ 11459641 w 18296289"/>
              <a:gd name="connsiteY94" fmla="*/ 10287000 h 10287000"/>
              <a:gd name="connsiteX95" fmla="*/ 11231630 w 18296289"/>
              <a:gd name="connsiteY95" fmla="*/ 10287000 h 10287000"/>
              <a:gd name="connsiteX96" fmla="*/ 11719962 w 18296289"/>
              <a:gd name="connsiteY96" fmla="*/ 2 h 10287000"/>
              <a:gd name="connsiteX97" fmla="*/ 11947973 w 18296289"/>
              <a:gd name="connsiteY97" fmla="*/ 2 h 10287000"/>
              <a:gd name="connsiteX98" fmla="*/ 11947973 w 18296289"/>
              <a:gd name="connsiteY98" fmla="*/ 10287000 h 10287000"/>
              <a:gd name="connsiteX99" fmla="*/ 11719962 w 18296289"/>
              <a:gd name="connsiteY99" fmla="*/ 10287000 h 10287000"/>
              <a:gd name="connsiteX100" fmla="*/ 12208294 w 18296289"/>
              <a:gd name="connsiteY100" fmla="*/ 2 h 10287000"/>
              <a:gd name="connsiteX101" fmla="*/ 12436305 w 18296289"/>
              <a:gd name="connsiteY101" fmla="*/ 2 h 10287000"/>
              <a:gd name="connsiteX102" fmla="*/ 12436305 w 18296289"/>
              <a:gd name="connsiteY102" fmla="*/ 10287000 h 10287000"/>
              <a:gd name="connsiteX103" fmla="*/ 12208294 w 18296289"/>
              <a:gd name="connsiteY103" fmla="*/ 10287000 h 10287000"/>
              <a:gd name="connsiteX104" fmla="*/ 12696626 w 18296289"/>
              <a:gd name="connsiteY104" fmla="*/ 2 h 10287000"/>
              <a:gd name="connsiteX105" fmla="*/ 12924637 w 18296289"/>
              <a:gd name="connsiteY105" fmla="*/ 2 h 10287000"/>
              <a:gd name="connsiteX106" fmla="*/ 12924637 w 18296289"/>
              <a:gd name="connsiteY106" fmla="*/ 10287000 h 10287000"/>
              <a:gd name="connsiteX107" fmla="*/ 12696626 w 18296289"/>
              <a:gd name="connsiteY107" fmla="*/ 10287000 h 10287000"/>
              <a:gd name="connsiteX108" fmla="*/ 13184958 w 18296289"/>
              <a:gd name="connsiteY108" fmla="*/ 2 h 10287000"/>
              <a:gd name="connsiteX109" fmla="*/ 13412969 w 18296289"/>
              <a:gd name="connsiteY109" fmla="*/ 2 h 10287000"/>
              <a:gd name="connsiteX110" fmla="*/ 13412969 w 18296289"/>
              <a:gd name="connsiteY110" fmla="*/ 10287000 h 10287000"/>
              <a:gd name="connsiteX111" fmla="*/ 13184958 w 18296289"/>
              <a:gd name="connsiteY111" fmla="*/ 10287000 h 10287000"/>
              <a:gd name="connsiteX112" fmla="*/ 13673290 w 18296289"/>
              <a:gd name="connsiteY112" fmla="*/ 1 h 10287000"/>
              <a:gd name="connsiteX113" fmla="*/ 13901301 w 18296289"/>
              <a:gd name="connsiteY113" fmla="*/ 1 h 10287000"/>
              <a:gd name="connsiteX114" fmla="*/ 13901301 w 18296289"/>
              <a:gd name="connsiteY114" fmla="*/ 10287000 h 10287000"/>
              <a:gd name="connsiteX115" fmla="*/ 13673290 w 18296289"/>
              <a:gd name="connsiteY115" fmla="*/ 10287000 h 10287000"/>
              <a:gd name="connsiteX116" fmla="*/ 14161622 w 18296289"/>
              <a:gd name="connsiteY116" fmla="*/ 1 h 10287000"/>
              <a:gd name="connsiteX117" fmla="*/ 14389633 w 18296289"/>
              <a:gd name="connsiteY117" fmla="*/ 1 h 10287000"/>
              <a:gd name="connsiteX118" fmla="*/ 14389633 w 18296289"/>
              <a:gd name="connsiteY118" fmla="*/ 10287000 h 10287000"/>
              <a:gd name="connsiteX119" fmla="*/ 14161622 w 18296289"/>
              <a:gd name="connsiteY119" fmla="*/ 10287000 h 10287000"/>
              <a:gd name="connsiteX120" fmla="*/ 14649954 w 18296289"/>
              <a:gd name="connsiteY120" fmla="*/ 1 h 10287000"/>
              <a:gd name="connsiteX121" fmla="*/ 14877965 w 18296289"/>
              <a:gd name="connsiteY121" fmla="*/ 1 h 10287000"/>
              <a:gd name="connsiteX122" fmla="*/ 14877965 w 18296289"/>
              <a:gd name="connsiteY122" fmla="*/ 10287000 h 10287000"/>
              <a:gd name="connsiteX123" fmla="*/ 14649954 w 18296289"/>
              <a:gd name="connsiteY123" fmla="*/ 10287000 h 10287000"/>
              <a:gd name="connsiteX124" fmla="*/ 15138286 w 18296289"/>
              <a:gd name="connsiteY124" fmla="*/ 1 h 10287000"/>
              <a:gd name="connsiteX125" fmla="*/ 15366297 w 18296289"/>
              <a:gd name="connsiteY125" fmla="*/ 1 h 10287000"/>
              <a:gd name="connsiteX126" fmla="*/ 15366297 w 18296289"/>
              <a:gd name="connsiteY126" fmla="*/ 10287000 h 10287000"/>
              <a:gd name="connsiteX127" fmla="*/ 15138286 w 18296289"/>
              <a:gd name="connsiteY127" fmla="*/ 10287000 h 10287000"/>
              <a:gd name="connsiteX128" fmla="*/ 15626618 w 18296289"/>
              <a:gd name="connsiteY128" fmla="*/ 1 h 10287000"/>
              <a:gd name="connsiteX129" fmla="*/ 15854629 w 18296289"/>
              <a:gd name="connsiteY129" fmla="*/ 1 h 10287000"/>
              <a:gd name="connsiteX130" fmla="*/ 15854629 w 18296289"/>
              <a:gd name="connsiteY130" fmla="*/ 10287000 h 10287000"/>
              <a:gd name="connsiteX131" fmla="*/ 15626618 w 18296289"/>
              <a:gd name="connsiteY131" fmla="*/ 10287000 h 10287000"/>
              <a:gd name="connsiteX132" fmla="*/ 16114950 w 18296289"/>
              <a:gd name="connsiteY132" fmla="*/ 1 h 10287000"/>
              <a:gd name="connsiteX133" fmla="*/ 16342961 w 18296289"/>
              <a:gd name="connsiteY133" fmla="*/ 1 h 10287000"/>
              <a:gd name="connsiteX134" fmla="*/ 16342961 w 18296289"/>
              <a:gd name="connsiteY134" fmla="*/ 10287000 h 10287000"/>
              <a:gd name="connsiteX135" fmla="*/ 16114950 w 18296289"/>
              <a:gd name="connsiteY135" fmla="*/ 10287000 h 10287000"/>
              <a:gd name="connsiteX136" fmla="*/ 16603282 w 18296289"/>
              <a:gd name="connsiteY136" fmla="*/ 1 h 10287000"/>
              <a:gd name="connsiteX137" fmla="*/ 16831293 w 18296289"/>
              <a:gd name="connsiteY137" fmla="*/ 1 h 10287000"/>
              <a:gd name="connsiteX138" fmla="*/ 16831293 w 18296289"/>
              <a:gd name="connsiteY138" fmla="*/ 10287000 h 10287000"/>
              <a:gd name="connsiteX139" fmla="*/ 16603282 w 18296289"/>
              <a:gd name="connsiteY139" fmla="*/ 10287000 h 10287000"/>
              <a:gd name="connsiteX140" fmla="*/ 17091615 w 18296289"/>
              <a:gd name="connsiteY140" fmla="*/ 0 h 10287000"/>
              <a:gd name="connsiteX141" fmla="*/ 17319625 w 18296289"/>
              <a:gd name="connsiteY141" fmla="*/ 0 h 10287000"/>
              <a:gd name="connsiteX142" fmla="*/ 17319625 w 18296289"/>
              <a:gd name="connsiteY142" fmla="*/ 10287000 h 10287000"/>
              <a:gd name="connsiteX143" fmla="*/ 17091615 w 18296289"/>
              <a:gd name="connsiteY143" fmla="*/ 10287000 h 10287000"/>
              <a:gd name="connsiteX144" fmla="*/ 17579947 w 18296289"/>
              <a:gd name="connsiteY144" fmla="*/ 0 h 10287000"/>
              <a:gd name="connsiteX145" fmla="*/ 17807957 w 18296289"/>
              <a:gd name="connsiteY145" fmla="*/ 0 h 10287000"/>
              <a:gd name="connsiteX146" fmla="*/ 17807957 w 18296289"/>
              <a:gd name="connsiteY146" fmla="*/ 10287000 h 10287000"/>
              <a:gd name="connsiteX147" fmla="*/ 17579947 w 18296289"/>
              <a:gd name="connsiteY147" fmla="*/ 10287000 h 10287000"/>
              <a:gd name="connsiteX148" fmla="*/ 18068279 w 18296289"/>
              <a:gd name="connsiteY148" fmla="*/ 0 h 10287000"/>
              <a:gd name="connsiteX149" fmla="*/ 18296289 w 18296289"/>
              <a:gd name="connsiteY149" fmla="*/ 0 h 10287000"/>
              <a:gd name="connsiteX150" fmla="*/ 18296289 w 18296289"/>
              <a:gd name="connsiteY150" fmla="*/ 10287000 h 10287000"/>
              <a:gd name="connsiteX151" fmla="*/ 18068279 w 18296289"/>
              <a:gd name="connsiteY151" fmla="*/ 10287000 h 1028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18296289" h="10287000">
                <a:moveTo>
                  <a:pt x="488332" y="6"/>
                </a:moveTo>
                <a:lnTo>
                  <a:pt x="716342" y="6"/>
                </a:lnTo>
                <a:lnTo>
                  <a:pt x="716342" y="10287000"/>
                </a:lnTo>
                <a:lnTo>
                  <a:pt x="488332" y="10287000"/>
                </a:lnTo>
                <a:close/>
                <a:moveTo>
                  <a:pt x="0" y="6"/>
                </a:moveTo>
                <a:lnTo>
                  <a:pt x="228011" y="6"/>
                </a:lnTo>
                <a:lnTo>
                  <a:pt x="228011" y="10287000"/>
                </a:lnTo>
                <a:lnTo>
                  <a:pt x="0" y="10287000"/>
                </a:lnTo>
                <a:close/>
                <a:moveTo>
                  <a:pt x="976663" y="5"/>
                </a:moveTo>
                <a:lnTo>
                  <a:pt x="1204675" y="5"/>
                </a:lnTo>
                <a:lnTo>
                  <a:pt x="1204675" y="10287000"/>
                </a:lnTo>
                <a:lnTo>
                  <a:pt x="976663" y="10287000"/>
                </a:lnTo>
                <a:close/>
                <a:moveTo>
                  <a:pt x="1464995" y="5"/>
                </a:moveTo>
                <a:lnTo>
                  <a:pt x="1693006" y="5"/>
                </a:lnTo>
                <a:lnTo>
                  <a:pt x="1693006" y="10287000"/>
                </a:lnTo>
                <a:lnTo>
                  <a:pt x="1464995" y="10287000"/>
                </a:lnTo>
                <a:close/>
                <a:moveTo>
                  <a:pt x="1953326" y="5"/>
                </a:moveTo>
                <a:lnTo>
                  <a:pt x="2181338" y="5"/>
                </a:lnTo>
                <a:lnTo>
                  <a:pt x="2181338" y="10287000"/>
                </a:lnTo>
                <a:lnTo>
                  <a:pt x="1953326" y="10287000"/>
                </a:lnTo>
                <a:close/>
                <a:moveTo>
                  <a:pt x="2441658" y="5"/>
                </a:moveTo>
                <a:lnTo>
                  <a:pt x="2669670" y="5"/>
                </a:lnTo>
                <a:lnTo>
                  <a:pt x="2669670" y="10287000"/>
                </a:lnTo>
                <a:lnTo>
                  <a:pt x="2441658" y="10287000"/>
                </a:lnTo>
                <a:close/>
                <a:moveTo>
                  <a:pt x="2929991" y="5"/>
                </a:moveTo>
                <a:lnTo>
                  <a:pt x="3158002" y="5"/>
                </a:lnTo>
                <a:lnTo>
                  <a:pt x="3158002" y="10287000"/>
                </a:lnTo>
                <a:lnTo>
                  <a:pt x="2929991" y="10287000"/>
                </a:lnTo>
                <a:close/>
                <a:moveTo>
                  <a:pt x="3418323" y="5"/>
                </a:moveTo>
                <a:lnTo>
                  <a:pt x="3646334" y="5"/>
                </a:lnTo>
                <a:lnTo>
                  <a:pt x="3646334" y="10287000"/>
                </a:lnTo>
                <a:lnTo>
                  <a:pt x="3418323" y="10287000"/>
                </a:lnTo>
                <a:close/>
                <a:moveTo>
                  <a:pt x="3906655" y="5"/>
                </a:moveTo>
                <a:lnTo>
                  <a:pt x="4134665" y="5"/>
                </a:lnTo>
                <a:lnTo>
                  <a:pt x="4134665" y="10287000"/>
                </a:lnTo>
                <a:lnTo>
                  <a:pt x="3906655" y="10287000"/>
                </a:lnTo>
                <a:close/>
                <a:moveTo>
                  <a:pt x="4394985" y="4"/>
                </a:moveTo>
                <a:lnTo>
                  <a:pt x="4622994" y="4"/>
                </a:lnTo>
                <a:lnTo>
                  <a:pt x="4622994" y="10287000"/>
                </a:lnTo>
                <a:lnTo>
                  <a:pt x="4394985" y="10287000"/>
                </a:lnTo>
                <a:close/>
                <a:moveTo>
                  <a:pt x="4883318" y="4"/>
                </a:moveTo>
                <a:lnTo>
                  <a:pt x="5111327" y="4"/>
                </a:lnTo>
                <a:lnTo>
                  <a:pt x="5111327" y="10287000"/>
                </a:lnTo>
                <a:lnTo>
                  <a:pt x="4883318" y="10287000"/>
                </a:lnTo>
                <a:close/>
                <a:moveTo>
                  <a:pt x="5371649" y="4"/>
                </a:moveTo>
                <a:lnTo>
                  <a:pt x="5599660" y="4"/>
                </a:lnTo>
                <a:lnTo>
                  <a:pt x="5599660" y="10287000"/>
                </a:lnTo>
                <a:lnTo>
                  <a:pt x="5371649" y="10287000"/>
                </a:lnTo>
                <a:close/>
                <a:moveTo>
                  <a:pt x="5859980" y="4"/>
                </a:moveTo>
                <a:lnTo>
                  <a:pt x="6087990" y="4"/>
                </a:lnTo>
                <a:lnTo>
                  <a:pt x="6087990" y="10287000"/>
                </a:lnTo>
                <a:lnTo>
                  <a:pt x="5859980" y="10287000"/>
                </a:lnTo>
                <a:close/>
                <a:moveTo>
                  <a:pt x="6348314" y="4"/>
                </a:moveTo>
                <a:lnTo>
                  <a:pt x="6576324" y="4"/>
                </a:lnTo>
                <a:lnTo>
                  <a:pt x="6576324" y="10287000"/>
                </a:lnTo>
                <a:lnTo>
                  <a:pt x="6348314" y="10287000"/>
                </a:lnTo>
                <a:close/>
                <a:moveTo>
                  <a:pt x="6836644" y="4"/>
                </a:moveTo>
                <a:lnTo>
                  <a:pt x="7064654" y="4"/>
                </a:lnTo>
                <a:lnTo>
                  <a:pt x="7064654" y="10287000"/>
                </a:lnTo>
                <a:lnTo>
                  <a:pt x="6836644" y="10287000"/>
                </a:lnTo>
                <a:close/>
                <a:moveTo>
                  <a:pt x="7324976" y="3"/>
                </a:moveTo>
                <a:lnTo>
                  <a:pt x="7552987" y="3"/>
                </a:lnTo>
                <a:lnTo>
                  <a:pt x="7552987" y="10287000"/>
                </a:lnTo>
                <a:lnTo>
                  <a:pt x="7324976" y="10287000"/>
                </a:lnTo>
                <a:close/>
                <a:moveTo>
                  <a:pt x="7813308" y="3"/>
                </a:moveTo>
                <a:lnTo>
                  <a:pt x="8041318" y="3"/>
                </a:lnTo>
                <a:lnTo>
                  <a:pt x="8041318" y="10287000"/>
                </a:lnTo>
                <a:lnTo>
                  <a:pt x="7813308" y="10287000"/>
                </a:lnTo>
                <a:close/>
                <a:moveTo>
                  <a:pt x="8301639" y="3"/>
                </a:moveTo>
                <a:lnTo>
                  <a:pt x="8529649" y="3"/>
                </a:lnTo>
                <a:lnTo>
                  <a:pt x="8529649" y="10287000"/>
                </a:lnTo>
                <a:lnTo>
                  <a:pt x="8301639" y="10287000"/>
                </a:lnTo>
                <a:close/>
                <a:moveTo>
                  <a:pt x="8789970" y="3"/>
                </a:moveTo>
                <a:lnTo>
                  <a:pt x="9017981" y="3"/>
                </a:lnTo>
                <a:lnTo>
                  <a:pt x="9017981" y="10287000"/>
                </a:lnTo>
                <a:lnTo>
                  <a:pt x="8789970" y="10287000"/>
                </a:lnTo>
                <a:close/>
                <a:moveTo>
                  <a:pt x="9278302" y="3"/>
                </a:moveTo>
                <a:lnTo>
                  <a:pt x="9506313" y="3"/>
                </a:lnTo>
                <a:lnTo>
                  <a:pt x="9506313" y="10287000"/>
                </a:lnTo>
                <a:lnTo>
                  <a:pt x="9278302" y="10287000"/>
                </a:lnTo>
                <a:close/>
                <a:moveTo>
                  <a:pt x="9766634" y="3"/>
                </a:moveTo>
                <a:lnTo>
                  <a:pt x="9994645" y="3"/>
                </a:lnTo>
                <a:lnTo>
                  <a:pt x="9994645" y="10287000"/>
                </a:lnTo>
                <a:lnTo>
                  <a:pt x="9766634" y="10287000"/>
                </a:lnTo>
                <a:close/>
                <a:moveTo>
                  <a:pt x="10254966" y="3"/>
                </a:moveTo>
                <a:lnTo>
                  <a:pt x="10482977" y="3"/>
                </a:lnTo>
                <a:lnTo>
                  <a:pt x="10482977" y="10287000"/>
                </a:lnTo>
                <a:lnTo>
                  <a:pt x="10254966" y="10287000"/>
                </a:lnTo>
                <a:close/>
                <a:moveTo>
                  <a:pt x="10743298" y="2"/>
                </a:moveTo>
                <a:lnTo>
                  <a:pt x="10971309" y="2"/>
                </a:lnTo>
                <a:lnTo>
                  <a:pt x="10971309" y="10287000"/>
                </a:lnTo>
                <a:lnTo>
                  <a:pt x="10743298" y="10287000"/>
                </a:lnTo>
                <a:close/>
                <a:moveTo>
                  <a:pt x="11231630" y="2"/>
                </a:moveTo>
                <a:lnTo>
                  <a:pt x="11459641" y="2"/>
                </a:lnTo>
                <a:lnTo>
                  <a:pt x="11459641" y="10287000"/>
                </a:lnTo>
                <a:lnTo>
                  <a:pt x="11231630" y="10287000"/>
                </a:lnTo>
                <a:close/>
                <a:moveTo>
                  <a:pt x="11719962" y="2"/>
                </a:moveTo>
                <a:lnTo>
                  <a:pt x="11947973" y="2"/>
                </a:lnTo>
                <a:lnTo>
                  <a:pt x="11947973" y="10287000"/>
                </a:lnTo>
                <a:lnTo>
                  <a:pt x="11719962" y="10287000"/>
                </a:lnTo>
                <a:close/>
                <a:moveTo>
                  <a:pt x="12208294" y="2"/>
                </a:moveTo>
                <a:lnTo>
                  <a:pt x="12436305" y="2"/>
                </a:lnTo>
                <a:lnTo>
                  <a:pt x="12436305" y="10287000"/>
                </a:lnTo>
                <a:lnTo>
                  <a:pt x="12208294" y="10287000"/>
                </a:lnTo>
                <a:close/>
                <a:moveTo>
                  <a:pt x="12696626" y="2"/>
                </a:moveTo>
                <a:lnTo>
                  <a:pt x="12924637" y="2"/>
                </a:lnTo>
                <a:lnTo>
                  <a:pt x="12924637" y="10287000"/>
                </a:lnTo>
                <a:lnTo>
                  <a:pt x="12696626" y="10287000"/>
                </a:lnTo>
                <a:close/>
                <a:moveTo>
                  <a:pt x="13184958" y="2"/>
                </a:moveTo>
                <a:lnTo>
                  <a:pt x="13412969" y="2"/>
                </a:lnTo>
                <a:lnTo>
                  <a:pt x="13412969" y="10287000"/>
                </a:lnTo>
                <a:lnTo>
                  <a:pt x="13184958" y="10287000"/>
                </a:lnTo>
                <a:close/>
                <a:moveTo>
                  <a:pt x="13673290" y="1"/>
                </a:moveTo>
                <a:lnTo>
                  <a:pt x="13901301" y="1"/>
                </a:lnTo>
                <a:lnTo>
                  <a:pt x="13901301" y="10287000"/>
                </a:lnTo>
                <a:lnTo>
                  <a:pt x="13673290" y="10287000"/>
                </a:lnTo>
                <a:close/>
                <a:moveTo>
                  <a:pt x="14161622" y="1"/>
                </a:moveTo>
                <a:lnTo>
                  <a:pt x="14389633" y="1"/>
                </a:lnTo>
                <a:lnTo>
                  <a:pt x="14389633" y="10287000"/>
                </a:lnTo>
                <a:lnTo>
                  <a:pt x="14161622" y="10287000"/>
                </a:lnTo>
                <a:close/>
                <a:moveTo>
                  <a:pt x="14649954" y="1"/>
                </a:moveTo>
                <a:lnTo>
                  <a:pt x="14877965" y="1"/>
                </a:lnTo>
                <a:lnTo>
                  <a:pt x="14877965" y="10287000"/>
                </a:lnTo>
                <a:lnTo>
                  <a:pt x="14649954" y="10287000"/>
                </a:lnTo>
                <a:close/>
                <a:moveTo>
                  <a:pt x="15138286" y="1"/>
                </a:moveTo>
                <a:lnTo>
                  <a:pt x="15366297" y="1"/>
                </a:lnTo>
                <a:lnTo>
                  <a:pt x="15366297" y="10287000"/>
                </a:lnTo>
                <a:lnTo>
                  <a:pt x="15138286" y="10287000"/>
                </a:lnTo>
                <a:close/>
                <a:moveTo>
                  <a:pt x="15626618" y="1"/>
                </a:moveTo>
                <a:lnTo>
                  <a:pt x="15854629" y="1"/>
                </a:lnTo>
                <a:lnTo>
                  <a:pt x="15854629" y="10287000"/>
                </a:lnTo>
                <a:lnTo>
                  <a:pt x="15626618" y="10287000"/>
                </a:lnTo>
                <a:close/>
                <a:moveTo>
                  <a:pt x="16114950" y="1"/>
                </a:moveTo>
                <a:lnTo>
                  <a:pt x="16342961" y="1"/>
                </a:lnTo>
                <a:lnTo>
                  <a:pt x="16342961" y="10287000"/>
                </a:lnTo>
                <a:lnTo>
                  <a:pt x="16114950" y="10287000"/>
                </a:lnTo>
                <a:close/>
                <a:moveTo>
                  <a:pt x="16603282" y="1"/>
                </a:moveTo>
                <a:lnTo>
                  <a:pt x="16831293" y="1"/>
                </a:lnTo>
                <a:lnTo>
                  <a:pt x="16831293" y="10287000"/>
                </a:lnTo>
                <a:lnTo>
                  <a:pt x="16603282" y="10287000"/>
                </a:lnTo>
                <a:close/>
                <a:moveTo>
                  <a:pt x="17091615" y="0"/>
                </a:moveTo>
                <a:lnTo>
                  <a:pt x="17319625" y="0"/>
                </a:lnTo>
                <a:lnTo>
                  <a:pt x="17319625" y="10287000"/>
                </a:lnTo>
                <a:lnTo>
                  <a:pt x="17091615" y="10287000"/>
                </a:lnTo>
                <a:close/>
                <a:moveTo>
                  <a:pt x="17579947" y="0"/>
                </a:moveTo>
                <a:lnTo>
                  <a:pt x="17807957" y="0"/>
                </a:lnTo>
                <a:lnTo>
                  <a:pt x="17807957" y="10287000"/>
                </a:lnTo>
                <a:lnTo>
                  <a:pt x="17579947" y="10287000"/>
                </a:lnTo>
                <a:close/>
                <a:moveTo>
                  <a:pt x="18068279" y="0"/>
                </a:moveTo>
                <a:lnTo>
                  <a:pt x="18296289" y="0"/>
                </a:lnTo>
                <a:lnTo>
                  <a:pt x="18296289" y="10287000"/>
                </a:lnTo>
                <a:lnTo>
                  <a:pt x="18068279" y="10287000"/>
                </a:lnTo>
                <a:close/>
              </a:path>
            </a:pathLst>
          </a:custGeom>
          <a:solidFill>
            <a:srgbClr val="FF6600">
              <a:alpha val="11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BF384FF8-8F72-4348-B6C6-0E1A01B1930B}"/>
              </a:ext>
            </a:extLst>
          </p:cNvPr>
          <p:cNvGrpSpPr/>
          <p:nvPr/>
        </p:nvGrpSpPr>
        <p:grpSpPr>
          <a:xfrm>
            <a:off x="1112009" y="0"/>
            <a:ext cx="1702311" cy="812800"/>
            <a:chOff x="8479089" y="1262387"/>
            <a:chExt cx="6147593" cy="5684813"/>
          </a:xfrm>
          <a:solidFill>
            <a:srgbClr val="FFFF99"/>
          </a:solidFill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36204B64-8526-4B61-A8B5-E25EAB5B9AC2}"/>
                </a:ext>
              </a:extLst>
            </p:cNvPr>
            <p:cNvGrpSpPr/>
            <p:nvPr/>
          </p:nvGrpSpPr>
          <p:grpSpPr>
            <a:xfrm rot="20275744" flipH="1">
              <a:off x="9114364" y="4275293"/>
              <a:ext cx="965714" cy="1155036"/>
              <a:chOff x="5704433" y="717502"/>
              <a:chExt cx="7365528" cy="8809481"/>
            </a:xfrm>
            <a:grpFill/>
          </p:grpSpPr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4C583B3B-CFCC-4297-9213-64738AD7179A}"/>
                  </a:ext>
                </a:extLst>
              </p:cNvPr>
              <p:cNvSpPr/>
              <p:nvPr/>
            </p:nvSpPr>
            <p:spPr>
              <a:xfrm>
                <a:off x="11674968" y="8268753"/>
                <a:ext cx="765879" cy="1258230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0" h="438150">
                    <a:moveTo>
                      <a:pt x="0" y="0"/>
                    </a:moveTo>
                    <a:lnTo>
                      <a:pt x="19050" y="438150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EB552930-4B1B-43E9-A809-9753F9AA577D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8FB87850-A979-4840-8BDA-266AFEADB5E2}"/>
                  </a:ext>
                </a:extLst>
              </p:cNvPr>
              <p:cNvSpPr/>
              <p:nvPr/>
            </p:nvSpPr>
            <p:spPr>
              <a:xfrm>
                <a:off x="5704433" y="5540923"/>
                <a:ext cx="793232" cy="589649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6225" h="205332">
                    <a:moveTo>
                      <a:pt x="157232" y="0"/>
                    </a:moveTo>
                    <a:lnTo>
                      <a:pt x="0" y="205332"/>
                    </a:lnTo>
                    <a:lnTo>
                      <a:pt x="276225" y="157707"/>
                    </a:lnTo>
                    <a:lnTo>
                      <a:pt x="157232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D03EC990-949A-4320-955A-94EC80955A08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C638D00C-9430-4FDE-9AC1-2278342DFDD5}"/>
                  </a:ext>
                </a:extLst>
              </p:cNvPr>
              <p:cNvSpPr/>
              <p:nvPr/>
            </p:nvSpPr>
            <p:spPr>
              <a:xfrm>
                <a:off x="10143209" y="2425829"/>
                <a:ext cx="2926752" cy="3993512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9175" h="1390650">
                    <a:moveTo>
                      <a:pt x="1019175" y="0"/>
                    </a:moveTo>
                    <a:lnTo>
                      <a:pt x="0" y="295275"/>
                    </a:lnTo>
                    <a:lnTo>
                      <a:pt x="19050" y="1390650"/>
                    </a:lnTo>
                    <a:lnTo>
                      <a:pt x="1019175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E75213F3-6F48-427A-A1CD-DEFA0614A3FE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B6402CDE-35E8-4959-AC8C-436170A95AA6}"/>
                  </a:ext>
                </a:extLst>
              </p:cNvPr>
              <p:cNvSpPr/>
              <p:nvPr/>
            </p:nvSpPr>
            <p:spPr>
              <a:xfrm>
                <a:off x="7708809" y="717502"/>
                <a:ext cx="2543812" cy="6236443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171700">
                    <a:moveTo>
                      <a:pt x="0" y="914400"/>
                    </a:moveTo>
                    <a:lnTo>
                      <a:pt x="871538" y="0"/>
                    </a:lnTo>
                    <a:cubicBezTo>
                      <a:pt x="876300" y="723900"/>
                      <a:pt x="881063" y="1447800"/>
                      <a:pt x="885825" y="2171700"/>
                    </a:cubicBezTo>
                    <a:lnTo>
                      <a:pt x="0" y="91440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ECE27259-8B80-42E3-8FC7-94443B82E846}"/>
                </a:ext>
              </a:extLst>
            </p:cNvPr>
            <p:cNvGrpSpPr/>
            <p:nvPr/>
          </p:nvGrpSpPr>
          <p:grpSpPr>
            <a:xfrm rot="20275744" flipH="1">
              <a:off x="8479089" y="5341625"/>
              <a:ext cx="1416763" cy="1605575"/>
              <a:chOff x="5365048" y="479821"/>
              <a:chExt cx="8036930" cy="9108010"/>
            </a:xfrm>
            <a:grpFill/>
          </p:grpSpPr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E8B54D8D-B988-425C-9437-0C864008F972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9128FD92-FAEC-4382-807C-38861F86E909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4FA940C5-1992-432F-8D50-6FE2D3AD1766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496ED3DB-B2E7-42CF-8C4D-C2C15E22C146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ABC786B8-63BD-479D-8326-F731406C8076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6D801E22-4BCC-4747-B911-74057F55EEBA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FEB56ACF-2597-4BD5-806C-41416ADCD550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908CFA48-282C-40F5-96A9-AFC2D25C5C6B}"/>
                </a:ext>
              </a:extLst>
            </p:cNvPr>
            <p:cNvGrpSpPr/>
            <p:nvPr/>
          </p:nvGrpSpPr>
          <p:grpSpPr>
            <a:xfrm rot="20275744" flipH="1">
              <a:off x="10278521" y="5974428"/>
              <a:ext cx="496268" cy="512648"/>
              <a:chOff x="5365048" y="1982197"/>
              <a:chExt cx="7362621" cy="7605634"/>
            </a:xfrm>
            <a:grpFill/>
          </p:grpSpPr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7C467737-31B9-4E8B-A93B-B84D8CAEF908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16F22960-E4E4-43C9-8113-9FA9383190C5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898A5C06-5EE3-47AB-88DE-492CA5D83E8C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06CE4DE0-4C74-4D7F-9471-2868F5BB871E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BFD0D555-216B-4932-B9FE-ACE365A3AC9C}"/>
                  </a:ext>
                </a:extLst>
              </p:cNvPr>
              <p:cNvSpPr/>
              <p:nvPr/>
            </p:nvSpPr>
            <p:spPr>
              <a:xfrm>
                <a:off x="9871173" y="3444023"/>
                <a:ext cx="1940058" cy="2975318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  <a:gd name="connsiteX0" fmla="*/ 1247497 w 1247497"/>
                  <a:gd name="connsiteY0" fmla="*/ 0 h 1024830"/>
                  <a:gd name="connsiteX1" fmla="*/ 0 w 1247497"/>
                  <a:gd name="connsiteY1" fmla="*/ 277330 h 1024830"/>
                  <a:gd name="connsiteX2" fmla="*/ 113780 w 1247497"/>
                  <a:gd name="connsiteY2" fmla="*/ 1024830 h 1024830"/>
                  <a:gd name="connsiteX3" fmla="*/ 1247497 w 1247497"/>
                  <a:gd name="connsiteY3" fmla="*/ 0 h 1024830"/>
                  <a:gd name="connsiteX0" fmla="*/ 675581 w 675581"/>
                  <a:gd name="connsiteY0" fmla="*/ 0 h 1036087"/>
                  <a:gd name="connsiteX1" fmla="*/ 0 w 675581"/>
                  <a:gd name="connsiteY1" fmla="*/ 288587 h 1036087"/>
                  <a:gd name="connsiteX2" fmla="*/ 113780 w 675581"/>
                  <a:gd name="connsiteY2" fmla="*/ 1036087 h 1036087"/>
                  <a:gd name="connsiteX3" fmla="*/ 675581 w 675581"/>
                  <a:gd name="connsiteY3" fmla="*/ 0 h 1036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5581" h="1036087">
                    <a:moveTo>
                      <a:pt x="675581" y="0"/>
                    </a:moveTo>
                    <a:lnTo>
                      <a:pt x="0" y="288587"/>
                    </a:lnTo>
                    <a:lnTo>
                      <a:pt x="113780" y="1036087"/>
                    </a:lnTo>
                    <a:lnTo>
                      <a:pt x="675581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72A05CE5-77C4-4604-BBD2-E3B32A88C073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15AE40B2-8808-4881-9B09-246C1117A929}"/>
                  </a:ext>
                </a:extLst>
              </p:cNvPr>
              <p:cNvSpPr/>
              <p:nvPr/>
            </p:nvSpPr>
            <p:spPr>
              <a:xfrm>
                <a:off x="7708809" y="1982197"/>
                <a:ext cx="2543813" cy="4971750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  <a:gd name="connsiteX0" fmla="*/ 0 w 993639"/>
                  <a:gd name="connsiteY0" fmla="*/ 595440 h 1852740"/>
                  <a:gd name="connsiteX1" fmla="*/ 993498 w 993639"/>
                  <a:gd name="connsiteY1" fmla="*/ 0 h 1852740"/>
                  <a:gd name="connsiteX2" fmla="*/ 885825 w 993639"/>
                  <a:gd name="connsiteY2" fmla="*/ 1852740 h 1852740"/>
                  <a:gd name="connsiteX3" fmla="*/ 0 w 993639"/>
                  <a:gd name="connsiteY3" fmla="*/ 595440 h 1852740"/>
                  <a:gd name="connsiteX0" fmla="*/ 0 w 885825"/>
                  <a:gd name="connsiteY0" fmla="*/ 473999 h 1731299"/>
                  <a:gd name="connsiteX1" fmla="*/ 784851 w 885825"/>
                  <a:gd name="connsiteY1" fmla="*/ 0 h 1731299"/>
                  <a:gd name="connsiteX2" fmla="*/ 885825 w 885825"/>
                  <a:gd name="connsiteY2" fmla="*/ 1731299 h 1731299"/>
                  <a:gd name="connsiteX3" fmla="*/ 0 w 885825"/>
                  <a:gd name="connsiteY3" fmla="*/ 473999 h 1731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1731299">
                    <a:moveTo>
                      <a:pt x="0" y="473999"/>
                    </a:moveTo>
                    <a:lnTo>
                      <a:pt x="784851" y="0"/>
                    </a:lnTo>
                    <a:cubicBezTo>
                      <a:pt x="789613" y="723900"/>
                      <a:pt x="881063" y="1007399"/>
                      <a:pt x="885825" y="1731299"/>
                    </a:cubicBezTo>
                    <a:lnTo>
                      <a:pt x="0" y="473999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4A1B9EA9-2301-4049-8D19-A3E9AC6530D0}"/>
                </a:ext>
              </a:extLst>
            </p:cNvPr>
            <p:cNvGrpSpPr/>
            <p:nvPr/>
          </p:nvGrpSpPr>
          <p:grpSpPr>
            <a:xfrm rot="20275744" flipH="1">
              <a:off x="11620616" y="3813253"/>
              <a:ext cx="1199247" cy="1359069"/>
              <a:chOff x="5365051" y="479822"/>
              <a:chExt cx="8036930" cy="9108006"/>
            </a:xfrm>
            <a:grpFill/>
          </p:grpSpPr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C385D748-74BF-4D8D-ACC5-059C21D36D6F}"/>
                  </a:ext>
                </a:extLst>
              </p:cNvPr>
              <p:cNvSpPr/>
              <p:nvPr/>
            </p:nvSpPr>
            <p:spPr>
              <a:xfrm>
                <a:off x="11674978" y="8268752"/>
                <a:ext cx="1052698" cy="1319076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FA352A5A-CE85-4D62-9A13-117CC7600B7F}"/>
                  </a:ext>
                </a:extLst>
              </p:cNvPr>
              <p:cNvSpPr/>
              <p:nvPr/>
            </p:nvSpPr>
            <p:spPr>
              <a:xfrm>
                <a:off x="9107333" y="6879848"/>
                <a:ext cx="3333521" cy="1613813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9BACD9CB-C787-4B39-8554-DC98CFE2F3DB}"/>
                  </a:ext>
                </a:extLst>
              </p:cNvPr>
              <p:cNvSpPr/>
              <p:nvPr/>
            </p:nvSpPr>
            <p:spPr>
              <a:xfrm>
                <a:off x="5365051" y="5540920"/>
                <a:ext cx="1132614" cy="452887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25DF2450-FAF7-478C-AAE6-26251C8F2272}"/>
                  </a:ext>
                </a:extLst>
              </p:cNvPr>
              <p:cNvSpPr/>
              <p:nvPr/>
            </p:nvSpPr>
            <p:spPr>
              <a:xfrm>
                <a:off x="6149703" y="5215816"/>
                <a:ext cx="1586462" cy="2373445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D3C4D7D3-B5BB-49DA-99E4-EF5F182C9875}"/>
                  </a:ext>
                </a:extLst>
              </p:cNvPr>
              <p:cNvSpPr/>
              <p:nvPr/>
            </p:nvSpPr>
            <p:spPr>
              <a:xfrm>
                <a:off x="9871175" y="2566273"/>
                <a:ext cx="3530806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3E026E30-9F88-4E52-A252-742503E17DA0}"/>
                  </a:ext>
                </a:extLst>
              </p:cNvPr>
              <p:cNvSpPr/>
              <p:nvPr/>
            </p:nvSpPr>
            <p:spPr>
              <a:xfrm>
                <a:off x="7585443" y="3324704"/>
                <a:ext cx="2667181" cy="4626400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08C900B2-BEB8-4E65-8811-47A6121E6DED}"/>
                  </a:ext>
                </a:extLst>
              </p:cNvPr>
              <p:cNvSpPr/>
              <p:nvPr/>
            </p:nvSpPr>
            <p:spPr>
              <a:xfrm>
                <a:off x="7708807" y="479822"/>
                <a:ext cx="2543816" cy="6474125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A976A94D-D5F5-4609-AF2D-3B882D9BC725}"/>
                </a:ext>
              </a:extLst>
            </p:cNvPr>
            <p:cNvGrpSpPr/>
            <p:nvPr/>
          </p:nvGrpSpPr>
          <p:grpSpPr>
            <a:xfrm rot="20073958" flipH="1">
              <a:off x="10116519" y="4915091"/>
              <a:ext cx="1567652" cy="1079675"/>
              <a:chOff x="3667032" y="1708483"/>
              <a:chExt cx="8105829" cy="5582653"/>
            </a:xfrm>
            <a:grpFill/>
          </p:grpSpPr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740A6B72-633A-4964-96B3-9A148FF849E3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D40146B1-3180-4707-A6DC-BE5793CED9D6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C3449BE2-6176-4D30-83D2-ECFFDA807081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F690578B-BAFF-4522-B53E-124719FB9CB4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4AB707A8-EA14-46A6-8FC3-D68EA3DAE488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DFACE692-69BE-47D3-A277-BB3F38656D9D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954A49EC-DAF5-4715-9944-D53F451E73F1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6007B31D-6309-4FEE-83CE-4452D872DECC}"/>
                </a:ext>
              </a:extLst>
            </p:cNvPr>
            <p:cNvGrpSpPr/>
            <p:nvPr/>
          </p:nvGrpSpPr>
          <p:grpSpPr>
            <a:xfrm rot="20073958" flipH="1">
              <a:off x="10286237" y="3877079"/>
              <a:ext cx="981094" cy="675699"/>
              <a:chOff x="3667032" y="1708483"/>
              <a:chExt cx="8105829" cy="5582653"/>
            </a:xfrm>
            <a:grpFill/>
          </p:grpSpPr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1CB31229-7923-4315-A7F1-07E855DAD1F4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F7B98F86-BEAF-423D-975C-4B92B5FDC512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90F2BEF7-178D-4E9F-A397-45BE0BA52373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BA5D33CC-72BA-4ED3-929D-BBFA7047CAEB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3CC7AFB0-C00A-4EA5-882E-D3826B7397E3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19394C8E-A74F-4AF5-97C7-95FA1AE0B925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3B1FA5F8-EF79-4816-A8B5-F00DAEE0012E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9906C50D-6583-4C6C-ABB6-604D442DC368}"/>
                </a:ext>
              </a:extLst>
            </p:cNvPr>
            <p:cNvGrpSpPr/>
            <p:nvPr/>
          </p:nvGrpSpPr>
          <p:grpSpPr>
            <a:xfrm rot="20275744" flipH="1">
              <a:off x="10178216" y="1637990"/>
              <a:ext cx="1416763" cy="1605575"/>
              <a:chOff x="5365048" y="479821"/>
              <a:chExt cx="8036930" cy="9108010"/>
            </a:xfrm>
            <a:grpFill/>
          </p:grpSpPr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808F829E-4B0D-47BC-9880-012A7B65B548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8269D359-37D2-4469-A657-9DEA3B2D2262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467DC549-A083-4C11-B1F7-D33B745CEB70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F365A485-8177-48F1-9A43-F6CE27A2C7B7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989E9088-2ED8-4F34-BFA9-2DD62230872B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BE4B2C34-F66A-4F3B-AA9F-56FC53F89CEF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3167BC9F-BC21-4515-AE1E-1158D9F512BD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35C7950D-0081-4FDD-96BF-00DC700C4892}"/>
                </a:ext>
              </a:extLst>
            </p:cNvPr>
            <p:cNvGrpSpPr/>
            <p:nvPr/>
          </p:nvGrpSpPr>
          <p:grpSpPr>
            <a:xfrm rot="20275744" flipH="1">
              <a:off x="11852978" y="2424207"/>
              <a:ext cx="1074020" cy="1217154"/>
              <a:chOff x="5365048" y="479821"/>
              <a:chExt cx="8036930" cy="9108010"/>
            </a:xfrm>
            <a:grpFill/>
          </p:grpSpPr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1CA22296-76B6-4C9D-A610-6C234C29F810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86D450B3-B290-4F17-9A82-ABF9DF1DE5B0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65C16229-0C2F-41DC-BDD8-EC1081297450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0601B9C8-2FDF-477E-9898-91C87ECB21E0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EFB32CC0-4F88-4E41-9F2F-C9FCCAC1CBA6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88873582-36C3-48D4-AD0B-DE9A6BF6252D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450CDD60-666F-4A75-92B6-5F5B797CA585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919CC631-F3D5-474F-8835-1087B1EC8E3C}"/>
                </a:ext>
              </a:extLst>
            </p:cNvPr>
            <p:cNvGrpSpPr/>
            <p:nvPr/>
          </p:nvGrpSpPr>
          <p:grpSpPr>
            <a:xfrm rot="21043784" flipH="1">
              <a:off x="12949687" y="4848328"/>
              <a:ext cx="885221" cy="609671"/>
              <a:chOff x="3667032" y="1708483"/>
              <a:chExt cx="8105829" cy="5582653"/>
            </a:xfrm>
            <a:grpFill/>
          </p:grpSpPr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A7B7CA39-7C1C-432E-93DF-FAE40EA0AB39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640CE090-27A0-41ED-937D-63A8F2040B1C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B9B6C874-B96E-479C-B875-CD48504853E6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94ADC981-020F-42C6-B668-1DF08572540E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7D9D223F-EDB4-45BE-B370-2D29C457CD68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79D71484-C93C-48F4-A2FE-561C923EA019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62E6484E-1FD7-43AF-AD13-0D31529E1F13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FC21BC80-4CA6-4B86-840F-9C3517060099}"/>
                </a:ext>
              </a:extLst>
            </p:cNvPr>
            <p:cNvGrpSpPr/>
            <p:nvPr/>
          </p:nvGrpSpPr>
          <p:grpSpPr>
            <a:xfrm rot="21043784" flipH="1">
              <a:off x="9098407" y="3250270"/>
              <a:ext cx="740471" cy="509978"/>
              <a:chOff x="3667032" y="1708483"/>
              <a:chExt cx="8105829" cy="5582653"/>
            </a:xfrm>
            <a:grpFill/>
          </p:grpSpPr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FFC7FEB3-8A5C-467E-A3AA-5AD91CF423C5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071F25F0-0699-4A26-A1F3-ACBC2D108891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C6D21C08-5954-464C-9CFF-1F895A0B30A4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E918EED3-9B79-4A7D-83FA-C87BD3E71C6D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01F6A468-F3F6-4D6A-B01D-EBA40414DE21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9AA2A404-4E51-4573-801E-16F593AE80CC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EA53B2F4-33BE-43E3-8D64-A0FDE9F5C1E9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B55A05E-2313-42CE-9400-F183431BF3F9}"/>
                </a:ext>
              </a:extLst>
            </p:cNvPr>
            <p:cNvGrpSpPr/>
            <p:nvPr/>
          </p:nvGrpSpPr>
          <p:grpSpPr>
            <a:xfrm rot="20275744" flipH="1">
              <a:off x="12999428" y="1262387"/>
              <a:ext cx="1627254" cy="1844118"/>
              <a:chOff x="5365048" y="479821"/>
              <a:chExt cx="8036930" cy="9108010"/>
            </a:xfrm>
            <a:grpFill/>
          </p:grpSpPr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BBB9D8D4-3653-400C-B38B-A809350EA55B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D66409B5-9B20-43C9-B3DB-571E394DF553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4B534EBE-B982-4CAB-B96C-88E1B667719C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CD094AED-B320-4F63-B7FA-D1081B3FF00F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EF2CB90B-4C6F-428E-9A21-9CF239A6B313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7615928F-4E3C-4FFE-984D-F47A483C6061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39BB9543-19CA-4406-81F4-D68D2216F81C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745340EC-00C1-432F-8176-FB2E0DFA2290}"/>
                </a:ext>
              </a:extLst>
            </p:cNvPr>
            <p:cNvGrpSpPr/>
            <p:nvPr/>
          </p:nvGrpSpPr>
          <p:grpSpPr>
            <a:xfrm rot="19361629" flipH="1">
              <a:off x="13519304" y="3604291"/>
              <a:ext cx="825203" cy="568334"/>
              <a:chOff x="3667032" y="1708483"/>
              <a:chExt cx="8105829" cy="5582653"/>
            </a:xfrm>
            <a:grpFill/>
          </p:grpSpPr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F04E49FE-D0ED-43C8-819D-E94DC8A508F1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627AFE97-C372-407E-A8A0-BB0A13BED5A1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F525AA09-A326-49D7-B6E0-ECAC0B124933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2F66879C-07FD-47BE-8986-8930C1432668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9552601B-DD80-4CBD-8E72-A8FFEC43B9C8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F9FD31B1-D601-4BB7-BC68-1F3651E4EA79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D2D1A268-2B03-428F-BE26-4457DF672706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</p:grpSp>
      <p:pic>
        <p:nvPicPr>
          <p:cNvPr id="111" name="Picture 2" descr="Sách Giáo Khoa Toán Lớp 3 | Tải Sách Miễn Phí">
            <a:extLst>
              <a:ext uri="{FF2B5EF4-FFF2-40B4-BE49-F238E27FC236}">
                <a16:creationId xmlns:a16="http://schemas.microsoft.com/office/drawing/2014/main" id="{4B293369-7F25-41DE-B4F9-600891342B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4240" y="1808480"/>
            <a:ext cx="2336800" cy="3200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2" name="Group 111">
            <a:extLst>
              <a:ext uri="{FF2B5EF4-FFF2-40B4-BE49-F238E27FC236}">
                <a16:creationId xmlns:a16="http://schemas.microsoft.com/office/drawing/2014/main" id="{3D34363A-CB96-453F-BAF7-4830DBB0911F}"/>
              </a:ext>
            </a:extLst>
          </p:cNvPr>
          <p:cNvGrpSpPr/>
          <p:nvPr/>
        </p:nvGrpSpPr>
        <p:grpSpPr>
          <a:xfrm>
            <a:off x="4151022" y="1496960"/>
            <a:ext cx="3624793" cy="3664373"/>
            <a:chOff x="4579" y="2559"/>
            <a:chExt cx="4508" cy="4328"/>
          </a:xfrm>
        </p:grpSpPr>
        <p:pic>
          <p:nvPicPr>
            <p:cNvPr id="113" name="Picture 112">
              <a:extLst>
                <a:ext uri="{FF2B5EF4-FFF2-40B4-BE49-F238E27FC236}">
                  <a16:creationId xmlns:a16="http://schemas.microsoft.com/office/drawing/2014/main" id="{80B5B00E-3479-4B9F-B993-02E83BF1A64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79" y="2559"/>
              <a:ext cx="4329" cy="4329"/>
            </a:xfrm>
            <a:prstGeom prst="rect">
              <a:avLst/>
            </a:prstGeom>
          </p:spPr>
        </p:pic>
        <p:grpSp>
          <p:nvGrpSpPr>
            <p:cNvPr id="114" name="Group 113">
              <a:extLst>
                <a:ext uri="{FF2B5EF4-FFF2-40B4-BE49-F238E27FC236}">
                  <a16:creationId xmlns:a16="http://schemas.microsoft.com/office/drawing/2014/main" id="{299674C3-904F-47FE-AF14-33639616149D}"/>
                </a:ext>
              </a:extLst>
            </p:cNvPr>
            <p:cNvGrpSpPr/>
            <p:nvPr/>
          </p:nvGrpSpPr>
          <p:grpSpPr>
            <a:xfrm>
              <a:off x="5189" y="3664"/>
              <a:ext cx="3898" cy="3082"/>
              <a:chOff x="6198" y="1029"/>
              <a:chExt cx="3898" cy="3082"/>
            </a:xfrm>
          </p:grpSpPr>
          <p:pic>
            <p:nvPicPr>
              <p:cNvPr id="115" name="Picture 114">
                <a:extLst>
                  <a:ext uri="{FF2B5EF4-FFF2-40B4-BE49-F238E27FC236}">
                    <a16:creationId xmlns:a16="http://schemas.microsoft.com/office/drawing/2014/main" id="{E5861CCC-3833-482B-A007-214DE061143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246" y="1029"/>
                <a:ext cx="2851" cy="2851"/>
              </a:xfrm>
              <a:prstGeom prst="rect">
                <a:avLst/>
              </a:prstGeom>
            </p:spPr>
          </p:pic>
          <p:pic>
            <p:nvPicPr>
              <p:cNvPr id="116" name="Picture 115">
                <a:extLst>
                  <a:ext uri="{FF2B5EF4-FFF2-40B4-BE49-F238E27FC236}">
                    <a16:creationId xmlns:a16="http://schemas.microsoft.com/office/drawing/2014/main" id="{1DE365AA-5DC8-4619-B81A-E925AE5473C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198" y="1341"/>
                <a:ext cx="2539" cy="2539"/>
              </a:xfrm>
              <a:prstGeom prst="rect">
                <a:avLst/>
              </a:prstGeom>
            </p:spPr>
          </p:pic>
          <p:pic>
            <p:nvPicPr>
              <p:cNvPr id="117" name="Picture 116">
                <a:extLst>
                  <a:ext uri="{FF2B5EF4-FFF2-40B4-BE49-F238E27FC236}">
                    <a16:creationId xmlns:a16="http://schemas.microsoft.com/office/drawing/2014/main" id="{2F3BED4E-206B-424F-BBBF-7B556E7CC38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849" y="2852"/>
                <a:ext cx="2059" cy="1028"/>
              </a:xfrm>
              <a:prstGeom prst="rect">
                <a:avLst/>
              </a:prstGeom>
            </p:spPr>
          </p:pic>
          <p:pic>
            <p:nvPicPr>
              <p:cNvPr id="118" name="Picture 117">
                <a:extLst>
                  <a:ext uri="{FF2B5EF4-FFF2-40B4-BE49-F238E27FC236}">
                    <a16:creationId xmlns:a16="http://schemas.microsoft.com/office/drawing/2014/main" id="{49775779-691A-4F11-9875-F3D66F20AC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080" y="3329"/>
                <a:ext cx="1114" cy="783"/>
              </a:xfrm>
              <a:prstGeom prst="rect">
                <a:avLst/>
              </a:prstGeom>
            </p:spPr>
          </p:pic>
        </p:grpSp>
      </p:grpSp>
      <p:pic>
        <p:nvPicPr>
          <p:cNvPr id="121" name="Picture 120" descr="3e767c88b60b9085831df2d22ce5f2cb-removebg-preview">
            <a:extLst>
              <a:ext uri="{FF2B5EF4-FFF2-40B4-BE49-F238E27FC236}">
                <a16:creationId xmlns:a16="http://schemas.microsoft.com/office/drawing/2014/main" id="{6A2B578D-BD15-4B9E-92FF-988BCBF28BB7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747637" y="1544321"/>
            <a:ext cx="4109083" cy="4122422"/>
          </a:xfrm>
          <a:prstGeom prst="rect">
            <a:avLst/>
          </a:prstGeom>
        </p:spPr>
      </p:pic>
      <p:grpSp>
        <p:nvGrpSpPr>
          <p:cNvPr id="122" name="Group 121">
            <a:extLst>
              <a:ext uri="{FF2B5EF4-FFF2-40B4-BE49-F238E27FC236}">
                <a16:creationId xmlns:a16="http://schemas.microsoft.com/office/drawing/2014/main" id="{96BE89DF-4B6E-4598-A505-688507B2F27C}"/>
              </a:ext>
            </a:extLst>
          </p:cNvPr>
          <p:cNvGrpSpPr/>
          <p:nvPr/>
        </p:nvGrpSpPr>
        <p:grpSpPr>
          <a:xfrm>
            <a:off x="0" y="509512"/>
            <a:ext cx="2511085" cy="668251"/>
            <a:chOff x="3960971" y="2767117"/>
            <a:chExt cx="4267200" cy="1321489"/>
          </a:xfrm>
        </p:grpSpPr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C9552D69-C8BE-4746-8DFD-282F075D3117}"/>
                </a:ext>
              </a:extLst>
            </p:cNvPr>
            <p:cNvSpPr/>
            <p:nvPr/>
          </p:nvSpPr>
          <p:spPr>
            <a:xfrm>
              <a:off x="4049553" y="3359522"/>
              <a:ext cx="4086225" cy="657225"/>
            </a:xfrm>
            <a:custGeom>
              <a:avLst/>
              <a:gdLst>
                <a:gd name="connsiteX0" fmla="*/ 3881914 w 4086225"/>
                <a:gd name="connsiteY0" fmla="*/ 86622 h 657225"/>
                <a:gd name="connsiteX1" fmla="*/ 2049304 w 4086225"/>
                <a:gd name="connsiteY1" fmla="*/ 319032 h 657225"/>
                <a:gd name="connsiteX2" fmla="*/ 2049304 w 4086225"/>
                <a:gd name="connsiteY2" fmla="*/ 313317 h 657225"/>
                <a:gd name="connsiteX3" fmla="*/ 210979 w 4086225"/>
                <a:gd name="connsiteY3" fmla="*/ 78050 h 657225"/>
                <a:gd name="connsiteX4" fmla="*/ 7144 w 4086225"/>
                <a:gd name="connsiteY4" fmla="*/ 603830 h 657225"/>
                <a:gd name="connsiteX5" fmla="*/ 1779746 w 4086225"/>
                <a:gd name="connsiteY5" fmla="*/ 375230 h 657225"/>
                <a:gd name="connsiteX6" fmla="*/ 2043589 w 4086225"/>
                <a:gd name="connsiteY6" fmla="*/ 643835 h 657225"/>
                <a:gd name="connsiteX7" fmla="*/ 2043589 w 4086225"/>
                <a:gd name="connsiteY7" fmla="*/ 652407 h 657225"/>
                <a:gd name="connsiteX8" fmla="*/ 2312194 w 4086225"/>
                <a:gd name="connsiteY8" fmla="*/ 383802 h 657225"/>
                <a:gd name="connsiteX9" fmla="*/ 4084796 w 4086225"/>
                <a:gd name="connsiteY9" fmla="*/ 612402 h 657225"/>
                <a:gd name="connsiteX10" fmla="*/ 3881914 w 4086225"/>
                <a:gd name="connsiteY10" fmla="*/ 86622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86225" h="657225">
                  <a:moveTo>
                    <a:pt x="3881914" y="86622"/>
                  </a:moveTo>
                  <a:cubicBezTo>
                    <a:pt x="3555206" y="-1960"/>
                    <a:pt x="2711291" y="-80065"/>
                    <a:pt x="2049304" y="319032"/>
                  </a:cubicBezTo>
                  <a:lnTo>
                    <a:pt x="2049304" y="313317"/>
                  </a:lnTo>
                  <a:cubicBezTo>
                    <a:pt x="1385411" y="-88638"/>
                    <a:pt x="538639" y="-9580"/>
                    <a:pt x="210979" y="78050"/>
                  </a:cubicBezTo>
                  <a:cubicBezTo>
                    <a:pt x="210979" y="78050"/>
                    <a:pt x="17621" y="294267"/>
                    <a:pt x="7144" y="603830"/>
                  </a:cubicBezTo>
                  <a:lnTo>
                    <a:pt x="1779746" y="375230"/>
                  </a:lnTo>
                  <a:cubicBezTo>
                    <a:pt x="1779746" y="521915"/>
                    <a:pt x="1897856" y="640977"/>
                    <a:pt x="2043589" y="643835"/>
                  </a:cubicBezTo>
                  <a:lnTo>
                    <a:pt x="2043589" y="652407"/>
                  </a:lnTo>
                  <a:cubicBezTo>
                    <a:pt x="2192179" y="652407"/>
                    <a:pt x="2312194" y="532392"/>
                    <a:pt x="2312194" y="383802"/>
                  </a:cubicBezTo>
                  <a:lnTo>
                    <a:pt x="4084796" y="612402"/>
                  </a:lnTo>
                  <a:cubicBezTo>
                    <a:pt x="4076224" y="302840"/>
                    <a:pt x="3881914" y="86622"/>
                    <a:pt x="3881914" y="86622"/>
                  </a:cubicBezTo>
                  <a:close/>
                </a:path>
              </a:pathLst>
            </a:custGeom>
            <a:solidFill>
              <a:srgbClr val="F9F8F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17FA731A-86DB-478A-8442-B350DFADB087}"/>
                </a:ext>
              </a:extLst>
            </p:cNvPr>
            <p:cNvSpPr/>
            <p:nvPr/>
          </p:nvSpPr>
          <p:spPr>
            <a:xfrm>
              <a:off x="3960971" y="3698081"/>
              <a:ext cx="4267200" cy="390525"/>
            </a:xfrm>
            <a:custGeom>
              <a:avLst/>
              <a:gdLst>
                <a:gd name="connsiteX0" fmla="*/ 2127409 w 4267200"/>
                <a:gd name="connsiteY0" fmla="*/ 389096 h 390525"/>
                <a:gd name="connsiteX1" fmla="*/ 1806416 w 4267200"/>
                <a:gd name="connsiteY1" fmla="*/ 120491 h 390525"/>
                <a:gd name="connsiteX2" fmla="*/ 51911 w 4267200"/>
                <a:gd name="connsiteY2" fmla="*/ 330041 h 390525"/>
                <a:gd name="connsiteX3" fmla="*/ 7144 w 4267200"/>
                <a:gd name="connsiteY3" fmla="*/ 294799 h 390525"/>
                <a:gd name="connsiteX4" fmla="*/ 7144 w 4267200"/>
                <a:gd name="connsiteY4" fmla="*/ 251936 h 390525"/>
                <a:gd name="connsiteX5" fmla="*/ 51911 w 4267200"/>
                <a:gd name="connsiteY5" fmla="*/ 216694 h 390525"/>
                <a:gd name="connsiteX6" fmla="*/ 1859756 w 4267200"/>
                <a:gd name="connsiteY6" fmla="*/ 7144 h 390525"/>
                <a:gd name="connsiteX7" fmla="*/ 1915954 w 4267200"/>
                <a:gd name="connsiteY7" fmla="*/ 65246 h 390525"/>
                <a:gd name="connsiteX8" fmla="*/ 2127409 w 4267200"/>
                <a:gd name="connsiteY8" fmla="*/ 275749 h 390525"/>
                <a:gd name="connsiteX9" fmla="*/ 2338864 w 4267200"/>
                <a:gd name="connsiteY9" fmla="*/ 65246 h 390525"/>
                <a:gd name="connsiteX10" fmla="*/ 2395061 w 4267200"/>
                <a:gd name="connsiteY10" fmla="*/ 7144 h 390525"/>
                <a:gd name="connsiteX11" fmla="*/ 4231482 w 4267200"/>
                <a:gd name="connsiteY11" fmla="*/ 216694 h 390525"/>
                <a:gd name="connsiteX12" fmla="*/ 4266724 w 4267200"/>
                <a:gd name="connsiteY12" fmla="*/ 251936 h 390525"/>
                <a:gd name="connsiteX13" fmla="*/ 4266724 w 4267200"/>
                <a:gd name="connsiteY13" fmla="*/ 294799 h 390525"/>
                <a:gd name="connsiteX14" fmla="*/ 4231482 w 4267200"/>
                <a:gd name="connsiteY14" fmla="*/ 330041 h 390525"/>
                <a:gd name="connsiteX15" fmla="*/ 2448401 w 4267200"/>
                <a:gd name="connsiteY15" fmla="*/ 120491 h 390525"/>
                <a:gd name="connsiteX16" fmla="*/ 2127409 w 4267200"/>
                <a:gd name="connsiteY16" fmla="*/ 389096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67200" h="390525">
                  <a:moveTo>
                    <a:pt x="2127409" y="389096"/>
                  </a:moveTo>
                  <a:cubicBezTo>
                    <a:pt x="1967389" y="389096"/>
                    <a:pt x="1834039" y="272891"/>
                    <a:pt x="1806416" y="120491"/>
                  </a:cubicBezTo>
                  <a:lnTo>
                    <a:pt x="51911" y="330041"/>
                  </a:lnTo>
                  <a:cubicBezTo>
                    <a:pt x="31909" y="330041"/>
                    <a:pt x="7144" y="313849"/>
                    <a:pt x="7144" y="294799"/>
                  </a:cubicBezTo>
                  <a:lnTo>
                    <a:pt x="7144" y="251936"/>
                  </a:lnTo>
                  <a:cubicBezTo>
                    <a:pt x="7144" y="231934"/>
                    <a:pt x="32861" y="216694"/>
                    <a:pt x="51911" y="216694"/>
                  </a:cubicBezTo>
                  <a:lnTo>
                    <a:pt x="1859756" y="7144"/>
                  </a:lnTo>
                  <a:cubicBezTo>
                    <a:pt x="1891189" y="7144"/>
                    <a:pt x="1915954" y="32861"/>
                    <a:pt x="1915954" y="65246"/>
                  </a:cubicBezTo>
                  <a:cubicBezTo>
                    <a:pt x="1915954" y="181451"/>
                    <a:pt x="2011204" y="275749"/>
                    <a:pt x="2127409" y="275749"/>
                  </a:cubicBezTo>
                  <a:cubicBezTo>
                    <a:pt x="2243614" y="275749"/>
                    <a:pt x="2338864" y="181451"/>
                    <a:pt x="2338864" y="65246"/>
                  </a:cubicBezTo>
                  <a:cubicBezTo>
                    <a:pt x="2338864" y="33814"/>
                    <a:pt x="2363629" y="7144"/>
                    <a:pt x="2395061" y="7144"/>
                  </a:cubicBezTo>
                  <a:lnTo>
                    <a:pt x="4231482" y="216694"/>
                  </a:lnTo>
                  <a:cubicBezTo>
                    <a:pt x="4251484" y="216694"/>
                    <a:pt x="4266724" y="232886"/>
                    <a:pt x="4266724" y="251936"/>
                  </a:cubicBezTo>
                  <a:lnTo>
                    <a:pt x="4266724" y="294799"/>
                  </a:lnTo>
                  <a:cubicBezTo>
                    <a:pt x="4266724" y="314801"/>
                    <a:pt x="4250532" y="330041"/>
                    <a:pt x="4231482" y="330041"/>
                  </a:cubicBezTo>
                  <a:lnTo>
                    <a:pt x="2448401" y="120491"/>
                  </a:lnTo>
                  <a:cubicBezTo>
                    <a:pt x="2420779" y="272891"/>
                    <a:pt x="2287429" y="389096"/>
                    <a:pt x="2127409" y="389096"/>
                  </a:cubicBezTo>
                  <a:close/>
                </a:path>
              </a:pathLst>
            </a:custGeom>
            <a:solidFill>
              <a:srgbClr val="FF66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73B6331-952B-418C-9A1E-50D8612DC130}"/>
                </a:ext>
              </a:extLst>
            </p:cNvPr>
            <p:cNvSpPr/>
            <p:nvPr/>
          </p:nvSpPr>
          <p:spPr>
            <a:xfrm>
              <a:off x="6068849" y="2857621"/>
              <a:ext cx="1809750" cy="857250"/>
            </a:xfrm>
            <a:custGeom>
              <a:avLst/>
              <a:gdLst>
                <a:gd name="connsiteX0" fmla="*/ 1806416 w 1809750"/>
                <a:gd name="connsiteY0" fmla="*/ 463748 h 857250"/>
                <a:gd name="connsiteX1" fmla="*/ 423386 w 1809750"/>
                <a:gd name="connsiteY1" fmla="*/ 638056 h 857250"/>
                <a:gd name="connsiteX2" fmla="*/ 437674 w 1809750"/>
                <a:gd name="connsiteY2" fmla="*/ 632341 h 857250"/>
                <a:gd name="connsiteX3" fmla="*/ 1751171 w 1809750"/>
                <a:gd name="connsiteY3" fmla="*/ 395168 h 857250"/>
                <a:gd name="connsiteX4" fmla="*/ 1769269 w 1809750"/>
                <a:gd name="connsiteY4" fmla="*/ 375166 h 857250"/>
                <a:gd name="connsiteX5" fmla="*/ 1749266 w 1809750"/>
                <a:gd name="connsiteY5" fmla="*/ 357068 h 857250"/>
                <a:gd name="connsiteX6" fmla="*/ 421481 w 1809750"/>
                <a:gd name="connsiteY6" fmla="*/ 598051 h 857250"/>
                <a:gd name="connsiteX7" fmla="*/ 343376 w 1809750"/>
                <a:gd name="connsiteY7" fmla="*/ 631388 h 857250"/>
                <a:gd name="connsiteX8" fmla="*/ 1721644 w 1809750"/>
                <a:gd name="connsiteY8" fmla="*/ 305633 h 857250"/>
                <a:gd name="connsiteX9" fmla="*/ 1726406 w 1809750"/>
                <a:gd name="connsiteY9" fmla="*/ 300871 h 857250"/>
                <a:gd name="connsiteX10" fmla="*/ 1721644 w 1809750"/>
                <a:gd name="connsiteY10" fmla="*/ 296108 h 857250"/>
                <a:gd name="connsiteX11" fmla="*/ 381476 w 1809750"/>
                <a:gd name="connsiteY11" fmla="*/ 603766 h 857250"/>
                <a:gd name="connsiteX12" fmla="*/ 454819 w 1809750"/>
                <a:gd name="connsiteY12" fmla="*/ 566618 h 857250"/>
                <a:gd name="connsiteX13" fmla="*/ 1654016 w 1809750"/>
                <a:gd name="connsiteY13" fmla="*/ 252293 h 857250"/>
                <a:gd name="connsiteX14" fmla="*/ 1671161 w 1809750"/>
                <a:gd name="connsiteY14" fmla="*/ 232291 h 857250"/>
                <a:gd name="connsiteX15" fmla="*/ 1650206 w 1809750"/>
                <a:gd name="connsiteY15" fmla="*/ 214193 h 857250"/>
                <a:gd name="connsiteX16" fmla="*/ 435769 w 1809750"/>
                <a:gd name="connsiteY16" fmla="*/ 532328 h 857250"/>
                <a:gd name="connsiteX17" fmla="*/ 104299 w 1809750"/>
                <a:gd name="connsiteY17" fmla="*/ 725686 h 857250"/>
                <a:gd name="connsiteX18" fmla="*/ 1428274 w 1809750"/>
                <a:gd name="connsiteY18" fmla="*/ 17026 h 857250"/>
                <a:gd name="connsiteX19" fmla="*/ 1431131 w 1809750"/>
                <a:gd name="connsiteY19" fmla="*/ 10358 h 857250"/>
                <a:gd name="connsiteX20" fmla="*/ 1424464 w 1809750"/>
                <a:gd name="connsiteY20" fmla="*/ 7501 h 857250"/>
                <a:gd name="connsiteX21" fmla="*/ 57626 w 1809750"/>
                <a:gd name="connsiteY21" fmla="*/ 759023 h 857250"/>
                <a:gd name="connsiteX22" fmla="*/ 9049 w 1809750"/>
                <a:gd name="connsiteY22" fmla="*/ 799028 h 857250"/>
                <a:gd name="connsiteX23" fmla="*/ 21431 w 1809750"/>
                <a:gd name="connsiteY23" fmla="*/ 812363 h 857250"/>
                <a:gd name="connsiteX24" fmla="*/ 7144 w 1809750"/>
                <a:gd name="connsiteY24" fmla="*/ 823793 h 857250"/>
                <a:gd name="connsiteX25" fmla="*/ 31909 w 1809750"/>
                <a:gd name="connsiteY25" fmla="*/ 852368 h 857250"/>
                <a:gd name="connsiteX26" fmla="*/ 327184 w 1809750"/>
                <a:gd name="connsiteY26" fmla="*/ 679013 h 857250"/>
                <a:gd name="connsiteX27" fmla="*/ 330994 w 1809750"/>
                <a:gd name="connsiteY27" fmla="*/ 681871 h 857250"/>
                <a:gd name="connsiteX28" fmla="*/ 332899 w 1809750"/>
                <a:gd name="connsiteY28" fmla="*/ 681871 h 857250"/>
                <a:gd name="connsiteX29" fmla="*/ 1805464 w 1809750"/>
                <a:gd name="connsiteY29" fmla="*/ 472321 h 857250"/>
                <a:gd name="connsiteX30" fmla="*/ 1810226 w 1809750"/>
                <a:gd name="connsiteY30" fmla="*/ 467558 h 857250"/>
                <a:gd name="connsiteX31" fmla="*/ 1806416 w 1809750"/>
                <a:gd name="connsiteY31" fmla="*/ 463748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09750" h="857250">
                  <a:moveTo>
                    <a:pt x="1806416" y="463748"/>
                  </a:moveTo>
                  <a:cubicBezTo>
                    <a:pt x="1798796" y="463748"/>
                    <a:pt x="1060609" y="411361"/>
                    <a:pt x="423386" y="638056"/>
                  </a:cubicBezTo>
                  <a:cubicBezTo>
                    <a:pt x="428149" y="636151"/>
                    <a:pt x="432911" y="634246"/>
                    <a:pt x="437674" y="632341"/>
                  </a:cubicBezTo>
                  <a:cubicBezTo>
                    <a:pt x="691039" y="529471"/>
                    <a:pt x="1122521" y="420886"/>
                    <a:pt x="1751171" y="395168"/>
                  </a:cubicBezTo>
                  <a:cubicBezTo>
                    <a:pt x="1761649" y="395168"/>
                    <a:pt x="1770221" y="385643"/>
                    <a:pt x="1769269" y="375166"/>
                  </a:cubicBezTo>
                  <a:cubicBezTo>
                    <a:pt x="1769269" y="364688"/>
                    <a:pt x="1759744" y="356116"/>
                    <a:pt x="1749266" y="357068"/>
                  </a:cubicBezTo>
                  <a:cubicBezTo>
                    <a:pt x="1114901" y="383738"/>
                    <a:pt x="676751" y="494228"/>
                    <a:pt x="421481" y="598051"/>
                  </a:cubicBezTo>
                  <a:cubicBezTo>
                    <a:pt x="393859" y="609481"/>
                    <a:pt x="368141" y="619958"/>
                    <a:pt x="343376" y="631388"/>
                  </a:cubicBezTo>
                  <a:cubicBezTo>
                    <a:pt x="999649" y="316111"/>
                    <a:pt x="1713071" y="305633"/>
                    <a:pt x="1721644" y="305633"/>
                  </a:cubicBezTo>
                  <a:cubicBezTo>
                    <a:pt x="1724501" y="305633"/>
                    <a:pt x="1726406" y="303728"/>
                    <a:pt x="1726406" y="300871"/>
                  </a:cubicBezTo>
                  <a:cubicBezTo>
                    <a:pt x="1726406" y="298013"/>
                    <a:pt x="1724501" y="296108"/>
                    <a:pt x="1721644" y="296108"/>
                  </a:cubicBezTo>
                  <a:cubicBezTo>
                    <a:pt x="1713071" y="296108"/>
                    <a:pt x="1027271" y="306586"/>
                    <a:pt x="381476" y="603766"/>
                  </a:cubicBezTo>
                  <a:cubicBezTo>
                    <a:pt x="404336" y="591383"/>
                    <a:pt x="429101" y="579001"/>
                    <a:pt x="454819" y="566618"/>
                  </a:cubicBezTo>
                  <a:cubicBezTo>
                    <a:pt x="708184" y="443746"/>
                    <a:pt x="1073944" y="298013"/>
                    <a:pt x="1654016" y="252293"/>
                  </a:cubicBezTo>
                  <a:cubicBezTo>
                    <a:pt x="1664494" y="251341"/>
                    <a:pt x="1672114" y="242768"/>
                    <a:pt x="1671161" y="232291"/>
                  </a:cubicBezTo>
                  <a:cubicBezTo>
                    <a:pt x="1670209" y="221813"/>
                    <a:pt x="1660684" y="214193"/>
                    <a:pt x="1650206" y="214193"/>
                  </a:cubicBezTo>
                  <a:cubicBezTo>
                    <a:pt x="1062514" y="259913"/>
                    <a:pt x="691991" y="407551"/>
                    <a:pt x="435769" y="532328"/>
                  </a:cubicBezTo>
                  <a:cubicBezTo>
                    <a:pt x="284321" y="605671"/>
                    <a:pt x="174784" y="676156"/>
                    <a:pt x="104299" y="725686"/>
                  </a:cubicBezTo>
                  <a:cubicBezTo>
                    <a:pt x="620554" y="206573"/>
                    <a:pt x="1420654" y="19883"/>
                    <a:pt x="1428274" y="17026"/>
                  </a:cubicBezTo>
                  <a:cubicBezTo>
                    <a:pt x="1431131" y="16073"/>
                    <a:pt x="1432084" y="13216"/>
                    <a:pt x="1431131" y="10358"/>
                  </a:cubicBezTo>
                  <a:cubicBezTo>
                    <a:pt x="1430179" y="7501"/>
                    <a:pt x="1427321" y="6548"/>
                    <a:pt x="1424464" y="7501"/>
                  </a:cubicBezTo>
                  <a:cubicBezTo>
                    <a:pt x="1415891" y="11311"/>
                    <a:pt x="573881" y="207526"/>
                    <a:pt x="57626" y="759023"/>
                  </a:cubicBezTo>
                  <a:cubicBezTo>
                    <a:pt x="27146" y="782836"/>
                    <a:pt x="10954" y="797123"/>
                    <a:pt x="9049" y="799028"/>
                  </a:cubicBezTo>
                  <a:lnTo>
                    <a:pt x="21431" y="812363"/>
                  </a:lnTo>
                  <a:cubicBezTo>
                    <a:pt x="12859" y="819031"/>
                    <a:pt x="8096" y="822841"/>
                    <a:pt x="7144" y="823793"/>
                  </a:cubicBezTo>
                  <a:lnTo>
                    <a:pt x="31909" y="852368"/>
                  </a:lnTo>
                  <a:cubicBezTo>
                    <a:pt x="32861" y="851416"/>
                    <a:pt x="126206" y="772358"/>
                    <a:pt x="327184" y="679013"/>
                  </a:cubicBezTo>
                  <a:cubicBezTo>
                    <a:pt x="328136" y="680918"/>
                    <a:pt x="329089" y="681871"/>
                    <a:pt x="330994" y="681871"/>
                  </a:cubicBezTo>
                  <a:cubicBezTo>
                    <a:pt x="331946" y="681871"/>
                    <a:pt x="332899" y="681871"/>
                    <a:pt x="332899" y="681871"/>
                  </a:cubicBezTo>
                  <a:cubicBezTo>
                    <a:pt x="986314" y="414218"/>
                    <a:pt x="1797844" y="472321"/>
                    <a:pt x="1805464" y="472321"/>
                  </a:cubicBezTo>
                  <a:cubicBezTo>
                    <a:pt x="1808321" y="472321"/>
                    <a:pt x="1810226" y="470416"/>
                    <a:pt x="1810226" y="467558"/>
                  </a:cubicBezTo>
                  <a:cubicBezTo>
                    <a:pt x="1811179" y="465653"/>
                    <a:pt x="1808321" y="463748"/>
                    <a:pt x="1806416" y="463748"/>
                  </a:cubicBezTo>
                  <a:close/>
                </a:path>
              </a:pathLst>
            </a:custGeom>
            <a:solidFill>
              <a:srgbClr val="F9F8F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C03EE51F-B484-4D41-9669-C3D3E3C3B812}"/>
                </a:ext>
              </a:extLst>
            </p:cNvPr>
            <p:cNvSpPr/>
            <p:nvPr/>
          </p:nvSpPr>
          <p:spPr>
            <a:xfrm>
              <a:off x="4297199" y="2767117"/>
              <a:ext cx="1809750" cy="942975"/>
            </a:xfrm>
            <a:custGeom>
              <a:avLst/>
              <a:gdLst>
                <a:gd name="connsiteX0" fmla="*/ 1811179 w 1809750"/>
                <a:gd name="connsiteY0" fmla="*/ 915250 h 942975"/>
                <a:gd name="connsiteX1" fmla="*/ 1796891 w 1809750"/>
                <a:gd name="connsiteY1" fmla="*/ 903820 h 942975"/>
                <a:gd name="connsiteX2" fmla="*/ 1809274 w 1809750"/>
                <a:gd name="connsiteY2" fmla="*/ 890485 h 942975"/>
                <a:gd name="connsiteX3" fmla="*/ 1779746 w 1809750"/>
                <a:gd name="connsiteY3" fmla="*/ 865720 h 942975"/>
                <a:gd name="connsiteX4" fmla="*/ 451009 w 1809750"/>
                <a:gd name="connsiteY4" fmla="*/ 7517 h 942975"/>
                <a:gd name="connsiteX5" fmla="*/ 444341 w 1809750"/>
                <a:gd name="connsiteY5" fmla="*/ 9422 h 942975"/>
                <a:gd name="connsiteX6" fmla="*/ 446246 w 1809750"/>
                <a:gd name="connsiteY6" fmla="*/ 16090 h 942975"/>
                <a:gd name="connsiteX7" fmla="*/ 1745456 w 1809750"/>
                <a:gd name="connsiteY7" fmla="*/ 839050 h 942975"/>
                <a:gd name="connsiteX8" fmla="*/ 1381601 w 1809750"/>
                <a:gd name="connsiteY8" fmla="*/ 621880 h 942975"/>
                <a:gd name="connsiteX9" fmla="*/ 168116 w 1809750"/>
                <a:gd name="connsiteY9" fmla="*/ 304697 h 942975"/>
                <a:gd name="connsiteX10" fmla="*/ 147161 w 1809750"/>
                <a:gd name="connsiteY10" fmla="*/ 322795 h 942975"/>
                <a:gd name="connsiteX11" fmla="*/ 164306 w 1809750"/>
                <a:gd name="connsiteY11" fmla="*/ 342797 h 942975"/>
                <a:gd name="connsiteX12" fmla="*/ 1363504 w 1809750"/>
                <a:gd name="connsiteY12" fmla="*/ 657122 h 942975"/>
                <a:gd name="connsiteX13" fmla="*/ 1436846 w 1809750"/>
                <a:gd name="connsiteY13" fmla="*/ 694270 h 942975"/>
                <a:gd name="connsiteX14" fmla="*/ 97631 w 1809750"/>
                <a:gd name="connsiteY14" fmla="*/ 385660 h 942975"/>
                <a:gd name="connsiteX15" fmla="*/ 92869 w 1809750"/>
                <a:gd name="connsiteY15" fmla="*/ 390422 h 942975"/>
                <a:gd name="connsiteX16" fmla="*/ 97631 w 1809750"/>
                <a:gd name="connsiteY16" fmla="*/ 395185 h 942975"/>
                <a:gd name="connsiteX17" fmla="*/ 1475899 w 1809750"/>
                <a:gd name="connsiteY17" fmla="*/ 720940 h 942975"/>
                <a:gd name="connsiteX18" fmla="*/ 1397794 w 1809750"/>
                <a:gd name="connsiteY18" fmla="*/ 687602 h 942975"/>
                <a:gd name="connsiteX19" fmla="*/ 70009 w 1809750"/>
                <a:gd name="connsiteY19" fmla="*/ 446620 h 942975"/>
                <a:gd name="connsiteX20" fmla="*/ 50006 w 1809750"/>
                <a:gd name="connsiteY20" fmla="*/ 464717 h 942975"/>
                <a:gd name="connsiteX21" fmla="*/ 68104 w 1809750"/>
                <a:gd name="connsiteY21" fmla="*/ 484720 h 942975"/>
                <a:gd name="connsiteX22" fmla="*/ 1381601 w 1809750"/>
                <a:gd name="connsiteY22" fmla="*/ 721892 h 942975"/>
                <a:gd name="connsiteX23" fmla="*/ 1395889 w 1809750"/>
                <a:gd name="connsiteY23" fmla="*/ 727607 h 942975"/>
                <a:gd name="connsiteX24" fmla="*/ 11906 w 1809750"/>
                <a:gd name="connsiteY24" fmla="*/ 554252 h 942975"/>
                <a:gd name="connsiteX25" fmla="*/ 7144 w 1809750"/>
                <a:gd name="connsiteY25" fmla="*/ 559015 h 942975"/>
                <a:gd name="connsiteX26" fmla="*/ 11906 w 1809750"/>
                <a:gd name="connsiteY26" fmla="*/ 563777 h 942975"/>
                <a:gd name="connsiteX27" fmla="*/ 1484471 w 1809750"/>
                <a:gd name="connsiteY27" fmla="*/ 773327 h 942975"/>
                <a:gd name="connsiteX28" fmla="*/ 1486376 w 1809750"/>
                <a:gd name="connsiteY28" fmla="*/ 773327 h 942975"/>
                <a:gd name="connsiteX29" fmla="*/ 1490186 w 1809750"/>
                <a:gd name="connsiteY29" fmla="*/ 770470 h 942975"/>
                <a:gd name="connsiteX30" fmla="*/ 1785461 w 1809750"/>
                <a:gd name="connsiteY30" fmla="*/ 943825 h 942975"/>
                <a:gd name="connsiteX31" fmla="*/ 1811179 w 1809750"/>
                <a:gd name="connsiteY31" fmla="*/ 915250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09750" h="942975">
                  <a:moveTo>
                    <a:pt x="1811179" y="915250"/>
                  </a:moveTo>
                  <a:cubicBezTo>
                    <a:pt x="1810226" y="914297"/>
                    <a:pt x="1805464" y="910487"/>
                    <a:pt x="1796891" y="903820"/>
                  </a:cubicBezTo>
                  <a:lnTo>
                    <a:pt x="1809274" y="890485"/>
                  </a:lnTo>
                  <a:cubicBezTo>
                    <a:pt x="1807369" y="889532"/>
                    <a:pt x="1797844" y="880007"/>
                    <a:pt x="1779746" y="865720"/>
                  </a:cubicBezTo>
                  <a:cubicBezTo>
                    <a:pt x="1303496" y="268502"/>
                    <a:pt x="459581" y="12280"/>
                    <a:pt x="451009" y="7517"/>
                  </a:cubicBezTo>
                  <a:cubicBezTo>
                    <a:pt x="448151" y="6565"/>
                    <a:pt x="446246" y="7517"/>
                    <a:pt x="444341" y="9422"/>
                  </a:cubicBezTo>
                  <a:cubicBezTo>
                    <a:pt x="443389" y="11327"/>
                    <a:pt x="444341" y="14185"/>
                    <a:pt x="446246" y="16090"/>
                  </a:cubicBezTo>
                  <a:cubicBezTo>
                    <a:pt x="453866" y="19900"/>
                    <a:pt x="1267301" y="266597"/>
                    <a:pt x="1745456" y="839050"/>
                  </a:cubicBezTo>
                  <a:cubicBezTo>
                    <a:pt x="1678781" y="789520"/>
                    <a:pt x="1558766" y="707605"/>
                    <a:pt x="1381601" y="621880"/>
                  </a:cubicBezTo>
                  <a:cubicBezTo>
                    <a:pt x="1126331" y="498055"/>
                    <a:pt x="754856" y="350417"/>
                    <a:pt x="168116" y="304697"/>
                  </a:cubicBezTo>
                  <a:cubicBezTo>
                    <a:pt x="157639" y="303745"/>
                    <a:pt x="148114" y="311365"/>
                    <a:pt x="147161" y="322795"/>
                  </a:cubicBezTo>
                  <a:cubicBezTo>
                    <a:pt x="146209" y="333272"/>
                    <a:pt x="153829" y="341845"/>
                    <a:pt x="164306" y="342797"/>
                  </a:cubicBezTo>
                  <a:cubicBezTo>
                    <a:pt x="744379" y="388517"/>
                    <a:pt x="1110139" y="534250"/>
                    <a:pt x="1363504" y="657122"/>
                  </a:cubicBezTo>
                  <a:cubicBezTo>
                    <a:pt x="1389221" y="669505"/>
                    <a:pt x="1413986" y="681887"/>
                    <a:pt x="1436846" y="694270"/>
                  </a:cubicBezTo>
                  <a:cubicBezTo>
                    <a:pt x="791051" y="396137"/>
                    <a:pt x="105251" y="385660"/>
                    <a:pt x="97631" y="385660"/>
                  </a:cubicBezTo>
                  <a:cubicBezTo>
                    <a:pt x="94774" y="385660"/>
                    <a:pt x="92869" y="387565"/>
                    <a:pt x="92869" y="390422"/>
                  </a:cubicBezTo>
                  <a:cubicBezTo>
                    <a:pt x="92869" y="393280"/>
                    <a:pt x="94774" y="395185"/>
                    <a:pt x="97631" y="395185"/>
                  </a:cubicBezTo>
                  <a:cubicBezTo>
                    <a:pt x="106204" y="395185"/>
                    <a:pt x="819626" y="405662"/>
                    <a:pt x="1475899" y="720940"/>
                  </a:cubicBezTo>
                  <a:cubicBezTo>
                    <a:pt x="1451134" y="710462"/>
                    <a:pt x="1425416" y="699032"/>
                    <a:pt x="1397794" y="687602"/>
                  </a:cubicBezTo>
                  <a:cubicBezTo>
                    <a:pt x="1141571" y="582827"/>
                    <a:pt x="704374" y="473290"/>
                    <a:pt x="70009" y="446620"/>
                  </a:cubicBezTo>
                  <a:cubicBezTo>
                    <a:pt x="59531" y="446620"/>
                    <a:pt x="50959" y="454240"/>
                    <a:pt x="50006" y="464717"/>
                  </a:cubicBezTo>
                  <a:cubicBezTo>
                    <a:pt x="50006" y="475195"/>
                    <a:pt x="57626" y="483767"/>
                    <a:pt x="68104" y="484720"/>
                  </a:cubicBezTo>
                  <a:cubicBezTo>
                    <a:pt x="695801" y="511390"/>
                    <a:pt x="1128236" y="619975"/>
                    <a:pt x="1381601" y="721892"/>
                  </a:cubicBezTo>
                  <a:cubicBezTo>
                    <a:pt x="1386364" y="723797"/>
                    <a:pt x="1391126" y="725702"/>
                    <a:pt x="1395889" y="727607"/>
                  </a:cubicBezTo>
                  <a:cubicBezTo>
                    <a:pt x="758666" y="501865"/>
                    <a:pt x="19526" y="554252"/>
                    <a:pt x="11906" y="554252"/>
                  </a:cubicBezTo>
                  <a:cubicBezTo>
                    <a:pt x="9049" y="554252"/>
                    <a:pt x="7144" y="556157"/>
                    <a:pt x="7144" y="559015"/>
                  </a:cubicBezTo>
                  <a:cubicBezTo>
                    <a:pt x="7144" y="561872"/>
                    <a:pt x="9049" y="563777"/>
                    <a:pt x="11906" y="563777"/>
                  </a:cubicBezTo>
                  <a:cubicBezTo>
                    <a:pt x="20479" y="563777"/>
                    <a:pt x="831056" y="505675"/>
                    <a:pt x="1484471" y="773327"/>
                  </a:cubicBezTo>
                  <a:cubicBezTo>
                    <a:pt x="1485424" y="773327"/>
                    <a:pt x="1486376" y="773327"/>
                    <a:pt x="1486376" y="773327"/>
                  </a:cubicBezTo>
                  <a:cubicBezTo>
                    <a:pt x="1488281" y="773327"/>
                    <a:pt x="1489234" y="772375"/>
                    <a:pt x="1490186" y="770470"/>
                  </a:cubicBezTo>
                  <a:cubicBezTo>
                    <a:pt x="1690211" y="863815"/>
                    <a:pt x="1783556" y="942872"/>
                    <a:pt x="1785461" y="943825"/>
                  </a:cubicBezTo>
                  <a:lnTo>
                    <a:pt x="1811179" y="915250"/>
                  </a:lnTo>
                  <a:close/>
                </a:path>
              </a:pathLst>
            </a:custGeom>
            <a:solidFill>
              <a:srgbClr val="F9F8F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127" name="文本框 11">
            <a:extLst>
              <a:ext uri="{FF2B5EF4-FFF2-40B4-BE49-F238E27FC236}">
                <a16:creationId xmlns:a16="http://schemas.microsoft.com/office/drawing/2014/main" id="{24C8C5A6-360A-4A34-ABE7-1BB00FD6755A}"/>
              </a:ext>
            </a:extLst>
          </p:cNvPr>
          <p:cNvSpPr txBox="1"/>
          <p:nvPr/>
        </p:nvSpPr>
        <p:spPr>
          <a:xfrm>
            <a:off x="1014155" y="5194354"/>
            <a:ext cx="1758668" cy="1107992"/>
          </a:xfrm>
          <a:prstGeom prst="rect">
            <a:avLst/>
          </a:prstGeom>
          <a:noFill/>
          <a:ln>
            <a:noFill/>
          </a:ln>
        </p:spPr>
        <p:txBody>
          <a:bodyPr wrap="square" lIns="91436" tIns="45718" rIns="91436" bIns="45718" rtlCol="0">
            <a:spAutoFit/>
          </a:bodyPr>
          <a:lstStyle>
            <a:defPPr>
              <a:defRPr lang="zh-CN"/>
            </a:defPPr>
            <a:lvl1pPr>
              <a:defRPr sz="4800">
                <a:ln w="12700">
                  <a:solidFill>
                    <a:srgbClr val="9C7D50"/>
                  </a:solidFill>
                </a:ln>
                <a:solidFill>
                  <a:srgbClr val="F5C587"/>
                </a:solidFill>
                <a:latin typeface="汉仪铁线黑-85简" panose="00020600040101010101" pitchFamily="18" charset="-122"/>
                <a:ea typeface="汉仪铁线黑-85简" panose="00020600040101010101" pitchFamily="18" charset="-122"/>
              </a:defRPr>
            </a:lvl1pPr>
          </a:lstStyle>
          <a:p>
            <a:pPr algn="ctr">
              <a:buClr>
                <a:srgbClr val="000000"/>
              </a:buClr>
              <a:buFont typeface="Arial" panose="020B0604020202020204"/>
              <a:buNone/>
              <a:defRPr/>
            </a:pPr>
            <a:r>
              <a:rPr lang="en-US" altLang="zh-CN" sz="6600" kern="0" dirty="0">
                <a:ln w="12700">
                  <a:solidFill>
                    <a:srgbClr val="571D18"/>
                  </a:solidFill>
                </a:ln>
                <a:solidFill>
                  <a:srgbClr val="FF8029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 panose="020B0604020202020204"/>
              </a:rPr>
              <a:t>01</a:t>
            </a:r>
            <a:endParaRPr lang="zh-CN" altLang="en-US" sz="6600" kern="0" dirty="0">
              <a:ln w="12700">
                <a:solidFill>
                  <a:srgbClr val="571D18"/>
                </a:solidFill>
              </a:ln>
              <a:solidFill>
                <a:srgbClr val="FF8029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Arial" panose="020B0604020202020204"/>
            </a:endParaRPr>
          </a:p>
        </p:txBody>
      </p:sp>
      <p:sp>
        <p:nvSpPr>
          <p:cNvPr id="128" name="文本框 11">
            <a:extLst>
              <a:ext uri="{FF2B5EF4-FFF2-40B4-BE49-F238E27FC236}">
                <a16:creationId xmlns:a16="http://schemas.microsoft.com/office/drawing/2014/main" id="{2B55B66E-6667-4157-9A72-9BF2E08138EA}"/>
              </a:ext>
            </a:extLst>
          </p:cNvPr>
          <p:cNvSpPr txBox="1"/>
          <p:nvPr/>
        </p:nvSpPr>
        <p:spPr>
          <a:xfrm>
            <a:off x="5017195" y="5306114"/>
            <a:ext cx="1758668" cy="1107992"/>
          </a:xfrm>
          <a:prstGeom prst="rect">
            <a:avLst/>
          </a:prstGeom>
          <a:noFill/>
        </p:spPr>
        <p:txBody>
          <a:bodyPr wrap="square" lIns="91436" tIns="45718" rIns="91436" bIns="45718" rtlCol="0">
            <a:spAutoFit/>
          </a:bodyPr>
          <a:lstStyle>
            <a:defPPr>
              <a:defRPr lang="zh-CN"/>
            </a:defPPr>
            <a:lvl1pPr>
              <a:defRPr sz="4800">
                <a:ln w="12700">
                  <a:solidFill>
                    <a:srgbClr val="9C7D50"/>
                  </a:solidFill>
                </a:ln>
                <a:solidFill>
                  <a:srgbClr val="F5C587"/>
                </a:solidFill>
                <a:latin typeface="汉仪铁线黑-85简" panose="00020600040101010101" pitchFamily="18" charset="-122"/>
                <a:ea typeface="汉仪铁线黑-85简" panose="00020600040101010101" pitchFamily="18" charset="-122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r>
              <a:rPr kumimoji="0" lang="en-US" altLang="zh-CN" sz="6600" b="0" i="0" u="none" strike="noStrike" kern="0" cap="none" spc="0" normalizeH="0" baseline="0" noProof="0" dirty="0">
                <a:ln w="12700">
                  <a:solidFill>
                    <a:srgbClr val="571D18"/>
                  </a:solidFill>
                </a:ln>
                <a:solidFill>
                  <a:srgbClr val="FF8029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 panose="020B0604020202020204"/>
              </a:rPr>
              <a:t>02</a:t>
            </a:r>
            <a:endParaRPr kumimoji="0" lang="zh-CN" altLang="en-US" sz="6600" b="0" i="0" u="none" strike="noStrike" kern="0" cap="none" spc="0" normalizeH="0" baseline="0" noProof="0" dirty="0">
              <a:ln w="12700">
                <a:solidFill>
                  <a:srgbClr val="571D18"/>
                </a:solidFill>
              </a:ln>
              <a:solidFill>
                <a:srgbClr val="FF8029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Arial" panose="020B0604020202020204"/>
            </a:endParaRPr>
          </a:p>
        </p:txBody>
      </p:sp>
      <p:sp>
        <p:nvSpPr>
          <p:cNvPr id="129" name="文本框 11">
            <a:extLst>
              <a:ext uri="{FF2B5EF4-FFF2-40B4-BE49-F238E27FC236}">
                <a16:creationId xmlns:a16="http://schemas.microsoft.com/office/drawing/2014/main" id="{94F8459A-5F1A-4A3A-B908-46E165B81F97}"/>
              </a:ext>
            </a:extLst>
          </p:cNvPr>
          <p:cNvSpPr txBox="1"/>
          <p:nvPr/>
        </p:nvSpPr>
        <p:spPr>
          <a:xfrm>
            <a:off x="9020235" y="5234994"/>
            <a:ext cx="1758668" cy="1107992"/>
          </a:xfrm>
          <a:prstGeom prst="rect">
            <a:avLst/>
          </a:prstGeom>
          <a:noFill/>
        </p:spPr>
        <p:txBody>
          <a:bodyPr wrap="square" lIns="91436" tIns="45718" rIns="91436" bIns="45718" rtlCol="0">
            <a:spAutoFit/>
          </a:bodyPr>
          <a:lstStyle>
            <a:defPPr>
              <a:defRPr lang="zh-CN"/>
            </a:defPPr>
            <a:lvl1pPr>
              <a:defRPr sz="4800">
                <a:ln w="12700">
                  <a:solidFill>
                    <a:srgbClr val="9C7D50"/>
                  </a:solidFill>
                </a:ln>
                <a:solidFill>
                  <a:srgbClr val="F5C587"/>
                </a:solidFill>
                <a:latin typeface="汉仪铁线黑-85简" panose="00020600040101010101" pitchFamily="18" charset="-122"/>
                <a:ea typeface="汉仪铁线黑-85简" panose="00020600040101010101" pitchFamily="18" charset="-122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/>
              <a:buNone/>
              <a:tabLst/>
              <a:defRPr/>
            </a:pPr>
            <a:r>
              <a:rPr kumimoji="0" lang="en-US" altLang="zh-CN" sz="6600" b="0" i="0" u="none" strike="noStrike" kern="0" cap="none" spc="0" normalizeH="0" baseline="0" noProof="0" dirty="0">
                <a:ln w="12700">
                  <a:solidFill>
                    <a:srgbClr val="571D18"/>
                  </a:solidFill>
                </a:ln>
                <a:solidFill>
                  <a:srgbClr val="FF8029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  <a:sym typeface="Arial" panose="020B0604020202020204"/>
              </a:rPr>
              <a:t>03</a:t>
            </a:r>
            <a:endParaRPr kumimoji="0" lang="zh-CN" altLang="en-US" sz="6600" b="0" i="0" u="none" strike="noStrike" kern="0" cap="none" spc="0" normalizeH="0" baseline="0" noProof="0" dirty="0">
              <a:ln w="12700">
                <a:solidFill>
                  <a:srgbClr val="571D18"/>
                </a:solidFill>
              </a:ln>
              <a:solidFill>
                <a:srgbClr val="FF8029"/>
              </a:solidFill>
              <a:effectLst/>
              <a:uLnTx/>
              <a:uFillTx/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  <a:sym typeface="Arial" panose="020B0604020202020204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5191284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5381"/>
    </mc:Choice>
    <mc:Fallback xmlns="">
      <p:transition spd="slow" advTm="15381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0" grpId="0" animBg="1"/>
      <p:bldP spid="128" grpId="0"/>
      <p:bldP spid="129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" name="Rectangle 151">
            <a:extLst>
              <a:ext uri="{FF2B5EF4-FFF2-40B4-BE49-F238E27FC236}">
                <a16:creationId xmlns:a16="http://schemas.microsoft.com/office/drawing/2014/main" id="{82CA14A9-146A-4F5F-92D6-6564735A7456}"/>
              </a:ext>
            </a:extLst>
          </p:cNvPr>
          <p:cNvSpPr/>
          <p:nvPr/>
        </p:nvSpPr>
        <p:spPr>
          <a:xfrm>
            <a:off x="152400" y="0"/>
            <a:ext cx="2865120" cy="6858000"/>
          </a:xfrm>
          <a:prstGeom prst="rect">
            <a:avLst/>
          </a:prstGeom>
          <a:solidFill>
            <a:srgbClr val="FF8029"/>
          </a:solidFill>
          <a:ln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69" name="Rectangle 168">
            <a:extLst>
              <a:ext uri="{FF2B5EF4-FFF2-40B4-BE49-F238E27FC236}">
                <a16:creationId xmlns:a16="http://schemas.microsoft.com/office/drawing/2014/main" id="{1F2EE7B8-F388-4721-93F9-22A69C7EBA74}"/>
              </a:ext>
            </a:extLst>
          </p:cNvPr>
          <p:cNvSpPr/>
          <p:nvPr/>
        </p:nvSpPr>
        <p:spPr>
          <a:xfrm>
            <a:off x="11582400" y="53"/>
            <a:ext cx="609600" cy="6858000"/>
          </a:xfrm>
          <a:prstGeom prst="rect">
            <a:avLst/>
          </a:prstGeom>
          <a:solidFill>
            <a:srgbClr val="FF80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60" name="Freeform: Shape 159">
            <a:extLst>
              <a:ext uri="{FF2B5EF4-FFF2-40B4-BE49-F238E27FC236}">
                <a16:creationId xmlns:a16="http://schemas.microsoft.com/office/drawing/2014/main" id="{EB84A709-C8AC-4938-A2D2-479A91F72D9C}"/>
              </a:ext>
            </a:extLst>
          </p:cNvPr>
          <p:cNvSpPr/>
          <p:nvPr/>
        </p:nvSpPr>
        <p:spPr>
          <a:xfrm rot="2166341">
            <a:off x="-1176829" y="65608"/>
            <a:ext cx="5692180" cy="6763423"/>
          </a:xfrm>
          <a:custGeom>
            <a:avLst/>
            <a:gdLst>
              <a:gd name="connsiteX0" fmla="*/ 7329514 w 7361511"/>
              <a:gd name="connsiteY0" fmla="*/ 6454811 h 8467631"/>
              <a:gd name="connsiteX1" fmla="*/ 7361511 w 7361511"/>
              <a:gd name="connsiteY1" fmla="*/ 6501004 h 8467631"/>
              <a:gd name="connsiteX2" fmla="*/ 7329514 w 7361511"/>
              <a:gd name="connsiteY2" fmla="*/ 6523168 h 8467631"/>
              <a:gd name="connsiteX3" fmla="*/ 6718721 w 7361511"/>
              <a:gd name="connsiteY3" fmla="*/ 5573039 h 8467631"/>
              <a:gd name="connsiteX4" fmla="*/ 7003911 w 7361511"/>
              <a:gd name="connsiteY4" fmla="*/ 5984755 h 8467631"/>
              <a:gd name="connsiteX5" fmla="*/ 7003911 w 7361511"/>
              <a:gd name="connsiteY5" fmla="*/ 6748710 h 8467631"/>
              <a:gd name="connsiteX6" fmla="*/ 6718721 w 7361511"/>
              <a:gd name="connsiteY6" fmla="*/ 6946257 h 8467631"/>
              <a:gd name="connsiteX7" fmla="*/ 6107928 w 7361511"/>
              <a:gd name="connsiteY7" fmla="*/ 4691266 h 8467631"/>
              <a:gd name="connsiteX8" fmla="*/ 6393118 w 7361511"/>
              <a:gd name="connsiteY8" fmla="*/ 5102982 h 8467631"/>
              <a:gd name="connsiteX9" fmla="*/ 6393118 w 7361511"/>
              <a:gd name="connsiteY9" fmla="*/ 7171798 h 8467631"/>
              <a:gd name="connsiteX10" fmla="*/ 6107927 w 7361511"/>
              <a:gd name="connsiteY10" fmla="*/ 7369346 h 8467631"/>
              <a:gd name="connsiteX11" fmla="*/ 5497135 w 7361511"/>
              <a:gd name="connsiteY11" fmla="*/ 3809494 h 8467631"/>
              <a:gd name="connsiteX12" fmla="*/ 5782325 w 7361511"/>
              <a:gd name="connsiteY12" fmla="*/ 4221209 h 8467631"/>
              <a:gd name="connsiteX13" fmla="*/ 5782325 w 7361511"/>
              <a:gd name="connsiteY13" fmla="*/ 7594887 h 8467631"/>
              <a:gd name="connsiteX14" fmla="*/ 5497135 w 7361511"/>
              <a:gd name="connsiteY14" fmla="*/ 7792435 h 8467631"/>
              <a:gd name="connsiteX15" fmla="*/ 4886343 w 7361511"/>
              <a:gd name="connsiteY15" fmla="*/ 2927723 h 8467631"/>
              <a:gd name="connsiteX16" fmla="*/ 5171533 w 7361511"/>
              <a:gd name="connsiteY16" fmla="*/ 3339438 h 8467631"/>
              <a:gd name="connsiteX17" fmla="*/ 5171533 w 7361511"/>
              <a:gd name="connsiteY17" fmla="*/ 8017975 h 8467631"/>
              <a:gd name="connsiteX18" fmla="*/ 4886344 w 7361511"/>
              <a:gd name="connsiteY18" fmla="*/ 8215522 h 8467631"/>
              <a:gd name="connsiteX19" fmla="*/ 4275550 w 7361511"/>
              <a:gd name="connsiteY19" fmla="*/ 2045951 h 8467631"/>
              <a:gd name="connsiteX20" fmla="*/ 4560740 w 7361511"/>
              <a:gd name="connsiteY20" fmla="*/ 2457665 h 8467631"/>
              <a:gd name="connsiteX21" fmla="*/ 4560740 w 7361511"/>
              <a:gd name="connsiteY21" fmla="*/ 8441064 h 8467631"/>
              <a:gd name="connsiteX22" fmla="*/ 4522386 w 7361511"/>
              <a:gd name="connsiteY22" fmla="*/ 8467631 h 8467631"/>
              <a:gd name="connsiteX23" fmla="*/ 4275550 w 7361511"/>
              <a:gd name="connsiteY23" fmla="*/ 8111286 h 8467631"/>
              <a:gd name="connsiteX24" fmla="*/ 3664757 w 7361511"/>
              <a:gd name="connsiteY24" fmla="*/ 1164178 h 8467631"/>
              <a:gd name="connsiteX25" fmla="*/ 3949947 w 7361511"/>
              <a:gd name="connsiteY25" fmla="*/ 1575893 h 8467631"/>
              <a:gd name="connsiteX26" fmla="*/ 3949947 w 7361511"/>
              <a:gd name="connsiteY26" fmla="*/ 7641229 h 8467631"/>
              <a:gd name="connsiteX27" fmla="*/ 3664757 w 7361511"/>
              <a:gd name="connsiteY27" fmla="*/ 7229513 h 8467631"/>
              <a:gd name="connsiteX28" fmla="*/ 3053964 w 7361511"/>
              <a:gd name="connsiteY28" fmla="*/ 282405 h 8467631"/>
              <a:gd name="connsiteX29" fmla="*/ 3339155 w 7361511"/>
              <a:gd name="connsiteY29" fmla="*/ 694122 h 8467631"/>
              <a:gd name="connsiteX30" fmla="*/ 3339154 w 7361511"/>
              <a:gd name="connsiteY30" fmla="*/ 6759456 h 8467631"/>
              <a:gd name="connsiteX31" fmla="*/ 3053964 w 7361511"/>
              <a:gd name="connsiteY31" fmla="*/ 6347740 h 8467631"/>
              <a:gd name="connsiteX32" fmla="*/ 895983 w 7361511"/>
              <a:gd name="connsiteY32" fmla="*/ 1269266 h 8467631"/>
              <a:gd name="connsiteX33" fmla="*/ 895983 w 7361511"/>
              <a:gd name="connsiteY33" fmla="*/ 3232367 h 8467631"/>
              <a:gd name="connsiteX34" fmla="*/ 610794 w 7361511"/>
              <a:gd name="connsiteY34" fmla="*/ 2820653 h 8467631"/>
              <a:gd name="connsiteX35" fmla="*/ 610794 w 7361511"/>
              <a:gd name="connsiteY35" fmla="*/ 1466813 h 8467631"/>
              <a:gd name="connsiteX36" fmla="*/ 2728361 w 7361511"/>
              <a:gd name="connsiteY36" fmla="*/ 0 h 8467631"/>
              <a:gd name="connsiteX37" fmla="*/ 2728361 w 7361511"/>
              <a:gd name="connsiteY37" fmla="*/ 5877683 h 8467631"/>
              <a:gd name="connsiteX38" fmla="*/ 2443171 w 7361511"/>
              <a:gd name="connsiteY38" fmla="*/ 5465968 h 8467631"/>
              <a:gd name="connsiteX39" fmla="*/ 2443171 w 7361511"/>
              <a:gd name="connsiteY39" fmla="*/ 197548 h 8467631"/>
              <a:gd name="connsiteX40" fmla="*/ 0 w 7361511"/>
              <a:gd name="connsiteY40" fmla="*/ 1889902 h 8467631"/>
              <a:gd name="connsiteX41" fmla="*/ 285190 w 7361511"/>
              <a:gd name="connsiteY41" fmla="*/ 1692355 h 8467631"/>
              <a:gd name="connsiteX42" fmla="*/ 285190 w 7361511"/>
              <a:gd name="connsiteY42" fmla="*/ 2350594 h 8467631"/>
              <a:gd name="connsiteX43" fmla="*/ 0 w 7361511"/>
              <a:gd name="connsiteY43" fmla="*/ 1938879 h 8467631"/>
              <a:gd name="connsiteX44" fmla="*/ 2117569 w 7361511"/>
              <a:gd name="connsiteY44" fmla="*/ 423088 h 8467631"/>
              <a:gd name="connsiteX45" fmla="*/ 2117569 w 7361511"/>
              <a:gd name="connsiteY45" fmla="*/ 4995912 h 8467631"/>
              <a:gd name="connsiteX46" fmla="*/ 1832379 w 7361511"/>
              <a:gd name="connsiteY46" fmla="*/ 4584197 h 8467631"/>
              <a:gd name="connsiteX47" fmla="*/ 1832379 w 7361511"/>
              <a:gd name="connsiteY47" fmla="*/ 620636 h 8467631"/>
              <a:gd name="connsiteX48" fmla="*/ 1506777 w 7361511"/>
              <a:gd name="connsiteY48" fmla="*/ 846176 h 8467631"/>
              <a:gd name="connsiteX49" fmla="*/ 1506777 w 7361511"/>
              <a:gd name="connsiteY49" fmla="*/ 4114141 h 8467631"/>
              <a:gd name="connsiteX50" fmla="*/ 1221587 w 7361511"/>
              <a:gd name="connsiteY50" fmla="*/ 3702425 h 8467631"/>
              <a:gd name="connsiteX51" fmla="*/ 1221587 w 7361511"/>
              <a:gd name="connsiteY51" fmla="*/ 1043724 h 8467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7361511" h="8467631">
                <a:moveTo>
                  <a:pt x="7329514" y="6454811"/>
                </a:moveTo>
                <a:lnTo>
                  <a:pt x="7361511" y="6501004"/>
                </a:lnTo>
                <a:lnTo>
                  <a:pt x="7329514" y="6523168"/>
                </a:lnTo>
                <a:close/>
                <a:moveTo>
                  <a:pt x="6718721" y="5573039"/>
                </a:moveTo>
                <a:lnTo>
                  <a:pt x="7003911" y="5984755"/>
                </a:lnTo>
                <a:lnTo>
                  <a:pt x="7003911" y="6748710"/>
                </a:lnTo>
                <a:lnTo>
                  <a:pt x="6718721" y="6946257"/>
                </a:lnTo>
                <a:close/>
                <a:moveTo>
                  <a:pt x="6107928" y="4691266"/>
                </a:moveTo>
                <a:lnTo>
                  <a:pt x="6393118" y="5102982"/>
                </a:lnTo>
                <a:lnTo>
                  <a:pt x="6393118" y="7171798"/>
                </a:lnTo>
                <a:lnTo>
                  <a:pt x="6107927" y="7369346"/>
                </a:lnTo>
                <a:close/>
                <a:moveTo>
                  <a:pt x="5497135" y="3809494"/>
                </a:moveTo>
                <a:lnTo>
                  <a:pt x="5782325" y="4221209"/>
                </a:lnTo>
                <a:lnTo>
                  <a:pt x="5782325" y="7594887"/>
                </a:lnTo>
                <a:lnTo>
                  <a:pt x="5497135" y="7792435"/>
                </a:lnTo>
                <a:close/>
                <a:moveTo>
                  <a:pt x="4886343" y="2927723"/>
                </a:moveTo>
                <a:lnTo>
                  <a:pt x="5171533" y="3339438"/>
                </a:lnTo>
                <a:lnTo>
                  <a:pt x="5171533" y="8017975"/>
                </a:lnTo>
                <a:lnTo>
                  <a:pt x="4886344" y="8215522"/>
                </a:lnTo>
                <a:close/>
                <a:moveTo>
                  <a:pt x="4275550" y="2045951"/>
                </a:moveTo>
                <a:lnTo>
                  <a:pt x="4560740" y="2457665"/>
                </a:lnTo>
                <a:lnTo>
                  <a:pt x="4560740" y="8441064"/>
                </a:lnTo>
                <a:lnTo>
                  <a:pt x="4522386" y="8467631"/>
                </a:lnTo>
                <a:lnTo>
                  <a:pt x="4275550" y="8111286"/>
                </a:lnTo>
                <a:close/>
                <a:moveTo>
                  <a:pt x="3664757" y="1164178"/>
                </a:moveTo>
                <a:lnTo>
                  <a:pt x="3949947" y="1575893"/>
                </a:lnTo>
                <a:lnTo>
                  <a:pt x="3949947" y="7641229"/>
                </a:lnTo>
                <a:lnTo>
                  <a:pt x="3664757" y="7229513"/>
                </a:lnTo>
                <a:close/>
                <a:moveTo>
                  <a:pt x="3053964" y="282405"/>
                </a:moveTo>
                <a:lnTo>
                  <a:pt x="3339155" y="694122"/>
                </a:lnTo>
                <a:lnTo>
                  <a:pt x="3339154" y="6759456"/>
                </a:lnTo>
                <a:lnTo>
                  <a:pt x="3053964" y="6347740"/>
                </a:lnTo>
                <a:close/>
                <a:moveTo>
                  <a:pt x="895983" y="1269266"/>
                </a:moveTo>
                <a:lnTo>
                  <a:pt x="895983" y="3232367"/>
                </a:lnTo>
                <a:lnTo>
                  <a:pt x="610794" y="2820653"/>
                </a:lnTo>
                <a:lnTo>
                  <a:pt x="610794" y="1466813"/>
                </a:lnTo>
                <a:close/>
                <a:moveTo>
                  <a:pt x="2728361" y="0"/>
                </a:moveTo>
                <a:lnTo>
                  <a:pt x="2728361" y="5877683"/>
                </a:lnTo>
                <a:lnTo>
                  <a:pt x="2443171" y="5465968"/>
                </a:lnTo>
                <a:lnTo>
                  <a:pt x="2443171" y="197548"/>
                </a:lnTo>
                <a:close/>
                <a:moveTo>
                  <a:pt x="0" y="1889902"/>
                </a:moveTo>
                <a:lnTo>
                  <a:pt x="285190" y="1692355"/>
                </a:lnTo>
                <a:lnTo>
                  <a:pt x="285190" y="2350594"/>
                </a:lnTo>
                <a:lnTo>
                  <a:pt x="0" y="1938879"/>
                </a:lnTo>
                <a:close/>
                <a:moveTo>
                  <a:pt x="2117569" y="423088"/>
                </a:moveTo>
                <a:lnTo>
                  <a:pt x="2117569" y="4995912"/>
                </a:lnTo>
                <a:lnTo>
                  <a:pt x="1832379" y="4584197"/>
                </a:lnTo>
                <a:lnTo>
                  <a:pt x="1832379" y="620636"/>
                </a:lnTo>
                <a:close/>
                <a:moveTo>
                  <a:pt x="1506777" y="846176"/>
                </a:moveTo>
                <a:lnTo>
                  <a:pt x="1506777" y="4114141"/>
                </a:lnTo>
                <a:lnTo>
                  <a:pt x="1221587" y="3702425"/>
                </a:lnTo>
                <a:lnTo>
                  <a:pt x="1221587" y="1043724"/>
                </a:lnTo>
                <a:close/>
              </a:path>
            </a:pathLst>
          </a:custGeom>
          <a:solidFill>
            <a:srgbClr val="FFFF99">
              <a:alpha val="3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516955" y="1734431"/>
            <a:ext cx="958096" cy="76944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4400" b="1" i="0" u="none" strike="noStrike" kern="1200" cap="none" spc="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/>
                <a:cs typeface="Arial" pitchFamily="34" charset="0"/>
              </a:rPr>
              <a:t>01</a:t>
            </a:r>
            <a:endParaRPr kumimoji="0" lang="ko-KR" altLang="en-US" sz="4400" b="1" i="0" u="none" strike="noStrike" kern="1200" cap="none" spc="0" normalizeH="0" baseline="0" noProof="0" dirty="0">
              <a:ln>
                <a:noFill/>
              </a:ln>
              <a:solidFill>
                <a:srgbClr val="FF6600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grpSp>
        <p:nvGrpSpPr>
          <p:cNvPr id="49" name="Group 48">
            <a:extLst>
              <a:ext uri="{FF2B5EF4-FFF2-40B4-BE49-F238E27FC236}">
                <a16:creationId xmlns:a16="http://schemas.microsoft.com/office/drawing/2014/main" id="{AB418A56-7D2A-4130-8498-5C5D15390FEB}"/>
              </a:ext>
            </a:extLst>
          </p:cNvPr>
          <p:cNvGrpSpPr/>
          <p:nvPr/>
        </p:nvGrpSpPr>
        <p:grpSpPr>
          <a:xfrm rot="20391107">
            <a:off x="1552574" y="3245027"/>
            <a:ext cx="2315135" cy="2777739"/>
            <a:chOff x="8479089" y="1262387"/>
            <a:chExt cx="6147593" cy="5684813"/>
          </a:xfrm>
        </p:grpSpPr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6B738F09-BE00-45D3-88A5-FDB1618D8D19}"/>
                </a:ext>
              </a:extLst>
            </p:cNvPr>
            <p:cNvGrpSpPr/>
            <p:nvPr/>
          </p:nvGrpSpPr>
          <p:grpSpPr>
            <a:xfrm rot="20275744" flipH="1">
              <a:off x="9114364" y="4275293"/>
              <a:ext cx="965714" cy="1155036"/>
              <a:chOff x="5704433" y="717502"/>
              <a:chExt cx="7365528" cy="8809481"/>
            </a:xfrm>
          </p:grpSpPr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B7DC8659-9D27-456B-9E4E-B4A13119D357}"/>
                  </a:ext>
                </a:extLst>
              </p:cNvPr>
              <p:cNvSpPr/>
              <p:nvPr/>
            </p:nvSpPr>
            <p:spPr>
              <a:xfrm>
                <a:off x="11674968" y="8268753"/>
                <a:ext cx="765879" cy="1258230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0" h="438150">
                    <a:moveTo>
                      <a:pt x="0" y="0"/>
                    </a:moveTo>
                    <a:lnTo>
                      <a:pt x="19050" y="438150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3A8E1560-9381-49AF-96E5-169BE3FD3DCE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585072EC-EAC1-4A8C-A727-218C44150C9A}"/>
                  </a:ext>
                </a:extLst>
              </p:cNvPr>
              <p:cNvSpPr/>
              <p:nvPr/>
            </p:nvSpPr>
            <p:spPr>
              <a:xfrm>
                <a:off x="5704433" y="5540923"/>
                <a:ext cx="793232" cy="589649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6225" h="205332">
                    <a:moveTo>
                      <a:pt x="157232" y="0"/>
                    </a:moveTo>
                    <a:lnTo>
                      <a:pt x="0" y="205332"/>
                    </a:lnTo>
                    <a:lnTo>
                      <a:pt x="276225" y="157707"/>
                    </a:lnTo>
                    <a:lnTo>
                      <a:pt x="15723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2C63F105-6E15-46F1-9DCD-F9479B05DEE5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0430C843-00CE-447B-8F31-3A35BF7F4D19}"/>
                  </a:ext>
                </a:extLst>
              </p:cNvPr>
              <p:cNvSpPr/>
              <p:nvPr/>
            </p:nvSpPr>
            <p:spPr>
              <a:xfrm>
                <a:off x="10143209" y="2425829"/>
                <a:ext cx="2926752" cy="3993512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9175" h="1390650">
                    <a:moveTo>
                      <a:pt x="1019175" y="0"/>
                    </a:moveTo>
                    <a:lnTo>
                      <a:pt x="0" y="295275"/>
                    </a:lnTo>
                    <a:lnTo>
                      <a:pt x="19050" y="1390650"/>
                    </a:lnTo>
                    <a:lnTo>
                      <a:pt x="101917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230D7E1F-305A-450C-84D1-009E7FA1308B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7FDEF37D-0B4C-4463-837A-9B5CC6542C5E}"/>
                  </a:ext>
                </a:extLst>
              </p:cNvPr>
              <p:cNvSpPr/>
              <p:nvPr/>
            </p:nvSpPr>
            <p:spPr>
              <a:xfrm>
                <a:off x="7708809" y="717502"/>
                <a:ext cx="2543812" cy="6236443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171700">
                    <a:moveTo>
                      <a:pt x="0" y="914400"/>
                    </a:moveTo>
                    <a:lnTo>
                      <a:pt x="871538" y="0"/>
                    </a:lnTo>
                    <a:cubicBezTo>
                      <a:pt x="876300" y="723900"/>
                      <a:pt x="881063" y="1447800"/>
                      <a:pt x="885825" y="2171700"/>
                    </a:cubicBezTo>
                    <a:lnTo>
                      <a:pt x="0" y="91440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6700D410-542E-4490-AC2E-5733428A9F83}"/>
                </a:ext>
              </a:extLst>
            </p:cNvPr>
            <p:cNvGrpSpPr/>
            <p:nvPr/>
          </p:nvGrpSpPr>
          <p:grpSpPr>
            <a:xfrm rot="20275744" flipH="1">
              <a:off x="8479089" y="5341625"/>
              <a:ext cx="1416763" cy="1605575"/>
              <a:chOff x="5365048" y="479821"/>
              <a:chExt cx="8036930" cy="9108010"/>
            </a:xfrm>
          </p:grpSpPr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FC3E2579-7C0E-49CE-A38F-AD49B5FF5C18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F720685C-A63C-4EE8-A0F3-8B5F5E67F007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6DE35E59-3952-4EEF-909A-DF104EB419D6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501B19BB-6475-456B-B918-41FBADBDFD38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8C2EA56C-7A9A-4469-A4AE-1EA267D79667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86FA2514-C561-429A-BF52-4E36E2723D8C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E31D85F1-37B9-4685-82B7-A8D035891475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F4632AC1-AF4C-4594-996E-7255A1A0B775}"/>
                </a:ext>
              </a:extLst>
            </p:cNvPr>
            <p:cNvGrpSpPr/>
            <p:nvPr/>
          </p:nvGrpSpPr>
          <p:grpSpPr>
            <a:xfrm rot="20275744" flipH="1">
              <a:off x="10278521" y="5974428"/>
              <a:ext cx="496268" cy="512648"/>
              <a:chOff x="5365048" y="1982197"/>
              <a:chExt cx="7362621" cy="7605634"/>
            </a:xfrm>
          </p:grpSpPr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89B70B08-F517-40CC-8C79-7C67CBA9FD67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5BD33883-AAD7-44F7-BD37-9B8ECADB67A7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307A9DD2-FFCD-4720-94D7-F30DB64636B8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AD2DFBBD-AAD1-447F-BB48-1B2BCB778C17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7E774126-BA1E-4A48-8286-FFA0F8E3F8D0}"/>
                  </a:ext>
                </a:extLst>
              </p:cNvPr>
              <p:cNvSpPr/>
              <p:nvPr/>
            </p:nvSpPr>
            <p:spPr>
              <a:xfrm>
                <a:off x="9871173" y="3444023"/>
                <a:ext cx="1940058" cy="2975318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  <a:gd name="connsiteX0" fmla="*/ 1247497 w 1247497"/>
                  <a:gd name="connsiteY0" fmla="*/ 0 h 1024830"/>
                  <a:gd name="connsiteX1" fmla="*/ 0 w 1247497"/>
                  <a:gd name="connsiteY1" fmla="*/ 277330 h 1024830"/>
                  <a:gd name="connsiteX2" fmla="*/ 113780 w 1247497"/>
                  <a:gd name="connsiteY2" fmla="*/ 1024830 h 1024830"/>
                  <a:gd name="connsiteX3" fmla="*/ 1247497 w 1247497"/>
                  <a:gd name="connsiteY3" fmla="*/ 0 h 1024830"/>
                  <a:gd name="connsiteX0" fmla="*/ 675581 w 675581"/>
                  <a:gd name="connsiteY0" fmla="*/ 0 h 1036087"/>
                  <a:gd name="connsiteX1" fmla="*/ 0 w 675581"/>
                  <a:gd name="connsiteY1" fmla="*/ 288587 h 1036087"/>
                  <a:gd name="connsiteX2" fmla="*/ 113780 w 675581"/>
                  <a:gd name="connsiteY2" fmla="*/ 1036087 h 1036087"/>
                  <a:gd name="connsiteX3" fmla="*/ 675581 w 675581"/>
                  <a:gd name="connsiteY3" fmla="*/ 0 h 1036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5581" h="1036087">
                    <a:moveTo>
                      <a:pt x="675581" y="0"/>
                    </a:moveTo>
                    <a:lnTo>
                      <a:pt x="0" y="288587"/>
                    </a:lnTo>
                    <a:lnTo>
                      <a:pt x="113780" y="1036087"/>
                    </a:lnTo>
                    <a:lnTo>
                      <a:pt x="675581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82E37550-39D3-476A-9D0C-CB0EE00DFCD5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5C742560-5EB7-40E4-8A20-8D18F0243DAB}"/>
                  </a:ext>
                </a:extLst>
              </p:cNvPr>
              <p:cNvSpPr/>
              <p:nvPr/>
            </p:nvSpPr>
            <p:spPr>
              <a:xfrm>
                <a:off x="7708809" y="1982197"/>
                <a:ext cx="2543813" cy="4971750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  <a:gd name="connsiteX0" fmla="*/ 0 w 993639"/>
                  <a:gd name="connsiteY0" fmla="*/ 595440 h 1852740"/>
                  <a:gd name="connsiteX1" fmla="*/ 993498 w 993639"/>
                  <a:gd name="connsiteY1" fmla="*/ 0 h 1852740"/>
                  <a:gd name="connsiteX2" fmla="*/ 885825 w 993639"/>
                  <a:gd name="connsiteY2" fmla="*/ 1852740 h 1852740"/>
                  <a:gd name="connsiteX3" fmla="*/ 0 w 993639"/>
                  <a:gd name="connsiteY3" fmla="*/ 595440 h 1852740"/>
                  <a:gd name="connsiteX0" fmla="*/ 0 w 885825"/>
                  <a:gd name="connsiteY0" fmla="*/ 473999 h 1731299"/>
                  <a:gd name="connsiteX1" fmla="*/ 784851 w 885825"/>
                  <a:gd name="connsiteY1" fmla="*/ 0 h 1731299"/>
                  <a:gd name="connsiteX2" fmla="*/ 885825 w 885825"/>
                  <a:gd name="connsiteY2" fmla="*/ 1731299 h 1731299"/>
                  <a:gd name="connsiteX3" fmla="*/ 0 w 885825"/>
                  <a:gd name="connsiteY3" fmla="*/ 473999 h 1731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1731299">
                    <a:moveTo>
                      <a:pt x="0" y="473999"/>
                    </a:moveTo>
                    <a:lnTo>
                      <a:pt x="784851" y="0"/>
                    </a:lnTo>
                    <a:cubicBezTo>
                      <a:pt x="789613" y="723900"/>
                      <a:pt x="881063" y="1007399"/>
                      <a:pt x="885825" y="1731299"/>
                    </a:cubicBezTo>
                    <a:lnTo>
                      <a:pt x="0" y="473999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8524E513-E2C8-468A-A58A-CFC7E25F7891}"/>
                </a:ext>
              </a:extLst>
            </p:cNvPr>
            <p:cNvGrpSpPr/>
            <p:nvPr/>
          </p:nvGrpSpPr>
          <p:grpSpPr>
            <a:xfrm rot="20275744" flipH="1">
              <a:off x="11620616" y="3813253"/>
              <a:ext cx="1199247" cy="1359069"/>
              <a:chOff x="5365051" y="479822"/>
              <a:chExt cx="8036930" cy="9108006"/>
            </a:xfrm>
          </p:grpSpPr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2169EB12-DA5E-44B6-8F39-54A0F020640E}"/>
                  </a:ext>
                </a:extLst>
              </p:cNvPr>
              <p:cNvSpPr/>
              <p:nvPr/>
            </p:nvSpPr>
            <p:spPr>
              <a:xfrm>
                <a:off x="11674978" y="8268752"/>
                <a:ext cx="1052698" cy="1319076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8C6E7EBD-1C9C-466A-AD4E-1DB6D8D8C9F9}"/>
                  </a:ext>
                </a:extLst>
              </p:cNvPr>
              <p:cNvSpPr/>
              <p:nvPr/>
            </p:nvSpPr>
            <p:spPr>
              <a:xfrm>
                <a:off x="9107333" y="6879848"/>
                <a:ext cx="3333521" cy="1613813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570A29CA-6CC1-490C-9C31-08B6E00B3901}"/>
                  </a:ext>
                </a:extLst>
              </p:cNvPr>
              <p:cNvSpPr/>
              <p:nvPr/>
            </p:nvSpPr>
            <p:spPr>
              <a:xfrm>
                <a:off x="5365051" y="5540920"/>
                <a:ext cx="1132614" cy="452887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C891C4E6-CB29-4C2D-90B2-D70B47755178}"/>
                  </a:ext>
                </a:extLst>
              </p:cNvPr>
              <p:cNvSpPr/>
              <p:nvPr/>
            </p:nvSpPr>
            <p:spPr>
              <a:xfrm>
                <a:off x="6149703" y="5215816"/>
                <a:ext cx="1586462" cy="2373445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1E1001C2-8267-477D-89A7-F90FDF5DB246}"/>
                  </a:ext>
                </a:extLst>
              </p:cNvPr>
              <p:cNvSpPr/>
              <p:nvPr/>
            </p:nvSpPr>
            <p:spPr>
              <a:xfrm>
                <a:off x="9871175" y="2566273"/>
                <a:ext cx="3530806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66729FEA-1322-4C15-BE3C-1C6A37D38183}"/>
                  </a:ext>
                </a:extLst>
              </p:cNvPr>
              <p:cNvSpPr/>
              <p:nvPr/>
            </p:nvSpPr>
            <p:spPr>
              <a:xfrm>
                <a:off x="7585443" y="3324704"/>
                <a:ext cx="2667181" cy="4626400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9C27F096-CD01-4245-8DA2-8C084E2D4440}"/>
                  </a:ext>
                </a:extLst>
              </p:cNvPr>
              <p:cNvSpPr/>
              <p:nvPr/>
            </p:nvSpPr>
            <p:spPr>
              <a:xfrm>
                <a:off x="7708807" y="479822"/>
                <a:ext cx="2543816" cy="6474125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78CEB3E5-BC80-48C6-8415-C2DFAE3BD223}"/>
                </a:ext>
              </a:extLst>
            </p:cNvPr>
            <p:cNvGrpSpPr/>
            <p:nvPr/>
          </p:nvGrpSpPr>
          <p:grpSpPr>
            <a:xfrm rot="20073958" flipH="1">
              <a:off x="10116519" y="4915091"/>
              <a:ext cx="1567652" cy="1079675"/>
              <a:chOff x="3667032" y="1708483"/>
              <a:chExt cx="8105829" cy="5582653"/>
            </a:xfrm>
          </p:grpSpPr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FCC0AB56-626B-44BB-897D-173DA3087149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9F5555B2-70BE-43DD-B410-FF80124DFB2B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7C6CB87F-E252-406E-BD88-096A9A34CCA3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F6737F00-F775-4784-B59F-E5F4A06D5344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58CF56DE-8CEC-4B4E-B918-C1DFB6A5FEE2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C0001AC1-5456-4312-AF36-914B7BB6D8B6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0DDF2BA6-4189-4AC4-AB05-6B7AB839F670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3F94258E-8492-48DA-9616-17FFEA325B93}"/>
                </a:ext>
              </a:extLst>
            </p:cNvPr>
            <p:cNvGrpSpPr/>
            <p:nvPr/>
          </p:nvGrpSpPr>
          <p:grpSpPr>
            <a:xfrm rot="20073958" flipH="1">
              <a:off x="10286237" y="3877079"/>
              <a:ext cx="981094" cy="675699"/>
              <a:chOff x="3667032" y="1708483"/>
              <a:chExt cx="8105829" cy="5582653"/>
            </a:xfrm>
          </p:grpSpPr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BCDD47DD-FE7C-4A6C-9773-3FDD1269F05E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D14748D4-0EF0-46A5-BB1E-C3876C300683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00F5CC18-E877-471D-A6C7-D1E9B8FF8EB8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93F6DF02-1AEB-45DE-AFC1-367D8AD20521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950D4811-28B8-4155-B542-0267B4D7F6A8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C2E5FAA2-8A3B-44B6-BF6F-24890A7306F8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E490B12C-A200-46FA-BC51-A665EE4FFD8A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E777C03F-1225-43D8-8EE3-6D63ADD53603}"/>
                </a:ext>
              </a:extLst>
            </p:cNvPr>
            <p:cNvGrpSpPr/>
            <p:nvPr/>
          </p:nvGrpSpPr>
          <p:grpSpPr>
            <a:xfrm rot="20275744" flipH="1">
              <a:off x="10178216" y="1637990"/>
              <a:ext cx="1416763" cy="1605575"/>
              <a:chOff x="5365048" y="479821"/>
              <a:chExt cx="8036930" cy="9108010"/>
            </a:xfrm>
          </p:grpSpPr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62E72525-178B-4FA0-84BF-CC01B581051B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69CC5269-8E33-44FE-9CE8-DB9A37AA8711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6404344F-BCA1-4CF1-BE67-5C7679EB5426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6734C2D2-F60A-42DD-B42B-64384E825774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426592D0-DC86-4FEE-A0C6-1D7DA6412183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0B87A9A3-74F6-420F-AFBC-CC0A40DFF155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71BAFB78-B42B-4B72-A936-0DCE58C642A8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id="{879CCFBB-54D7-4D4F-9064-405F738524D6}"/>
                </a:ext>
              </a:extLst>
            </p:cNvPr>
            <p:cNvGrpSpPr/>
            <p:nvPr/>
          </p:nvGrpSpPr>
          <p:grpSpPr>
            <a:xfrm rot="20275744" flipH="1">
              <a:off x="11852978" y="2424207"/>
              <a:ext cx="1074020" cy="1217154"/>
              <a:chOff x="5365048" y="479821"/>
              <a:chExt cx="8036930" cy="9108010"/>
            </a:xfrm>
          </p:grpSpPr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35B5626F-E6D7-4A94-BF42-F2FAB1CD8641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9434F757-486E-4106-A1E3-0218FEF3CCBA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107355F6-81D2-4D0A-B020-739E29AAB2E2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1AD154E2-89F2-432E-AA9B-7424E2761CD7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B6617580-2F50-45D1-B20C-A64020C0BDB1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A7D66DE4-00B6-4AC5-BD23-7E2CCEE95FD3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BAE1DCA4-A861-42AE-944C-5EC37A8C55AC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E7342380-A1E7-43F3-9E43-7F9C32335906}"/>
                </a:ext>
              </a:extLst>
            </p:cNvPr>
            <p:cNvGrpSpPr/>
            <p:nvPr/>
          </p:nvGrpSpPr>
          <p:grpSpPr>
            <a:xfrm rot="21043784" flipH="1">
              <a:off x="12949687" y="4848328"/>
              <a:ext cx="885221" cy="609671"/>
              <a:chOff x="3667032" y="1708483"/>
              <a:chExt cx="8105829" cy="5582653"/>
            </a:xfrm>
          </p:grpSpPr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0FDD9D8A-523A-4FBA-A662-46E5AC35D20A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CCA98B03-5D1A-41C6-8201-E8104EFA2394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0E6C900F-9F37-4FAC-9D63-C787BA0181D0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645227E2-265B-4C48-BC65-812317D1C9EE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35B11BFA-D821-4CCB-A3C3-A8456C306E2D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161C27F5-BE5E-4C9E-B308-A6A0BD46730A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BEA7DB35-43EA-46C1-BFD9-305A3AD67D03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59" name="Group 58">
              <a:extLst>
                <a:ext uri="{FF2B5EF4-FFF2-40B4-BE49-F238E27FC236}">
                  <a16:creationId xmlns:a16="http://schemas.microsoft.com/office/drawing/2014/main" id="{CD81C25F-6C2B-4DFA-8B10-E10F977CFCD7}"/>
                </a:ext>
              </a:extLst>
            </p:cNvPr>
            <p:cNvGrpSpPr/>
            <p:nvPr/>
          </p:nvGrpSpPr>
          <p:grpSpPr>
            <a:xfrm rot="21043784" flipH="1">
              <a:off x="9098407" y="3250270"/>
              <a:ext cx="740471" cy="509978"/>
              <a:chOff x="3667032" y="1708483"/>
              <a:chExt cx="8105829" cy="5582653"/>
            </a:xfrm>
          </p:grpSpPr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AB0437A3-BE79-4F53-A9D4-DD75820D12FF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F6F73B6E-777C-47EE-A0F8-1D6AA17964BE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2BD1BA57-FC50-433A-B978-339684C0AA5F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D6C56A76-B71D-4348-9DFA-5DFE99CB0FF2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B0AF2679-7A3F-484E-9A5B-649D26E6218E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E242437E-E71E-492D-9572-EA09D1F965BE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527169D8-D601-475C-BFDC-E628F818BDC3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60" name="Group 59">
              <a:extLst>
                <a:ext uri="{FF2B5EF4-FFF2-40B4-BE49-F238E27FC236}">
                  <a16:creationId xmlns:a16="http://schemas.microsoft.com/office/drawing/2014/main" id="{321591C5-C04F-4C21-8ABD-82AA023FBA22}"/>
                </a:ext>
              </a:extLst>
            </p:cNvPr>
            <p:cNvGrpSpPr/>
            <p:nvPr/>
          </p:nvGrpSpPr>
          <p:grpSpPr>
            <a:xfrm rot="20275744" flipH="1">
              <a:off x="12999428" y="1262387"/>
              <a:ext cx="1627254" cy="1844118"/>
              <a:chOff x="5365048" y="479821"/>
              <a:chExt cx="8036930" cy="9108010"/>
            </a:xfrm>
          </p:grpSpPr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91255C69-2E23-4D49-9A54-EF2DC9B24D5E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098F8893-BA0E-411D-A35B-EF99CA6A4C5F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CB21944C-D3A3-40F6-8CEB-8CB9CA33C65B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A1212871-D3C6-450D-A8A2-D9EFD7F6BB32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6C02299B-C22A-4011-87B9-225C10BC1ACD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961FAA8A-DD86-4F31-A454-EADF3A7C00EA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20A9A607-097C-4648-BCA5-1140489E9E0F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DD65AD6E-67BC-4A89-9CA4-98E433159BEC}"/>
                </a:ext>
              </a:extLst>
            </p:cNvPr>
            <p:cNvGrpSpPr/>
            <p:nvPr/>
          </p:nvGrpSpPr>
          <p:grpSpPr>
            <a:xfrm rot="19361629" flipH="1">
              <a:off x="13519304" y="3604291"/>
              <a:ext cx="825203" cy="568334"/>
              <a:chOff x="3667032" y="1708483"/>
              <a:chExt cx="8105829" cy="5582653"/>
            </a:xfrm>
          </p:grpSpPr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C4ECD2AB-45AE-4A6C-98B6-B63FE7018C62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EA7D0A7C-B0D0-42D3-AFB3-E76E5104D00C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A20C431C-78D2-4354-ACA6-A3D45C4F754A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A9C57BE7-E305-4D02-A27E-537823FFC665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E111D2B6-D3D7-4151-BFB3-655C8D2865C9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8CD3E767-D8CD-4CA8-BF25-F3504410C03C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DE135B22-61E9-4C0E-857C-E93DE1BDF251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</p:grpSp>
      <p:grpSp>
        <p:nvGrpSpPr>
          <p:cNvPr id="146" name="Group 145">
            <a:extLst>
              <a:ext uri="{FF2B5EF4-FFF2-40B4-BE49-F238E27FC236}">
                <a16:creationId xmlns:a16="http://schemas.microsoft.com/office/drawing/2014/main" id="{7E1AA285-90AD-4A5E-BE92-EB69D454AF01}"/>
              </a:ext>
            </a:extLst>
          </p:cNvPr>
          <p:cNvGrpSpPr/>
          <p:nvPr/>
        </p:nvGrpSpPr>
        <p:grpSpPr>
          <a:xfrm>
            <a:off x="253972" y="5803302"/>
            <a:ext cx="3963237" cy="1054698"/>
            <a:chOff x="3960971" y="2767117"/>
            <a:chExt cx="4267200" cy="1321489"/>
          </a:xfrm>
        </p:grpSpPr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0372E30A-71E7-4290-9400-9976481B1E89}"/>
                </a:ext>
              </a:extLst>
            </p:cNvPr>
            <p:cNvSpPr/>
            <p:nvPr/>
          </p:nvSpPr>
          <p:spPr>
            <a:xfrm>
              <a:off x="4049553" y="3359522"/>
              <a:ext cx="4086225" cy="657225"/>
            </a:xfrm>
            <a:custGeom>
              <a:avLst/>
              <a:gdLst>
                <a:gd name="connsiteX0" fmla="*/ 3881914 w 4086225"/>
                <a:gd name="connsiteY0" fmla="*/ 86622 h 657225"/>
                <a:gd name="connsiteX1" fmla="*/ 2049304 w 4086225"/>
                <a:gd name="connsiteY1" fmla="*/ 319032 h 657225"/>
                <a:gd name="connsiteX2" fmla="*/ 2049304 w 4086225"/>
                <a:gd name="connsiteY2" fmla="*/ 313317 h 657225"/>
                <a:gd name="connsiteX3" fmla="*/ 210979 w 4086225"/>
                <a:gd name="connsiteY3" fmla="*/ 78050 h 657225"/>
                <a:gd name="connsiteX4" fmla="*/ 7144 w 4086225"/>
                <a:gd name="connsiteY4" fmla="*/ 603830 h 657225"/>
                <a:gd name="connsiteX5" fmla="*/ 1779746 w 4086225"/>
                <a:gd name="connsiteY5" fmla="*/ 375230 h 657225"/>
                <a:gd name="connsiteX6" fmla="*/ 2043589 w 4086225"/>
                <a:gd name="connsiteY6" fmla="*/ 643835 h 657225"/>
                <a:gd name="connsiteX7" fmla="*/ 2043589 w 4086225"/>
                <a:gd name="connsiteY7" fmla="*/ 652407 h 657225"/>
                <a:gd name="connsiteX8" fmla="*/ 2312194 w 4086225"/>
                <a:gd name="connsiteY8" fmla="*/ 383802 h 657225"/>
                <a:gd name="connsiteX9" fmla="*/ 4084796 w 4086225"/>
                <a:gd name="connsiteY9" fmla="*/ 612402 h 657225"/>
                <a:gd name="connsiteX10" fmla="*/ 3881914 w 4086225"/>
                <a:gd name="connsiteY10" fmla="*/ 86622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86225" h="657225">
                  <a:moveTo>
                    <a:pt x="3881914" y="86622"/>
                  </a:moveTo>
                  <a:cubicBezTo>
                    <a:pt x="3555206" y="-1960"/>
                    <a:pt x="2711291" y="-80065"/>
                    <a:pt x="2049304" y="319032"/>
                  </a:cubicBezTo>
                  <a:lnTo>
                    <a:pt x="2049304" y="313317"/>
                  </a:lnTo>
                  <a:cubicBezTo>
                    <a:pt x="1385411" y="-88638"/>
                    <a:pt x="538639" y="-9580"/>
                    <a:pt x="210979" y="78050"/>
                  </a:cubicBezTo>
                  <a:cubicBezTo>
                    <a:pt x="210979" y="78050"/>
                    <a:pt x="17621" y="294267"/>
                    <a:pt x="7144" y="603830"/>
                  </a:cubicBezTo>
                  <a:lnTo>
                    <a:pt x="1779746" y="375230"/>
                  </a:lnTo>
                  <a:cubicBezTo>
                    <a:pt x="1779746" y="521915"/>
                    <a:pt x="1897856" y="640977"/>
                    <a:pt x="2043589" y="643835"/>
                  </a:cubicBezTo>
                  <a:lnTo>
                    <a:pt x="2043589" y="652407"/>
                  </a:lnTo>
                  <a:cubicBezTo>
                    <a:pt x="2192179" y="652407"/>
                    <a:pt x="2312194" y="532392"/>
                    <a:pt x="2312194" y="383802"/>
                  </a:cubicBezTo>
                  <a:lnTo>
                    <a:pt x="4084796" y="612402"/>
                  </a:lnTo>
                  <a:cubicBezTo>
                    <a:pt x="4076224" y="302840"/>
                    <a:pt x="3881914" y="86622"/>
                    <a:pt x="3881914" y="86622"/>
                  </a:cubicBezTo>
                  <a:close/>
                </a:path>
              </a:pathLst>
            </a:custGeom>
            <a:solidFill>
              <a:srgbClr val="F9F8F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1C4A27E-D425-4D9B-B3E3-77B704ABD65D}"/>
                </a:ext>
              </a:extLst>
            </p:cNvPr>
            <p:cNvSpPr/>
            <p:nvPr/>
          </p:nvSpPr>
          <p:spPr>
            <a:xfrm>
              <a:off x="3960971" y="3698081"/>
              <a:ext cx="4267200" cy="390525"/>
            </a:xfrm>
            <a:custGeom>
              <a:avLst/>
              <a:gdLst>
                <a:gd name="connsiteX0" fmla="*/ 2127409 w 4267200"/>
                <a:gd name="connsiteY0" fmla="*/ 389096 h 390525"/>
                <a:gd name="connsiteX1" fmla="*/ 1806416 w 4267200"/>
                <a:gd name="connsiteY1" fmla="*/ 120491 h 390525"/>
                <a:gd name="connsiteX2" fmla="*/ 51911 w 4267200"/>
                <a:gd name="connsiteY2" fmla="*/ 330041 h 390525"/>
                <a:gd name="connsiteX3" fmla="*/ 7144 w 4267200"/>
                <a:gd name="connsiteY3" fmla="*/ 294799 h 390525"/>
                <a:gd name="connsiteX4" fmla="*/ 7144 w 4267200"/>
                <a:gd name="connsiteY4" fmla="*/ 251936 h 390525"/>
                <a:gd name="connsiteX5" fmla="*/ 51911 w 4267200"/>
                <a:gd name="connsiteY5" fmla="*/ 216694 h 390525"/>
                <a:gd name="connsiteX6" fmla="*/ 1859756 w 4267200"/>
                <a:gd name="connsiteY6" fmla="*/ 7144 h 390525"/>
                <a:gd name="connsiteX7" fmla="*/ 1915954 w 4267200"/>
                <a:gd name="connsiteY7" fmla="*/ 65246 h 390525"/>
                <a:gd name="connsiteX8" fmla="*/ 2127409 w 4267200"/>
                <a:gd name="connsiteY8" fmla="*/ 275749 h 390525"/>
                <a:gd name="connsiteX9" fmla="*/ 2338864 w 4267200"/>
                <a:gd name="connsiteY9" fmla="*/ 65246 h 390525"/>
                <a:gd name="connsiteX10" fmla="*/ 2395061 w 4267200"/>
                <a:gd name="connsiteY10" fmla="*/ 7144 h 390525"/>
                <a:gd name="connsiteX11" fmla="*/ 4231482 w 4267200"/>
                <a:gd name="connsiteY11" fmla="*/ 216694 h 390525"/>
                <a:gd name="connsiteX12" fmla="*/ 4266724 w 4267200"/>
                <a:gd name="connsiteY12" fmla="*/ 251936 h 390525"/>
                <a:gd name="connsiteX13" fmla="*/ 4266724 w 4267200"/>
                <a:gd name="connsiteY13" fmla="*/ 294799 h 390525"/>
                <a:gd name="connsiteX14" fmla="*/ 4231482 w 4267200"/>
                <a:gd name="connsiteY14" fmla="*/ 330041 h 390525"/>
                <a:gd name="connsiteX15" fmla="*/ 2448401 w 4267200"/>
                <a:gd name="connsiteY15" fmla="*/ 120491 h 390525"/>
                <a:gd name="connsiteX16" fmla="*/ 2127409 w 4267200"/>
                <a:gd name="connsiteY16" fmla="*/ 389096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67200" h="390525">
                  <a:moveTo>
                    <a:pt x="2127409" y="389096"/>
                  </a:moveTo>
                  <a:cubicBezTo>
                    <a:pt x="1967389" y="389096"/>
                    <a:pt x="1834039" y="272891"/>
                    <a:pt x="1806416" y="120491"/>
                  </a:cubicBezTo>
                  <a:lnTo>
                    <a:pt x="51911" y="330041"/>
                  </a:lnTo>
                  <a:cubicBezTo>
                    <a:pt x="31909" y="330041"/>
                    <a:pt x="7144" y="313849"/>
                    <a:pt x="7144" y="294799"/>
                  </a:cubicBezTo>
                  <a:lnTo>
                    <a:pt x="7144" y="251936"/>
                  </a:lnTo>
                  <a:cubicBezTo>
                    <a:pt x="7144" y="231934"/>
                    <a:pt x="32861" y="216694"/>
                    <a:pt x="51911" y="216694"/>
                  </a:cubicBezTo>
                  <a:lnTo>
                    <a:pt x="1859756" y="7144"/>
                  </a:lnTo>
                  <a:cubicBezTo>
                    <a:pt x="1891189" y="7144"/>
                    <a:pt x="1915954" y="32861"/>
                    <a:pt x="1915954" y="65246"/>
                  </a:cubicBezTo>
                  <a:cubicBezTo>
                    <a:pt x="1915954" y="181451"/>
                    <a:pt x="2011204" y="275749"/>
                    <a:pt x="2127409" y="275749"/>
                  </a:cubicBezTo>
                  <a:cubicBezTo>
                    <a:pt x="2243614" y="275749"/>
                    <a:pt x="2338864" y="181451"/>
                    <a:pt x="2338864" y="65246"/>
                  </a:cubicBezTo>
                  <a:cubicBezTo>
                    <a:pt x="2338864" y="33814"/>
                    <a:pt x="2363629" y="7144"/>
                    <a:pt x="2395061" y="7144"/>
                  </a:cubicBezTo>
                  <a:lnTo>
                    <a:pt x="4231482" y="216694"/>
                  </a:lnTo>
                  <a:cubicBezTo>
                    <a:pt x="4251484" y="216694"/>
                    <a:pt x="4266724" y="232886"/>
                    <a:pt x="4266724" y="251936"/>
                  </a:cubicBezTo>
                  <a:lnTo>
                    <a:pt x="4266724" y="294799"/>
                  </a:lnTo>
                  <a:cubicBezTo>
                    <a:pt x="4266724" y="314801"/>
                    <a:pt x="4250532" y="330041"/>
                    <a:pt x="4231482" y="330041"/>
                  </a:cubicBezTo>
                  <a:lnTo>
                    <a:pt x="2448401" y="120491"/>
                  </a:lnTo>
                  <a:cubicBezTo>
                    <a:pt x="2420779" y="272891"/>
                    <a:pt x="2287429" y="389096"/>
                    <a:pt x="2127409" y="389096"/>
                  </a:cubicBezTo>
                  <a:close/>
                </a:path>
              </a:pathLst>
            </a:custGeom>
            <a:solidFill>
              <a:srgbClr val="9933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037E5CFC-DBDF-4BA3-8214-83D6D0BA920A}"/>
                </a:ext>
              </a:extLst>
            </p:cNvPr>
            <p:cNvSpPr/>
            <p:nvPr/>
          </p:nvSpPr>
          <p:spPr>
            <a:xfrm>
              <a:off x="6068849" y="2857621"/>
              <a:ext cx="1809750" cy="857250"/>
            </a:xfrm>
            <a:custGeom>
              <a:avLst/>
              <a:gdLst>
                <a:gd name="connsiteX0" fmla="*/ 1806416 w 1809750"/>
                <a:gd name="connsiteY0" fmla="*/ 463748 h 857250"/>
                <a:gd name="connsiteX1" fmla="*/ 423386 w 1809750"/>
                <a:gd name="connsiteY1" fmla="*/ 638056 h 857250"/>
                <a:gd name="connsiteX2" fmla="*/ 437674 w 1809750"/>
                <a:gd name="connsiteY2" fmla="*/ 632341 h 857250"/>
                <a:gd name="connsiteX3" fmla="*/ 1751171 w 1809750"/>
                <a:gd name="connsiteY3" fmla="*/ 395168 h 857250"/>
                <a:gd name="connsiteX4" fmla="*/ 1769269 w 1809750"/>
                <a:gd name="connsiteY4" fmla="*/ 375166 h 857250"/>
                <a:gd name="connsiteX5" fmla="*/ 1749266 w 1809750"/>
                <a:gd name="connsiteY5" fmla="*/ 357068 h 857250"/>
                <a:gd name="connsiteX6" fmla="*/ 421481 w 1809750"/>
                <a:gd name="connsiteY6" fmla="*/ 598051 h 857250"/>
                <a:gd name="connsiteX7" fmla="*/ 343376 w 1809750"/>
                <a:gd name="connsiteY7" fmla="*/ 631388 h 857250"/>
                <a:gd name="connsiteX8" fmla="*/ 1721644 w 1809750"/>
                <a:gd name="connsiteY8" fmla="*/ 305633 h 857250"/>
                <a:gd name="connsiteX9" fmla="*/ 1726406 w 1809750"/>
                <a:gd name="connsiteY9" fmla="*/ 300871 h 857250"/>
                <a:gd name="connsiteX10" fmla="*/ 1721644 w 1809750"/>
                <a:gd name="connsiteY10" fmla="*/ 296108 h 857250"/>
                <a:gd name="connsiteX11" fmla="*/ 381476 w 1809750"/>
                <a:gd name="connsiteY11" fmla="*/ 603766 h 857250"/>
                <a:gd name="connsiteX12" fmla="*/ 454819 w 1809750"/>
                <a:gd name="connsiteY12" fmla="*/ 566618 h 857250"/>
                <a:gd name="connsiteX13" fmla="*/ 1654016 w 1809750"/>
                <a:gd name="connsiteY13" fmla="*/ 252293 h 857250"/>
                <a:gd name="connsiteX14" fmla="*/ 1671161 w 1809750"/>
                <a:gd name="connsiteY14" fmla="*/ 232291 h 857250"/>
                <a:gd name="connsiteX15" fmla="*/ 1650206 w 1809750"/>
                <a:gd name="connsiteY15" fmla="*/ 214193 h 857250"/>
                <a:gd name="connsiteX16" fmla="*/ 435769 w 1809750"/>
                <a:gd name="connsiteY16" fmla="*/ 532328 h 857250"/>
                <a:gd name="connsiteX17" fmla="*/ 104299 w 1809750"/>
                <a:gd name="connsiteY17" fmla="*/ 725686 h 857250"/>
                <a:gd name="connsiteX18" fmla="*/ 1428274 w 1809750"/>
                <a:gd name="connsiteY18" fmla="*/ 17026 h 857250"/>
                <a:gd name="connsiteX19" fmla="*/ 1431131 w 1809750"/>
                <a:gd name="connsiteY19" fmla="*/ 10358 h 857250"/>
                <a:gd name="connsiteX20" fmla="*/ 1424464 w 1809750"/>
                <a:gd name="connsiteY20" fmla="*/ 7501 h 857250"/>
                <a:gd name="connsiteX21" fmla="*/ 57626 w 1809750"/>
                <a:gd name="connsiteY21" fmla="*/ 759023 h 857250"/>
                <a:gd name="connsiteX22" fmla="*/ 9049 w 1809750"/>
                <a:gd name="connsiteY22" fmla="*/ 799028 h 857250"/>
                <a:gd name="connsiteX23" fmla="*/ 21431 w 1809750"/>
                <a:gd name="connsiteY23" fmla="*/ 812363 h 857250"/>
                <a:gd name="connsiteX24" fmla="*/ 7144 w 1809750"/>
                <a:gd name="connsiteY24" fmla="*/ 823793 h 857250"/>
                <a:gd name="connsiteX25" fmla="*/ 31909 w 1809750"/>
                <a:gd name="connsiteY25" fmla="*/ 852368 h 857250"/>
                <a:gd name="connsiteX26" fmla="*/ 327184 w 1809750"/>
                <a:gd name="connsiteY26" fmla="*/ 679013 h 857250"/>
                <a:gd name="connsiteX27" fmla="*/ 330994 w 1809750"/>
                <a:gd name="connsiteY27" fmla="*/ 681871 h 857250"/>
                <a:gd name="connsiteX28" fmla="*/ 332899 w 1809750"/>
                <a:gd name="connsiteY28" fmla="*/ 681871 h 857250"/>
                <a:gd name="connsiteX29" fmla="*/ 1805464 w 1809750"/>
                <a:gd name="connsiteY29" fmla="*/ 472321 h 857250"/>
                <a:gd name="connsiteX30" fmla="*/ 1810226 w 1809750"/>
                <a:gd name="connsiteY30" fmla="*/ 467558 h 857250"/>
                <a:gd name="connsiteX31" fmla="*/ 1806416 w 1809750"/>
                <a:gd name="connsiteY31" fmla="*/ 463748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09750" h="857250">
                  <a:moveTo>
                    <a:pt x="1806416" y="463748"/>
                  </a:moveTo>
                  <a:cubicBezTo>
                    <a:pt x="1798796" y="463748"/>
                    <a:pt x="1060609" y="411361"/>
                    <a:pt x="423386" y="638056"/>
                  </a:cubicBezTo>
                  <a:cubicBezTo>
                    <a:pt x="428149" y="636151"/>
                    <a:pt x="432911" y="634246"/>
                    <a:pt x="437674" y="632341"/>
                  </a:cubicBezTo>
                  <a:cubicBezTo>
                    <a:pt x="691039" y="529471"/>
                    <a:pt x="1122521" y="420886"/>
                    <a:pt x="1751171" y="395168"/>
                  </a:cubicBezTo>
                  <a:cubicBezTo>
                    <a:pt x="1761649" y="395168"/>
                    <a:pt x="1770221" y="385643"/>
                    <a:pt x="1769269" y="375166"/>
                  </a:cubicBezTo>
                  <a:cubicBezTo>
                    <a:pt x="1769269" y="364688"/>
                    <a:pt x="1759744" y="356116"/>
                    <a:pt x="1749266" y="357068"/>
                  </a:cubicBezTo>
                  <a:cubicBezTo>
                    <a:pt x="1114901" y="383738"/>
                    <a:pt x="676751" y="494228"/>
                    <a:pt x="421481" y="598051"/>
                  </a:cubicBezTo>
                  <a:cubicBezTo>
                    <a:pt x="393859" y="609481"/>
                    <a:pt x="368141" y="619958"/>
                    <a:pt x="343376" y="631388"/>
                  </a:cubicBezTo>
                  <a:cubicBezTo>
                    <a:pt x="999649" y="316111"/>
                    <a:pt x="1713071" y="305633"/>
                    <a:pt x="1721644" y="305633"/>
                  </a:cubicBezTo>
                  <a:cubicBezTo>
                    <a:pt x="1724501" y="305633"/>
                    <a:pt x="1726406" y="303728"/>
                    <a:pt x="1726406" y="300871"/>
                  </a:cubicBezTo>
                  <a:cubicBezTo>
                    <a:pt x="1726406" y="298013"/>
                    <a:pt x="1724501" y="296108"/>
                    <a:pt x="1721644" y="296108"/>
                  </a:cubicBezTo>
                  <a:cubicBezTo>
                    <a:pt x="1713071" y="296108"/>
                    <a:pt x="1027271" y="306586"/>
                    <a:pt x="381476" y="603766"/>
                  </a:cubicBezTo>
                  <a:cubicBezTo>
                    <a:pt x="404336" y="591383"/>
                    <a:pt x="429101" y="579001"/>
                    <a:pt x="454819" y="566618"/>
                  </a:cubicBezTo>
                  <a:cubicBezTo>
                    <a:pt x="708184" y="443746"/>
                    <a:pt x="1073944" y="298013"/>
                    <a:pt x="1654016" y="252293"/>
                  </a:cubicBezTo>
                  <a:cubicBezTo>
                    <a:pt x="1664494" y="251341"/>
                    <a:pt x="1672114" y="242768"/>
                    <a:pt x="1671161" y="232291"/>
                  </a:cubicBezTo>
                  <a:cubicBezTo>
                    <a:pt x="1670209" y="221813"/>
                    <a:pt x="1660684" y="214193"/>
                    <a:pt x="1650206" y="214193"/>
                  </a:cubicBezTo>
                  <a:cubicBezTo>
                    <a:pt x="1062514" y="259913"/>
                    <a:pt x="691991" y="407551"/>
                    <a:pt x="435769" y="532328"/>
                  </a:cubicBezTo>
                  <a:cubicBezTo>
                    <a:pt x="284321" y="605671"/>
                    <a:pt x="174784" y="676156"/>
                    <a:pt x="104299" y="725686"/>
                  </a:cubicBezTo>
                  <a:cubicBezTo>
                    <a:pt x="620554" y="206573"/>
                    <a:pt x="1420654" y="19883"/>
                    <a:pt x="1428274" y="17026"/>
                  </a:cubicBezTo>
                  <a:cubicBezTo>
                    <a:pt x="1431131" y="16073"/>
                    <a:pt x="1432084" y="13216"/>
                    <a:pt x="1431131" y="10358"/>
                  </a:cubicBezTo>
                  <a:cubicBezTo>
                    <a:pt x="1430179" y="7501"/>
                    <a:pt x="1427321" y="6548"/>
                    <a:pt x="1424464" y="7501"/>
                  </a:cubicBezTo>
                  <a:cubicBezTo>
                    <a:pt x="1415891" y="11311"/>
                    <a:pt x="573881" y="207526"/>
                    <a:pt x="57626" y="759023"/>
                  </a:cubicBezTo>
                  <a:cubicBezTo>
                    <a:pt x="27146" y="782836"/>
                    <a:pt x="10954" y="797123"/>
                    <a:pt x="9049" y="799028"/>
                  </a:cubicBezTo>
                  <a:lnTo>
                    <a:pt x="21431" y="812363"/>
                  </a:lnTo>
                  <a:cubicBezTo>
                    <a:pt x="12859" y="819031"/>
                    <a:pt x="8096" y="822841"/>
                    <a:pt x="7144" y="823793"/>
                  </a:cubicBezTo>
                  <a:lnTo>
                    <a:pt x="31909" y="852368"/>
                  </a:lnTo>
                  <a:cubicBezTo>
                    <a:pt x="32861" y="851416"/>
                    <a:pt x="126206" y="772358"/>
                    <a:pt x="327184" y="679013"/>
                  </a:cubicBezTo>
                  <a:cubicBezTo>
                    <a:pt x="328136" y="680918"/>
                    <a:pt x="329089" y="681871"/>
                    <a:pt x="330994" y="681871"/>
                  </a:cubicBezTo>
                  <a:cubicBezTo>
                    <a:pt x="331946" y="681871"/>
                    <a:pt x="332899" y="681871"/>
                    <a:pt x="332899" y="681871"/>
                  </a:cubicBezTo>
                  <a:cubicBezTo>
                    <a:pt x="986314" y="414218"/>
                    <a:pt x="1797844" y="472321"/>
                    <a:pt x="1805464" y="472321"/>
                  </a:cubicBezTo>
                  <a:cubicBezTo>
                    <a:pt x="1808321" y="472321"/>
                    <a:pt x="1810226" y="470416"/>
                    <a:pt x="1810226" y="467558"/>
                  </a:cubicBezTo>
                  <a:cubicBezTo>
                    <a:pt x="1811179" y="465653"/>
                    <a:pt x="1808321" y="463748"/>
                    <a:pt x="1806416" y="463748"/>
                  </a:cubicBezTo>
                  <a:close/>
                </a:path>
              </a:pathLst>
            </a:custGeom>
            <a:solidFill>
              <a:srgbClr val="F9F8F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E898D73C-C3C1-4B5F-8BBB-8FD378963F43}"/>
                </a:ext>
              </a:extLst>
            </p:cNvPr>
            <p:cNvSpPr/>
            <p:nvPr/>
          </p:nvSpPr>
          <p:spPr>
            <a:xfrm>
              <a:off x="4297199" y="2767117"/>
              <a:ext cx="1809750" cy="942975"/>
            </a:xfrm>
            <a:custGeom>
              <a:avLst/>
              <a:gdLst>
                <a:gd name="connsiteX0" fmla="*/ 1811179 w 1809750"/>
                <a:gd name="connsiteY0" fmla="*/ 915250 h 942975"/>
                <a:gd name="connsiteX1" fmla="*/ 1796891 w 1809750"/>
                <a:gd name="connsiteY1" fmla="*/ 903820 h 942975"/>
                <a:gd name="connsiteX2" fmla="*/ 1809274 w 1809750"/>
                <a:gd name="connsiteY2" fmla="*/ 890485 h 942975"/>
                <a:gd name="connsiteX3" fmla="*/ 1779746 w 1809750"/>
                <a:gd name="connsiteY3" fmla="*/ 865720 h 942975"/>
                <a:gd name="connsiteX4" fmla="*/ 451009 w 1809750"/>
                <a:gd name="connsiteY4" fmla="*/ 7517 h 942975"/>
                <a:gd name="connsiteX5" fmla="*/ 444341 w 1809750"/>
                <a:gd name="connsiteY5" fmla="*/ 9422 h 942975"/>
                <a:gd name="connsiteX6" fmla="*/ 446246 w 1809750"/>
                <a:gd name="connsiteY6" fmla="*/ 16090 h 942975"/>
                <a:gd name="connsiteX7" fmla="*/ 1745456 w 1809750"/>
                <a:gd name="connsiteY7" fmla="*/ 839050 h 942975"/>
                <a:gd name="connsiteX8" fmla="*/ 1381601 w 1809750"/>
                <a:gd name="connsiteY8" fmla="*/ 621880 h 942975"/>
                <a:gd name="connsiteX9" fmla="*/ 168116 w 1809750"/>
                <a:gd name="connsiteY9" fmla="*/ 304697 h 942975"/>
                <a:gd name="connsiteX10" fmla="*/ 147161 w 1809750"/>
                <a:gd name="connsiteY10" fmla="*/ 322795 h 942975"/>
                <a:gd name="connsiteX11" fmla="*/ 164306 w 1809750"/>
                <a:gd name="connsiteY11" fmla="*/ 342797 h 942975"/>
                <a:gd name="connsiteX12" fmla="*/ 1363504 w 1809750"/>
                <a:gd name="connsiteY12" fmla="*/ 657122 h 942975"/>
                <a:gd name="connsiteX13" fmla="*/ 1436846 w 1809750"/>
                <a:gd name="connsiteY13" fmla="*/ 694270 h 942975"/>
                <a:gd name="connsiteX14" fmla="*/ 97631 w 1809750"/>
                <a:gd name="connsiteY14" fmla="*/ 385660 h 942975"/>
                <a:gd name="connsiteX15" fmla="*/ 92869 w 1809750"/>
                <a:gd name="connsiteY15" fmla="*/ 390422 h 942975"/>
                <a:gd name="connsiteX16" fmla="*/ 97631 w 1809750"/>
                <a:gd name="connsiteY16" fmla="*/ 395185 h 942975"/>
                <a:gd name="connsiteX17" fmla="*/ 1475899 w 1809750"/>
                <a:gd name="connsiteY17" fmla="*/ 720940 h 942975"/>
                <a:gd name="connsiteX18" fmla="*/ 1397794 w 1809750"/>
                <a:gd name="connsiteY18" fmla="*/ 687602 h 942975"/>
                <a:gd name="connsiteX19" fmla="*/ 70009 w 1809750"/>
                <a:gd name="connsiteY19" fmla="*/ 446620 h 942975"/>
                <a:gd name="connsiteX20" fmla="*/ 50006 w 1809750"/>
                <a:gd name="connsiteY20" fmla="*/ 464717 h 942975"/>
                <a:gd name="connsiteX21" fmla="*/ 68104 w 1809750"/>
                <a:gd name="connsiteY21" fmla="*/ 484720 h 942975"/>
                <a:gd name="connsiteX22" fmla="*/ 1381601 w 1809750"/>
                <a:gd name="connsiteY22" fmla="*/ 721892 h 942975"/>
                <a:gd name="connsiteX23" fmla="*/ 1395889 w 1809750"/>
                <a:gd name="connsiteY23" fmla="*/ 727607 h 942975"/>
                <a:gd name="connsiteX24" fmla="*/ 11906 w 1809750"/>
                <a:gd name="connsiteY24" fmla="*/ 554252 h 942975"/>
                <a:gd name="connsiteX25" fmla="*/ 7144 w 1809750"/>
                <a:gd name="connsiteY25" fmla="*/ 559015 h 942975"/>
                <a:gd name="connsiteX26" fmla="*/ 11906 w 1809750"/>
                <a:gd name="connsiteY26" fmla="*/ 563777 h 942975"/>
                <a:gd name="connsiteX27" fmla="*/ 1484471 w 1809750"/>
                <a:gd name="connsiteY27" fmla="*/ 773327 h 942975"/>
                <a:gd name="connsiteX28" fmla="*/ 1486376 w 1809750"/>
                <a:gd name="connsiteY28" fmla="*/ 773327 h 942975"/>
                <a:gd name="connsiteX29" fmla="*/ 1490186 w 1809750"/>
                <a:gd name="connsiteY29" fmla="*/ 770470 h 942975"/>
                <a:gd name="connsiteX30" fmla="*/ 1785461 w 1809750"/>
                <a:gd name="connsiteY30" fmla="*/ 943825 h 942975"/>
                <a:gd name="connsiteX31" fmla="*/ 1811179 w 1809750"/>
                <a:gd name="connsiteY31" fmla="*/ 915250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09750" h="942975">
                  <a:moveTo>
                    <a:pt x="1811179" y="915250"/>
                  </a:moveTo>
                  <a:cubicBezTo>
                    <a:pt x="1810226" y="914297"/>
                    <a:pt x="1805464" y="910487"/>
                    <a:pt x="1796891" y="903820"/>
                  </a:cubicBezTo>
                  <a:lnTo>
                    <a:pt x="1809274" y="890485"/>
                  </a:lnTo>
                  <a:cubicBezTo>
                    <a:pt x="1807369" y="889532"/>
                    <a:pt x="1797844" y="880007"/>
                    <a:pt x="1779746" y="865720"/>
                  </a:cubicBezTo>
                  <a:cubicBezTo>
                    <a:pt x="1303496" y="268502"/>
                    <a:pt x="459581" y="12280"/>
                    <a:pt x="451009" y="7517"/>
                  </a:cubicBezTo>
                  <a:cubicBezTo>
                    <a:pt x="448151" y="6565"/>
                    <a:pt x="446246" y="7517"/>
                    <a:pt x="444341" y="9422"/>
                  </a:cubicBezTo>
                  <a:cubicBezTo>
                    <a:pt x="443389" y="11327"/>
                    <a:pt x="444341" y="14185"/>
                    <a:pt x="446246" y="16090"/>
                  </a:cubicBezTo>
                  <a:cubicBezTo>
                    <a:pt x="453866" y="19900"/>
                    <a:pt x="1267301" y="266597"/>
                    <a:pt x="1745456" y="839050"/>
                  </a:cubicBezTo>
                  <a:cubicBezTo>
                    <a:pt x="1678781" y="789520"/>
                    <a:pt x="1558766" y="707605"/>
                    <a:pt x="1381601" y="621880"/>
                  </a:cubicBezTo>
                  <a:cubicBezTo>
                    <a:pt x="1126331" y="498055"/>
                    <a:pt x="754856" y="350417"/>
                    <a:pt x="168116" y="304697"/>
                  </a:cubicBezTo>
                  <a:cubicBezTo>
                    <a:pt x="157639" y="303745"/>
                    <a:pt x="148114" y="311365"/>
                    <a:pt x="147161" y="322795"/>
                  </a:cubicBezTo>
                  <a:cubicBezTo>
                    <a:pt x="146209" y="333272"/>
                    <a:pt x="153829" y="341845"/>
                    <a:pt x="164306" y="342797"/>
                  </a:cubicBezTo>
                  <a:cubicBezTo>
                    <a:pt x="744379" y="388517"/>
                    <a:pt x="1110139" y="534250"/>
                    <a:pt x="1363504" y="657122"/>
                  </a:cubicBezTo>
                  <a:cubicBezTo>
                    <a:pt x="1389221" y="669505"/>
                    <a:pt x="1413986" y="681887"/>
                    <a:pt x="1436846" y="694270"/>
                  </a:cubicBezTo>
                  <a:cubicBezTo>
                    <a:pt x="791051" y="396137"/>
                    <a:pt x="105251" y="385660"/>
                    <a:pt x="97631" y="385660"/>
                  </a:cubicBezTo>
                  <a:cubicBezTo>
                    <a:pt x="94774" y="385660"/>
                    <a:pt x="92869" y="387565"/>
                    <a:pt x="92869" y="390422"/>
                  </a:cubicBezTo>
                  <a:cubicBezTo>
                    <a:pt x="92869" y="393280"/>
                    <a:pt x="94774" y="395185"/>
                    <a:pt x="97631" y="395185"/>
                  </a:cubicBezTo>
                  <a:cubicBezTo>
                    <a:pt x="106204" y="395185"/>
                    <a:pt x="819626" y="405662"/>
                    <a:pt x="1475899" y="720940"/>
                  </a:cubicBezTo>
                  <a:cubicBezTo>
                    <a:pt x="1451134" y="710462"/>
                    <a:pt x="1425416" y="699032"/>
                    <a:pt x="1397794" y="687602"/>
                  </a:cubicBezTo>
                  <a:cubicBezTo>
                    <a:pt x="1141571" y="582827"/>
                    <a:pt x="704374" y="473290"/>
                    <a:pt x="70009" y="446620"/>
                  </a:cubicBezTo>
                  <a:cubicBezTo>
                    <a:pt x="59531" y="446620"/>
                    <a:pt x="50959" y="454240"/>
                    <a:pt x="50006" y="464717"/>
                  </a:cubicBezTo>
                  <a:cubicBezTo>
                    <a:pt x="50006" y="475195"/>
                    <a:pt x="57626" y="483767"/>
                    <a:pt x="68104" y="484720"/>
                  </a:cubicBezTo>
                  <a:cubicBezTo>
                    <a:pt x="695801" y="511390"/>
                    <a:pt x="1128236" y="619975"/>
                    <a:pt x="1381601" y="721892"/>
                  </a:cubicBezTo>
                  <a:cubicBezTo>
                    <a:pt x="1386364" y="723797"/>
                    <a:pt x="1391126" y="725702"/>
                    <a:pt x="1395889" y="727607"/>
                  </a:cubicBezTo>
                  <a:cubicBezTo>
                    <a:pt x="758666" y="501865"/>
                    <a:pt x="19526" y="554252"/>
                    <a:pt x="11906" y="554252"/>
                  </a:cubicBezTo>
                  <a:cubicBezTo>
                    <a:pt x="9049" y="554252"/>
                    <a:pt x="7144" y="556157"/>
                    <a:pt x="7144" y="559015"/>
                  </a:cubicBezTo>
                  <a:cubicBezTo>
                    <a:pt x="7144" y="561872"/>
                    <a:pt x="9049" y="563777"/>
                    <a:pt x="11906" y="563777"/>
                  </a:cubicBezTo>
                  <a:cubicBezTo>
                    <a:pt x="20479" y="563777"/>
                    <a:pt x="831056" y="505675"/>
                    <a:pt x="1484471" y="773327"/>
                  </a:cubicBezTo>
                  <a:cubicBezTo>
                    <a:pt x="1485424" y="773327"/>
                    <a:pt x="1486376" y="773327"/>
                    <a:pt x="1486376" y="773327"/>
                  </a:cubicBezTo>
                  <a:cubicBezTo>
                    <a:pt x="1488281" y="773327"/>
                    <a:pt x="1489234" y="772375"/>
                    <a:pt x="1490186" y="770470"/>
                  </a:cubicBezTo>
                  <a:cubicBezTo>
                    <a:pt x="1690211" y="863815"/>
                    <a:pt x="1783556" y="942872"/>
                    <a:pt x="1785461" y="943825"/>
                  </a:cubicBezTo>
                  <a:lnTo>
                    <a:pt x="1811179" y="915250"/>
                  </a:lnTo>
                  <a:close/>
                </a:path>
              </a:pathLst>
            </a:custGeom>
            <a:solidFill>
              <a:srgbClr val="F9F8F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172" name="TextBox 171">
            <a:extLst>
              <a:ext uri="{FF2B5EF4-FFF2-40B4-BE49-F238E27FC236}">
                <a16:creationId xmlns:a16="http://schemas.microsoft.com/office/drawing/2014/main" id="{80CC7526-C3E5-47B3-96C0-15195B9F61CE}"/>
              </a:ext>
            </a:extLst>
          </p:cNvPr>
          <p:cNvSpPr txBox="1"/>
          <p:nvPr/>
        </p:nvSpPr>
        <p:spPr>
          <a:xfrm>
            <a:off x="4455995" y="3349873"/>
            <a:ext cx="958096" cy="76944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4400" b="1" i="0" u="none" strike="noStrike" kern="1200" cap="none" spc="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/>
                <a:cs typeface="Arial" pitchFamily="34" charset="0"/>
              </a:rPr>
              <a:t>02</a:t>
            </a:r>
            <a:endParaRPr kumimoji="0" lang="ko-KR" altLang="en-US" sz="4400" b="1" i="0" u="none" strike="noStrike" kern="1200" cap="none" spc="0" normalizeH="0" baseline="0" noProof="0" dirty="0">
              <a:ln>
                <a:noFill/>
              </a:ln>
              <a:solidFill>
                <a:srgbClr val="FF6600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177" name="TextBox 176">
            <a:extLst>
              <a:ext uri="{FF2B5EF4-FFF2-40B4-BE49-F238E27FC236}">
                <a16:creationId xmlns:a16="http://schemas.microsoft.com/office/drawing/2014/main" id="{06894F85-4E08-4FC4-BF43-E0D0FF68696D}"/>
              </a:ext>
            </a:extLst>
          </p:cNvPr>
          <p:cNvSpPr txBox="1"/>
          <p:nvPr/>
        </p:nvSpPr>
        <p:spPr>
          <a:xfrm>
            <a:off x="4527115" y="4995793"/>
            <a:ext cx="958096" cy="76944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4400" b="1" i="0" u="none" strike="noStrike" kern="1200" cap="none" spc="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/>
                <a:cs typeface="Arial" pitchFamily="34" charset="0"/>
              </a:rPr>
              <a:t>03</a:t>
            </a:r>
            <a:endParaRPr kumimoji="0" lang="ko-KR" altLang="en-US" sz="4400" b="1" i="0" u="none" strike="noStrike" kern="1200" cap="none" spc="0" normalizeH="0" baseline="0" noProof="0" dirty="0">
              <a:ln>
                <a:noFill/>
              </a:ln>
              <a:solidFill>
                <a:srgbClr val="FF6600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151" name="TextBox 150">
            <a:extLst>
              <a:ext uri="{FF2B5EF4-FFF2-40B4-BE49-F238E27FC236}">
                <a16:creationId xmlns:a16="http://schemas.microsoft.com/office/drawing/2014/main" id="{FED84E3F-2950-4230-9710-86191F7A8EC5}"/>
              </a:ext>
            </a:extLst>
          </p:cNvPr>
          <p:cNvSpPr txBox="1"/>
          <p:nvPr/>
        </p:nvSpPr>
        <p:spPr>
          <a:xfrm>
            <a:off x="5808663" y="494576"/>
            <a:ext cx="3040697" cy="707886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defTabSz="685715">
              <a:defRPr/>
            </a:pPr>
            <a:r>
              <a:rPr lang="en-US" altLang="ko-KR" sz="4000" b="1" dirty="0">
                <a:solidFill>
                  <a:srgbClr val="FF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MỤC TIÊU:</a:t>
            </a:r>
            <a:endParaRPr lang="ko-KR" altLang="en-US" sz="4000" b="1" dirty="0">
              <a:solidFill>
                <a:srgbClr val="FF66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8" name="Freeform: Shape 167">
            <a:extLst>
              <a:ext uri="{FF2B5EF4-FFF2-40B4-BE49-F238E27FC236}">
                <a16:creationId xmlns:a16="http://schemas.microsoft.com/office/drawing/2014/main" id="{5234D4CF-C1FA-40A3-A0CF-9CDBD6DC754C}"/>
              </a:ext>
            </a:extLst>
          </p:cNvPr>
          <p:cNvSpPr/>
          <p:nvPr/>
        </p:nvSpPr>
        <p:spPr>
          <a:xfrm>
            <a:off x="264160" y="91440"/>
            <a:ext cx="2642773" cy="6675120"/>
          </a:xfrm>
          <a:custGeom>
            <a:avLst/>
            <a:gdLst>
              <a:gd name="connsiteX0" fmla="*/ 0 w 3583156"/>
              <a:gd name="connsiteY0" fmla="*/ 0 h 8153400"/>
              <a:gd name="connsiteX1" fmla="*/ 3583156 w 3583156"/>
              <a:gd name="connsiteY1" fmla="*/ 0 h 8153400"/>
              <a:gd name="connsiteX2" fmla="*/ 3583156 w 3583156"/>
              <a:gd name="connsiteY2" fmla="*/ 3894509 h 8153400"/>
              <a:gd name="connsiteX3" fmla="*/ 3443915 w 3583156"/>
              <a:gd name="connsiteY3" fmla="*/ 3894509 h 8153400"/>
              <a:gd name="connsiteX4" fmla="*/ 3443915 w 3583156"/>
              <a:gd name="connsiteY4" fmla="*/ 139241 h 8153400"/>
              <a:gd name="connsiteX5" fmla="*/ 139241 w 3583156"/>
              <a:gd name="connsiteY5" fmla="*/ 139241 h 8153400"/>
              <a:gd name="connsiteX6" fmla="*/ 139241 w 3583156"/>
              <a:gd name="connsiteY6" fmla="*/ 8014159 h 8153400"/>
              <a:gd name="connsiteX7" fmla="*/ 323849 w 3583156"/>
              <a:gd name="connsiteY7" fmla="*/ 8014159 h 8153400"/>
              <a:gd name="connsiteX8" fmla="*/ 323849 w 3583156"/>
              <a:gd name="connsiteY8" fmla="*/ 8153400 h 8153400"/>
              <a:gd name="connsiteX9" fmla="*/ 0 w 3583156"/>
              <a:gd name="connsiteY9" fmla="*/ 8153400 h 815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83156" h="8153400">
                <a:moveTo>
                  <a:pt x="0" y="0"/>
                </a:moveTo>
                <a:lnTo>
                  <a:pt x="3583156" y="0"/>
                </a:lnTo>
                <a:lnTo>
                  <a:pt x="3583156" y="3894509"/>
                </a:lnTo>
                <a:lnTo>
                  <a:pt x="3443915" y="3894509"/>
                </a:lnTo>
                <a:lnTo>
                  <a:pt x="3443915" y="139241"/>
                </a:lnTo>
                <a:lnTo>
                  <a:pt x="139241" y="139241"/>
                </a:lnTo>
                <a:lnTo>
                  <a:pt x="139241" y="8014159"/>
                </a:lnTo>
                <a:lnTo>
                  <a:pt x="323849" y="8014159"/>
                </a:lnTo>
                <a:lnTo>
                  <a:pt x="323849" y="8153400"/>
                </a:lnTo>
                <a:lnTo>
                  <a:pt x="0" y="81534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53" name="TextBox 8">
            <a:extLst>
              <a:ext uri="{FF2B5EF4-FFF2-40B4-BE49-F238E27FC236}">
                <a16:creationId xmlns:a16="http://schemas.microsoft.com/office/drawing/2014/main" id="{1421D56B-74BE-4A84-BB4C-4584193E77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03520" y="1899920"/>
            <a:ext cx="6329680" cy="1384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81000" rIns="81000">
            <a:spAutoFit/>
          </a:bodyPr>
          <a:lstStyle>
            <a:lvl1pPr defTabSz="6842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42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ko-KR" sz="2800" b="1" dirty="0" err="1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Biết</a:t>
            </a:r>
            <a:r>
              <a:rPr lang="en-US" altLang="ko-KR" sz="2800" b="1" dirty="0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đặt</a:t>
            </a:r>
            <a:r>
              <a:rPr lang="en-US" altLang="ko-KR" sz="2800" b="1" dirty="0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altLang="ko-KR" sz="2800" b="1" dirty="0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altLang="ko-KR" sz="2800" b="1" dirty="0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altLang="ko-KR" sz="2800" b="1" dirty="0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chia </a:t>
            </a:r>
            <a:r>
              <a:rPr lang="en-US" altLang="ko-KR" sz="2800" b="1" dirty="0" err="1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altLang="ko-KR" sz="2800" b="1" dirty="0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altLang="ko-KR" sz="2800" b="1" dirty="0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r>
              <a:rPr lang="en-US" altLang="ko-KR" sz="2800" b="1" dirty="0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r>
              <a:rPr lang="en-US" altLang="ko-KR" sz="2800" b="1" dirty="0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altLang="ko-KR" sz="2800" b="1" dirty="0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altLang="ko-KR" sz="2800" b="1" dirty="0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altLang="ko-KR" sz="2800" b="1" dirty="0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altLang="ko-KR" sz="2800" b="1" dirty="0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altLang="ko-KR" sz="2800" b="1" dirty="0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r>
              <a:rPr lang="en-US" altLang="ko-KR" sz="2800" b="1" dirty="0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altLang="ko-KR" sz="2800" b="1" dirty="0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 chia </a:t>
            </a:r>
            <a:r>
              <a:rPr lang="en-US" altLang="ko-KR" sz="2800" b="1" dirty="0" err="1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hết</a:t>
            </a:r>
            <a:r>
              <a:rPr lang="en-US" altLang="ko-KR" sz="2800" b="1" dirty="0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altLang="ko-KR" sz="2800" b="1" dirty="0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chia </a:t>
            </a:r>
            <a:r>
              <a:rPr lang="en-US" altLang="ko-KR" sz="2800" b="1" dirty="0" err="1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altLang="ko-KR" sz="2800" b="1" dirty="0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dư</a:t>
            </a:r>
            <a:r>
              <a:rPr lang="en-US" altLang="ko-KR" sz="2800" b="1" dirty="0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ko-KR" altLang="en-US" sz="2800" b="1" dirty="0">
              <a:solidFill>
                <a:srgbClr val="9966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4" name="TextBox 173">
            <a:extLst>
              <a:ext uri="{FF2B5EF4-FFF2-40B4-BE49-F238E27FC236}">
                <a16:creationId xmlns:a16="http://schemas.microsoft.com/office/drawing/2014/main" id="{FB712F18-0F3E-489C-92CC-85780A9124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0" y="3484879"/>
            <a:ext cx="6329680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81000" rIns="81000">
            <a:spAutoFit/>
          </a:bodyPr>
          <a:lstStyle>
            <a:lvl1pPr defTabSz="6842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42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ko-KR" sz="2800" b="1" dirty="0" err="1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Củng</a:t>
            </a:r>
            <a:r>
              <a:rPr lang="en-US" altLang="ko-KR" sz="2800" b="1" dirty="0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cố</a:t>
            </a:r>
            <a:r>
              <a:rPr lang="en-US" altLang="ko-KR" sz="2800" b="1" dirty="0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altLang="ko-KR" sz="2800" b="1" dirty="0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lang="en-US" altLang="ko-KR" sz="2800" b="1" dirty="0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altLang="ko-KR" sz="2800" b="1" dirty="0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altLang="ko-KR" sz="2800" b="1" dirty="0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altLang="ko-KR" sz="2800" b="1" dirty="0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altLang="ko-KR" sz="2800" b="1" dirty="0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bằng</a:t>
            </a:r>
            <a:r>
              <a:rPr lang="en-US" altLang="ko-KR" sz="2800" b="1" dirty="0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nhau</a:t>
            </a:r>
            <a:r>
              <a:rPr lang="en-US" altLang="ko-KR" sz="2800" b="1" dirty="0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altLang="ko-KR" sz="2800" b="1" dirty="0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altLang="ko-KR" sz="2800" b="1" dirty="0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altLang="ko-KR" b="1" dirty="0">
                <a:solidFill>
                  <a:srgbClr val="996600"/>
                </a:solidFill>
                <a:cs typeface="Arial" panose="020B0604020202020204" pitchFamily="34" charset="0"/>
              </a:rPr>
              <a:t>.</a:t>
            </a:r>
            <a:endParaRPr lang="ko-KR" altLang="en-US" b="1" dirty="0">
              <a:solidFill>
                <a:srgbClr val="996600"/>
              </a:solidFill>
              <a:cs typeface="Arial" panose="020B0604020202020204" pitchFamily="34" charset="0"/>
            </a:endParaRPr>
          </a:p>
        </p:txBody>
      </p:sp>
      <p:sp>
        <p:nvSpPr>
          <p:cNvPr id="155" name="TextBox 178">
            <a:extLst>
              <a:ext uri="{FF2B5EF4-FFF2-40B4-BE49-F238E27FC236}">
                <a16:creationId xmlns:a16="http://schemas.microsoft.com/office/drawing/2014/main" id="{F28EFAB8-2803-48B4-9241-82EF0901D9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9746" y="5108993"/>
            <a:ext cx="5898174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81000" rIns="81000">
            <a:spAutoFit/>
          </a:bodyPr>
          <a:lstStyle>
            <a:lvl1pPr defTabSz="6842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6842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ko-KR" sz="2800" b="1" dirty="0" err="1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Vận</a:t>
            </a:r>
            <a:r>
              <a:rPr lang="en-US" altLang="ko-KR" sz="2800" b="1" dirty="0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dụng</a:t>
            </a:r>
            <a:r>
              <a:rPr lang="en-US" altLang="ko-KR" sz="2800" b="1" dirty="0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giải</a:t>
            </a:r>
            <a:r>
              <a:rPr lang="en-US" altLang="ko-KR" sz="2800" b="1" dirty="0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en-US" altLang="ko-KR" sz="2800" b="1" dirty="0" err="1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altLang="ko-KR" sz="2800" b="1" dirty="0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  <a:r>
              <a:rPr lang="en-US" altLang="ko-KR" sz="2800" b="1" dirty="0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liên</a:t>
            </a:r>
            <a:r>
              <a:rPr lang="en-US" altLang="ko-KR" sz="2800" b="1" dirty="0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en-US" altLang="ko-KR" sz="2800" b="1" dirty="0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ko-KR" sz="2800" b="1" dirty="0" err="1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lang="en-US" altLang="ko-KR" sz="2800" b="1" dirty="0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en-US" altLang="ko-KR" sz="2800" b="1" dirty="0" err="1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phép</a:t>
            </a:r>
            <a:r>
              <a:rPr lang="en-US" altLang="ko-KR" sz="2800" b="1" dirty="0">
                <a:solidFill>
                  <a:srgbClr val="9966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chia.</a:t>
            </a:r>
            <a:endParaRPr lang="ko-KR" altLang="en-US" sz="2800" b="1" dirty="0">
              <a:solidFill>
                <a:srgbClr val="9966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0333848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288"/>
    </mc:Choice>
    <mc:Fallback xmlns="">
      <p:transition spd="slow" advTm="30288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72" grpId="0"/>
      <p:bldP spid="177" grpId="0"/>
      <p:bldP spid="153" grpId="0"/>
      <p:bldP spid="154" grpId="0"/>
      <p:bldP spid="155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1F5287C-5771-4F5A-890C-53F5FE15D9C7}"/>
              </a:ext>
            </a:extLst>
          </p:cNvPr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eaLnBrk="0" fontAlgn="base" hangingPunct="0">
              <a:defRPr/>
            </a:pPr>
            <a:fld id="{9581C0CF-3567-4ACE-B9ED-60BCB412DEAA}" type="slidenum">
              <a:rPr lang="en">
                <a:solidFill>
                  <a:srgbClr val="3C78D8"/>
                </a:solidFill>
              </a:rPr>
              <a:pPr eaLnBrk="0" fontAlgn="base" hangingPunct="0">
                <a:defRPr/>
              </a:pPr>
              <a:t>4</a:t>
            </a:fld>
            <a:endParaRPr lang="en">
              <a:solidFill>
                <a:srgbClr val="3C78D8"/>
              </a:solidFill>
            </a:endParaRPr>
          </a:p>
        </p:txBody>
      </p:sp>
      <p:sp>
        <p:nvSpPr>
          <p:cNvPr id="3" name="Text Box 5">
            <a:extLst>
              <a:ext uri="{FF2B5EF4-FFF2-40B4-BE49-F238E27FC236}">
                <a16:creationId xmlns:a16="http://schemas.microsoft.com/office/drawing/2014/main" id="{7AA81016-8D8D-4E4E-9164-4A0A6EE4832C}"/>
              </a:ext>
            </a:extLst>
          </p:cNvPr>
          <p:cNvSpPr txBox="1">
            <a:spLocks noChangeArrowheads="1"/>
          </p:cNvSpPr>
          <p:nvPr/>
        </p:nvSpPr>
        <p:spPr bwMode="auto">
          <a:xfrm flipH="1">
            <a:off x="3322121" y="1306154"/>
            <a:ext cx="579120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en-US" altLang="vi-VN" sz="5400" b="1" dirty="0">
              <a:solidFill>
                <a:srgbClr val="0000FF"/>
              </a:solidFill>
              <a:latin typeface=".VnTime" pitchFamily="34" charset="0"/>
            </a:endParaRPr>
          </a:p>
        </p:txBody>
      </p:sp>
      <p:sp>
        <p:nvSpPr>
          <p:cNvPr id="4" name="Text Box 5">
            <a:extLst>
              <a:ext uri="{FF2B5EF4-FFF2-40B4-BE49-F238E27FC236}">
                <a16:creationId xmlns:a16="http://schemas.microsoft.com/office/drawing/2014/main" id="{41521DD7-0E31-4D79-9D1F-6020A4559E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0810" y="1290848"/>
            <a:ext cx="484447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en-US" altLang="vi-VN" sz="5400" b="1" dirty="0">
              <a:solidFill>
                <a:srgbClr val="0000FF"/>
              </a:solidFill>
              <a:latin typeface=".VnTime" pitchFamily="34" charset="0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01FB50BE-A7A5-4D58-B78B-5CBED9136AF4}"/>
              </a:ext>
            </a:extLst>
          </p:cNvPr>
          <p:cNvCxnSpPr>
            <a:cxnSpLocks/>
          </p:cNvCxnSpPr>
          <p:nvPr/>
        </p:nvCxnSpPr>
        <p:spPr bwMode="auto">
          <a:xfrm>
            <a:off x="4336934" y="1508760"/>
            <a:ext cx="0" cy="2247900"/>
          </a:xfrm>
          <a:prstGeom prst="line">
            <a:avLst/>
          </a:prstGeom>
          <a:noFill/>
          <a:ln w="38100" cap="flat" cmpd="sng" algn="ctr">
            <a:solidFill>
              <a:srgbClr val="CC00FF"/>
            </a:solidFill>
            <a:prstDash val="solid"/>
          </a:ln>
          <a:effectLst/>
        </p:spPr>
      </p:cxnSp>
      <p:sp>
        <p:nvSpPr>
          <p:cNvPr id="7" name="Text Box 5">
            <a:extLst>
              <a:ext uri="{FF2B5EF4-FFF2-40B4-BE49-F238E27FC236}">
                <a16:creationId xmlns:a16="http://schemas.microsoft.com/office/drawing/2014/main" id="{6C05B2C6-4916-4389-8D75-7E4DF79FFD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7186" y="1292168"/>
            <a:ext cx="532938" cy="9439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en-US" altLang="vi-VN" sz="5400" b="1" dirty="0">
              <a:solidFill>
                <a:srgbClr val="0000FF"/>
              </a:solidFill>
              <a:latin typeface=".VnTime" pitchFamily="34" charset="0"/>
            </a:endParaRPr>
          </a:p>
        </p:txBody>
      </p:sp>
      <p:sp>
        <p:nvSpPr>
          <p:cNvPr id="8" name="Text Box 5">
            <a:extLst>
              <a:ext uri="{FF2B5EF4-FFF2-40B4-BE49-F238E27FC236}">
                <a16:creationId xmlns:a16="http://schemas.microsoft.com/office/drawing/2014/main" id="{A0CDBE54-3FB0-4EB2-8F6A-B85DAAB9AF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87487" y="2003367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en-US" altLang="vi-VN" sz="5400" b="1" dirty="0">
              <a:solidFill>
                <a:srgbClr val="002060"/>
              </a:solidFill>
              <a:latin typeface=".VnTime" pitchFamily="34" charset="0"/>
            </a:endParaRPr>
          </a:p>
        </p:txBody>
      </p:sp>
      <p:sp>
        <p:nvSpPr>
          <p:cNvPr id="9" name="Text Box 5">
            <a:extLst>
              <a:ext uri="{FF2B5EF4-FFF2-40B4-BE49-F238E27FC236}">
                <a16:creationId xmlns:a16="http://schemas.microsoft.com/office/drawing/2014/main" id="{5CEB5204-AFF6-4C2A-A6BF-FECBEF6924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82142" y="1922088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en-US" altLang="vi-VN" sz="5400" b="1" dirty="0">
              <a:solidFill>
                <a:srgbClr val="0000FF"/>
              </a:solidFill>
              <a:latin typeface=".VnTime" pitchFamily="34" charset="0"/>
            </a:endParaRPr>
          </a:p>
        </p:txBody>
      </p:sp>
      <p:sp>
        <p:nvSpPr>
          <p:cNvPr id="10" name="Line 44">
            <a:extLst>
              <a:ext uri="{FF2B5EF4-FFF2-40B4-BE49-F238E27FC236}">
                <a16:creationId xmlns:a16="http://schemas.microsoft.com/office/drawing/2014/main" id="{1804D963-352D-44F3-9726-2ACD4459017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00152" y="2795848"/>
            <a:ext cx="629920" cy="5080"/>
          </a:xfrm>
          <a:prstGeom prst="line">
            <a:avLst/>
          </a:prstGeom>
          <a:noFill/>
          <a:ln w="38100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1" name="Line 44">
            <a:extLst>
              <a:ext uri="{FF2B5EF4-FFF2-40B4-BE49-F238E27FC236}">
                <a16:creationId xmlns:a16="http://schemas.microsoft.com/office/drawing/2014/main" id="{D7660DA7-8D43-4BEE-B4AB-9E5632B2D31C}"/>
              </a:ext>
            </a:extLst>
          </p:cNvPr>
          <p:cNvSpPr>
            <a:spLocks noChangeShapeType="1"/>
          </p:cNvSpPr>
          <p:nvPr/>
        </p:nvSpPr>
        <p:spPr bwMode="auto">
          <a:xfrm>
            <a:off x="3670531" y="4348018"/>
            <a:ext cx="495300" cy="0"/>
          </a:xfrm>
          <a:prstGeom prst="line">
            <a:avLst/>
          </a:prstGeom>
          <a:noFill/>
          <a:ln w="38100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2" name="Text Box 5">
            <a:extLst>
              <a:ext uri="{FF2B5EF4-FFF2-40B4-BE49-F238E27FC236}">
                <a16:creationId xmlns:a16="http://schemas.microsoft.com/office/drawing/2014/main" id="{C0F09686-17F1-4174-9D40-EA71CAD140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12426" y="2775460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endParaRPr lang="en-US" altLang="vi-VN" sz="5400" b="1" dirty="0">
              <a:solidFill>
                <a:srgbClr val="0000FF"/>
              </a:solidFill>
              <a:latin typeface=".VnTime" pitchFamily="34" charset="0"/>
            </a:endParaRPr>
          </a:p>
        </p:txBody>
      </p:sp>
      <p:sp>
        <p:nvSpPr>
          <p:cNvPr id="13" name="Text Box 5">
            <a:extLst>
              <a:ext uri="{FF2B5EF4-FFF2-40B4-BE49-F238E27FC236}">
                <a16:creationId xmlns:a16="http://schemas.microsoft.com/office/drawing/2014/main" id="{E775F249-9941-4DB4-8459-2875C42924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7343" y="1306286"/>
            <a:ext cx="549431" cy="9149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en-US" altLang="vi-VN" sz="5400" b="1" dirty="0">
              <a:solidFill>
                <a:srgbClr val="0000FF"/>
              </a:solidFill>
              <a:latin typeface=".VnTime" pitchFamily="34" charset="0"/>
            </a:endParaRPr>
          </a:p>
        </p:txBody>
      </p:sp>
      <p:sp>
        <p:nvSpPr>
          <p:cNvPr id="14" name="Text Box 5">
            <a:extLst>
              <a:ext uri="{FF2B5EF4-FFF2-40B4-BE49-F238E27FC236}">
                <a16:creationId xmlns:a16="http://schemas.microsoft.com/office/drawing/2014/main" id="{5B605D15-6FD3-4067-B73C-DCEB83BB21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1720" y="2009833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en-US" altLang="vi-VN" sz="5400" b="1" dirty="0">
              <a:solidFill>
                <a:srgbClr val="002060"/>
              </a:solidFill>
              <a:latin typeface=".VnTime" pitchFamily="34" charset="0"/>
            </a:endParaRPr>
          </a:p>
        </p:txBody>
      </p:sp>
      <p:sp>
        <p:nvSpPr>
          <p:cNvPr id="15" name="Text Box 5">
            <a:extLst>
              <a:ext uri="{FF2B5EF4-FFF2-40B4-BE49-F238E27FC236}">
                <a16:creationId xmlns:a16="http://schemas.microsoft.com/office/drawing/2014/main" id="{0B74FB99-B3C9-4FE9-B989-57D707EE93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1822" y="3421150"/>
            <a:ext cx="573577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en-US" altLang="vi-VN" sz="5400" b="1" dirty="0">
              <a:solidFill>
                <a:srgbClr val="0000FF"/>
              </a:solidFill>
              <a:latin typeface=".VnTime" pitchFamily="34" charset="0"/>
            </a:endParaRPr>
          </a:p>
        </p:txBody>
      </p:sp>
      <p:sp>
        <p:nvSpPr>
          <p:cNvPr id="16" name="Text Box 5">
            <a:extLst>
              <a:ext uri="{FF2B5EF4-FFF2-40B4-BE49-F238E27FC236}">
                <a16:creationId xmlns:a16="http://schemas.microsoft.com/office/drawing/2014/main" id="{D0E064C6-A8CC-4671-9F40-28DBDB120A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9673" y="4306123"/>
            <a:ext cx="5334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54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endParaRPr lang="en-US" altLang="vi-VN" sz="5400" b="1" dirty="0">
              <a:solidFill>
                <a:srgbClr val="0000FF"/>
              </a:solidFill>
              <a:latin typeface=".VnTime" pitchFamily="34" charset="0"/>
            </a:endParaRPr>
          </a:p>
        </p:txBody>
      </p:sp>
      <p:sp>
        <p:nvSpPr>
          <p:cNvPr id="17" name="Arc 16">
            <a:extLst>
              <a:ext uri="{FF2B5EF4-FFF2-40B4-BE49-F238E27FC236}">
                <a16:creationId xmlns:a16="http://schemas.microsoft.com/office/drawing/2014/main" id="{0E415422-7B06-4D06-A596-65F41D9034C9}"/>
              </a:ext>
            </a:extLst>
          </p:cNvPr>
          <p:cNvSpPr/>
          <p:nvPr/>
        </p:nvSpPr>
        <p:spPr>
          <a:xfrm>
            <a:off x="3338946" y="1298633"/>
            <a:ext cx="443672" cy="348896"/>
          </a:xfrm>
          <a:prstGeom prst="arc">
            <a:avLst/>
          </a:prstGeom>
          <a:noFill/>
          <a:ln w="38100" cap="flat" cmpd="sng" algn="ctr">
            <a:solidFill>
              <a:srgbClr val="CC00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CC00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Text Placeholder 11">
            <a:extLst>
              <a:ext uri="{FF2B5EF4-FFF2-40B4-BE49-F238E27FC236}">
                <a16:creationId xmlns:a16="http://schemas.microsoft.com/office/drawing/2014/main" id="{B904C849-9DDA-4630-811B-C41AF857912E}"/>
              </a:ext>
            </a:extLst>
          </p:cNvPr>
          <p:cNvSpPr txBox="1">
            <a:spLocks/>
          </p:cNvSpPr>
          <p:nvPr/>
        </p:nvSpPr>
        <p:spPr bwMode="auto">
          <a:xfrm>
            <a:off x="427009" y="227502"/>
            <a:ext cx="7495020" cy="71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171450" indent="-171450" algn="l" defTabSz="685800" rtl="0" eaLnBrk="0" fontAlgn="base" hangingPunct="0">
              <a:lnSpc>
                <a:spcPct val="90000"/>
              </a:lnSpc>
              <a:spcBef>
                <a:spcPts val="75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4000" b="1" dirty="0" err="1">
                <a:solidFill>
                  <a:srgbClr val="663300"/>
                </a:solidFill>
                <a:latin typeface="HP001 Kieu 5H" panose="020B0603050302020204" pitchFamily="34" charset="0"/>
                <a:cs typeface="Times New Roman" panose="02020603050405020304" pitchFamily="18" charset="0"/>
              </a:rPr>
              <a:t>Thực</a:t>
            </a:r>
            <a:r>
              <a:rPr lang="en-US" altLang="en-US" sz="4000" b="1" dirty="0">
                <a:solidFill>
                  <a:srgbClr val="663300"/>
                </a:solidFill>
                <a:latin typeface="HP001 Kieu 5H" panose="020B0603050302020204" pitchFamily="34" charset="0"/>
                <a:cs typeface="Times New Roman" panose="02020603050405020304" pitchFamily="18" charset="0"/>
              </a:rPr>
              <a:t> </a:t>
            </a:r>
            <a:r>
              <a:rPr lang="en-US" altLang="en-US" sz="4000" b="1" dirty="0" err="1">
                <a:solidFill>
                  <a:srgbClr val="663300"/>
                </a:solidFill>
                <a:latin typeface="HP001 Kieu 5H" panose="020B0603050302020204" pitchFamily="34" charset="0"/>
                <a:cs typeface="Times New Roman" panose="02020603050405020304" pitchFamily="18" charset="0"/>
              </a:rPr>
              <a:t>hiện</a:t>
            </a:r>
            <a:r>
              <a:rPr lang="en-US" altLang="en-US" sz="4000" b="1" dirty="0">
                <a:solidFill>
                  <a:srgbClr val="663300"/>
                </a:solidFill>
                <a:latin typeface="HP001 Kieu 5H" panose="020B0603050302020204" pitchFamily="34" charset="0"/>
                <a:cs typeface="Times New Roman" panose="02020603050405020304" pitchFamily="18" charset="0"/>
              </a:rPr>
              <a:t> </a:t>
            </a:r>
            <a:r>
              <a:rPr lang="en-US" altLang="en-US" sz="4000" b="1" dirty="0" err="1">
                <a:solidFill>
                  <a:srgbClr val="663300"/>
                </a:solidFill>
                <a:latin typeface="HP001 Kieu 5H" panose="020B0603050302020204" pitchFamily="34" charset="0"/>
                <a:cs typeface="Times New Roman" panose="02020603050405020304" pitchFamily="18" charset="0"/>
              </a:rPr>
              <a:t>phép</a:t>
            </a:r>
            <a:r>
              <a:rPr lang="en-US" altLang="en-US" sz="4000" b="1" dirty="0">
                <a:solidFill>
                  <a:srgbClr val="663300"/>
                </a:solidFill>
                <a:latin typeface="HP001 Kieu 5H" panose="020B0603050302020204" pitchFamily="34" charset="0"/>
                <a:cs typeface="Times New Roman" panose="02020603050405020304" pitchFamily="18" charset="0"/>
              </a:rPr>
              <a:t> </a:t>
            </a:r>
            <a:r>
              <a:rPr lang="en-US" altLang="en-US" sz="4000" b="1" dirty="0" err="1">
                <a:solidFill>
                  <a:srgbClr val="663300"/>
                </a:solidFill>
                <a:latin typeface="HP001 Kieu 5H" panose="020B0603050302020204" pitchFamily="34" charset="0"/>
                <a:cs typeface="Times New Roman" panose="02020603050405020304" pitchFamily="18" charset="0"/>
              </a:rPr>
              <a:t>tính</a:t>
            </a:r>
            <a:r>
              <a:rPr lang="en-US" altLang="en-US" sz="4000" b="1" dirty="0">
                <a:solidFill>
                  <a:srgbClr val="663300"/>
                </a:solidFill>
                <a:latin typeface="HP001 Kieu 5H" panose="020B0603050302020204" pitchFamily="34" charset="0"/>
                <a:cs typeface="Times New Roman" panose="02020603050405020304" pitchFamily="18" charset="0"/>
              </a:rPr>
              <a:t>: </a:t>
            </a:r>
            <a:r>
              <a:rPr lang="en-US" altLang="en-US" sz="40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63 : 3 = ?</a:t>
            </a:r>
          </a:p>
        </p:txBody>
      </p:sp>
      <p:sp>
        <p:nvSpPr>
          <p:cNvPr id="20" name="Text Box 4">
            <a:extLst>
              <a:ext uri="{FF2B5EF4-FFF2-40B4-BE49-F238E27FC236}">
                <a16:creationId xmlns:a16="http://schemas.microsoft.com/office/drawing/2014/main" id="{671FE3B8-3E96-4A8A-9A1A-719C4B1FEE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16437" y="3197630"/>
            <a:ext cx="3690851" cy="1384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2700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Muốn</a:t>
            </a:r>
            <a:r>
              <a:rPr lang="en-US" altLang="en-US" sz="2700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chia </a:t>
            </a:r>
            <a:r>
              <a:rPr lang="en-US" altLang="en-US" sz="2700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altLang="en-US" sz="2700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700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altLang="en-US" sz="2700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700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r>
              <a:rPr lang="en-US" altLang="en-US" sz="2700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700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r>
              <a:rPr lang="en-US" altLang="en-US" sz="2700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700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altLang="en-US" sz="2700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700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altLang="en-US" sz="2700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700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altLang="en-US" sz="2700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700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altLang="en-US" sz="2700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700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altLang="en-US" sz="2700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700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r>
              <a:rPr lang="en-US" altLang="en-US" sz="2700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700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altLang="en-US" sz="2700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altLang="en-US" sz="2700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altLang="en-US" sz="2700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700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thế</a:t>
            </a:r>
            <a:r>
              <a:rPr lang="en-US" altLang="en-US" sz="2700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700" b="1" dirty="0" err="1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US" altLang="en-US" sz="2700" b="1" dirty="0">
                <a:solidFill>
                  <a:srgbClr val="6633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?</a:t>
            </a: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680D659E-1DF6-484E-9915-904741BBAA9E}"/>
              </a:ext>
            </a:extLst>
          </p:cNvPr>
          <p:cNvGrpSpPr/>
          <p:nvPr/>
        </p:nvGrpSpPr>
        <p:grpSpPr>
          <a:xfrm>
            <a:off x="11864747" y="4727895"/>
            <a:ext cx="242565" cy="2071474"/>
            <a:chOff x="1405139" y="2657468"/>
            <a:chExt cx="234911" cy="2014559"/>
          </a:xfrm>
          <a:solidFill>
            <a:srgbClr val="FF7B21"/>
          </a:solidFill>
        </p:grpSpPr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006D30A3-14BB-447A-BD06-3EC3EA9A2DA9}"/>
                </a:ext>
              </a:extLst>
            </p:cNvPr>
            <p:cNvSpPr/>
            <p:nvPr/>
          </p:nvSpPr>
          <p:spPr>
            <a:xfrm>
              <a:off x="1405140" y="4437117"/>
              <a:ext cx="234910" cy="234910"/>
            </a:xfrm>
            <a:prstGeom prst="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6FE847ED-9ADA-4D65-A73D-D5253DFB1F16}"/>
                </a:ext>
              </a:extLst>
            </p:cNvPr>
            <p:cNvSpPr/>
            <p:nvPr/>
          </p:nvSpPr>
          <p:spPr>
            <a:xfrm>
              <a:off x="1405139" y="4077077"/>
              <a:ext cx="234910" cy="234910"/>
            </a:xfrm>
            <a:prstGeom prst="rect">
              <a:avLst/>
            </a:prstGeom>
            <a:solidFill>
              <a:srgbClr val="FF9966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15DE8C67-0562-4CED-91D3-80B03DEAD29D}"/>
                </a:ext>
              </a:extLst>
            </p:cNvPr>
            <p:cNvSpPr/>
            <p:nvPr/>
          </p:nvSpPr>
          <p:spPr>
            <a:xfrm>
              <a:off x="1405139" y="3717037"/>
              <a:ext cx="234910" cy="234910"/>
            </a:xfrm>
            <a:prstGeom prst="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D531F47A-7C60-44CC-A13E-74BA8DE67C93}"/>
                </a:ext>
              </a:extLst>
            </p:cNvPr>
            <p:cNvSpPr/>
            <p:nvPr/>
          </p:nvSpPr>
          <p:spPr>
            <a:xfrm>
              <a:off x="1405139" y="3356996"/>
              <a:ext cx="234910" cy="234910"/>
            </a:xfrm>
            <a:prstGeom prst="rect">
              <a:avLst/>
            </a:prstGeom>
            <a:solidFill>
              <a:srgbClr val="FFFF99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C0D53933-C555-4944-BC02-F705F8F357C3}"/>
                </a:ext>
              </a:extLst>
            </p:cNvPr>
            <p:cNvSpPr/>
            <p:nvPr/>
          </p:nvSpPr>
          <p:spPr>
            <a:xfrm>
              <a:off x="1405139" y="2996955"/>
              <a:ext cx="234910" cy="234910"/>
            </a:xfrm>
            <a:prstGeom prst="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67089E5B-01E2-4837-B731-4F737F6181C8}"/>
                </a:ext>
              </a:extLst>
            </p:cNvPr>
            <p:cNvSpPr/>
            <p:nvPr/>
          </p:nvSpPr>
          <p:spPr>
            <a:xfrm>
              <a:off x="1405139" y="2657468"/>
              <a:ext cx="234910" cy="234910"/>
            </a:xfrm>
            <a:prstGeom prst="rect">
              <a:avLst/>
            </a:prstGeom>
            <a:solidFill>
              <a:srgbClr val="FF9966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C0CF709F-27AB-402F-B1FC-42211EB2E835}"/>
              </a:ext>
            </a:extLst>
          </p:cNvPr>
          <p:cNvGrpSpPr/>
          <p:nvPr/>
        </p:nvGrpSpPr>
        <p:grpSpPr>
          <a:xfrm rot="397643" flipH="1">
            <a:off x="2237561" y="5269916"/>
            <a:ext cx="1434321" cy="1625473"/>
            <a:chOff x="5365048" y="479821"/>
            <a:chExt cx="8036930" cy="9108010"/>
          </a:xfrm>
          <a:solidFill>
            <a:srgbClr val="FF7B21"/>
          </a:solidFill>
        </p:grpSpPr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F6A9002-0CB5-46E5-8AFB-8CD2D7D99D87}"/>
                </a:ext>
              </a:extLst>
            </p:cNvPr>
            <p:cNvSpPr/>
            <p:nvPr/>
          </p:nvSpPr>
          <p:spPr>
            <a:xfrm>
              <a:off x="11674969" y="8268753"/>
              <a:ext cx="1052700" cy="1319078"/>
            </a:xfrm>
            <a:custGeom>
              <a:avLst/>
              <a:gdLst>
                <a:gd name="connsiteX0" fmla="*/ 0 w 266700"/>
                <a:gd name="connsiteY0" fmla="*/ 0 h 438150"/>
                <a:gd name="connsiteX1" fmla="*/ 19050 w 266700"/>
                <a:gd name="connsiteY1" fmla="*/ 438150 h 438150"/>
                <a:gd name="connsiteX2" fmla="*/ 266700 w 266700"/>
                <a:gd name="connsiteY2" fmla="*/ 76200 h 438150"/>
                <a:gd name="connsiteX3" fmla="*/ 0 w 266700"/>
                <a:gd name="connsiteY3" fmla="*/ 0 h 438150"/>
                <a:gd name="connsiteX0" fmla="*/ 0 w 366579"/>
                <a:gd name="connsiteY0" fmla="*/ 0 h 459339"/>
                <a:gd name="connsiteX1" fmla="*/ 366579 w 366579"/>
                <a:gd name="connsiteY1" fmla="*/ 459339 h 459339"/>
                <a:gd name="connsiteX2" fmla="*/ 266700 w 366579"/>
                <a:gd name="connsiteY2" fmla="*/ 76200 h 459339"/>
                <a:gd name="connsiteX3" fmla="*/ 0 w 366579"/>
                <a:gd name="connsiteY3" fmla="*/ 0 h 45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6579" h="459339">
                  <a:moveTo>
                    <a:pt x="0" y="0"/>
                  </a:moveTo>
                  <a:lnTo>
                    <a:pt x="366579" y="459339"/>
                  </a:lnTo>
                  <a:lnTo>
                    <a:pt x="266700" y="7620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25400" cap="flat" cmpd="sng" algn="ctr">
              <a:solidFill>
                <a:srgbClr val="FFFF99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3759E56-710E-4076-9B91-C1FEC6B5A0F1}"/>
                </a:ext>
              </a:extLst>
            </p:cNvPr>
            <p:cNvSpPr/>
            <p:nvPr/>
          </p:nvSpPr>
          <p:spPr>
            <a:xfrm>
              <a:off x="9107326" y="6879846"/>
              <a:ext cx="3333521" cy="1613816"/>
            </a:xfrm>
            <a:custGeom>
              <a:avLst/>
              <a:gdLst>
                <a:gd name="connsiteX0" fmla="*/ 1219200 w 1219200"/>
                <a:gd name="connsiteY0" fmla="*/ 561975 h 561975"/>
                <a:gd name="connsiteX1" fmla="*/ 438150 w 1219200"/>
                <a:gd name="connsiteY1" fmla="*/ 0 h 561975"/>
                <a:gd name="connsiteX2" fmla="*/ 0 w 1219200"/>
                <a:gd name="connsiteY2" fmla="*/ 361950 h 561975"/>
                <a:gd name="connsiteX3" fmla="*/ 1219200 w 1219200"/>
                <a:gd name="connsiteY3" fmla="*/ 561975 h 561975"/>
                <a:gd name="connsiteX0" fmla="*/ 1158170 w 1158170"/>
                <a:gd name="connsiteY0" fmla="*/ 561975 h 561975"/>
                <a:gd name="connsiteX1" fmla="*/ 377120 w 1158170"/>
                <a:gd name="connsiteY1" fmla="*/ 0 h 561975"/>
                <a:gd name="connsiteX2" fmla="*/ 0 w 1158170"/>
                <a:gd name="connsiteY2" fmla="*/ 375217 h 561975"/>
                <a:gd name="connsiteX3" fmla="*/ 1158170 w 1158170"/>
                <a:gd name="connsiteY3" fmla="*/ 561975 h 561975"/>
                <a:gd name="connsiteX0" fmla="*/ 1160823 w 1160823"/>
                <a:gd name="connsiteY0" fmla="*/ 561975 h 561975"/>
                <a:gd name="connsiteX1" fmla="*/ 379773 w 1160823"/>
                <a:gd name="connsiteY1" fmla="*/ 0 h 561975"/>
                <a:gd name="connsiteX2" fmla="*/ 0 w 1160823"/>
                <a:gd name="connsiteY2" fmla="*/ 367257 h 561975"/>
                <a:gd name="connsiteX3" fmla="*/ 1160823 w 1160823"/>
                <a:gd name="connsiteY3" fmla="*/ 56197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0823" h="561975">
                  <a:moveTo>
                    <a:pt x="1160823" y="561975"/>
                  </a:moveTo>
                  <a:lnTo>
                    <a:pt x="379773" y="0"/>
                  </a:lnTo>
                  <a:lnTo>
                    <a:pt x="0" y="367257"/>
                  </a:lnTo>
                  <a:lnTo>
                    <a:pt x="1160823" y="561975"/>
                  </a:lnTo>
                  <a:close/>
                </a:path>
              </a:pathLst>
            </a:custGeom>
            <a:grpFill/>
            <a:ln w="25400" cap="flat" cmpd="sng" algn="ctr">
              <a:solidFill>
                <a:srgbClr val="FFFF99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5F6BDCA3-0F9E-46E7-8CD4-E436157B7563}"/>
                </a:ext>
              </a:extLst>
            </p:cNvPr>
            <p:cNvSpPr/>
            <p:nvPr/>
          </p:nvSpPr>
          <p:spPr>
            <a:xfrm>
              <a:off x="5365048" y="5540922"/>
              <a:ext cx="1132617" cy="452885"/>
            </a:xfrm>
            <a:custGeom>
              <a:avLst/>
              <a:gdLst>
                <a:gd name="connsiteX0" fmla="*/ 133350 w 276225"/>
                <a:gd name="connsiteY0" fmla="*/ 0 h 200025"/>
                <a:gd name="connsiteX1" fmla="*/ 0 w 276225"/>
                <a:gd name="connsiteY1" fmla="*/ 200025 h 200025"/>
                <a:gd name="connsiteX2" fmla="*/ 276225 w 276225"/>
                <a:gd name="connsiteY2" fmla="*/ 152400 h 200025"/>
                <a:gd name="connsiteX3" fmla="*/ 133350 w 276225"/>
                <a:gd name="connsiteY3" fmla="*/ 0 h 200025"/>
                <a:gd name="connsiteX0" fmla="*/ 157232 w 276225"/>
                <a:gd name="connsiteY0" fmla="*/ 0 h 205332"/>
                <a:gd name="connsiteX1" fmla="*/ 0 w 276225"/>
                <a:gd name="connsiteY1" fmla="*/ 205332 h 205332"/>
                <a:gd name="connsiteX2" fmla="*/ 276225 w 276225"/>
                <a:gd name="connsiteY2" fmla="*/ 157707 h 205332"/>
                <a:gd name="connsiteX3" fmla="*/ 157232 w 276225"/>
                <a:gd name="connsiteY3" fmla="*/ 0 h 205332"/>
                <a:gd name="connsiteX0" fmla="*/ 275415 w 394408"/>
                <a:gd name="connsiteY0" fmla="*/ 0 h 157707"/>
                <a:gd name="connsiteX1" fmla="*/ 0 w 394408"/>
                <a:gd name="connsiteY1" fmla="*/ 150097 h 157707"/>
                <a:gd name="connsiteX2" fmla="*/ 394408 w 394408"/>
                <a:gd name="connsiteY2" fmla="*/ 157707 h 157707"/>
                <a:gd name="connsiteX3" fmla="*/ 275415 w 394408"/>
                <a:gd name="connsiteY3" fmla="*/ 0 h 15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4408" h="157707">
                  <a:moveTo>
                    <a:pt x="275415" y="0"/>
                  </a:moveTo>
                  <a:lnTo>
                    <a:pt x="0" y="150097"/>
                  </a:lnTo>
                  <a:lnTo>
                    <a:pt x="394408" y="157707"/>
                  </a:lnTo>
                  <a:lnTo>
                    <a:pt x="275415" y="0"/>
                  </a:lnTo>
                  <a:close/>
                </a:path>
              </a:pathLst>
            </a:custGeom>
            <a:grpFill/>
            <a:ln w="25400" cap="flat" cmpd="sng" algn="ctr">
              <a:solidFill>
                <a:srgbClr val="FFFF99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EA37229-44CF-46C0-9418-0C2464DA9121}"/>
                </a:ext>
              </a:extLst>
            </p:cNvPr>
            <p:cNvSpPr/>
            <p:nvPr/>
          </p:nvSpPr>
          <p:spPr>
            <a:xfrm>
              <a:off x="6149698" y="5215816"/>
              <a:ext cx="1586463" cy="2373441"/>
            </a:xfrm>
            <a:custGeom>
              <a:avLst/>
              <a:gdLst>
                <a:gd name="connsiteX0" fmla="*/ 552450 w 552450"/>
                <a:gd name="connsiteY0" fmla="*/ 0 h 847725"/>
                <a:gd name="connsiteX1" fmla="*/ 0 w 552450"/>
                <a:gd name="connsiteY1" fmla="*/ 114300 h 847725"/>
                <a:gd name="connsiteX2" fmla="*/ 523875 w 552450"/>
                <a:gd name="connsiteY2" fmla="*/ 847725 h 847725"/>
                <a:gd name="connsiteX3" fmla="*/ 552450 w 552450"/>
                <a:gd name="connsiteY3" fmla="*/ 0 h 847725"/>
                <a:gd name="connsiteX0" fmla="*/ 552450 w 552450"/>
                <a:gd name="connsiteY0" fmla="*/ 0 h 826497"/>
                <a:gd name="connsiteX1" fmla="*/ 0 w 552450"/>
                <a:gd name="connsiteY1" fmla="*/ 114300 h 826497"/>
                <a:gd name="connsiteX2" fmla="*/ 502647 w 552450"/>
                <a:gd name="connsiteY2" fmla="*/ 826497 h 826497"/>
                <a:gd name="connsiteX3" fmla="*/ 552450 w 552450"/>
                <a:gd name="connsiteY3" fmla="*/ 0 h 82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826497">
                  <a:moveTo>
                    <a:pt x="552450" y="0"/>
                  </a:moveTo>
                  <a:lnTo>
                    <a:pt x="0" y="114300"/>
                  </a:lnTo>
                  <a:lnTo>
                    <a:pt x="502647" y="826497"/>
                  </a:lnTo>
                  <a:lnTo>
                    <a:pt x="552450" y="0"/>
                  </a:lnTo>
                  <a:close/>
                </a:path>
              </a:pathLst>
            </a:custGeom>
            <a:grpFill/>
            <a:ln w="25400" cap="flat" cmpd="sng" algn="ctr">
              <a:solidFill>
                <a:srgbClr val="FFFF99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FE0FF69D-574F-454A-B05D-2D5EF45C0EE9}"/>
                </a:ext>
              </a:extLst>
            </p:cNvPr>
            <p:cNvSpPr/>
            <p:nvPr/>
          </p:nvSpPr>
          <p:spPr>
            <a:xfrm>
              <a:off x="9871174" y="2566277"/>
              <a:ext cx="3530804" cy="3853064"/>
            </a:xfrm>
            <a:custGeom>
              <a:avLst/>
              <a:gdLst>
                <a:gd name="connsiteX0" fmla="*/ 1019175 w 1019175"/>
                <a:gd name="connsiteY0" fmla="*/ 0 h 1390650"/>
                <a:gd name="connsiteX1" fmla="*/ 0 w 1019175"/>
                <a:gd name="connsiteY1" fmla="*/ 295275 h 1390650"/>
                <a:gd name="connsiteX2" fmla="*/ 19050 w 1019175"/>
                <a:gd name="connsiteY2" fmla="*/ 1390650 h 1390650"/>
                <a:gd name="connsiteX3" fmla="*/ 1019175 w 1019175"/>
                <a:gd name="connsiteY3" fmla="*/ 0 h 1390650"/>
                <a:gd name="connsiteX0" fmla="*/ 1113905 w 1113905"/>
                <a:gd name="connsiteY0" fmla="*/ 0 h 1390650"/>
                <a:gd name="connsiteX1" fmla="*/ 0 w 1113905"/>
                <a:gd name="connsiteY1" fmla="*/ 643150 h 1390650"/>
                <a:gd name="connsiteX2" fmla="*/ 113780 w 1113905"/>
                <a:gd name="connsiteY2" fmla="*/ 1390650 h 1390650"/>
                <a:gd name="connsiteX3" fmla="*/ 1113905 w 1113905"/>
                <a:gd name="connsiteY3" fmla="*/ 0 h 1390650"/>
                <a:gd name="connsiteX0" fmla="*/ 1229522 w 1229522"/>
                <a:gd name="connsiteY0" fmla="*/ 0 h 1341742"/>
                <a:gd name="connsiteX1" fmla="*/ 0 w 1229522"/>
                <a:gd name="connsiteY1" fmla="*/ 594242 h 1341742"/>
                <a:gd name="connsiteX2" fmla="*/ 113780 w 1229522"/>
                <a:gd name="connsiteY2" fmla="*/ 1341742 h 1341742"/>
                <a:gd name="connsiteX3" fmla="*/ 1229522 w 1229522"/>
                <a:gd name="connsiteY3" fmla="*/ 0 h 1341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9522" h="1341742">
                  <a:moveTo>
                    <a:pt x="1229522" y="0"/>
                  </a:moveTo>
                  <a:lnTo>
                    <a:pt x="0" y="594242"/>
                  </a:lnTo>
                  <a:lnTo>
                    <a:pt x="113780" y="1341742"/>
                  </a:lnTo>
                  <a:lnTo>
                    <a:pt x="1229522" y="0"/>
                  </a:lnTo>
                  <a:close/>
                </a:path>
              </a:pathLst>
            </a:custGeom>
            <a:grpFill/>
            <a:ln w="25400" cap="flat" cmpd="sng" algn="ctr">
              <a:solidFill>
                <a:srgbClr val="FFFF99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A21287FE-EA29-4FF6-96A6-83138E39FF70}"/>
                </a:ext>
              </a:extLst>
            </p:cNvPr>
            <p:cNvSpPr/>
            <p:nvPr/>
          </p:nvSpPr>
          <p:spPr>
            <a:xfrm>
              <a:off x="7585440" y="3324702"/>
              <a:ext cx="2667179" cy="4626397"/>
            </a:xfrm>
            <a:custGeom>
              <a:avLst/>
              <a:gdLst>
                <a:gd name="connsiteX0" fmla="*/ 528637 w 928687"/>
                <a:gd name="connsiteY0" fmla="*/ 1628775 h 1628775"/>
                <a:gd name="connsiteX1" fmla="*/ 0 w 928687"/>
                <a:gd name="connsiteY1" fmla="*/ 1500188 h 1628775"/>
                <a:gd name="connsiteX2" fmla="*/ 71437 w 928687"/>
                <a:gd name="connsiteY2" fmla="*/ 0 h 1628775"/>
                <a:gd name="connsiteX3" fmla="*/ 928687 w 928687"/>
                <a:gd name="connsiteY3" fmla="*/ 1271588 h 1628775"/>
                <a:gd name="connsiteX4" fmla="*/ 528637 w 928687"/>
                <a:gd name="connsiteY4" fmla="*/ 1628775 h 1628775"/>
                <a:gd name="connsiteX0" fmla="*/ 542925 w 942975"/>
                <a:gd name="connsiteY0" fmla="*/ 1304925 h 1304925"/>
                <a:gd name="connsiteX1" fmla="*/ 14288 w 942975"/>
                <a:gd name="connsiteY1" fmla="*/ 1176338 h 1304925"/>
                <a:gd name="connsiteX2" fmla="*/ 0 w 942975"/>
                <a:gd name="connsiteY2" fmla="*/ 0 h 1304925"/>
                <a:gd name="connsiteX3" fmla="*/ 942975 w 942975"/>
                <a:gd name="connsiteY3" fmla="*/ 947738 h 1304925"/>
                <a:gd name="connsiteX4" fmla="*/ 542925 w 942975"/>
                <a:gd name="connsiteY4" fmla="*/ 1304925 h 1304925"/>
                <a:gd name="connsiteX0" fmla="*/ 528637 w 928687"/>
                <a:gd name="connsiteY0" fmla="*/ 1581150 h 1581150"/>
                <a:gd name="connsiteX1" fmla="*/ 0 w 928687"/>
                <a:gd name="connsiteY1" fmla="*/ 1452563 h 1581150"/>
                <a:gd name="connsiteX2" fmla="*/ 61912 w 928687"/>
                <a:gd name="connsiteY2" fmla="*/ 0 h 1581150"/>
                <a:gd name="connsiteX3" fmla="*/ 928687 w 928687"/>
                <a:gd name="connsiteY3" fmla="*/ 1223963 h 1581150"/>
                <a:gd name="connsiteX4" fmla="*/ 528637 w 928687"/>
                <a:gd name="connsiteY4" fmla="*/ 1581150 h 1581150"/>
                <a:gd name="connsiteX0" fmla="*/ 528637 w 928687"/>
                <a:gd name="connsiteY0" fmla="*/ 1619250 h 1619250"/>
                <a:gd name="connsiteX1" fmla="*/ 0 w 928687"/>
                <a:gd name="connsiteY1" fmla="*/ 1490663 h 1619250"/>
                <a:gd name="connsiteX2" fmla="*/ 42862 w 928687"/>
                <a:gd name="connsiteY2" fmla="*/ 0 h 1619250"/>
                <a:gd name="connsiteX3" fmla="*/ 928687 w 928687"/>
                <a:gd name="connsiteY3" fmla="*/ 1262063 h 1619250"/>
                <a:gd name="connsiteX4" fmla="*/ 528637 w 928687"/>
                <a:gd name="connsiteY4" fmla="*/ 1619250 h 1619250"/>
                <a:gd name="connsiteX0" fmla="*/ 528637 w 928687"/>
                <a:gd name="connsiteY0" fmla="*/ 1614196 h 1614196"/>
                <a:gd name="connsiteX1" fmla="*/ 0 w 928687"/>
                <a:gd name="connsiteY1" fmla="*/ 1485609 h 1614196"/>
                <a:gd name="connsiteX2" fmla="*/ 47916 w 928687"/>
                <a:gd name="connsiteY2" fmla="*/ 0 h 1614196"/>
                <a:gd name="connsiteX3" fmla="*/ 928687 w 928687"/>
                <a:gd name="connsiteY3" fmla="*/ 1257009 h 1614196"/>
                <a:gd name="connsiteX4" fmla="*/ 528637 w 928687"/>
                <a:gd name="connsiteY4" fmla="*/ 1614196 h 1614196"/>
                <a:gd name="connsiteX0" fmla="*/ 528637 w 928687"/>
                <a:gd name="connsiteY0" fmla="*/ 1442351 h 1442351"/>
                <a:gd name="connsiteX1" fmla="*/ 0 w 928687"/>
                <a:gd name="connsiteY1" fmla="*/ 1313764 h 1442351"/>
                <a:gd name="connsiteX2" fmla="*/ 2427 w 928687"/>
                <a:gd name="connsiteY2" fmla="*/ 0 h 1442351"/>
                <a:gd name="connsiteX3" fmla="*/ 928687 w 928687"/>
                <a:gd name="connsiteY3" fmla="*/ 1085164 h 1442351"/>
                <a:gd name="connsiteX4" fmla="*/ 528637 w 928687"/>
                <a:gd name="connsiteY4" fmla="*/ 1442351 h 1442351"/>
                <a:gd name="connsiteX0" fmla="*/ 528637 w 928687"/>
                <a:gd name="connsiteY0" fmla="*/ 1624305 h 1624305"/>
                <a:gd name="connsiteX1" fmla="*/ 0 w 928687"/>
                <a:gd name="connsiteY1" fmla="*/ 1495718 h 1624305"/>
                <a:gd name="connsiteX2" fmla="*/ 47916 w 928687"/>
                <a:gd name="connsiteY2" fmla="*/ 0 h 1624305"/>
                <a:gd name="connsiteX3" fmla="*/ 928687 w 928687"/>
                <a:gd name="connsiteY3" fmla="*/ 1267118 h 1624305"/>
                <a:gd name="connsiteX4" fmla="*/ 528637 w 928687"/>
                <a:gd name="connsiteY4" fmla="*/ 1624305 h 1624305"/>
                <a:gd name="connsiteX0" fmla="*/ 528637 w 928687"/>
                <a:gd name="connsiteY0" fmla="*/ 1616345 h 1616345"/>
                <a:gd name="connsiteX1" fmla="*/ 0 w 928687"/>
                <a:gd name="connsiteY1" fmla="*/ 1487758 h 1616345"/>
                <a:gd name="connsiteX2" fmla="*/ 53223 w 928687"/>
                <a:gd name="connsiteY2" fmla="*/ 0 h 1616345"/>
                <a:gd name="connsiteX3" fmla="*/ 928687 w 928687"/>
                <a:gd name="connsiteY3" fmla="*/ 1259158 h 1616345"/>
                <a:gd name="connsiteX4" fmla="*/ 528637 w 928687"/>
                <a:gd name="connsiteY4" fmla="*/ 1616345 h 1616345"/>
                <a:gd name="connsiteX0" fmla="*/ 528637 w 928687"/>
                <a:gd name="connsiteY0" fmla="*/ 1618998 h 1618998"/>
                <a:gd name="connsiteX1" fmla="*/ 0 w 928687"/>
                <a:gd name="connsiteY1" fmla="*/ 1490411 h 1618998"/>
                <a:gd name="connsiteX2" fmla="*/ 55877 w 928687"/>
                <a:gd name="connsiteY2" fmla="*/ 0 h 1618998"/>
                <a:gd name="connsiteX3" fmla="*/ 928687 w 928687"/>
                <a:gd name="connsiteY3" fmla="*/ 1261811 h 1618998"/>
                <a:gd name="connsiteX4" fmla="*/ 528637 w 928687"/>
                <a:gd name="connsiteY4" fmla="*/ 1618998 h 1618998"/>
                <a:gd name="connsiteX0" fmla="*/ 528637 w 928687"/>
                <a:gd name="connsiteY0" fmla="*/ 1611038 h 1611038"/>
                <a:gd name="connsiteX1" fmla="*/ 0 w 928687"/>
                <a:gd name="connsiteY1" fmla="*/ 1482451 h 1611038"/>
                <a:gd name="connsiteX2" fmla="*/ 50570 w 928687"/>
                <a:gd name="connsiteY2" fmla="*/ 0 h 1611038"/>
                <a:gd name="connsiteX3" fmla="*/ 928687 w 928687"/>
                <a:gd name="connsiteY3" fmla="*/ 1253851 h 1611038"/>
                <a:gd name="connsiteX4" fmla="*/ 528637 w 928687"/>
                <a:gd name="connsiteY4" fmla="*/ 1611038 h 1611038"/>
                <a:gd name="connsiteX0" fmla="*/ 536444 w 936494"/>
                <a:gd name="connsiteY0" fmla="*/ 1597771 h 1597771"/>
                <a:gd name="connsiteX1" fmla="*/ 7807 w 936494"/>
                <a:gd name="connsiteY1" fmla="*/ 1469184 h 1597771"/>
                <a:gd name="connsiteX2" fmla="*/ 0 w 936494"/>
                <a:gd name="connsiteY2" fmla="*/ 0 h 1597771"/>
                <a:gd name="connsiteX3" fmla="*/ 936494 w 936494"/>
                <a:gd name="connsiteY3" fmla="*/ 1240584 h 1597771"/>
                <a:gd name="connsiteX4" fmla="*/ 536444 w 936494"/>
                <a:gd name="connsiteY4" fmla="*/ 1597771 h 1597771"/>
                <a:gd name="connsiteX0" fmla="*/ 528735 w 928785"/>
                <a:gd name="connsiteY0" fmla="*/ 1611038 h 1611038"/>
                <a:gd name="connsiteX1" fmla="*/ 98 w 928785"/>
                <a:gd name="connsiteY1" fmla="*/ 1482451 h 1611038"/>
                <a:gd name="connsiteX2" fmla="*/ 45361 w 928785"/>
                <a:gd name="connsiteY2" fmla="*/ 0 h 1611038"/>
                <a:gd name="connsiteX3" fmla="*/ 928785 w 928785"/>
                <a:gd name="connsiteY3" fmla="*/ 1253851 h 1611038"/>
                <a:gd name="connsiteX4" fmla="*/ 528735 w 928785"/>
                <a:gd name="connsiteY4" fmla="*/ 1611038 h 161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785" h="1611038">
                  <a:moveTo>
                    <a:pt x="528735" y="1611038"/>
                  </a:moveTo>
                  <a:lnTo>
                    <a:pt x="98" y="1482451"/>
                  </a:lnTo>
                  <a:cubicBezTo>
                    <a:pt x="-2504" y="992723"/>
                    <a:pt x="47963" y="489728"/>
                    <a:pt x="45361" y="0"/>
                  </a:cubicBezTo>
                  <a:lnTo>
                    <a:pt x="928785" y="1253851"/>
                  </a:lnTo>
                  <a:lnTo>
                    <a:pt x="528735" y="1611038"/>
                  </a:lnTo>
                  <a:close/>
                </a:path>
              </a:pathLst>
            </a:custGeom>
            <a:grpFill/>
            <a:ln w="25400" cap="flat" cmpd="sng" algn="ctr">
              <a:solidFill>
                <a:srgbClr val="FFFF99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099A4D80-5D58-46E3-AD5E-1B621046CB30}"/>
                </a:ext>
              </a:extLst>
            </p:cNvPr>
            <p:cNvSpPr/>
            <p:nvPr/>
          </p:nvSpPr>
          <p:spPr>
            <a:xfrm>
              <a:off x="7708808" y="479821"/>
              <a:ext cx="2543813" cy="6474124"/>
            </a:xfrm>
            <a:custGeom>
              <a:avLst/>
              <a:gdLst>
                <a:gd name="connsiteX0" fmla="*/ 0 w 885825"/>
                <a:gd name="connsiteY0" fmla="*/ 914400 h 2171700"/>
                <a:gd name="connsiteX1" fmla="*/ 871538 w 885825"/>
                <a:gd name="connsiteY1" fmla="*/ 0 h 2171700"/>
                <a:gd name="connsiteX2" fmla="*/ 885825 w 885825"/>
                <a:gd name="connsiteY2" fmla="*/ 2171700 h 2171700"/>
                <a:gd name="connsiteX3" fmla="*/ 0 w 885825"/>
                <a:gd name="connsiteY3" fmla="*/ 914400 h 2171700"/>
                <a:gd name="connsiteX0" fmla="*/ 0 w 885825"/>
                <a:gd name="connsiteY0" fmla="*/ 997167 h 2254467"/>
                <a:gd name="connsiteX1" fmla="*/ 675879 w 885825"/>
                <a:gd name="connsiteY1" fmla="*/ 0 h 2254467"/>
                <a:gd name="connsiteX2" fmla="*/ 885825 w 885825"/>
                <a:gd name="connsiteY2" fmla="*/ 2254467 h 2254467"/>
                <a:gd name="connsiteX3" fmla="*/ 0 w 885825"/>
                <a:gd name="connsiteY3" fmla="*/ 997167 h 225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5" h="2254467">
                  <a:moveTo>
                    <a:pt x="0" y="997167"/>
                  </a:moveTo>
                  <a:lnTo>
                    <a:pt x="675879" y="0"/>
                  </a:lnTo>
                  <a:cubicBezTo>
                    <a:pt x="680641" y="723900"/>
                    <a:pt x="881063" y="1530567"/>
                    <a:pt x="885825" y="2254467"/>
                  </a:cubicBezTo>
                  <a:lnTo>
                    <a:pt x="0" y="997167"/>
                  </a:lnTo>
                  <a:close/>
                </a:path>
              </a:pathLst>
            </a:custGeom>
            <a:grpFill/>
            <a:ln w="25400" cap="flat" cmpd="sng" algn="ctr">
              <a:solidFill>
                <a:srgbClr val="FFFF99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3456E716-1917-4729-83A3-E5B1F9A4802F}"/>
              </a:ext>
            </a:extLst>
          </p:cNvPr>
          <p:cNvGrpSpPr/>
          <p:nvPr/>
        </p:nvGrpSpPr>
        <p:grpSpPr>
          <a:xfrm>
            <a:off x="80070" y="2295037"/>
            <a:ext cx="242565" cy="2071474"/>
            <a:chOff x="1405139" y="2657468"/>
            <a:chExt cx="234911" cy="2014559"/>
          </a:xfrm>
          <a:solidFill>
            <a:srgbClr val="FF7B21"/>
          </a:solidFill>
        </p:grpSpPr>
        <p:sp>
          <p:nvSpPr>
            <p:cNvPr id="57" name="Rectangle 56">
              <a:extLst>
                <a:ext uri="{FF2B5EF4-FFF2-40B4-BE49-F238E27FC236}">
                  <a16:creationId xmlns:a16="http://schemas.microsoft.com/office/drawing/2014/main" id="{10BD1AD9-90B3-4DBA-95A5-46F48A3F6354}"/>
                </a:ext>
              </a:extLst>
            </p:cNvPr>
            <p:cNvSpPr/>
            <p:nvPr/>
          </p:nvSpPr>
          <p:spPr>
            <a:xfrm>
              <a:off x="1405140" y="4437117"/>
              <a:ext cx="234910" cy="234910"/>
            </a:xfrm>
            <a:prstGeom prst="rect">
              <a:avLst/>
            </a:prstGeom>
            <a:solidFill>
              <a:srgbClr val="FFFF99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8" name="Rectangle 57">
              <a:extLst>
                <a:ext uri="{FF2B5EF4-FFF2-40B4-BE49-F238E27FC236}">
                  <a16:creationId xmlns:a16="http://schemas.microsoft.com/office/drawing/2014/main" id="{E7D5F18A-CD9F-4E3A-9B67-FF6B24F6F4E5}"/>
                </a:ext>
              </a:extLst>
            </p:cNvPr>
            <p:cNvSpPr/>
            <p:nvPr/>
          </p:nvSpPr>
          <p:spPr>
            <a:xfrm>
              <a:off x="1405139" y="4077077"/>
              <a:ext cx="234910" cy="234910"/>
            </a:xfrm>
            <a:prstGeom prst="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9" name="Rectangle 58">
              <a:extLst>
                <a:ext uri="{FF2B5EF4-FFF2-40B4-BE49-F238E27FC236}">
                  <a16:creationId xmlns:a16="http://schemas.microsoft.com/office/drawing/2014/main" id="{862C232B-EE21-4953-81C7-CA2DD53B3EC2}"/>
                </a:ext>
              </a:extLst>
            </p:cNvPr>
            <p:cNvSpPr/>
            <p:nvPr/>
          </p:nvSpPr>
          <p:spPr>
            <a:xfrm>
              <a:off x="1405139" y="3717037"/>
              <a:ext cx="234910" cy="234910"/>
            </a:xfrm>
            <a:prstGeom prst="rect">
              <a:avLst/>
            </a:prstGeom>
            <a:solidFill>
              <a:srgbClr val="FF9966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0" name="Rectangle 59">
              <a:extLst>
                <a:ext uri="{FF2B5EF4-FFF2-40B4-BE49-F238E27FC236}">
                  <a16:creationId xmlns:a16="http://schemas.microsoft.com/office/drawing/2014/main" id="{3C3A6EE6-D6C0-42AF-AA80-AD4D19834883}"/>
                </a:ext>
              </a:extLst>
            </p:cNvPr>
            <p:cNvSpPr/>
            <p:nvPr/>
          </p:nvSpPr>
          <p:spPr>
            <a:xfrm>
              <a:off x="1405139" y="3356996"/>
              <a:ext cx="234910" cy="234910"/>
            </a:xfrm>
            <a:prstGeom prst="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1" name="Rectangle 60">
              <a:extLst>
                <a:ext uri="{FF2B5EF4-FFF2-40B4-BE49-F238E27FC236}">
                  <a16:creationId xmlns:a16="http://schemas.microsoft.com/office/drawing/2014/main" id="{538ECF38-4033-409F-B2BE-0D23AD731BE9}"/>
                </a:ext>
              </a:extLst>
            </p:cNvPr>
            <p:cNvSpPr/>
            <p:nvPr/>
          </p:nvSpPr>
          <p:spPr>
            <a:xfrm>
              <a:off x="1405139" y="2996955"/>
              <a:ext cx="234910" cy="234910"/>
            </a:xfrm>
            <a:prstGeom prst="rect">
              <a:avLst/>
            </a:prstGeom>
            <a:solidFill>
              <a:srgbClr val="FFFF99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2" name="Rectangle 61">
              <a:extLst>
                <a:ext uri="{FF2B5EF4-FFF2-40B4-BE49-F238E27FC236}">
                  <a16:creationId xmlns:a16="http://schemas.microsoft.com/office/drawing/2014/main" id="{FC017207-D2E4-43D5-A0E2-3B4E4DEC7074}"/>
                </a:ext>
              </a:extLst>
            </p:cNvPr>
            <p:cNvSpPr/>
            <p:nvPr/>
          </p:nvSpPr>
          <p:spPr>
            <a:xfrm>
              <a:off x="1405139" y="2657468"/>
              <a:ext cx="234910" cy="234910"/>
            </a:xfrm>
            <a:prstGeom prst="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D6B97E4D-70FD-480B-9EB4-42AC9171126D}"/>
              </a:ext>
            </a:extLst>
          </p:cNvPr>
          <p:cNvGrpSpPr/>
          <p:nvPr/>
        </p:nvGrpSpPr>
        <p:grpSpPr>
          <a:xfrm>
            <a:off x="88384" y="4406469"/>
            <a:ext cx="242565" cy="2071474"/>
            <a:chOff x="1405139" y="2657468"/>
            <a:chExt cx="234911" cy="2014559"/>
          </a:xfrm>
          <a:solidFill>
            <a:srgbClr val="FF7B21"/>
          </a:solidFill>
        </p:grpSpPr>
        <p:sp>
          <p:nvSpPr>
            <p:cNvPr id="64" name="Rectangle 63">
              <a:extLst>
                <a:ext uri="{FF2B5EF4-FFF2-40B4-BE49-F238E27FC236}">
                  <a16:creationId xmlns:a16="http://schemas.microsoft.com/office/drawing/2014/main" id="{33784CF9-0763-4015-AFB5-529B4E968488}"/>
                </a:ext>
              </a:extLst>
            </p:cNvPr>
            <p:cNvSpPr/>
            <p:nvPr/>
          </p:nvSpPr>
          <p:spPr>
            <a:xfrm>
              <a:off x="1405140" y="4437117"/>
              <a:ext cx="234910" cy="234910"/>
            </a:xfrm>
            <a:prstGeom prst="rect">
              <a:avLst/>
            </a:prstGeom>
            <a:solidFill>
              <a:srgbClr val="FF9966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5" name="Rectangle 64">
              <a:extLst>
                <a:ext uri="{FF2B5EF4-FFF2-40B4-BE49-F238E27FC236}">
                  <a16:creationId xmlns:a16="http://schemas.microsoft.com/office/drawing/2014/main" id="{1A5B122D-0427-4596-921D-FE6CA6E33AB2}"/>
                </a:ext>
              </a:extLst>
            </p:cNvPr>
            <p:cNvSpPr/>
            <p:nvPr/>
          </p:nvSpPr>
          <p:spPr>
            <a:xfrm>
              <a:off x="1405139" y="4077077"/>
              <a:ext cx="234910" cy="234910"/>
            </a:xfrm>
            <a:prstGeom prst="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2265FA8A-02D0-4429-9B15-09052F818AB1}"/>
                </a:ext>
              </a:extLst>
            </p:cNvPr>
            <p:cNvSpPr/>
            <p:nvPr/>
          </p:nvSpPr>
          <p:spPr>
            <a:xfrm>
              <a:off x="1405139" y="3717037"/>
              <a:ext cx="234910" cy="234910"/>
            </a:xfrm>
            <a:prstGeom prst="rect">
              <a:avLst/>
            </a:prstGeom>
            <a:solidFill>
              <a:srgbClr val="FFFF99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7" name="Rectangle 66">
              <a:extLst>
                <a:ext uri="{FF2B5EF4-FFF2-40B4-BE49-F238E27FC236}">
                  <a16:creationId xmlns:a16="http://schemas.microsoft.com/office/drawing/2014/main" id="{4CA9F4D6-63FF-42FF-8E05-9E94E27DD24C}"/>
                </a:ext>
              </a:extLst>
            </p:cNvPr>
            <p:cNvSpPr/>
            <p:nvPr/>
          </p:nvSpPr>
          <p:spPr>
            <a:xfrm>
              <a:off x="1405139" y="3356996"/>
              <a:ext cx="234910" cy="234910"/>
            </a:xfrm>
            <a:prstGeom prst="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7CFF2C6C-F298-4B85-A3FD-2D3164798770}"/>
                </a:ext>
              </a:extLst>
            </p:cNvPr>
            <p:cNvSpPr/>
            <p:nvPr/>
          </p:nvSpPr>
          <p:spPr>
            <a:xfrm>
              <a:off x="1405139" y="2996955"/>
              <a:ext cx="234910" cy="234910"/>
            </a:xfrm>
            <a:prstGeom prst="rect">
              <a:avLst/>
            </a:prstGeom>
            <a:solidFill>
              <a:srgbClr val="FF9966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9" name="Rectangle 68">
              <a:extLst>
                <a:ext uri="{FF2B5EF4-FFF2-40B4-BE49-F238E27FC236}">
                  <a16:creationId xmlns:a16="http://schemas.microsoft.com/office/drawing/2014/main" id="{6E170D5E-4538-4D53-BD2F-4079F6D4B3F7}"/>
                </a:ext>
              </a:extLst>
            </p:cNvPr>
            <p:cNvSpPr/>
            <p:nvPr/>
          </p:nvSpPr>
          <p:spPr>
            <a:xfrm>
              <a:off x="1405139" y="2657468"/>
              <a:ext cx="234910" cy="234910"/>
            </a:xfrm>
            <a:prstGeom prst="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9B323F07-9E28-4F8C-8FCB-9AB659EE160F}"/>
              </a:ext>
            </a:extLst>
          </p:cNvPr>
          <p:cNvGrpSpPr/>
          <p:nvPr/>
        </p:nvGrpSpPr>
        <p:grpSpPr>
          <a:xfrm rot="5400000">
            <a:off x="1002783" y="5628442"/>
            <a:ext cx="242565" cy="2071474"/>
            <a:chOff x="1405139" y="2657468"/>
            <a:chExt cx="234911" cy="2014559"/>
          </a:xfrm>
          <a:solidFill>
            <a:srgbClr val="FF7B21"/>
          </a:solidFill>
        </p:grpSpPr>
        <p:sp>
          <p:nvSpPr>
            <p:cNvPr id="71" name="Rectangle 70">
              <a:extLst>
                <a:ext uri="{FF2B5EF4-FFF2-40B4-BE49-F238E27FC236}">
                  <a16:creationId xmlns:a16="http://schemas.microsoft.com/office/drawing/2014/main" id="{2230A122-0E78-4EC2-AC0A-C92D7ECCB70F}"/>
                </a:ext>
              </a:extLst>
            </p:cNvPr>
            <p:cNvSpPr/>
            <p:nvPr/>
          </p:nvSpPr>
          <p:spPr>
            <a:xfrm>
              <a:off x="1405140" y="4437117"/>
              <a:ext cx="234910" cy="234910"/>
            </a:xfrm>
            <a:prstGeom prst="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2" name="Rectangle 71">
              <a:extLst>
                <a:ext uri="{FF2B5EF4-FFF2-40B4-BE49-F238E27FC236}">
                  <a16:creationId xmlns:a16="http://schemas.microsoft.com/office/drawing/2014/main" id="{65B2C40B-E809-463A-A579-5280FCBA81A6}"/>
                </a:ext>
              </a:extLst>
            </p:cNvPr>
            <p:cNvSpPr/>
            <p:nvPr/>
          </p:nvSpPr>
          <p:spPr>
            <a:xfrm>
              <a:off x="1405139" y="4077077"/>
              <a:ext cx="234910" cy="234910"/>
            </a:xfrm>
            <a:prstGeom prst="rect">
              <a:avLst/>
            </a:prstGeom>
            <a:solidFill>
              <a:srgbClr val="FFFF99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3" name="Rectangle 72">
              <a:extLst>
                <a:ext uri="{FF2B5EF4-FFF2-40B4-BE49-F238E27FC236}">
                  <a16:creationId xmlns:a16="http://schemas.microsoft.com/office/drawing/2014/main" id="{22BFBB4B-BE7C-45C7-A265-091507D98823}"/>
                </a:ext>
              </a:extLst>
            </p:cNvPr>
            <p:cNvSpPr/>
            <p:nvPr/>
          </p:nvSpPr>
          <p:spPr>
            <a:xfrm>
              <a:off x="1405139" y="3717037"/>
              <a:ext cx="234910" cy="234910"/>
            </a:xfrm>
            <a:prstGeom prst="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4" name="Rectangle 73">
              <a:extLst>
                <a:ext uri="{FF2B5EF4-FFF2-40B4-BE49-F238E27FC236}">
                  <a16:creationId xmlns:a16="http://schemas.microsoft.com/office/drawing/2014/main" id="{BBB4AE93-CAD4-4AEA-9FCD-C4BFBB6CDDBE}"/>
                </a:ext>
              </a:extLst>
            </p:cNvPr>
            <p:cNvSpPr/>
            <p:nvPr/>
          </p:nvSpPr>
          <p:spPr>
            <a:xfrm>
              <a:off x="1405139" y="3356996"/>
              <a:ext cx="234910" cy="234910"/>
            </a:xfrm>
            <a:prstGeom prst="rect">
              <a:avLst/>
            </a:prstGeom>
            <a:solidFill>
              <a:srgbClr val="FF9966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5" name="Rectangle 74">
              <a:extLst>
                <a:ext uri="{FF2B5EF4-FFF2-40B4-BE49-F238E27FC236}">
                  <a16:creationId xmlns:a16="http://schemas.microsoft.com/office/drawing/2014/main" id="{5FFAF8F3-6333-41C9-A295-F5E31E8256D4}"/>
                </a:ext>
              </a:extLst>
            </p:cNvPr>
            <p:cNvSpPr/>
            <p:nvPr/>
          </p:nvSpPr>
          <p:spPr>
            <a:xfrm>
              <a:off x="1405139" y="2996955"/>
              <a:ext cx="234910" cy="234910"/>
            </a:xfrm>
            <a:prstGeom prst="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6" name="Rectangle 75">
              <a:extLst>
                <a:ext uri="{FF2B5EF4-FFF2-40B4-BE49-F238E27FC236}">
                  <a16:creationId xmlns:a16="http://schemas.microsoft.com/office/drawing/2014/main" id="{DCFC9786-9F92-4940-9B87-EA0390342D39}"/>
                </a:ext>
              </a:extLst>
            </p:cNvPr>
            <p:cNvSpPr/>
            <p:nvPr/>
          </p:nvSpPr>
          <p:spPr>
            <a:xfrm>
              <a:off x="1405139" y="2657468"/>
              <a:ext cx="234910" cy="234910"/>
            </a:xfrm>
            <a:prstGeom prst="rect">
              <a:avLst/>
            </a:prstGeom>
            <a:solidFill>
              <a:srgbClr val="FFFF99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B997B3FE-E04C-425A-B9B7-5C5C9AFB3968}"/>
              </a:ext>
            </a:extLst>
          </p:cNvPr>
          <p:cNvGrpSpPr/>
          <p:nvPr/>
        </p:nvGrpSpPr>
        <p:grpSpPr>
          <a:xfrm rot="5400000">
            <a:off x="10947577" y="-811150"/>
            <a:ext cx="242565" cy="2071474"/>
            <a:chOff x="1405139" y="2657468"/>
            <a:chExt cx="234911" cy="2014559"/>
          </a:xfrm>
          <a:solidFill>
            <a:srgbClr val="FF7B21"/>
          </a:solidFill>
        </p:grpSpPr>
        <p:sp>
          <p:nvSpPr>
            <p:cNvPr id="78" name="Rectangle 77">
              <a:extLst>
                <a:ext uri="{FF2B5EF4-FFF2-40B4-BE49-F238E27FC236}">
                  <a16:creationId xmlns:a16="http://schemas.microsoft.com/office/drawing/2014/main" id="{28A5791F-C1A5-4E2E-9558-03CA61E87090}"/>
                </a:ext>
              </a:extLst>
            </p:cNvPr>
            <p:cNvSpPr/>
            <p:nvPr/>
          </p:nvSpPr>
          <p:spPr>
            <a:xfrm>
              <a:off x="1405140" y="4437117"/>
              <a:ext cx="234910" cy="234910"/>
            </a:xfrm>
            <a:prstGeom prst="rect">
              <a:avLst/>
            </a:prstGeom>
            <a:solidFill>
              <a:srgbClr val="FFFF99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9" name="Rectangle 78">
              <a:extLst>
                <a:ext uri="{FF2B5EF4-FFF2-40B4-BE49-F238E27FC236}">
                  <a16:creationId xmlns:a16="http://schemas.microsoft.com/office/drawing/2014/main" id="{65FE69AB-99A1-497C-82CA-DE65BEEEC949}"/>
                </a:ext>
              </a:extLst>
            </p:cNvPr>
            <p:cNvSpPr/>
            <p:nvPr/>
          </p:nvSpPr>
          <p:spPr>
            <a:xfrm>
              <a:off x="1405139" y="4077077"/>
              <a:ext cx="234910" cy="234910"/>
            </a:xfrm>
            <a:prstGeom prst="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DC28D581-CE06-4E69-8466-EDC51256F92D}"/>
                </a:ext>
              </a:extLst>
            </p:cNvPr>
            <p:cNvSpPr/>
            <p:nvPr/>
          </p:nvSpPr>
          <p:spPr>
            <a:xfrm>
              <a:off x="1405139" y="3717037"/>
              <a:ext cx="234910" cy="234910"/>
            </a:xfrm>
            <a:prstGeom prst="rect">
              <a:avLst/>
            </a:prstGeom>
            <a:solidFill>
              <a:srgbClr val="FF9966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1" name="Rectangle 80">
              <a:extLst>
                <a:ext uri="{FF2B5EF4-FFF2-40B4-BE49-F238E27FC236}">
                  <a16:creationId xmlns:a16="http://schemas.microsoft.com/office/drawing/2014/main" id="{5C1E2F0B-A0A6-4B81-A733-4F953AA85F4D}"/>
                </a:ext>
              </a:extLst>
            </p:cNvPr>
            <p:cNvSpPr/>
            <p:nvPr/>
          </p:nvSpPr>
          <p:spPr>
            <a:xfrm>
              <a:off x="1405139" y="3356996"/>
              <a:ext cx="234910" cy="234910"/>
            </a:xfrm>
            <a:prstGeom prst="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2" name="Rectangle 81">
              <a:extLst>
                <a:ext uri="{FF2B5EF4-FFF2-40B4-BE49-F238E27FC236}">
                  <a16:creationId xmlns:a16="http://schemas.microsoft.com/office/drawing/2014/main" id="{E45D10C9-9A32-455B-9B9B-DE4307675C0E}"/>
                </a:ext>
              </a:extLst>
            </p:cNvPr>
            <p:cNvSpPr/>
            <p:nvPr/>
          </p:nvSpPr>
          <p:spPr>
            <a:xfrm>
              <a:off x="1405139" y="2996955"/>
              <a:ext cx="234910" cy="234910"/>
            </a:xfrm>
            <a:prstGeom prst="rect">
              <a:avLst/>
            </a:prstGeom>
            <a:solidFill>
              <a:srgbClr val="FFFF99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3" name="Rectangle 82">
              <a:extLst>
                <a:ext uri="{FF2B5EF4-FFF2-40B4-BE49-F238E27FC236}">
                  <a16:creationId xmlns:a16="http://schemas.microsoft.com/office/drawing/2014/main" id="{01DFFF7C-F81F-4441-8F19-0F97CA72ED1B}"/>
                </a:ext>
              </a:extLst>
            </p:cNvPr>
            <p:cNvSpPr/>
            <p:nvPr/>
          </p:nvSpPr>
          <p:spPr>
            <a:xfrm>
              <a:off x="1405139" y="2657468"/>
              <a:ext cx="234910" cy="234910"/>
            </a:xfrm>
            <a:prstGeom prst="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84" name="Group 83">
            <a:extLst>
              <a:ext uri="{FF2B5EF4-FFF2-40B4-BE49-F238E27FC236}">
                <a16:creationId xmlns:a16="http://schemas.microsoft.com/office/drawing/2014/main" id="{477A4895-F6F3-4FA8-8B1A-35827C5F66B0}"/>
              </a:ext>
            </a:extLst>
          </p:cNvPr>
          <p:cNvGrpSpPr/>
          <p:nvPr/>
        </p:nvGrpSpPr>
        <p:grpSpPr>
          <a:xfrm>
            <a:off x="11859205" y="424673"/>
            <a:ext cx="242565" cy="2071474"/>
            <a:chOff x="1405139" y="2657468"/>
            <a:chExt cx="234911" cy="2014559"/>
          </a:xfrm>
          <a:solidFill>
            <a:srgbClr val="FF7B21"/>
          </a:solidFill>
        </p:grpSpPr>
        <p:sp>
          <p:nvSpPr>
            <p:cNvPr id="85" name="Rectangle 84">
              <a:extLst>
                <a:ext uri="{FF2B5EF4-FFF2-40B4-BE49-F238E27FC236}">
                  <a16:creationId xmlns:a16="http://schemas.microsoft.com/office/drawing/2014/main" id="{5910C9D8-E862-4333-9CB8-108967D2648A}"/>
                </a:ext>
              </a:extLst>
            </p:cNvPr>
            <p:cNvSpPr/>
            <p:nvPr/>
          </p:nvSpPr>
          <p:spPr>
            <a:xfrm>
              <a:off x="1405140" y="4437117"/>
              <a:ext cx="234910" cy="234910"/>
            </a:xfrm>
            <a:prstGeom prst="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6" name="Rectangle 85">
              <a:extLst>
                <a:ext uri="{FF2B5EF4-FFF2-40B4-BE49-F238E27FC236}">
                  <a16:creationId xmlns:a16="http://schemas.microsoft.com/office/drawing/2014/main" id="{DD30FA6B-7468-4915-B819-F75C5C10F77D}"/>
                </a:ext>
              </a:extLst>
            </p:cNvPr>
            <p:cNvSpPr/>
            <p:nvPr/>
          </p:nvSpPr>
          <p:spPr>
            <a:xfrm>
              <a:off x="1405139" y="4077077"/>
              <a:ext cx="234910" cy="234910"/>
            </a:xfrm>
            <a:prstGeom prst="rect">
              <a:avLst/>
            </a:prstGeom>
            <a:solidFill>
              <a:srgbClr val="FF9966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7" name="Rectangle 86">
              <a:extLst>
                <a:ext uri="{FF2B5EF4-FFF2-40B4-BE49-F238E27FC236}">
                  <a16:creationId xmlns:a16="http://schemas.microsoft.com/office/drawing/2014/main" id="{259A7721-6353-4EEF-B135-BDBD690C6469}"/>
                </a:ext>
              </a:extLst>
            </p:cNvPr>
            <p:cNvSpPr/>
            <p:nvPr/>
          </p:nvSpPr>
          <p:spPr>
            <a:xfrm>
              <a:off x="1405139" y="3717037"/>
              <a:ext cx="234910" cy="234910"/>
            </a:xfrm>
            <a:prstGeom prst="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8" name="Rectangle 87">
              <a:extLst>
                <a:ext uri="{FF2B5EF4-FFF2-40B4-BE49-F238E27FC236}">
                  <a16:creationId xmlns:a16="http://schemas.microsoft.com/office/drawing/2014/main" id="{7EDC4295-F9F8-4665-BE8F-FD0F8A9C1CE4}"/>
                </a:ext>
              </a:extLst>
            </p:cNvPr>
            <p:cNvSpPr/>
            <p:nvPr/>
          </p:nvSpPr>
          <p:spPr>
            <a:xfrm>
              <a:off x="1405139" y="3356996"/>
              <a:ext cx="234910" cy="234910"/>
            </a:xfrm>
            <a:prstGeom prst="rect">
              <a:avLst/>
            </a:prstGeom>
            <a:solidFill>
              <a:srgbClr val="FFFF99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9" name="Rectangle 88">
              <a:extLst>
                <a:ext uri="{FF2B5EF4-FFF2-40B4-BE49-F238E27FC236}">
                  <a16:creationId xmlns:a16="http://schemas.microsoft.com/office/drawing/2014/main" id="{70C7C2DF-61A9-4973-B963-33BCD2BB8EEC}"/>
                </a:ext>
              </a:extLst>
            </p:cNvPr>
            <p:cNvSpPr/>
            <p:nvPr/>
          </p:nvSpPr>
          <p:spPr>
            <a:xfrm>
              <a:off x="1405139" y="2996955"/>
              <a:ext cx="234910" cy="234910"/>
            </a:xfrm>
            <a:prstGeom prst="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0" name="Rectangle 89">
              <a:extLst>
                <a:ext uri="{FF2B5EF4-FFF2-40B4-BE49-F238E27FC236}">
                  <a16:creationId xmlns:a16="http://schemas.microsoft.com/office/drawing/2014/main" id="{2D81FB05-1F85-4DFD-AEC5-20E2CC072A6F}"/>
                </a:ext>
              </a:extLst>
            </p:cNvPr>
            <p:cNvSpPr/>
            <p:nvPr/>
          </p:nvSpPr>
          <p:spPr>
            <a:xfrm>
              <a:off x="1405139" y="2657468"/>
              <a:ext cx="234910" cy="234910"/>
            </a:xfrm>
            <a:prstGeom prst="rect">
              <a:avLst/>
            </a:prstGeom>
            <a:solidFill>
              <a:srgbClr val="FF9966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09CA8CCF-ABC2-4DD4-A5D5-8D21E800C6E7}"/>
              </a:ext>
            </a:extLst>
          </p:cNvPr>
          <p:cNvGrpSpPr/>
          <p:nvPr/>
        </p:nvGrpSpPr>
        <p:grpSpPr>
          <a:xfrm>
            <a:off x="11864747" y="2599837"/>
            <a:ext cx="242565" cy="2071474"/>
            <a:chOff x="1405139" y="2657468"/>
            <a:chExt cx="234911" cy="2014559"/>
          </a:xfrm>
          <a:solidFill>
            <a:srgbClr val="FF7B21"/>
          </a:solidFill>
        </p:grpSpPr>
        <p:sp>
          <p:nvSpPr>
            <p:cNvPr id="92" name="Rectangle 91">
              <a:extLst>
                <a:ext uri="{FF2B5EF4-FFF2-40B4-BE49-F238E27FC236}">
                  <a16:creationId xmlns:a16="http://schemas.microsoft.com/office/drawing/2014/main" id="{3E47582D-6B4E-4B7C-A17B-F9C1726BE50A}"/>
                </a:ext>
              </a:extLst>
            </p:cNvPr>
            <p:cNvSpPr/>
            <p:nvPr/>
          </p:nvSpPr>
          <p:spPr>
            <a:xfrm>
              <a:off x="1405140" y="4437117"/>
              <a:ext cx="234910" cy="234910"/>
            </a:xfrm>
            <a:prstGeom prst="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3" name="Rectangle 92">
              <a:extLst>
                <a:ext uri="{FF2B5EF4-FFF2-40B4-BE49-F238E27FC236}">
                  <a16:creationId xmlns:a16="http://schemas.microsoft.com/office/drawing/2014/main" id="{A6CB1F0E-049C-425C-B1BD-011B57726FAD}"/>
                </a:ext>
              </a:extLst>
            </p:cNvPr>
            <p:cNvSpPr/>
            <p:nvPr/>
          </p:nvSpPr>
          <p:spPr>
            <a:xfrm>
              <a:off x="1405139" y="4077077"/>
              <a:ext cx="234910" cy="234910"/>
            </a:xfrm>
            <a:prstGeom prst="rect">
              <a:avLst/>
            </a:prstGeom>
            <a:solidFill>
              <a:srgbClr val="FFFF99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4" name="Rectangle 93">
              <a:extLst>
                <a:ext uri="{FF2B5EF4-FFF2-40B4-BE49-F238E27FC236}">
                  <a16:creationId xmlns:a16="http://schemas.microsoft.com/office/drawing/2014/main" id="{342B19D0-49D0-4A61-8494-C6CA90431468}"/>
                </a:ext>
              </a:extLst>
            </p:cNvPr>
            <p:cNvSpPr/>
            <p:nvPr/>
          </p:nvSpPr>
          <p:spPr>
            <a:xfrm>
              <a:off x="1405139" y="3717037"/>
              <a:ext cx="234910" cy="234910"/>
            </a:xfrm>
            <a:prstGeom prst="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5" name="Rectangle 94">
              <a:extLst>
                <a:ext uri="{FF2B5EF4-FFF2-40B4-BE49-F238E27FC236}">
                  <a16:creationId xmlns:a16="http://schemas.microsoft.com/office/drawing/2014/main" id="{8C317E69-4E7C-401F-8AE0-D4E78C9C8FAF}"/>
                </a:ext>
              </a:extLst>
            </p:cNvPr>
            <p:cNvSpPr/>
            <p:nvPr/>
          </p:nvSpPr>
          <p:spPr>
            <a:xfrm>
              <a:off x="1405139" y="3356996"/>
              <a:ext cx="234910" cy="234910"/>
            </a:xfrm>
            <a:prstGeom prst="rect">
              <a:avLst/>
            </a:prstGeom>
            <a:solidFill>
              <a:srgbClr val="FF9966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6" name="Rectangle 95">
              <a:extLst>
                <a:ext uri="{FF2B5EF4-FFF2-40B4-BE49-F238E27FC236}">
                  <a16:creationId xmlns:a16="http://schemas.microsoft.com/office/drawing/2014/main" id="{9959D69E-E8D5-4319-A3CA-C0B862A36C14}"/>
                </a:ext>
              </a:extLst>
            </p:cNvPr>
            <p:cNvSpPr/>
            <p:nvPr/>
          </p:nvSpPr>
          <p:spPr>
            <a:xfrm>
              <a:off x="1405139" y="2996955"/>
              <a:ext cx="234910" cy="234910"/>
            </a:xfrm>
            <a:prstGeom prst="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7" name="Rectangle 96">
              <a:extLst>
                <a:ext uri="{FF2B5EF4-FFF2-40B4-BE49-F238E27FC236}">
                  <a16:creationId xmlns:a16="http://schemas.microsoft.com/office/drawing/2014/main" id="{8BF3B2CF-2F8E-4445-B7A4-822E6EA1CDCA}"/>
                </a:ext>
              </a:extLst>
            </p:cNvPr>
            <p:cNvSpPr/>
            <p:nvPr/>
          </p:nvSpPr>
          <p:spPr>
            <a:xfrm>
              <a:off x="1405139" y="2657468"/>
              <a:ext cx="234910" cy="234910"/>
            </a:xfrm>
            <a:prstGeom prst="rect">
              <a:avLst/>
            </a:prstGeom>
            <a:solidFill>
              <a:srgbClr val="FFFF99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2C32157E-6E14-48C7-A76F-FC02F67A5937}"/>
              </a:ext>
            </a:extLst>
          </p:cNvPr>
          <p:cNvGrpSpPr/>
          <p:nvPr/>
        </p:nvGrpSpPr>
        <p:grpSpPr>
          <a:xfrm>
            <a:off x="77300" y="72768"/>
            <a:ext cx="242565" cy="2071474"/>
            <a:chOff x="1405139" y="2657468"/>
            <a:chExt cx="234911" cy="2014559"/>
          </a:xfrm>
          <a:solidFill>
            <a:srgbClr val="FF7B21"/>
          </a:solidFill>
        </p:grpSpPr>
        <p:sp>
          <p:nvSpPr>
            <p:cNvPr id="99" name="Rectangle 98">
              <a:extLst>
                <a:ext uri="{FF2B5EF4-FFF2-40B4-BE49-F238E27FC236}">
                  <a16:creationId xmlns:a16="http://schemas.microsoft.com/office/drawing/2014/main" id="{D1198798-12E6-4DB8-8493-4F9456A14C0B}"/>
                </a:ext>
              </a:extLst>
            </p:cNvPr>
            <p:cNvSpPr/>
            <p:nvPr/>
          </p:nvSpPr>
          <p:spPr>
            <a:xfrm>
              <a:off x="1405140" y="4437117"/>
              <a:ext cx="234910" cy="234910"/>
            </a:xfrm>
            <a:prstGeom prst="rect">
              <a:avLst/>
            </a:prstGeom>
            <a:solidFill>
              <a:srgbClr val="FF9966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0" name="Rectangle 99">
              <a:extLst>
                <a:ext uri="{FF2B5EF4-FFF2-40B4-BE49-F238E27FC236}">
                  <a16:creationId xmlns:a16="http://schemas.microsoft.com/office/drawing/2014/main" id="{0EEDB4E5-2855-4E0B-B5D2-EE548B7CFABB}"/>
                </a:ext>
              </a:extLst>
            </p:cNvPr>
            <p:cNvSpPr/>
            <p:nvPr/>
          </p:nvSpPr>
          <p:spPr>
            <a:xfrm>
              <a:off x="1405139" y="4077077"/>
              <a:ext cx="234910" cy="234910"/>
            </a:xfrm>
            <a:prstGeom prst="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1" name="Rectangle 100">
              <a:extLst>
                <a:ext uri="{FF2B5EF4-FFF2-40B4-BE49-F238E27FC236}">
                  <a16:creationId xmlns:a16="http://schemas.microsoft.com/office/drawing/2014/main" id="{389FF290-5691-45B1-BAB6-807929721BA5}"/>
                </a:ext>
              </a:extLst>
            </p:cNvPr>
            <p:cNvSpPr/>
            <p:nvPr/>
          </p:nvSpPr>
          <p:spPr>
            <a:xfrm>
              <a:off x="1405139" y="3717037"/>
              <a:ext cx="234910" cy="234910"/>
            </a:xfrm>
            <a:prstGeom prst="rect">
              <a:avLst/>
            </a:prstGeom>
            <a:solidFill>
              <a:srgbClr val="FFFF99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2" name="Rectangle 101">
              <a:extLst>
                <a:ext uri="{FF2B5EF4-FFF2-40B4-BE49-F238E27FC236}">
                  <a16:creationId xmlns:a16="http://schemas.microsoft.com/office/drawing/2014/main" id="{A20794BD-829D-43AA-89DD-539761FF89C0}"/>
                </a:ext>
              </a:extLst>
            </p:cNvPr>
            <p:cNvSpPr/>
            <p:nvPr/>
          </p:nvSpPr>
          <p:spPr>
            <a:xfrm>
              <a:off x="1405139" y="3356996"/>
              <a:ext cx="234910" cy="234910"/>
            </a:xfrm>
            <a:prstGeom prst="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3" name="Rectangle 102">
              <a:extLst>
                <a:ext uri="{FF2B5EF4-FFF2-40B4-BE49-F238E27FC236}">
                  <a16:creationId xmlns:a16="http://schemas.microsoft.com/office/drawing/2014/main" id="{7793875B-2F42-4FE9-8510-2D4646E808B9}"/>
                </a:ext>
              </a:extLst>
            </p:cNvPr>
            <p:cNvSpPr/>
            <p:nvPr/>
          </p:nvSpPr>
          <p:spPr>
            <a:xfrm>
              <a:off x="1405139" y="2996955"/>
              <a:ext cx="234910" cy="234910"/>
            </a:xfrm>
            <a:prstGeom prst="rect">
              <a:avLst/>
            </a:prstGeom>
            <a:solidFill>
              <a:srgbClr val="FF9966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4" name="Rectangle 103">
              <a:extLst>
                <a:ext uri="{FF2B5EF4-FFF2-40B4-BE49-F238E27FC236}">
                  <a16:creationId xmlns:a16="http://schemas.microsoft.com/office/drawing/2014/main" id="{54ADD597-7217-47F8-B32A-D47EE9614A5F}"/>
                </a:ext>
              </a:extLst>
            </p:cNvPr>
            <p:cNvSpPr/>
            <p:nvPr/>
          </p:nvSpPr>
          <p:spPr>
            <a:xfrm>
              <a:off x="1405139" y="2657468"/>
              <a:ext cx="234910" cy="234910"/>
            </a:xfrm>
            <a:prstGeom prst="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60960" tIns="30480" rIns="60960" bIns="3048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105" name="Group 104">
            <a:extLst>
              <a:ext uri="{FF2B5EF4-FFF2-40B4-BE49-F238E27FC236}">
                <a16:creationId xmlns:a16="http://schemas.microsoft.com/office/drawing/2014/main" id="{0B1D66AF-185B-4617-946C-2BECEDDCC332}"/>
              </a:ext>
            </a:extLst>
          </p:cNvPr>
          <p:cNvGrpSpPr/>
          <p:nvPr/>
        </p:nvGrpSpPr>
        <p:grpSpPr>
          <a:xfrm rot="19639901">
            <a:off x="9066149" y="2530"/>
            <a:ext cx="1257950" cy="1306060"/>
            <a:chOff x="5365048" y="479821"/>
            <a:chExt cx="8036930" cy="9108010"/>
          </a:xfrm>
          <a:solidFill>
            <a:srgbClr val="FF7B21"/>
          </a:solidFill>
        </p:grpSpPr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A033E8D-7C69-48A2-98BA-B8DF06981E00}"/>
                </a:ext>
              </a:extLst>
            </p:cNvPr>
            <p:cNvSpPr/>
            <p:nvPr/>
          </p:nvSpPr>
          <p:spPr>
            <a:xfrm>
              <a:off x="11674969" y="8268753"/>
              <a:ext cx="1052700" cy="1319078"/>
            </a:xfrm>
            <a:custGeom>
              <a:avLst/>
              <a:gdLst>
                <a:gd name="connsiteX0" fmla="*/ 0 w 266700"/>
                <a:gd name="connsiteY0" fmla="*/ 0 h 438150"/>
                <a:gd name="connsiteX1" fmla="*/ 19050 w 266700"/>
                <a:gd name="connsiteY1" fmla="*/ 438150 h 438150"/>
                <a:gd name="connsiteX2" fmla="*/ 266700 w 266700"/>
                <a:gd name="connsiteY2" fmla="*/ 76200 h 438150"/>
                <a:gd name="connsiteX3" fmla="*/ 0 w 266700"/>
                <a:gd name="connsiteY3" fmla="*/ 0 h 438150"/>
                <a:gd name="connsiteX0" fmla="*/ 0 w 366579"/>
                <a:gd name="connsiteY0" fmla="*/ 0 h 459339"/>
                <a:gd name="connsiteX1" fmla="*/ 366579 w 366579"/>
                <a:gd name="connsiteY1" fmla="*/ 459339 h 459339"/>
                <a:gd name="connsiteX2" fmla="*/ 266700 w 366579"/>
                <a:gd name="connsiteY2" fmla="*/ 76200 h 459339"/>
                <a:gd name="connsiteX3" fmla="*/ 0 w 366579"/>
                <a:gd name="connsiteY3" fmla="*/ 0 h 459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6579" h="459339">
                  <a:moveTo>
                    <a:pt x="0" y="0"/>
                  </a:moveTo>
                  <a:lnTo>
                    <a:pt x="366579" y="459339"/>
                  </a:lnTo>
                  <a:lnTo>
                    <a:pt x="266700" y="7620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25400" cap="flat" cmpd="sng" algn="ctr">
              <a:solidFill>
                <a:srgbClr val="FFFF99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D1FF442-C2B2-4B55-87AF-04BAE3C1A02B}"/>
                </a:ext>
              </a:extLst>
            </p:cNvPr>
            <p:cNvSpPr/>
            <p:nvPr/>
          </p:nvSpPr>
          <p:spPr>
            <a:xfrm>
              <a:off x="9107326" y="6879846"/>
              <a:ext cx="3333521" cy="1613816"/>
            </a:xfrm>
            <a:custGeom>
              <a:avLst/>
              <a:gdLst>
                <a:gd name="connsiteX0" fmla="*/ 1219200 w 1219200"/>
                <a:gd name="connsiteY0" fmla="*/ 561975 h 561975"/>
                <a:gd name="connsiteX1" fmla="*/ 438150 w 1219200"/>
                <a:gd name="connsiteY1" fmla="*/ 0 h 561975"/>
                <a:gd name="connsiteX2" fmla="*/ 0 w 1219200"/>
                <a:gd name="connsiteY2" fmla="*/ 361950 h 561975"/>
                <a:gd name="connsiteX3" fmla="*/ 1219200 w 1219200"/>
                <a:gd name="connsiteY3" fmla="*/ 561975 h 561975"/>
                <a:gd name="connsiteX0" fmla="*/ 1158170 w 1158170"/>
                <a:gd name="connsiteY0" fmla="*/ 561975 h 561975"/>
                <a:gd name="connsiteX1" fmla="*/ 377120 w 1158170"/>
                <a:gd name="connsiteY1" fmla="*/ 0 h 561975"/>
                <a:gd name="connsiteX2" fmla="*/ 0 w 1158170"/>
                <a:gd name="connsiteY2" fmla="*/ 375217 h 561975"/>
                <a:gd name="connsiteX3" fmla="*/ 1158170 w 1158170"/>
                <a:gd name="connsiteY3" fmla="*/ 561975 h 561975"/>
                <a:gd name="connsiteX0" fmla="*/ 1160823 w 1160823"/>
                <a:gd name="connsiteY0" fmla="*/ 561975 h 561975"/>
                <a:gd name="connsiteX1" fmla="*/ 379773 w 1160823"/>
                <a:gd name="connsiteY1" fmla="*/ 0 h 561975"/>
                <a:gd name="connsiteX2" fmla="*/ 0 w 1160823"/>
                <a:gd name="connsiteY2" fmla="*/ 367257 h 561975"/>
                <a:gd name="connsiteX3" fmla="*/ 1160823 w 1160823"/>
                <a:gd name="connsiteY3" fmla="*/ 56197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0823" h="561975">
                  <a:moveTo>
                    <a:pt x="1160823" y="561975"/>
                  </a:moveTo>
                  <a:lnTo>
                    <a:pt x="379773" y="0"/>
                  </a:lnTo>
                  <a:lnTo>
                    <a:pt x="0" y="367257"/>
                  </a:lnTo>
                  <a:lnTo>
                    <a:pt x="1160823" y="561975"/>
                  </a:lnTo>
                  <a:close/>
                </a:path>
              </a:pathLst>
            </a:custGeom>
            <a:grpFill/>
            <a:ln w="25400" cap="flat" cmpd="sng" algn="ctr">
              <a:solidFill>
                <a:srgbClr val="FFFF99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20099B21-ED22-4588-812C-96831B5CF45C}"/>
                </a:ext>
              </a:extLst>
            </p:cNvPr>
            <p:cNvSpPr/>
            <p:nvPr/>
          </p:nvSpPr>
          <p:spPr>
            <a:xfrm>
              <a:off x="5365048" y="5540922"/>
              <a:ext cx="1132617" cy="452885"/>
            </a:xfrm>
            <a:custGeom>
              <a:avLst/>
              <a:gdLst>
                <a:gd name="connsiteX0" fmla="*/ 133350 w 276225"/>
                <a:gd name="connsiteY0" fmla="*/ 0 h 200025"/>
                <a:gd name="connsiteX1" fmla="*/ 0 w 276225"/>
                <a:gd name="connsiteY1" fmla="*/ 200025 h 200025"/>
                <a:gd name="connsiteX2" fmla="*/ 276225 w 276225"/>
                <a:gd name="connsiteY2" fmla="*/ 152400 h 200025"/>
                <a:gd name="connsiteX3" fmla="*/ 133350 w 276225"/>
                <a:gd name="connsiteY3" fmla="*/ 0 h 200025"/>
                <a:gd name="connsiteX0" fmla="*/ 157232 w 276225"/>
                <a:gd name="connsiteY0" fmla="*/ 0 h 205332"/>
                <a:gd name="connsiteX1" fmla="*/ 0 w 276225"/>
                <a:gd name="connsiteY1" fmla="*/ 205332 h 205332"/>
                <a:gd name="connsiteX2" fmla="*/ 276225 w 276225"/>
                <a:gd name="connsiteY2" fmla="*/ 157707 h 205332"/>
                <a:gd name="connsiteX3" fmla="*/ 157232 w 276225"/>
                <a:gd name="connsiteY3" fmla="*/ 0 h 205332"/>
                <a:gd name="connsiteX0" fmla="*/ 275415 w 394408"/>
                <a:gd name="connsiteY0" fmla="*/ 0 h 157707"/>
                <a:gd name="connsiteX1" fmla="*/ 0 w 394408"/>
                <a:gd name="connsiteY1" fmla="*/ 150097 h 157707"/>
                <a:gd name="connsiteX2" fmla="*/ 394408 w 394408"/>
                <a:gd name="connsiteY2" fmla="*/ 157707 h 157707"/>
                <a:gd name="connsiteX3" fmla="*/ 275415 w 394408"/>
                <a:gd name="connsiteY3" fmla="*/ 0 h 15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4408" h="157707">
                  <a:moveTo>
                    <a:pt x="275415" y="0"/>
                  </a:moveTo>
                  <a:lnTo>
                    <a:pt x="0" y="150097"/>
                  </a:lnTo>
                  <a:lnTo>
                    <a:pt x="394408" y="157707"/>
                  </a:lnTo>
                  <a:lnTo>
                    <a:pt x="275415" y="0"/>
                  </a:lnTo>
                  <a:close/>
                </a:path>
              </a:pathLst>
            </a:custGeom>
            <a:grpFill/>
            <a:ln w="25400" cap="flat" cmpd="sng" algn="ctr">
              <a:solidFill>
                <a:srgbClr val="FFFF99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6B60B493-C794-4334-9744-7F40565CFE40}"/>
                </a:ext>
              </a:extLst>
            </p:cNvPr>
            <p:cNvSpPr/>
            <p:nvPr/>
          </p:nvSpPr>
          <p:spPr>
            <a:xfrm>
              <a:off x="6149698" y="5215816"/>
              <a:ext cx="1586463" cy="2373441"/>
            </a:xfrm>
            <a:custGeom>
              <a:avLst/>
              <a:gdLst>
                <a:gd name="connsiteX0" fmla="*/ 552450 w 552450"/>
                <a:gd name="connsiteY0" fmla="*/ 0 h 847725"/>
                <a:gd name="connsiteX1" fmla="*/ 0 w 552450"/>
                <a:gd name="connsiteY1" fmla="*/ 114300 h 847725"/>
                <a:gd name="connsiteX2" fmla="*/ 523875 w 552450"/>
                <a:gd name="connsiteY2" fmla="*/ 847725 h 847725"/>
                <a:gd name="connsiteX3" fmla="*/ 552450 w 552450"/>
                <a:gd name="connsiteY3" fmla="*/ 0 h 847725"/>
                <a:gd name="connsiteX0" fmla="*/ 552450 w 552450"/>
                <a:gd name="connsiteY0" fmla="*/ 0 h 826497"/>
                <a:gd name="connsiteX1" fmla="*/ 0 w 552450"/>
                <a:gd name="connsiteY1" fmla="*/ 114300 h 826497"/>
                <a:gd name="connsiteX2" fmla="*/ 502647 w 552450"/>
                <a:gd name="connsiteY2" fmla="*/ 826497 h 826497"/>
                <a:gd name="connsiteX3" fmla="*/ 552450 w 552450"/>
                <a:gd name="connsiteY3" fmla="*/ 0 h 82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826497">
                  <a:moveTo>
                    <a:pt x="552450" y="0"/>
                  </a:moveTo>
                  <a:lnTo>
                    <a:pt x="0" y="114300"/>
                  </a:lnTo>
                  <a:lnTo>
                    <a:pt x="502647" y="826497"/>
                  </a:lnTo>
                  <a:lnTo>
                    <a:pt x="552450" y="0"/>
                  </a:lnTo>
                  <a:close/>
                </a:path>
              </a:pathLst>
            </a:custGeom>
            <a:grpFill/>
            <a:ln w="25400" cap="flat" cmpd="sng" algn="ctr">
              <a:solidFill>
                <a:srgbClr val="FFFF99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C77CF25A-09AD-47FF-8A78-0C9CF3F8BA8C}"/>
                </a:ext>
              </a:extLst>
            </p:cNvPr>
            <p:cNvSpPr/>
            <p:nvPr/>
          </p:nvSpPr>
          <p:spPr>
            <a:xfrm>
              <a:off x="9871174" y="2566277"/>
              <a:ext cx="3530804" cy="3853064"/>
            </a:xfrm>
            <a:custGeom>
              <a:avLst/>
              <a:gdLst>
                <a:gd name="connsiteX0" fmla="*/ 1019175 w 1019175"/>
                <a:gd name="connsiteY0" fmla="*/ 0 h 1390650"/>
                <a:gd name="connsiteX1" fmla="*/ 0 w 1019175"/>
                <a:gd name="connsiteY1" fmla="*/ 295275 h 1390650"/>
                <a:gd name="connsiteX2" fmla="*/ 19050 w 1019175"/>
                <a:gd name="connsiteY2" fmla="*/ 1390650 h 1390650"/>
                <a:gd name="connsiteX3" fmla="*/ 1019175 w 1019175"/>
                <a:gd name="connsiteY3" fmla="*/ 0 h 1390650"/>
                <a:gd name="connsiteX0" fmla="*/ 1113905 w 1113905"/>
                <a:gd name="connsiteY0" fmla="*/ 0 h 1390650"/>
                <a:gd name="connsiteX1" fmla="*/ 0 w 1113905"/>
                <a:gd name="connsiteY1" fmla="*/ 643150 h 1390650"/>
                <a:gd name="connsiteX2" fmla="*/ 113780 w 1113905"/>
                <a:gd name="connsiteY2" fmla="*/ 1390650 h 1390650"/>
                <a:gd name="connsiteX3" fmla="*/ 1113905 w 1113905"/>
                <a:gd name="connsiteY3" fmla="*/ 0 h 1390650"/>
                <a:gd name="connsiteX0" fmla="*/ 1229522 w 1229522"/>
                <a:gd name="connsiteY0" fmla="*/ 0 h 1341742"/>
                <a:gd name="connsiteX1" fmla="*/ 0 w 1229522"/>
                <a:gd name="connsiteY1" fmla="*/ 594242 h 1341742"/>
                <a:gd name="connsiteX2" fmla="*/ 113780 w 1229522"/>
                <a:gd name="connsiteY2" fmla="*/ 1341742 h 1341742"/>
                <a:gd name="connsiteX3" fmla="*/ 1229522 w 1229522"/>
                <a:gd name="connsiteY3" fmla="*/ 0 h 1341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9522" h="1341742">
                  <a:moveTo>
                    <a:pt x="1229522" y="0"/>
                  </a:moveTo>
                  <a:lnTo>
                    <a:pt x="0" y="594242"/>
                  </a:lnTo>
                  <a:lnTo>
                    <a:pt x="113780" y="1341742"/>
                  </a:lnTo>
                  <a:lnTo>
                    <a:pt x="1229522" y="0"/>
                  </a:lnTo>
                  <a:close/>
                </a:path>
              </a:pathLst>
            </a:custGeom>
            <a:grpFill/>
            <a:ln w="25400" cap="flat" cmpd="sng" algn="ctr">
              <a:solidFill>
                <a:srgbClr val="FFFF99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D2D57E62-76A8-4EA5-B9E0-38B8E7F6C4EC}"/>
                </a:ext>
              </a:extLst>
            </p:cNvPr>
            <p:cNvSpPr/>
            <p:nvPr/>
          </p:nvSpPr>
          <p:spPr>
            <a:xfrm>
              <a:off x="7585440" y="3324702"/>
              <a:ext cx="2667179" cy="4626397"/>
            </a:xfrm>
            <a:custGeom>
              <a:avLst/>
              <a:gdLst>
                <a:gd name="connsiteX0" fmla="*/ 528637 w 928687"/>
                <a:gd name="connsiteY0" fmla="*/ 1628775 h 1628775"/>
                <a:gd name="connsiteX1" fmla="*/ 0 w 928687"/>
                <a:gd name="connsiteY1" fmla="*/ 1500188 h 1628775"/>
                <a:gd name="connsiteX2" fmla="*/ 71437 w 928687"/>
                <a:gd name="connsiteY2" fmla="*/ 0 h 1628775"/>
                <a:gd name="connsiteX3" fmla="*/ 928687 w 928687"/>
                <a:gd name="connsiteY3" fmla="*/ 1271588 h 1628775"/>
                <a:gd name="connsiteX4" fmla="*/ 528637 w 928687"/>
                <a:gd name="connsiteY4" fmla="*/ 1628775 h 1628775"/>
                <a:gd name="connsiteX0" fmla="*/ 542925 w 942975"/>
                <a:gd name="connsiteY0" fmla="*/ 1304925 h 1304925"/>
                <a:gd name="connsiteX1" fmla="*/ 14288 w 942975"/>
                <a:gd name="connsiteY1" fmla="*/ 1176338 h 1304925"/>
                <a:gd name="connsiteX2" fmla="*/ 0 w 942975"/>
                <a:gd name="connsiteY2" fmla="*/ 0 h 1304925"/>
                <a:gd name="connsiteX3" fmla="*/ 942975 w 942975"/>
                <a:gd name="connsiteY3" fmla="*/ 947738 h 1304925"/>
                <a:gd name="connsiteX4" fmla="*/ 542925 w 942975"/>
                <a:gd name="connsiteY4" fmla="*/ 1304925 h 1304925"/>
                <a:gd name="connsiteX0" fmla="*/ 528637 w 928687"/>
                <a:gd name="connsiteY0" fmla="*/ 1581150 h 1581150"/>
                <a:gd name="connsiteX1" fmla="*/ 0 w 928687"/>
                <a:gd name="connsiteY1" fmla="*/ 1452563 h 1581150"/>
                <a:gd name="connsiteX2" fmla="*/ 61912 w 928687"/>
                <a:gd name="connsiteY2" fmla="*/ 0 h 1581150"/>
                <a:gd name="connsiteX3" fmla="*/ 928687 w 928687"/>
                <a:gd name="connsiteY3" fmla="*/ 1223963 h 1581150"/>
                <a:gd name="connsiteX4" fmla="*/ 528637 w 928687"/>
                <a:gd name="connsiteY4" fmla="*/ 1581150 h 1581150"/>
                <a:gd name="connsiteX0" fmla="*/ 528637 w 928687"/>
                <a:gd name="connsiteY0" fmla="*/ 1619250 h 1619250"/>
                <a:gd name="connsiteX1" fmla="*/ 0 w 928687"/>
                <a:gd name="connsiteY1" fmla="*/ 1490663 h 1619250"/>
                <a:gd name="connsiteX2" fmla="*/ 42862 w 928687"/>
                <a:gd name="connsiteY2" fmla="*/ 0 h 1619250"/>
                <a:gd name="connsiteX3" fmla="*/ 928687 w 928687"/>
                <a:gd name="connsiteY3" fmla="*/ 1262063 h 1619250"/>
                <a:gd name="connsiteX4" fmla="*/ 528637 w 928687"/>
                <a:gd name="connsiteY4" fmla="*/ 1619250 h 1619250"/>
                <a:gd name="connsiteX0" fmla="*/ 528637 w 928687"/>
                <a:gd name="connsiteY0" fmla="*/ 1614196 h 1614196"/>
                <a:gd name="connsiteX1" fmla="*/ 0 w 928687"/>
                <a:gd name="connsiteY1" fmla="*/ 1485609 h 1614196"/>
                <a:gd name="connsiteX2" fmla="*/ 47916 w 928687"/>
                <a:gd name="connsiteY2" fmla="*/ 0 h 1614196"/>
                <a:gd name="connsiteX3" fmla="*/ 928687 w 928687"/>
                <a:gd name="connsiteY3" fmla="*/ 1257009 h 1614196"/>
                <a:gd name="connsiteX4" fmla="*/ 528637 w 928687"/>
                <a:gd name="connsiteY4" fmla="*/ 1614196 h 1614196"/>
                <a:gd name="connsiteX0" fmla="*/ 528637 w 928687"/>
                <a:gd name="connsiteY0" fmla="*/ 1442351 h 1442351"/>
                <a:gd name="connsiteX1" fmla="*/ 0 w 928687"/>
                <a:gd name="connsiteY1" fmla="*/ 1313764 h 1442351"/>
                <a:gd name="connsiteX2" fmla="*/ 2427 w 928687"/>
                <a:gd name="connsiteY2" fmla="*/ 0 h 1442351"/>
                <a:gd name="connsiteX3" fmla="*/ 928687 w 928687"/>
                <a:gd name="connsiteY3" fmla="*/ 1085164 h 1442351"/>
                <a:gd name="connsiteX4" fmla="*/ 528637 w 928687"/>
                <a:gd name="connsiteY4" fmla="*/ 1442351 h 1442351"/>
                <a:gd name="connsiteX0" fmla="*/ 528637 w 928687"/>
                <a:gd name="connsiteY0" fmla="*/ 1624305 h 1624305"/>
                <a:gd name="connsiteX1" fmla="*/ 0 w 928687"/>
                <a:gd name="connsiteY1" fmla="*/ 1495718 h 1624305"/>
                <a:gd name="connsiteX2" fmla="*/ 47916 w 928687"/>
                <a:gd name="connsiteY2" fmla="*/ 0 h 1624305"/>
                <a:gd name="connsiteX3" fmla="*/ 928687 w 928687"/>
                <a:gd name="connsiteY3" fmla="*/ 1267118 h 1624305"/>
                <a:gd name="connsiteX4" fmla="*/ 528637 w 928687"/>
                <a:gd name="connsiteY4" fmla="*/ 1624305 h 1624305"/>
                <a:gd name="connsiteX0" fmla="*/ 528637 w 928687"/>
                <a:gd name="connsiteY0" fmla="*/ 1616345 h 1616345"/>
                <a:gd name="connsiteX1" fmla="*/ 0 w 928687"/>
                <a:gd name="connsiteY1" fmla="*/ 1487758 h 1616345"/>
                <a:gd name="connsiteX2" fmla="*/ 53223 w 928687"/>
                <a:gd name="connsiteY2" fmla="*/ 0 h 1616345"/>
                <a:gd name="connsiteX3" fmla="*/ 928687 w 928687"/>
                <a:gd name="connsiteY3" fmla="*/ 1259158 h 1616345"/>
                <a:gd name="connsiteX4" fmla="*/ 528637 w 928687"/>
                <a:gd name="connsiteY4" fmla="*/ 1616345 h 1616345"/>
                <a:gd name="connsiteX0" fmla="*/ 528637 w 928687"/>
                <a:gd name="connsiteY0" fmla="*/ 1618998 h 1618998"/>
                <a:gd name="connsiteX1" fmla="*/ 0 w 928687"/>
                <a:gd name="connsiteY1" fmla="*/ 1490411 h 1618998"/>
                <a:gd name="connsiteX2" fmla="*/ 55877 w 928687"/>
                <a:gd name="connsiteY2" fmla="*/ 0 h 1618998"/>
                <a:gd name="connsiteX3" fmla="*/ 928687 w 928687"/>
                <a:gd name="connsiteY3" fmla="*/ 1261811 h 1618998"/>
                <a:gd name="connsiteX4" fmla="*/ 528637 w 928687"/>
                <a:gd name="connsiteY4" fmla="*/ 1618998 h 1618998"/>
                <a:gd name="connsiteX0" fmla="*/ 528637 w 928687"/>
                <a:gd name="connsiteY0" fmla="*/ 1611038 h 1611038"/>
                <a:gd name="connsiteX1" fmla="*/ 0 w 928687"/>
                <a:gd name="connsiteY1" fmla="*/ 1482451 h 1611038"/>
                <a:gd name="connsiteX2" fmla="*/ 50570 w 928687"/>
                <a:gd name="connsiteY2" fmla="*/ 0 h 1611038"/>
                <a:gd name="connsiteX3" fmla="*/ 928687 w 928687"/>
                <a:gd name="connsiteY3" fmla="*/ 1253851 h 1611038"/>
                <a:gd name="connsiteX4" fmla="*/ 528637 w 928687"/>
                <a:gd name="connsiteY4" fmla="*/ 1611038 h 1611038"/>
                <a:gd name="connsiteX0" fmla="*/ 536444 w 936494"/>
                <a:gd name="connsiteY0" fmla="*/ 1597771 h 1597771"/>
                <a:gd name="connsiteX1" fmla="*/ 7807 w 936494"/>
                <a:gd name="connsiteY1" fmla="*/ 1469184 h 1597771"/>
                <a:gd name="connsiteX2" fmla="*/ 0 w 936494"/>
                <a:gd name="connsiteY2" fmla="*/ 0 h 1597771"/>
                <a:gd name="connsiteX3" fmla="*/ 936494 w 936494"/>
                <a:gd name="connsiteY3" fmla="*/ 1240584 h 1597771"/>
                <a:gd name="connsiteX4" fmla="*/ 536444 w 936494"/>
                <a:gd name="connsiteY4" fmla="*/ 1597771 h 1597771"/>
                <a:gd name="connsiteX0" fmla="*/ 528735 w 928785"/>
                <a:gd name="connsiteY0" fmla="*/ 1611038 h 1611038"/>
                <a:gd name="connsiteX1" fmla="*/ 98 w 928785"/>
                <a:gd name="connsiteY1" fmla="*/ 1482451 h 1611038"/>
                <a:gd name="connsiteX2" fmla="*/ 45361 w 928785"/>
                <a:gd name="connsiteY2" fmla="*/ 0 h 1611038"/>
                <a:gd name="connsiteX3" fmla="*/ 928785 w 928785"/>
                <a:gd name="connsiteY3" fmla="*/ 1253851 h 1611038"/>
                <a:gd name="connsiteX4" fmla="*/ 528735 w 928785"/>
                <a:gd name="connsiteY4" fmla="*/ 1611038 h 161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785" h="1611038">
                  <a:moveTo>
                    <a:pt x="528735" y="1611038"/>
                  </a:moveTo>
                  <a:lnTo>
                    <a:pt x="98" y="1482451"/>
                  </a:lnTo>
                  <a:cubicBezTo>
                    <a:pt x="-2504" y="992723"/>
                    <a:pt x="47963" y="489728"/>
                    <a:pt x="45361" y="0"/>
                  </a:cubicBezTo>
                  <a:lnTo>
                    <a:pt x="928785" y="1253851"/>
                  </a:lnTo>
                  <a:lnTo>
                    <a:pt x="528735" y="1611038"/>
                  </a:lnTo>
                  <a:close/>
                </a:path>
              </a:pathLst>
            </a:custGeom>
            <a:grpFill/>
            <a:ln w="25400" cap="flat" cmpd="sng" algn="ctr">
              <a:solidFill>
                <a:srgbClr val="FFFF99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AE7380D8-2DE4-4198-9227-563A4EB360E8}"/>
                </a:ext>
              </a:extLst>
            </p:cNvPr>
            <p:cNvSpPr/>
            <p:nvPr/>
          </p:nvSpPr>
          <p:spPr>
            <a:xfrm>
              <a:off x="7708808" y="479821"/>
              <a:ext cx="2543813" cy="6474124"/>
            </a:xfrm>
            <a:custGeom>
              <a:avLst/>
              <a:gdLst>
                <a:gd name="connsiteX0" fmla="*/ 0 w 885825"/>
                <a:gd name="connsiteY0" fmla="*/ 914400 h 2171700"/>
                <a:gd name="connsiteX1" fmla="*/ 871538 w 885825"/>
                <a:gd name="connsiteY1" fmla="*/ 0 h 2171700"/>
                <a:gd name="connsiteX2" fmla="*/ 885825 w 885825"/>
                <a:gd name="connsiteY2" fmla="*/ 2171700 h 2171700"/>
                <a:gd name="connsiteX3" fmla="*/ 0 w 885825"/>
                <a:gd name="connsiteY3" fmla="*/ 914400 h 2171700"/>
                <a:gd name="connsiteX0" fmla="*/ 0 w 885825"/>
                <a:gd name="connsiteY0" fmla="*/ 997167 h 2254467"/>
                <a:gd name="connsiteX1" fmla="*/ 675879 w 885825"/>
                <a:gd name="connsiteY1" fmla="*/ 0 h 2254467"/>
                <a:gd name="connsiteX2" fmla="*/ 885825 w 885825"/>
                <a:gd name="connsiteY2" fmla="*/ 2254467 h 2254467"/>
                <a:gd name="connsiteX3" fmla="*/ 0 w 885825"/>
                <a:gd name="connsiteY3" fmla="*/ 997167 h 225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5" h="2254467">
                  <a:moveTo>
                    <a:pt x="0" y="997167"/>
                  </a:moveTo>
                  <a:lnTo>
                    <a:pt x="675879" y="0"/>
                  </a:lnTo>
                  <a:cubicBezTo>
                    <a:pt x="680641" y="723900"/>
                    <a:pt x="881063" y="1530567"/>
                    <a:pt x="885825" y="2254467"/>
                  </a:cubicBezTo>
                  <a:lnTo>
                    <a:pt x="0" y="997167"/>
                  </a:lnTo>
                  <a:close/>
                </a:path>
              </a:pathLst>
            </a:custGeom>
            <a:grpFill/>
            <a:ln w="25400" cap="flat" cmpd="sng" algn="ctr">
              <a:solidFill>
                <a:srgbClr val="FFFF99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113" name="Line 44">
            <a:extLst>
              <a:ext uri="{FF2B5EF4-FFF2-40B4-BE49-F238E27FC236}">
                <a16:creationId xmlns:a16="http://schemas.microsoft.com/office/drawing/2014/main" id="{ADCD7767-C497-40CB-8818-22F8C781AD8B}"/>
              </a:ext>
            </a:extLst>
          </p:cNvPr>
          <p:cNvSpPr>
            <a:spLocks noChangeShapeType="1"/>
          </p:cNvSpPr>
          <p:nvPr/>
        </p:nvSpPr>
        <p:spPr bwMode="auto">
          <a:xfrm>
            <a:off x="4342014" y="2072179"/>
            <a:ext cx="986443" cy="6004"/>
          </a:xfrm>
          <a:prstGeom prst="line">
            <a:avLst/>
          </a:prstGeom>
          <a:noFill/>
          <a:ln w="38100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F363BBDF-EBB7-4D70-A81D-B72A381CFEF8}"/>
              </a:ext>
            </a:extLst>
          </p:cNvPr>
          <p:cNvGrpSpPr/>
          <p:nvPr/>
        </p:nvGrpSpPr>
        <p:grpSpPr>
          <a:xfrm>
            <a:off x="6168043" y="2451608"/>
            <a:ext cx="4276060" cy="3178467"/>
            <a:chOff x="2585991" y="2437853"/>
            <a:chExt cx="2830017" cy="3035582"/>
          </a:xfrm>
          <a:solidFill>
            <a:srgbClr val="BE8BE2"/>
          </a:solidFill>
        </p:grpSpPr>
        <p:sp>
          <p:nvSpPr>
            <p:cNvPr id="119" name="Block Arc 118">
              <a:extLst>
                <a:ext uri="{FF2B5EF4-FFF2-40B4-BE49-F238E27FC236}">
                  <a16:creationId xmlns:a16="http://schemas.microsoft.com/office/drawing/2014/main" id="{9EF5FCC9-70CC-40E9-A727-EE28AED7AE9B}"/>
                </a:ext>
              </a:extLst>
            </p:cNvPr>
            <p:cNvSpPr/>
            <p:nvPr/>
          </p:nvSpPr>
          <p:spPr>
            <a:xfrm>
              <a:off x="2585991" y="2437853"/>
              <a:ext cx="2830017" cy="2830016"/>
            </a:xfrm>
            <a:prstGeom prst="blockArc">
              <a:avLst>
                <a:gd name="adj1" fmla="val 6082924"/>
                <a:gd name="adj2" fmla="val 16070483"/>
                <a:gd name="adj3" fmla="val 13781"/>
              </a:avLst>
            </a:prstGeom>
            <a:solidFill>
              <a:srgbClr val="FF7B21"/>
            </a:solidFill>
            <a:ln w="57150" cap="flat" cmpd="sng" algn="ctr">
              <a:solidFill>
                <a:srgbClr val="FFFF99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0" name="Isosceles Triangle 119">
              <a:extLst>
                <a:ext uri="{FF2B5EF4-FFF2-40B4-BE49-F238E27FC236}">
                  <a16:creationId xmlns:a16="http://schemas.microsoft.com/office/drawing/2014/main" id="{CBDF8B69-70CF-4775-AE94-C421EB466935}"/>
                </a:ext>
              </a:extLst>
            </p:cNvPr>
            <p:cNvSpPr/>
            <p:nvPr/>
          </p:nvSpPr>
          <p:spPr>
            <a:xfrm rot="5400000">
              <a:off x="3469434" y="4744130"/>
              <a:ext cx="887611" cy="570999"/>
            </a:xfrm>
            <a:prstGeom prst="triangle">
              <a:avLst/>
            </a:prstGeom>
            <a:solidFill>
              <a:srgbClr val="FFFF99"/>
            </a:solidFill>
            <a:ln w="38100" cap="flat" cmpd="sng" algn="ctr">
              <a:solidFill>
                <a:srgbClr val="FF7B21"/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B47B85BE-290C-4D4B-A4D4-D84D2A245472}"/>
              </a:ext>
            </a:extLst>
          </p:cNvPr>
          <p:cNvGrpSpPr/>
          <p:nvPr/>
        </p:nvGrpSpPr>
        <p:grpSpPr>
          <a:xfrm rot="10800000">
            <a:off x="6522172" y="2202872"/>
            <a:ext cx="4276060" cy="3170154"/>
            <a:chOff x="2585990" y="2445792"/>
            <a:chExt cx="2830016" cy="3027643"/>
          </a:xfrm>
          <a:solidFill>
            <a:srgbClr val="BE8BE2"/>
          </a:solidFill>
        </p:grpSpPr>
        <p:sp>
          <p:nvSpPr>
            <p:cNvPr id="117" name="Block Arc 116">
              <a:extLst>
                <a:ext uri="{FF2B5EF4-FFF2-40B4-BE49-F238E27FC236}">
                  <a16:creationId xmlns:a16="http://schemas.microsoft.com/office/drawing/2014/main" id="{E5A2EA4C-FE83-4DA1-BBD6-556DCFF3DA9B}"/>
                </a:ext>
              </a:extLst>
            </p:cNvPr>
            <p:cNvSpPr/>
            <p:nvPr/>
          </p:nvSpPr>
          <p:spPr>
            <a:xfrm>
              <a:off x="2585990" y="2445792"/>
              <a:ext cx="2830016" cy="2830016"/>
            </a:xfrm>
            <a:prstGeom prst="blockArc">
              <a:avLst>
                <a:gd name="adj1" fmla="val 6082924"/>
                <a:gd name="adj2" fmla="val 16070483"/>
                <a:gd name="adj3" fmla="val 13781"/>
              </a:avLst>
            </a:prstGeom>
            <a:solidFill>
              <a:srgbClr val="FFFF99"/>
            </a:solidFill>
            <a:ln w="38100" cap="flat" cmpd="sng" algn="ctr">
              <a:solidFill>
                <a:srgbClr val="FF7B21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8" name="Isosceles Triangle 117">
              <a:extLst>
                <a:ext uri="{FF2B5EF4-FFF2-40B4-BE49-F238E27FC236}">
                  <a16:creationId xmlns:a16="http://schemas.microsoft.com/office/drawing/2014/main" id="{7FDE0F6A-6008-4AE2-BA76-C041A6B0BC41}"/>
                </a:ext>
              </a:extLst>
            </p:cNvPr>
            <p:cNvSpPr/>
            <p:nvPr/>
          </p:nvSpPr>
          <p:spPr>
            <a:xfrm rot="5400000">
              <a:off x="3469434" y="4744130"/>
              <a:ext cx="887611" cy="570999"/>
            </a:xfrm>
            <a:prstGeom prst="triangle">
              <a:avLst/>
            </a:prstGeom>
            <a:solidFill>
              <a:srgbClr val="FF7B21"/>
            </a:solidFill>
            <a:ln w="57150" cap="flat" cmpd="sng" algn="ctr">
              <a:solidFill>
                <a:srgbClr val="FFFF99"/>
              </a:solidFill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286DDD9E-D03E-48C5-8D52-ACD4A2C43D2E}"/>
              </a:ext>
            </a:extLst>
          </p:cNvPr>
          <p:cNvSpPr/>
          <p:nvPr/>
        </p:nvSpPr>
        <p:spPr>
          <a:xfrm rot="5400000">
            <a:off x="2667000" y="-2667000"/>
            <a:ext cx="6858000" cy="12192000"/>
          </a:xfrm>
          <a:custGeom>
            <a:avLst/>
            <a:gdLst>
              <a:gd name="connsiteX0" fmla="*/ 488332 w 18296289"/>
              <a:gd name="connsiteY0" fmla="*/ 6 h 10287000"/>
              <a:gd name="connsiteX1" fmla="*/ 716342 w 18296289"/>
              <a:gd name="connsiteY1" fmla="*/ 6 h 10287000"/>
              <a:gd name="connsiteX2" fmla="*/ 716342 w 18296289"/>
              <a:gd name="connsiteY2" fmla="*/ 10287000 h 10287000"/>
              <a:gd name="connsiteX3" fmla="*/ 488332 w 18296289"/>
              <a:gd name="connsiteY3" fmla="*/ 10287000 h 10287000"/>
              <a:gd name="connsiteX4" fmla="*/ 0 w 18296289"/>
              <a:gd name="connsiteY4" fmla="*/ 6 h 10287000"/>
              <a:gd name="connsiteX5" fmla="*/ 228011 w 18296289"/>
              <a:gd name="connsiteY5" fmla="*/ 6 h 10287000"/>
              <a:gd name="connsiteX6" fmla="*/ 228011 w 18296289"/>
              <a:gd name="connsiteY6" fmla="*/ 10287000 h 10287000"/>
              <a:gd name="connsiteX7" fmla="*/ 0 w 18296289"/>
              <a:gd name="connsiteY7" fmla="*/ 10287000 h 10287000"/>
              <a:gd name="connsiteX8" fmla="*/ 976663 w 18296289"/>
              <a:gd name="connsiteY8" fmla="*/ 5 h 10287000"/>
              <a:gd name="connsiteX9" fmla="*/ 1204675 w 18296289"/>
              <a:gd name="connsiteY9" fmla="*/ 5 h 10287000"/>
              <a:gd name="connsiteX10" fmla="*/ 1204675 w 18296289"/>
              <a:gd name="connsiteY10" fmla="*/ 10287000 h 10287000"/>
              <a:gd name="connsiteX11" fmla="*/ 976663 w 18296289"/>
              <a:gd name="connsiteY11" fmla="*/ 10287000 h 10287000"/>
              <a:gd name="connsiteX12" fmla="*/ 1464995 w 18296289"/>
              <a:gd name="connsiteY12" fmla="*/ 5 h 10287000"/>
              <a:gd name="connsiteX13" fmla="*/ 1693006 w 18296289"/>
              <a:gd name="connsiteY13" fmla="*/ 5 h 10287000"/>
              <a:gd name="connsiteX14" fmla="*/ 1693006 w 18296289"/>
              <a:gd name="connsiteY14" fmla="*/ 10287000 h 10287000"/>
              <a:gd name="connsiteX15" fmla="*/ 1464995 w 18296289"/>
              <a:gd name="connsiteY15" fmla="*/ 10287000 h 10287000"/>
              <a:gd name="connsiteX16" fmla="*/ 1953326 w 18296289"/>
              <a:gd name="connsiteY16" fmla="*/ 5 h 10287000"/>
              <a:gd name="connsiteX17" fmla="*/ 2181338 w 18296289"/>
              <a:gd name="connsiteY17" fmla="*/ 5 h 10287000"/>
              <a:gd name="connsiteX18" fmla="*/ 2181338 w 18296289"/>
              <a:gd name="connsiteY18" fmla="*/ 10287000 h 10287000"/>
              <a:gd name="connsiteX19" fmla="*/ 1953326 w 18296289"/>
              <a:gd name="connsiteY19" fmla="*/ 10287000 h 10287000"/>
              <a:gd name="connsiteX20" fmla="*/ 2441658 w 18296289"/>
              <a:gd name="connsiteY20" fmla="*/ 5 h 10287000"/>
              <a:gd name="connsiteX21" fmla="*/ 2669670 w 18296289"/>
              <a:gd name="connsiteY21" fmla="*/ 5 h 10287000"/>
              <a:gd name="connsiteX22" fmla="*/ 2669670 w 18296289"/>
              <a:gd name="connsiteY22" fmla="*/ 10287000 h 10287000"/>
              <a:gd name="connsiteX23" fmla="*/ 2441658 w 18296289"/>
              <a:gd name="connsiteY23" fmla="*/ 10287000 h 10287000"/>
              <a:gd name="connsiteX24" fmla="*/ 2929991 w 18296289"/>
              <a:gd name="connsiteY24" fmla="*/ 5 h 10287000"/>
              <a:gd name="connsiteX25" fmla="*/ 3158002 w 18296289"/>
              <a:gd name="connsiteY25" fmla="*/ 5 h 10287000"/>
              <a:gd name="connsiteX26" fmla="*/ 3158002 w 18296289"/>
              <a:gd name="connsiteY26" fmla="*/ 10287000 h 10287000"/>
              <a:gd name="connsiteX27" fmla="*/ 2929991 w 18296289"/>
              <a:gd name="connsiteY27" fmla="*/ 10287000 h 10287000"/>
              <a:gd name="connsiteX28" fmla="*/ 3418323 w 18296289"/>
              <a:gd name="connsiteY28" fmla="*/ 5 h 10287000"/>
              <a:gd name="connsiteX29" fmla="*/ 3646334 w 18296289"/>
              <a:gd name="connsiteY29" fmla="*/ 5 h 10287000"/>
              <a:gd name="connsiteX30" fmla="*/ 3646334 w 18296289"/>
              <a:gd name="connsiteY30" fmla="*/ 10287000 h 10287000"/>
              <a:gd name="connsiteX31" fmla="*/ 3418323 w 18296289"/>
              <a:gd name="connsiteY31" fmla="*/ 10287000 h 10287000"/>
              <a:gd name="connsiteX32" fmla="*/ 3906655 w 18296289"/>
              <a:gd name="connsiteY32" fmla="*/ 5 h 10287000"/>
              <a:gd name="connsiteX33" fmla="*/ 4134665 w 18296289"/>
              <a:gd name="connsiteY33" fmla="*/ 5 h 10287000"/>
              <a:gd name="connsiteX34" fmla="*/ 4134665 w 18296289"/>
              <a:gd name="connsiteY34" fmla="*/ 10287000 h 10287000"/>
              <a:gd name="connsiteX35" fmla="*/ 3906655 w 18296289"/>
              <a:gd name="connsiteY35" fmla="*/ 10287000 h 10287000"/>
              <a:gd name="connsiteX36" fmla="*/ 4394985 w 18296289"/>
              <a:gd name="connsiteY36" fmla="*/ 4 h 10287000"/>
              <a:gd name="connsiteX37" fmla="*/ 4622994 w 18296289"/>
              <a:gd name="connsiteY37" fmla="*/ 4 h 10287000"/>
              <a:gd name="connsiteX38" fmla="*/ 4622994 w 18296289"/>
              <a:gd name="connsiteY38" fmla="*/ 10287000 h 10287000"/>
              <a:gd name="connsiteX39" fmla="*/ 4394985 w 18296289"/>
              <a:gd name="connsiteY39" fmla="*/ 10287000 h 10287000"/>
              <a:gd name="connsiteX40" fmla="*/ 4883318 w 18296289"/>
              <a:gd name="connsiteY40" fmla="*/ 4 h 10287000"/>
              <a:gd name="connsiteX41" fmla="*/ 5111327 w 18296289"/>
              <a:gd name="connsiteY41" fmla="*/ 4 h 10287000"/>
              <a:gd name="connsiteX42" fmla="*/ 5111327 w 18296289"/>
              <a:gd name="connsiteY42" fmla="*/ 10287000 h 10287000"/>
              <a:gd name="connsiteX43" fmla="*/ 4883318 w 18296289"/>
              <a:gd name="connsiteY43" fmla="*/ 10287000 h 10287000"/>
              <a:gd name="connsiteX44" fmla="*/ 5371649 w 18296289"/>
              <a:gd name="connsiteY44" fmla="*/ 4 h 10287000"/>
              <a:gd name="connsiteX45" fmla="*/ 5599660 w 18296289"/>
              <a:gd name="connsiteY45" fmla="*/ 4 h 10287000"/>
              <a:gd name="connsiteX46" fmla="*/ 5599660 w 18296289"/>
              <a:gd name="connsiteY46" fmla="*/ 10287000 h 10287000"/>
              <a:gd name="connsiteX47" fmla="*/ 5371649 w 18296289"/>
              <a:gd name="connsiteY47" fmla="*/ 10287000 h 10287000"/>
              <a:gd name="connsiteX48" fmla="*/ 5859980 w 18296289"/>
              <a:gd name="connsiteY48" fmla="*/ 4 h 10287000"/>
              <a:gd name="connsiteX49" fmla="*/ 6087990 w 18296289"/>
              <a:gd name="connsiteY49" fmla="*/ 4 h 10287000"/>
              <a:gd name="connsiteX50" fmla="*/ 6087990 w 18296289"/>
              <a:gd name="connsiteY50" fmla="*/ 10287000 h 10287000"/>
              <a:gd name="connsiteX51" fmla="*/ 5859980 w 18296289"/>
              <a:gd name="connsiteY51" fmla="*/ 10287000 h 10287000"/>
              <a:gd name="connsiteX52" fmla="*/ 6348314 w 18296289"/>
              <a:gd name="connsiteY52" fmla="*/ 4 h 10287000"/>
              <a:gd name="connsiteX53" fmla="*/ 6576324 w 18296289"/>
              <a:gd name="connsiteY53" fmla="*/ 4 h 10287000"/>
              <a:gd name="connsiteX54" fmla="*/ 6576324 w 18296289"/>
              <a:gd name="connsiteY54" fmla="*/ 10287000 h 10287000"/>
              <a:gd name="connsiteX55" fmla="*/ 6348314 w 18296289"/>
              <a:gd name="connsiteY55" fmla="*/ 10287000 h 10287000"/>
              <a:gd name="connsiteX56" fmla="*/ 6836644 w 18296289"/>
              <a:gd name="connsiteY56" fmla="*/ 4 h 10287000"/>
              <a:gd name="connsiteX57" fmla="*/ 7064654 w 18296289"/>
              <a:gd name="connsiteY57" fmla="*/ 4 h 10287000"/>
              <a:gd name="connsiteX58" fmla="*/ 7064654 w 18296289"/>
              <a:gd name="connsiteY58" fmla="*/ 10287000 h 10287000"/>
              <a:gd name="connsiteX59" fmla="*/ 6836644 w 18296289"/>
              <a:gd name="connsiteY59" fmla="*/ 10287000 h 10287000"/>
              <a:gd name="connsiteX60" fmla="*/ 7324976 w 18296289"/>
              <a:gd name="connsiteY60" fmla="*/ 3 h 10287000"/>
              <a:gd name="connsiteX61" fmla="*/ 7552987 w 18296289"/>
              <a:gd name="connsiteY61" fmla="*/ 3 h 10287000"/>
              <a:gd name="connsiteX62" fmla="*/ 7552987 w 18296289"/>
              <a:gd name="connsiteY62" fmla="*/ 10287000 h 10287000"/>
              <a:gd name="connsiteX63" fmla="*/ 7324976 w 18296289"/>
              <a:gd name="connsiteY63" fmla="*/ 10287000 h 10287000"/>
              <a:gd name="connsiteX64" fmla="*/ 7813308 w 18296289"/>
              <a:gd name="connsiteY64" fmla="*/ 3 h 10287000"/>
              <a:gd name="connsiteX65" fmla="*/ 8041318 w 18296289"/>
              <a:gd name="connsiteY65" fmla="*/ 3 h 10287000"/>
              <a:gd name="connsiteX66" fmla="*/ 8041318 w 18296289"/>
              <a:gd name="connsiteY66" fmla="*/ 10287000 h 10287000"/>
              <a:gd name="connsiteX67" fmla="*/ 7813308 w 18296289"/>
              <a:gd name="connsiteY67" fmla="*/ 10287000 h 10287000"/>
              <a:gd name="connsiteX68" fmla="*/ 8301639 w 18296289"/>
              <a:gd name="connsiteY68" fmla="*/ 3 h 10287000"/>
              <a:gd name="connsiteX69" fmla="*/ 8529649 w 18296289"/>
              <a:gd name="connsiteY69" fmla="*/ 3 h 10287000"/>
              <a:gd name="connsiteX70" fmla="*/ 8529649 w 18296289"/>
              <a:gd name="connsiteY70" fmla="*/ 10287000 h 10287000"/>
              <a:gd name="connsiteX71" fmla="*/ 8301639 w 18296289"/>
              <a:gd name="connsiteY71" fmla="*/ 10287000 h 10287000"/>
              <a:gd name="connsiteX72" fmla="*/ 8789970 w 18296289"/>
              <a:gd name="connsiteY72" fmla="*/ 3 h 10287000"/>
              <a:gd name="connsiteX73" fmla="*/ 9017981 w 18296289"/>
              <a:gd name="connsiteY73" fmla="*/ 3 h 10287000"/>
              <a:gd name="connsiteX74" fmla="*/ 9017981 w 18296289"/>
              <a:gd name="connsiteY74" fmla="*/ 10287000 h 10287000"/>
              <a:gd name="connsiteX75" fmla="*/ 8789970 w 18296289"/>
              <a:gd name="connsiteY75" fmla="*/ 10287000 h 10287000"/>
              <a:gd name="connsiteX76" fmla="*/ 9278302 w 18296289"/>
              <a:gd name="connsiteY76" fmla="*/ 3 h 10287000"/>
              <a:gd name="connsiteX77" fmla="*/ 9506313 w 18296289"/>
              <a:gd name="connsiteY77" fmla="*/ 3 h 10287000"/>
              <a:gd name="connsiteX78" fmla="*/ 9506313 w 18296289"/>
              <a:gd name="connsiteY78" fmla="*/ 10287000 h 10287000"/>
              <a:gd name="connsiteX79" fmla="*/ 9278302 w 18296289"/>
              <a:gd name="connsiteY79" fmla="*/ 10287000 h 10287000"/>
              <a:gd name="connsiteX80" fmla="*/ 9766634 w 18296289"/>
              <a:gd name="connsiteY80" fmla="*/ 3 h 10287000"/>
              <a:gd name="connsiteX81" fmla="*/ 9994645 w 18296289"/>
              <a:gd name="connsiteY81" fmla="*/ 3 h 10287000"/>
              <a:gd name="connsiteX82" fmla="*/ 9994645 w 18296289"/>
              <a:gd name="connsiteY82" fmla="*/ 10287000 h 10287000"/>
              <a:gd name="connsiteX83" fmla="*/ 9766634 w 18296289"/>
              <a:gd name="connsiteY83" fmla="*/ 10287000 h 10287000"/>
              <a:gd name="connsiteX84" fmla="*/ 10254966 w 18296289"/>
              <a:gd name="connsiteY84" fmla="*/ 3 h 10287000"/>
              <a:gd name="connsiteX85" fmla="*/ 10482977 w 18296289"/>
              <a:gd name="connsiteY85" fmla="*/ 3 h 10287000"/>
              <a:gd name="connsiteX86" fmla="*/ 10482977 w 18296289"/>
              <a:gd name="connsiteY86" fmla="*/ 10287000 h 10287000"/>
              <a:gd name="connsiteX87" fmla="*/ 10254966 w 18296289"/>
              <a:gd name="connsiteY87" fmla="*/ 10287000 h 10287000"/>
              <a:gd name="connsiteX88" fmla="*/ 10743298 w 18296289"/>
              <a:gd name="connsiteY88" fmla="*/ 2 h 10287000"/>
              <a:gd name="connsiteX89" fmla="*/ 10971309 w 18296289"/>
              <a:gd name="connsiteY89" fmla="*/ 2 h 10287000"/>
              <a:gd name="connsiteX90" fmla="*/ 10971309 w 18296289"/>
              <a:gd name="connsiteY90" fmla="*/ 10287000 h 10287000"/>
              <a:gd name="connsiteX91" fmla="*/ 10743298 w 18296289"/>
              <a:gd name="connsiteY91" fmla="*/ 10287000 h 10287000"/>
              <a:gd name="connsiteX92" fmla="*/ 11231630 w 18296289"/>
              <a:gd name="connsiteY92" fmla="*/ 2 h 10287000"/>
              <a:gd name="connsiteX93" fmla="*/ 11459641 w 18296289"/>
              <a:gd name="connsiteY93" fmla="*/ 2 h 10287000"/>
              <a:gd name="connsiteX94" fmla="*/ 11459641 w 18296289"/>
              <a:gd name="connsiteY94" fmla="*/ 10287000 h 10287000"/>
              <a:gd name="connsiteX95" fmla="*/ 11231630 w 18296289"/>
              <a:gd name="connsiteY95" fmla="*/ 10287000 h 10287000"/>
              <a:gd name="connsiteX96" fmla="*/ 11719962 w 18296289"/>
              <a:gd name="connsiteY96" fmla="*/ 2 h 10287000"/>
              <a:gd name="connsiteX97" fmla="*/ 11947973 w 18296289"/>
              <a:gd name="connsiteY97" fmla="*/ 2 h 10287000"/>
              <a:gd name="connsiteX98" fmla="*/ 11947973 w 18296289"/>
              <a:gd name="connsiteY98" fmla="*/ 10287000 h 10287000"/>
              <a:gd name="connsiteX99" fmla="*/ 11719962 w 18296289"/>
              <a:gd name="connsiteY99" fmla="*/ 10287000 h 10287000"/>
              <a:gd name="connsiteX100" fmla="*/ 12208294 w 18296289"/>
              <a:gd name="connsiteY100" fmla="*/ 2 h 10287000"/>
              <a:gd name="connsiteX101" fmla="*/ 12436305 w 18296289"/>
              <a:gd name="connsiteY101" fmla="*/ 2 h 10287000"/>
              <a:gd name="connsiteX102" fmla="*/ 12436305 w 18296289"/>
              <a:gd name="connsiteY102" fmla="*/ 10287000 h 10287000"/>
              <a:gd name="connsiteX103" fmla="*/ 12208294 w 18296289"/>
              <a:gd name="connsiteY103" fmla="*/ 10287000 h 10287000"/>
              <a:gd name="connsiteX104" fmla="*/ 12696626 w 18296289"/>
              <a:gd name="connsiteY104" fmla="*/ 2 h 10287000"/>
              <a:gd name="connsiteX105" fmla="*/ 12924637 w 18296289"/>
              <a:gd name="connsiteY105" fmla="*/ 2 h 10287000"/>
              <a:gd name="connsiteX106" fmla="*/ 12924637 w 18296289"/>
              <a:gd name="connsiteY106" fmla="*/ 10287000 h 10287000"/>
              <a:gd name="connsiteX107" fmla="*/ 12696626 w 18296289"/>
              <a:gd name="connsiteY107" fmla="*/ 10287000 h 10287000"/>
              <a:gd name="connsiteX108" fmla="*/ 13184958 w 18296289"/>
              <a:gd name="connsiteY108" fmla="*/ 2 h 10287000"/>
              <a:gd name="connsiteX109" fmla="*/ 13412969 w 18296289"/>
              <a:gd name="connsiteY109" fmla="*/ 2 h 10287000"/>
              <a:gd name="connsiteX110" fmla="*/ 13412969 w 18296289"/>
              <a:gd name="connsiteY110" fmla="*/ 10287000 h 10287000"/>
              <a:gd name="connsiteX111" fmla="*/ 13184958 w 18296289"/>
              <a:gd name="connsiteY111" fmla="*/ 10287000 h 10287000"/>
              <a:gd name="connsiteX112" fmla="*/ 13673290 w 18296289"/>
              <a:gd name="connsiteY112" fmla="*/ 1 h 10287000"/>
              <a:gd name="connsiteX113" fmla="*/ 13901301 w 18296289"/>
              <a:gd name="connsiteY113" fmla="*/ 1 h 10287000"/>
              <a:gd name="connsiteX114" fmla="*/ 13901301 w 18296289"/>
              <a:gd name="connsiteY114" fmla="*/ 10287000 h 10287000"/>
              <a:gd name="connsiteX115" fmla="*/ 13673290 w 18296289"/>
              <a:gd name="connsiteY115" fmla="*/ 10287000 h 10287000"/>
              <a:gd name="connsiteX116" fmla="*/ 14161622 w 18296289"/>
              <a:gd name="connsiteY116" fmla="*/ 1 h 10287000"/>
              <a:gd name="connsiteX117" fmla="*/ 14389633 w 18296289"/>
              <a:gd name="connsiteY117" fmla="*/ 1 h 10287000"/>
              <a:gd name="connsiteX118" fmla="*/ 14389633 w 18296289"/>
              <a:gd name="connsiteY118" fmla="*/ 10287000 h 10287000"/>
              <a:gd name="connsiteX119" fmla="*/ 14161622 w 18296289"/>
              <a:gd name="connsiteY119" fmla="*/ 10287000 h 10287000"/>
              <a:gd name="connsiteX120" fmla="*/ 14649954 w 18296289"/>
              <a:gd name="connsiteY120" fmla="*/ 1 h 10287000"/>
              <a:gd name="connsiteX121" fmla="*/ 14877965 w 18296289"/>
              <a:gd name="connsiteY121" fmla="*/ 1 h 10287000"/>
              <a:gd name="connsiteX122" fmla="*/ 14877965 w 18296289"/>
              <a:gd name="connsiteY122" fmla="*/ 10287000 h 10287000"/>
              <a:gd name="connsiteX123" fmla="*/ 14649954 w 18296289"/>
              <a:gd name="connsiteY123" fmla="*/ 10287000 h 10287000"/>
              <a:gd name="connsiteX124" fmla="*/ 15138286 w 18296289"/>
              <a:gd name="connsiteY124" fmla="*/ 1 h 10287000"/>
              <a:gd name="connsiteX125" fmla="*/ 15366297 w 18296289"/>
              <a:gd name="connsiteY125" fmla="*/ 1 h 10287000"/>
              <a:gd name="connsiteX126" fmla="*/ 15366297 w 18296289"/>
              <a:gd name="connsiteY126" fmla="*/ 10287000 h 10287000"/>
              <a:gd name="connsiteX127" fmla="*/ 15138286 w 18296289"/>
              <a:gd name="connsiteY127" fmla="*/ 10287000 h 10287000"/>
              <a:gd name="connsiteX128" fmla="*/ 15626618 w 18296289"/>
              <a:gd name="connsiteY128" fmla="*/ 1 h 10287000"/>
              <a:gd name="connsiteX129" fmla="*/ 15854629 w 18296289"/>
              <a:gd name="connsiteY129" fmla="*/ 1 h 10287000"/>
              <a:gd name="connsiteX130" fmla="*/ 15854629 w 18296289"/>
              <a:gd name="connsiteY130" fmla="*/ 10287000 h 10287000"/>
              <a:gd name="connsiteX131" fmla="*/ 15626618 w 18296289"/>
              <a:gd name="connsiteY131" fmla="*/ 10287000 h 10287000"/>
              <a:gd name="connsiteX132" fmla="*/ 16114950 w 18296289"/>
              <a:gd name="connsiteY132" fmla="*/ 1 h 10287000"/>
              <a:gd name="connsiteX133" fmla="*/ 16342961 w 18296289"/>
              <a:gd name="connsiteY133" fmla="*/ 1 h 10287000"/>
              <a:gd name="connsiteX134" fmla="*/ 16342961 w 18296289"/>
              <a:gd name="connsiteY134" fmla="*/ 10287000 h 10287000"/>
              <a:gd name="connsiteX135" fmla="*/ 16114950 w 18296289"/>
              <a:gd name="connsiteY135" fmla="*/ 10287000 h 10287000"/>
              <a:gd name="connsiteX136" fmla="*/ 16603282 w 18296289"/>
              <a:gd name="connsiteY136" fmla="*/ 1 h 10287000"/>
              <a:gd name="connsiteX137" fmla="*/ 16831293 w 18296289"/>
              <a:gd name="connsiteY137" fmla="*/ 1 h 10287000"/>
              <a:gd name="connsiteX138" fmla="*/ 16831293 w 18296289"/>
              <a:gd name="connsiteY138" fmla="*/ 10287000 h 10287000"/>
              <a:gd name="connsiteX139" fmla="*/ 16603282 w 18296289"/>
              <a:gd name="connsiteY139" fmla="*/ 10287000 h 10287000"/>
              <a:gd name="connsiteX140" fmla="*/ 17091615 w 18296289"/>
              <a:gd name="connsiteY140" fmla="*/ 0 h 10287000"/>
              <a:gd name="connsiteX141" fmla="*/ 17319625 w 18296289"/>
              <a:gd name="connsiteY141" fmla="*/ 0 h 10287000"/>
              <a:gd name="connsiteX142" fmla="*/ 17319625 w 18296289"/>
              <a:gd name="connsiteY142" fmla="*/ 10287000 h 10287000"/>
              <a:gd name="connsiteX143" fmla="*/ 17091615 w 18296289"/>
              <a:gd name="connsiteY143" fmla="*/ 10287000 h 10287000"/>
              <a:gd name="connsiteX144" fmla="*/ 17579947 w 18296289"/>
              <a:gd name="connsiteY144" fmla="*/ 0 h 10287000"/>
              <a:gd name="connsiteX145" fmla="*/ 17807957 w 18296289"/>
              <a:gd name="connsiteY145" fmla="*/ 0 h 10287000"/>
              <a:gd name="connsiteX146" fmla="*/ 17807957 w 18296289"/>
              <a:gd name="connsiteY146" fmla="*/ 10287000 h 10287000"/>
              <a:gd name="connsiteX147" fmla="*/ 17579947 w 18296289"/>
              <a:gd name="connsiteY147" fmla="*/ 10287000 h 10287000"/>
              <a:gd name="connsiteX148" fmla="*/ 18068279 w 18296289"/>
              <a:gd name="connsiteY148" fmla="*/ 0 h 10287000"/>
              <a:gd name="connsiteX149" fmla="*/ 18296289 w 18296289"/>
              <a:gd name="connsiteY149" fmla="*/ 0 h 10287000"/>
              <a:gd name="connsiteX150" fmla="*/ 18296289 w 18296289"/>
              <a:gd name="connsiteY150" fmla="*/ 10287000 h 10287000"/>
              <a:gd name="connsiteX151" fmla="*/ 18068279 w 18296289"/>
              <a:gd name="connsiteY151" fmla="*/ 10287000 h 1028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18296289" h="10287000">
                <a:moveTo>
                  <a:pt x="488332" y="6"/>
                </a:moveTo>
                <a:lnTo>
                  <a:pt x="716342" y="6"/>
                </a:lnTo>
                <a:lnTo>
                  <a:pt x="716342" y="10287000"/>
                </a:lnTo>
                <a:lnTo>
                  <a:pt x="488332" y="10287000"/>
                </a:lnTo>
                <a:close/>
                <a:moveTo>
                  <a:pt x="0" y="6"/>
                </a:moveTo>
                <a:lnTo>
                  <a:pt x="228011" y="6"/>
                </a:lnTo>
                <a:lnTo>
                  <a:pt x="228011" y="10287000"/>
                </a:lnTo>
                <a:lnTo>
                  <a:pt x="0" y="10287000"/>
                </a:lnTo>
                <a:close/>
                <a:moveTo>
                  <a:pt x="976663" y="5"/>
                </a:moveTo>
                <a:lnTo>
                  <a:pt x="1204675" y="5"/>
                </a:lnTo>
                <a:lnTo>
                  <a:pt x="1204675" y="10287000"/>
                </a:lnTo>
                <a:lnTo>
                  <a:pt x="976663" y="10287000"/>
                </a:lnTo>
                <a:close/>
                <a:moveTo>
                  <a:pt x="1464995" y="5"/>
                </a:moveTo>
                <a:lnTo>
                  <a:pt x="1693006" y="5"/>
                </a:lnTo>
                <a:lnTo>
                  <a:pt x="1693006" y="10287000"/>
                </a:lnTo>
                <a:lnTo>
                  <a:pt x="1464995" y="10287000"/>
                </a:lnTo>
                <a:close/>
                <a:moveTo>
                  <a:pt x="1953326" y="5"/>
                </a:moveTo>
                <a:lnTo>
                  <a:pt x="2181338" y="5"/>
                </a:lnTo>
                <a:lnTo>
                  <a:pt x="2181338" y="10287000"/>
                </a:lnTo>
                <a:lnTo>
                  <a:pt x="1953326" y="10287000"/>
                </a:lnTo>
                <a:close/>
                <a:moveTo>
                  <a:pt x="2441658" y="5"/>
                </a:moveTo>
                <a:lnTo>
                  <a:pt x="2669670" y="5"/>
                </a:lnTo>
                <a:lnTo>
                  <a:pt x="2669670" y="10287000"/>
                </a:lnTo>
                <a:lnTo>
                  <a:pt x="2441658" y="10287000"/>
                </a:lnTo>
                <a:close/>
                <a:moveTo>
                  <a:pt x="2929991" y="5"/>
                </a:moveTo>
                <a:lnTo>
                  <a:pt x="3158002" y="5"/>
                </a:lnTo>
                <a:lnTo>
                  <a:pt x="3158002" y="10287000"/>
                </a:lnTo>
                <a:lnTo>
                  <a:pt x="2929991" y="10287000"/>
                </a:lnTo>
                <a:close/>
                <a:moveTo>
                  <a:pt x="3418323" y="5"/>
                </a:moveTo>
                <a:lnTo>
                  <a:pt x="3646334" y="5"/>
                </a:lnTo>
                <a:lnTo>
                  <a:pt x="3646334" y="10287000"/>
                </a:lnTo>
                <a:lnTo>
                  <a:pt x="3418323" y="10287000"/>
                </a:lnTo>
                <a:close/>
                <a:moveTo>
                  <a:pt x="3906655" y="5"/>
                </a:moveTo>
                <a:lnTo>
                  <a:pt x="4134665" y="5"/>
                </a:lnTo>
                <a:lnTo>
                  <a:pt x="4134665" y="10287000"/>
                </a:lnTo>
                <a:lnTo>
                  <a:pt x="3906655" y="10287000"/>
                </a:lnTo>
                <a:close/>
                <a:moveTo>
                  <a:pt x="4394985" y="4"/>
                </a:moveTo>
                <a:lnTo>
                  <a:pt x="4622994" y="4"/>
                </a:lnTo>
                <a:lnTo>
                  <a:pt x="4622994" y="10287000"/>
                </a:lnTo>
                <a:lnTo>
                  <a:pt x="4394985" y="10287000"/>
                </a:lnTo>
                <a:close/>
                <a:moveTo>
                  <a:pt x="4883318" y="4"/>
                </a:moveTo>
                <a:lnTo>
                  <a:pt x="5111327" y="4"/>
                </a:lnTo>
                <a:lnTo>
                  <a:pt x="5111327" y="10287000"/>
                </a:lnTo>
                <a:lnTo>
                  <a:pt x="4883318" y="10287000"/>
                </a:lnTo>
                <a:close/>
                <a:moveTo>
                  <a:pt x="5371649" y="4"/>
                </a:moveTo>
                <a:lnTo>
                  <a:pt x="5599660" y="4"/>
                </a:lnTo>
                <a:lnTo>
                  <a:pt x="5599660" y="10287000"/>
                </a:lnTo>
                <a:lnTo>
                  <a:pt x="5371649" y="10287000"/>
                </a:lnTo>
                <a:close/>
                <a:moveTo>
                  <a:pt x="5859980" y="4"/>
                </a:moveTo>
                <a:lnTo>
                  <a:pt x="6087990" y="4"/>
                </a:lnTo>
                <a:lnTo>
                  <a:pt x="6087990" y="10287000"/>
                </a:lnTo>
                <a:lnTo>
                  <a:pt x="5859980" y="10287000"/>
                </a:lnTo>
                <a:close/>
                <a:moveTo>
                  <a:pt x="6348314" y="4"/>
                </a:moveTo>
                <a:lnTo>
                  <a:pt x="6576324" y="4"/>
                </a:lnTo>
                <a:lnTo>
                  <a:pt x="6576324" y="10287000"/>
                </a:lnTo>
                <a:lnTo>
                  <a:pt x="6348314" y="10287000"/>
                </a:lnTo>
                <a:close/>
                <a:moveTo>
                  <a:pt x="6836644" y="4"/>
                </a:moveTo>
                <a:lnTo>
                  <a:pt x="7064654" y="4"/>
                </a:lnTo>
                <a:lnTo>
                  <a:pt x="7064654" y="10287000"/>
                </a:lnTo>
                <a:lnTo>
                  <a:pt x="6836644" y="10287000"/>
                </a:lnTo>
                <a:close/>
                <a:moveTo>
                  <a:pt x="7324976" y="3"/>
                </a:moveTo>
                <a:lnTo>
                  <a:pt x="7552987" y="3"/>
                </a:lnTo>
                <a:lnTo>
                  <a:pt x="7552987" y="10287000"/>
                </a:lnTo>
                <a:lnTo>
                  <a:pt x="7324976" y="10287000"/>
                </a:lnTo>
                <a:close/>
                <a:moveTo>
                  <a:pt x="7813308" y="3"/>
                </a:moveTo>
                <a:lnTo>
                  <a:pt x="8041318" y="3"/>
                </a:lnTo>
                <a:lnTo>
                  <a:pt x="8041318" y="10287000"/>
                </a:lnTo>
                <a:lnTo>
                  <a:pt x="7813308" y="10287000"/>
                </a:lnTo>
                <a:close/>
                <a:moveTo>
                  <a:pt x="8301639" y="3"/>
                </a:moveTo>
                <a:lnTo>
                  <a:pt x="8529649" y="3"/>
                </a:lnTo>
                <a:lnTo>
                  <a:pt x="8529649" y="10287000"/>
                </a:lnTo>
                <a:lnTo>
                  <a:pt x="8301639" y="10287000"/>
                </a:lnTo>
                <a:close/>
                <a:moveTo>
                  <a:pt x="8789970" y="3"/>
                </a:moveTo>
                <a:lnTo>
                  <a:pt x="9017981" y="3"/>
                </a:lnTo>
                <a:lnTo>
                  <a:pt x="9017981" y="10287000"/>
                </a:lnTo>
                <a:lnTo>
                  <a:pt x="8789970" y="10287000"/>
                </a:lnTo>
                <a:close/>
                <a:moveTo>
                  <a:pt x="9278302" y="3"/>
                </a:moveTo>
                <a:lnTo>
                  <a:pt x="9506313" y="3"/>
                </a:lnTo>
                <a:lnTo>
                  <a:pt x="9506313" y="10287000"/>
                </a:lnTo>
                <a:lnTo>
                  <a:pt x="9278302" y="10287000"/>
                </a:lnTo>
                <a:close/>
                <a:moveTo>
                  <a:pt x="9766634" y="3"/>
                </a:moveTo>
                <a:lnTo>
                  <a:pt x="9994645" y="3"/>
                </a:lnTo>
                <a:lnTo>
                  <a:pt x="9994645" y="10287000"/>
                </a:lnTo>
                <a:lnTo>
                  <a:pt x="9766634" y="10287000"/>
                </a:lnTo>
                <a:close/>
                <a:moveTo>
                  <a:pt x="10254966" y="3"/>
                </a:moveTo>
                <a:lnTo>
                  <a:pt x="10482977" y="3"/>
                </a:lnTo>
                <a:lnTo>
                  <a:pt x="10482977" y="10287000"/>
                </a:lnTo>
                <a:lnTo>
                  <a:pt x="10254966" y="10287000"/>
                </a:lnTo>
                <a:close/>
                <a:moveTo>
                  <a:pt x="10743298" y="2"/>
                </a:moveTo>
                <a:lnTo>
                  <a:pt x="10971309" y="2"/>
                </a:lnTo>
                <a:lnTo>
                  <a:pt x="10971309" y="10287000"/>
                </a:lnTo>
                <a:lnTo>
                  <a:pt x="10743298" y="10287000"/>
                </a:lnTo>
                <a:close/>
                <a:moveTo>
                  <a:pt x="11231630" y="2"/>
                </a:moveTo>
                <a:lnTo>
                  <a:pt x="11459641" y="2"/>
                </a:lnTo>
                <a:lnTo>
                  <a:pt x="11459641" y="10287000"/>
                </a:lnTo>
                <a:lnTo>
                  <a:pt x="11231630" y="10287000"/>
                </a:lnTo>
                <a:close/>
                <a:moveTo>
                  <a:pt x="11719962" y="2"/>
                </a:moveTo>
                <a:lnTo>
                  <a:pt x="11947973" y="2"/>
                </a:lnTo>
                <a:lnTo>
                  <a:pt x="11947973" y="10287000"/>
                </a:lnTo>
                <a:lnTo>
                  <a:pt x="11719962" y="10287000"/>
                </a:lnTo>
                <a:close/>
                <a:moveTo>
                  <a:pt x="12208294" y="2"/>
                </a:moveTo>
                <a:lnTo>
                  <a:pt x="12436305" y="2"/>
                </a:lnTo>
                <a:lnTo>
                  <a:pt x="12436305" y="10287000"/>
                </a:lnTo>
                <a:lnTo>
                  <a:pt x="12208294" y="10287000"/>
                </a:lnTo>
                <a:close/>
                <a:moveTo>
                  <a:pt x="12696626" y="2"/>
                </a:moveTo>
                <a:lnTo>
                  <a:pt x="12924637" y="2"/>
                </a:lnTo>
                <a:lnTo>
                  <a:pt x="12924637" y="10287000"/>
                </a:lnTo>
                <a:lnTo>
                  <a:pt x="12696626" y="10287000"/>
                </a:lnTo>
                <a:close/>
                <a:moveTo>
                  <a:pt x="13184958" y="2"/>
                </a:moveTo>
                <a:lnTo>
                  <a:pt x="13412969" y="2"/>
                </a:lnTo>
                <a:lnTo>
                  <a:pt x="13412969" y="10287000"/>
                </a:lnTo>
                <a:lnTo>
                  <a:pt x="13184958" y="10287000"/>
                </a:lnTo>
                <a:close/>
                <a:moveTo>
                  <a:pt x="13673290" y="1"/>
                </a:moveTo>
                <a:lnTo>
                  <a:pt x="13901301" y="1"/>
                </a:lnTo>
                <a:lnTo>
                  <a:pt x="13901301" y="10287000"/>
                </a:lnTo>
                <a:lnTo>
                  <a:pt x="13673290" y="10287000"/>
                </a:lnTo>
                <a:close/>
                <a:moveTo>
                  <a:pt x="14161622" y="1"/>
                </a:moveTo>
                <a:lnTo>
                  <a:pt x="14389633" y="1"/>
                </a:lnTo>
                <a:lnTo>
                  <a:pt x="14389633" y="10287000"/>
                </a:lnTo>
                <a:lnTo>
                  <a:pt x="14161622" y="10287000"/>
                </a:lnTo>
                <a:close/>
                <a:moveTo>
                  <a:pt x="14649954" y="1"/>
                </a:moveTo>
                <a:lnTo>
                  <a:pt x="14877965" y="1"/>
                </a:lnTo>
                <a:lnTo>
                  <a:pt x="14877965" y="10287000"/>
                </a:lnTo>
                <a:lnTo>
                  <a:pt x="14649954" y="10287000"/>
                </a:lnTo>
                <a:close/>
                <a:moveTo>
                  <a:pt x="15138286" y="1"/>
                </a:moveTo>
                <a:lnTo>
                  <a:pt x="15366297" y="1"/>
                </a:lnTo>
                <a:lnTo>
                  <a:pt x="15366297" y="10287000"/>
                </a:lnTo>
                <a:lnTo>
                  <a:pt x="15138286" y="10287000"/>
                </a:lnTo>
                <a:close/>
                <a:moveTo>
                  <a:pt x="15626618" y="1"/>
                </a:moveTo>
                <a:lnTo>
                  <a:pt x="15854629" y="1"/>
                </a:lnTo>
                <a:lnTo>
                  <a:pt x="15854629" y="10287000"/>
                </a:lnTo>
                <a:lnTo>
                  <a:pt x="15626618" y="10287000"/>
                </a:lnTo>
                <a:close/>
                <a:moveTo>
                  <a:pt x="16114950" y="1"/>
                </a:moveTo>
                <a:lnTo>
                  <a:pt x="16342961" y="1"/>
                </a:lnTo>
                <a:lnTo>
                  <a:pt x="16342961" y="10287000"/>
                </a:lnTo>
                <a:lnTo>
                  <a:pt x="16114950" y="10287000"/>
                </a:lnTo>
                <a:close/>
                <a:moveTo>
                  <a:pt x="16603282" y="1"/>
                </a:moveTo>
                <a:lnTo>
                  <a:pt x="16831293" y="1"/>
                </a:lnTo>
                <a:lnTo>
                  <a:pt x="16831293" y="10287000"/>
                </a:lnTo>
                <a:lnTo>
                  <a:pt x="16603282" y="10287000"/>
                </a:lnTo>
                <a:close/>
                <a:moveTo>
                  <a:pt x="17091615" y="0"/>
                </a:moveTo>
                <a:lnTo>
                  <a:pt x="17319625" y="0"/>
                </a:lnTo>
                <a:lnTo>
                  <a:pt x="17319625" y="10287000"/>
                </a:lnTo>
                <a:lnTo>
                  <a:pt x="17091615" y="10287000"/>
                </a:lnTo>
                <a:close/>
                <a:moveTo>
                  <a:pt x="17579947" y="0"/>
                </a:moveTo>
                <a:lnTo>
                  <a:pt x="17807957" y="0"/>
                </a:lnTo>
                <a:lnTo>
                  <a:pt x="17807957" y="10287000"/>
                </a:lnTo>
                <a:lnTo>
                  <a:pt x="17579947" y="10287000"/>
                </a:lnTo>
                <a:close/>
                <a:moveTo>
                  <a:pt x="18068279" y="0"/>
                </a:moveTo>
                <a:lnTo>
                  <a:pt x="18296289" y="0"/>
                </a:lnTo>
                <a:lnTo>
                  <a:pt x="18296289" y="10287000"/>
                </a:lnTo>
                <a:lnTo>
                  <a:pt x="18068279" y="10287000"/>
                </a:lnTo>
                <a:close/>
              </a:path>
            </a:pathLst>
          </a:custGeom>
          <a:solidFill>
            <a:srgbClr val="FF6600">
              <a:alpha val="11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28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100306055"/>
      </p:ext>
    </p:extLst>
  </p:cSld>
  <p:clrMapOvr>
    <a:masterClrMapping/>
  </p:clrMapOvr>
  <p:transition advTm="50675"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34" presetClass="emph" presetSubtype="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41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42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43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44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45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34" presetClass="emph" presetSubtype="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49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50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51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52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53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51 4.07407E-6 L -0.00325 0.21551 " pathEditMode="relative" rAng="0" ptsTypes="AA">
                                      <p:cBhvr>
                                        <p:cTn id="77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" y="107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34" presetClass="emph" presetSubtype="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86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87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88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89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90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34" presetClass="emph" presetSubtype="0" fill="hold" grpId="2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94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95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96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97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98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8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3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8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7" grpId="0"/>
      <p:bldP spid="7" grpId="1"/>
      <p:bldP spid="7" grpId="2"/>
      <p:bldP spid="8" grpId="0"/>
      <p:bldP spid="8" grpId="1"/>
      <p:bldP spid="9" grpId="0"/>
      <p:bldP spid="10" grpId="0" animBg="1"/>
      <p:bldP spid="11" grpId="0" animBg="1"/>
      <p:bldP spid="12" grpId="0"/>
      <p:bldP spid="13" grpId="0"/>
      <p:bldP spid="13" grpId="1"/>
      <p:bldP spid="14" grpId="0"/>
      <p:bldP spid="14" grpId="1"/>
      <p:bldP spid="15" grpId="0"/>
      <p:bldP spid="16" grpId="0"/>
      <p:bldP spid="17" grpId="0" animBg="1"/>
      <p:bldP spid="18" grpId="0"/>
      <p:bldP spid="20" grpId="0"/>
      <p:bldP spid="113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7B21"/>
        </a:solidFill>
        <a:effectLst/>
      </p:bgPr>
    </p:bg>
    <p:spTree>
      <p:nvGrpSpPr>
        <p:cNvPr id="1" name="Shape 1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300FA425-2AB7-4832-9680-26264EDA5FD9}"/>
              </a:ext>
            </a:extLst>
          </p:cNvPr>
          <p:cNvCxnSpPr>
            <a:cxnSpLocks/>
          </p:cNvCxnSpPr>
          <p:nvPr/>
        </p:nvCxnSpPr>
        <p:spPr>
          <a:xfrm>
            <a:off x="0" y="1295400"/>
            <a:ext cx="12192000" cy="0"/>
          </a:xfrm>
          <a:prstGeom prst="line">
            <a:avLst/>
          </a:prstGeom>
          <a:ln w="57150">
            <a:solidFill>
              <a:srgbClr val="FF7B2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B041198E-C67C-4C07-BC54-B5490458851B}"/>
              </a:ext>
            </a:extLst>
          </p:cNvPr>
          <p:cNvCxnSpPr/>
          <p:nvPr/>
        </p:nvCxnSpPr>
        <p:spPr>
          <a:xfrm>
            <a:off x="478971" y="0"/>
            <a:ext cx="0" cy="6858000"/>
          </a:xfrm>
          <a:prstGeom prst="line">
            <a:avLst/>
          </a:prstGeom>
          <a:ln w="28575">
            <a:solidFill>
              <a:srgbClr val="FF7B2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4965C4CA-3117-4633-9479-0BF30489BAA3}"/>
              </a:ext>
            </a:extLst>
          </p:cNvPr>
          <p:cNvCxnSpPr/>
          <p:nvPr/>
        </p:nvCxnSpPr>
        <p:spPr>
          <a:xfrm>
            <a:off x="566057" y="0"/>
            <a:ext cx="0" cy="6858000"/>
          </a:xfrm>
          <a:prstGeom prst="line">
            <a:avLst/>
          </a:prstGeom>
          <a:ln w="38100">
            <a:solidFill>
              <a:srgbClr val="FF7B2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Rectangle 8">
            <a:extLst>
              <a:ext uri="{FF2B5EF4-FFF2-40B4-BE49-F238E27FC236}">
                <a16:creationId xmlns:a16="http://schemas.microsoft.com/office/drawing/2014/main" id="{F13C4C30-AFD2-45E0-812E-EBC155F690C4}"/>
              </a:ext>
            </a:extLst>
          </p:cNvPr>
          <p:cNvSpPr/>
          <p:nvPr/>
        </p:nvSpPr>
        <p:spPr>
          <a:xfrm rot="16200000">
            <a:off x="5949018" y="691216"/>
            <a:ext cx="293968" cy="12192000"/>
          </a:xfrm>
          <a:prstGeom prst="rect">
            <a:avLst/>
          </a:prstGeom>
          <a:solidFill>
            <a:srgbClr val="FF8029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28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0" name="Text Box 4">
            <a:extLst>
              <a:ext uri="{FF2B5EF4-FFF2-40B4-BE49-F238E27FC236}">
                <a16:creationId xmlns:a16="http://schemas.microsoft.com/office/drawing/2014/main" id="{C4258B9B-A765-4D8B-9983-58E3C37566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4286" y="1"/>
            <a:ext cx="11560628" cy="13234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en-US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</a:t>
            </a:r>
            <a:r>
              <a:rPr lang="en-US" altLang="en-US" sz="4000" b="1" dirty="0" err="1">
                <a:solidFill>
                  <a:schemeClr val="accent6">
                    <a:lumMod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Muốn</a:t>
            </a:r>
            <a:r>
              <a:rPr lang="en-US" altLang="en-US" sz="4000" b="1" dirty="0">
                <a:solidFill>
                  <a:schemeClr val="accent6">
                    <a:lumMod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chia </a:t>
            </a:r>
            <a:r>
              <a:rPr lang="en-US" altLang="en-US" sz="4000" b="1" dirty="0" err="1">
                <a:solidFill>
                  <a:schemeClr val="accent6">
                    <a:lumMod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altLang="en-US" sz="4000" b="1" dirty="0">
                <a:solidFill>
                  <a:schemeClr val="accent6">
                    <a:lumMod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000" b="1" dirty="0" err="1">
                <a:solidFill>
                  <a:schemeClr val="accent6">
                    <a:lumMod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altLang="en-US" sz="4000" b="1" dirty="0">
                <a:solidFill>
                  <a:schemeClr val="accent6">
                    <a:lumMod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000" b="1" dirty="0" err="1">
                <a:solidFill>
                  <a:schemeClr val="accent6">
                    <a:lumMod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r>
              <a:rPr lang="en-US" altLang="en-US" sz="4000" b="1" dirty="0">
                <a:solidFill>
                  <a:schemeClr val="accent6">
                    <a:lumMod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000" b="1" dirty="0" err="1">
                <a:solidFill>
                  <a:schemeClr val="accent6">
                    <a:lumMod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r>
              <a:rPr lang="en-US" altLang="en-US" sz="4000" b="1" dirty="0">
                <a:solidFill>
                  <a:schemeClr val="accent6">
                    <a:lumMod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000" b="1" dirty="0" err="1">
                <a:solidFill>
                  <a:schemeClr val="accent6">
                    <a:lumMod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altLang="en-US" sz="4000" b="1" dirty="0">
                <a:solidFill>
                  <a:schemeClr val="accent6">
                    <a:lumMod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000" b="1" dirty="0" err="1">
                <a:solidFill>
                  <a:schemeClr val="accent6">
                    <a:lumMod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altLang="en-US" sz="4000" b="1" dirty="0">
                <a:solidFill>
                  <a:schemeClr val="accent6">
                    <a:lumMod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000" b="1" dirty="0" err="1">
                <a:solidFill>
                  <a:schemeClr val="accent6">
                    <a:lumMod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altLang="en-US" sz="4000" b="1" dirty="0">
                <a:solidFill>
                  <a:schemeClr val="accent6">
                    <a:lumMod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000" b="1" dirty="0" err="1">
                <a:solidFill>
                  <a:schemeClr val="accent6">
                    <a:lumMod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altLang="en-US" sz="4000" b="1" dirty="0">
                <a:solidFill>
                  <a:schemeClr val="accent6">
                    <a:lumMod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000" b="1" dirty="0" err="1">
                <a:solidFill>
                  <a:schemeClr val="accent6">
                    <a:lumMod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altLang="en-US" sz="4000" b="1" dirty="0">
                <a:solidFill>
                  <a:schemeClr val="accent6">
                    <a:lumMod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000" b="1" dirty="0" err="1">
                <a:solidFill>
                  <a:schemeClr val="accent6">
                    <a:lumMod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r>
              <a:rPr lang="en-US" altLang="en-US" sz="4000" b="1" dirty="0">
                <a:solidFill>
                  <a:schemeClr val="accent6">
                    <a:lumMod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000" b="1" dirty="0" err="1">
                <a:solidFill>
                  <a:schemeClr val="accent6">
                    <a:lumMod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altLang="en-US" sz="4000" b="1" dirty="0">
                <a:solidFill>
                  <a:schemeClr val="accent6">
                    <a:lumMod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altLang="en-US" sz="4000" b="1" dirty="0" err="1">
                <a:solidFill>
                  <a:schemeClr val="accent6">
                    <a:lumMod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altLang="en-US" sz="4000" b="1" dirty="0">
                <a:solidFill>
                  <a:schemeClr val="accent6">
                    <a:lumMod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000" b="1" dirty="0" err="1">
                <a:solidFill>
                  <a:schemeClr val="accent6">
                    <a:lumMod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altLang="en-US" sz="4000" b="1" dirty="0">
                <a:solidFill>
                  <a:schemeClr val="accent6">
                    <a:lumMod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000" b="1" dirty="0" err="1">
                <a:solidFill>
                  <a:schemeClr val="accent6">
                    <a:lumMod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như</a:t>
            </a:r>
            <a:r>
              <a:rPr lang="en-US" altLang="en-US" sz="4000" b="1" dirty="0">
                <a:solidFill>
                  <a:schemeClr val="accent6">
                    <a:lumMod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000" b="1" dirty="0" err="1">
                <a:solidFill>
                  <a:schemeClr val="accent6">
                    <a:lumMod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sau</a:t>
            </a:r>
            <a:r>
              <a:rPr lang="en-US" altLang="en-US" sz="4000" b="1" dirty="0">
                <a:solidFill>
                  <a:schemeClr val="accent6">
                    <a:lumMod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</p:txBody>
      </p:sp>
      <p:sp>
        <p:nvSpPr>
          <p:cNvPr id="11" name="Rectangle 9">
            <a:extLst>
              <a:ext uri="{FF2B5EF4-FFF2-40B4-BE49-F238E27FC236}">
                <a16:creationId xmlns:a16="http://schemas.microsoft.com/office/drawing/2014/main" id="{9BC20E4B-C2B1-4595-915E-2CA1AD6743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7255" y="1762808"/>
            <a:ext cx="9916887" cy="44012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lang="vi-VN" altLang="en-US" sz="4000" b="1" dirty="0">
                <a:solidFill>
                  <a:srgbClr val="C00000"/>
                </a:solidFill>
                <a:latin typeface="Times New Roman" panose="02020603050405020304" pitchFamily="18" charset="0"/>
              </a:rPr>
              <a:t>Bước 1:</a:t>
            </a:r>
            <a:r>
              <a:rPr lang="vi-VN" altLang="en-US" sz="4000" b="1" dirty="0">
                <a:solidFill>
                  <a:srgbClr val="202124"/>
                </a:solidFill>
                <a:latin typeface="Times New Roman" panose="02020603050405020304" pitchFamily="18" charset="0"/>
              </a:rPr>
              <a:t> </a:t>
            </a:r>
            <a:r>
              <a:rPr lang="vi-VN" altLang="en-US" sz="4000" dirty="0">
                <a:solidFill>
                  <a:schemeClr val="accent3">
                    <a:lumMod val="25000"/>
                  </a:schemeClr>
                </a:solidFill>
                <a:latin typeface="Times New Roman" panose="02020603050405020304" pitchFamily="18" charset="0"/>
              </a:rPr>
              <a:t>Đặt tính. 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lang="vi-VN" altLang="en-US" sz="4000" b="1" dirty="0">
                <a:solidFill>
                  <a:srgbClr val="C00000"/>
                </a:solidFill>
                <a:latin typeface="Times New Roman" panose="02020603050405020304" pitchFamily="18" charset="0"/>
              </a:rPr>
              <a:t>Bước 2:</a:t>
            </a:r>
            <a:endParaRPr lang="en-US" altLang="en-US" sz="4000" b="1" dirty="0">
              <a:solidFill>
                <a:srgbClr val="C00000"/>
              </a:solidFill>
              <a:latin typeface="Times New Roman" panose="02020603050405020304" pitchFamily="18" charset="0"/>
            </a:endParaRP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lang="vi-VN" altLang="en-US" sz="4000" b="1" dirty="0">
                <a:solidFill>
                  <a:schemeClr val="accent3">
                    <a:lumMod val="25000"/>
                  </a:schemeClr>
                </a:solidFill>
                <a:latin typeface="Times New Roman" panose="02020603050405020304" pitchFamily="18" charset="0"/>
              </a:rPr>
              <a:t>Chia</a:t>
            </a:r>
            <a:r>
              <a:rPr lang="vi-VN" altLang="en-US" sz="4000" dirty="0">
                <a:solidFill>
                  <a:schemeClr val="accent3">
                    <a:lumMod val="25000"/>
                  </a:schemeClr>
                </a:solidFill>
                <a:latin typeface="Times New Roman" panose="02020603050405020304" pitchFamily="18" charset="0"/>
              </a:rPr>
              <a:t> lần lượt từ trái sang</a:t>
            </a:r>
            <a:r>
              <a:rPr lang="en-US" altLang="en-US" sz="4000" dirty="0">
                <a:solidFill>
                  <a:schemeClr val="accent3">
                    <a:lumMod val="2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vi-VN" altLang="en-US" sz="4000" dirty="0">
                <a:solidFill>
                  <a:schemeClr val="accent3">
                    <a:lumMod val="25000"/>
                  </a:schemeClr>
                </a:solidFill>
                <a:latin typeface="Times New Roman" panose="02020603050405020304" pitchFamily="18" charset="0"/>
              </a:rPr>
              <a:t>phải</a:t>
            </a:r>
            <a:r>
              <a:rPr lang="en-US" altLang="en-US" sz="4000" dirty="0">
                <a:solidFill>
                  <a:schemeClr val="accent3">
                    <a:lumMod val="25000"/>
                  </a:schemeClr>
                </a:solidFill>
                <a:latin typeface="Times New Roman" panose="02020603050405020304" pitchFamily="18" charset="0"/>
              </a:rPr>
              <a:t>.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en-US" sz="4000" b="1" dirty="0">
                <a:solidFill>
                  <a:schemeClr val="accent3">
                    <a:lumMod val="25000"/>
                  </a:schemeClr>
                </a:solidFill>
                <a:latin typeface="Times New Roman" panose="02020603050405020304" pitchFamily="18" charset="0"/>
              </a:rPr>
              <a:t>C</a:t>
            </a:r>
            <a:r>
              <a:rPr lang="vi-VN" altLang="en-US" sz="4000" b="1" dirty="0">
                <a:solidFill>
                  <a:schemeClr val="accent3">
                    <a:lumMod val="25000"/>
                  </a:schemeClr>
                </a:solidFill>
                <a:latin typeface="Times New Roman" panose="02020603050405020304" pitchFamily="18" charset="0"/>
              </a:rPr>
              <a:t>hia</a:t>
            </a:r>
            <a:r>
              <a:rPr lang="vi-VN" altLang="en-US" sz="4000" dirty="0">
                <a:solidFill>
                  <a:schemeClr val="accent3">
                    <a:lumMod val="25000"/>
                  </a:schemeClr>
                </a:solidFill>
                <a:latin typeface="Times New Roman" panose="02020603050405020304" pitchFamily="18" charset="0"/>
              </a:rPr>
              <a:t> từ</a:t>
            </a:r>
            <a:r>
              <a:rPr lang="en-US" altLang="en-US" sz="4000" dirty="0">
                <a:solidFill>
                  <a:schemeClr val="accent3">
                    <a:lumMod val="2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vi-VN" altLang="en-US" sz="4000" dirty="0">
                <a:solidFill>
                  <a:schemeClr val="accent3">
                    <a:lumMod val="25000"/>
                  </a:schemeClr>
                </a:solidFill>
                <a:latin typeface="Times New Roman" panose="02020603050405020304" pitchFamily="18" charset="0"/>
              </a:rPr>
              <a:t>hàng</a:t>
            </a:r>
            <a:r>
              <a:rPr lang="en-US" altLang="en-US" sz="4000" dirty="0">
                <a:solidFill>
                  <a:schemeClr val="accent3">
                    <a:lumMod val="2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vi-VN" altLang="en-US" sz="4000" dirty="0">
                <a:solidFill>
                  <a:schemeClr val="accent3">
                    <a:lumMod val="25000"/>
                  </a:schemeClr>
                </a:solidFill>
                <a:latin typeface="Times New Roman" panose="02020603050405020304" pitchFamily="18" charset="0"/>
              </a:rPr>
              <a:t>chục</a:t>
            </a:r>
            <a:r>
              <a:rPr lang="en-US" altLang="en-US" sz="4000" dirty="0">
                <a:solidFill>
                  <a:schemeClr val="accent3">
                    <a:lumMod val="2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vi-VN" altLang="en-US" sz="4000" dirty="0">
                <a:solidFill>
                  <a:schemeClr val="accent3">
                    <a:lumMod val="25000"/>
                  </a:schemeClr>
                </a:solidFill>
                <a:latin typeface="Times New Roman" panose="02020603050405020304" pitchFamily="18" charset="0"/>
              </a:rPr>
              <a:t>của </a:t>
            </a:r>
            <a:r>
              <a:rPr lang="vi-VN" altLang="en-US" sz="4000" i="1" dirty="0">
                <a:solidFill>
                  <a:schemeClr val="accent3">
                    <a:lumMod val="25000"/>
                  </a:schemeClr>
                </a:solidFill>
                <a:latin typeface="Times New Roman" panose="02020603050405020304" pitchFamily="18" charset="0"/>
              </a:rPr>
              <a:t>số bị chia </a:t>
            </a:r>
            <a:r>
              <a:rPr lang="vi-VN" altLang="en-US" sz="4000" dirty="0">
                <a:solidFill>
                  <a:schemeClr val="accent3">
                    <a:lumMod val="25000"/>
                  </a:schemeClr>
                </a:solidFill>
                <a:latin typeface="Times New Roman" panose="02020603050405020304" pitchFamily="18" charset="0"/>
              </a:rPr>
              <a:t>rồi</a:t>
            </a:r>
            <a:r>
              <a:rPr lang="en-US" altLang="en-US" sz="4000" dirty="0">
                <a:solidFill>
                  <a:schemeClr val="accent3">
                    <a:lumMod val="2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vi-VN" altLang="en-US" sz="4000" dirty="0">
                <a:solidFill>
                  <a:schemeClr val="accent3">
                    <a:lumMod val="25000"/>
                  </a:schemeClr>
                </a:solidFill>
                <a:latin typeface="Times New Roman" panose="02020603050405020304" pitchFamily="18" charset="0"/>
              </a:rPr>
              <a:t>mới </a:t>
            </a:r>
            <a:r>
              <a:rPr lang="vi-VN" altLang="en-US" sz="4000" b="1" dirty="0">
                <a:solidFill>
                  <a:schemeClr val="accent3">
                    <a:lumMod val="25000"/>
                  </a:schemeClr>
                </a:solidFill>
                <a:latin typeface="Times New Roman" panose="02020603050405020304" pitchFamily="18" charset="0"/>
              </a:rPr>
              <a:t>chia</a:t>
            </a:r>
            <a:r>
              <a:rPr lang="vi-VN" altLang="en-US" sz="4000" dirty="0">
                <a:solidFill>
                  <a:schemeClr val="accent3">
                    <a:lumMod val="25000"/>
                  </a:schemeClr>
                </a:solidFill>
                <a:latin typeface="Times New Roman" panose="02020603050405020304" pitchFamily="18" charset="0"/>
              </a:rPr>
              <a:t> </a:t>
            </a:r>
            <a:endParaRPr lang="en-US" altLang="en-US" sz="4000" dirty="0">
              <a:solidFill>
                <a:schemeClr val="accent3">
                  <a:lumMod val="25000"/>
                </a:schemeClr>
              </a:solidFill>
              <a:latin typeface="Times New Roman" panose="02020603050405020304" pitchFamily="18" charset="0"/>
            </a:endParaRP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lang="vi-VN" altLang="en-US" sz="4000" dirty="0">
                <a:solidFill>
                  <a:schemeClr val="accent3">
                    <a:lumMod val="25000"/>
                  </a:schemeClr>
                </a:solidFill>
                <a:latin typeface="Times New Roman" panose="02020603050405020304" pitchFamily="18" charset="0"/>
              </a:rPr>
              <a:t>đến </a:t>
            </a:r>
            <a:r>
              <a:rPr lang="vi-VN" altLang="en-US" sz="4000" i="1" dirty="0">
                <a:solidFill>
                  <a:schemeClr val="accent3">
                    <a:lumMod val="25000"/>
                  </a:schemeClr>
                </a:solidFill>
                <a:latin typeface="Times New Roman" panose="02020603050405020304" pitchFamily="18" charset="0"/>
              </a:rPr>
              <a:t>hàng đơn vị</a:t>
            </a:r>
            <a:r>
              <a:rPr lang="vi-VN" altLang="en-US" sz="4000" dirty="0">
                <a:solidFill>
                  <a:schemeClr val="accent3">
                    <a:lumMod val="25000"/>
                  </a:schemeClr>
                </a:solidFill>
                <a:latin typeface="Times New Roman" panose="02020603050405020304" pitchFamily="18" charset="0"/>
              </a:rPr>
              <a:t>.</a:t>
            </a:r>
            <a:endParaRPr lang="en-US" altLang="en-US" sz="4000" dirty="0">
              <a:solidFill>
                <a:schemeClr val="accent3">
                  <a:lumMod val="25000"/>
                </a:schemeClr>
              </a:solidFill>
              <a:latin typeface="Times New Roman" panose="02020603050405020304" pitchFamily="18" charset="0"/>
            </a:endParaRP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lang="vi-VN" altLang="en-US" sz="4000" dirty="0">
                <a:solidFill>
                  <a:schemeClr val="accent3">
                    <a:lumMod val="25000"/>
                  </a:schemeClr>
                </a:solidFill>
                <a:latin typeface="Times New Roman" panose="02020603050405020304" pitchFamily="18" charset="0"/>
              </a:rPr>
              <a:t>Ở mỗi</a:t>
            </a:r>
            <a:r>
              <a:rPr lang="en-US" altLang="en-US" sz="4000" dirty="0">
                <a:solidFill>
                  <a:schemeClr val="accent3">
                    <a:lumMod val="2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vi-VN" altLang="en-US" sz="4000" dirty="0">
                <a:solidFill>
                  <a:schemeClr val="accent3">
                    <a:lumMod val="25000"/>
                  </a:schemeClr>
                </a:solidFill>
                <a:latin typeface="Times New Roman" panose="02020603050405020304" pitchFamily="18" charset="0"/>
              </a:rPr>
              <a:t>lượt </a:t>
            </a:r>
            <a:r>
              <a:rPr lang="vi-VN" altLang="en-US" sz="4000" b="1" dirty="0">
                <a:solidFill>
                  <a:schemeClr val="accent3">
                    <a:lumMod val="25000"/>
                  </a:schemeClr>
                </a:solidFill>
                <a:latin typeface="Times New Roman" panose="02020603050405020304" pitchFamily="18" charset="0"/>
              </a:rPr>
              <a:t>chia</a:t>
            </a:r>
            <a:r>
              <a:rPr lang="vi-VN" altLang="en-US" sz="4000" dirty="0">
                <a:solidFill>
                  <a:schemeClr val="accent3">
                    <a:lumMod val="25000"/>
                  </a:schemeClr>
                </a:solidFill>
                <a:latin typeface="Times New Roman" panose="02020603050405020304" pitchFamily="18" charset="0"/>
              </a:rPr>
              <a:t>,ta</a:t>
            </a:r>
            <a:r>
              <a:rPr lang="en-US" altLang="en-US" sz="4000" dirty="0">
                <a:solidFill>
                  <a:schemeClr val="accent3">
                    <a:lumMod val="2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vi-VN" altLang="en-US" sz="4000" dirty="0">
                <a:solidFill>
                  <a:schemeClr val="accent3">
                    <a:lumMod val="25000"/>
                  </a:schemeClr>
                </a:solidFill>
                <a:latin typeface="Times New Roman" panose="02020603050405020304" pitchFamily="18" charset="0"/>
              </a:rPr>
              <a:t>thực</a:t>
            </a:r>
            <a:r>
              <a:rPr lang="en-US" altLang="en-US" sz="4000" dirty="0">
                <a:solidFill>
                  <a:schemeClr val="accent3">
                    <a:lumMod val="2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vi-VN" altLang="en-US" sz="4000" dirty="0">
                <a:solidFill>
                  <a:schemeClr val="accent3">
                    <a:lumMod val="25000"/>
                  </a:schemeClr>
                </a:solidFill>
                <a:latin typeface="Times New Roman" panose="02020603050405020304" pitchFamily="18" charset="0"/>
              </a:rPr>
              <a:t>hiện</a:t>
            </a:r>
            <a:r>
              <a:rPr lang="en-US" altLang="en-US" sz="4000" dirty="0">
                <a:solidFill>
                  <a:schemeClr val="accent3">
                    <a:lumMod val="2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vi-VN" altLang="en-US" sz="4000" dirty="0">
                <a:solidFill>
                  <a:schemeClr val="accent3">
                    <a:lumMod val="25000"/>
                  </a:schemeClr>
                </a:solidFill>
                <a:latin typeface="Times New Roman" panose="02020603050405020304" pitchFamily="18" charset="0"/>
              </a:rPr>
              <a:t>liên</a:t>
            </a:r>
            <a:r>
              <a:rPr lang="en-US" altLang="en-US" sz="4000" dirty="0">
                <a:solidFill>
                  <a:schemeClr val="accent3">
                    <a:lumMod val="2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vi-VN" altLang="en-US" sz="4000" dirty="0">
                <a:solidFill>
                  <a:schemeClr val="accent3">
                    <a:lumMod val="25000"/>
                  </a:schemeClr>
                </a:solidFill>
                <a:latin typeface="Times New Roman" panose="02020603050405020304" pitchFamily="18" charset="0"/>
              </a:rPr>
              <a:t>tiếp các phép </a:t>
            </a:r>
            <a:endParaRPr lang="en-US" altLang="en-US" sz="4000" dirty="0">
              <a:solidFill>
                <a:schemeClr val="accent3">
                  <a:lumMod val="25000"/>
                </a:schemeClr>
              </a:solidFill>
              <a:latin typeface="Times New Roman" panose="02020603050405020304" pitchFamily="18" charset="0"/>
            </a:endParaRP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lang="vi-VN" altLang="en-US" sz="4000" dirty="0">
                <a:solidFill>
                  <a:schemeClr val="accent3">
                    <a:lumMod val="25000"/>
                  </a:schemeClr>
                </a:solidFill>
                <a:latin typeface="Times New Roman" panose="02020603050405020304" pitchFamily="18" charset="0"/>
              </a:rPr>
              <a:t>tính</a:t>
            </a:r>
            <a:r>
              <a:rPr lang="en-US" altLang="en-US" sz="4000" dirty="0">
                <a:solidFill>
                  <a:schemeClr val="accent3">
                    <a:lumMod val="2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vi-VN" altLang="en-US" sz="4000" dirty="0">
                <a:solidFill>
                  <a:schemeClr val="accent3">
                    <a:lumMod val="25000"/>
                  </a:schemeClr>
                </a:solidFill>
                <a:latin typeface="Times New Roman" panose="02020603050405020304" pitchFamily="18" charset="0"/>
              </a:rPr>
              <a:t>nhẩm </a:t>
            </a:r>
            <a:r>
              <a:rPr lang="vi-VN" altLang="en-US" sz="4000" b="1" i="1" dirty="0">
                <a:solidFill>
                  <a:schemeClr val="accent3">
                    <a:lumMod val="25000"/>
                  </a:schemeClr>
                </a:solidFill>
                <a:latin typeface="Times New Roman" panose="02020603050405020304" pitchFamily="18" charset="0"/>
              </a:rPr>
              <a:t>chia - nhân - trừ</a:t>
            </a:r>
            <a:r>
              <a:rPr lang="vi-VN" altLang="en-US" sz="4000" dirty="0">
                <a:solidFill>
                  <a:schemeClr val="accent3">
                    <a:lumMod val="25000"/>
                  </a:schemeClr>
                </a:solidFill>
                <a:latin typeface="Times New Roman" panose="02020603050405020304" pitchFamily="18" charset="0"/>
              </a:rPr>
              <a:t>.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30089902-77AE-4039-AAB9-3D4ECBD6D190}"/>
              </a:ext>
            </a:extLst>
          </p:cNvPr>
          <p:cNvGrpSpPr/>
          <p:nvPr/>
        </p:nvGrpSpPr>
        <p:grpSpPr>
          <a:xfrm rot="5400000" flipH="1">
            <a:off x="-1123681" y="3099980"/>
            <a:ext cx="5377544" cy="1768387"/>
            <a:chOff x="-2312971" y="1930801"/>
            <a:chExt cx="12183754" cy="4016330"/>
          </a:xfrm>
        </p:grpSpPr>
        <p:sp>
          <p:nvSpPr>
            <p:cNvPr id="13" name="Freeform 2">
              <a:extLst>
                <a:ext uri="{FF2B5EF4-FFF2-40B4-BE49-F238E27FC236}">
                  <a16:creationId xmlns:a16="http://schemas.microsoft.com/office/drawing/2014/main" id="{E6BCD7B6-07B6-4F39-9AFF-000987D616AC}"/>
                </a:ext>
              </a:extLst>
            </p:cNvPr>
            <p:cNvSpPr/>
            <p:nvPr/>
          </p:nvSpPr>
          <p:spPr>
            <a:xfrm>
              <a:off x="-2312971" y="1930803"/>
              <a:ext cx="12183754" cy="4016328"/>
            </a:xfrm>
            <a:custGeom>
              <a:avLst/>
              <a:gdLst>
                <a:gd name="connsiteX0" fmla="*/ 0 w 9096375"/>
                <a:gd name="connsiteY0" fmla="*/ 2457450 h 2466975"/>
                <a:gd name="connsiteX1" fmla="*/ 6610350 w 9096375"/>
                <a:gd name="connsiteY1" fmla="*/ 2457450 h 2466975"/>
                <a:gd name="connsiteX2" fmla="*/ 6591300 w 9096375"/>
                <a:gd name="connsiteY2" fmla="*/ 2219325 h 2466975"/>
                <a:gd name="connsiteX3" fmla="*/ 6000750 w 9096375"/>
                <a:gd name="connsiteY3" fmla="*/ 1152525 h 2466975"/>
                <a:gd name="connsiteX4" fmla="*/ 6124575 w 9096375"/>
                <a:gd name="connsiteY4" fmla="*/ 1009650 h 2466975"/>
                <a:gd name="connsiteX5" fmla="*/ 6619875 w 9096375"/>
                <a:gd name="connsiteY5" fmla="*/ 1466850 h 2466975"/>
                <a:gd name="connsiteX6" fmla="*/ 6562725 w 9096375"/>
                <a:gd name="connsiteY6" fmla="*/ 0 h 2466975"/>
                <a:gd name="connsiteX7" fmla="*/ 6838950 w 9096375"/>
                <a:gd name="connsiteY7" fmla="*/ 9525 h 2466975"/>
                <a:gd name="connsiteX8" fmla="*/ 6905625 w 9096375"/>
                <a:gd name="connsiteY8" fmla="*/ 981075 h 2466975"/>
                <a:gd name="connsiteX9" fmla="*/ 7239000 w 9096375"/>
                <a:gd name="connsiteY9" fmla="*/ 981075 h 2466975"/>
                <a:gd name="connsiteX10" fmla="*/ 7629525 w 9096375"/>
                <a:gd name="connsiteY10" fmla="*/ 981075 h 2466975"/>
                <a:gd name="connsiteX11" fmla="*/ 7915275 w 9096375"/>
                <a:gd name="connsiteY11" fmla="*/ 981075 h 2466975"/>
                <a:gd name="connsiteX12" fmla="*/ 7896225 w 9096375"/>
                <a:gd name="connsiteY12" fmla="*/ 1781175 h 2466975"/>
                <a:gd name="connsiteX13" fmla="*/ 7658100 w 9096375"/>
                <a:gd name="connsiteY13" fmla="*/ 2466975 h 2466975"/>
                <a:gd name="connsiteX14" fmla="*/ 9096375 w 9096375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24575 w 9144000"/>
                <a:gd name="connsiteY4" fmla="*/ 1009650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24575 w 9144000"/>
                <a:gd name="connsiteY4" fmla="*/ 1009650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24575 w 9144000"/>
                <a:gd name="connsiteY4" fmla="*/ 1009650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24575 w 9144000"/>
                <a:gd name="connsiteY4" fmla="*/ 1009650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24575 w 9144000"/>
                <a:gd name="connsiteY4" fmla="*/ 1009650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57493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592062 w 9144000"/>
                <a:gd name="connsiteY1" fmla="*/ 2464766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592062 w 9144000"/>
                <a:gd name="connsiteY1" fmla="*/ 2464766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592062 w 9144000"/>
                <a:gd name="connsiteY1" fmla="*/ 2464766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592062 w 9144000"/>
                <a:gd name="connsiteY1" fmla="*/ 2464766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592062 w 9144000"/>
                <a:gd name="connsiteY1" fmla="*/ 2464766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592062 w 9144000"/>
                <a:gd name="connsiteY1" fmla="*/ 2464766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592062 w 9144000"/>
                <a:gd name="connsiteY1" fmla="*/ 2464766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7726 w 9144000"/>
                <a:gd name="connsiteY4" fmla="*/ 984046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592062 w 9144000"/>
                <a:gd name="connsiteY1" fmla="*/ 2464766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7726 w 9144000"/>
                <a:gd name="connsiteY4" fmla="*/ 984046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592062 w 9144000"/>
                <a:gd name="connsiteY1" fmla="*/ 2464766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7726 w 9144000"/>
                <a:gd name="connsiteY4" fmla="*/ 984046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592062 w 9144000"/>
                <a:gd name="connsiteY1" fmla="*/ 2464766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7726 w 9144000"/>
                <a:gd name="connsiteY4" fmla="*/ 984046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592062 w 9144000"/>
                <a:gd name="connsiteY1" fmla="*/ 2464766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7726 w 9144000"/>
                <a:gd name="connsiteY4" fmla="*/ 984046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592062 w 9144000"/>
                <a:gd name="connsiteY1" fmla="*/ 2464766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7726 w 9144000"/>
                <a:gd name="connsiteY4" fmla="*/ 984046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553469 h 2562994"/>
                <a:gd name="connsiteX1" fmla="*/ 6592062 w 9144000"/>
                <a:gd name="connsiteY1" fmla="*/ 2560785 h 2562994"/>
                <a:gd name="connsiteX2" fmla="*/ 6591300 w 9144000"/>
                <a:gd name="connsiteY2" fmla="*/ 2315344 h 2562994"/>
                <a:gd name="connsiteX3" fmla="*/ 6000750 w 9144000"/>
                <a:gd name="connsiteY3" fmla="*/ 1248544 h 2562994"/>
                <a:gd name="connsiteX4" fmla="*/ 6197726 w 9144000"/>
                <a:gd name="connsiteY4" fmla="*/ 1080065 h 2562994"/>
                <a:gd name="connsiteX5" fmla="*/ 6619875 w 9144000"/>
                <a:gd name="connsiteY5" fmla="*/ 1562869 h 2562994"/>
                <a:gd name="connsiteX6" fmla="*/ 6562725 w 9144000"/>
                <a:gd name="connsiteY6" fmla="*/ 96019 h 2562994"/>
                <a:gd name="connsiteX7" fmla="*/ 6838950 w 9144000"/>
                <a:gd name="connsiteY7" fmla="*/ 105544 h 2562994"/>
                <a:gd name="connsiteX8" fmla="*/ 6905625 w 9144000"/>
                <a:gd name="connsiteY8" fmla="*/ 1077094 h 2562994"/>
                <a:gd name="connsiteX9" fmla="*/ 7239000 w 9144000"/>
                <a:gd name="connsiteY9" fmla="*/ 1077094 h 2562994"/>
                <a:gd name="connsiteX10" fmla="*/ 7629525 w 9144000"/>
                <a:gd name="connsiteY10" fmla="*/ 1077094 h 2562994"/>
                <a:gd name="connsiteX11" fmla="*/ 7915275 w 9144000"/>
                <a:gd name="connsiteY11" fmla="*/ 1077094 h 2562994"/>
                <a:gd name="connsiteX12" fmla="*/ 7896225 w 9144000"/>
                <a:gd name="connsiteY12" fmla="*/ 1877194 h 2562994"/>
                <a:gd name="connsiteX13" fmla="*/ 7658100 w 9144000"/>
                <a:gd name="connsiteY13" fmla="*/ 2562994 h 2562994"/>
                <a:gd name="connsiteX14" fmla="*/ 9144000 w 9144000"/>
                <a:gd name="connsiteY14" fmla="*/ 2562994 h 2562994"/>
                <a:gd name="connsiteX0" fmla="*/ 0 w 9144000"/>
                <a:gd name="connsiteY0" fmla="*/ 2613374 h 2622899"/>
                <a:gd name="connsiteX1" fmla="*/ 6592062 w 9144000"/>
                <a:gd name="connsiteY1" fmla="*/ 2620690 h 2622899"/>
                <a:gd name="connsiteX2" fmla="*/ 6591300 w 9144000"/>
                <a:gd name="connsiteY2" fmla="*/ 2375249 h 2622899"/>
                <a:gd name="connsiteX3" fmla="*/ 6000750 w 9144000"/>
                <a:gd name="connsiteY3" fmla="*/ 1308449 h 2622899"/>
                <a:gd name="connsiteX4" fmla="*/ 6197726 w 9144000"/>
                <a:gd name="connsiteY4" fmla="*/ 1139970 h 2622899"/>
                <a:gd name="connsiteX5" fmla="*/ 6619875 w 9144000"/>
                <a:gd name="connsiteY5" fmla="*/ 1622774 h 2622899"/>
                <a:gd name="connsiteX6" fmla="*/ 6562725 w 9144000"/>
                <a:gd name="connsiteY6" fmla="*/ 155924 h 2622899"/>
                <a:gd name="connsiteX7" fmla="*/ 6838950 w 9144000"/>
                <a:gd name="connsiteY7" fmla="*/ 165449 h 2622899"/>
                <a:gd name="connsiteX8" fmla="*/ 6905625 w 9144000"/>
                <a:gd name="connsiteY8" fmla="*/ 1136999 h 2622899"/>
                <a:gd name="connsiteX9" fmla="*/ 7239000 w 9144000"/>
                <a:gd name="connsiteY9" fmla="*/ 1136999 h 2622899"/>
                <a:gd name="connsiteX10" fmla="*/ 7629525 w 9144000"/>
                <a:gd name="connsiteY10" fmla="*/ 1136999 h 2622899"/>
                <a:gd name="connsiteX11" fmla="*/ 7915275 w 9144000"/>
                <a:gd name="connsiteY11" fmla="*/ 1136999 h 2622899"/>
                <a:gd name="connsiteX12" fmla="*/ 7896225 w 9144000"/>
                <a:gd name="connsiteY12" fmla="*/ 1937099 h 2622899"/>
                <a:gd name="connsiteX13" fmla="*/ 7658100 w 9144000"/>
                <a:gd name="connsiteY13" fmla="*/ 2622899 h 2622899"/>
                <a:gd name="connsiteX14" fmla="*/ 9144000 w 9144000"/>
                <a:gd name="connsiteY14" fmla="*/ 2622899 h 2622899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5868 w 9144000"/>
                <a:gd name="connsiteY10" fmla="*/ 1178395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5868 w 9144000"/>
                <a:gd name="connsiteY10" fmla="*/ 1178395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5868 w 9144000"/>
                <a:gd name="connsiteY10" fmla="*/ 1178395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5868 w 9144000"/>
                <a:gd name="connsiteY10" fmla="*/ 1178395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5868 w 9144000"/>
                <a:gd name="connsiteY10" fmla="*/ 1178395 h 2635034"/>
                <a:gd name="connsiteX11" fmla="*/ 7915275 w 9144000"/>
                <a:gd name="connsiteY11" fmla="*/ 1149134 h 2635034"/>
                <a:gd name="connsiteX12" fmla="*/ 7877937 w 9144000"/>
                <a:gd name="connsiteY12" fmla="*/ 1945576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5868 w 9144000"/>
                <a:gd name="connsiteY10" fmla="*/ 1178395 h 2635034"/>
                <a:gd name="connsiteX11" fmla="*/ 7915275 w 9144000"/>
                <a:gd name="connsiteY11" fmla="*/ 1149134 h 2635034"/>
                <a:gd name="connsiteX12" fmla="*/ 7877937 w 9144000"/>
                <a:gd name="connsiteY12" fmla="*/ 1945576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5868 w 9144000"/>
                <a:gd name="connsiteY10" fmla="*/ 1178395 h 2635034"/>
                <a:gd name="connsiteX11" fmla="*/ 7915275 w 9144000"/>
                <a:gd name="connsiteY11" fmla="*/ 1149134 h 2635034"/>
                <a:gd name="connsiteX12" fmla="*/ 7877937 w 9144000"/>
                <a:gd name="connsiteY12" fmla="*/ 1945576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5868 w 9144000"/>
                <a:gd name="connsiteY10" fmla="*/ 1178395 h 2635034"/>
                <a:gd name="connsiteX11" fmla="*/ 7915275 w 9144000"/>
                <a:gd name="connsiteY11" fmla="*/ 1149134 h 2635034"/>
                <a:gd name="connsiteX12" fmla="*/ 7877937 w 9144000"/>
                <a:gd name="connsiteY12" fmla="*/ 1945576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5868 w 9144000"/>
                <a:gd name="connsiteY10" fmla="*/ 1178395 h 2635034"/>
                <a:gd name="connsiteX11" fmla="*/ 7922590 w 9144000"/>
                <a:gd name="connsiteY11" fmla="*/ 1167422 h 2635034"/>
                <a:gd name="connsiteX12" fmla="*/ 7877937 w 9144000"/>
                <a:gd name="connsiteY12" fmla="*/ 1945576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5868 w 9144000"/>
                <a:gd name="connsiteY10" fmla="*/ 1178395 h 2635034"/>
                <a:gd name="connsiteX11" fmla="*/ 7922590 w 9144000"/>
                <a:gd name="connsiteY11" fmla="*/ 1167422 h 2635034"/>
                <a:gd name="connsiteX12" fmla="*/ 7877937 w 9144000"/>
                <a:gd name="connsiteY12" fmla="*/ 1945576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5868 w 9144000"/>
                <a:gd name="connsiteY10" fmla="*/ 1178395 h 2635034"/>
                <a:gd name="connsiteX11" fmla="*/ 7732165 w 9144000"/>
                <a:gd name="connsiteY11" fmla="*/ 854927 h 2635034"/>
                <a:gd name="connsiteX12" fmla="*/ 7922590 w 9144000"/>
                <a:gd name="connsiteY12" fmla="*/ 1167422 h 2635034"/>
                <a:gd name="connsiteX13" fmla="*/ 7877937 w 9144000"/>
                <a:gd name="connsiteY13" fmla="*/ 1945576 h 2635034"/>
                <a:gd name="connsiteX14" fmla="*/ 7658100 w 9144000"/>
                <a:gd name="connsiteY14" fmla="*/ 2635034 h 2635034"/>
                <a:gd name="connsiteX15" fmla="*/ 9144000 w 9144000"/>
                <a:gd name="connsiteY15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399324 w 9144000"/>
                <a:gd name="connsiteY10" fmla="*/ 792748 h 2635034"/>
                <a:gd name="connsiteX11" fmla="*/ 7625868 w 9144000"/>
                <a:gd name="connsiteY11" fmla="*/ 1178395 h 2635034"/>
                <a:gd name="connsiteX12" fmla="*/ 7732165 w 9144000"/>
                <a:gd name="connsiteY12" fmla="*/ 854927 h 2635034"/>
                <a:gd name="connsiteX13" fmla="*/ 7922590 w 9144000"/>
                <a:gd name="connsiteY13" fmla="*/ 1167422 h 2635034"/>
                <a:gd name="connsiteX14" fmla="*/ 7877937 w 9144000"/>
                <a:gd name="connsiteY14" fmla="*/ 1945576 h 2635034"/>
                <a:gd name="connsiteX15" fmla="*/ 7658100 w 9144000"/>
                <a:gd name="connsiteY15" fmla="*/ 2635034 h 2635034"/>
                <a:gd name="connsiteX16" fmla="*/ 9144000 w 9144000"/>
                <a:gd name="connsiteY16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39000 w 9144000"/>
                <a:gd name="connsiteY10" fmla="*/ 1149134 h 2635034"/>
                <a:gd name="connsiteX11" fmla="*/ 7399324 w 9144000"/>
                <a:gd name="connsiteY11" fmla="*/ 792748 h 2635034"/>
                <a:gd name="connsiteX12" fmla="*/ 7625868 w 9144000"/>
                <a:gd name="connsiteY12" fmla="*/ 1178395 h 2635034"/>
                <a:gd name="connsiteX13" fmla="*/ 7732165 w 9144000"/>
                <a:gd name="connsiteY13" fmla="*/ 85492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39000 w 9144000"/>
                <a:gd name="connsiteY10" fmla="*/ 1149134 h 2635034"/>
                <a:gd name="connsiteX11" fmla="*/ 7399324 w 9144000"/>
                <a:gd name="connsiteY11" fmla="*/ 792748 h 2635034"/>
                <a:gd name="connsiteX12" fmla="*/ 7625868 w 9144000"/>
                <a:gd name="connsiteY12" fmla="*/ 1178395 h 2635034"/>
                <a:gd name="connsiteX13" fmla="*/ 7732165 w 9144000"/>
                <a:gd name="connsiteY13" fmla="*/ 85492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39000 w 9144000"/>
                <a:gd name="connsiteY10" fmla="*/ 1149134 h 2635034"/>
                <a:gd name="connsiteX11" fmla="*/ 7399324 w 9144000"/>
                <a:gd name="connsiteY11" fmla="*/ 792748 h 2635034"/>
                <a:gd name="connsiteX12" fmla="*/ 7625868 w 9144000"/>
                <a:gd name="connsiteY12" fmla="*/ 1178395 h 2635034"/>
                <a:gd name="connsiteX13" fmla="*/ 7732165 w 9144000"/>
                <a:gd name="connsiteY13" fmla="*/ 85492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39000 w 9144000"/>
                <a:gd name="connsiteY10" fmla="*/ 1149134 h 2635034"/>
                <a:gd name="connsiteX11" fmla="*/ 7399324 w 9144000"/>
                <a:gd name="connsiteY11" fmla="*/ 792748 h 2635034"/>
                <a:gd name="connsiteX12" fmla="*/ 7625868 w 9144000"/>
                <a:gd name="connsiteY12" fmla="*/ 1178395 h 2635034"/>
                <a:gd name="connsiteX13" fmla="*/ 7732165 w 9144000"/>
                <a:gd name="connsiteY13" fmla="*/ 85492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39000 w 9144000"/>
                <a:gd name="connsiteY10" fmla="*/ 1149134 h 2635034"/>
                <a:gd name="connsiteX11" fmla="*/ 7399324 w 9144000"/>
                <a:gd name="connsiteY11" fmla="*/ 792748 h 2635034"/>
                <a:gd name="connsiteX12" fmla="*/ 7625868 w 9144000"/>
                <a:gd name="connsiteY12" fmla="*/ 1178395 h 2635034"/>
                <a:gd name="connsiteX13" fmla="*/ 7732165 w 9144000"/>
                <a:gd name="connsiteY13" fmla="*/ 85492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39000 w 9144000"/>
                <a:gd name="connsiteY10" fmla="*/ 1149134 h 2635034"/>
                <a:gd name="connsiteX11" fmla="*/ 7399324 w 9144000"/>
                <a:gd name="connsiteY11" fmla="*/ 792748 h 2635034"/>
                <a:gd name="connsiteX12" fmla="*/ 7625868 w 9144000"/>
                <a:gd name="connsiteY12" fmla="*/ 1178395 h 2635034"/>
                <a:gd name="connsiteX13" fmla="*/ 7732165 w 9144000"/>
                <a:gd name="connsiteY13" fmla="*/ 85492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39000 w 9144000"/>
                <a:gd name="connsiteY10" fmla="*/ 1149134 h 2635034"/>
                <a:gd name="connsiteX11" fmla="*/ 7399324 w 9144000"/>
                <a:gd name="connsiteY11" fmla="*/ 792748 h 2635034"/>
                <a:gd name="connsiteX12" fmla="*/ 7625868 w 9144000"/>
                <a:gd name="connsiteY12" fmla="*/ 1178395 h 2635034"/>
                <a:gd name="connsiteX13" fmla="*/ 7732165 w 9144000"/>
                <a:gd name="connsiteY13" fmla="*/ 85492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39000 w 9144000"/>
                <a:gd name="connsiteY10" fmla="*/ 1149134 h 2635034"/>
                <a:gd name="connsiteX11" fmla="*/ 7399324 w 9144000"/>
                <a:gd name="connsiteY11" fmla="*/ 792748 h 2635034"/>
                <a:gd name="connsiteX12" fmla="*/ 7625868 w 9144000"/>
                <a:gd name="connsiteY12" fmla="*/ 1178395 h 2635034"/>
                <a:gd name="connsiteX13" fmla="*/ 7732165 w 9144000"/>
                <a:gd name="connsiteY13" fmla="*/ 85492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399324 w 9144000"/>
                <a:gd name="connsiteY11" fmla="*/ 792748 h 2635034"/>
                <a:gd name="connsiteX12" fmla="*/ 7625868 w 9144000"/>
                <a:gd name="connsiteY12" fmla="*/ 1178395 h 2635034"/>
                <a:gd name="connsiteX13" fmla="*/ 7732165 w 9144000"/>
                <a:gd name="connsiteY13" fmla="*/ 85492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399324 w 9144000"/>
                <a:gd name="connsiteY11" fmla="*/ 792748 h 2635034"/>
                <a:gd name="connsiteX12" fmla="*/ 7622210 w 9144000"/>
                <a:gd name="connsiteY12" fmla="*/ 1156449 h 2635034"/>
                <a:gd name="connsiteX13" fmla="*/ 7732165 w 9144000"/>
                <a:gd name="connsiteY13" fmla="*/ 85492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399324 w 9144000"/>
                <a:gd name="connsiteY11" fmla="*/ 792748 h 2635034"/>
                <a:gd name="connsiteX12" fmla="*/ 7622210 w 9144000"/>
                <a:gd name="connsiteY12" fmla="*/ 1178395 h 2635034"/>
                <a:gd name="connsiteX13" fmla="*/ 7732165 w 9144000"/>
                <a:gd name="connsiteY13" fmla="*/ 85492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399324 w 9144000"/>
                <a:gd name="connsiteY11" fmla="*/ 792748 h 2635034"/>
                <a:gd name="connsiteX12" fmla="*/ 7622210 w 9144000"/>
                <a:gd name="connsiteY12" fmla="*/ 1178395 h 2635034"/>
                <a:gd name="connsiteX13" fmla="*/ 7732165 w 9144000"/>
                <a:gd name="connsiteY13" fmla="*/ 85492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399324 w 9144000"/>
                <a:gd name="connsiteY11" fmla="*/ 792748 h 2635034"/>
                <a:gd name="connsiteX12" fmla="*/ 7622210 w 9144000"/>
                <a:gd name="connsiteY12" fmla="*/ 1178395 h 2635034"/>
                <a:gd name="connsiteX13" fmla="*/ 7732165 w 9144000"/>
                <a:gd name="connsiteY13" fmla="*/ 85492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399324 w 9144000"/>
                <a:gd name="connsiteY11" fmla="*/ 792748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399324 w 9144000"/>
                <a:gd name="connsiteY11" fmla="*/ 792748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399324 w 9144000"/>
                <a:gd name="connsiteY11" fmla="*/ 792748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399324 w 9144000"/>
                <a:gd name="connsiteY11" fmla="*/ 792748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399324 w 9144000"/>
                <a:gd name="connsiteY11" fmla="*/ 792748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399324 w 9144000"/>
                <a:gd name="connsiteY11" fmla="*/ 792748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5 w 9144000"/>
                <a:gd name="connsiteY9" fmla="*/ 796405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5 w 9144000"/>
                <a:gd name="connsiteY9" fmla="*/ 796405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5 w 9144000"/>
                <a:gd name="connsiteY9" fmla="*/ 796405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88427 w 9144000"/>
                <a:gd name="connsiteY9" fmla="*/ 730568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88427 w 9144000"/>
                <a:gd name="connsiteY9" fmla="*/ 730568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88427 w 9144000"/>
                <a:gd name="connsiteY9" fmla="*/ 730568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88427 w 9144000"/>
                <a:gd name="connsiteY9" fmla="*/ 730568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88427 w 9144000"/>
                <a:gd name="connsiteY9" fmla="*/ 730568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88427 w 9144000"/>
                <a:gd name="connsiteY9" fmla="*/ 730568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88427 w 9144000"/>
                <a:gd name="connsiteY9" fmla="*/ 730568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88427 w 9144000"/>
                <a:gd name="connsiteY9" fmla="*/ 730568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88427 w 9144000"/>
                <a:gd name="connsiteY9" fmla="*/ 730568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88427 w 9144000"/>
                <a:gd name="connsiteY9" fmla="*/ 730568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88427 w 9144000"/>
                <a:gd name="connsiteY9" fmla="*/ 730568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88427 w 9144000"/>
                <a:gd name="connsiteY9" fmla="*/ 730568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88427 w 9144000"/>
                <a:gd name="connsiteY9" fmla="*/ 730568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88427 w 9144000"/>
                <a:gd name="connsiteY9" fmla="*/ 730568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88427 w 9144000"/>
                <a:gd name="connsiteY9" fmla="*/ 730568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106715 w 9144000"/>
                <a:gd name="connsiteY9" fmla="*/ 730568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4 w 9144000"/>
                <a:gd name="connsiteY9" fmla="*/ 723252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4 w 9144000"/>
                <a:gd name="connsiteY9" fmla="*/ 723252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4 w 9144000"/>
                <a:gd name="connsiteY9" fmla="*/ 723252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4 w 9144000"/>
                <a:gd name="connsiteY9" fmla="*/ 723252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4 w 9144000"/>
                <a:gd name="connsiteY9" fmla="*/ 723252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4 w 9144000"/>
                <a:gd name="connsiteY9" fmla="*/ 723252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914513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4 w 9144000"/>
                <a:gd name="connsiteY9" fmla="*/ 723252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914513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4 w 9144000"/>
                <a:gd name="connsiteY9" fmla="*/ 723252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914513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4 w 9144000"/>
                <a:gd name="connsiteY9" fmla="*/ 723252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914513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4 w 9144000"/>
                <a:gd name="connsiteY9" fmla="*/ 723252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914513 w 9144000"/>
                <a:gd name="connsiteY15" fmla="*/ 1945576 h 2635034"/>
                <a:gd name="connsiteX16" fmla="*/ 7798002 w 9144000"/>
                <a:gd name="connsiteY16" fmla="*/ 2383804 h 2635034"/>
                <a:gd name="connsiteX17" fmla="*/ 7658100 w 9144000"/>
                <a:gd name="connsiteY17" fmla="*/ 2635034 h 2635034"/>
                <a:gd name="connsiteX18" fmla="*/ 9144000 w 9144000"/>
                <a:gd name="connsiteY18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4 w 9144000"/>
                <a:gd name="connsiteY9" fmla="*/ 723252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914513 w 9144000"/>
                <a:gd name="connsiteY15" fmla="*/ 1945576 h 2635034"/>
                <a:gd name="connsiteX16" fmla="*/ 7798002 w 9144000"/>
                <a:gd name="connsiteY16" fmla="*/ 2383804 h 2635034"/>
                <a:gd name="connsiteX17" fmla="*/ 7658100 w 9144000"/>
                <a:gd name="connsiteY17" fmla="*/ 2635034 h 2635034"/>
                <a:gd name="connsiteX18" fmla="*/ 9144000 w 9144000"/>
                <a:gd name="connsiteY18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4 w 9144000"/>
                <a:gd name="connsiteY9" fmla="*/ 723252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914513 w 9144000"/>
                <a:gd name="connsiteY15" fmla="*/ 1945576 h 2635034"/>
                <a:gd name="connsiteX16" fmla="*/ 7798002 w 9144000"/>
                <a:gd name="connsiteY16" fmla="*/ 2383804 h 2635034"/>
                <a:gd name="connsiteX17" fmla="*/ 7658100 w 9144000"/>
                <a:gd name="connsiteY17" fmla="*/ 2635034 h 2635034"/>
                <a:gd name="connsiteX18" fmla="*/ 9144000 w 9144000"/>
                <a:gd name="connsiteY18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4 w 9144000"/>
                <a:gd name="connsiteY9" fmla="*/ 723252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914513 w 9144000"/>
                <a:gd name="connsiteY15" fmla="*/ 1945576 h 2635034"/>
                <a:gd name="connsiteX16" fmla="*/ 7798002 w 9144000"/>
                <a:gd name="connsiteY16" fmla="*/ 2317968 h 2635034"/>
                <a:gd name="connsiteX17" fmla="*/ 7658100 w 9144000"/>
                <a:gd name="connsiteY17" fmla="*/ 2635034 h 2635034"/>
                <a:gd name="connsiteX18" fmla="*/ 9144000 w 9144000"/>
                <a:gd name="connsiteY18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4 w 9144000"/>
                <a:gd name="connsiteY9" fmla="*/ 723252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914513 w 9144000"/>
                <a:gd name="connsiteY15" fmla="*/ 1945576 h 2635034"/>
                <a:gd name="connsiteX16" fmla="*/ 7798002 w 9144000"/>
                <a:gd name="connsiteY16" fmla="*/ 2317968 h 2635034"/>
                <a:gd name="connsiteX17" fmla="*/ 7658100 w 9144000"/>
                <a:gd name="connsiteY17" fmla="*/ 2635034 h 2635034"/>
                <a:gd name="connsiteX18" fmla="*/ 9144000 w 9144000"/>
                <a:gd name="connsiteY18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4 w 9144000"/>
                <a:gd name="connsiteY9" fmla="*/ 723252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914513 w 9144000"/>
                <a:gd name="connsiteY15" fmla="*/ 1945576 h 2635034"/>
                <a:gd name="connsiteX16" fmla="*/ 7798002 w 9144000"/>
                <a:gd name="connsiteY16" fmla="*/ 2317968 h 2635034"/>
                <a:gd name="connsiteX17" fmla="*/ 7723937 w 9144000"/>
                <a:gd name="connsiteY17" fmla="*/ 2635034 h 2635034"/>
                <a:gd name="connsiteX18" fmla="*/ 9144000 w 9144000"/>
                <a:gd name="connsiteY18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4 w 9144000"/>
                <a:gd name="connsiteY9" fmla="*/ 723252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914513 w 9144000"/>
                <a:gd name="connsiteY15" fmla="*/ 1945576 h 2635034"/>
                <a:gd name="connsiteX16" fmla="*/ 7798002 w 9144000"/>
                <a:gd name="connsiteY16" fmla="*/ 2317968 h 2635034"/>
                <a:gd name="connsiteX17" fmla="*/ 7723937 w 9144000"/>
                <a:gd name="connsiteY17" fmla="*/ 2635034 h 2635034"/>
                <a:gd name="connsiteX18" fmla="*/ 9144000 w 9144000"/>
                <a:gd name="connsiteY18" fmla="*/ 2635034 h 2635034"/>
                <a:gd name="connsiteX0" fmla="*/ 0 w 4869712"/>
                <a:gd name="connsiteY0" fmla="*/ 2636141 h 2636599"/>
                <a:gd name="connsiteX1" fmla="*/ 2317774 w 4869712"/>
                <a:gd name="connsiteY1" fmla="*/ 2632825 h 2636599"/>
                <a:gd name="connsiteX2" fmla="*/ 2317012 w 4869712"/>
                <a:gd name="connsiteY2" fmla="*/ 2387384 h 2636599"/>
                <a:gd name="connsiteX3" fmla="*/ 1726462 w 4869712"/>
                <a:gd name="connsiteY3" fmla="*/ 1320584 h 2636599"/>
                <a:gd name="connsiteX4" fmla="*/ 1923438 w 4869712"/>
                <a:gd name="connsiteY4" fmla="*/ 1152105 h 2636599"/>
                <a:gd name="connsiteX5" fmla="*/ 2345587 w 4869712"/>
                <a:gd name="connsiteY5" fmla="*/ 1634909 h 2636599"/>
                <a:gd name="connsiteX6" fmla="*/ 2288437 w 4869712"/>
                <a:gd name="connsiteY6" fmla="*/ 168059 h 2636599"/>
                <a:gd name="connsiteX7" fmla="*/ 2564662 w 4869712"/>
                <a:gd name="connsiteY7" fmla="*/ 177584 h 2636599"/>
                <a:gd name="connsiteX8" fmla="*/ 2631337 w 4869712"/>
                <a:gd name="connsiteY8" fmla="*/ 1149134 h 2636599"/>
                <a:gd name="connsiteX9" fmla="*/ 2817796 w 4869712"/>
                <a:gd name="connsiteY9" fmla="*/ 723252 h 2636599"/>
                <a:gd name="connsiteX10" fmla="*/ 2986657 w 4869712"/>
                <a:gd name="connsiteY10" fmla="*/ 1152791 h 2636599"/>
                <a:gd name="connsiteX11" fmla="*/ 3172585 w 4869712"/>
                <a:gd name="connsiteY11" fmla="*/ 763487 h 2636599"/>
                <a:gd name="connsiteX12" fmla="*/ 3347922 w 4869712"/>
                <a:gd name="connsiteY12" fmla="*/ 1178395 h 2636599"/>
                <a:gd name="connsiteX13" fmla="*/ 3501768 w 4869712"/>
                <a:gd name="connsiteY13" fmla="*/ 840297 h 2636599"/>
                <a:gd name="connsiteX14" fmla="*/ 3648302 w 4869712"/>
                <a:gd name="connsiteY14" fmla="*/ 1167422 h 2636599"/>
                <a:gd name="connsiteX15" fmla="*/ 3640225 w 4869712"/>
                <a:gd name="connsiteY15" fmla="*/ 1945576 h 2636599"/>
                <a:gd name="connsiteX16" fmla="*/ 3523714 w 4869712"/>
                <a:gd name="connsiteY16" fmla="*/ 2317968 h 2636599"/>
                <a:gd name="connsiteX17" fmla="*/ 3449649 w 4869712"/>
                <a:gd name="connsiteY17" fmla="*/ 2635034 h 2636599"/>
                <a:gd name="connsiteX18" fmla="*/ 4869712 w 4869712"/>
                <a:gd name="connsiteY18" fmla="*/ 2635034 h 2636599"/>
                <a:gd name="connsiteX0" fmla="*/ 0 w 4869712"/>
                <a:gd name="connsiteY0" fmla="*/ 2636141 h 2636141"/>
                <a:gd name="connsiteX1" fmla="*/ 2317774 w 4869712"/>
                <a:gd name="connsiteY1" fmla="*/ 2632825 h 2636141"/>
                <a:gd name="connsiteX2" fmla="*/ 2317012 w 4869712"/>
                <a:gd name="connsiteY2" fmla="*/ 2387384 h 2636141"/>
                <a:gd name="connsiteX3" fmla="*/ 1726462 w 4869712"/>
                <a:gd name="connsiteY3" fmla="*/ 1320584 h 2636141"/>
                <a:gd name="connsiteX4" fmla="*/ 1923438 w 4869712"/>
                <a:gd name="connsiteY4" fmla="*/ 1152105 h 2636141"/>
                <a:gd name="connsiteX5" fmla="*/ 2345587 w 4869712"/>
                <a:gd name="connsiteY5" fmla="*/ 1634909 h 2636141"/>
                <a:gd name="connsiteX6" fmla="*/ 2288437 w 4869712"/>
                <a:gd name="connsiteY6" fmla="*/ 168059 h 2636141"/>
                <a:gd name="connsiteX7" fmla="*/ 2564662 w 4869712"/>
                <a:gd name="connsiteY7" fmla="*/ 177584 h 2636141"/>
                <a:gd name="connsiteX8" fmla="*/ 2631337 w 4869712"/>
                <a:gd name="connsiteY8" fmla="*/ 1149134 h 2636141"/>
                <a:gd name="connsiteX9" fmla="*/ 2817796 w 4869712"/>
                <a:gd name="connsiteY9" fmla="*/ 723252 h 2636141"/>
                <a:gd name="connsiteX10" fmla="*/ 2986657 w 4869712"/>
                <a:gd name="connsiteY10" fmla="*/ 1152791 h 2636141"/>
                <a:gd name="connsiteX11" fmla="*/ 3172585 w 4869712"/>
                <a:gd name="connsiteY11" fmla="*/ 763487 h 2636141"/>
                <a:gd name="connsiteX12" fmla="*/ 3347922 w 4869712"/>
                <a:gd name="connsiteY12" fmla="*/ 1178395 h 2636141"/>
                <a:gd name="connsiteX13" fmla="*/ 3501768 w 4869712"/>
                <a:gd name="connsiteY13" fmla="*/ 840297 h 2636141"/>
                <a:gd name="connsiteX14" fmla="*/ 3648302 w 4869712"/>
                <a:gd name="connsiteY14" fmla="*/ 1167422 h 2636141"/>
                <a:gd name="connsiteX15" fmla="*/ 3640225 w 4869712"/>
                <a:gd name="connsiteY15" fmla="*/ 1945576 h 2636141"/>
                <a:gd name="connsiteX16" fmla="*/ 3523714 w 4869712"/>
                <a:gd name="connsiteY16" fmla="*/ 2317968 h 2636141"/>
                <a:gd name="connsiteX17" fmla="*/ 3449649 w 4869712"/>
                <a:gd name="connsiteY17" fmla="*/ 2635034 h 2636141"/>
                <a:gd name="connsiteX18" fmla="*/ 4869712 w 4869712"/>
                <a:gd name="connsiteY18" fmla="*/ 2635034 h 2636141"/>
                <a:gd name="connsiteX0" fmla="*/ 0 w 4869712"/>
                <a:gd name="connsiteY0" fmla="*/ 2636141 h 2640802"/>
                <a:gd name="connsiteX1" fmla="*/ 2317774 w 4869712"/>
                <a:gd name="connsiteY1" fmla="*/ 2632825 h 2640802"/>
                <a:gd name="connsiteX2" fmla="*/ 2317012 w 4869712"/>
                <a:gd name="connsiteY2" fmla="*/ 2387384 h 2640802"/>
                <a:gd name="connsiteX3" fmla="*/ 1726462 w 4869712"/>
                <a:gd name="connsiteY3" fmla="*/ 1320584 h 2640802"/>
                <a:gd name="connsiteX4" fmla="*/ 1923438 w 4869712"/>
                <a:gd name="connsiteY4" fmla="*/ 1152105 h 2640802"/>
                <a:gd name="connsiteX5" fmla="*/ 2345587 w 4869712"/>
                <a:gd name="connsiteY5" fmla="*/ 1634909 h 2640802"/>
                <a:gd name="connsiteX6" fmla="*/ 2288437 w 4869712"/>
                <a:gd name="connsiteY6" fmla="*/ 168059 h 2640802"/>
                <a:gd name="connsiteX7" fmla="*/ 2564662 w 4869712"/>
                <a:gd name="connsiteY7" fmla="*/ 177584 h 2640802"/>
                <a:gd name="connsiteX8" fmla="*/ 2631337 w 4869712"/>
                <a:gd name="connsiteY8" fmla="*/ 1149134 h 2640802"/>
                <a:gd name="connsiteX9" fmla="*/ 2817796 w 4869712"/>
                <a:gd name="connsiteY9" fmla="*/ 723252 h 2640802"/>
                <a:gd name="connsiteX10" fmla="*/ 2986657 w 4869712"/>
                <a:gd name="connsiteY10" fmla="*/ 1152791 h 2640802"/>
                <a:gd name="connsiteX11" fmla="*/ 3172585 w 4869712"/>
                <a:gd name="connsiteY11" fmla="*/ 763487 h 2640802"/>
                <a:gd name="connsiteX12" fmla="*/ 3347922 w 4869712"/>
                <a:gd name="connsiteY12" fmla="*/ 1178395 h 2640802"/>
                <a:gd name="connsiteX13" fmla="*/ 3501768 w 4869712"/>
                <a:gd name="connsiteY13" fmla="*/ 840297 h 2640802"/>
                <a:gd name="connsiteX14" fmla="*/ 3648302 w 4869712"/>
                <a:gd name="connsiteY14" fmla="*/ 1167422 h 2640802"/>
                <a:gd name="connsiteX15" fmla="*/ 3640225 w 4869712"/>
                <a:gd name="connsiteY15" fmla="*/ 1945576 h 2640802"/>
                <a:gd name="connsiteX16" fmla="*/ 3523714 w 4869712"/>
                <a:gd name="connsiteY16" fmla="*/ 2317968 h 2640802"/>
                <a:gd name="connsiteX17" fmla="*/ 3449649 w 4869712"/>
                <a:gd name="connsiteY17" fmla="*/ 2635034 h 2640802"/>
                <a:gd name="connsiteX18" fmla="*/ 4869712 w 4869712"/>
                <a:gd name="connsiteY18" fmla="*/ 2635034 h 2640802"/>
                <a:gd name="connsiteX0" fmla="*/ 0 w 4869712"/>
                <a:gd name="connsiteY0" fmla="*/ 2636141 h 2640802"/>
                <a:gd name="connsiteX1" fmla="*/ 2317774 w 4869712"/>
                <a:gd name="connsiteY1" fmla="*/ 2632825 h 2640802"/>
                <a:gd name="connsiteX2" fmla="*/ 2317012 w 4869712"/>
                <a:gd name="connsiteY2" fmla="*/ 2387384 h 2640802"/>
                <a:gd name="connsiteX3" fmla="*/ 1726462 w 4869712"/>
                <a:gd name="connsiteY3" fmla="*/ 1320584 h 2640802"/>
                <a:gd name="connsiteX4" fmla="*/ 1923438 w 4869712"/>
                <a:gd name="connsiteY4" fmla="*/ 1152105 h 2640802"/>
                <a:gd name="connsiteX5" fmla="*/ 2345587 w 4869712"/>
                <a:gd name="connsiteY5" fmla="*/ 1634909 h 2640802"/>
                <a:gd name="connsiteX6" fmla="*/ 2288437 w 4869712"/>
                <a:gd name="connsiteY6" fmla="*/ 168059 h 2640802"/>
                <a:gd name="connsiteX7" fmla="*/ 2564662 w 4869712"/>
                <a:gd name="connsiteY7" fmla="*/ 177584 h 2640802"/>
                <a:gd name="connsiteX8" fmla="*/ 2631337 w 4869712"/>
                <a:gd name="connsiteY8" fmla="*/ 1149134 h 2640802"/>
                <a:gd name="connsiteX9" fmla="*/ 2817796 w 4869712"/>
                <a:gd name="connsiteY9" fmla="*/ 723252 h 2640802"/>
                <a:gd name="connsiteX10" fmla="*/ 2986657 w 4869712"/>
                <a:gd name="connsiteY10" fmla="*/ 1152791 h 2640802"/>
                <a:gd name="connsiteX11" fmla="*/ 3172585 w 4869712"/>
                <a:gd name="connsiteY11" fmla="*/ 763487 h 2640802"/>
                <a:gd name="connsiteX12" fmla="*/ 3347922 w 4869712"/>
                <a:gd name="connsiteY12" fmla="*/ 1178395 h 2640802"/>
                <a:gd name="connsiteX13" fmla="*/ 3501768 w 4869712"/>
                <a:gd name="connsiteY13" fmla="*/ 840297 h 2640802"/>
                <a:gd name="connsiteX14" fmla="*/ 3648302 w 4869712"/>
                <a:gd name="connsiteY14" fmla="*/ 1167422 h 2640802"/>
                <a:gd name="connsiteX15" fmla="*/ 3640225 w 4869712"/>
                <a:gd name="connsiteY15" fmla="*/ 1945576 h 2640802"/>
                <a:gd name="connsiteX16" fmla="*/ 3523714 w 4869712"/>
                <a:gd name="connsiteY16" fmla="*/ 2317968 h 2640802"/>
                <a:gd name="connsiteX17" fmla="*/ 3449649 w 4869712"/>
                <a:gd name="connsiteY17" fmla="*/ 2635034 h 2640802"/>
                <a:gd name="connsiteX18" fmla="*/ 4869712 w 4869712"/>
                <a:gd name="connsiteY18" fmla="*/ 2635034 h 2640802"/>
                <a:gd name="connsiteX0" fmla="*/ 113906 w 4005423"/>
                <a:gd name="connsiteY0" fmla="*/ 2668039 h 2670195"/>
                <a:gd name="connsiteX1" fmla="*/ 1453485 w 4005423"/>
                <a:gd name="connsiteY1" fmla="*/ 2632825 h 2670195"/>
                <a:gd name="connsiteX2" fmla="*/ 1452723 w 4005423"/>
                <a:gd name="connsiteY2" fmla="*/ 2387384 h 2670195"/>
                <a:gd name="connsiteX3" fmla="*/ 862173 w 4005423"/>
                <a:gd name="connsiteY3" fmla="*/ 1320584 h 2670195"/>
                <a:gd name="connsiteX4" fmla="*/ 1059149 w 4005423"/>
                <a:gd name="connsiteY4" fmla="*/ 1152105 h 2670195"/>
                <a:gd name="connsiteX5" fmla="*/ 1481298 w 4005423"/>
                <a:gd name="connsiteY5" fmla="*/ 1634909 h 2670195"/>
                <a:gd name="connsiteX6" fmla="*/ 1424148 w 4005423"/>
                <a:gd name="connsiteY6" fmla="*/ 168059 h 2670195"/>
                <a:gd name="connsiteX7" fmla="*/ 1700373 w 4005423"/>
                <a:gd name="connsiteY7" fmla="*/ 177584 h 2670195"/>
                <a:gd name="connsiteX8" fmla="*/ 1767048 w 4005423"/>
                <a:gd name="connsiteY8" fmla="*/ 1149134 h 2670195"/>
                <a:gd name="connsiteX9" fmla="*/ 1953507 w 4005423"/>
                <a:gd name="connsiteY9" fmla="*/ 723252 h 2670195"/>
                <a:gd name="connsiteX10" fmla="*/ 2122368 w 4005423"/>
                <a:gd name="connsiteY10" fmla="*/ 1152791 h 2670195"/>
                <a:gd name="connsiteX11" fmla="*/ 2308296 w 4005423"/>
                <a:gd name="connsiteY11" fmla="*/ 763487 h 2670195"/>
                <a:gd name="connsiteX12" fmla="*/ 2483633 w 4005423"/>
                <a:gd name="connsiteY12" fmla="*/ 1178395 h 2670195"/>
                <a:gd name="connsiteX13" fmla="*/ 2637479 w 4005423"/>
                <a:gd name="connsiteY13" fmla="*/ 840297 h 2670195"/>
                <a:gd name="connsiteX14" fmla="*/ 2784013 w 4005423"/>
                <a:gd name="connsiteY14" fmla="*/ 1167422 h 2670195"/>
                <a:gd name="connsiteX15" fmla="*/ 2775936 w 4005423"/>
                <a:gd name="connsiteY15" fmla="*/ 1945576 h 2670195"/>
                <a:gd name="connsiteX16" fmla="*/ 2659425 w 4005423"/>
                <a:gd name="connsiteY16" fmla="*/ 2317968 h 2670195"/>
                <a:gd name="connsiteX17" fmla="*/ 2585360 w 4005423"/>
                <a:gd name="connsiteY17" fmla="*/ 2635034 h 2670195"/>
                <a:gd name="connsiteX18" fmla="*/ 4005423 w 4005423"/>
                <a:gd name="connsiteY18" fmla="*/ 2635034 h 2670195"/>
                <a:gd name="connsiteX0" fmla="*/ 479716 w 3701381"/>
                <a:gd name="connsiteY0" fmla="*/ 3072076 h 3072352"/>
                <a:gd name="connsiteX1" fmla="*/ 1149443 w 3701381"/>
                <a:gd name="connsiteY1" fmla="*/ 2632825 h 3072352"/>
                <a:gd name="connsiteX2" fmla="*/ 1148681 w 3701381"/>
                <a:gd name="connsiteY2" fmla="*/ 2387384 h 3072352"/>
                <a:gd name="connsiteX3" fmla="*/ 558131 w 3701381"/>
                <a:gd name="connsiteY3" fmla="*/ 1320584 h 3072352"/>
                <a:gd name="connsiteX4" fmla="*/ 755107 w 3701381"/>
                <a:gd name="connsiteY4" fmla="*/ 1152105 h 3072352"/>
                <a:gd name="connsiteX5" fmla="*/ 1177256 w 3701381"/>
                <a:gd name="connsiteY5" fmla="*/ 1634909 h 3072352"/>
                <a:gd name="connsiteX6" fmla="*/ 1120106 w 3701381"/>
                <a:gd name="connsiteY6" fmla="*/ 168059 h 3072352"/>
                <a:gd name="connsiteX7" fmla="*/ 1396331 w 3701381"/>
                <a:gd name="connsiteY7" fmla="*/ 177584 h 3072352"/>
                <a:gd name="connsiteX8" fmla="*/ 1463006 w 3701381"/>
                <a:gd name="connsiteY8" fmla="*/ 1149134 h 3072352"/>
                <a:gd name="connsiteX9" fmla="*/ 1649465 w 3701381"/>
                <a:gd name="connsiteY9" fmla="*/ 723252 h 3072352"/>
                <a:gd name="connsiteX10" fmla="*/ 1818326 w 3701381"/>
                <a:gd name="connsiteY10" fmla="*/ 1152791 h 3072352"/>
                <a:gd name="connsiteX11" fmla="*/ 2004254 w 3701381"/>
                <a:gd name="connsiteY11" fmla="*/ 763487 h 3072352"/>
                <a:gd name="connsiteX12" fmla="*/ 2179591 w 3701381"/>
                <a:gd name="connsiteY12" fmla="*/ 1178395 h 3072352"/>
                <a:gd name="connsiteX13" fmla="*/ 2333437 w 3701381"/>
                <a:gd name="connsiteY13" fmla="*/ 840297 h 3072352"/>
                <a:gd name="connsiteX14" fmla="*/ 2479971 w 3701381"/>
                <a:gd name="connsiteY14" fmla="*/ 1167422 h 3072352"/>
                <a:gd name="connsiteX15" fmla="*/ 2471894 w 3701381"/>
                <a:gd name="connsiteY15" fmla="*/ 1945576 h 3072352"/>
                <a:gd name="connsiteX16" fmla="*/ 2355383 w 3701381"/>
                <a:gd name="connsiteY16" fmla="*/ 2317968 h 3072352"/>
                <a:gd name="connsiteX17" fmla="*/ 2281318 w 3701381"/>
                <a:gd name="connsiteY17" fmla="*/ 2635034 h 3072352"/>
                <a:gd name="connsiteX18" fmla="*/ 3701381 w 3701381"/>
                <a:gd name="connsiteY18" fmla="*/ 2635034 h 3072352"/>
                <a:gd name="connsiteX0" fmla="*/ 609558 w 3831223"/>
                <a:gd name="connsiteY0" fmla="*/ 3072076 h 3072076"/>
                <a:gd name="connsiteX1" fmla="*/ 1279285 w 3831223"/>
                <a:gd name="connsiteY1" fmla="*/ 2632825 h 3072076"/>
                <a:gd name="connsiteX2" fmla="*/ 1278523 w 3831223"/>
                <a:gd name="connsiteY2" fmla="*/ 2387384 h 3072076"/>
                <a:gd name="connsiteX3" fmla="*/ 687973 w 3831223"/>
                <a:gd name="connsiteY3" fmla="*/ 1320584 h 3072076"/>
                <a:gd name="connsiteX4" fmla="*/ 884949 w 3831223"/>
                <a:gd name="connsiteY4" fmla="*/ 1152105 h 3072076"/>
                <a:gd name="connsiteX5" fmla="*/ 1307098 w 3831223"/>
                <a:gd name="connsiteY5" fmla="*/ 1634909 h 3072076"/>
                <a:gd name="connsiteX6" fmla="*/ 1249948 w 3831223"/>
                <a:gd name="connsiteY6" fmla="*/ 168059 h 3072076"/>
                <a:gd name="connsiteX7" fmla="*/ 1526173 w 3831223"/>
                <a:gd name="connsiteY7" fmla="*/ 177584 h 3072076"/>
                <a:gd name="connsiteX8" fmla="*/ 1592848 w 3831223"/>
                <a:gd name="connsiteY8" fmla="*/ 1149134 h 3072076"/>
                <a:gd name="connsiteX9" fmla="*/ 1779307 w 3831223"/>
                <a:gd name="connsiteY9" fmla="*/ 723252 h 3072076"/>
                <a:gd name="connsiteX10" fmla="*/ 1948168 w 3831223"/>
                <a:gd name="connsiteY10" fmla="*/ 1152791 h 3072076"/>
                <a:gd name="connsiteX11" fmla="*/ 2134096 w 3831223"/>
                <a:gd name="connsiteY11" fmla="*/ 763487 h 3072076"/>
                <a:gd name="connsiteX12" fmla="*/ 2309433 w 3831223"/>
                <a:gd name="connsiteY12" fmla="*/ 1178395 h 3072076"/>
                <a:gd name="connsiteX13" fmla="*/ 2463279 w 3831223"/>
                <a:gd name="connsiteY13" fmla="*/ 840297 h 3072076"/>
                <a:gd name="connsiteX14" fmla="*/ 2609813 w 3831223"/>
                <a:gd name="connsiteY14" fmla="*/ 1167422 h 3072076"/>
                <a:gd name="connsiteX15" fmla="*/ 2601736 w 3831223"/>
                <a:gd name="connsiteY15" fmla="*/ 1945576 h 3072076"/>
                <a:gd name="connsiteX16" fmla="*/ 2485225 w 3831223"/>
                <a:gd name="connsiteY16" fmla="*/ 2317968 h 3072076"/>
                <a:gd name="connsiteX17" fmla="*/ 2411160 w 3831223"/>
                <a:gd name="connsiteY17" fmla="*/ 2635034 h 3072076"/>
                <a:gd name="connsiteX18" fmla="*/ 3831223 w 3831223"/>
                <a:gd name="connsiteY18" fmla="*/ 2635034 h 3072076"/>
                <a:gd name="connsiteX0" fmla="*/ 111732 w 4715630"/>
                <a:gd name="connsiteY0" fmla="*/ 3274095 h 3274095"/>
                <a:gd name="connsiteX1" fmla="*/ 2163692 w 4715630"/>
                <a:gd name="connsiteY1" fmla="*/ 2632825 h 3274095"/>
                <a:gd name="connsiteX2" fmla="*/ 2162930 w 4715630"/>
                <a:gd name="connsiteY2" fmla="*/ 2387384 h 3274095"/>
                <a:gd name="connsiteX3" fmla="*/ 1572380 w 4715630"/>
                <a:gd name="connsiteY3" fmla="*/ 1320584 h 3274095"/>
                <a:gd name="connsiteX4" fmla="*/ 1769356 w 4715630"/>
                <a:gd name="connsiteY4" fmla="*/ 1152105 h 3274095"/>
                <a:gd name="connsiteX5" fmla="*/ 2191505 w 4715630"/>
                <a:gd name="connsiteY5" fmla="*/ 1634909 h 3274095"/>
                <a:gd name="connsiteX6" fmla="*/ 2134355 w 4715630"/>
                <a:gd name="connsiteY6" fmla="*/ 168059 h 3274095"/>
                <a:gd name="connsiteX7" fmla="*/ 2410580 w 4715630"/>
                <a:gd name="connsiteY7" fmla="*/ 177584 h 3274095"/>
                <a:gd name="connsiteX8" fmla="*/ 2477255 w 4715630"/>
                <a:gd name="connsiteY8" fmla="*/ 1149134 h 3274095"/>
                <a:gd name="connsiteX9" fmla="*/ 2663714 w 4715630"/>
                <a:gd name="connsiteY9" fmla="*/ 723252 h 3274095"/>
                <a:gd name="connsiteX10" fmla="*/ 2832575 w 4715630"/>
                <a:gd name="connsiteY10" fmla="*/ 1152791 h 3274095"/>
                <a:gd name="connsiteX11" fmla="*/ 3018503 w 4715630"/>
                <a:gd name="connsiteY11" fmla="*/ 763487 h 3274095"/>
                <a:gd name="connsiteX12" fmla="*/ 3193840 w 4715630"/>
                <a:gd name="connsiteY12" fmla="*/ 1178395 h 3274095"/>
                <a:gd name="connsiteX13" fmla="*/ 3347686 w 4715630"/>
                <a:gd name="connsiteY13" fmla="*/ 840297 h 3274095"/>
                <a:gd name="connsiteX14" fmla="*/ 3494220 w 4715630"/>
                <a:gd name="connsiteY14" fmla="*/ 1167422 h 3274095"/>
                <a:gd name="connsiteX15" fmla="*/ 3486143 w 4715630"/>
                <a:gd name="connsiteY15" fmla="*/ 1945576 h 3274095"/>
                <a:gd name="connsiteX16" fmla="*/ 3369632 w 4715630"/>
                <a:gd name="connsiteY16" fmla="*/ 2317968 h 3274095"/>
                <a:gd name="connsiteX17" fmla="*/ 3295567 w 4715630"/>
                <a:gd name="connsiteY17" fmla="*/ 2635034 h 3274095"/>
                <a:gd name="connsiteX18" fmla="*/ 4715630 w 4715630"/>
                <a:gd name="connsiteY18" fmla="*/ 2635034 h 3274095"/>
                <a:gd name="connsiteX0" fmla="*/ 0 w 4603898"/>
                <a:gd name="connsiteY0" fmla="*/ 3274095 h 3274095"/>
                <a:gd name="connsiteX1" fmla="*/ 2051960 w 4603898"/>
                <a:gd name="connsiteY1" fmla="*/ 2632825 h 3274095"/>
                <a:gd name="connsiteX2" fmla="*/ 2051198 w 4603898"/>
                <a:gd name="connsiteY2" fmla="*/ 2387384 h 3274095"/>
                <a:gd name="connsiteX3" fmla="*/ 1460648 w 4603898"/>
                <a:gd name="connsiteY3" fmla="*/ 1320584 h 3274095"/>
                <a:gd name="connsiteX4" fmla="*/ 1657624 w 4603898"/>
                <a:gd name="connsiteY4" fmla="*/ 1152105 h 3274095"/>
                <a:gd name="connsiteX5" fmla="*/ 2079773 w 4603898"/>
                <a:gd name="connsiteY5" fmla="*/ 1634909 h 3274095"/>
                <a:gd name="connsiteX6" fmla="*/ 2022623 w 4603898"/>
                <a:gd name="connsiteY6" fmla="*/ 168059 h 3274095"/>
                <a:gd name="connsiteX7" fmla="*/ 2298848 w 4603898"/>
                <a:gd name="connsiteY7" fmla="*/ 177584 h 3274095"/>
                <a:gd name="connsiteX8" fmla="*/ 2365523 w 4603898"/>
                <a:gd name="connsiteY8" fmla="*/ 1149134 h 3274095"/>
                <a:gd name="connsiteX9" fmla="*/ 2551982 w 4603898"/>
                <a:gd name="connsiteY9" fmla="*/ 723252 h 3274095"/>
                <a:gd name="connsiteX10" fmla="*/ 2720843 w 4603898"/>
                <a:gd name="connsiteY10" fmla="*/ 1152791 h 3274095"/>
                <a:gd name="connsiteX11" fmla="*/ 2906771 w 4603898"/>
                <a:gd name="connsiteY11" fmla="*/ 763487 h 3274095"/>
                <a:gd name="connsiteX12" fmla="*/ 3082108 w 4603898"/>
                <a:gd name="connsiteY12" fmla="*/ 1178395 h 3274095"/>
                <a:gd name="connsiteX13" fmla="*/ 3235954 w 4603898"/>
                <a:gd name="connsiteY13" fmla="*/ 840297 h 3274095"/>
                <a:gd name="connsiteX14" fmla="*/ 3382488 w 4603898"/>
                <a:gd name="connsiteY14" fmla="*/ 1167422 h 3274095"/>
                <a:gd name="connsiteX15" fmla="*/ 3374411 w 4603898"/>
                <a:gd name="connsiteY15" fmla="*/ 1945576 h 3274095"/>
                <a:gd name="connsiteX16" fmla="*/ 3257900 w 4603898"/>
                <a:gd name="connsiteY16" fmla="*/ 2317968 h 3274095"/>
                <a:gd name="connsiteX17" fmla="*/ 3183835 w 4603898"/>
                <a:gd name="connsiteY17" fmla="*/ 2635034 h 3274095"/>
                <a:gd name="connsiteX18" fmla="*/ 4603898 w 4603898"/>
                <a:gd name="connsiteY18" fmla="*/ 2635034 h 3274095"/>
                <a:gd name="connsiteX0" fmla="*/ 58169 w 4130439"/>
                <a:gd name="connsiteY0" fmla="*/ 2678672 h 2678672"/>
                <a:gd name="connsiteX1" fmla="*/ 1578501 w 4130439"/>
                <a:gd name="connsiteY1" fmla="*/ 2632825 h 2678672"/>
                <a:gd name="connsiteX2" fmla="*/ 1577739 w 4130439"/>
                <a:gd name="connsiteY2" fmla="*/ 2387384 h 2678672"/>
                <a:gd name="connsiteX3" fmla="*/ 987189 w 4130439"/>
                <a:gd name="connsiteY3" fmla="*/ 1320584 h 2678672"/>
                <a:gd name="connsiteX4" fmla="*/ 1184165 w 4130439"/>
                <a:gd name="connsiteY4" fmla="*/ 1152105 h 2678672"/>
                <a:gd name="connsiteX5" fmla="*/ 1606314 w 4130439"/>
                <a:gd name="connsiteY5" fmla="*/ 1634909 h 2678672"/>
                <a:gd name="connsiteX6" fmla="*/ 1549164 w 4130439"/>
                <a:gd name="connsiteY6" fmla="*/ 168059 h 2678672"/>
                <a:gd name="connsiteX7" fmla="*/ 1825389 w 4130439"/>
                <a:gd name="connsiteY7" fmla="*/ 177584 h 2678672"/>
                <a:gd name="connsiteX8" fmla="*/ 1892064 w 4130439"/>
                <a:gd name="connsiteY8" fmla="*/ 1149134 h 2678672"/>
                <a:gd name="connsiteX9" fmla="*/ 2078523 w 4130439"/>
                <a:gd name="connsiteY9" fmla="*/ 723252 h 2678672"/>
                <a:gd name="connsiteX10" fmla="*/ 2247384 w 4130439"/>
                <a:gd name="connsiteY10" fmla="*/ 1152791 h 2678672"/>
                <a:gd name="connsiteX11" fmla="*/ 2433312 w 4130439"/>
                <a:gd name="connsiteY11" fmla="*/ 763487 h 2678672"/>
                <a:gd name="connsiteX12" fmla="*/ 2608649 w 4130439"/>
                <a:gd name="connsiteY12" fmla="*/ 1178395 h 2678672"/>
                <a:gd name="connsiteX13" fmla="*/ 2762495 w 4130439"/>
                <a:gd name="connsiteY13" fmla="*/ 840297 h 2678672"/>
                <a:gd name="connsiteX14" fmla="*/ 2909029 w 4130439"/>
                <a:gd name="connsiteY14" fmla="*/ 1167422 h 2678672"/>
                <a:gd name="connsiteX15" fmla="*/ 2900952 w 4130439"/>
                <a:gd name="connsiteY15" fmla="*/ 1945576 h 2678672"/>
                <a:gd name="connsiteX16" fmla="*/ 2784441 w 4130439"/>
                <a:gd name="connsiteY16" fmla="*/ 2317968 h 2678672"/>
                <a:gd name="connsiteX17" fmla="*/ 2710376 w 4130439"/>
                <a:gd name="connsiteY17" fmla="*/ 2635034 h 2678672"/>
                <a:gd name="connsiteX18" fmla="*/ 4130439 w 4130439"/>
                <a:gd name="connsiteY18" fmla="*/ 2635034 h 2678672"/>
                <a:gd name="connsiteX0" fmla="*/ 31727 w 4189058"/>
                <a:gd name="connsiteY0" fmla="*/ 2678672 h 2678672"/>
                <a:gd name="connsiteX1" fmla="*/ 1637120 w 4189058"/>
                <a:gd name="connsiteY1" fmla="*/ 2632825 h 2678672"/>
                <a:gd name="connsiteX2" fmla="*/ 1636358 w 4189058"/>
                <a:gd name="connsiteY2" fmla="*/ 2387384 h 2678672"/>
                <a:gd name="connsiteX3" fmla="*/ 1045808 w 4189058"/>
                <a:gd name="connsiteY3" fmla="*/ 1320584 h 2678672"/>
                <a:gd name="connsiteX4" fmla="*/ 1242784 w 4189058"/>
                <a:gd name="connsiteY4" fmla="*/ 1152105 h 2678672"/>
                <a:gd name="connsiteX5" fmla="*/ 1664933 w 4189058"/>
                <a:gd name="connsiteY5" fmla="*/ 1634909 h 2678672"/>
                <a:gd name="connsiteX6" fmla="*/ 1607783 w 4189058"/>
                <a:gd name="connsiteY6" fmla="*/ 168059 h 2678672"/>
                <a:gd name="connsiteX7" fmla="*/ 1884008 w 4189058"/>
                <a:gd name="connsiteY7" fmla="*/ 177584 h 2678672"/>
                <a:gd name="connsiteX8" fmla="*/ 1950683 w 4189058"/>
                <a:gd name="connsiteY8" fmla="*/ 1149134 h 2678672"/>
                <a:gd name="connsiteX9" fmla="*/ 2137142 w 4189058"/>
                <a:gd name="connsiteY9" fmla="*/ 723252 h 2678672"/>
                <a:gd name="connsiteX10" fmla="*/ 2306003 w 4189058"/>
                <a:gd name="connsiteY10" fmla="*/ 1152791 h 2678672"/>
                <a:gd name="connsiteX11" fmla="*/ 2491931 w 4189058"/>
                <a:gd name="connsiteY11" fmla="*/ 763487 h 2678672"/>
                <a:gd name="connsiteX12" fmla="*/ 2667268 w 4189058"/>
                <a:gd name="connsiteY12" fmla="*/ 1178395 h 2678672"/>
                <a:gd name="connsiteX13" fmla="*/ 2821114 w 4189058"/>
                <a:gd name="connsiteY13" fmla="*/ 840297 h 2678672"/>
                <a:gd name="connsiteX14" fmla="*/ 2967648 w 4189058"/>
                <a:gd name="connsiteY14" fmla="*/ 1167422 h 2678672"/>
                <a:gd name="connsiteX15" fmla="*/ 2959571 w 4189058"/>
                <a:gd name="connsiteY15" fmla="*/ 1945576 h 2678672"/>
                <a:gd name="connsiteX16" fmla="*/ 2843060 w 4189058"/>
                <a:gd name="connsiteY16" fmla="*/ 2317968 h 2678672"/>
                <a:gd name="connsiteX17" fmla="*/ 2768995 w 4189058"/>
                <a:gd name="connsiteY17" fmla="*/ 2635034 h 2678672"/>
                <a:gd name="connsiteX18" fmla="*/ 4189058 w 4189058"/>
                <a:gd name="connsiteY18" fmla="*/ 2635034 h 2678672"/>
                <a:gd name="connsiteX0" fmla="*/ 231463 w 3899696"/>
                <a:gd name="connsiteY0" fmla="*/ 2636142 h 2636142"/>
                <a:gd name="connsiteX1" fmla="*/ 1347758 w 3899696"/>
                <a:gd name="connsiteY1" fmla="*/ 2632825 h 2636142"/>
                <a:gd name="connsiteX2" fmla="*/ 1346996 w 3899696"/>
                <a:gd name="connsiteY2" fmla="*/ 2387384 h 2636142"/>
                <a:gd name="connsiteX3" fmla="*/ 756446 w 3899696"/>
                <a:gd name="connsiteY3" fmla="*/ 1320584 h 2636142"/>
                <a:gd name="connsiteX4" fmla="*/ 953422 w 3899696"/>
                <a:gd name="connsiteY4" fmla="*/ 1152105 h 2636142"/>
                <a:gd name="connsiteX5" fmla="*/ 1375571 w 3899696"/>
                <a:gd name="connsiteY5" fmla="*/ 1634909 h 2636142"/>
                <a:gd name="connsiteX6" fmla="*/ 1318421 w 3899696"/>
                <a:gd name="connsiteY6" fmla="*/ 168059 h 2636142"/>
                <a:gd name="connsiteX7" fmla="*/ 1594646 w 3899696"/>
                <a:gd name="connsiteY7" fmla="*/ 177584 h 2636142"/>
                <a:gd name="connsiteX8" fmla="*/ 1661321 w 3899696"/>
                <a:gd name="connsiteY8" fmla="*/ 1149134 h 2636142"/>
                <a:gd name="connsiteX9" fmla="*/ 1847780 w 3899696"/>
                <a:gd name="connsiteY9" fmla="*/ 723252 h 2636142"/>
                <a:gd name="connsiteX10" fmla="*/ 2016641 w 3899696"/>
                <a:gd name="connsiteY10" fmla="*/ 1152791 h 2636142"/>
                <a:gd name="connsiteX11" fmla="*/ 2202569 w 3899696"/>
                <a:gd name="connsiteY11" fmla="*/ 763487 h 2636142"/>
                <a:gd name="connsiteX12" fmla="*/ 2377906 w 3899696"/>
                <a:gd name="connsiteY12" fmla="*/ 1178395 h 2636142"/>
                <a:gd name="connsiteX13" fmla="*/ 2531752 w 3899696"/>
                <a:gd name="connsiteY13" fmla="*/ 840297 h 2636142"/>
                <a:gd name="connsiteX14" fmla="*/ 2678286 w 3899696"/>
                <a:gd name="connsiteY14" fmla="*/ 1167422 h 2636142"/>
                <a:gd name="connsiteX15" fmla="*/ 2670209 w 3899696"/>
                <a:gd name="connsiteY15" fmla="*/ 1945576 h 2636142"/>
                <a:gd name="connsiteX16" fmla="*/ 2553698 w 3899696"/>
                <a:gd name="connsiteY16" fmla="*/ 2317968 h 2636142"/>
                <a:gd name="connsiteX17" fmla="*/ 2479633 w 3899696"/>
                <a:gd name="connsiteY17" fmla="*/ 2635034 h 2636142"/>
                <a:gd name="connsiteX18" fmla="*/ 3899696 w 3899696"/>
                <a:gd name="connsiteY18" fmla="*/ 2635034 h 2636142"/>
                <a:gd name="connsiteX0" fmla="*/ 0 w 3668233"/>
                <a:gd name="connsiteY0" fmla="*/ 2636142 h 2636142"/>
                <a:gd name="connsiteX1" fmla="*/ 1116295 w 3668233"/>
                <a:gd name="connsiteY1" fmla="*/ 2632825 h 2636142"/>
                <a:gd name="connsiteX2" fmla="*/ 1115533 w 3668233"/>
                <a:gd name="connsiteY2" fmla="*/ 2387384 h 2636142"/>
                <a:gd name="connsiteX3" fmla="*/ 524983 w 3668233"/>
                <a:gd name="connsiteY3" fmla="*/ 1320584 h 2636142"/>
                <a:gd name="connsiteX4" fmla="*/ 721959 w 3668233"/>
                <a:gd name="connsiteY4" fmla="*/ 1152105 h 2636142"/>
                <a:gd name="connsiteX5" fmla="*/ 1144108 w 3668233"/>
                <a:gd name="connsiteY5" fmla="*/ 1634909 h 2636142"/>
                <a:gd name="connsiteX6" fmla="*/ 1086958 w 3668233"/>
                <a:gd name="connsiteY6" fmla="*/ 168059 h 2636142"/>
                <a:gd name="connsiteX7" fmla="*/ 1363183 w 3668233"/>
                <a:gd name="connsiteY7" fmla="*/ 177584 h 2636142"/>
                <a:gd name="connsiteX8" fmla="*/ 1429858 w 3668233"/>
                <a:gd name="connsiteY8" fmla="*/ 1149134 h 2636142"/>
                <a:gd name="connsiteX9" fmla="*/ 1616317 w 3668233"/>
                <a:gd name="connsiteY9" fmla="*/ 723252 h 2636142"/>
                <a:gd name="connsiteX10" fmla="*/ 1785178 w 3668233"/>
                <a:gd name="connsiteY10" fmla="*/ 1152791 h 2636142"/>
                <a:gd name="connsiteX11" fmla="*/ 1971106 w 3668233"/>
                <a:gd name="connsiteY11" fmla="*/ 763487 h 2636142"/>
                <a:gd name="connsiteX12" fmla="*/ 2146443 w 3668233"/>
                <a:gd name="connsiteY12" fmla="*/ 1178395 h 2636142"/>
                <a:gd name="connsiteX13" fmla="*/ 2300289 w 3668233"/>
                <a:gd name="connsiteY13" fmla="*/ 840297 h 2636142"/>
                <a:gd name="connsiteX14" fmla="*/ 2446823 w 3668233"/>
                <a:gd name="connsiteY14" fmla="*/ 1167422 h 2636142"/>
                <a:gd name="connsiteX15" fmla="*/ 2438746 w 3668233"/>
                <a:gd name="connsiteY15" fmla="*/ 1945576 h 2636142"/>
                <a:gd name="connsiteX16" fmla="*/ 2322235 w 3668233"/>
                <a:gd name="connsiteY16" fmla="*/ 2317968 h 2636142"/>
                <a:gd name="connsiteX17" fmla="*/ 2248170 w 3668233"/>
                <a:gd name="connsiteY17" fmla="*/ 2635034 h 2636142"/>
                <a:gd name="connsiteX18" fmla="*/ 3668233 w 3668233"/>
                <a:gd name="connsiteY18" fmla="*/ 2635034 h 2636142"/>
                <a:gd name="connsiteX0" fmla="*/ 357493 w 3207019"/>
                <a:gd name="connsiteY0" fmla="*/ 2636142 h 2636142"/>
                <a:gd name="connsiteX1" fmla="*/ 655081 w 3207019"/>
                <a:gd name="connsiteY1" fmla="*/ 2632825 h 2636142"/>
                <a:gd name="connsiteX2" fmla="*/ 654319 w 3207019"/>
                <a:gd name="connsiteY2" fmla="*/ 2387384 h 2636142"/>
                <a:gd name="connsiteX3" fmla="*/ 63769 w 3207019"/>
                <a:gd name="connsiteY3" fmla="*/ 1320584 h 2636142"/>
                <a:gd name="connsiteX4" fmla="*/ 260745 w 3207019"/>
                <a:gd name="connsiteY4" fmla="*/ 1152105 h 2636142"/>
                <a:gd name="connsiteX5" fmla="*/ 682894 w 3207019"/>
                <a:gd name="connsiteY5" fmla="*/ 1634909 h 2636142"/>
                <a:gd name="connsiteX6" fmla="*/ 625744 w 3207019"/>
                <a:gd name="connsiteY6" fmla="*/ 168059 h 2636142"/>
                <a:gd name="connsiteX7" fmla="*/ 901969 w 3207019"/>
                <a:gd name="connsiteY7" fmla="*/ 177584 h 2636142"/>
                <a:gd name="connsiteX8" fmla="*/ 968644 w 3207019"/>
                <a:gd name="connsiteY8" fmla="*/ 1149134 h 2636142"/>
                <a:gd name="connsiteX9" fmla="*/ 1155103 w 3207019"/>
                <a:gd name="connsiteY9" fmla="*/ 723252 h 2636142"/>
                <a:gd name="connsiteX10" fmla="*/ 1323964 w 3207019"/>
                <a:gd name="connsiteY10" fmla="*/ 1152791 h 2636142"/>
                <a:gd name="connsiteX11" fmla="*/ 1509892 w 3207019"/>
                <a:gd name="connsiteY11" fmla="*/ 763487 h 2636142"/>
                <a:gd name="connsiteX12" fmla="*/ 1685229 w 3207019"/>
                <a:gd name="connsiteY12" fmla="*/ 1178395 h 2636142"/>
                <a:gd name="connsiteX13" fmla="*/ 1839075 w 3207019"/>
                <a:gd name="connsiteY13" fmla="*/ 840297 h 2636142"/>
                <a:gd name="connsiteX14" fmla="*/ 1985609 w 3207019"/>
                <a:gd name="connsiteY14" fmla="*/ 1167422 h 2636142"/>
                <a:gd name="connsiteX15" fmla="*/ 1977532 w 3207019"/>
                <a:gd name="connsiteY15" fmla="*/ 1945576 h 2636142"/>
                <a:gd name="connsiteX16" fmla="*/ 1861021 w 3207019"/>
                <a:gd name="connsiteY16" fmla="*/ 2317968 h 2636142"/>
                <a:gd name="connsiteX17" fmla="*/ 1786956 w 3207019"/>
                <a:gd name="connsiteY17" fmla="*/ 2635034 h 2636142"/>
                <a:gd name="connsiteX18" fmla="*/ 3207019 w 3207019"/>
                <a:gd name="connsiteY18" fmla="*/ 2635034 h 2636142"/>
                <a:gd name="connsiteX0" fmla="*/ 357493 w 3207019"/>
                <a:gd name="connsiteY0" fmla="*/ 2841040 h 2841040"/>
                <a:gd name="connsiteX1" fmla="*/ 655081 w 3207019"/>
                <a:gd name="connsiteY1" fmla="*/ 2837723 h 2841040"/>
                <a:gd name="connsiteX2" fmla="*/ 654319 w 3207019"/>
                <a:gd name="connsiteY2" fmla="*/ 2592282 h 2841040"/>
                <a:gd name="connsiteX3" fmla="*/ 63769 w 3207019"/>
                <a:gd name="connsiteY3" fmla="*/ 1525482 h 2841040"/>
                <a:gd name="connsiteX4" fmla="*/ 260745 w 3207019"/>
                <a:gd name="connsiteY4" fmla="*/ 1357003 h 2841040"/>
                <a:gd name="connsiteX5" fmla="*/ 682894 w 3207019"/>
                <a:gd name="connsiteY5" fmla="*/ 1839807 h 2841040"/>
                <a:gd name="connsiteX6" fmla="*/ 625744 w 3207019"/>
                <a:gd name="connsiteY6" fmla="*/ 372957 h 2841040"/>
                <a:gd name="connsiteX7" fmla="*/ 744075 w 3207019"/>
                <a:gd name="connsiteY7" fmla="*/ 18 h 2841040"/>
                <a:gd name="connsiteX8" fmla="*/ 901969 w 3207019"/>
                <a:gd name="connsiteY8" fmla="*/ 382482 h 2841040"/>
                <a:gd name="connsiteX9" fmla="*/ 968644 w 3207019"/>
                <a:gd name="connsiteY9" fmla="*/ 1354032 h 2841040"/>
                <a:gd name="connsiteX10" fmla="*/ 1155103 w 3207019"/>
                <a:gd name="connsiteY10" fmla="*/ 928150 h 2841040"/>
                <a:gd name="connsiteX11" fmla="*/ 1323964 w 3207019"/>
                <a:gd name="connsiteY11" fmla="*/ 1357689 h 2841040"/>
                <a:gd name="connsiteX12" fmla="*/ 1509892 w 3207019"/>
                <a:gd name="connsiteY12" fmla="*/ 968385 h 2841040"/>
                <a:gd name="connsiteX13" fmla="*/ 1685229 w 3207019"/>
                <a:gd name="connsiteY13" fmla="*/ 1383293 h 2841040"/>
                <a:gd name="connsiteX14" fmla="*/ 1839075 w 3207019"/>
                <a:gd name="connsiteY14" fmla="*/ 1045195 h 2841040"/>
                <a:gd name="connsiteX15" fmla="*/ 1985609 w 3207019"/>
                <a:gd name="connsiteY15" fmla="*/ 1372320 h 2841040"/>
                <a:gd name="connsiteX16" fmla="*/ 1977532 w 3207019"/>
                <a:gd name="connsiteY16" fmla="*/ 2150474 h 2841040"/>
                <a:gd name="connsiteX17" fmla="*/ 1861021 w 3207019"/>
                <a:gd name="connsiteY17" fmla="*/ 2522866 h 2841040"/>
                <a:gd name="connsiteX18" fmla="*/ 1786956 w 3207019"/>
                <a:gd name="connsiteY18" fmla="*/ 2839932 h 2841040"/>
                <a:gd name="connsiteX19" fmla="*/ 3207019 w 3207019"/>
                <a:gd name="connsiteY19" fmla="*/ 2839932 h 2841040"/>
                <a:gd name="connsiteX0" fmla="*/ 357493 w 3207019"/>
                <a:gd name="connsiteY0" fmla="*/ 2926729 h 2926729"/>
                <a:gd name="connsiteX1" fmla="*/ 655081 w 3207019"/>
                <a:gd name="connsiteY1" fmla="*/ 2923412 h 2926729"/>
                <a:gd name="connsiteX2" fmla="*/ 654319 w 3207019"/>
                <a:gd name="connsiteY2" fmla="*/ 2677971 h 2926729"/>
                <a:gd name="connsiteX3" fmla="*/ 63769 w 3207019"/>
                <a:gd name="connsiteY3" fmla="*/ 1611171 h 2926729"/>
                <a:gd name="connsiteX4" fmla="*/ 260745 w 3207019"/>
                <a:gd name="connsiteY4" fmla="*/ 1442692 h 2926729"/>
                <a:gd name="connsiteX5" fmla="*/ 682894 w 3207019"/>
                <a:gd name="connsiteY5" fmla="*/ 1925496 h 2926729"/>
                <a:gd name="connsiteX6" fmla="*/ 625744 w 3207019"/>
                <a:gd name="connsiteY6" fmla="*/ 458646 h 2926729"/>
                <a:gd name="connsiteX7" fmla="*/ 744075 w 3207019"/>
                <a:gd name="connsiteY7" fmla="*/ 10 h 2926729"/>
                <a:gd name="connsiteX8" fmla="*/ 901969 w 3207019"/>
                <a:gd name="connsiteY8" fmla="*/ 468171 h 2926729"/>
                <a:gd name="connsiteX9" fmla="*/ 968644 w 3207019"/>
                <a:gd name="connsiteY9" fmla="*/ 1439721 h 2926729"/>
                <a:gd name="connsiteX10" fmla="*/ 1155103 w 3207019"/>
                <a:gd name="connsiteY10" fmla="*/ 1013839 h 2926729"/>
                <a:gd name="connsiteX11" fmla="*/ 1323964 w 3207019"/>
                <a:gd name="connsiteY11" fmla="*/ 1443378 h 2926729"/>
                <a:gd name="connsiteX12" fmla="*/ 1509892 w 3207019"/>
                <a:gd name="connsiteY12" fmla="*/ 1054074 h 2926729"/>
                <a:gd name="connsiteX13" fmla="*/ 1685229 w 3207019"/>
                <a:gd name="connsiteY13" fmla="*/ 1468982 h 2926729"/>
                <a:gd name="connsiteX14" fmla="*/ 1839075 w 3207019"/>
                <a:gd name="connsiteY14" fmla="*/ 1130884 h 2926729"/>
                <a:gd name="connsiteX15" fmla="*/ 1985609 w 3207019"/>
                <a:gd name="connsiteY15" fmla="*/ 1458009 h 2926729"/>
                <a:gd name="connsiteX16" fmla="*/ 1977532 w 3207019"/>
                <a:gd name="connsiteY16" fmla="*/ 2236163 h 2926729"/>
                <a:gd name="connsiteX17" fmla="*/ 1861021 w 3207019"/>
                <a:gd name="connsiteY17" fmla="*/ 2608555 h 2926729"/>
                <a:gd name="connsiteX18" fmla="*/ 1786956 w 3207019"/>
                <a:gd name="connsiteY18" fmla="*/ 2925621 h 2926729"/>
                <a:gd name="connsiteX19" fmla="*/ 3207019 w 3207019"/>
                <a:gd name="connsiteY19" fmla="*/ 2925621 h 2926729"/>
                <a:gd name="connsiteX0" fmla="*/ 357493 w 3207019"/>
                <a:gd name="connsiteY0" fmla="*/ 2916018 h 2916018"/>
                <a:gd name="connsiteX1" fmla="*/ 655081 w 3207019"/>
                <a:gd name="connsiteY1" fmla="*/ 2912701 h 2916018"/>
                <a:gd name="connsiteX2" fmla="*/ 654319 w 3207019"/>
                <a:gd name="connsiteY2" fmla="*/ 2667260 h 2916018"/>
                <a:gd name="connsiteX3" fmla="*/ 63769 w 3207019"/>
                <a:gd name="connsiteY3" fmla="*/ 1600460 h 2916018"/>
                <a:gd name="connsiteX4" fmla="*/ 260745 w 3207019"/>
                <a:gd name="connsiteY4" fmla="*/ 1431981 h 2916018"/>
                <a:gd name="connsiteX5" fmla="*/ 682894 w 3207019"/>
                <a:gd name="connsiteY5" fmla="*/ 1914785 h 2916018"/>
                <a:gd name="connsiteX6" fmla="*/ 625744 w 3207019"/>
                <a:gd name="connsiteY6" fmla="*/ 447935 h 2916018"/>
                <a:gd name="connsiteX7" fmla="*/ 765499 w 3207019"/>
                <a:gd name="connsiteY7" fmla="*/ 11 h 2916018"/>
                <a:gd name="connsiteX8" fmla="*/ 901969 w 3207019"/>
                <a:gd name="connsiteY8" fmla="*/ 457460 h 2916018"/>
                <a:gd name="connsiteX9" fmla="*/ 968644 w 3207019"/>
                <a:gd name="connsiteY9" fmla="*/ 1429010 h 2916018"/>
                <a:gd name="connsiteX10" fmla="*/ 1155103 w 3207019"/>
                <a:gd name="connsiteY10" fmla="*/ 1003128 h 2916018"/>
                <a:gd name="connsiteX11" fmla="*/ 1323964 w 3207019"/>
                <a:gd name="connsiteY11" fmla="*/ 1432667 h 2916018"/>
                <a:gd name="connsiteX12" fmla="*/ 1509892 w 3207019"/>
                <a:gd name="connsiteY12" fmla="*/ 1043363 h 2916018"/>
                <a:gd name="connsiteX13" fmla="*/ 1685229 w 3207019"/>
                <a:gd name="connsiteY13" fmla="*/ 1458271 h 2916018"/>
                <a:gd name="connsiteX14" fmla="*/ 1839075 w 3207019"/>
                <a:gd name="connsiteY14" fmla="*/ 1120173 h 2916018"/>
                <a:gd name="connsiteX15" fmla="*/ 1985609 w 3207019"/>
                <a:gd name="connsiteY15" fmla="*/ 1447298 h 2916018"/>
                <a:gd name="connsiteX16" fmla="*/ 1977532 w 3207019"/>
                <a:gd name="connsiteY16" fmla="*/ 2225452 h 2916018"/>
                <a:gd name="connsiteX17" fmla="*/ 1861021 w 3207019"/>
                <a:gd name="connsiteY17" fmla="*/ 2597844 h 2916018"/>
                <a:gd name="connsiteX18" fmla="*/ 1786956 w 3207019"/>
                <a:gd name="connsiteY18" fmla="*/ 2914910 h 2916018"/>
                <a:gd name="connsiteX19" fmla="*/ 3207019 w 3207019"/>
                <a:gd name="connsiteY19" fmla="*/ 2914910 h 2916018"/>
                <a:gd name="connsiteX0" fmla="*/ 357493 w 3207019"/>
                <a:gd name="connsiteY0" fmla="*/ 2916007 h 2916007"/>
                <a:gd name="connsiteX1" fmla="*/ 655081 w 3207019"/>
                <a:gd name="connsiteY1" fmla="*/ 2912690 h 2916007"/>
                <a:gd name="connsiteX2" fmla="*/ 654319 w 3207019"/>
                <a:gd name="connsiteY2" fmla="*/ 2667249 h 2916007"/>
                <a:gd name="connsiteX3" fmla="*/ 63769 w 3207019"/>
                <a:gd name="connsiteY3" fmla="*/ 1600449 h 2916007"/>
                <a:gd name="connsiteX4" fmla="*/ 260745 w 3207019"/>
                <a:gd name="connsiteY4" fmla="*/ 1431970 h 2916007"/>
                <a:gd name="connsiteX5" fmla="*/ 682894 w 3207019"/>
                <a:gd name="connsiteY5" fmla="*/ 1914774 h 2916007"/>
                <a:gd name="connsiteX6" fmla="*/ 625744 w 3207019"/>
                <a:gd name="connsiteY6" fmla="*/ 447924 h 2916007"/>
                <a:gd name="connsiteX7" fmla="*/ 765499 w 3207019"/>
                <a:gd name="connsiteY7" fmla="*/ 0 h 2916007"/>
                <a:gd name="connsiteX8" fmla="*/ 901969 w 3207019"/>
                <a:gd name="connsiteY8" fmla="*/ 457449 h 2916007"/>
                <a:gd name="connsiteX9" fmla="*/ 968644 w 3207019"/>
                <a:gd name="connsiteY9" fmla="*/ 1428999 h 2916007"/>
                <a:gd name="connsiteX10" fmla="*/ 1155103 w 3207019"/>
                <a:gd name="connsiteY10" fmla="*/ 1003117 h 2916007"/>
                <a:gd name="connsiteX11" fmla="*/ 1323964 w 3207019"/>
                <a:gd name="connsiteY11" fmla="*/ 1432656 h 2916007"/>
                <a:gd name="connsiteX12" fmla="*/ 1509892 w 3207019"/>
                <a:gd name="connsiteY12" fmla="*/ 1043352 h 2916007"/>
                <a:gd name="connsiteX13" fmla="*/ 1685229 w 3207019"/>
                <a:gd name="connsiteY13" fmla="*/ 1458260 h 2916007"/>
                <a:gd name="connsiteX14" fmla="*/ 1839075 w 3207019"/>
                <a:gd name="connsiteY14" fmla="*/ 1120162 h 2916007"/>
                <a:gd name="connsiteX15" fmla="*/ 1985609 w 3207019"/>
                <a:gd name="connsiteY15" fmla="*/ 1447287 h 2916007"/>
                <a:gd name="connsiteX16" fmla="*/ 1977532 w 3207019"/>
                <a:gd name="connsiteY16" fmla="*/ 2225441 h 2916007"/>
                <a:gd name="connsiteX17" fmla="*/ 1861021 w 3207019"/>
                <a:gd name="connsiteY17" fmla="*/ 2597833 h 2916007"/>
                <a:gd name="connsiteX18" fmla="*/ 1786956 w 3207019"/>
                <a:gd name="connsiteY18" fmla="*/ 2914899 h 2916007"/>
                <a:gd name="connsiteX19" fmla="*/ 3207019 w 3207019"/>
                <a:gd name="connsiteY19" fmla="*/ 2914899 h 2916007"/>
                <a:gd name="connsiteX0" fmla="*/ 357493 w 3207019"/>
                <a:gd name="connsiteY0" fmla="*/ 2916007 h 2916007"/>
                <a:gd name="connsiteX1" fmla="*/ 655081 w 3207019"/>
                <a:gd name="connsiteY1" fmla="*/ 2912690 h 2916007"/>
                <a:gd name="connsiteX2" fmla="*/ 654319 w 3207019"/>
                <a:gd name="connsiteY2" fmla="*/ 2667249 h 2916007"/>
                <a:gd name="connsiteX3" fmla="*/ 63769 w 3207019"/>
                <a:gd name="connsiteY3" fmla="*/ 1600449 h 2916007"/>
                <a:gd name="connsiteX4" fmla="*/ 260745 w 3207019"/>
                <a:gd name="connsiteY4" fmla="*/ 1431970 h 2916007"/>
                <a:gd name="connsiteX5" fmla="*/ 682894 w 3207019"/>
                <a:gd name="connsiteY5" fmla="*/ 1914774 h 2916007"/>
                <a:gd name="connsiteX6" fmla="*/ 625744 w 3207019"/>
                <a:gd name="connsiteY6" fmla="*/ 447924 h 2916007"/>
                <a:gd name="connsiteX7" fmla="*/ 765499 w 3207019"/>
                <a:gd name="connsiteY7" fmla="*/ 0 h 2916007"/>
                <a:gd name="connsiteX8" fmla="*/ 901969 w 3207019"/>
                <a:gd name="connsiteY8" fmla="*/ 457449 h 2916007"/>
                <a:gd name="connsiteX9" fmla="*/ 968644 w 3207019"/>
                <a:gd name="connsiteY9" fmla="*/ 1428999 h 2916007"/>
                <a:gd name="connsiteX10" fmla="*/ 1155103 w 3207019"/>
                <a:gd name="connsiteY10" fmla="*/ 1003117 h 2916007"/>
                <a:gd name="connsiteX11" fmla="*/ 1323964 w 3207019"/>
                <a:gd name="connsiteY11" fmla="*/ 1432656 h 2916007"/>
                <a:gd name="connsiteX12" fmla="*/ 1509892 w 3207019"/>
                <a:gd name="connsiteY12" fmla="*/ 1043352 h 2916007"/>
                <a:gd name="connsiteX13" fmla="*/ 1685229 w 3207019"/>
                <a:gd name="connsiteY13" fmla="*/ 1458260 h 2916007"/>
                <a:gd name="connsiteX14" fmla="*/ 1839075 w 3207019"/>
                <a:gd name="connsiteY14" fmla="*/ 1120162 h 2916007"/>
                <a:gd name="connsiteX15" fmla="*/ 1985609 w 3207019"/>
                <a:gd name="connsiteY15" fmla="*/ 1447287 h 2916007"/>
                <a:gd name="connsiteX16" fmla="*/ 1977532 w 3207019"/>
                <a:gd name="connsiteY16" fmla="*/ 2225441 h 2916007"/>
                <a:gd name="connsiteX17" fmla="*/ 1861021 w 3207019"/>
                <a:gd name="connsiteY17" fmla="*/ 2597833 h 2916007"/>
                <a:gd name="connsiteX18" fmla="*/ 1786956 w 3207019"/>
                <a:gd name="connsiteY18" fmla="*/ 2914899 h 2916007"/>
                <a:gd name="connsiteX19" fmla="*/ 3207019 w 3207019"/>
                <a:gd name="connsiteY19" fmla="*/ 2914899 h 2916007"/>
                <a:gd name="connsiteX0" fmla="*/ 357493 w 3207019"/>
                <a:gd name="connsiteY0" fmla="*/ 2916007 h 2916007"/>
                <a:gd name="connsiteX1" fmla="*/ 655081 w 3207019"/>
                <a:gd name="connsiteY1" fmla="*/ 2912690 h 2916007"/>
                <a:gd name="connsiteX2" fmla="*/ 654319 w 3207019"/>
                <a:gd name="connsiteY2" fmla="*/ 2667249 h 2916007"/>
                <a:gd name="connsiteX3" fmla="*/ 63769 w 3207019"/>
                <a:gd name="connsiteY3" fmla="*/ 1600449 h 2916007"/>
                <a:gd name="connsiteX4" fmla="*/ 260745 w 3207019"/>
                <a:gd name="connsiteY4" fmla="*/ 1431970 h 2916007"/>
                <a:gd name="connsiteX5" fmla="*/ 682894 w 3207019"/>
                <a:gd name="connsiteY5" fmla="*/ 1914774 h 2916007"/>
                <a:gd name="connsiteX6" fmla="*/ 625744 w 3207019"/>
                <a:gd name="connsiteY6" fmla="*/ 447924 h 2916007"/>
                <a:gd name="connsiteX7" fmla="*/ 765499 w 3207019"/>
                <a:gd name="connsiteY7" fmla="*/ 0 h 2916007"/>
                <a:gd name="connsiteX8" fmla="*/ 901969 w 3207019"/>
                <a:gd name="connsiteY8" fmla="*/ 457449 h 2916007"/>
                <a:gd name="connsiteX9" fmla="*/ 968644 w 3207019"/>
                <a:gd name="connsiteY9" fmla="*/ 1428999 h 2916007"/>
                <a:gd name="connsiteX10" fmla="*/ 1155103 w 3207019"/>
                <a:gd name="connsiteY10" fmla="*/ 1003117 h 2916007"/>
                <a:gd name="connsiteX11" fmla="*/ 1323964 w 3207019"/>
                <a:gd name="connsiteY11" fmla="*/ 1432656 h 2916007"/>
                <a:gd name="connsiteX12" fmla="*/ 1509892 w 3207019"/>
                <a:gd name="connsiteY12" fmla="*/ 1043352 h 2916007"/>
                <a:gd name="connsiteX13" fmla="*/ 1685229 w 3207019"/>
                <a:gd name="connsiteY13" fmla="*/ 1458260 h 2916007"/>
                <a:gd name="connsiteX14" fmla="*/ 1839075 w 3207019"/>
                <a:gd name="connsiteY14" fmla="*/ 1120162 h 2916007"/>
                <a:gd name="connsiteX15" fmla="*/ 1985609 w 3207019"/>
                <a:gd name="connsiteY15" fmla="*/ 1447287 h 2916007"/>
                <a:gd name="connsiteX16" fmla="*/ 1977532 w 3207019"/>
                <a:gd name="connsiteY16" fmla="*/ 2225441 h 2916007"/>
                <a:gd name="connsiteX17" fmla="*/ 1861021 w 3207019"/>
                <a:gd name="connsiteY17" fmla="*/ 2597833 h 2916007"/>
                <a:gd name="connsiteX18" fmla="*/ 1786956 w 3207019"/>
                <a:gd name="connsiteY18" fmla="*/ 2914899 h 2916007"/>
                <a:gd name="connsiteX19" fmla="*/ 3207019 w 3207019"/>
                <a:gd name="connsiteY19" fmla="*/ 2914899 h 2916007"/>
                <a:gd name="connsiteX0" fmla="*/ 357493 w 3207019"/>
                <a:gd name="connsiteY0" fmla="*/ 2916007 h 2916007"/>
                <a:gd name="connsiteX1" fmla="*/ 655081 w 3207019"/>
                <a:gd name="connsiteY1" fmla="*/ 2912690 h 2916007"/>
                <a:gd name="connsiteX2" fmla="*/ 654319 w 3207019"/>
                <a:gd name="connsiteY2" fmla="*/ 2667249 h 2916007"/>
                <a:gd name="connsiteX3" fmla="*/ 63769 w 3207019"/>
                <a:gd name="connsiteY3" fmla="*/ 1600449 h 2916007"/>
                <a:gd name="connsiteX4" fmla="*/ 260745 w 3207019"/>
                <a:gd name="connsiteY4" fmla="*/ 1431970 h 2916007"/>
                <a:gd name="connsiteX5" fmla="*/ 682894 w 3207019"/>
                <a:gd name="connsiteY5" fmla="*/ 1914774 h 2916007"/>
                <a:gd name="connsiteX6" fmla="*/ 625744 w 3207019"/>
                <a:gd name="connsiteY6" fmla="*/ 447924 h 2916007"/>
                <a:gd name="connsiteX7" fmla="*/ 765499 w 3207019"/>
                <a:gd name="connsiteY7" fmla="*/ 0 h 2916007"/>
                <a:gd name="connsiteX8" fmla="*/ 901969 w 3207019"/>
                <a:gd name="connsiteY8" fmla="*/ 457449 h 2916007"/>
                <a:gd name="connsiteX9" fmla="*/ 968644 w 3207019"/>
                <a:gd name="connsiteY9" fmla="*/ 1428999 h 2916007"/>
                <a:gd name="connsiteX10" fmla="*/ 1155103 w 3207019"/>
                <a:gd name="connsiteY10" fmla="*/ 1003117 h 2916007"/>
                <a:gd name="connsiteX11" fmla="*/ 1323964 w 3207019"/>
                <a:gd name="connsiteY11" fmla="*/ 1432656 h 2916007"/>
                <a:gd name="connsiteX12" fmla="*/ 1509892 w 3207019"/>
                <a:gd name="connsiteY12" fmla="*/ 1043352 h 2916007"/>
                <a:gd name="connsiteX13" fmla="*/ 1685229 w 3207019"/>
                <a:gd name="connsiteY13" fmla="*/ 1458260 h 2916007"/>
                <a:gd name="connsiteX14" fmla="*/ 1839075 w 3207019"/>
                <a:gd name="connsiteY14" fmla="*/ 1120162 h 2916007"/>
                <a:gd name="connsiteX15" fmla="*/ 1985609 w 3207019"/>
                <a:gd name="connsiteY15" fmla="*/ 1447287 h 2916007"/>
                <a:gd name="connsiteX16" fmla="*/ 1977532 w 3207019"/>
                <a:gd name="connsiteY16" fmla="*/ 2225441 h 2916007"/>
                <a:gd name="connsiteX17" fmla="*/ 1861021 w 3207019"/>
                <a:gd name="connsiteY17" fmla="*/ 2597833 h 2916007"/>
                <a:gd name="connsiteX18" fmla="*/ 1786956 w 3207019"/>
                <a:gd name="connsiteY18" fmla="*/ 2914899 h 2916007"/>
                <a:gd name="connsiteX19" fmla="*/ 3207019 w 3207019"/>
                <a:gd name="connsiteY19" fmla="*/ 2914899 h 2916007"/>
                <a:gd name="connsiteX0" fmla="*/ 357493 w 3207019"/>
                <a:gd name="connsiteY0" fmla="*/ 2916007 h 2916007"/>
                <a:gd name="connsiteX1" fmla="*/ 655081 w 3207019"/>
                <a:gd name="connsiteY1" fmla="*/ 2912690 h 2916007"/>
                <a:gd name="connsiteX2" fmla="*/ 654319 w 3207019"/>
                <a:gd name="connsiteY2" fmla="*/ 2667249 h 2916007"/>
                <a:gd name="connsiteX3" fmla="*/ 63769 w 3207019"/>
                <a:gd name="connsiteY3" fmla="*/ 1600449 h 2916007"/>
                <a:gd name="connsiteX4" fmla="*/ 260745 w 3207019"/>
                <a:gd name="connsiteY4" fmla="*/ 1431970 h 2916007"/>
                <a:gd name="connsiteX5" fmla="*/ 682894 w 3207019"/>
                <a:gd name="connsiteY5" fmla="*/ 1914774 h 2916007"/>
                <a:gd name="connsiteX6" fmla="*/ 625744 w 3207019"/>
                <a:gd name="connsiteY6" fmla="*/ 447924 h 2916007"/>
                <a:gd name="connsiteX7" fmla="*/ 765499 w 3207019"/>
                <a:gd name="connsiteY7" fmla="*/ 0 h 2916007"/>
                <a:gd name="connsiteX8" fmla="*/ 901969 w 3207019"/>
                <a:gd name="connsiteY8" fmla="*/ 457449 h 2916007"/>
                <a:gd name="connsiteX9" fmla="*/ 968644 w 3207019"/>
                <a:gd name="connsiteY9" fmla="*/ 1428999 h 2916007"/>
                <a:gd name="connsiteX10" fmla="*/ 1155103 w 3207019"/>
                <a:gd name="connsiteY10" fmla="*/ 1003117 h 2916007"/>
                <a:gd name="connsiteX11" fmla="*/ 1323964 w 3207019"/>
                <a:gd name="connsiteY11" fmla="*/ 1432656 h 2916007"/>
                <a:gd name="connsiteX12" fmla="*/ 1509892 w 3207019"/>
                <a:gd name="connsiteY12" fmla="*/ 1043352 h 2916007"/>
                <a:gd name="connsiteX13" fmla="*/ 1685229 w 3207019"/>
                <a:gd name="connsiteY13" fmla="*/ 1458260 h 2916007"/>
                <a:gd name="connsiteX14" fmla="*/ 1839075 w 3207019"/>
                <a:gd name="connsiteY14" fmla="*/ 1120162 h 2916007"/>
                <a:gd name="connsiteX15" fmla="*/ 1985609 w 3207019"/>
                <a:gd name="connsiteY15" fmla="*/ 1447287 h 2916007"/>
                <a:gd name="connsiteX16" fmla="*/ 1977532 w 3207019"/>
                <a:gd name="connsiteY16" fmla="*/ 2225441 h 2916007"/>
                <a:gd name="connsiteX17" fmla="*/ 1861021 w 3207019"/>
                <a:gd name="connsiteY17" fmla="*/ 2597833 h 2916007"/>
                <a:gd name="connsiteX18" fmla="*/ 1786956 w 3207019"/>
                <a:gd name="connsiteY18" fmla="*/ 2914899 h 2916007"/>
                <a:gd name="connsiteX19" fmla="*/ 3207019 w 3207019"/>
                <a:gd name="connsiteY19" fmla="*/ 2914899 h 2916007"/>
                <a:gd name="connsiteX0" fmla="*/ 357493 w 3207019"/>
                <a:gd name="connsiteY0" fmla="*/ 2916007 h 2916007"/>
                <a:gd name="connsiteX1" fmla="*/ 655081 w 3207019"/>
                <a:gd name="connsiteY1" fmla="*/ 2912690 h 2916007"/>
                <a:gd name="connsiteX2" fmla="*/ 654319 w 3207019"/>
                <a:gd name="connsiteY2" fmla="*/ 2667249 h 2916007"/>
                <a:gd name="connsiteX3" fmla="*/ 63769 w 3207019"/>
                <a:gd name="connsiteY3" fmla="*/ 1600449 h 2916007"/>
                <a:gd name="connsiteX4" fmla="*/ 260745 w 3207019"/>
                <a:gd name="connsiteY4" fmla="*/ 1431970 h 2916007"/>
                <a:gd name="connsiteX5" fmla="*/ 682894 w 3207019"/>
                <a:gd name="connsiteY5" fmla="*/ 1914774 h 2916007"/>
                <a:gd name="connsiteX6" fmla="*/ 625744 w 3207019"/>
                <a:gd name="connsiteY6" fmla="*/ 447924 h 2916007"/>
                <a:gd name="connsiteX7" fmla="*/ 765499 w 3207019"/>
                <a:gd name="connsiteY7" fmla="*/ 0 h 2916007"/>
                <a:gd name="connsiteX8" fmla="*/ 901969 w 3207019"/>
                <a:gd name="connsiteY8" fmla="*/ 457449 h 2916007"/>
                <a:gd name="connsiteX9" fmla="*/ 968644 w 3207019"/>
                <a:gd name="connsiteY9" fmla="*/ 1428999 h 2916007"/>
                <a:gd name="connsiteX10" fmla="*/ 1155103 w 3207019"/>
                <a:gd name="connsiteY10" fmla="*/ 1003117 h 2916007"/>
                <a:gd name="connsiteX11" fmla="*/ 1323964 w 3207019"/>
                <a:gd name="connsiteY11" fmla="*/ 1432656 h 2916007"/>
                <a:gd name="connsiteX12" fmla="*/ 1509892 w 3207019"/>
                <a:gd name="connsiteY12" fmla="*/ 1043352 h 2916007"/>
                <a:gd name="connsiteX13" fmla="*/ 1685229 w 3207019"/>
                <a:gd name="connsiteY13" fmla="*/ 1458260 h 2916007"/>
                <a:gd name="connsiteX14" fmla="*/ 1839075 w 3207019"/>
                <a:gd name="connsiteY14" fmla="*/ 1120162 h 2916007"/>
                <a:gd name="connsiteX15" fmla="*/ 1985609 w 3207019"/>
                <a:gd name="connsiteY15" fmla="*/ 1447287 h 2916007"/>
                <a:gd name="connsiteX16" fmla="*/ 1977532 w 3207019"/>
                <a:gd name="connsiteY16" fmla="*/ 2225441 h 2916007"/>
                <a:gd name="connsiteX17" fmla="*/ 1861021 w 3207019"/>
                <a:gd name="connsiteY17" fmla="*/ 2597833 h 2916007"/>
                <a:gd name="connsiteX18" fmla="*/ 1786956 w 3207019"/>
                <a:gd name="connsiteY18" fmla="*/ 2914899 h 2916007"/>
                <a:gd name="connsiteX19" fmla="*/ 3207019 w 3207019"/>
                <a:gd name="connsiteY19" fmla="*/ 2914899 h 2916007"/>
                <a:gd name="connsiteX0" fmla="*/ 357493 w 3207019"/>
                <a:gd name="connsiteY0" fmla="*/ 2916007 h 2916007"/>
                <a:gd name="connsiteX1" fmla="*/ 655081 w 3207019"/>
                <a:gd name="connsiteY1" fmla="*/ 2912690 h 2916007"/>
                <a:gd name="connsiteX2" fmla="*/ 654319 w 3207019"/>
                <a:gd name="connsiteY2" fmla="*/ 2667249 h 2916007"/>
                <a:gd name="connsiteX3" fmla="*/ 63769 w 3207019"/>
                <a:gd name="connsiteY3" fmla="*/ 1600449 h 2916007"/>
                <a:gd name="connsiteX4" fmla="*/ 260745 w 3207019"/>
                <a:gd name="connsiteY4" fmla="*/ 1431970 h 2916007"/>
                <a:gd name="connsiteX5" fmla="*/ 682894 w 3207019"/>
                <a:gd name="connsiteY5" fmla="*/ 1914774 h 2916007"/>
                <a:gd name="connsiteX6" fmla="*/ 625744 w 3207019"/>
                <a:gd name="connsiteY6" fmla="*/ 447924 h 2916007"/>
                <a:gd name="connsiteX7" fmla="*/ 765499 w 3207019"/>
                <a:gd name="connsiteY7" fmla="*/ 0 h 2916007"/>
                <a:gd name="connsiteX8" fmla="*/ 901969 w 3207019"/>
                <a:gd name="connsiteY8" fmla="*/ 457449 h 2916007"/>
                <a:gd name="connsiteX9" fmla="*/ 968644 w 3207019"/>
                <a:gd name="connsiteY9" fmla="*/ 1428999 h 2916007"/>
                <a:gd name="connsiteX10" fmla="*/ 1155103 w 3207019"/>
                <a:gd name="connsiteY10" fmla="*/ 1003117 h 2916007"/>
                <a:gd name="connsiteX11" fmla="*/ 1323964 w 3207019"/>
                <a:gd name="connsiteY11" fmla="*/ 1432656 h 2916007"/>
                <a:gd name="connsiteX12" fmla="*/ 1509892 w 3207019"/>
                <a:gd name="connsiteY12" fmla="*/ 1043352 h 2916007"/>
                <a:gd name="connsiteX13" fmla="*/ 1685229 w 3207019"/>
                <a:gd name="connsiteY13" fmla="*/ 1458260 h 2916007"/>
                <a:gd name="connsiteX14" fmla="*/ 1839075 w 3207019"/>
                <a:gd name="connsiteY14" fmla="*/ 1120162 h 2916007"/>
                <a:gd name="connsiteX15" fmla="*/ 1985609 w 3207019"/>
                <a:gd name="connsiteY15" fmla="*/ 1447287 h 2916007"/>
                <a:gd name="connsiteX16" fmla="*/ 1977532 w 3207019"/>
                <a:gd name="connsiteY16" fmla="*/ 2225441 h 2916007"/>
                <a:gd name="connsiteX17" fmla="*/ 1861021 w 3207019"/>
                <a:gd name="connsiteY17" fmla="*/ 2597833 h 2916007"/>
                <a:gd name="connsiteX18" fmla="*/ 1786956 w 3207019"/>
                <a:gd name="connsiteY18" fmla="*/ 2914899 h 2916007"/>
                <a:gd name="connsiteX19" fmla="*/ 3207019 w 3207019"/>
                <a:gd name="connsiteY19" fmla="*/ 2914899 h 2916007"/>
                <a:gd name="connsiteX0" fmla="*/ 357493 w 3207019"/>
                <a:gd name="connsiteY0" fmla="*/ 2916007 h 2916007"/>
                <a:gd name="connsiteX1" fmla="*/ 655081 w 3207019"/>
                <a:gd name="connsiteY1" fmla="*/ 2912690 h 2916007"/>
                <a:gd name="connsiteX2" fmla="*/ 654319 w 3207019"/>
                <a:gd name="connsiteY2" fmla="*/ 2667249 h 2916007"/>
                <a:gd name="connsiteX3" fmla="*/ 63769 w 3207019"/>
                <a:gd name="connsiteY3" fmla="*/ 1600449 h 2916007"/>
                <a:gd name="connsiteX4" fmla="*/ 260745 w 3207019"/>
                <a:gd name="connsiteY4" fmla="*/ 1431970 h 2916007"/>
                <a:gd name="connsiteX5" fmla="*/ 682894 w 3207019"/>
                <a:gd name="connsiteY5" fmla="*/ 1914774 h 2916007"/>
                <a:gd name="connsiteX6" fmla="*/ 625744 w 3207019"/>
                <a:gd name="connsiteY6" fmla="*/ 447924 h 2916007"/>
                <a:gd name="connsiteX7" fmla="*/ 765499 w 3207019"/>
                <a:gd name="connsiteY7" fmla="*/ 0 h 2916007"/>
                <a:gd name="connsiteX8" fmla="*/ 901969 w 3207019"/>
                <a:gd name="connsiteY8" fmla="*/ 457449 h 2916007"/>
                <a:gd name="connsiteX9" fmla="*/ 968644 w 3207019"/>
                <a:gd name="connsiteY9" fmla="*/ 1428999 h 2916007"/>
                <a:gd name="connsiteX10" fmla="*/ 1155103 w 3207019"/>
                <a:gd name="connsiteY10" fmla="*/ 1003117 h 2916007"/>
                <a:gd name="connsiteX11" fmla="*/ 1323964 w 3207019"/>
                <a:gd name="connsiteY11" fmla="*/ 1432656 h 2916007"/>
                <a:gd name="connsiteX12" fmla="*/ 1509892 w 3207019"/>
                <a:gd name="connsiteY12" fmla="*/ 1043352 h 2916007"/>
                <a:gd name="connsiteX13" fmla="*/ 1685229 w 3207019"/>
                <a:gd name="connsiteY13" fmla="*/ 1458260 h 2916007"/>
                <a:gd name="connsiteX14" fmla="*/ 1839075 w 3207019"/>
                <a:gd name="connsiteY14" fmla="*/ 1120162 h 2916007"/>
                <a:gd name="connsiteX15" fmla="*/ 1985609 w 3207019"/>
                <a:gd name="connsiteY15" fmla="*/ 1447287 h 2916007"/>
                <a:gd name="connsiteX16" fmla="*/ 1977532 w 3207019"/>
                <a:gd name="connsiteY16" fmla="*/ 2225441 h 2916007"/>
                <a:gd name="connsiteX17" fmla="*/ 1861021 w 3207019"/>
                <a:gd name="connsiteY17" fmla="*/ 2597833 h 2916007"/>
                <a:gd name="connsiteX18" fmla="*/ 1786956 w 3207019"/>
                <a:gd name="connsiteY18" fmla="*/ 2914899 h 2916007"/>
                <a:gd name="connsiteX19" fmla="*/ 3207019 w 3207019"/>
                <a:gd name="connsiteY19" fmla="*/ 2914899 h 2916007"/>
                <a:gd name="connsiteX0" fmla="*/ 357493 w 3207019"/>
                <a:gd name="connsiteY0" fmla="*/ 2894583 h 2894583"/>
                <a:gd name="connsiteX1" fmla="*/ 655081 w 3207019"/>
                <a:gd name="connsiteY1" fmla="*/ 2891266 h 2894583"/>
                <a:gd name="connsiteX2" fmla="*/ 654319 w 3207019"/>
                <a:gd name="connsiteY2" fmla="*/ 2645825 h 2894583"/>
                <a:gd name="connsiteX3" fmla="*/ 63769 w 3207019"/>
                <a:gd name="connsiteY3" fmla="*/ 1579025 h 2894583"/>
                <a:gd name="connsiteX4" fmla="*/ 260745 w 3207019"/>
                <a:gd name="connsiteY4" fmla="*/ 1410546 h 2894583"/>
                <a:gd name="connsiteX5" fmla="*/ 682894 w 3207019"/>
                <a:gd name="connsiteY5" fmla="*/ 1893350 h 2894583"/>
                <a:gd name="connsiteX6" fmla="*/ 625744 w 3207019"/>
                <a:gd name="connsiteY6" fmla="*/ 426500 h 2894583"/>
                <a:gd name="connsiteX7" fmla="*/ 754786 w 3207019"/>
                <a:gd name="connsiteY7" fmla="*/ 0 h 2894583"/>
                <a:gd name="connsiteX8" fmla="*/ 901969 w 3207019"/>
                <a:gd name="connsiteY8" fmla="*/ 436025 h 2894583"/>
                <a:gd name="connsiteX9" fmla="*/ 968644 w 3207019"/>
                <a:gd name="connsiteY9" fmla="*/ 1407575 h 2894583"/>
                <a:gd name="connsiteX10" fmla="*/ 1155103 w 3207019"/>
                <a:gd name="connsiteY10" fmla="*/ 981693 h 2894583"/>
                <a:gd name="connsiteX11" fmla="*/ 1323964 w 3207019"/>
                <a:gd name="connsiteY11" fmla="*/ 1411232 h 2894583"/>
                <a:gd name="connsiteX12" fmla="*/ 1509892 w 3207019"/>
                <a:gd name="connsiteY12" fmla="*/ 1021928 h 2894583"/>
                <a:gd name="connsiteX13" fmla="*/ 1685229 w 3207019"/>
                <a:gd name="connsiteY13" fmla="*/ 1436836 h 2894583"/>
                <a:gd name="connsiteX14" fmla="*/ 1839075 w 3207019"/>
                <a:gd name="connsiteY14" fmla="*/ 1098738 h 2894583"/>
                <a:gd name="connsiteX15" fmla="*/ 1985609 w 3207019"/>
                <a:gd name="connsiteY15" fmla="*/ 1425863 h 2894583"/>
                <a:gd name="connsiteX16" fmla="*/ 1977532 w 3207019"/>
                <a:gd name="connsiteY16" fmla="*/ 2204017 h 2894583"/>
                <a:gd name="connsiteX17" fmla="*/ 1861021 w 3207019"/>
                <a:gd name="connsiteY17" fmla="*/ 2576409 h 2894583"/>
                <a:gd name="connsiteX18" fmla="*/ 1786956 w 3207019"/>
                <a:gd name="connsiteY18" fmla="*/ 2893475 h 2894583"/>
                <a:gd name="connsiteX19" fmla="*/ 3207019 w 3207019"/>
                <a:gd name="connsiteY19" fmla="*/ 2893475 h 2894583"/>
                <a:gd name="connsiteX0" fmla="*/ 357493 w 3207019"/>
                <a:gd name="connsiteY0" fmla="*/ 2894583 h 2894583"/>
                <a:gd name="connsiteX1" fmla="*/ 655081 w 3207019"/>
                <a:gd name="connsiteY1" fmla="*/ 2891266 h 2894583"/>
                <a:gd name="connsiteX2" fmla="*/ 654319 w 3207019"/>
                <a:gd name="connsiteY2" fmla="*/ 2645825 h 2894583"/>
                <a:gd name="connsiteX3" fmla="*/ 63769 w 3207019"/>
                <a:gd name="connsiteY3" fmla="*/ 1579025 h 2894583"/>
                <a:gd name="connsiteX4" fmla="*/ 260745 w 3207019"/>
                <a:gd name="connsiteY4" fmla="*/ 1410546 h 2894583"/>
                <a:gd name="connsiteX5" fmla="*/ 682894 w 3207019"/>
                <a:gd name="connsiteY5" fmla="*/ 1893350 h 2894583"/>
                <a:gd name="connsiteX6" fmla="*/ 625744 w 3207019"/>
                <a:gd name="connsiteY6" fmla="*/ 426500 h 2894583"/>
                <a:gd name="connsiteX7" fmla="*/ 754786 w 3207019"/>
                <a:gd name="connsiteY7" fmla="*/ 0 h 2894583"/>
                <a:gd name="connsiteX8" fmla="*/ 901969 w 3207019"/>
                <a:gd name="connsiteY8" fmla="*/ 436025 h 2894583"/>
                <a:gd name="connsiteX9" fmla="*/ 968644 w 3207019"/>
                <a:gd name="connsiteY9" fmla="*/ 1407575 h 2894583"/>
                <a:gd name="connsiteX10" fmla="*/ 1155103 w 3207019"/>
                <a:gd name="connsiteY10" fmla="*/ 981693 h 2894583"/>
                <a:gd name="connsiteX11" fmla="*/ 1323964 w 3207019"/>
                <a:gd name="connsiteY11" fmla="*/ 1411232 h 2894583"/>
                <a:gd name="connsiteX12" fmla="*/ 1509892 w 3207019"/>
                <a:gd name="connsiteY12" fmla="*/ 1021928 h 2894583"/>
                <a:gd name="connsiteX13" fmla="*/ 1685229 w 3207019"/>
                <a:gd name="connsiteY13" fmla="*/ 1436836 h 2894583"/>
                <a:gd name="connsiteX14" fmla="*/ 1839075 w 3207019"/>
                <a:gd name="connsiteY14" fmla="*/ 1098738 h 2894583"/>
                <a:gd name="connsiteX15" fmla="*/ 1985609 w 3207019"/>
                <a:gd name="connsiteY15" fmla="*/ 1425863 h 2894583"/>
                <a:gd name="connsiteX16" fmla="*/ 1977532 w 3207019"/>
                <a:gd name="connsiteY16" fmla="*/ 2204017 h 2894583"/>
                <a:gd name="connsiteX17" fmla="*/ 1861021 w 3207019"/>
                <a:gd name="connsiteY17" fmla="*/ 2576409 h 2894583"/>
                <a:gd name="connsiteX18" fmla="*/ 1786956 w 3207019"/>
                <a:gd name="connsiteY18" fmla="*/ 2893475 h 2894583"/>
                <a:gd name="connsiteX19" fmla="*/ 3207019 w 3207019"/>
                <a:gd name="connsiteY19" fmla="*/ 2893475 h 2894583"/>
                <a:gd name="connsiteX0" fmla="*/ 357493 w 3207019"/>
                <a:gd name="connsiteY0" fmla="*/ 2899940 h 2899940"/>
                <a:gd name="connsiteX1" fmla="*/ 655081 w 3207019"/>
                <a:gd name="connsiteY1" fmla="*/ 2896623 h 2899940"/>
                <a:gd name="connsiteX2" fmla="*/ 654319 w 3207019"/>
                <a:gd name="connsiteY2" fmla="*/ 2651182 h 2899940"/>
                <a:gd name="connsiteX3" fmla="*/ 63769 w 3207019"/>
                <a:gd name="connsiteY3" fmla="*/ 1584382 h 2899940"/>
                <a:gd name="connsiteX4" fmla="*/ 260745 w 3207019"/>
                <a:gd name="connsiteY4" fmla="*/ 1415903 h 2899940"/>
                <a:gd name="connsiteX5" fmla="*/ 682894 w 3207019"/>
                <a:gd name="connsiteY5" fmla="*/ 1898707 h 2899940"/>
                <a:gd name="connsiteX6" fmla="*/ 625744 w 3207019"/>
                <a:gd name="connsiteY6" fmla="*/ 431857 h 2899940"/>
                <a:gd name="connsiteX7" fmla="*/ 765498 w 3207019"/>
                <a:gd name="connsiteY7" fmla="*/ 0 h 2899940"/>
                <a:gd name="connsiteX8" fmla="*/ 901969 w 3207019"/>
                <a:gd name="connsiteY8" fmla="*/ 441382 h 2899940"/>
                <a:gd name="connsiteX9" fmla="*/ 968644 w 3207019"/>
                <a:gd name="connsiteY9" fmla="*/ 1412932 h 2899940"/>
                <a:gd name="connsiteX10" fmla="*/ 1155103 w 3207019"/>
                <a:gd name="connsiteY10" fmla="*/ 987050 h 2899940"/>
                <a:gd name="connsiteX11" fmla="*/ 1323964 w 3207019"/>
                <a:gd name="connsiteY11" fmla="*/ 1416589 h 2899940"/>
                <a:gd name="connsiteX12" fmla="*/ 1509892 w 3207019"/>
                <a:gd name="connsiteY12" fmla="*/ 1027285 h 2899940"/>
                <a:gd name="connsiteX13" fmla="*/ 1685229 w 3207019"/>
                <a:gd name="connsiteY13" fmla="*/ 1442193 h 2899940"/>
                <a:gd name="connsiteX14" fmla="*/ 1839075 w 3207019"/>
                <a:gd name="connsiteY14" fmla="*/ 1104095 h 2899940"/>
                <a:gd name="connsiteX15" fmla="*/ 1985609 w 3207019"/>
                <a:gd name="connsiteY15" fmla="*/ 1431220 h 2899940"/>
                <a:gd name="connsiteX16" fmla="*/ 1977532 w 3207019"/>
                <a:gd name="connsiteY16" fmla="*/ 2209374 h 2899940"/>
                <a:gd name="connsiteX17" fmla="*/ 1861021 w 3207019"/>
                <a:gd name="connsiteY17" fmla="*/ 2581766 h 2899940"/>
                <a:gd name="connsiteX18" fmla="*/ 1786956 w 3207019"/>
                <a:gd name="connsiteY18" fmla="*/ 2898832 h 2899940"/>
                <a:gd name="connsiteX19" fmla="*/ 3207019 w 3207019"/>
                <a:gd name="connsiteY19" fmla="*/ 2898832 h 2899940"/>
                <a:gd name="connsiteX0" fmla="*/ 357493 w 3207019"/>
                <a:gd name="connsiteY0" fmla="*/ 2899940 h 2908847"/>
                <a:gd name="connsiteX1" fmla="*/ 655081 w 3207019"/>
                <a:gd name="connsiteY1" fmla="*/ 2896623 h 2908847"/>
                <a:gd name="connsiteX2" fmla="*/ 654319 w 3207019"/>
                <a:gd name="connsiteY2" fmla="*/ 2651182 h 2908847"/>
                <a:gd name="connsiteX3" fmla="*/ 63769 w 3207019"/>
                <a:gd name="connsiteY3" fmla="*/ 1584382 h 2908847"/>
                <a:gd name="connsiteX4" fmla="*/ 260745 w 3207019"/>
                <a:gd name="connsiteY4" fmla="*/ 1415903 h 2908847"/>
                <a:gd name="connsiteX5" fmla="*/ 682894 w 3207019"/>
                <a:gd name="connsiteY5" fmla="*/ 1898707 h 2908847"/>
                <a:gd name="connsiteX6" fmla="*/ 625744 w 3207019"/>
                <a:gd name="connsiteY6" fmla="*/ 431857 h 2908847"/>
                <a:gd name="connsiteX7" fmla="*/ 765498 w 3207019"/>
                <a:gd name="connsiteY7" fmla="*/ 0 h 2908847"/>
                <a:gd name="connsiteX8" fmla="*/ 901969 w 3207019"/>
                <a:gd name="connsiteY8" fmla="*/ 441382 h 2908847"/>
                <a:gd name="connsiteX9" fmla="*/ 968644 w 3207019"/>
                <a:gd name="connsiteY9" fmla="*/ 1412932 h 2908847"/>
                <a:gd name="connsiteX10" fmla="*/ 1155103 w 3207019"/>
                <a:gd name="connsiteY10" fmla="*/ 987050 h 2908847"/>
                <a:gd name="connsiteX11" fmla="*/ 1323964 w 3207019"/>
                <a:gd name="connsiteY11" fmla="*/ 1416589 h 2908847"/>
                <a:gd name="connsiteX12" fmla="*/ 1509892 w 3207019"/>
                <a:gd name="connsiteY12" fmla="*/ 1027285 h 2908847"/>
                <a:gd name="connsiteX13" fmla="*/ 1685229 w 3207019"/>
                <a:gd name="connsiteY13" fmla="*/ 1442193 h 2908847"/>
                <a:gd name="connsiteX14" fmla="*/ 1839075 w 3207019"/>
                <a:gd name="connsiteY14" fmla="*/ 1104095 h 2908847"/>
                <a:gd name="connsiteX15" fmla="*/ 1985609 w 3207019"/>
                <a:gd name="connsiteY15" fmla="*/ 1431220 h 2908847"/>
                <a:gd name="connsiteX16" fmla="*/ 1977532 w 3207019"/>
                <a:gd name="connsiteY16" fmla="*/ 2209374 h 2908847"/>
                <a:gd name="connsiteX17" fmla="*/ 1861021 w 3207019"/>
                <a:gd name="connsiteY17" fmla="*/ 2581766 h 2908847"/>
                <a:gd name="connsiteX18" fmla="*/ 1786956 w 3207019"/>
                <a:gd name="connsiteY18" fmla="*/ 2898832 h 2908847"/>
                <a:gd name="connsiteX19" fmla="*/ 2496608 w 3207019"/>
                <a:gd name="connsiteY19" fmla="*/ 2908634 h 2908847"/>
                <a:gd name="connsiteX20" fmla="*/ 3207019 w 3207019"/>
                <a:gd name="connsiteY20" fmla="*/ 2898832 h 2908847"/>
                <a:gd name="connsiteX0" fmla="*/ 357493 w 3207019"/>
                <a:gd name="connsiteY0" fmla="*/ 2899940 h 2908956"/>
                <a:gd name="connsiteX1" fmla="*/ 655081 w 3207019"/>
                <a:gd name="connsiteY1" fmla="*/ 2896623 h 2908956"/>
                <a:gd name="connsiteX2" fmla="*/ 654319 w 3207019"/>
                <a:gd name="connsiteY2" fmla="*/ 2651182 h 2908956"/>
                <a:gd name="connsiteX3" fmla="*/ 63769 w 3207019"/>
                <a:gd name="connsiteY3" fmla="*/ 1584382 h 2908956"/>
                <a:gd name="connsiteX4" fmla="*/ 260745 w 3207019"/>
                <a:gd name="connsiteY4" fmla="*/ 1415903 h 2908956"/>
                <a:gd name="connsiteX5" fmla="*/ 682894 w 3207019"/>
                <a:gd name="connsiteY5" fmla="*/ 1898707 h 2908956"/>
                <a:gd name="connsiteX6" fmla="*/ 625744 w 3207019"/>
                <a:gd name="connsiteY6" fmla="*/ 431857 h 2908956"/>
                <a:gd name="connsiteX7" fmla="*/ 765498 w 3207019"/>
                <a:gd name="connsiteY7" fmla="*/ 0 h 2908956"/>
                <a:gd name="connsiteX8" fmla="*/ 901969 w 3207019"/>
                <a:gd name="connsiteY8" fmla="*/ 441382 h 2908956"/>
                <a:gd name="connsiteX9" fmla="*/ 968644 w 3207019"/>
                <a:gd name="connsiteY9" fmla="*/ 1412932 h 2908956"/>
                <a:gd name="connsiteX10" fmla="*/ 1155103 w 3207019"/>
                <a:gd name="connsiteY10" fmla="*/ 987050 h 2908956"/>
                <a:gd name="connsiteX11" fmla="*/ 1323964 w 3207019"/>
                <a:gd name="connsiteY11" fmla="*/ 1416589 h 2908956"/>
                <a:gd name="connsiteX12" fmla="*/ 1509892 w 3207019"/>
                <a:gd name="connsiteY12" fmla="*/ 1027285 h 2908956"/>
                <a:gd name="connsiteX13" fmla="*/ 1685229 w 3207019"/>
                <a:gd name="connsiteY13" fmla="*/ 1442193 h 2908956"/>
                <a:gd name="connsiteX14" fmla="*/ 1839075 w 3207019"/>
                <a:gd name="connsiteY14" fmla="*/ 1104095 h 2908956"/>
                <a:gd name="connsiteX15" fmla="*/ 1985609 w 3207019"/>
                <a:gd name="connsiteY15" fmla="*/ 1431220 h 2908956"/>
                <a:gd name="connsiteX16" fmla="*/ 1977532 w 3207019"/>
                <a:gd name="connsiteY16" fmla="*/ 2209374 h 2908956"/>
                <a:gd name="connsiteX17" fmla="*/ 1861021 w 3207019"/>
                <a:gd name="connsiteY17" fmla="*/ 2581766 h 2908956"/>
                <a:gd name="connsiteX18" fmla="*/ 1786956 w 3207019"/>
                <a:gd name="connsiteY18" fmla="*/ 2898832 h 2908956"/>
                <a:gd name="connsiteX19" fmla="*/ 2496608 w 3207019"/>
                <a:gd name="connsiteY19" fmla="*/ 2908634 h 2908956"/>
                <a:gd name="connsiteX20" fmla="*/ 3207019 w 3207019"/>
                <a:gd name="connsiteY20" fmla="*/ 2898832 h 2908956"/>
                <a:gd name="connsiteX0" fmla="*/ 357493 w 3207019"/>
                <a:gd name="connsiteY0" fmla="*/ 2899940 h 2908956"/>
                <a:gd name="connsiteX1" fmla="*/ 655081 w 3207019"/>
                <a:gd name="connsiteY1" fmla="*/ 2896623 h 2908956"/>
                <a:gd name="connsiteX2" fmla="*/ 654319 w 3207019"/>
                <a:gd name="connsiteY2" fmla="*/ 2651182 h 2908956"/>
                <a:gd name="connsiteX3" fmla="*/ 63769 w 3207019"/>
                <a:gd name="connsiteY3" fmla="*/ 1584382 h 2908956"/>
                <a:gd name="connsiteX4" fmla="*/ 260745 w 3207019"/>
                <a:gd name="connsiteY4" fmla="*/ 1415903 h 2908956"/>
                <a:gd name="connsiteX5" fmla="*/ 682894 w 3207019"/>
                <a:gd name="connsiteY5" fmla="*/ 1898707 h 2908956"/>
                <a:gd name="connsiteX6" fmla="*/ 625744 w 3207019"/>
                <a:gd name="connsiteY6" fmla="*/ 431857 h 2908956"/>
                <a:gd name="connsiteX7" fmla="*/ 765498 w 3207019"/>
                <a:gd name="connsiteY7" fmla="*/ 0 h 2908956"/>
                <a:gd name="connsiteX8" fmla="*/ 901969 w 3207019"/>
                <a:gd name="connsiteY8" fmla="*/ 441382 h 2908956"/>
                <a:gd name="connsiteX9" fmla="*/ 968644 w 3207019"/>
                <a:gd name="connsiteY9" fmla="*/ 1412932 h 2908956"/>
                <a:gd name="connsiteX10" fmla="*/ 1155103 w 3207019"/>
                <a:gd name="connsiteY10" fmla="*/ 987050 h 2908956"/>
                <a:gd name="connsiteX11" fmla="*/ 1323964 w 3207019"/>
                <a:gd name="connsiteY11" fmla="*/ 1416589 h 2908956"/>
                <a:gd name="connsiteX12" fmla="*/ 1509892 w 3207019"/>
                <a:gd name="connsiteY12" fmla="*/ 1027285 h 2908956"/>
                <a:gd name="connsiteX13" fmla="*/ 1685229 w 3207019"/>
                <a:gd name="connsiteY13" fmla="*/ 1442193 h 2908956"/>
                <a:gd name="connsiteX14" fmla="*/ 1839075 w 3207019"/>
                <a:gd name="connsiteY14" fmla="*/ 1104095 h 2908956"/>
                <a:gd name="connsiteX15" fmla="*/ 1985609 w 3207019"/>
                <a:gd name="connsiteY15" fmla="*/ 1431220 h 2908956"/>
                <a:gd name="connsiteX16" fmla="*/ 1977532 w 3207019"/>
                <a:gd name="connsiteY16" fmla="*/ 2209374 h 2908956"/>
                <a:gd name="connsiteX17" fmla="*/ 1861021 w 3207019"/>
                <a:gd name="connsiteY17" fmla="*/ 2581766 h 2908956"/>
                <a:gd name="connsiteX18" fmla="*/ 1786956 w 3207019"/>
                <a:gd name="connsiteY18" fmla="*/ 2898832 h 2908956"/>
                <a:gd name="connsiteX19" fmla="*/ 2496608 w 3207019"/>
                <a:gd name="connsiteY19" fmla="*/ 2908634 h 2908956"/>
                <a:gd name="connsiteX20" fmla="*/ 3207019 w 3207019"/>
                <a:gd name="connsiteY20" fmla="*/ 2898832 h 2908956"/>
                <a:gd name="connsiteX0" fmla="*/ 357493 w 3207019"/>
                <a:gd name="connsiteY0" fmla="*/ 2899940 h 2899940"/>
                <a:gd name="connsiteX1" fmla="*/ 655081 w 3207019"/>
                <a:gd name="connsiteY1" fmla="*/ 2896623 h 2899940"/>
                <a:gd name="connsiteX2" fmla="*/ 654319 w 3207019"/>
                <a:gd name="connsiteY2" fmla="*/ 2651182 h 2899940"/>
                <a:gd name="connsiteX3" fmla="*/ 63769 w 3207019"/>
                <a:gd name="connsiteY3" fmla="*/ 1584382 h 2899940"/>
                <a:gd name="connsiteX4" fmla="*/ 260745 w 3207019"/>
                <a:gd name="connsiteY4" fmla="*/ 1415903 h 2899940"/>
                <a:gd name="connsiteX5" fmla="*/ 682894 w 3207019"/>
                <a:gd name="connsiteY5" fmla="*/ 1898707 h 2899940"/>
                <a:gd name="connsiteX6" fmla="*/ 625744 w 3207019"/>
                <a:gd name="connsiteY6" fmla="*/ 431857 h 2899940"/>
                <a:gd name="connsiteX7" fmla="*/ 765498 w 3207019"/>
                <a:gd name="connsiteY7" fmla="*/ 0 h 2899940"/>
                <a:gd name="connsiteX8" fmla="*/ 901969 w 3207019"/>
                <a:gd name="connsiteY8" fmla="*/ 441382 h 2899940"/>
                <a:gd name="connsiteX9" fmla="*/ 968644 w 3207019"/>
                <a:gd name="connsiteY9" fmla="*/ 1412932 h 2899940"/>
                <a:gd name="connsiteX10" fmla="*/ 1155103 w 3207019"/>
                <a:gd name="connsiteY10" fmla="*/ 987050 h 2899940"/>
                <a:gd name="connsiteX11" fmla="*/ 1323964 w 3207019"/>
                <a:gd name="connsiteY11" fmla="*/ 1416589 h 2899940"/>
                <a:gd name="connsiteX12" fmla="*/ 1509892 w 3207019"/>
                <a:gd name="connsiteY12" fmla="*/ 1027285 h 2899940"/>
                <a:gd name="connsiteX13" fmla="*/ 1685229 w 3207019"/>
                <a:gd name="connsiteY13" fmla="*/ 1442193 h 2899940"/>
                <a:gd name="connsiteX14" fmla="*/ 1839075 w 3207019"/>
                <a:gd name="connsiteY14" fmla="*/ 1104095 h 2899940"/>
                <a:gd name="connsiteX15" fmla="*/ 1985609 w 3207019"/>
                <a:gd name="connsiteY15" fmla="*/ 1431220 h 2899940"/>
                <a:gd name="connsiteX16" fmla="*/ 1977532 w 3207019"/>
                <a:gd name="connsiteY16" fmla="*/ 2209374 h 2899940"/>
                <a:gd name="connsiteX17" fmla="*/ 1861021 w 3207019"/>
                <a:gd name="connsiteY17" fmla="*/ 2581766 h 2899940"/>
                <a:gd name="connsiteX18" fmla="*/ 1786956 w 3207019"/>
                <a:gd name="connsiteY18" fmla="*/ 2898832 h 2899940"/>
                <a:gd name="connsiteX19" fmla="*/ 2453760 w 3207019"/>
                <a:gd name="connsiteY19" fmla="*/ 2897922 h 2899940"/>
                <a:gd name="connsiteX20" fmla="*/ 3207019 w 3207019"/>
                <a:gd name="connsiteY20" fmla="*/ 2898832 h 2899940"/>
                <a:gd name="connsiteX0" fmla="*/ 357493 w 3207019"/>
                <a:gd name="connsiteY0" fmla="*/ 2899940 h 2899940"/>
                <a:gd name="connsiteX1" fmla="*/ 655081 w 3207019"/>
                <a:gd name="connsiteY1" fmla="*/ 2896623 h 2899940"/>
                <a:gd name="connsiteX2" fmla="*/ 654319 w 3207019"/>
                <a:gd name="connsiteY2" fmla="*/ 2651182 h 2899940"/>
                <a:gd name="connsiteX3" fmla="*/ 63769 w 3207019"/>
                <a:gd name="connsiteY3" fmla="*/ 1584382 h 2899940"/>
                <a:gd name="connsiteX4" fmla="*/ 260745 w 3207019"/>
                <a:gd name="connsiteY4" fmla="*/ 1415903 h 2899940"/>
                <a:gd name="connsiteX5" fmla="*/ 682894 w 3207019"/>
                <a:gd name="connsiteY5" fmla="*/ 1898707 h 2899940"/>
                <a:gd name="connsiteX6" fmla="*/ 625744 w 3207019"/>
                <a:gd name="connsiteY6" fmla="*/ 431857 h 2899940"/>
                <a:gd name="connsiteX7" fmla="*/ 765498 w 3207019"/>
                <a:gd name="connsiteY7" fmla="*/ 0 h 2899940"/>
                <a:gd name="connsiteX8" fmla="*/ 901969 w 3207019"/>
                <a:gd name="connsiteY8" fmla="*/ 441382 h 2899940"/>
                <a:gd name="connsiteX9" fmla="*/ 968644 w 3207019"/>
                <a:gd name="connsiteY9" fmla="*/ 1412932 h 2899940"/>
                <a:gd name="connsiteX10" fmla="*/ 1155103 w 3207019"/>
                <a:gd name="connsiteY10" fmla="*/ 987050 h 2899940"/>
                <a:gd name="connsiteX11" fmla="*/ 1323964 w 3207019"/>
                <a:gd name="connsiteY11" fmla="*/ 1416589 h 2899940"/>
                <a:gd name="connsiteX12" fmla="*/ 1509892 w 3207019"/>
                <a:gd name="connsiteY12" fmla="*/ 1027285 h 2899940"/>
                <a:gd name="connsiteX13" fmla="*/ 1685229 w 3207019"/>
                <a:gd name="connsiteY13" fmla="*/ 1442193 h 2899940"/>
                <a:gd name="connsiteX14" fmla="*/ 1839075 w 3207019"/>
                <a:gd name="connsiteY14" fmla="*/ 1104095 h 2899940"/>
                <a:gd name="connsiteX15" fmla="*/ 1985609 w 3207019"/>
                <a:gd name="connsiteY15" fmla="*/ 1431220 h 2899940"/>
                <a:gd name="connsiteX16" fmla="*/ 1977532 w 3207019"/>
                <a:gd name="connsiteY16" fmla="*/ 2209374 h 2899940"/>
                <a:gd name="connsiteX17" fmla="*/ 1861021 w 3207019"/>
                <a:gd name="connsiteY17" fmla="*/ 2581766 h 2899940"/>
                <a:gd name="connsiteX18" fmla="*/ 1786956 w 3207019"/>
                <a:gd name="connsiteY18" fmla="*/ 2898832 h 2899940"/>
                <a:gd name="connsiteX19" fmla="*/ 2453760 w 3207019"/>
                <a:gd name="connsiteY19" fmla="*/ 2897922 h 2899940"/>
                <a:gd name="connsiteX20" fmla="*/ 3207019 w 3207019"/>
                <a:gd name="connsiteY20" fmla="*/ 2898832 h 2899940"/>
                <a:gd name="connsiteX0" fmla="*/ 357493 w 2453760"/>
                <a:gd name="connsiteY0" fmla="*/ 2899940 h 2899940"/>
                <a:gd name="connsiteX1" fmla="*/ 655081 w 2453760"/>
                <a:gd name="connsiteY1" fmla="*/ 2896623 h 2899940"/>
                <a:gd name="connsiteX2" fmla="*/ 654319 w 2453760"/>
                <a:gd name="connsiteY2" fmla="*/ 2651182 h 2899940"/>
                <a:gd name="connsiteX3" fmla="*/ 63769 w 2453760"/>
                <a:gd name="connsiteY3" fmla="*/ 1584382 h 2899940"/>
                <a:gd name="connsiteX4" fmla="*/ 260745 w 2453760"/>
                <a:gd name="connsiteY4" fmla="*/ 1415903 h 2899940"/>
                <a:gd name="connsiteX5" fmla="*/ 682894 w 2453760"/>
                <a:gd name="connsiteY5" fmla="*/ 1898707 h 2899940"/>
                <a:gd name="connsiteX6" fmla="*/ 625744 w 2453760"/>
                <a:gd name="connsiteY6" fmla="*/ 431857 h 2899940"/>
                <a:gd name="connsiteX7" fmla="*/ 765498 w 2453760"/>
                <a:gd name="connsiteY7" fmla="*/ 0 h 2899940"/>
                <a:gd name="connsiteX8" fmla="*/ 901969 w 2453760"/>
                <a:gd name="connsiteY8" fmla="*/ 441382 h 2899940"/>
                <a:gd name="connsiteX9" fmla="*/ 968644 w 2453760"/>
                <a:gd name="connsiteY9" fmla="*/ 1412932 h 2899940"/>
                <a:gd name="connsiteX10" fmla="*/ 1155103 w 2453760"/>
                <a:gd name="connsiteY10" fmla="*/ 987050 h 2899940"/>
                <a:gd name="connsiteX11" fmla="*/ 1323964 w 2453760"/>
                <a:gd name="connsiteY11" fmla="*/ 1416589 h 2899940"/>
                <a:gd name="connsiteX12" fmla="*/ 1509892 w 2453760"/>
                <a:gd name="connsiteY12" fmla="*/ 1027285 h 2899940"/>
                <a:gd name="connsiteX13" fmla="*/ 1685229 w 2453760"/>
                <a:gd name="connsiteY13" fmla="*/ 1442193 h 2899940"/>
                <a:gd name="connsiteX14" fmla="*/ 1839075 w 2453760"/>
                <a:gd name="connsiteY14" fmla="*/ 1104095 h 2899940"/>
                <a:gd name="connsiteX15" fmla="*/ 1985609 w 2453760"/>
                <a:gd name="connsiteY15" fmla="*/ 1431220 h 2899940"/>
                <a:gd name="connsiteX16" fmla="*/ 1977532 w 2453760"/>
                <a:gd name="connsiteY16" fmla="*/ 2209374 h 2899940"/>
                <a:gd name="connsiteX17" fmla="*/ 1861021 w 2453760"/>
                <a:gd name="connsiteY17" fmla="*/ 2581766 h 2899940"/>
                <a:gd name="connsiteX18" fmla="*/ 1786956 w 2453760"/>
                <a:gd name="connsiteY18" fmla="*/ 2898832 h 2899940"/>
                <a:gd name="connsiteX19" fmla="*/ 2453760 w 2453760"/>
                <a:gd name="connsiteY19" fmla="*/ 2897922 h 2899940"/>
                <a:gd name="connsiteX0" fmla="*/ 357493 w 2255587"/>
                <a:gd name="connsiteY0" fmla="*/ 2899940 h 2899940"/>
                <a:gd name="connsiteX1" fmla="*/ 655081 w 2255587"/>
                <a:gd name="connsiteY1" fmla="*/ 2896623 h 2899940"/>
                <a:gd name="connsiteX2" fmla="*/ 654319 w 2255587"/>
                <a:gd name="connsiteY2" fmla="*/ 2651182 h 2899940"/>
                <a:gd name="connsiteX3" fmla="*/ 63769 w 2255587"/>
                <a:gd name="connsiteY3" fmla="*/ 1584382 h 2899940"/>
                <a:gd name="connsiteX4" fmla="*/ 260745 w 2255587"/>
                <a:gd name="connsiteY4" fmla="*/ 1415903 h 2899940"/>
                <a:gd name="connsiteX5" fmla="*/ 682894 w 2255587"/>
                <a:gd name="connsiteY5" fmla="*/ 1898707 h 2899940"/>
                <a:gd name="connsiteX6" fmla="*/ 625744 w 2255587"/>
                <a:gd name="connsiteY6" fmla="*/ 431857 h 2899940"/>
                <a:gd name="connsiteX7" fmla="*/ 765498 w 2255587"/>
                <a:gd name="connsiteY7" fmla="*/ 0 h 2899940"/>
                <a:gd name="connsiteX8" fmla="*/ 901969 w 2255587"/>
                <a:gd name="connsiteY8" fmla="*/ 441382 h 2899940"/>
                <a:gd name="connsiteX9" fmla="*/ 968644 w 2255587"/>
                <a:gd name="connsiteY9" fmla="*/ 1412932 h 2899940"/>
                <a:gd name="connsiteX10" fmla="*/ 1155103 w 2255587"/>
                <a:gd name="connsiteY10" fmla="*/ 987050 h 2899940"/>
                <a:gd name="connsiteX11" fmla="*/ 1323964 w 2255587"/>
                <a:gd name="connsiteY11" fmla="*/ 1416589 h 2899940"/>
                <a:gd name="connsiteX12" fmla="*/ 1509892 w 2255587"/>
                <a:gd name="connsiteY12" fmla="*/ 1027285 h 2899940"/>
                <a:gd name="connsiteX13" fmla="*/ 1685229 w 2255587"/>
                <a:gd name="connsiteY13" fmla="*/ 1442193 h 2899940"/>
                <a:gd name="connsiteX14" fmla="*/ 1839075 w 2255587"/>
                <a:gd name="connsiteY14" fmla="*/ 1104095 h 2899940"/>
                <a:gd name="connsiteX15" fmla="*/ 1985609 w 2255587"/>
                <a:gd name="connsiteY15" fmla="*/ 1431220 h 2899940"/>
                <a:gd name="connsiteX16" fmla="*/ 1977532 w 2255587"/>
                <a:gd name="connsiteY16" fmla="*/ 2209374 h 2899940"/>
                <a:gd name="connsiteX17" fmla="*/ 1861021 w 2255587"/>
                <a:gd name="connsiteY17" fmla="*/ 2581766 h 2899940"/>
                <a:gd name="connsiteX18" fmla="*/ 1786956 w 2255587"/>
                <a:gd name="connsiteY18" fmla="*/ 2898832 h 2899940"/>
                <a:gd name="connsiteX19" fmla="*/ 2255587 w 2255587"/>
                <a:gd name="connsiteY19" fmla="*/ 2897922 h 2899940"/>
                <a:gd name="connsiteX0" fmla="*/ 0 w 6739960"/>
                <a:gd name="connsiteY0" fmla="*/ 2932076 h 2932076"/>
                <a:gd name="connsiteX1" fmla="*/ 5139454 w 6739960"/>
                <a:gd name="connsiteY1" fmla="*/ 2896623 h 2932076"/>
                <a:gd name="connsiteX2" fmla="*/ 5138692 w 6739960"/>
                <a:gd name="connsiteY2" fmla="*/ 2651182 h 2932076"/>
                <a:gd name="connsiteX3" fmla="*/ 4548142 w 6739960"/>
                <a:gd name="connsiteY3" fmla="*/ 1584382 h 2932076"/>
                <a:gd name="connsiteX4" fmla="*/ 4745118 w 6739960"/>
                <a:gd name="connsiteY4" fmla="*/ 1415903 h 2932076"/>
                <a:gd name="connsiteX5" fmla="*/ 5167267 w 6739960"/>
                <a:gd name="connsiteY5" fmla="*/ 1898707 h 2932076"/>
                <a:gd name="connsiteX6" fmla="*/ 5110117 w 6739960"/>
                <a:gd name="connsiteY6" fmla="*/ 431857 h 2932076"/>
                <a:gd name="connsiteX7" fmla="*/ 5249871 w 6739960"/>
                <a:gd name="connsiteY7" fmla="*/ 0 h 2932076"/>
                <a:gd name="connsiteX8" fmla="*/ 5386342 w 6739960"/>
                <a:gd name="connsiteY8" fmla="*/ 441382 h 2932076"/>
                <a:gd name="connsiteX9" fmla="*/ 5453017 w 6739960"/>
                <a:gd name="connsiteY9" fmla="*/ 1412932 h 2932076"/>
                <a:gd name="connsiteX10" fmla="*/ 5639476 w 6739960"/>
                <a:gd name="connsiteY10" fmla="*/ 987050 h 2932076"/>
                <a:gd name="connsiteX11" fmla="*/ 5808337 w 6739960"/>
                <a:gd name="connsiteY11" fmla="*/ 1416589 h 2932076"/>
                <a:gd name="connsiteX12" fmla="*/ 5994265 w 6739960"/>
                <a:gd name="connsiteY12" fmla="*/ 1027285 h 2932076"/>
                <a:gd name="connsiteX13" fmla="*/ 6169602 w 6739960"/>
                <a:gd name="connsiteY13" fmla="*/ 1442193 h 2932076"/>
                <a:gd name="connsiteX14" fmla="*/ 6323448 w 6739960"/>
                <a:gd name="connsiteY14" fmla="*/ 1104095 h 2932076"/>
                <a:gd name="connsiteX15" fmla="*/ 6469982 w 6739960"/>
                <a:gd name="connsiteY15" fmla="*/ 1431220 h 2932076"/>
                <a:gd name="connsiteX16" fmla="*/ 6461905 w 6739960"/>
                <a:gd name="connsiteY16" fmla="*/ 2209374 h 2932076"/>
                <a:gd name="connsiteX17" fmla="*/ 6345394 w 6739960"/>
                <a:gd name="connsiteY17" fmla="*/ 2581766 h 2932076"/>
                <a:gd name="connsiteX18" fmla="*/ 6271329 w 6739960"/>
                <a:gd name="connsiteY18" fmla="*/ 2898832 h 2932076"/>
                <a:gd name="connsiteX19" fmla="*/ 6739960 w 6739960"/>
                <a:gd name="connsiteY19" fmla="*/ 2897922 h 2932076"/>
                <a:gd name="connsiteX0" fmla="*/ 0 w 6739960"/>
                <a:gd name="connsiteY0" fmla="*/ 2932076 h 3011101"/>
                <a:gd name="connsiteX1" fmla="*/ 5139454 w 6739960"/>
                <a:gd name="connsiteY1" fmla="*/ 2896623 h 3011101"/>
                <a:gd name="connsiteX2" fmla="*/ 5138692 w 6739960"/>
                <a:gd name="connsiteY2" fmla="*/ 2651182 h 3011101"/>
                <a:gd name="connsiteX3" fmla="*/ 4548142 w 6739960"/>
                <a:gd name="connsiteY3" fmla="*/ 1584382 h 3011101"/>
                <a:gd name="connsiteX4" fmla="*/ 4745118 w 6739960"/>
                <a:gd name="connsiteY4" fmla="*/ 1415903 h 3011101"/>
                <a:gd name="connsiteX5" fmla="*/ 5167267 w 6739960"/>
                <a:gd name="connsiteY5" fmla="*/ 1898707 h 3011101"/>
                <a:gd name="connsiteX6" fmla="*/ 5110117 w 6739960"/>
                <a:gd name="connsiteY6" fmla="*/ 431857 h 3011101"/>
                <a:gd name="connsiteX7" fmla="*/ 5249871 w 6739960"/>
                <a:gd name="connsiteY7" fmla="*/ 0 h 3011101"/>
                <a:gd name="connsiteX8" fmla="*/ 5386342 w 6739960"/>
                <a:gd name="connsiteY8" fmla="*/ 441382 h 3011101"/>
                <a:gd name="connsiteX9" fmla="*/ 5453017 w 6739960"/>
                <a:gd name="connsiteY9" fmla="*/ 1412932 h 3011101"/>
                <a:gd name="connsiteX10" fmla="*/ 5639476 w 6739960"/>
                <a:gd name="connsiteY10" fmla="*/ 987050 h 3011101"/>
                <a:gd name="connsiteX11" fmla="*/ 5808337 w 6739960"/>
                <a:gd name="connsiteY11" fmla="*/ 1416589 h 3011101"/>
                <a:gd name="connsiteX12" fmla="*/ 5994265 w 6739960"/>
                <a:gd name="connsiteY12" fmla="*/ 1027285 h 3011101"/>
                <a:gd name="connsiteX13" fmla="*/ 6169602 w 6739960"/>
                <a:gd name="connsiteY13" fmla="*/ 1442193 h 3011101"/>
                <a:gd name="connsiteX14" fmla="*/ 6323448 w 6739960"/>
                <a:gd name="connsiteY14" fmla="*/ 1104095 h 3011101"/>
                <a:gd name="connsiteX15" fmla="*/ 6469982 w 6739960"/>
                <a:gd name="connsiteY15" fmla="*/ 1431220 h 3011101"/>
                <a:gd name="connsiteX16" fmla="*/ 6461905 w 6739960"/>
                <a:gd name="connsiteY16" fmla="*/ 2209374 h 3011101"/>
                <a:gd name="connsiteX17" fmla="*/ 6345394 w 6739960"/>
                <a:gd name="connsiteY17" fmla="*/ 2581766 h 3011101"/>
                <a:gd name="connsiteX18" fmla="*/ 6271329 w 6739960"/>
                <a:gd name="connsiteY18" fmla="*/ 2898832 h 3011101"/>
                <a:gd name="connsiteX19" fmla="*/ 6739960 w 6739960"/>
                <a:gd name="connsiteY19" fmla="*/ 2897922 h 3011101"/>
                <a:gd name="connsiteX0" fmla="*/ 0 w 6739960"/>
                <a:gd name="connsiteY0" fmla="*/ 2932076 h 3011101"/>
                <a:gd name="connsiteX1" fmla="*/ 5139454 w 6739960"/>
                <a:gd name="connsiteY1" fmla="*/ 2896623 h 3011101"/>
                <a:gd name="connsiteX2" fmla="*/ 5138692 w 6739960"/>
                <a:gd name="connsiteY2" fmla="*/ 2651182 h 3011101"/>
                <a:gd name="connsiteX3" fmla="*/ 4548142 w 6739960"/>
                <a:gd name="connsiteY3" fmla="*/ 1584382 h 3011101"/>
                <a:gd name="connsiteX4" fmla="*/ 4745118 w 6739960"/>
                <a:gd name="connsiteY4" fmla="*/ 1415903 h 3011101"/>
                <a:gd name="connsiteX5" fmla="*/ 5167267 w 6739960"/>
                <a:gd name="connsiteY5" fmla="*/ 1898707 h 3011101"/>
                <a:gd name="connsiteX6" fmla="*/ 5110117 w 6739960"/>
                <a:gd name="connsiteY6" fmla="*/ 431857 h 3011101"/>
                <a:gd name="connsiteX7" fmla="*/ 5249871 w 6739960"/>
                <a:gd name="connsiteY7" fmla="*/ 0 h 3011101"/>
                <a:gd name="connsiteX8" fmla="*/ 5386342 w 6739960"/>
                <a:gd name="connsiteY8" fmla="*/ 441382 h 3011101"/>
                <a:gd name="connsiteX9" fmla="*/ 5453017 w 6739960"/>
                <a:gd name="connsiteY9" fmla="*/ 1412932 h 3011101"/>
                <a:gd name="connsiteX10" fmla="*/ 5639476 w 6739960"/>
                <a:gd name="connsiteY10" fmla="*/ 987050 h 3011101"/>
                <a:gd name="connsiteX11" fmla="*/ 5808337 w 6739960"/>
                <a:gd name="connsiteY11" fmla="*/ 1416589 h 3011101"/>
                <a:gd name="connsiteX12" fmla="*/ 5994265 w 6739960"/>
                <a:gd name="connsiteY12" fmla="*/ 1027285 h 3011101"/>
                <a:gd name="connsiteX13" fmla="*/ 6169602 w 6739960"/>
                <a:gd name="connsiteY13" fmla="*/ 1442193 h 3011101"/>
                <a:gd name="connsiteX14" fmla="*/ 6323448 w 6739960"/>
                <a:gd name="connsiteY14" fmla="*/ 1104095 h 3011101"/>
                <a:gd name="connsiteX15" fmla="*/ 6469982 w 6739960"/>
                <a:gd name="connsiteY15" fmla="*/ 1431220 h 3011101"/>
                <a:gd name="connsiteX16" fmla="*/ 6461905 w 6739960"/>
                <a:gd name="connsiteY16" fmla="*/ 2209374 h 3011101"/>
                <a:gd name="connsiteX17" fmla="*/ 6345394 w 6739960"/>
                <a:gd name="connsiteY17" fmla="*/ 2581766 h 3011101"/>
                <a:gd name="connsiteX18" fmla="*/ 6271329 w 6739960"/>
                <a:gd name="connsiteY18" fmla="*/ 2898832 h 3011101"/>
                <a:gd name="connsiteX19" fmla="*/ 6739960 w 6739960"/>
                <a:gd name="connsiteY19" fmla="*/ 2897922 h 3011101"/>
                <a:gd name="connsiteX0" fmla="*/ 0 w 6739960"/>
                <a:gd name="connsiteY0" fmla="*/ 2932076 h 2932076"/>
                <a:gd name="connsiteX1" fmla="*/ 5139454 w 6739960"/>
                <a:gd name="connsiteY1" fmla="*/ 2896623 h 2932076"/>
                <a:gd name="connsiteX2" fmla="*/ 5138692 w 6739960"/>
                <a:gd name="connsiteY2" fmla="*/ 2651182 h 2932076"/>
                <a:gd name="connsiteX3" fmla="*/ 4548142 w 6739960"/>
                <a:gd name="connsiteY3" fmla="*/ 1584382 h 2932076"/>
                <a:gd name="connsiteX4" fmla="*/ 4745118 w 6739960"/>
                <a:gd name="connsiteY4" fmla="*/ 1415903 h 2932076"/>
                <a:gd name="connsiteX5" fmla="*/ 5167267 w 6739960"/>
                <a:gd name="connsiteY5" fmla="*/ 1898707 h 2932076"/>
                <a:gd name="connsiteX6" fmla="*/ 5110117 w 6739960"/>
                <a:gd name="connsiteY6" fmla="*/ 431857 h 2932076"/>
                <a:gd name="connsiteX7" fmla="*/ 5249871 w 6739960"/>
                <a:gd name="connsiteY7" fmla="*/ 0 h 2932076"/>
                <a:gd name="connsiteX8" fmla="*/ 5386342 w 6739960"/>
                <a:gd name="connsiteY8" fmla="*/ 441382 h 2932076"/>
                <a:gd name="connsiteX9" fmla="*/ 5453017 w 6739960"/>
                <a:gd name="connsiteY9" fmla="*/ 1412932 h 2932076"/>
                <a:gd name="connsiteX10" fmla="*/ 5639476 w 6739960"/>
                <a:gd name="connsiteY10" fmla="*/ 987050 h 2932076"/>
                <a:gd name="connsiteX11" fmla="*/ 5808337 w 6739960"/>
                <a:gd name="connsiteY11" fmla="*/ 1416589 h 2932076"/>
                <a:gd name="connsiteX12" fmla="*/ 5994265 w 6739960"/>
                <a:gd name="connsiteY12" fmla="*/ 1027285 h 2932076"/>
                <a:gd name="connsiteX13" fmla="*/ 6169602 w 6739960"/>
                <a:gd name="connsiteY13" fmla="*/ 1442193 h 2932076"/>
                <a:gd name="connsiteX14" fmla="*/ 6323448 w 6739960"/>
                <a:gd name="connsiteY14" fmla="*/ 1104095 h 2932076"/>
                <a:gd name="connsiteX15" fmla="*/ 6469982 w 6739960"/>
                <a:gd name="connsiteY15" fmla="*/ 1431220 h 2932076"/>
                <a:gd name="connsiteX16" fmla="*/ 6461905 w 6739960"/>
                <a:gd name="connsiteY16" fmla="*/ 2209374 h 2932076"/>
                <a:gd name="connsiteX17" fmla="*/ 6345394 w 6739960"/>
                <a:gd name="connsiteY17" fmla="*/ 2581766 h 2932076"/>
                <a:gd name="connsiteX18" fmla="*/ 6271329 w 6739960"/>
                <a:gd name="connsiteY18" fmla="*/ 2898832 h 2932076"/>
                <a:gd name="connsiteX19" fmla="*/ 6739960 w 6739960"/>
                <a:gd name="connsiteY19" fmla="*/ 2897922 h 2932076"/>
                <a:gd name="connsiteX0" fmla="*/ 0 w 6739960"/>
                <a:gd name="connsiteY0" fmla="*/ 2932076 h 2932076"/>
                <a:gd name="connsiteX1" fmla="*/ 5139454 w 6739960"/>
                <a:gd name="connsiteY1" fmla="*/ 2896623 h 2932076"/>
                <a:gd name="connsiteX2" fmla="*/ 5138692 w 6739960"/>
                <a:gd name="connsiteY2" fmla="*/ 2651182 h 2932076"/>
                <a:gd name="connsiteX3" fmla="*/ 4548142 w 6739960"/>
                <a:gd name="connsiteY3" fmla="*/ 1584382 h 2932076"/>
                <a:gd name="connsiteX4" fmla="*/ 4745118 w 6739960"/>
                <a:gd name="connsiteY4" fmla="*/ 1415903 h 2932076"/>
                <a:gd name="connsiteX5" fmla="*/ 5167267 w 6739960"/>
                <a:gd name="connsiteY5" fmla="*/ 1898707 h 2932076"/>
                <a:gd name="connsiteX6" fmla="*/ 5110117 w 6739960"/>
                <a:gd name="connsiteY6" fmla="*/ 431857 h 2932076"/>
                <a:gd name="connsiteX7" fmla="*/ 5249871 w 6739960"/>
                <a:gd name="connsiteY7" fmla="*/ 0 h 2932076"/>
                <a:gd name="connsiteX8" fmla="*/ 5386342 w 6739960"/>
                <a:gd name="connsiteY8" fmla="*/ 441382 h 2932076"/>
                <a:gd name="connsiteX9" fmla="*/ 5453017 w 6739960"/>
                <a:gd name="connsiteY9" fmla="*/ 1412932 h 2932076"/>
                <a:gd name="connsiteX10" fmla="*/ 5639476 w 6739960"/>
                <a:gd name="connsiteY10" fmla="*/ 987050 h 2932076"/>
                <a:gd name="connsiteX11" fmla="*/ 5808337 w 6739960"/>
                <a:gd name="connsiteY11" fmla="*/ 1416589 h 2932076"/>
                <a:gd name="connsiteX12" fmla="*/ 5994265 w 6739960"/>
                <a:gd name="connsiteY12" fmla="*/ 1027285 h 2932076"/>
                <a:gd name="connsiteX13" fmla="*/ 6169602 w 6739960"/>
                <a:gd name="connsiteY13" fmla="*/ 1442193 h 2932076"/>
                <a:gd name="connsiteX14" fmla="*/ 6323448 w 6739960"/>
                <a:gd name="connsiteY14" fmla="*/ 1104095 h 2932076"/>
                <a:gd name="connsiteX15" fmla="*/ 6469982 w 6739960"/>
                <a:gd name="connsiteY15" fmla="*/ 1431220 h 2932076"/>
                <a:gd name="connsiteX16" fmla="*/ 6461905 w 6739960"/>
                <a:gd name="connsiteY16" fmla="*/ 2209374 h 2932076"/>
                <a:gd name="connsiteX17" fmla="*/ 6345394 w 6739960"/>
                <a:gd name="connsiteY17" fmla="*/ 2581766 h 2932076"/>
                <a:gd name="connsiteX18" fmla="*/ 6271329 w 6739960"/>
                <a:gd name="connsiteY18" fmla="*/ 2898832 h 2932076"/>
                <a:gd name="connsiteX19" fmla="*/ 6739960 w 6739960"/>
                <a:gd name="connsiteY19" fmla="*/ 2897922 h 2932076"/>
                <a:gd name="connsiteX0" fmla="*/ 0 w 6739960"/>
                <a:gd name="connsiteY0" fmla="*/ 2932076 h 2932076"/>
                <a:gd name="connsiteX1" fmla="*/ 5278711 w 6739960"/>
                <a:gd name="connsiteY1" fmla="*/ 2896623 h 2932076"/>
                <a:gd name="connsiteX2" fmla="*/ 5138692 w 6739960"/>
                <a:gd name="connsiteY2" fmla="*/ 2651182 h 2932076"/>
                <a:gd name="connsiteX3" fmla="*/ 4548142 w 6739960"/>
                <a:gd name="connsiteY3" fmla="*/ 1584382 h 2932076"/>
                <a:gd name="connsiteX4" fmla="*/ 4745118 w 6739960"/>
                <a:gd name="connsiteY4" fmla="*/ 1415903 h 2932076"/>
                <a:gd name="connsiteX5" fmla="*/ 5167267 w 6739960"/>
                <a:gd name="connsiteY5" fmla="*/ 1898707 h 2932076"/>
                <a:gd name="connsiteX6" fmla="*/ 5110117 w 6739960"/>
                <a:gd name="connsiteY6" fmla="*/ 431857 h 2932076"/>
                <a:gd name="connsiteX7" fmla="*/ 5249871 w 6739960"/>
                <a:gd name="connsiteY7" fmla="*/ 0 h 2932076"/>
                <a:gd name="connsiteX8" fmla="*/ 5386342 w 6739960"/>
                <a:gd name="connsiteY8" fmla="*/ 441382 h 2932076"/>
                <a:gd name="connsiteX9" fmla="*/ 5453017 w 6739960"/>
                <a:gd name="connsiteY9" fmla="*/ 1412932 h 2932076"/>
                <a:gd name="connsiteX10" fmla="*/ 5639476 w 6739960"/>
                <a:gd name="connsiteY10" fmla="*/ 987050 h 2932076"/>
                <a:gd name="connsiteX11" fmla="*/ 5808337 w 6739960"/>
                <a:gd name="connsiteY11" fmla="*/ 1416589 h 2932076"/>
                <a:gd name="connsiteX12" fmla="*/ 5994265 w 6739960"/>
                <a:gd name="connsiteY12" fmla="*/ 1027285 h 2932076"/>
                <a:gd name="connsiteX13" fmla="*/ 6169602 w 6739960"/>
                <a:gd name="connsiteY13" fmla="*/ 1442193 h 2932076"/>
                <a:gd name="connsiteX14" fmla="*/ 6323448 w 6739960"/>
                <a:gd name="connsiteY14" fmla="*/ 1104095 h 2932076"/>
                <a:gd name="connsiteX15" fmla="*/ 6469982 w 6739960"/>
                <a:gd name="connsiteY15" fmla="*/ 1431220 h 2932076"/>
                <a:gd name="connsiteX16" fmla="*/ 6461905 w 6739960"/>
                <a:gd name="connsiteY16" fmla="*/ 2209374 h 2932076"/>
                <a:gd name="connsiteX17" fmla="*/ 6345394 w 6739960"/>
                <a:gd name="connsiteY17" fmla="*/ 2581766 h 2932076"/>
                <a:gd name="connsiteX18" fmla="*/ 6271329 w 6739960"/>
                <a:gd name="connsiteY18" fmla="*/ 2898832 h 2932076"/>
                <a:gd name="connsiteX19" fmla="*/ 6739960 w 6739960"/>
                <a:gd name="connsiteY19" fmla="*/ 2897922 h 2932076"/>
                <a:gd name="connsiteX0" fmla="*/ 0 w 6739960"/>
                <a:gd name="connsiteY0" fmla="*/ 2932076 h 2932076"/>
                <a:gd name="connsiteX1" fmla="*/ 5278711 w 6739960"/>
                <a:gd name="connsiteY1" fmla="*/ 2896623 h 2932076"/>
                <a:gd name="connsiteX2" fmla="*/ 5138692 w 6739960"/>
                <a:gd name="connsiteY2" fmla="*/ 2651182 h 2932076"/>
                <a:gd name="connsiteX3" fmla="*/ 4548142 w 6739960"/>
                <a:gd name="connsiteY3" fmla="*/ 1584382 h 2932076"/>
                <a:gd name="connsiteX4" fmla="*/ 4745118 w 6739960"/>
                <a:gd name="connsiteY4" fmla="*/ 1415903 h 2932076"/>
                <a:gd name="connsiteX5" fmla="*/ 5167267 w 6739960"/>
                <a:gd name="connsiteY5" fmla="*/ 1898707 h 2932076"/>
                <a:gd name="connsiteX6" fmla="*/ 5110117 w 6739960"/>
                <a:gd name="connsiteY6" fmla="*/ 431857 h 2932076"/>
                <a:gd name="connsiteX7" fmla="*/ 5249871 w 6739960"/>
                <a:gd name="connsiteY7" fmla="*/ 0 h 2932076"/>
                <a:gd name="connsiteX8" fmla="*/ 5386342 w 6739960"/>
                <a:gd name="connsiteY8" fmla="*/ 441382 h 2932076"/>
                <a:gd name="connsiteX9" fmla="*/ 5453017 w 6739960"/>
                <a:gd name="connsiteY9" fmla="*/ 1412932 h 2932076"/>
                <a:gd name="connsiteX10" fmla="*/ 5639476 w 6739960"/>
                <a:gd name="connsiteY10" fmla="*/ 987050 h 2932076"/>
                <a:gd name="connsiteX11" fmla="*/ 5808337 w 6739960"/>
                <a:gd name="connsiteY11" fmla="*/ 1416589 h 2932076"/>
                <a:gd name="connsiteX12" fmla="*/ 5994265 w 6739960"/>
                <a:gd name="connsiteY12" fmla="*/ 1027285 h 2932076"/>
                <a:gd name="connsiteX13" fmla="*/ 6169602 w 6739960"/>
                <a:gd name="connsiteY13" fmla="*/ 1442193 h 2932076"/>
                <a:gd name="connsiteX14" fmla="*/ 6323448 w 6739960"/>
                <a:gd name="connsiteY14" fmla="*/ 1104095 h 2932076"/>
                <a:gd name="connsiteX15" fmla="*/ 6469982 w 6739960"/>
                <a:gd name="connsiteY15" fmla="*/ 1431220 h 2932076"/>
                <a:gd name="connsiteX16" fmla="*/ 6461905 w 6739960"/>
                <a:gd name="connsiteY16" fmla="*/ 2209374 h 2932076"/>
                <a:gd name="connsiteX17" fmla="*/ 6345394 w 6739960"/>
                <a:gd name="connsiteY17" fmla="*/ 2581766 h 2932076"/>
                <a:gd name="connsiteX18" fmla="*/ 6271329 w 6739960"/>
                <a:gd name="connsiteY18" fmla="*/ 2898832 h 2932076"/>
                <a:gd name="connsiteX19" fmla="*/ 6739960 w 6739960"/>
                <a:gd name="connsiteY19" fmla="*/ 2897922 h 2932076"/>
                <a:gd name="connsiteX0" fmla="*/ 0 w 6504294"/>
                <a:gd name="connsiteY0" fmla="*/ 2926720 h 2926720"/>
                <a:gd name="connsiteX1" fmla="*/ 5043045 w 6504294"/>
                <a:gd name="connsiteY1" fmla="*/ 2896623 h 2926720"/>
                <a:gd name="connsiteX2" fmla="*/ 4903026 w 6504294"/>
                <a:gd name="connsiteY2" fmla="*/ 2651182 h 2926720"/>
                <a:gd name="connsiteX3" fmla="*/ 4312476 w 6504294"/>
                <a:gd name="connsiteY3" fmla="*/ 1584382 h 2926720"/>
                <a:gd name="connsiteX4" fmla="*/ 4509452 w 6504294"/>
                <a:gd name="connsiteY4" fmla="*/ 1415903 h 2926720"/>
                <a:gd name="connsiteX5" fmla="*/ 4931601 w 6504294"/>
                <a:gd name="connsiteY5" fmla="*/ 1898707 h 2926720"/>
                <a:gd name="connsiteX6" fmla="*/ 4874451 w 6504294"/>
                <a:gd name="connsiteY6" fmla="*/ 431857 h 2926720"/>
                <a:gd name="connsiteX7" fmla="*/ 5014205 w 6504294"/>
                <a:gd name="connsiteY7" fmla="*/ 0 h 2926720"/>
                <a:gd name="connsiteX8" fmla="*/ 5150676 w 6504294"/>
                <a:gd name="connsiteY8" fmla="*/ 441382 h 2926720"/>
                <a:gd name="connsiteX9" fmla="*/ 5217351 w 6504294"/>
                <a:gd name="connsiteY9" fmla="*/ 1412932 h 2926720"/>
                <a:gd name="connsiteX10" fmla="*/ 5403810 w 6504294"/>
                <a:gd name="connsiteY10" fmla="*/ 987050 h 2926720"/>
                <a:gd name="connsiteX11" fmla="*/ 5572671 w 6504294"/>
                <a:gd name="connsiteY11" fmla="*/ 1416589 h 2926720"/>
                <a:gd name="connsiteX12" fmla="*/ 5758599 w 6504294"/>
                <a:gd name="connsiteY12" fmla="*/ 1027285 h 2926720"/>
                <a:gd name="connsiteX13" fmla="*/ 5933936 w 6504294"/>
                <a:gd name="connsiteY13" fmla="*/ 1442193 h 2926720"/>
                <a:gd name="connsiteX14" fmla="*/ 6087782 w 6504294"/>
                <a:gd name="connsiteY14" fmla="*/ 1104095 h 2926720"/>
                <a:gd name="connsiteX15" fmla="*/ 6234316 w 6504294"/>
                <a:gd name="connsiteY15" fmla="*/ 1431220 h 2926720"/>
                <a:gd name="connsiteX16" fmla="*/ 6226239 w 6504294"/>
                <a:gd name="connsiteY16" fmla="*/ 2209374 h 2926720"/>
                <a:gd name="connsiteX17" fmla="*/ 6109728 w 6504294"/>
                <a:gd name="connsiteY17" fmla="*/ 2581766 h 2926720"/>
                <a:gd name="connsiteX18" fmla="*/ 6035663 w 6504294"/>
                <a:gd name="connsiteY18" fmla="*/ 2898832 h 2926720"/>
                <a:gd name="connsiteX19" fmla="*/ 6504294 w 6504294"/>
                <a:gd name="connsiteY19" fmla="*/ 2897922 h 2926720"/>
                <a:gd name="connsiteX0" fmla="*/ 0 w 6691756"/>
                <a:gd name="connsiteY0" fmla="*/ 2926720 h 2926720"/>
                <a:gd name="connsiteX1" fmla="*/ 5043045 w 6691756"/>
                <a:gd name="connsiteY1" fmla="*/ 2896623 h 2926720"/>
                <a:gd name="connsiteX2" fmla="*/ 4903026 w 6691756"/>
                <a:gd name="connsiteY2" fmla="*/ 2651182 h 2926720"/>
                <a:gd name="connsiteX3" fmla="*/ 4312476 w 6691756"/>
                <a:gd name="connsiteY3" fmla="*/ 1584382 h 2926720"/>
                <a:gd name="connsiteX4" fmla="*/ 4509452 w 6691756"/>
                <a:gd name="connsiteY4" fmla="*/ 1415903 h 2926720"/>
                <a:gd name="connsiteX5" fmla="*/ 4931601 w 6691756"/>
                <a:gd name="connsiteY5" fmla="*/ 1898707 h 2926720"/>
                <a:gd name="connsiteX6" fmla="*/ 4874451 w 6691756"/>
                <a:gd name="connsiteY6" fmla="*/ 431857 h 2926720"/>
                <a:gd name="connsiteX7" fmla="*/ 5014205 w 6691756"/>
                <a:gd name="connsiteY7" fmla="*/ 0 h 2926720"/>
                <a:gd name="connsiteX8" fmla="*/ 5150676 w 6691756"/>
                <a:gd name="connsiteY8" fmla="*/ 441382 h 2926720"/>
                <a:gd name="connsiteX9" fmla="*/ 5217351 w 6691756"/>
                <a:gd name="connsiteY9" fmla="*/ 1412932 h 2926720"/>
                <a:gd name="connsiteX10" fmla="*/ 5403810 w 6691756"/>
                <a:gd name="connsiteY10" fmla="*/ 987050 h 2926720"/>
                <a:gd name="connsiteX11" fmla="*/ 5572671 w 6691756"/>
                <a:gd name="connsiteY11" fmla="*/ 1416589 h 2926720"/>
                <a:gd name="connsiteX12" fmla="*/ 5758599 w 6691756"/>
                <a:gd name="connsiteY12" fmla="*/ 1027285 h 2926720"/>
                <a:gd name="connsiteX13" fmla="*/ 5933936 w 6691756"/>
                <a:gd name="connsiteY13" fmla="*/ 1442193 h 2926720"/>
                <a:gd name="connsiteX14" fmla="*/ 6087782 w 6691756"/>
                <a:gd name="connsiteY14" fmla="*/ 1104095 h 2926720"/>
                <a:gd name="connsiteX15" fmla="*/ 6234316 w 6691756"/>
                <a:gd name="connsiteY15" fmla="*/ 1431220 h 2926720"/>
                <a:gd name="connsiteX16" fmla="*/ 6226239 w 6691756"/>
                <a:gd name="connsiteY16" fmla="*/ 2209374 h 2926720"/>
                <a:gd name="connsiteX17" fmla="*/ 6109728 w 6691756"/>
                <a:gd name="connsiteY17" fmla="*/ 2581766 h 2926720"/>
                <a:gd name="connsiteX18" fmla="*/ 6035663 w 6691756"/>
                <a:gd name="connsiteY18" fmla="*/ 2898832 h 2926720"/>
                <a:gd name="connsiteX19" fmla="*/ 6691756 w 6691756"/>
                <a:gd name="connsiteY19" fmla="*/ 2897922 h 2926720"/>
                <a:gd name="connsiteX0" fmla="*/ 0 w 6691756"/>
                <a:gd name="connsiteY0" fmla="*/ 2926720 h 2926720"/>
                <a:gd name="connsiteX1" fmla="*/ 5043045 w 6691756"/>
                <a:gd name="connsiteY1" fmla="*/ 2917545 h 2926720"/>
                <a:gd name="connsiteX2" fmla="*/ 4903026 w 6691756"/>
                <a:gd name="connsiteY2" fmla="*/ 2651182 h 2926720"/>
                <a:gd name="connsiteX3" fmla="*/ 4312476 w 6691756"/>
                <a:gd name="connsiteY3" fmla="*/ 1584382 h 2926720"/>
                <a:gd name="connsiteX4" fmla="*/ 4509452 w 6691756"/>
                <a:gd name="connsiteY4" fmla="*/ 1415903 h 2926720"/>
                <a:gd name="connsiteX5" fmla="*/ 4931601 w 6691756"/>
                <a:gd name="connsiteY5" fmla="*/ 1898707 h 2926720"/>
                <a:gd name="connsiteX6" fmla="*/ 4874451 w 6691756"/>
                <a:gd name="connsiteY6" fmla="*/ 431857 h 2926720"/>
                <a:gd name="connsiteX7" fmla="*/ 5014205 w 6691756"/>
                <a:gd name="connsiteY7" fmla="*/ 0 h 2926720"/>
                <a:gd name="connsiteX8" fmla="*/ 5150676 w 6691756"/>
                <a:gd name="connsiteY8" fmla="*/ 441382 h 2926720"/>
                <a:gd name="connsiteX9" fmla="*/ 5217351 w 6691756"/>
                <a:gd name="connsiteY9" fmla="*/ 1412932 h 2926720"/>
                <a:gd name="connsiteX10" fmla="*/ 5403810 w 6691756"/>
                <a:gd name="connsiteY10" fmla="*/ 987050 h 2926720"/>
                <a:gd name="connsiteX11" fmla="*/ 5572671 w 6691756"/>
                <a:gd name="connsiteY11" fmla="*/ 1416589 h 2926720"/>
                <a:gd name="connsiteX12" fmla="*/ 5758599 w 6691756"/>
                <a:gd name="connsiteY12" fmla="*/ 1027285 h 2926720"/>
                <a:gd name="connsiteX13" fmla="*/ 5933936 w 6691756"/>
                <a:gd name="connsiteY13" fmla="*/ 1442193 h 2926720"/>
                <a:gd name="connsiteX14" fmla="*/ 6087782 w 6691756"/>
                <a:gd name="connsiteY14" fmla="*/ 1104095 h 2926720"/>
                <a:gd name="connsiteX15" fmla="*/ 6234316 w 6691756"/>
                <a:gd name="connsiteY15" fmla="*/ 1431220 h 2926720"/>
                <a:gd name="connsiteX16" fmla="*/ 6226239 w 6691756"/>
                <a:gd name="connsiteY16" fmla="*/ 2209374 h 2926720"/>
                <a:gd name="connsiteX17" fmla="*/ 6109728 w 6691756"/>
                <a:gd name="connsiteY17" fmla="*/ 2581766 h 2926720"/>
                <a:gd name="connsiteX18" fmla="*/ 6035663 w 6691756"/>
                <a:gd name="connsiteY18" fmla="*/ 2898832 h 2926720"/>
                <a:gd name="connsiteX19" fmla="*/ 6691756 w 6691756"/>
                <a:gd name="connsiteY19" fmla="*/ 2897922 h 2926720"/>
                <a:gd name="connsiteX0" fmla="*/ 0 w 6691756"/>
                <a:gd name="connsiteY0" fmla="*/ 2926720 h 2926720"/>
                <a:gd name="connsiteX1" fmla="*/ 5056993 w 6691756"/>
                <a:gd name="connsiteY1" fmla="*/ 2910571 h 2926720"/>
                <a:gd name="connsiteX2" fmla="*/ 4903026 w 6691756"/>
                <a:gd name="connsiteY2" fmla="*/ 2651182 h 2926720"/>
                <a:gd name="connsiteX3" fmla="*/ 4312476 w 6691756"/>
                <a:gd name="connsiteY3" fmla="*/ 1584382 h 2926720"/>
                <a:gd name="connsiteX4" fmla="*/ 4509452 w 6691756"/>
                <a:gd name="connsiteY4" fmla="*/ 1415903 h 2926720"/>
                <a:gd name="connsiteX5" fmla="*/ 4931601 w 6691756"/>
                <a:gd name="connsiteY5" fmla="*/ 1898707 h 2926720"/>
                <a:gd name="connsiteX6" fmla="*/ 4874451 w 6691756"/>
                <a:gd name="connsiteY6" fmla="*/ 431857 h 2926720"/>
                <a:gd name="connsiteX7" fmla="*/ 5014205 w 6691756"/>
                <a:gd name="connsiteY7" fmla="*/ 0 h 2926720"/>
                <a:gd name="connsiteX8" fmla="*/ 5150676 w 6691756"/>
                <a:gd name="connsiteY8" fmla="*/ 441382 h 2926720"/>
                <a:gd name="connsiteX9" fmla="*/ 5217351 w 6691756"/>
                <a:gd name="connsiteY9" fmla="*/ 1412932 h 2926720"/>
                <a:gd name="connsiteX10" fmla="*/ 5403810 w 6691756"/>
                <a:gd name="connsiteY10" fmla="*/ 987050 h 2926720"/>
                <a:gd name="connsiteX11" fmla="*/ 5572671 w 6691756"/>
                <a:gd name="connsiteY11" fmla="*/ 1416589 h 2926720"/>
                <a:gd name="connsiteX12" fmla="*/ 5758599 w 6691756"/>
                <a:gd name="connsiteY12" fmla="*/ 1027285 h 2926720"/>
                <a:gd name="connsiteX13" fmla="*/ 5933936 w 6691756"/>
                <a:gd name="connsiteY13" fmla="*/ 1442193 h 2926720"/>
                <a:gd name="connsiteX14" fmla="*/ 6087782 w 6691756"/>
                <a:gd name="connsiteY14" fmla="*/ 1104095 h 2926720"/>
                <a:gd name="connsiteX15" fmla="*/ 6234316 w 6691756"/>
                <a:gd name="connsiteY15" fmla="*/ 1431220 h 2926720"/>
                <a:gd name="connsiteX16" fmla="*/ 6226239 w 6691756"/>
                <a:gd name="connsiteY16" fmla="*/ 2209374 h 2926720"/>
                <a:gd name="connsiteX17" fmla="*/ 6109728 w 6691756"/>
                <a:gd name="connsiteY17" fmla="*/ 2581766 h 2926720"/>
                <a:gd name="connsiteX18" fmla="*/ 6035663 w 6691756"/>
                <a:gd name="connsiteY18" fmla="*/ 2898832 h 2926720"/>
                <a:gd name="connsiteX19" fmla="*/ 6691756 w 6691756"/>
                <a:gd name="connsiteY19" fmla="*/ 2897922 h 2926720"/>
                <a:gd name="connsiteX0" fmla="*/ 0 w 6691756"/>
                <a:gd name="connsiteY0" fmla="*/ 2926720 h 2927671"/>
                <a:gd name="connsiteX1" fmla="*/ 5056993 w 6691756"/>
                <a:gd name="connsiteY1" fmla="*/ 2924519 h 2927671"/>
                <a:gd name="connsiteX2" fmla="*/ 4903026 w 6691756"/>
                <a:gd name="connsiteY2" fmla="*/ 2651182 h 2927671"/>
                <a:gd name="connsiteX3" fmla="*/ 4312476 w 6691756"/>
                <a:gd name="connsiteY3" fmla="*/ 1584382 h 2927671"/>
                <a:gd name="connsiteX4" fmla="*/ 4509452 w 6691756"/>
                <a:gd name="connsiteY4" fmla="*/ 1415903 h 2927671"/>
                <a:gd name="connsiteX5" fmla="*/ 4931601 w 6691756"/>
                <a:gd name="connsiteY5" fmla="*/ 1898707 h 2927671"/>
                <a:gd name="connsiteX6" fmla="*/ 4874451 w 6691756"/>
                <a:gd name="connsiteY6" fmla="*/ 431857 h 2927671"/>
                <a:gd name="connsiteX7" fmla="*/ 5014205 w 6691756"/>
                <a:gd name="connsiteY7" fmla="*/ 0 h 2927671"/>
                <a:gd name="connsiteX8" fmla="*/ 5150676 w 6691756"/>
                <a:gd name="connsiteY8" fmla="*/ 441382 h 2927671"/>
                <a:gd name="connsiteX9" fmla="*/ 5217351 w 6691756"/>
                <a:gd name="connsiteY9" fmla="*/ 1412932 h 2927671"/>
                <a:gd name="connsiteX10" fmla="*/ 5403810 w 6691756"/>
                <a:gd name="connsiteY10" fmla="*/ 987050 h 2927671"/>
                <a:gd name="connsiteX11" fmla="*/ 5572671 w 6691756"/>
                <a:gd name="connsiteY11" fmla="*/ 1416589 h 2927671"/>
                <a:gd name="connsiteX12" fmla="*/ 5758599 w 6691756"/>
                <a:gd name="connsiteY12" fmla="*/ 1027285 h 2927671"/>
                <a:gd name="connsiteX13" fmla="*/ 5933936 w 6691756"/>
                <a:gd name="connsiteY13" fmla="*/ 1442193 h 2927671"/>
                <a:gd name="connsiteX14" fmla="*/ 6087782 w 6691756"/>
                <a:gd name="connsiteY14" fmla="*/ 1104095 h 2927671"/>
                <a:gd name="connsiteX15" fmla="*/ 6234316 w 6691756"/>
                <a:gd name="connsiteY15" fmla="*/ 1431220 h 2927671"/>
                <a:gd name="connsiteX16" fmla="*/ 6226239 w 6691756"/>
                <a:gd name="connsiteY16" fmla="*/ 2209374 h 2927671"/>
                <a:gd name="connsiteX17" fmla="*/ 6109728 w 6691756"/>
                <a:gd name="connsiteY17" fmla="*/ 2581766 h 2927671"/>
                <a:gd name="connsiteX18" fmla="*/ 6035663 w 6691756"/>
                <a:gd name="connsiteY18" fmla="*/ 2898832 h 2927671"/>
                <a:gd name="connsiteX19" fmla="*/ 6691756 w 6691756"/>
                <a:gd name="connsiteY19" fmla="*/ 2897922 h 2927671"/>
                <a:gd name="connsiteX0" fmla="*/ 0 w 6691756"/>
                <a:gd name="connsiteY0" fmla="*/ 2926720 h 2927671"/>
                <a:gd name="connsiteX1" fmla="*/ 5056993 w 6691756"/>
                <a:gd name="connsiteY1" fmla="*/ 2924519 h 2927671"/>
                <a:gd name="connsiteX2" fmla="*/ 4903026 w 6691756"/>
                <a:gd name="connsiteY2" fmla="*/ 2651182 h 2927671"/>
                <a:gd name="connsiteX3" fmla="*/ 4312476 w 6691756"/>
                <a:gd name="connsiteY3" fmla="*/ 1584382 h 2927671"/>
                <a:gd name="connsiteX4" fmla="*/ 4509452 w 6691756"/>
                <a:gd name="connsiteY4" fmla="*/ 1415903 h 2927671"/>
                <a:gd name="connsiteX5" fmla="*/ 4931601 w 6691756"/>
                <a:gd name="connsiteY5" fmla="*/ 1898707 h 2927671"/>
                <a:gd name="connsiteX6" fmla="*/ 4874451 w 6691756"/>
                <a:gd name="connsiteY6" fmla="*/ 431857 h 2927671"/>
                <a:gd name="connsiteX7" fmla="*/ 5014205 w 6691756"/>
                <a:gd name="connsiteY7" fmla="*/ 0 h 2927671"/>
                <a:gd name="connsiteX8" fmla="*/ 5150676 w 6691756"/>
                <a:gd name="connsiteY8" fmla="*/ 441382 h 2927671"/>
                <a:gd name="connsiteX9" fmla="*/ 5217351 w 6691756"/>
                <a:gd name="connsiteY9" fmla="*/ 1412932 h 2927671"/>
                <a:gd name="connsiteX10" fmla="*/ 5403810 w 6691756"/>
                <a:gd name="connsiteY10" fmla="*/ 987050 h 2927671"/>
                <a:gd name="connsiteX11" fmla="*/ 5572671 w 6691756"/>
                <a:gd name="connsiteY11" fmla="*/ 1416589 h 2927671"/>
                <a:gd name="connsiteX12" fmla="*/ 5758599 w 6691756"/>
                <a:gd name="connsiteY12" fmla="*/ 1027285 h 2927671"/>
                <a:gd name="connsiteX13" fmla="*/ 5933936 w 6691756"/>
                <a:gd name="connsiteY13" fmla="*/ 1442193 h 2927671"/>
                <a:gd name="connsiteX14" fmla="*/ 6087782 w 6691756"/>
                <a:gd name="connsiteY14" fmla="*/ 1104095 h 2927671"/>
                <a:gd name="connsiteX15" fmla="*/ 6234316 w 6691756"/>
                <a:gd name="connsiteY15" fmla="*/ 1431220 h 2927671"/>
                <a:gd name="connsiteX16" fmla="*/ 6226239 w 6691756"/>
                <a:gd name="connsiteY16" fmla="*/ 2209374 h 2927671"/>
                <a:gd name="connsiteX17" fmla="*/ 6109728 w 6691756"/>
                <a:gd name="connsiteY17" fmla="*/ 2581766 h 2927671"/>
                <a:gd name="connsiteX18" fmla="*/ 6035663 w 6691756"/>
                <a:gd name="connsiteY18" fmla="*/ 2912780 h 2927671"/>
                <a:gd name="connsiteX19" fmla="*/ 6691756 w 6691756"/>
                <a:gd name="connsiteY19" fmla="*/ 2897922 h 2927671"/>
                <a:gd name="connsiteX0" fmla="*/ 0 w 6698730"/>
                <a:gd name="connsiteY0" fmla="*/ 2926720 h 2927671"/>
                <a:gd name="connsiteX1" fmla="*/ 5056993 w 6698730"/>
                <a:gd name="connsiteY1" fmla="*/ 2924519 h 2927671"/>
                <a:gd name="connsiteX2" fmla="*/ 4903026 w 6698730"/>
                <a:gd name="connsiteY2" fmla="*/ 2651182 h 2927671"/>
                <a:gd name="connsiteX3" fmla="*/ 4312476 w 6698730"/>
                <a:gd name="connsiteY3" fmla="*/ 1584382 h 2927671"/>
                <a:gd name="connsiteX4" fmla="*/ 4509452 w 6698730"/>
                <a:gd name="connsiteY4" fmla="*/ 1415903 h 2927671"/>
                <a:gd name="connsiteX5" fmla="*/ 4931601 w 6698730"/>
                <a:gd name="connsiteY5" fmla="*/ 1898707 h 2927671"/>
                <a:gd name="connsiteX6" fmla="*/ 4874451 w 6698730"/>
                <a:gd name="connsiteY6" fmla="*/ 431857 h 2927671"/>
                <a:gd name="connsiteX7" fmla="*/ 5014205 w 6698730"/>
                <a:gd name="connsiteY7" fmla="*/ 0 h 2927671"/>
                <a:gd name="connsiteX8" fmla="*/ 5150676 w 6698730"/>
                <a:gd name="connsiteY8" fmla="*/ 441382 h 2927671"/>
                <a:gd name="connsiteX9" fmla="*/ 5217351 w 6698730"/>
                <a:gd name="connsiteY9" fmla="*/ 1412932 h 2927671"/>
                <a:gd name="connsiteX10" fmla="*/ 5403810 w 6698730"/>
                <a:gd name="connsiteY10" fmla="*/ 987050 h 2927671"/>
                <a:gd name="connsiteX11" fmla="*/ 5572671 w 6698730"/>
                <a:gd name="connsiteY11" fmla="*/ 1416589 h 2927671"/>
                <a:gd name="connsiteX12" fmla="*/ 5758599 w 6698730"/>
                <a:gd name="connsiteY12" fmla="*/ 1027285 h 2927671"/>
                <a:gd name="connsiteX13" fmla="*/ 5933936 w 6698730"/>
                <a:gd name="connsiteY13" fmla="*/ 1442193 h 2927671"/>
                <a:gd name="connsiteX14" fmla="*/ 6087782 w 6698730"/>
                <a:gd name="connsiteY14" fmla="*/ 1104095 h 2927671"/>
                <a:gd name="connsiteX15" fmla="*/ 6234316 w 6698730"/>
                <a:gd name="connsiteY15" fmla="*/ 1431220 h 2927671"/>
                <a:gd name="connsiteX16" fmla="*/ 6226239 w 6698730"/>
                <a:gd name="connsiteY16" fmla="*/ 2209374 h 2927671"/>
                <a:gd name="connsiteX17" fmla="*/ 6109728 w 6698730"/>
                <a:gd name="connsiteY17" fmla="*/ 2581766 h 2927671"/>
                <a:gd name="connsiteX18" fmla="*/ 6035663 w 6698730"/>
                <a:gd name="connsiteY18" fmla="*/ 2912780 h 2927671"/>
                <a:gd name="connsiteX19" fmla="*/ 6698730 w 6698730"/>
                <a:gd name="connsiteY19" fmla="*/ 2918844 h 2927671"/>
                <a:gd name="connsiteX0" fmla="*/ 0 w 6698730"/>
                <a:gd name="connsiteY0" fmla="*/ 2926720 h 2940676"/>
                <a:gd name="connsiteX1" fmla="*/ 5056993 w 6698730"/>
                <a:gd name="connsiteY1" fmla="*/ 2924519 h 2940676"/>
                <a:gd name="connsiteX2" fmla="*/ 4903026 w 6698730"/>
                <a:gd name="connsiteY2" fmla="*/ 2651182 h 2940676"/>
                <a:gd name="connsiteX3" fmla="*/ 4312476 w 6698730"/>
                <a:gd name="connsiteY3" fmla="*/ 1584382 h 2940676"/>
                <a:gd name="connsiteX4" fmla="*/ 4509452 w 6698730"/>
                <a:gd name="connsiteY4" fmla="*/ 1415903 h 2940676"/>
                <a:gd name="connsiteX5" fmla="*/ 4931601 w 6698730"/>
                <a:gd name="connsiteY5" fmla="*/ 1898707 h 2940676"/>
                <a:gd name="connsiteX6" fmla="*/ 4874451 w 6698730"/>
                <a:gd name="connsiteY6" fmla="*/ 431857 h 2940676"/>
                <a:gd name="connsiteX7" fmla="*/ 5014205 w 6698730"/>
                <a:gd name="connsiteY7" fmla="*/ 0 h 2940676"/>
                <a:gd name="connsiteX8" fmla="*/ 5150676 w 6698730"/>
                <a:gd name="connsiteY8" fmla="*/ 441382 h 2940676"/>
                <a:gd name="connsiteX9" fmla="*/ 5217351 w 6698730"/>
                <a:gd name="connsiteY9" fmla="*/ 1412932 h 2940676"/>
                <a:gd name="connsiteX10" fmla="*/ 5403810 w 6698730"/>
                <a:gd name="connsiteY10" fmla="*/ 987050 h 2940676"/>
                <a:gd name="connsiteX11" fmla="*/ 5572671 w 6698730"/>
                <a:gd name="connsiteY11" fmla="*/ 1416589 h 2940676"/>
                <a:gd name="connsiteX12" fmla="*/ 5758599 w 6698730"/>
                <a:gd name="connsiteY12" fmla="*/ 1027285 h 2940676"/>
                <a:gd name="connsiteX13" fmla="*/ 5933936 w 6698730"/>
                <a:gd name="connsiteY13" fmla="*/ 1442193 h 2940676"/>
                <a:gd name="connsiteX14" fmla="*/ 6087782 w 6698730"/>
                <a:gd name="connsiteY14" fmla="*/ 1104095 h 2940676"/>
                <a:gd name="connsiteX15" fmla="*/ 6234316 w 6698730"/>
                <a:gd name="connsiteY15" fmla="*/ 1431220 h 2940676"/>
                <a:gd name="connsiteX16" fmla="*/ 6226239 w 6698730"/>
                <a:gd name="connsiteY16" fmla="*/ 2209374 h 2940676"/>
                <a:gd name="connsiteX17" fmla="*/ 6109728 w 6698730"/>
                <a:gd name="connsiteY17" fmla="*/ 2581766 h 2940676"/>
                <a:gd name="connsiteX18" fmla="*/ 6042637 w 6698730"/>
                <a:gd name="connsiteY18" fmla="*/ 2940676 h 2940676"/>
                <a:gd name="connsiteX19" fmla="*/ 6698730 w 6698730"/>
                <a:gd name="connsiteY19" fmla="*/ 2918844 h 2940676"/>
                <a:gd name="connsiteX0" fmla="*/ 0 w 6705704"/>
                <a:gd name="connsiteY0" fmla="*/ 2926720 h 2940676"/>
                <a:gd name="connsiteX1" fmla="*/ 5056993 w 6705704"/>
                <a:gd name="connsiteY1" fmla="*/ 2924519 h 2940676"/>
                <a:gd name="connsiteX2" fmla="*/ 4903026 w 6705704"/>
                <a:gd name="connsiteY2" fmla="*/ 2651182 h 2940676"/>
                <a:gd name="connsiteX3" fmla="*/ 4312476 w 6705704"/>
                <a:gd name="connsiteY3" fmla="*/ 1584382 h 2940676"/>
                <a:gd name="connsiteX4" fmla="*/ 4509452 w 6705704"/>
                <a:gd name="connsiteY4" fmla="*/ 1415903 h 2940676"/>
                <a:gd name="connsiteX5" fmla="*/ 4931601 w 6705704"/>
                <a:gd name="connsiteY5" fmla="*/ 1898707 h 2940676"/>
                <a:gd name="connsiteX6" fmla="*/ 4874451 w 6705704"/>
                <a:gd name="connsiteY6" fmla="*/ 431857 h 2940676"/>
                <a:gd name="connsiteX7" fmla="*/ 5014205 w 6705704"/>
                <a:gd name="connsiteY7" fmla="*/ 0 h 2940676"/>
                <a:gd name="connsiteX8" fmla="*/ 5150676 w 6705704"/>
                <a:gd name="connsiteY8" fmla="*/ 441382 h 2940676"/>
                <a:gd name="connsiteX9" fmla="*/ 5217351 w 6705704"/>
                <a:gd name="connsiteY9" fmla="*/ 1412932 h 2940676"/>
                <a:gd name="connsiteX10" fmla="*/ 5403810 w 6705704"/>
                <a:gd name="connsiteY10" fmla="*/ 987050 h 2940676"/>
                <a:gd name="connsiteX11" fmla="*/ 5572671 w 6705704"/>
                <a:gd name="connsiteY11" fmla="*/ 1416589 h 2940676"/>
                <a:gd name="connsiteX12" fmla="*/ 5758599 w 6705704"/>
                <a:gd name="connsiteY12" fmla="*/ 1027285 h 2940676"/>
                <a:gd name="connsiteX13" fmla="*/ 5933936 w 6705704"/>
                <a:gd name="connsiteY13" fmla="*/ 1442193 h 2940676"/>
                <a:gd name="connsiteX14" fmla="*/ 6087782 w 6705704"/>
                <a:gd name="connsiteY14" fmla="*/ 1104095 h 2940676"/>
                <a:gd name="connsiteX15" fmla="*/ 6234316 w 6705704"/>
                <a:gd name="connsiteY15" fmla="*/ 1431220 h 2940676"/>
                <a:gd name="connsiteX16" fmla="*/ 6226239 w 6705704"/>
                <a:gd name="connsiteY16" fmla="*/ 2209374 h 2940676"/>
                <a:gd name="connsiteX17" fmla="*/ 6109728 w 6705704"/>
                <a:gd name="connsiteY17" fmla="*/ 2581766 h 2940676"/>
                <a:gd name="connsiteX18" fmla="*/ 6042637 w 6705704"/>
                <a:gd name="connsiteY18" fmla="*/ 2940676 h 2940676"/>
                <a:gd name="connsiteX19" fmla="*/ 6705704 w 6705704"/>
                <a:gd name="connsiteY19" fmla="*/ 2939766 h 2940676"/>
                <a:gd name="connsiteX0" fmla="*/ 0 w 6705704"/>
                <a:gd name="connsiteY0" fmla="*/ 2926720 h 2940676"/>
                <a:gd name="connsiteX1" fmla="*/ 5050019 w 6705704"/>
                <a:gd name="connsiteY1" fmla="*/ 2931493 h 2940676"/>
                <a:gd name="connsiteX2" fmla="*/ 4903026 w 6705704"/>
                <a:gd name="connsiteY2" fmla="*/ 2651182 h 2940676"/>
                <a:gd name="connsiteX3" fmla="*/ 4312476 w 6705704"/>
                <a:gd name="connsiteY3" fmla="*/ 1584382 h 2940676"/>
                <a:gd name="connsiteX4" fmla="*/ 4509452 w 6705704"/>
                <a:gd name="connsiteY4" fmla="*/ 1415903 h 2940676"/>
                <a:gd name="connsiteX5" fmla="*/ 4931601 w 6705704"/>
                <a:gd name="connsiteY5" fmla="*/ 1898707 h 2940676"/>
                <a:gd name="connsiteX6" fmla="*/ 4874451 w 6705704"/>
                <a:gd name="connsiteY6" fmla="*/ 431857 h 2940676"/>
                <a:gd name="connsiteX7" fmla="*/ 5014205 w 6705704"/>
                <a:gd name="connsiteY7" fmla="*/ 0 h 2940676"/>
                <a:gd name="connsiteX8" fmla="*/ 5150676 w 6705704"/>
                <a:gd name="connsiteY8" fmla="*/ 441382 h 2940676"/>
                <a:gd name="connsiteX9" fmla="*/ 5217351 w 6705704"/>
                <a:gd name="connsiteY9" fmla="*/ 1412932 h 2940676"/>
                <a:gd name="connsiteX10" fmla="*/ 5403810 w 6705704"/>
                <a:gd name="connsiteY10" fmla="*/ 987050 h 2940676"/>
                <a:gd name="connsiteX11" fmla="*/ 5572671 w 6705704"/>
                <a:gd name="connsiteY11" fmla="*/ 1416589 h 2940676"/>
                <a:gd name="connsiteX12" fmla="*/ 5758599 w 6705704"/>
                <a:gd name="connsiteY12" fmla="*/ 1027285 h 2940676"/>
                <a:gd name="connsiteX13" fmla="*/ 5933936 w 6705704"/>
                <a:gd name="connsiteY13" fmla="*/ 1442193 h 2940676"/>
                <a:gd name="connsiteX14" fmla="*/ 6087782 w 6705704"/>
                <a:gd name="connsiteY14" fmla="*/ 1104095 h 2940676"/>
                <a:gd name="connsiteX15" fmla="*/ 6234316 w 6705704"/>
                <a:gd name="connsiteY15" fmla="*/ 1431220 h 2940676"/>
                <a:gd name="connsiteX16" fmla="*/ 6226239 w 6705704"/>
                <a:gd name="connsiteY16" fmla="*/ 2209374 h 2940676"/>
                <a:gd name="connsiteX17" fmla="*/ 6109728 w 6705704"/>
                <a:gd name="connsiteY17" fmla="*/ 2581766 h 2940676"/>
                <a:gd name="connsiteX18" fmla="*/ 6042637 w 6705704"/>
                <a:gd name="connsiteY18" fmla="*/ 2940676 h 2940676"/>
                <a:gd name="connsiteX19" fmla="*/ 6705704 w 6705704"/>
                <a:gd name="connsiteY19" fmla="*/ 2939766 h 2940676"/>
                <a:gd name="connsiteX0" fmla="*/ 0 w 7031072"/>
                <a:gd name="connsiteY0" fmla="*/ 2926720 h 2940676"/>
                <a:gd name="connsiteX1" fmla="*/ 5050019 w 7031072"/>
                <a:gd name="connsiteY1" fmla="*/ 2931493 h 2940676"/>
                <a:gd name="connsiteX2" fmla="*/ 4903026 w 7031072"/>
                <a:gd name="connsiteY2" fmla="*/ 2651182 h 2940676"/>
                <a:gd name="connsiteX3" fmla="*/ 4312476 w 7031072"/>
                <a:gd name="connsiteY3" fmla="*/ 1584382 h 2940676"/>
                <a:gd name="connsiteX4" fmla="*/ 4509452 w 7031072"/>
                <a:gd name="connsiteY4" fmla="*/ 1415903 h 2940676"/>
                <a:gd name="connsiteX5" fmla="*/ 4931601 w 7031072"/>
                <a:gd name="connsiteY5" fmla="*/ 1898707 h 2940676"/>
                <a:gd name="connsiteX6" fmla="*/ 4874451 w 7031072"/>
                <a:gd name="connsiteY6" fmla="*/ 431857 h 2940676"/>
                <a:gd name="connsiteX7" fmla="*/ 5014205 w 7031072"/>
                <a:gd name="connsiteY7" fmla="*/ 0 h 2940676"/>
                <a:gd name="connsiteX8" fmla="*/ 5150676 w 7031072"/>
                <a:gd name="connsiteY8" fmla="*/ 441382 h 2940676"/>
                <a:gd name="connsiteX9" fmla="*/ 5217351 w 7031072"/>
                <a:gd name="connsiteY9" fmla="*/ 1412932 h 2940676"/>
                <a:gd name="connsiteX10" fmla="*/ 5403810 w 7031072"/>
                <a:gd name="connsiteY10" fmla="*/ 987050 h 2940676"/>
                <a:gd name="connsiteX11" fmla="*/ 5572671 w 7031072"/>
                <a:gd name="connsiteY11" fmla="*/ 1416589 h 2940676"/>
                <a:gd name="connsiteX12" fmla="*/ 5758599 w 7031072"/>
                <a:gd name="connsiteY12" fmla="*/ 1027285 h 2940676"/>
                <a:gd name="connsiteX13" fmla="*/ 5933936 w 7031072"/>
                <a:gd name="connsiteY13" fmla="*/ 1442193 h 2940676"/>
                <a:gd name="connsiteX14" fmla="*/ 6087782 w 7031072"/>
                <a:gd name="connsiteY14" fmla="*/ 1104095 h 2940676"/>
                <a:gd name="connsiteX15" fmla="*/ 6234316 w 7031072"/>
                <a:gd name="connsiteY15" fmla="*/ 1431220 h 2940676"/>
                <a:gd name="connsiteX16" fmla="*/ 6226239 w 7031072"/>
                <a:gd name="connsiteY16" fmla="*/ 2209374 h 2940676"/>
                <a:gd name="connsiteX17" fmla="*/ 6109728 w 7031072"/>
                <a:gd name="connsiteY17" fmla="*/ 2581766 h 2940676"/>
                <a:gd name="connsiteX18" fmla="*/ 6042637 w 7031072"/>
                <a:gd name="connsiteY18" fmla="*/ 2940676 h 2940676"/>
                <a:gd name="connsiteX19" fmla="*/ 7031072 w 7031072"/>
                <a:gd name="connsiteY19" fmla="*/ 2939766 h 2940676"/>
                <a:gd name="connsiteX0" fmla="*/ 0 w 8920705"/>
                <a:gd name="connsiteY0" fmla="*/ 2914206 h 2940676"/>
                <a:gd name="connsiteX1" fmla="*/ 6939652 w 8920705"/>
                <a:gd name="connsiteY1" fmla="*/ 2931493 h 2940676"/>
                <a:gd name="connsiteX2" fmla="*/ 6792659 w 8920705"/>
                <a:gd name="connsiteY2" fmla="*/ 2651182 h 2940676"/>
                <a:gd name="connsiteX3" fmla="*/ 6202109 w 8920705"/>
                <a:gd name="connsiteY3" fmla="*/ 1584382 h 2940676"/>
                <a:gd name="connsiteX4" fmla="*/ 6399085 w 8920705"/>
                <a:gd name="connsiteY4" fmla="*/ 1415903 h 2940676"/>
                <a:gd name="connsiteX5" fmla="*/ 6821234 w 8920705"/>
                <a:gd name="connsiteY5" fmla="*/ 1898707 h 2940676"/>
                <a:gd name="connsiteX6" fmla="*/ 6764084 w 8920705"/>
                <a:gd name="connsiteY6" fmla="*/ 431857 h 2940676"/>
                <a:gd name="connsiteX7" fmla="*/ 6903838 w 8920705"/>
                <a:gd name="connsiteY7" fmla="*/ 0 h 2940676"/>
                <a:gd name="connsiteX8" fmla="*/ 7040309 w 8920705"/>
                <a:gd name="connsiteY8" fmla="*/ 441382 h 2940676"/>
                <a:gd name="connsiteX9" fmla="*/ 7106984 w 8920705"/>
                <a:gd name="connsiteY9" fmla="*/ 1412932 h 2940676"/>
                <a:gd name="connsiteX10" fmla="*/ 7293443 w 8920705"/>
                <a:gd name="connsiteY10" fmla="*/ 987050 h 2940676"/>
                <a:gd name="connsiteX11" fmla="*/ 7462304 w 8920705"/>
                <a:gd name="connsiteY11" fmla="*/ 1416589 h 2940676"/>
                <a:gd name="connsiteX12" fmla="*/ 7648232 w 8920705"/>
                <a:gd name="connsiteY12" fmla="*/ 1027285 h 2940676"/>
                <a:gd name="connsiteX13" fmla="*/ 7823569 w 8920705"/>
                <a:gd name="connsiteY13" fmla="*/ 1442193 h 2940676"/>
                <a:gd name="connsiteX14" fmla="*/ 7977415 w 8920705"/>
                <a:gd name="connsiteY14" fmla="*/ 1104095 h 2940676"/>
                <a:gd name="connsiteX15" fmla="*/ 8123949 w 8920705"/>
                <a:gd name="connsiteY15" fmla="*/ 1431220 h 2940676"/>
                <a:gd name="connsiteX16" fmla="*/ 8115872 w 8920705"/>
                <a:gd name="connsiteY16" fmla="*/ 2209374 h 2940676"/>
                <a:gd name="connsiteX17" fmla="*/ 7999361 w 8920705"/>
                <a:gd name="connsiteY17" fmla="*/ 2581766 h 2940676"/>
                <a:gd name="connsiteX18" fmla="*/ 7932270 w 8920705"/>
                <a:gd name="connsiteY18" fmla="*/ 2940676 h 2940676"/>
                <a:gd name="connsiteX19" fmla="*/ 8920705 w 8920705"/>
                <a:gd name="connsiteY19" fmla="*/ 2939766 h 2940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920705" h="2940676">
                  <a:moveTo>
                    <a:pt x="0" y="2914206"/>
                  </a:moveTo>
                  <a:cubicBezTo>
                    <a:pt x="92107" y="2906013"/>
                    <a:pt x="6067894" y="2940882"/>
                    <a:pt x="6939652" y="2931493"/>
                  </a:cubicBezTo>
                  <a:cubicBezTo>
                    <a:pt x="6928422" y="2809692"/>
                    <a:pt x="6861188" y="2719585"/>
                    <a:pt x="6792659" y="2651182"/>
                  </a:cubicBezTo>
                  <a:cubicBezTo>
                    <a:pt x="6456819" y="2288268"/>
                    <a:pt x="6516003" y="2046052"/>
                    <a:pt x="6202109" y="1584382"/>
                  </a:cubicBezTo>
                  <a:cubicBezTo>
                    <a:pt x="6022250" y="1333302"/>
                    <a:pt x="6266371" y="1276991"/>
                    <a:pt x="6399085" y="1415903"/>
                  </a:cubicBezTo>
                  <a:cubicBezTo>
                    <a:pt x="6498348" y="1535385"/>
                    <a:pt x="6663449" y="1643894"/>
                    <a:pt x="6821234" y="1898707"/>
                  </a:cubicBezTo>
                  <a:lnTo>
                    <a:pt x="6764084" y="431857"/>
                  </a:lnTo>
                  <a:cubicBezTo>
                    <a:pt x="6812666" y="238595"/>
                    <a:pt x="6825664" y="218012"/>
                    <a:pt x="6903838" y="0"/>
                  </a:cubicBezTo>
                  <a:cubicBezTo>
                    <a:pt x="6971299" y="221184"/>
                    <a:pt x="6998418" y="248742"/>
                    <a:pt x="7040309" y="441382"/>
                  </a:cubicBezTo>
                  <a:lnTo>
                    <a:pt x="7106984" y="1412932"/>
                  </a:lnTo>
                  <a:cubicBezTo>
                    <a:pt x="7089433" y="1278325"/>
                    <a:pt x="7135468" y="987050"/>
                    <a:pt x="7293443" y="987050"/>
                  </a:cubicBezTo>
                  <a:cubicBezTo>
                    <a:pt x="7480678" y="994365"/>
                    <a:pt x="7461086" y="1267236"/>
                    <a:pt x="7462304" y="1416589"/>
                  </a:cubicBezTo>
                  <a:cubicBezTo>
                    <a:pt x="7475093" y="1229174"/>
                    <a:pt x="7506945" y="1022409"/>
                    <a:pt x="7648232" y="1027285"/>
                  </a:cubicBezTo>
                  <a:cubicBezTo>
                    <a:pt x="7815124" y="1024846"/>
                    <a:pt x="7819301" y="1241636"/>
                    <a:pt x="7823569" y="1442193"/>
                  </a:cubicBezTo>
                  <a:cubicBezTo>
                    <a:pt x="7821639" y="1283431"/>
                    <a:pt x="7821891" y="1102266"/>
                    <a:pt x="7977415" y="1104095"/>
                  </a:cubicBezTo>
                  <a:cubicBezTo>
                    <a:pt x="8089047" y="1113238"/>
                    <a:pt x="8099654" y="1249445"/>
                    <a:pt x="8123949" y="1431220"/>
                  </a:cubicBezTo>
                  <a:cubicBezTo>
                    <a:pt x="8150518" y="1738154"/>
                    <a:pt x="8144167" y="1887810"/>
                    <a:pt x="8115872" y="2209374"/>
                  </a:cubicBezTo>
                  <a:cubicBezTo>
                    <a:pt x="8095107" y="2412104"/>
                    <a:pt x="8042097" y="2466856"/>
                    <a:pt x="7999361" y="2581766"/>
                  </a:cubicBezTo>
                  <a:cubicBezTo>
                    <a:pt x="7927365" y="2689360"/>
                    <a:pt x="7912762" y="2730555"/>
                    <a:pt x="7932270" y="2940676"/>
                  </a:cubicBezTo>
                  <a:lnTo>
                    <a:pt x="8920705" y="2939766"/>
                  </a:lnTo>
                </a:path>
              </a:pathLst>
            </a:custGeom>
            <a:noFill/>
            <a:ln w="50800" cap="flat" cmpd="sng" algn="ctr">
              <a:solidFill>
                <a:srgbClr val="FF7B21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" name="Isosceles Triangle 13">
              <a:extLst>
                <a:ext uri="{FF2B5EF4-FFF2-40B4-BE49-F238E27FC236}">
                  <a16:creationId xmlns:a16="http://schemas.microsoft.com/office/drawing/2014/main" id="{2BD6DFDF-6E5E-4B44-AFDC-514B4E1C362A}"/>
                </a:ext>
              </a:extLst>
            </p:cNvPr>
            <p:cNvSpPr/>
            <p:nvPr/>
          </p:nvSpPr>
          <p:spPr>
            <a:xfrm>
              <a:off x="6994202" y="1930801"/>
              <a:ext cx="227917" cy="269617"/>
            </a:xfrm>
            <a:prstGeom prst="triangle">
              <a:avLst/>
            </a:prstGeom>
            <a:solidFill>
              <a:srgbClr val="BE8BE2"/>
            </a:solidFill>
            <a:ln w="12700" cap="flat" cmpd="sng" algn="ctr">
              <a:solidFill>
                <a:srgbClr val="FF7B21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833A99A1-55E1-47F6-B861-68F5250B8882}"/>
              </a:ext>
            </a:extLst>
          </p:cNvPr>
          <p:cNvSpPr/>
          <p:nvPr/>
        </p:nvSpPr>
        <p:spPr>
          <a:xfrm rot="5400000">
            <a:off x="2788920" y="-2788920"/>
            <a:ext cx="6614160" cy="12192000"/>
          </a:xfrm>
          <a:custGeom>
            <a:avLst/>
            <a:gdLst>
              <a:gd name="connsiteX0" fmla="*/ 488332 w 18296289"/>
              <a:gd name="connsiteY0" fmla="*/ 6 h 10287000"/>
              <a:gd name="connsiteX1" fmla="*/ 716342 w 18296289"/>
              <a:gd name="connsiteY1" fmla="*/ 6 h 10287000"/>
              <a:gd name="connsiteX2" fmla="*/ 716342 w 18296289"/>
              <a:gd name="connsiteY2" fmla="*/ 10287000 h 10287000"/>
              <a:gd name="connsiteX3" fmla="*/ 488332 w 18296289"/>
              <a:gd name="connsiteY3" fmla="*/ 10287000 h 10287000"/>
              <a:gd name="connsiteX4" fmla="*/ 0 w 18296289"/>
              <a:gd name="connsiteY4" fmla="*/ 6 h 10287000"/>
              <a:gd name="connsiteX5" fmla="*/ 228011 w 18296289"/>
              <a:gd name="connsiteY5" fmla="*/ 6 h 10287000"/>
              <a:gd name="connsiteX6" fmla="*/ 228011 w 18296289"/>
              <a:gd name="connsiteY6" fmla="*/ 10287000 h 10287000"/>
              <a:gd name="connsiteX7" fmla="*/ 0 w 18296289"/>
              <a:gd name="connsiteY7" fmla="*/ 10287000 h 10287000"/>
              <a:gd name="connsiteX8" fmla="*/ 976663 w 18296289"/>
              <a:gd name="connsiteY8" fmla="*/ 5 h 10287000"/>
              <a:gd name="connsiteX9" fmla="*/ 1204675 w 18296289"/>
              <a:gd name="connsiteY9" fmla="*/ 5 h 10287000"/>
              <a:gd name="connsiteX10" fmla="*/ 1204675 w 18296289"/>
              <a:gd name="connsiteY10" fmla="*/ 10287000 h 10287000"/>
              <a:gd name="connsiteX11" fmla="*/ 976663 w 18296289"/>
              <a:gd name="connsiteY11" fmla="*/ 10287000 h 10287000"/>
              <a:gd name="connsiteX12" fmla="*/ 1464995 w 18296289"/>
              <a:gd name="connsiteY12" fmla="*/ 5 h 10287000"/>
              <a:gd name="connsiteX13" fmla="*/ 1693006 w 18296289"/>
              <a:gd name="connsiteY13" fmla="*/ 5 h 10287000"/>
              <a:gd name="connsiteX14" fmla="*/ 1693006 w 18296289"/>
              <a:gd name="connsiteY14" fmla="*/ 10287000 h 10287000"/>
              <a:gd name="connsiteX15" fmla="*/ 1464995 w 18296289"/>
              <a:gd name="connsiteY15" fmla="*/ 10287000 h 10287000"/>
              <a:gd name="connsiteX16" fmla="*/ 1953326 w 18296289"/>
              <a:gd name="connsiteY16" fmla="*/ 5 h 10287000"/>
              <a:gd name="connsiteX17" fmla="*/ 2181338 w 18296289"/>
              <a:gd name="connsiteY17" fmla="*/ 5 h 10287000"/>
              <a:gd name="connsiteX18" fmla="*/ 2181338 w 18296289"/>
              <a:gd name="connsiteY18" fmla="*/ 10287000 h 10287000"/>
              <a:gd name="connsiteX19" fmla="*/ 1953326 w 18296289"/>
              <a:gd name="connsiteY19" fmla="*/ 10287000 h 10287000"/>
              <a:gd name="connsiteX20" fmla="*/ 2441658 w 18296289"/>
              <a:gd name="connsiteY20" fmla="*/ 5 h 10287000"/>
              <a:gd name="connsiteX21" fmla="*/ 2669670 w 18296289"/>
              <a:gd name="connsiteY21" fmla="*/ 5 h 10287000"/>
              <a:gd name="connsiteX22" fmla="*/ 2669670 w 18296289"/>
              <a:gd name="connsiteY22" fmla="*/ 10287000 h 10287000"/>
              <a:gd name="connsiteX23" fmla="*/ 2441658 w 18296289"/>
              <a:gd name="connsiteY23" fmla="*/ 10287000 h 10287000"/>
              <a:gd name="connsiteX24" fmla="*/ 2929991 w 18296289"/>
              <a:gd name="connsiteY24" fmla="*/ 5 h 10287000"/>
              <a:gd name="connsiteX25" fmla="*/ 3158002 w 18296289"/>
              <a:gd name="connsiteY25" fmla="*/ 5 h 10287000"/>
              <a:gd name="connsiteX26" fmla="*/ 3158002 w 18296289"/>
              <a:gd name="connsiteY26" fmla="*/ 10287000 h 10287000"/>
              <a:gd name="connsiteX27" fmla="*/ 2929991 w 18296289"/>
              <a:gd name="connsiteY27" fmla="*/ 10287000 h 10287000"/>
              <a:gd name="connsiteX28" fmla="*/ 3418323 w 18296289"/>
              <a:gd name="connsiteY28" fmla="*/ 5 h 10287000"/>
              <a:gd name="connsiteX29" fmla="*/ 3646334 w 18296289"/>
              <a:gd name="connsiteY29" fmla="*/ 5 h 10287000"/>
              <a:gd name="connsiteX30" fmla="*/ 3646334 w 18296289"/>
              <a:gd name="connsiteY30" fmla="*/ 10287000 h 10287000"/>
              <a:gd name="connsiteX31" fmla="*/ 3418323 w 18296289"/>
              <a:gd name="connsiteY31" fmla="*/ 10287000 h 10287000"/>
              <a:gd name="connsiteX32" fmla="*/ 3906655 w 18296289"/>
              <a:gd name="connsiteY32" fmla="*/ 5 h 10287000"/>
              <a:gd name="connsiteX33" fmla="*/ 4134665 w 18296289"/>
              <a:gd name="connsiteY33" fmla="*/ 5 h 10287000"/>
              <a:gd name="connsiteX34" fmla="*/ 4134665 w 18296289"/>
              <a:gd name="connsiteY34" fmla="*/ 10287000 h 10287000"/>
              <a:gd name="connsiteX35" fmla="*/ 3906655 w 18296289"/>
              <a:gd name="connsiteY35" fmla="*/ 10287000 h 10287000"/>
              <a:gd name="connsiteX36" fmla="*/ 4394985 w 18296289"/>
              <a:gd name="connsiteY36" fmla="*/ 4 h 10287000"/>
              <a:gd name="connsiteX37" fmla="*/ 4622994 w 18296289"/>
              <a:gd name="connsiteY37" fmla="*/ 4 h 10287000"/>
              <a:gd name="connsiteX38" fmla="*/ 4622994 w 18296289"/>
              <a:gd name="connsiteY38" fmla="*/ 10287000 h 10287000"/>
              <a:gd name="connsiteX39" fmla="*/ 4394985 w 18296289"/>
              <a:gd name="connsiteY39" fmla="*/ 10287000 h 10287000"/>
              <a:gd name="connsiteX40" fmla="*/ 4883318 w 18296289"/>
              <a:gd name="connsiteY40" fmla="*/ 4 h 10287000"/>
              <a:gd name="connsiteX41" fmla="*/ 5111327 w 18296289"/>
              <a:gd name="connsiteY41" fmla="*/ 4 h 10287000"/>
              <a:gd name="connsiteX42" fmla="*/ 5111327 w 18296289"/>
              <a:gd name="connsiteY42" fmla="*/ 10287000 h 10287000"/>
              <a:gd name="connsiteX43" fmla="*/ 4883318 w 18296289"/>
              <a:gd name="connsiteY43" fmla="*/ 10287000 h 10287000"/>
              <a:gd name="connsiteX44" fmla="*/ 5371649 w 18296289"/>
              <a:gd name="connsiteY44" fmla="*/ 4 h 10287000"/>
              <a:gd name="connsiteX45" fmla="*/ 5599660 w 18296289"/>
              <a:gd name="connsiteY45" fmla="*/ 4 h 10287000"/>
              <a:gd name="connsiteX46" fmla="*/ 5599660 w 18296289"/>
              <a:gd name="connsiteY46" fmla="*/ 10287000 h 10287000"/>
              <a:gd name="connsiteX47" fmla="*/ 5371649 w 18296289"/>
              <a:gd name="connsiteY47" fmla="*/ 10287000 h 10287000"/>
              <a:gd name="connsiteX48" fmla="*/ 5859980 w 18296289"/>
              <a:gd name="connsiteY48" fmla="*/ 4 h 10287000"/>
              <a:gd name="connsiteX49" fmla="*/ 6087990 w 18296289"/>
              <a:gd name="connsiteY49" fmla="*/ 4 h 10287000"/>
              <a:gd name="connsiteX50" fmla="*/ 6087990 w 18296289"/>
              <a:gd name="connsiteY50" fmla="*/ 10287000 h 10287000"/>
              <a:gd name="connsiteX51" fmla="*/ 5859980 w 18296289"/>
              <a:gd name="connsiteY51" fmla="*/ 10287000 h 10287000"/>
              <a:gd name="connsiteX52" fmla="*/ 6348314 w 18296289"/>
              <a:gd name="connsiteY52" fmla="*/ 4 h 10287000"/>
              <a:gd name="connsiteX53" fmla="*/ 6576324 w 18296289"/>
              <a:gd name="connsiteY53" fmla="*/ 4 h 10287000"/>
              <a:gd name="connsiteX54" fmla="*/ 6576324 w 18296289"/>
              <a:gd name="connsiteY54" fmla="*/ 10287000 h 10287000"/>
              <a:gd name="connsiteX55" fmla="*/ 6348314 w 18296289"/>
              <a:gd name="connsiteY55" fmla="*/ 10287000 h 10287000"/>
              <a:gd name="connsiteX56" fmla="*/ 6836644 w 18296289"/>
              <a:gd name="connsiteY56" fmla="*/ 4 h 10287000"/>
              <a:gd name="connsiteX57" fmla="*/ 7064654 w 18296289"/>
              <a:gd name="connsiteY57" fmla="*/ 4 h 10287000"/>
              <a:gd name="connsiteX58" fmla="*/ 7064654 w 18296289"/>
              <a:gd name="connsiteY58" fmla="*/ 10287000 h 10287000"/>
              <a:gd name="connsiteX59" fmla="*/ 6836644 w 18296289"/>
              <a:gd name="connsiteY59" fmla="*/ 10287000 h 10287000"/>
              <a:gd name="connsiteX60" fmla="*/ 7324976 w 18296289"/>
              <a:gd name="connsiteY60" fmla="*/ 3 h 10287000"/>
              <a:gd name="connsiteX61" fmla="*/ 7552987 w 18296289"/>
              <a:gd name="connsiteY61" fmla="*/ 3 h 10287000"/>
              <a:gd name="connsiteX62" fmla="*/ 7552987 w 18296289"/>
              <a:gd name="connsiteY62" fmla="*/ 10287000 h 10287000"/>
              <a:gd name="connsiteX63" fmla="*/ 7324976 w 18296289"/>
              <a:gd name="connsiteY63" fmla="*/ 10287000 h 10287000"/>
              <a:gd name="connsiteX64" fmla="*/ 7813308 w 18296289"/>
              <a:gd name="connsiteY64" fmla="*/ 3 h 10287000"/>
              <a:gd name="connsiteX65" fmla="*/ 8041318 w 18296289"/>
              <a:gd name="connsiteY65" fmla="*/ 3 h 10287000"/>
              <a:gd name="connsiteX66" fmla="*/ 8041318 w 18296289"/>
              <a:gd name="connsiteY66" fmla="*/ 10287000 h 10287000"/>
              <a:gd name="connsiteX67" fmla="*/ 7813308 w 18296289"/>
              <a:gd name="connsiteY67" fmla="*/ 10287000 h 10287000"/>
              <a:gd name="connsiteX68" fmla="*/ 8301639 w 18296289"/>
              <a:gd name="connsiteY68" fmla="*/ 3 h 10287000"/>
              <a:gd name="connsiteX69" fmla="*/ 8529649 w 18296289"/>
              <a:gd name="connsiteY69" fmla="*/ 3 h 10287000"/>
              <a:gd name="connsiteX70" fmla="*/ 8529649 w 18296289"/>
              <a:gd name="connsiteY70" fmla="*/ 10287000 h 10287000"/>
              <a:gd name="connsiteX71" fmla="*/ 8301639 w 18296289"/>
              <a:gd name="connsiteY71" fmla="*/ 10287000 h 10287000"/>
              <a:gd name="connsiteX72" fmla="*/ 8789970 w 18296289"/>
              <a:gd name="connsiteY72" fmla="*/ 3 h 10287000"/>
              <a:gd name="connsiteX73" fmla="*/ 9017981 w 18296289"/>
              <a:gd name="connsiteY73" fmla="*/ 3 h 10287000"/>
              <a:gd name="connsiteX74" fmla="*/ 9017981 w 18296289"/>
              <a:gd name="connsiteY74" fmla="*/ 10287000 h 10287000"/>
              <a:gd name="connsiteX75" fmla="*/ 8789970 w 18296289"/>
              <a:gd name="connsiteY75" fmla="*/ 10287000 h 10287000"/>
              <a:gd name="connsiteX76" fmla="*/ 9278302 w 18296289"/>
              <a:gd name="connsiteY76" fmla="*/ 3 h 10287000"/>
              <a:gd name="connsiteX77" fmla="*/ 9506313 w 18296289"/>
              <a:gd name="connsiteY77" fmla="*/ 3 h 10287000"/>
              <a:gd name="connsiteX78" fmla="*/ 9506313 w 18296289"/>
              <a:gd name="connsiteY78" fmla="*/ 10287000 h 10287000"/>
              <a:gd name="connsiteX79" fmla="*/ 9278302 w 18296289"/>
              <a:gd name="connsiteY79" fmla="*/ 10287000 h 10287000"/>
              <a:gd name="connsiteX80" fmla="*/ 9766634 w 18296289"/>
              <a:gd name="connsiteY80" fmla="*/ 3 h 10287000"/>
              <a:gd name="connsiteX81" fmla="*/ 9994645 w 18296289"/>
              <a:gd name="connsiteY81" fmla="*/ 3 h 10287000"/>
              <a:gd name="connsiteX82" fmla="*/ 9994645 w 18296289"/>
              <a:gd name="connsiteY82" fmla="*/ 10287000 h 10287000"/>
              <a:gd name="connsiteX83" fmla="*/ 9766634 w 18296289"/>
              <a:gd name="connsiteY83" fmla="*/ 10287000 h 10287000"/>
              <a:gd name="connsiteX84" fmla="*/ 10254966 w 18296289"/>
              <a:gd name="connsiteY84" fmla="*/ 3 h 10287000"/>
              <a:gd name="connsiteX85" fmla="*/ 10482977 w 18296289"/>
              <a:gd name="connsiteY85" fmla="*/ 3 h 10287000"/>
              <a:gd name="connsiteX86" fmla="*/ 10482977 w 18296289"/>
              <a:gd name="connsiteY86" fmla="*/ 10287000 h 10287000"/>
              <a:gd name="connsiteX87" fmla="*/ 10254966 w 18296289"/>
              <a:gd name="connsiteY87" fmla="*/ 10287000 h 10287000"/>
              <a:gd name="connsiteX88" fmla="*/ 10743298 w 18296289"/>
              <a:gd name="connsiteY88" fmla="*/ 2 h 10287000"/>
              <a:gd name="connsiteX89" fmla="*/ 10971309 w 18296289"/>
              <a:gd name="connsiteY89" fmla="*/ 2 h 10287000"/>
              <a:gd name="connsiteX90" fmla="*/ 10971309 w 18296289"/>
              <a:gd name="connsiteY90" fmla="*/ 10287000 h 10287000"/>
              <a:gd name="connsiteX91" fmla="*/ 10743298 w 18296289"/>
              <a:gd name="connsiteY91" fmla="*/ 10287000 h 10287000"/>
              <a:gd name="connsiteX92" fmla="*/ 11231630 w 18296289"/>
              <a:gd name="connsiteY92" fmla="*/ 2 h 10287000"/>
              <a:gd name="connsiteX93" fmla="*/ 11459641 w 18296289"/>
              <a:gd name="connsiteY93" fmla="*/ 2 h 10287000"/>
              <a:gd name="connsiteX94" fmla="*/ 11459641 w 18296289"/>
              <a:gd name="connsiteY94" fmla="*/ 10287000 h 10287000"/>
              <a:gd name="connsiteX95" fmla="*/ 11231630 w 18296289"/>
              <a:gd name="connsiteY95" fmla="*/ 10287000 h 10287000"/>
              <a:gd name="connsiteX96" fmla="*/ 11719962 w 18296289"/>
              <a:gd name="connsiteY96" fmla="*/ 2 h 10287000"/>
              <a:gd name="connsiteX97" fmla="*/ 11947973 w 18296289"/>
              <a:gd name="connsiteY97" fmla="*/ 2 h 10287000"/>
              <a:gd name="connsiteX98" fmla="*/ 11947973 w 18296289"/>
              <a:gd name="connsiteY98" fmla="*/ 10287000 h 10287000"/>
              <a:gd name="connsiteX99" fmla="*/ 11719962 w 18296289"/>
              <a:gd name="connsiteY99" fmla="*/ 10287000 h 10287000"/>
              <a:gd name="connsiteX100" fmla="*/ 12208294 w 18296289"/>
              <a:gd name="connsiteY100" fmla="*/ 2 h 10287000"/>
              <a:gd name="connsiteX101" fmla="*/ 12436305 w 18296289"/>
              <a:gd name="connsiteY101" fmla="*/ 2 h 10287000"/>
              <a:gd name="connsiteX102" fmla="*/ 12436305 w 18296289"/>
              <a:gd name="connsiteY102" fmla="*/ 10287000 h 10287000"/>
              <a:gd name="connsiteX103" fmla="*/ 12208294 w 18296289"/>
              <a:gd name="connsiteY103" fmla="*/ 10287000 h 10287000"/>
              <a:gd name="connsiteX104" fmla="*/ 12696626 w 18296289"/>
              <a:gd name="connsiteY104" fmla="*/ 2 h 10287000"/>
              <a:gd name="connsiteX105" fmla="*/ 12924637 w 18296289"/>
              <a:gd name="connsiteY105" fmla="*/ 2 h 10287000"/>
              <a:gd name="connsiteX106" fmla="*/ 12924637 w 18296289"/>
              <a:gd name="connsiteY106" fmla="*/ 10287000 h 10287000"/>
              <a:gd name="connsiteX107" fmla="*/ 12696626 w 18296289"/>
              <a:gd name="connsiteY107" fmla="*/ 10287000 h 10287000"/>
              <a:gd name="connsiteX108" fmla="*/ 13184958 w 18296289"/>
              <a:gd name="connsiteY108" fmla="*/ 2 h 10287000"/>
              <a:gd name="connsiteX109" fmla="*/ 13412969 w 18296289"/>
              <a:gd name="connsiteY109" fmla="*/ 2 h 10287000"/>
              <a:gd name="connsiteX110" fmla="*/ 13412969 w 18296289"/>
              <a:gd name="connsiteY110" fmla="*/ 10287000 h 10287000"/>
              <a:gd name="connsiteX111" fmla="*/ 13184958 w 18296289"/>
              <a:gd name="connsiteY111" fmla="*/ 10287000 h 10287000"/>
              <a:gd name="connsiteX112" fmla="*/ 13673290 w 18296289"/>
              <a:gd name="connsiteY112" fmla="*/ 1 h 10287000"/>
              <a:gd name="connsiteX113" fmla="*/ 13901301 w 18296289"/>
              <a:gd name="connsiteY113" fmla="*/ 1 h 10287000"/>
              <a:gd name="connsiteX114" fmla="*/ 13901301 w 18296289"/>
              <a:gd name="connsiteY114" fmla="*/ 10287000 h 10287000"/>
              <a:gd name="connsiteX115" fmla="*/ 13673290 w 18296289"/>
              <a:gd name="connsiteY115" fmla="*/ 10287000 h 10287000"/>
              <a:gd name="connsiteX116" fmla="*/ 14161622 w 18296289"/>
              <a:gd name="connsiteY116" fmla="*/ 1 h 10287000"/>
              <a:gd name="connsiteX117" fmla="*/ 14389633 w 18296289"/>
              <a:gd name="connsiteY117" fmla="*/ 1 h 10287000"/>
              <a:gd name="connsiteX118" fmla="*/ 14389633 w 18296289"/>
              <a:gd name="connsiteY118" fmla="*/ 10287000 h 10287000"/>
              <a:gd name="connsiteX119" fmla="*/ 14161622 w 18296289"/>
              <a:gd name="connsiteY119" fmla="*/ 10287000 h 10287000"/>
              <a:gd name="connsiteX120" fmla="*/ 14649954 w 18296289"/>
              <a:gd name="connsiteY120" fmla="*/ 1 h 10287000"/>
              <a:gd name="connsiteX121" fmla="*/ 14877965 w 18296289"/>
              <a:gd name="connsiteY121" fmla="*/ 1 h 10287000"/>
              <a:gd name="connsiteX122" fmla="*/ 14877965 w 18296289"/>
              <a:gd name="connsiteY122" fmla="*/ 10287000 h 10287000"/>
              <a:gd name="connsiteX123" fmla="*/ 14649954 w 18296289"/>
              <a:gd name="connsiteY123" fmla="*/ 10287000 h 10287000"/>
              <a:gd name="connsiteX124" fmla="*/ 15138286 w 18296289"/>
              <a:gd name="connsiteY124" fmla="*/ 1 h 10287000"/>
              <a:gd name="connsiteX125" fmla="*/ 15366297 w 18296289"/>
              <a:gd name="connsiteY125" fmla="*/ 1 h 10287000"/>
              <a:gd name="connsiteX126" fmla="*/ 15366297 w 18296289"/>
              <a:gd name="connsiteY126" fmla="*/ 10287000 h 10287000"/>
              <a:gd name="connsiteX127" fmla="*/ 15138286 w 18296289"/>
              <a:gd name="connsiteY127" fmla="*/ 10287000 h 10287000"/>
              <a:gd name="connsiteX128" fmla="*/ 15626618 w 18296289"/>
              <a:gd name="connsiteY128" fmla="*/ 1 h 10287000"/>
              <a:gd name="connsiteX129" fmla="*/ 15854629 w 18296289"/>
              <a:gd name="connsiteY129" fmla="*/ 1 h 10287000"/>
              <a:gd name="connsiteX130" fmla="*/ 15854629 w 18296289"/>
              <a:gd name="connsiteY130" fmla="*/ 10287000 h 10287000"/>
              <a:gd name="connsiteX131" fmla="*/ 15626618 w 18296289"/>
              <a:gd name="connsiteY131" fmla="*/ 10287000 h 10287000"/>
              <a:gd name="connsiteX132" fmla="*/ 16114950 w 18296289"/>
              <a:gd name="connsiteY132" fmla="*/ 1 h 10287000"/>
              <a:gd name="connsiteX133" fmla="*/ 16342961 w 18296289"/>
              <a:gd name="connsiteY133" fmla="*/ 1 h 10287000"/>
              <a:gd name="connsiteX134" fmla="*/ 16342961 w 18296289"/>
              <a:gd name="connsiteY134" fmla="*/ 10287000 h 10287000"/>
              <a:gd name="connsiteX135" fmla="*/ 16114950 w 18296289"/>
              <a:gd name="connsiteY135" fmla="*/ 10287000 h 10287000"/>
              <a:gd name="connsiteX136" fmla="*/ 16603282 w 18296289"/>
              <a:gd name="connsiteY136" fmla="*/ 1 h 10287000"/>
              <a:gd name="connsiteX137" fmla="*/ 16831293 w 18296289"/>
              <a:gd name="connsiteY137" fmla="*/ 1 h 10287000"/>
              <a:gd name="connsiteX138" fmla="*/ 16831293 w 18296289"/>
              <a:gd name="connsiteY138" fmla="*/ 10287000 h 10287000"/>
              <a:gd name="connsiteX139" fmla="*/ 16603282 w 18296289"/>
              <a:gd name="connsiteY139" fmla="*/ 10287000 h 10287000"/>
              <a:gd name="connsiteX140" fmla="*/ 17091615 w 18296289"/>
              <a:gd name="connsiteY140" fmla="*/ 0 h 10287000"/>
              <a:gd name="connsiteX141" fmla="*/ 17319625 w 18296289"/>
              <a:gd name="connsiteY141" fmla="*/ 0 h 10287000"/>
              <a:gd name="connsiteX142" fmla="*/ 17319625 w 18296289"/>
              <a:gd name="connsiteY142" fmla="*/ 10287000 h 10287000"/>
              <a:gd name="connsiteX143" fmla="*/ 17091615 w 18296289"/>
              <a:gd name="connsiteY143" fmla="*/ 10287000 h 10287000"/>
              <a:gd name="connsiteX144" fmla="*/ 17579947 w 18296289"/>
              <a:gd name="connsiteY144" fmla="*/ 0 h 10287000"/>
              <a:gd name="connsiteX145" fmla="*/ 17807957 w 18296289"/>
              <a:gd name="connsiteY145" fmla="*/ 0 h 10287000"/>
              <a:gd name="connsiteX146" fmla="*/ 17807957 w 18296289"/>
              <a:gd name="connsiteY146" fmla="*/ 10287000 h 10287000"/>
              <a:gd name="connsiteX147" fmla="*/ 17579947 w 18296289"/>
              <a:gd name="connsiteY147" fmla="*/ 10287000 h 10287000"/>
              <a:gd name="connsiteX148" fmla="*/ 18068279 w 18296289"/>
              <a:gd name="connsiteY148" fmla="*/ 0 h 10287000"/>
              <a:gd name="connsiteX149" fmla="*/ 18296289 w 18296289"/>
              <a:gd name="connsiteY149" fmla="*/ 0 h 10287000"/>
              <a:gd name="connsiteX150" fmla="*/ 18296289 w 18296289"/>
              <a:gd name="connsiteY150" fmla="*/ 10287000 h 10287000"/>
              <a:gd name="connsiteX151" fmla="*/ 18068279 w 18296289"/>
              <a:gd name="connsiteY151" fmla="*/ 10287000 h 1028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18296289" h="10287000">
                <a:moveTo>
                  <a:pt x="488332" y="6"/>
                </a:moveTo>
                <a:lnTo>
                  <a:pt x="716342" y="6"/>
                </a:lnTo>
                <a:lnTo>
                  <a:pt x="716342" y="10287000"/>
                </a:lnTo>
                <a:lnTo>
                  <a:pt x="488332" y="10287000"/>
                </a:lnTo>
                <a:close/>
                <a:moveTo>
                  <a:pt x="0" y="6"/>
                </a:moveTo>
                <a:lnTo>
                  <a:pt x="228011" y="6"/>
                </a:lnTo>
                <a:lnTo>
                  <a:pt x="228011" y="10287000"/>
                </a:lnTo>
                <a:lnTo>
                  <a:pt x="0" y="10287000"/>
                </a:lnTo>
                <a:close/>
                <a:moveTo>
                  <a:pt x="976663" y="5"/>
                </a:moveTo>
                <a:lnTo>
                  <a:pt x="1204675" y="5"/>
                </a:lnTo>
                <a:lnTo>
                  <a:pt x="1204675" y="10287000"/>
                </a:lnTo>
                <a:lnTo>
                  <a:pt x="976663" y="10287000"/>
                </a:lnTo>
                <a:close/>
                <a:moveTo>
                  <a:pt x="1464995" y="5"/>
                </a:moveTo>
                <a:lnTo>
                  <a:pt x="1693006" y="5"/>
                </a:lnTo>
                <a:lnTo>
                  <a:pt x="1693006" y="10287000"/>
                </a:lnTo>
                <a:lnTo>
                  <a:pt x="1464995" y="10287000"/>
                </a:lnTo>
                <a:close/>
                <a:moveTo>
                  <a:pt x="1953326" y="5"/>
                </a:moveTo>
                <a:lnTo>
                  <a:pt x="2181338" y="5"/>
                </a:lnTo>
                <a:lnTo>
                  <a:pt x="2181338" y="10287000"/>
                </a:lnTo>
                <a:lnTo>
                  <a:pt x="1953326" y="10287000"/>
                </a:lnTo>
                <a:close/>
                <a:moveTo>
                  <a:pt x="2441658" y="5"/>
                </a:moveTo>
                <a:lnTo>
                  <a:pt x="2669670" y="5"/>
                </a:lnTo>
                <a:lnTo>
                  <a:pt x="2669670" y="10287000"/>
                </a:lnTo>
                <a:lnTo>
                  <a:pt x="2441658" y="10287000"/>
                </a:lnTo>
                <a:close/>
                <a:moveTo>
                  <a:pt x="2929991" y="5"/>
                </a:moveTo>
                <a:lnTo>
                  <a:pt x="3158002" y="5"/>
                </a:lnTo>
                <a:lnTo>
                  <a:pt x="3158002" y="10287000"/>
                </a:lnTo>
                <a:lnTo>
                  <a:pt x="2929991" y="10287000"/>
                </a:lnTo>
                <a:close/>
                <a:moveTo>
                  <a:pt x="3418323" y="5"/>
                </a:moveTo>
                <a:lnTo>
                  <a:pt x="3646334" y="5"/>
                </a:lnTo>
                <a:lnTo>
                  <a:pt x="3646334" y="10287000"/>
                </a:lnTo>
                <a:lnTo>
                  <a:pt x="3418323" y="10287000"/>
                </a:lnTo>
                <a:close/>
                <a:moveTo>
                  <a:pt x="3906655" y="5"/>
                </a:moveTo>
                <a:lnTo>
                  <a:pt x="4134665" y="5"/>
                </a:lnTo>
                <a:lnTo>
                  <a:pt x="4134665" y="10287000"/>
                </a:lnTo>
                <a:lnTo>
                  <a:pt x="3906655" y="10287000"/>
                </a:lnTo>
                <a:close/>
                <a:moveTo>
                  <a:pt x="4394985" y="4"/>
                </a:moveTo>
                <a:lnTo>
                  <a:pt x="4622994" y="4"/>
                </a:lnTo>
                <a:lnTo>
                  <a:pt x="4622994" y="10287000"/>
                </a:lnTo>
                <a:lnTo>
                  <a:pt x="4394985" y="10287000"/>
                </a:lnTo>
                <a:close/>
                <a:moveTo>
                  <a:pt x="4883318" y="4"/>
                </a:moveTo>
                <a:lnTo>
                  <a:pt x="5111327" y="4"/>
                </a:lnTo>
                <a:lnTo>
                  <a:pt x="5111327" y="10287000"/>
                </a:lnTo>
                <a:lnTo>
                  <a:pt x="4883318" y="10287000"/>
                </a:lnTo>
                <a:close/>
                <a:moveTo>
                  <a:pt x="5371649" y="4"/>
                </a:moveTo>
                <a:lnTo>
                  <a:pt x="5599660" y="4"/>
                </a:lnTo>
                <a:lnTo>
                  <a:pt x="5599660" y="10287000"/>
                </a:lnTo>
                <a:lnTo>
                  <a:pt x="5371649" y="10287000"/>
                </a:lnTo>
                <a:close/>
                <a:moveTo>
                  <a:pt x="5859980" y="4"/>
                </a:moveTo>
                <a:lnTo>
                  <a:pt x="6087990" y="4"/>
                </a:lnTo>
                <a:lnTo>
                  <a:pt x="6087990" y="10287000"/>
                </a:lnTo>
                <a:lnTo>
                  <a:pt x="5859980" y="10287000"/>
                </a:lnTo>
                <a:close/>
                <a:moveTo>
                  <a:pt x="6348314" y="4"/>
                </a:moveTo>
                <a:lnTo>
                  <a:pt x="6576324" y="4"/>
                </a:lnTo>
                <a:lnTo>
                  <a:pt x="6576324" y="10287000"/>
                </a:lnTo>
                <a:lnTo>
                  <a:pt x="6348314" y="10287000"/>
                </a:lnTo>
                <a:close/>
                <a:moveTo>
                  <a:pt x="6836644" y="4"/>
                </a:moveTo>
                <a:lnTo>
                  <a:pt x="7064654" y="4"/>
                </a:lnTo>
                <a:lnTo>
                  <a:pt x="7064654" y="10287000"/>
                </a:lnTo>
                <a:lnTo>
                  <a:pt x="6836644" y="10287000"/>
                </a:lnTo>
                <a:close/>
                <a:moveTo>
                  <a:pt x="7324976" y="3"/>
                </a:moveTo>
                <a:lnTo>
                  <a:pt x="7552987" y="3"/>
                </a:lnTo>
                <a:lnTo>
                  <a:pt x="7552987" y="10287000"/>
                </a:lnTo>
                <a:lnTo>
                  <a:pt x="7324976" y="10287000"/>
                </a:lnTo>
                <a:close/>
                <a:moveTo>
                  <a:pt x="7813308" y="3"/>
                </a:moveTo>
                <a:lnTo>
                  <a:pt x="8041318" y="3"/>
                </a:lnTo>
                <a:lnTo>
                  <a:pt x="8041318" y="10287000"/>
                </a:lnTo>
                <a:lnTo>
                  <a:pt x="7813308" y="10287000"/>
                </a:lnTo>
                <a:close/>
                <a:moveTo>
                  <a:pt x="8301639" y="3"/>
                </a:moveTo>
                <a:lnTo>
                  <a:pt x="8529649" y="3"/>
                </a:lnTo>
                <a:lnTo>
                  <a:pt x="8529649" y="10287000"/>
                </a:lnTo>
                <a:lnTo>
                  <a:pt x="8301639" y="10287000"/>
                </a:lnTo>
                <a:close/>
                <a:moveTo>
                  <a:pt x="8789970" y="3"/>
                </a:moveTo>
                <a:lnTo>
                  <a:pt x="9017981" y="3"/>
                </a:lnTo>
                <a:lnTo>
                  <a:pt x="9017981" y="10287000"/>
                </a:lnTo>
                <a:lnTo>
                  <a:pt x="8789970" y="10287000"/>
                </a:lnTo>
                <a:close/>
                <a:moveTo>
                  <a:pt x="9278302" y="3"/>
                </a:moveTo>
                <a:lnTo>
                  <a:pt x="9506313" y="3"/>
                </a:lnTo>
                <a:lnTo>
                  <a:pt x="9506313" y="10287000"/>
                </a:lnTo>
                <a:lnTo>
                  <a:pt x="9278302" y="10287000"/>
                </a:lnTo>
                <a:close/>
                <a:moveTo>
                  <a:pt x="9766634" y="3"/>
                </a:moveTo>
                <a:lnTo>
                  <a:pt x="9994645" y="3"/>
                </a:lnTo>
                <a:lnTo>
                  <a:pt x="9994645" y="10287000"/>
                </a:lnTo>
                <a:lnTo>
                  <a:pt x="9766634" y="10287000"/>
                </a:lnTo>
                <a:close/>
                <a:moveTo>
                  <a:pt x="10254966" y="3"/>
                </a:moveTo>
                <a:lnTo>
                  <a:pt x="10482977" y="3"/>
                </a:lnTo>
                <a:lnTo>
                  <a:pt x="10482977" y="10287000"/>
                </a:lnTo>
                <a:lnTo>
                  <a:pt x="10254966" y="10287000"/>
                </a:lnTo>
                <a:close/>
                <a:moveTo>
                  <a:pt x="10743298" y="2"/>
                </a:moveTo>
                <a:lnTo>
                  <a:pt x="10971309" y="2"/>
                </a:lnTo>
                <a:lnTo>
                  <a:pt x="10971309" y="10287000"/>
                </a:lnTo>
                <a:lnTo>
                  <a:pt x="10743298" y="10287000"/>
                </a:lnTo>
                <a:close/>
                <a:moveTo>
                  <a:pt x="11231630" y="2"/>
                </a:moveTo>
                <a:lnTo>
                  <a:pt x="11459641" y="2"/>
                </a:lnTo>
                <a:lnTo>
                  <a:pt x="11459641" y="10287000"/>
                </a:lnTo>
                <a:lnTo>
                  <a:pt x="11231630" y="10287000"/>
                </a:lnTo>
                <a:close/>
                <a:moveTo>
                  <a:pt x="11719962" y="2"/>
                </a:moveTo>
                <a:lnTo>
                  <a:pt x="11947973" y="2"/>
                </a:lnTo>
                <a:lnTo>
                  <a:pt x="11947973" y="10287000"/>
                </a:lnTo>
                <a:lnTo>
                  <a:pt x="11719962" y="10287000"/>
                </a:lnTo>
                <a:close/>
                <a:moveTo>
                  <a:pt x="12208294" y="2"/>
                </a:moveTo>
                <a:lnTo>
                  <a:pt x="12436305" y="2"/>
                </a:lnTo>
                <a:lnTo>
                  <a:pt x="12436305" y="10287000"/>
                </a:lnTo>
                <a:lnTo>
                  <a:pt x="12208294" y="10287000"/>
                </a:lnTo>
                <a:close/>
                <a:moveTo>
                  <a:pt x="12696626" y="2"/>
                </a:moveTo>
                <a:lnTo>
                  <a:pt x="12924637" y="2"/>
                </a:lnTo>
                <a:lnTo>
                  <a:pt x="12924637" y="10287000"/>
                </a:lnTo>
                <a:lnTo>
                  <a:pt x="12696626" y="10287000"/>
                </a:lnTo>
                <a:close/>
                <a:moveTo>
                  <a:pt x="13184958" y="2"/>
                </a:moveTo>
                <a:lnTo>
                  <a:pt x="13412969" y="2"/>
                </a:lnTo>
                <a:lnTo>
                  <a:pt x="13412969" y="10287000"/>
                </a:lnTo>
                <a:lnTo>
                  <a:pt x="13184958" y="10287000"/>
                </a:lnTo>
                <a:close/>
                <a:moveTo>
                  <a:pt x="13673290" y="1"/>
                </a:moveTo>
                <a:lnTo>
                  <a:pt x="13901301" y="1"/>
                </a:lnTo>
                <a:lnTo>
                  <a:pt x="13901301" y="10287000"/>
                </a:lnTo>
                <a:lnTo>
                  <a:pt x="13673290" y="10287000"/>
                </a:lnTo>
                <a:close/>
                <a:moveTo>
                  <a:pt x="14161622" y="1"/>
                </a:moveTo>
                <a:lnTo>
                  <a:pt x="14389633" y="1"/>
                </a:lnTo>
                <a:lnTo>
                  <a:pt x="14389633" y="10287000"/>
                </a:lnTo>
                <a:lnTo>
                  <a:pt x="14161622" y="10287000"/>
                </a:lnTo>
                <a:close/>
                <a:moveTo>
                  <a:pt x="14649954" y="1"/>
                </a:moveTo>
                <a:lnTo>
                  <a:pt x="14877965" y="1"/>
                </a:lnTo>
                <a:lnTo>
                  <a:pt x="14877965" y="10287000"/>
                </a:lnTo>
                <a:lnTo>
                  <a:pt x="14649954" y="10287000"/>
                </a:lnTo>
                <a:close/>
                <a:moveTo>
                  <a:pt x="15138286" y="1"/>
                </a:moveTo>
                <a:lnTo>
                  <a:pt x="15366297" y="1"/>
                </a:lnTo>
                <a:lnTo>
                  <a:pt x="15366297" y="10287000"/>
                </a:lnTo>
                <a:lnTo>
                  <a:pt x="15138286" y="10287000"/>
                </a:lnTo>
                <a:close/>
                <a:moveTo>
                  <a:pt x="15626618" y="1"/>
                </a:moveTo>
                <a:lnTo>
                  <a:pt x="15854629" y="1"/>
                </a:lnTo>
                <a:lnTo>
                  <a:pt x="15854629" y="10287000"/>
                </a:lnTo>
                <a:lnTo>
                  <a:pt x="15626618" y="10287000"/>
                </a:lnTo>
                <a:close/>
                <a:moveTo>
                  <a:pt x="16114950" y="1"/>
                </a:moveTo>
                <a:lnTo>
                  <a:pt x="16342961" y="1"/>
                </a:lnTo>
                <a:lnTo>
                  <a:pt x="16342961" y="10287000"/>
                </a:lnTo>
                <a:lnTo>
                  <a:pt x="16114950" y="10287000"/>
                </a:lnTo>
                <a:close/>
                <a:moveTo>
                  <a:pt x="16603282" y="1"/>
                </a:moveTo>
                <a:lnTo>
                  <a:pt x="16831293" y="1"/>
                </a:lnTo>
                <a:lnTo>
                  <a:pt x="16831293" y="10287000"/>
                </a:lnTo>
                <a:lnTo>
                  <a:pt x="16603282" y="10287000"/>
                </a:lnTo>
                <a:close/>
                <a:moveTo>
                  <a:pt x="17091615" y="0"/>
                </a:moveTo>
                <a:lnTo>
                  <a:pt x="17319625" y="0"/>
                </a:lnTo>
                <a:lnTo>
                  <a:pt x="17319625" y="10287000"/>
                </a:lnTo>
                <a:lnTo>
                  <a:pt x="17091615" y="10287000"/>
                </a:lnTo>
                <a:close/>
                <a:moveTo>
                  <a:pt x="17579947" y="0"/>
                </a:moveTo>
                <a:lnTo>
                  <a:pt x="17807957" y="0"/>
                </a:lnTo>
                <a:lnTo>
                  <a:pt x="17807957" y="10287000"/>
                </a:lnTo>
                <a:lnTo>
                  <a:pt x="17579947" y="10287000"/>
                </a:lnTo>
                <a:close/>
                <a:moveTo>
                  <a:pt x="18068279" y="0"/>
                </a:moveTo>
                <a:lnTo>
                  <a:pt x="18296289" y="0"/>
                </a:lnTo>
                <a:lnTo>
                  <a:pt x="18296289" y="10287000"/>
                </a:lnTo>
                <a:lnTo>
                  <a:pt x="18068279" y="10287000"/>
                </a:lnTo>
                <a:close/>
              </a:path>
            </a:pathLst>
          </a:custGeom>
          <a:solidFill>
            <a:srgbClr val="FF6600">
              <a:alpha val="11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28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</p:spTree>
    <p:custDataLst>
      <p:tags r:id="rId1"/>
    </p:custData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29894"/>
    </mc:Choice>
    <mc:Fallback xmlns="">
      <p:transition spd="slow" advTm="29894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0" name="Picture 10" descr="Hình ảnh Giáo Viên Giảng Bài, Giáo Viên Các Vector., Giáo Viên Hoạt Hình.,  Giáo Viên Là Yếu Tố Sáng Tạo miễn phí tải tập tin PNG PSDComment và Vector">
            <a:extLst>
              <a:ext uri="{FF2B5EF4-FFF2-40B4-BE49-F238E27FC236}">
                <a16:creationId xmlns:a16="http://schemas.microsoft.com/office/drawing/2014/main" id="{46A8E52B-84B3-4328-A79E-A13D2A7B461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899" t="50" r="10541" b="5299"/>
          <a:stretch/>
        </p:blipFill>
        <p:spPr bwMode="auto">
          <a:xfrm flipH="1">
            <a:off x="0" y="1082666"/>
            <a:ext cx="2256362" cy="58698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14" descr="Tuyển tập 20 hình nền powerpoint bảng đen chuyên nghiệp | Зеленые фоны,  Абстрактный стиль, Исламские узоры">
            <a:extLst>
              <a:ext uri="{FF2B5EF4-FFF2-40B4-BE49-F238E27FC236}">
                <a16:creationId xmlns:a16="http://schemas.microsoft.com/office/drawing/2014/main" id="{49370D34-7298-40F9-848F-03808551E4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05242" y="0"/>
            <a:ext cx="1090266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5" name="Group 74">
            <a:extLst>
              <a:ext uri="{FF2B5EF4-FFF2-40B4-BE49-F238E27FC236}">
                <a16:creationId xmlns:a16="http://schemas.microsoft.com/office/drawing/2014/main" id="{DD0ABAF0-C899-4955-9AB5-BBED793987CD}"/>
              </a:ext>
            </a:extLst>
          </p:cNvPr>
          <p:cNvGrpSpPr/>
          <p:nvPr/>
        </p:nvGrpSpPr>
        <p:grpSpPr>
          <a:xfrm>
            <a:off x="3383280" y="2859971"/>
            <a:ext cx="782320" cy="1717040"/>
            <a:chOff x="4289202" y="2031465"/>
            <a:chExt cx="546304" cy="1477040"/>
          </a:xfrm>
        </p:grpSpPr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30D97452-1904-4ED5-906F-7EAD2F57CE32}"/>
                </a:ext>
              </a:extLst>
            </p:cNvPr>
            <p:cNvCxnSpPr>
              <a:cxnSpLocks/>
            </p:cNvCxnSpPr>
            <p:nvPr/>
          </p:nvCxnSpPr>
          <p:spPr>
            <a:xfrm>
              <a:off x="4289202" y="2031465"/>
              <a:ext cx="0" cy="1477040"/>
            </a:xfrm>
            <a:prstGeom prst="line">
              <a:avLst/>
            </a:pr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CC3538A5-2283-4B36-80C5-37437D1EE2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289202" y="2451149"/>
              <a:ext cx="546304" cy="0"/>
            </a:xfrm>
            <a:prstGeom prst="line">
              <a:avLst/>
            </a:pr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7" name="TextBox 76">
            <a:extLst>
              <a:ext uri="{FF2B5EF4-FFF2-40B4-BE49-F238E27FC236}">
                <a16:creationId xmlns:a16="http://schemas.microsoft.com/office/drawing/2014/main" id="{2CE957D1-E7E5-4A27-9C5B-5B8AA18D4F45}"/>
              </a:ext>
            </a:extLst>
          </p:cNvPr>
          <p:cNvSpPr txBox="1"/>
          <p:nvPr/>
        </p:nvSpPr>
        <p:spPr>
          <a:xfrm>
            <a:off x="4538280" y="2655517"/>
            <a:ext cx="6075122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lang="en-US" sz="30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7 </a:t>
            </a:r>
            <a:r>
              <a: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cs typeface="Times New Roman" panose="02020603050405020304" pitchFamily="18" charset="0"/>
              </a:rPr>
              <a:t>chia </a:t>
            </a:r>
            <a:r>
              <a:rPr lang="en-US" sz="30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3</a:t>
            </a:r>
            <a:r>
              <a: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30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cs typeface="Times New Roman" panose="02020603050405020304" pitchFamily="18" charset="0"/>
              </a:rPr>
              <a:t>được</a:t>
            </a:r>
            <a:r>
              <a: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cs typeface="Times New Roman" panose="02020603050405020304" pitchFamily="18" charset="0"/>
              </a:rPr>
              <a:t> 2, </a:t>
            </a:r>
            <a:r>
              <a:rPr kumimoji="0" lang="en-US" sz="30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cs typeface="Times New Roman" panose="02020603050405020304" pitchFamily="18" charset="0"/>
              </a:rPr>
              <a:t>viết</a:t>
            </a:r>
            <a:r>
              <a: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cs typeface="Times New Roman" panose="02020603050405020304" pitchFamily="18" charset="0"/>
              </a:rPr>
              <a:t> 2.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2FF934CF-2E8A-4147-8E57-46A6333B9610}"/>
              </a:ext>
            </a:extLst>
          </p:cNvPr>
          <p:cNvSpPr txBox="1"/>
          <p:nvPr/>
        </p:nvSpPr>
        <p:spPr>
          <a:xfrm>
            <a:off x="4184982" y="4258850"/>
            <a:ext cx="411997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lang="en-US" sz="3000" b="1" dirty="0" err="1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Hạ</a:t>
            </a:r>
            <a:r>
              <a:rPr lang="en-US" sz="30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 2, </a:t>
            </a:r>
            <a:r>
              <a:rPr lang="en-US" sz="3000" b="1" dirty="0" err="1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được</a:t>
            </a:r>
            <a:r>
              <a:rPr lang="en-US" sz="30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 12</a:t>
            </a:r>
            <a:r>
              <a:rPr lang="en-US" sz="32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;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48B8876E-9DDA-4C66-8F0D-232878A49297}"/>
              </a:ext>
            </a:extLst>
          </p:cNvPr>
          <p:cNvSpPr txBox="1"/>
          <p:nvPr/>
        </p:nvSpPr>
        <p:spPr>
          <a:xfrm>
            <a:off x="2579049" y="4225899"/>
            <a:ext cx="47744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D495CB7-1790-4002-9033-BBC080B46F7E}"/>
              </a:ext>
            </a:extLst>
          </p:cNvPr>
          <p:cNvSpPr txBox="1"/>
          <p:nvPr/>
        </p:nvSpPr>
        <p:spPr>
          <a:xfrm>
            <a:off x="2562113" y="3453029"/>
            <a:ext cx="47744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6</a:t>
            </a:r>
            <a:endParaRPr kumimoji="0" lang="en-US" sz="3600" b="1" i="0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P001 4 hàng" panose="020B060305030202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CA010DF7-3E51-4375-A136-3BACA0CB30B6}"/>
              </a:ext>
            </a:extLst>
          </p:cNvPr>
          <p:cNvSpPr txBox="1"/>
          <p:nvPr/>
        </p:nvSpPr>
        <p:spPr>
          <a:xfrm>
            <a:off x="3346381" y="3483154"/>
            <a:ext cx="43548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9D9307C5-836B-437D-A0F0-3CDF26FB086A}"/>
              </a:ext>
            </a:extLst>
          </p:cNvPr>
          <p:cNvSpPr txBox="1"/>
          <p:nvPr/>
        </p:nvSpPr>
        <p:spPr>
          <a:xfrm>
            <a:off x="4945536" y="3444657"/>
            <a:ext cx="339962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2 </a:t>
            </a:r>
            <a:r>
              <a:rPr lang="en-US" sz="3200" b="1" dirty="0" err="1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nhân</a:t>
            </a:r>
            <a:r>
              <a:rPr lang="en-US" sz="32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 3 </a:t>
            </a:r>
            <a:r>
              <a:rPr lang="en-US" sz="3200" b="1" dirty="0" err="1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bằng</a:t>
            </a:r>
            <a:r>
              <a:rPr lang="en-US" sz="32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 6;</a:t>
            </a:r>
            <a:endParaRPr lang="en-US" sz="3600" b="1" dirty="0">
              <a:solidFill>
                <a:prstClr val="white"/>
              </a:solidFill>
              <a:latin typeface="HP001 4 hàng" panose="020B060305030202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2" name="Rectangle 34">
            <a:extLst>
              <a:ext uri="{FF2B5EF4-FFF2-40B4-BE49-F238E27FC236}">
                <a16:creationId xmlns:a16="http://schemas.microsoft.com/office/drawing/2014/main" id="{B07D689D-B10C-4ACD-BF1D-07686D657A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2234" y="1009602"/>
            <a:ext cx="3200364" cy="5486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36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 </a:t>
            </a:r>
            <a:r>
              <a:rPr lang="en-US" altLang="en-US" sz="3600" b="1" dirty="0">
                <a:solidFill>
                  <a:srgbClr val="66FFFF"/>
                </a:solidFill>
                <a:latin typeface="Times New Roman" panose="02020603050405020304" pitchFamily="18" charset="0"/>
              </a:rPr>
              <a:t>a)    72 : 3 = ?</a:t>
            </a:r>
          </a:p>
        </p:txBody>
      </p:sp>
      <p:sp>
        <p:nvSpPr>
          <p:cNvPr id="23" name="Text Box 5">
            <a:extLst>
              <a:ext uri="{FF2B5EF4-FFF2-40B4-BE49-F238E27FC236}">
                <a16:creationId xmlns:a16="http://schemas.microsoft.com/office/drawing/2014/main" id="{6CC8425E-FA31-478B-93DE-6C7CB0075A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0" y="2867765"/>
            <a:ext cx="506678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3600" b="1" dirty="0">
                <a:solidFill>
                  <a:schemeClr val="bg1"/>
                </a:solidFill>
                <a:latin typeface="HP001 4 hàng" panose="020B0603050302020204" pitchFamily="34" charset="0"/>
                <a:ea typeface="HP001" panose="020B0603050302020204" pitchFamily="34" charset="0"/>
                <a:cs typeface="Times New Roman" panose="02020603050405020304" pitchFamily="18" charset="0"/>
              </a:rPr>
              <a:t>7</a:t>
            </a:r>
            <a:endParaRPr lang="en-US" altLang="vi-VN" sz="3600" b="1" dirty="0">
              <a:solidFill>
                <a:schemeClr val="bg1"/>
              </a:solidFill>
              <a:latin typeface="HP001 4 hàng" panose="020B0603050302020204" pitchFamily="34" charset="0"/>
              <a:ea typeface="HP001" panose="020B0603050302020204" pitchFamily="34" charset="0"/>
            </a:endParaRPr>
          </a:p>
        </p:txBody>
      </p:sp>
      <p:sp>
        <p:nvSpPr>
          <p:cNvPr id="24" name="Text Box 5">
            <a:extLst>
              <a:ext uri="{FF2B5EF4-FFF2-40B4-BE49-F238E27FC236}">
                <a16:creationId xmlns:a16="http://schemas.microsoft.com/office/drawing/2014/main" id="{346EB935-4615-44F9-B238-6F41E5937A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65816" y="2867765"/>
            <a:ext cx="41148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3600" b="1" dirty="0">
                <a:solidFill>
                  <a:schemeClr val="bg1"/>
                </a:solidFill>
                <a:latin typeface="HP001 4 hàng" panose="020B0603050302020204" pitchFamily="34" charset="0"/>
                <a:ea typeface="HP001" panose="020B0603050302020204" pitchFamily="34" charset="0"/>
                <a:cs typeface="Times New Roman" panose="02020603050405020304" pitchFamily="18" charset="0"/>
              </a:rPr>
              <a:t>2</a:t>
            </a:r>
            <a:endParaRPr lang="en-US" altLang="vi-VN" sz="3600" b="1" dirty="0">
              <a:solidFill>
                <a:schemeClr val="bg1"/>
              </a:solidFill>
              <a:latin typeface="HP001 4 hàng" panose="020B0603050302020204" pitchFamily="34" charset="0"/>
              <a:ea typeface="HP001" panose="020B0603050302020204" pitchFamily="34" charset="0"/>
            </a:endParaRPr>
          </a:p>
        </p:txBody>
      </p:sp>
      <p:sp>
        <p:nvSpPr>
          <p:cNvPr id="25" name="Text Box 5">
            <a:extLst>
              <a:ext uri="{FF2B5EF4-FFF2-40B4-BE49-F238E27FC236}">
                <a16:creationId xmlns:a16="http://schemas.microsoft.com/office/drawing/2014/main" id="{CAC6FB39-5143-4A40-996B-0995156F4E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71658" y="2850507"/>
            <a:ext cx="61976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vi-VN" sz="3600" b="1" dirty="0">
                <a:solidFill>
                  <a:schemeClr val="bg1"/>
                </a:solidFill>
                <a:latin typeface="HP001 4 hàng" panose="020B0603050302020204" pitchFamily="34" charset="0"/>
                <a:ea typeface="HP001" panose="020B0603050302020204" pitchFamily="34" charset="0"/>
                <a:cs typeface="Times New Roman" panose="02020603050405020304" pitchFamily="18" charset="0"/>
              </a:rPr>
              <a:t>3</a:t>
            </a:r>
            <a:endParaRPr lang="en-US" altLang="vi-VN" sz="3600" b="1" dirty="0">
              <a:solidFill>
                <a:schemeClr val="bg1"/>
              </a:solidFill>
              <a:latin typeface="HP001 4 hàng" panose="020B0603050302020204" pitchFamily="34" charset="0"/>
              <a:ea typeface="HP001" panose="020B0603050302020204" pitchFamily="34" charset="0"/>
            </a:endParaRPr>
          </a:p>
        </p:txBody>
      </p:sp>
      <p:sp>
        <p:nvSpPr>
          <p:cNvPr id="27" name="Arc 26">
            <a:extLst>
              <a:ext uri="{FF2B5EF4-FFF2-40B4-BE49-F238E27FC236}">
                <a16:creationId xmlns:a16="http://schemas.microsoft.com/office/drawing/2014/main" id="{FD5C4CE3-1542-415C-A2E4-536B6DFCB60E}"/>
              </a:ext>
            </a:extLst>
          </p:cNvPr>
          <p:cNvSpPr/>
          <p:nvPr/>
        </p:nvSpPr>
        <p:spPr>
          <a:xfrm>
            <a:off x="2708808" y="2758792"/>
            <a:ext cx="242222" cy="261253"/>
          </a:xfrm>
          <a:prstGeom prst="arc">
            <a:avLst/>
          </a:prstGeom>
          <a:ln w="28575">
            <a:solidFill>
              <a:srgbClr val="66FF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E8A5B30-821C-425E-8AB1-0A343A5ABC79}"/>
              </a:ext>
            </a:extLst>
          </p:cNvPr>
          <p:cNvSpPr txBox="1"/>
          <p:nvPr/>
        </p:nvSpPr>
        <p:spPr>
          <a:xfrm>
            <a:off x="2859954" y="2872809"/>
            <a:ext cx="43548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BB165E41-4C6E-49C9-9374-5EE06D004CEE}"/>
              </a:ext>
            </a:extLst>
          </p:cNvPr>
          <p:cNvSpPr txBox="1"/>
          <p:nvPr/>
        </p:nvSpPr>
        <p:spPr>
          <a:xfrm>
            <a:off x="3661620" y="3497768"/>
            <a:ext cx="43548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4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Times New Roman" panose="02020603050405020304" pitchFamily="18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E44F6B7E-7013-46F5-AFF6-20870EBF60DB}"/>
              </a:ext>
            </a:extLst>
          </p:cNvPr>
          <p:cNvCxnSpPr>
            <a:cxnSpLocks/>
          </p:cNvCxnSpPr>
          <p:nvPr/>
        </p:nvCxnSpPr>
        <p:spPr>
          <a:xfrm>
            <a:off x="2733736" y="5302326"/>
            <a:ext cx="573135" cy="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8E8A45B4-EED1-45BA-B055-F9158B421E57}"/>
              </a:ext>
            </a:extLst>
          </p:cNvPr>
          <p:cNvSpPr txBox="1"/>
          <p:nvPr/>
        </p:nvSpPr>
        <p:spPr>
          <a:xfrm>
            <a:off x="2556950" y="4711428"/>
            <a:ext cx="9895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1 2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A1791E3A-7694-491B-9F57-99C5A2D93F36}"/>
              </a:ext>
            </a:extLst>
          </p:cNvPr>
          <p:cNvCxnSpPr>
            <a:cxnSpLocks/>
          </p:cNvCxnSpPr>
          <p:nvPr/>
        </p:nvCxnSpPr>
        <p:spPr>
          <a:xfrm>
            <a:off x="2547933" y="3989180"/>
            <a:ext cx="470839" cy="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Box 38">
            <a:extLst>
              <a:ext uri="{FF2B5EF4-FFF2-40B4-BE49-F238E27FC236}">
                <a16:creationId xmlns:a16="http://schemas.microsoft.com/office/drawing/2014/main" id="{FE2BDA8D-AA9A-4758-9551-C09F0B1D12B5}"/>
              </a:ext>
            </a:extLst>
          </p:cNvPr>
          <p:cNvSpPr txBox="1"/>
          <p:nvPr/>
        </p:nvSpPr>
        <p:spPr>
          <a:xfrm>
            <a:off x="3432131" y="5949862"/>
            <a:ext cx="383952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3200" b="1" noProof="0" dirty="0" err="1">
                <a:solidFill>
                  <a:srgbClr val="FFCCB3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Vậy</a:t>
            </a:r>
            <a:r>
              <a:rPr lang="en-US" sz="3200" b="1" noProof="0" dirty="0">
                <a:solidFill>
                  <a:srgbClr val="FFCCB3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 72 : 3 = 24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CCB3"/>
              </a:solidFill>
              <a:effectLst/>
              <a:uLnTx/>
              <a:uFillTx/>
              <a:latin typeface="HP001 4 hàng" panose="020B0603050302020204" pitchFamily="34" charset="0"/>
              <a:cs typeface="Times New Roman" panose="02020603050405020304" pitchFamily="18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AC62FFD4-BB02-4E6F-B731-29081170CB39}"/>
              </a:ext>
            </a:extLst>
          </p:cNvPr>
          <p:cNvSpPr txBox="1"/>
          <p:nvPr/>
        </p:nvSpPr>
        <p:spPr>
          <a:xfrm>
            <a:off x="4869256" y="4977388"/>
            <a:ext cx="380582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4 </a:t>
            </a:r>
            <a:r>
              <a:rPr lang="en-US" sz="3200" b="1" dirty="0" err="1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nhân</a:t>
            </a:r>
            <a:r>
              <a:rPr lang="en-US" sz="32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 3 </a:t>
            </a:r>
            <a:r>
              <a:rPr lang="en-US" sz="3200" b="1" dirty="0" err="1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bằng</a:t>
            </a:r>
            <a:r>
              <a:rPr lang="en-US" sz="32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 12 ;</a:t>
            </a:r>
            <a:endParaRPr lang="en-US" sz="3600" b="1" dirty="0">
              <a:solidFill>
                <a:prstClr val="white"/>
              </a:solidFill>
              <a:latin typeface="HP001 4 hàng" panose="020B060305030202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3" name="Text Box 25">
            <a:extLst>
              <a:ext uri="{FF2B5EF4-FFF2-40B4-BE49-F238E27FC236}">
                <a16:creationId xmlns:a16="http://schemas.microsoft.com/office/drawing/2014/main" id="{3E62EEF2-78F1-42A3-8E7D-7A101F8AD1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55972" y="5872844"/>
            <a:ext cx="3150053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Comic Sans MS" panose="030F0702030302020204" pitchFamily="66" charset="0"/>
                <a:cs typeface="Arial" panose="020B0604020202020204" pitchFamily="34" charset="0"/>
                <a:sym typeface="Wingdings" panose="05000000000000000000" pitchFamily="2" charset="2"/>
              </a:rPr>
              <a:t>l</a:t>
            </a:r>
            <a:r>
              <a:rPr kumimoji="0" lang="en-US" alt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à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kumimoji="0" lang="en-US" alt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phép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chia </a:t>
            </a:r>
            <a:r>
              <a:rPr kumimoji="0" lang="en-US" alt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hết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5A422B57-4B73-44A6-BF04-7F8B17625A71}"/>
              </a:ext>
            </a:extLst>
          </p:cNvPr>
          <p:cNvSpPr txBox="1"/>
          <p:nvPr/>
        </p:nvSpPr>
        <p:spPr>
          <a:xfrm>
            <a:off x="8336855" y="3401114"/>
            <a:ext cx="334989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7 </a:t>
            </a:r>
            <a:r>
              <a:rPr lang="en-US" sz="3200" b="1" dirty="0" err="1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trừ</a:t>
            </a:r>
            <a:r>
              <a:rPr lang="en-US" sz="32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 6 </a:t>
            </a:r>
            <a:r>
              <a:rPr lang="en-US" sz="3200" b="1" dirty="0" err="1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bằng</a:t>
            </a:r>
            <a:r>
              <a:rPr lang="en-US" sz="32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 1</a:t>
            </a:r>
            <a:r>
              <a:rPr lang="en-US" sz="36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3D26C8A4-0295-4ECA-9744-2AA07875E9F2}"/>
              </a:ext>
            </a:extLst>
          </p:cNvPr>
          <p:cNvSpPr txBox="1"/>
          <p:nvPr/>
        </p:nvSpPr>
        <p:spPr>
          <a:xfrm>
            <a:off x="7395429" y="4258850"/>
            <a:ext cx="4761405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30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12 chia 3 </a:t>
            </a:r>
            <a:r>
              <a:rPr lang="en-US" sz="3000" b="1" dirty="0" err="1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được</a:t>
            </a:r>
            <a:r>
              <a:rPr lang="en-US" sz="30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 4, </a:t>
            </a:r>
            <a:r>
              <a:rPr lang="en-US" sz="3000" b="1" dirty="0" err="1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viết</a:t>
            </a:r>
            <a:r>
              <a:rPr lang="en-US" sz="30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 4</a:t>
            </a:r>
            <a:endParaRPr kumimoji="0" lang="en-US" sz="3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P001 4 hàng" panose="020B060305030202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0ED3A636-D3D4-49A6-B143-04118B54D3D2}"/>
              </a:ext>
            </a:extLst>
          </p:cNvPr>
          <p:cNvSpPr txBox="1"/>
          <p:nvPr/>
        </p:nvSpPr>
        <p:spPr>
          <a:xfrm>
            <a:off x="8530999" y="4933846"/>
            <a:ext cx="355214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12 </a:t>
            </a:r>
            <a:r>
              <a:rPr lang="en-US" sz="3200" b="1" dirty="0" err="1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trừ</a:t>
            </a:r>
            <a:r>
              <a:rPr lang="en-US" sz="32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 12 </a:t>
            </a:r>
            <a:r>
              <a:rPr lang="en-US" sz="3200" b="1" dirty="0" err="1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bằng</a:t>
            </a:r>
            <a:r>
              <a:rPr lang="en-US" sz="32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 0</a:t>
            </a:r>
            <a:r>
              <a:rPr lang="en-US" sz="36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5A86F1AC-4249-42B7-96C0-A5B6B896D7F1}"/>
              </a:ext>
            </a:extLst>
          </p:cNvPr>
          <p:cNvSpPr txBox="1"/>
          <p:nvPr/>
        </p:nvSpPr>
        <p:spPr>
          <a:xfrm>
            <a:off x="2924672" y="5478969"/>
            <a:ext cx="43548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noProof="0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0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Times New Roman" panose="02020603050405020304" pitchFamily="18" charset="0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0198388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advClick="0" advTm="40204">
        <p14:flash/>
      </p:transition>
    </mc:Choice>
    <mc:Fallback xmlns="">
      <p:transition spd="slow" advClick="0" advTm="40204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34" presetClass="emph" presetSubtype="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43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44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45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46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47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34" presetClass="emph" presetSubtype="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51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52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53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54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55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0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5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2.22222E-6 L 0.00196 0.19746 " pathEditMode="relative" rAng="0" ptsTypes="AA">
                                      <p:cBhvr>
                                        <p:cTn id="87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1" y="986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2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34" presetClass="emph" presetSubtype="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106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107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08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09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10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34" presetClass="emph" presetSubtype="0" fill="hold" grpId="2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114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115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16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17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18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" fill="hold">
                      <p:stCondLst>
                        <p:cond delay="indefinite"/>
                      </p:stCondLst>
                      <p:childTnLst>
                        <p:par>
                          <p:cTn id="135" fill="hold">
                            <p:stCondLst>
                              <p:cond delay="0"/>
                            </p:stCondLst>
                            <p:childTnLst>
                              <p:par>
                                <p:cTn id="13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" fill="hold">
                      <p:stCondLst>
                        <p:cond delay="indefinite"/>
                      </p:stCondLst>
                      <p:childTnLst>
                        <p:par>
                          <p:cTn id="143" fill="hold">
                            <p:stCondLst>
                              <p:cond delay="0"/>
                            </p:stCondLst>
                            <p:childTnLst>
                              <p:par>
                                <p:cTn id="14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/>
      <p:bldP spid="78" grpId="0"/>
      <p:bldP spid="82" grpId="0"/>
      <p:bldP spid="86" grpId="0"/>
      <p:bldP spid="87" grpId="0"/>
      <p:bldP spid="87" grpId="1"/>
      <p:bldP spid="103" grpId="0"/>
      <p:bldP spid="22" grpId="0"/>
      <p:bldP spid="23" grpId="0"/>
      <p:bldP spid="24" grpId="0"/>
      <p:bldP spid="25" grpId="0"/>
      <p:bldP spid="25" grpId="1"/>
      <p:bldP spid="25" grpId="2"/>
      <p:bldP spid="27" grpId="0" animBg="1"/>
      <p:bldP spid="28" grpId="0"/>
      <p:bldP spid="28" grpId="1"/>
      <p:bldP spid="29" grpId="0"/>
      <p:bldP spid="29" grpId="1"/>
      <p:bldP spid="31" grpId="0"/>
      <p:bldP spid="39" grpId="0"/>
      <p:bldP spid="40" grpId="0"/>
      <p:bldP spid="33" grpId="0"/>
      <p:bldP spid="36" grpId="0"/>
      <p:bldP spid="37" grpId="0"/>
      <p:bldP spid="38" grpId="0"/>
      <p:bldP spid="41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964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6E5FA365-F4B6-4885-98E9-319BBA6CC9AF}"/>
              </a:ext>
            </a:extLst>
          </p:cNvPr>
          <p:cNvSpPr/>
          <p:nvPr/>
        </p:nvSpPr>
        <p:spPr>
          <a:xfrm>
            <a:off x="0" y="0"/>
            <a:ext cx="5459269" cy="6858000"/>
          </a:xfrm>
          <a:custGeom>
            <a:avLst/>
            <a:gdLst>
              <a:gd name="connsiteX0" fmla="*/ 488332 w 18296289"/>
              <a:gd name="connsiteY0" fmla="*/ 6 h 10287000"/>
              <a:gd name="connsiteX1" fmla="*/ 716342 w 18296289"/>
              <a:gd name="connsiteY1" fmla="*/ 6 h 10287000"/>
              <a:gd name="connsiteX2" fmla="*/ 716342 w 18296289"/>
              <a:gd name="connsiteY2" fmla="*/ 10287000 h 10287000"/>
              <a:gd name="connsiteX3" fmla="*/ 488332 w 18296289"/>
              <a:gd name="connsiteY3" fmla="*/ 10287000 h 10287000"/>
              <a:gd name="connsiteX4" fmla="*/ 0 w 18296289"/>
              <a:gd name="connsiteY4" fmla="*/ 6 h 10287000"/>
              <a:gd name="connsiteX5" fmla="*/ 228011 w 18296289"/>
              <a:gd name="connsiteY5" fmla="*/ 6 h 10287000"/>
              <a:gd name="connsiteX6" fmla="*/ 228011 w 18296289"/>
              <a:gd name="connsiteY6" fmla="*/ 10287000 h 10287000"/>
              <a:gd name="connsiteX7" fmla="*/ 0 w 18296289"/>
              <a:gd name="connsiteY7" fmla="*/ 10287000 h 10287000"/>
              <a:gd name="connsiteX8" fmla="*/ 976663 w 18296289"/>
              <a:gd name="connsiteY8" fmla="*/ 5 h 10287000"/>
              <a:gd name="connsiteX9" fmla="*/ 1204675 w 18296289"/>
              <a:gd name="connsiteY9" fmla="*/ 5 h 10287000"/>
              <a:gd name="connsiteX10" fmla="*/ 1204675 w 18296289"/>
              <a:gd name="connsiteY10" fmla="*/ 10287000 h 10287000"/>
              <a:gd name="connsiteX11" fmla="*/ 976663 w 18296289"/>
              <a:gd name="connsiteY11" fmla="*/ 10287000 h 10287000"/>
              <a:gd name="connsiteX12" fmla="*/ 1464995 w 18296289"/>
              <a:gd name="connsiteY12" fmla="*/ 5 h 10287000"/>
              <a:gd name="connsiteX13" fmla="*/ 1693006 w 18296289"/>
              <a:gd name="connsiteY13" fmla="*/ 5 h 10287000"/>
              <a:gd name="connsiteX14" fmla="*/ 1693006 w 18296289"/>
              <a:gd name="connsiteY14" fmla="*/ 10287000 h 10287000"/>
              <a:gd name="connsiteX15" fmla="*/ 1464995 w 18296289"/>
              <a:gd name="connsiteY15" fmla="*/ 10287000 h 10287000"/>
              <a:gd name="connsiteX16" fmla="*/ 1953326 w 18296289"/>
              <a:gd name="connsiteY16" fmla="*/ 5 h 10287000"/>
              <a:gd name="connsiteX17" fmla="*/ 2181338 w 18296289"/>
              <a:gd name="connsiteY17" fmla="*/ 5 h 10287000"/>
              <a:gd name="connsiteX18" fmla="*/ 2181338 w 18296289"/>
              <a:gd name="connsiteY18" fmla="*/ 10287000 h 10287000"/>
              <a:gd name="connsiteX19" fmla="*/ 1953326 w 18296289"/>
              <a:gd name="connsiteY19" fmla="*/ 10287000 h 10287000"/>
              <a:gd name="connsiteX20" fmla="*/ 2441658 w 18296289"/>
              <a:gd name="connsiteY20" fmla="*/ 5 h 10287000"/>
              <a:gd name="connsiteX21" fmla="*/ 2669670 w 18296289"/>
              <a:gd name="connsiteY21" fmla="*/ 5 h 10287000"/>
              <a:gd name="connsiteX22" fmla="*/ 2669670 w 18296289"/>
              <a:gd name="connsiteY22" fmla="*/ 10287000 h 10287000"/>
              <a:gd name="connsiteX23" fmla="*/ 2441658 w 18296289"/>
              <a:gd name="connsiteY23" fmla="*/ 10287000 h 10287000"/>
              <a:gd name="connsiteX24" fmla="*/ 2929991 w 18296289"/>
              <a:gd name="connsiteY24" fmla="*/ 5 h 10287000"/>
              <a:gd name="connsiteX25" fmla="*/ 3158002 w 18296289"/>
              <a:gd name="connsiteY25" fmla="*/ 5 h 10287000"/>
              <a:gd name="connsiteX26" fmla="*/ 3158002 w 18296289"/>
              <a:gd name="connsiteY26" fmla="*/ 10287000 h 10287000"/>
              <a:gd name="connsiteX27" fmla="*/ 2929991 w 18296289"/>
              <a:gd name="connsiteY27" fmla="*/ 10287000 h 10287000"/>
              <a:gd name="connsiteX28" fmla="*/ 3418323 w 18296289"/>
              <a:gd name="connsiteY28" fmla="*/ 5 h 10287000"/>
              <a:gd name="connsiteX29" fmla="*/ 3646334 w 18296289"/>
              <a:gd name="connsiteY29" fmla="*/ 5 h 10287000"/>
              <a:gd name="connsiteX30" fmla="*/ 3646334 w 18296289"/>
              <a:gd name="connsiteY30" fmla="*/ 10287000 h 10287000"/>
              <a:gd name="connsiteX31" fmla="*/ 3418323 w 18296289"/>
              <a:gd name="connsiteY31" fmla="*/ 10287000 h 10287000"/>
              <a:gd name="connsiteX32" fmla="*/ 3906655 w 18296289"/>
              <a:gd name="connsiteY32" fmla="*/ 5 h 10287000"/>
              <a:gd name="connsiteX33" fmla="*/ 4134665 w 18296289"/>
              <a:gd name="connsiteY33" fmla="*/ 5 h 10287000"/>
              <a:gd name="connsiteX34" fmla="*/ 4134665 w 18296289"/>
              <a:gd name="connsiteY34" fmla="*/ 10287000 h 10287000"/>
              <a:gd name="connsiteX35" fmla="*/ 3906655 w 18296289"/>
              <a:gd name="connsiteY35" fmla="*/ 10287000 h 10287000"/>
              <a:gd name="connsiteX36" fmla="*/ 4394985 w 18296289"/>
              <a:gd name="connsiteY36" fmla="*/ 4 h 10287000"/>
              <a:gd name="connsiteX37" fmla="*/ 4622994 w 18296289"/>
              <a:gd name="connsiteY37" fmla="*/ 4 h 10287000"/>
              <a:gd name="connsiteX38" fmla="*/ 4622994 w 18296289"/>
              <a:gd name="connsiteY38" fmla="*/ 10287000 h 10287000"/>
              <a:gd name="connsiteX39" fmla="*/ 4394985 w 18296289"/>
              <a:gd name="connsiteY39" fmla="*/ 10287000 h 10287000"/>
              <a:gd name="connsiteX40" fmla="*/ 4883318 w 18296289"/>
              <a:gd name="connsiteY40" fmla="*/ 4 h 10287000"/>
              <a:gd name="connsiteX41" fmla="*/ 5111327 w 18296289"/>
              <a:gd name="connsiteY41" fmla="*/ 4 h 10287000"/>
              <a:gd name="connsiteX42" fmla="*/ 5111327 w 18296289"/>
              <a:gd name="connsiteY42" fmla="*/ 10287000 h 10287000"/>
              <a:gd name="connsiteX43" fmla="*/ 4883318 w 18296289"/>
              <a:gd name="connsiteY43" fmla="*/ 10287000 h 10287000"/>
              <a:gd name="connsiteX44" fmla="*/ 5371649 w 18296289"/>
              <a:gd name="connsiteY44" fmla="*/ 4 h 10287000"/>
              <a:gd name="connsiteX45" fmla="*/ 5599660 w 18296289"/>
              <a:gd name="connsiteY45" fmla="*/ 4 h 10287000"/>
              <a:gd name="connsiteX46" fmla="*/ 5599660 w 18296289"/>
              <a:gd name="connsiteY46" fmla="*/ 10287000 h 10287000"/>
              <a:gd name="connsiteX47" fmla="*/ 5371649 w 18296289"/>
              <a:gd name="connsiteY47" fmla="*/ 10287000 h 10287000"/>
              <a:gd name="connsiteX48" fmla="*/ 5859980 w 18296289"/>
              <a:gd name="connsiteY48" fmla="*/ 4 h 10287000"/>
              <a:gd name="connsiteX49" fmla="*/ 6087990 w 18296289"/>
              <a:gd name="connsiteY49" fmla="*/ 4 h 10287000"/>
              <a:gd name="connsiteX50" fmla="*/ 6087990 w 18296289"/>
              <a:gd name="connsiteY50" fmla="*/ 10287000 h 10287000"/>
              <a:gd name="connsiteX51" fmla="*/ 5859980 w 18296289"/>
              <a:gd name="connsiteY51" fmla="*/ 10287000 h 10287000"/>
              <a:gd name="connsiteX52" fmla="*/ 6348314 w 18296289"/>
              <a:gd name="connsiteY52" fmla="*/ 4 h 10287000"/>
              <a:gd name="connsiteX53" fmla="*/ 6576324 w 18296289"/>
              <a:gd name="connsiteY53" fmla="*/ 4 h 10287000"/>
              <a:gd name="connsiteX54" fmla="*/ 6576324 w 18296289"/>
              <a:gd name="connsiteY54" fmla="*/ 10287000 h 10287000"/>
              <a:gd name="connsiteX55" fmla="*/ 6348314 w 18296289"/>
              <a:gd name="connsiteY55" fmla="*/ 10287000 h 10287000"/>
              <a:gd name="connsiteX56" fmla="*/ 6836644 w 18296289"/>
              <a:gd name="connsiteY56" fmla="*/ 4 h 10287000"/>
              <a:gd name="connsiteX57" fmla="*/ 7064654 w 18296289"/>
              <a:gd name="connsiteY57" fmla="*/ 4 h 10287000"/>
              <a:gd name="connsiteX58" fmla="*/ 7064654 w 18296289"/>
              <a:gd name="connsiteY58" fmla="*/ 10287000 h 10287000"/>
              <a:gd name="connsiteX59" fmla="*/ 6836644 w 18296289"/>
              <a:gd name="connsiteY59" fmla="*/ 10287000 h 10287000"/>
              <a:gd name="connsiteX60" fmla="*/ 7324976 w 18296289"/>
              <a:gd name="connsiteY60" fmla="*/ 3 h 10287000"/>
              <a:gd name="connsiteX61" fmla="*/ 7552987 w 18296289"/>
              <a:gd name="connsiteY61" fmla="*/ 3 h 10287000"/>
              <a:gd name="connsiteX62" fmla="*/ 7552987 w 18296289"/>
              <a:gd name="connsiteY62" fmla="*/ 10287000 h 10287000"/>
              <a:gd name="connsiteX63" fmla="*/ 7324976 w 18296289"/>
              <a:gd name="connsiteY63" fmla="*/ 10287000 h 10287000"/>
              <a:gd name="connsiteX64" fmla="*/ 7813308 w 18296289"/>
              <a:gd name="connsiteY64" fmla="*/ 3 h 10287000"/>
              <a:gd name="connsiteX65" fmla="*/ 8041318 w 18296289"/>
              <a:gd name="connsiteY65" fmla="*/ 3 h 10287000"/>
              <a:gd name="connsiteX66" fmla="*/ 8041318 w 18296289"/>
              <a:gd name="connsiteY66" fmla="*/ 10287000 h 10287000"/>
              <a:gd name="connsiteX67" fmla="*/ 7813308 w 18296289"/>
              <a:gd name="connsiteY67" fmla="*/ 10287000 h 10287000"/>
              <a:gd name="connsiteX68" fmla="*/ 8301639 w 18296289"/>
              <a:gd name="connsiteY68" fmla="*/ 3 h 10287000"/>
              <a:gd name="connsiteX69" fmla="*/ 8529649 w 18296289"/>
              <a:gd name="connsiteY69" fmla="*/ 3 h 10287000"/>
              <a:gd name="connsiteX70" fmla="*/ 8529649 w 18296289"/>
              <a:gd name="connsiteY70" fmla="*/ 10287000 h 10287000"/>
              <a:gd name="connsiteX71" fmla="*/ 8301639 w 18296289"/>
              <a:gd name="connsiteY71" fmla="*/ 10287000 h 10287000"/>
              <a:gd name="connsiteX72" fmla="*/ 8789970 w 18296289"/>
              <a:gd name="connsiteY72" fmla="*/ 3 h 10287000"/>
              <a:gd name="connsiteX73" fmla="*/ 9017981 w 18296289"/>
              <a:gd name="connsiteY73" fmla="*/ 3 h 10287000"/>
              <a:gd name="connsiteX74" fmla="*/ 9017981 w 18296289"/>
              <a:gd name="connsiteY74" fmla="*/ 10287000 h 10287000"/>
              <a:gd name="connsiteX75" fmla="*/ 8789970 w 18296289"/>
              <a:gd name="connsiteY75" fmla="*/ 10287000 h 10287000"/>
              <a:gd name="connsiteX76" fmla="*/ 9278302 w 18296289"/>
              <a:gd name="connsiteY76" fmla="*/ 3 h 10287000"/>
              <a:gd name="connsiteX77" fmla="*/ 9506313 w 18296289"/>
              <a:gd name="connsiteY77" fmla="*/ 3 h 10287000"/>
              <a:gd name="connsiteX78" fmla="*/ 9506313 w 18296289"/>
              <a:gd name="connsiteY78" fmla="*/ 10287000 h 10287000"/>
              <a:gd name="connsiteX79" fmla="*/ 9278302 w 18296289"/>
              <a:gd name="connsiteY79" fmla="*/ 10287000 h 10287000"/>
              <a:gd name="connsiteX80" fmla="*/ 9766634 w 18296289"/>
              <a:gd name="connsiteY80" fmla="*/ 3 h 10287000"/>
              <a:gd name="connsiteX81" fmla="*/ 9994645 w 18296289"/>
              <a:gd name="connsiteY81" fmla="*/ 3 h 10287000"/>
              <a:gd name="connsiteX82" fmla="*/ 9994645 w 18296289"/>
              <a:gd name="connsiteY82" fmla="*/ 10287000 h 10287000"/>
              <a:gd name="connsiteX83" fmla="*/ 9766634 w 18296289"/>
              <a:gd name="connsiteY83" fmla="*/ 10287000 h 10287000"/>
              <a:gd name="connsiteX84" fmla="*/ 10254966 w 18296289"/>
              <a:gd name="connsiteY84" fmla="*/ 3 h 10287000"/>
              <a:gd name="connsiteX85" fmla="*/ 10482977 w 18296289"/>
              <a:gd name="connsiteY85" fmla="*/ 3 h 10287000"/>
              <a:gd name="connsiteX86" fmla="*/ 10482977 w 18296289"/>
              <a:gd name="connsiteY86" fmla="*/ 10287000 h 10287000"/>
              <a:gd name="connsiteX87" fmla="*/ 10254966 w 18296289"/>
              <a:gd name="connsiteY87" fmla="*/ 10287000 h 10287000"/>
              <a:gd name="connsiteX88" fmla="*/ 10743298 w 18296289"/>
              <a:gd name="connsiteY88" fmla="*/ 2 h 10287000"/>
              <a:gd name="connsiteX89" fmla="*/ 10971309 w 18296289"/>
              <a:gd name="connsiteY89" fmla="*/ 2 h 10287000"/>
              <a:gd name="connsiteX90" fmla="*/ 10971309 w 18296289"/>
              <a:gd name="connsiteY90" fmla="*/ 10287000 h 10287000"/>
              <a:gd name="connsiteX91" fmla="*/ 10743298 w 18296289"/>
              <a:gd name="connsiteY91" fmla="*/ 10287000 h 10287000"/>
              <a:gd name="connsiteX92" fmla="*/ 11231630 w 18296289"/>
              <a:gd name="connsiteY92" fmla="*/ 2 h 10287000"/>
              <a:gd name="connsiteX93" fmla="*/ 11459641 w 18296289"/>
              <a:gd name="connsiteY93" fmla="*/ 2 h 10287000"/>
              <a:gd name="connsiteX94" fmla="*/ 11459641 w 18296289"/>
              <a:gd name="connsiteY94" fmla="*/ 10287000 h 10287000"/>
              <a:gd name="connsiteX95" fmla="*/ 11231630 w 18296289"/>
              <a:gd name="connsiteY95" fmla="*/ 10287000 h 10287000"/>
              <a:gd name="connsiteX96" fmla="*/ 11719962 w 18296289"/>
              <a:gd name="connsiteY96" fmla="*/ 2 h 10287000"/>
              <a:gd name="connsiteX97" fmla="*/ 11947973 w 18296289"/>
              <a:gd name="connsiteY97" fmla="*/ 2 h 10287000"/>
              <a:gd name="connsiteX98" fmla="*/ 11947973 w 18296289"/>
              <a:gd name="connsiteY98" fmla="*/ 10287000 h 10287000"/>
              <a:gd name="connsiteX99" fmla="*/ 11719962 w 18296289"/>
              <a:gd name="connsiteY99" fmla="*/ 10287000 h 10287000"/>
              <a:gd name="connsiteX100" fmla="*/ 12208294 w 18296289"/>
              <a:gd name="connsiteY100" fmla="*/ 2 h 10287000"/>
              <a:gd name="connsiteX101" fmla="*/ 12436305 w 18296289"/>
              <a:gd name="connsiteY101" fmla="*/ 2 h 10287000"/>
              <a:gd name="connsiteX102" fmla="*/ 12436305 w 18296289"/>
              <a:gd name="connsiteY102" fmla="*/ 10287000 h 10287000"/>
              <a:gd name="connsiteX103" fmla="*/ 12208294 w 18296289"/>
              <a:gd name="connsiteY103" fmla="*/ 10287000 h 10287000"/>
              <a:gd name="connsiteX104" fmla="*/ 12696626 w 18296289"/>
              <a:gd name="connsiteY104" fmla="*/ 2 h 10287000"/>
              <a:gd name="connsiteX105" fmla="*/ 12924637 w 18296289"/>
              <a:gd name="connsiteY105" fmla="*/ 2 h 10287000"/>
              <a:gd name="connsiteX106" fmla="*/ 12924637 w 18296289"/>
              <a:gd name="connsiteY106" fmla="*/ 10287000 h 10287000"/>
              <a:gd name="connsiteX107" fmla="*/ 12696626 w 18296289"/>
              <a:gd name="connsiteY107" fmla="*/ 10287000 h 10287000"/>
              <a:gd name="connsiteX108" fmla="*/ 13184958 w 18296289"/>
              <a:gd name="connsiteY108" fmla="*/ 2 h 10287000"/>
              <a:gd name="connsiteX109" fmla="*/ 13412969 w 18296289"/>
              <a:gd name="connsiteY109" fmla="*/ 2 h 10287000"/>
              <a:gd name="connsiteX110" fmla="*/ 13412969 w 18296289"/>
              <a:gd name="connsiteY110" fmla="*/ 10287000 h 10287000"/>
              <a:gd name="connsiteX111" fmla="*/ 13184958 w 18296289"/>
              <a:gd name="connsiteY111" fmla="*/ 10287000 h 10287000"/>
              <a:gd name="connsiteX112" fmla="*/ 13673290 w 18296289"/>
              <a:gd name="connsiteY112" fmla="*/ 1 h 10287000"/>
              <a:gd name="connsiteX113" fmla="*/ 13901301 w 18296289"/>
              <a:gd name="connsiteY113" fmla="*/ 1 h 10287000"/>
              <a:gd name="connsiteX114" fmla="*/ 13901301 w 18296289"/>
              <a:gd name="connsiteY114" fmla="*/ 10287000 h 10287000"/>
              <a:gd name="connsiteX115" fmla="*/ 13673290 w 18296289"/>
              <a:gd name="connsiteY115" fmla="*/ 10287000 h 10287000"/>
              <a:gd name="connsiteX116" fmla="*/ 14161622 w 18296289"/>
              <a:gd name="connsiteY116" fmla="*/ 1 h 10287000"/>
              <a:gd name="connsiteX117" fmla="*/ 14389633 w 18296289"/>
              <a:gd name="connsiteY117" fmla="*/ 1 h 10287000"/>
              <a:gd name="connsiteX118" fmla="*/ 14389633 w 18296289"/>
              <a:gd name="connsiteY118" fmla="*/ 10287000 h 10287000"/>
              <a:gd name="connsiteX119" fmla="*/ 14161622 w 18296289"/>
              <a:gd name="connsiteY119" fmla="*/ 10287000 h 10287000"/>
              <a:gd name="connsiteX120" fmla="*/ 14649954 w 18296289"/>
              <a:gd name="connsiteY120" fmla="*/ 1 h 10287000"/>
              <a:gd name="connsiteX121" fmla="*/ 14877965 w 18296289"/>
              <a:gd name="connsiteY121" fmla="*/ 1 h 10287000"/>
              <a:gd name="connsiteX122" fmla="*/ 14877965 w 18296289"/>
              <a:gd name="connsiteY122" fmla="*/ 10287000 h 10287000"/>
              <a:gd name="connsiteX123" fmla="*/ 14649954 w 18296289"/>
              <a:gd name="connsiteY123" fmla="*/ 10287000 h 10287000"/>
              <a:gd name="connsiteX124" fmla="*/ 15138286 w 18296289"/>
              <a:gd name="connsiteY124" fmla="*/ 1 h 10287000"/>
              <a:gd name="connsiteX125" fmla="*/ 15366297 w 18296289"/>
              <a:gd name="connsiteY125" fmla="*/ 1 h 10287000"/>
              <a:gd name="connsiteX126" fmla="*/ 15366297 w 18296289"/>
              <a:gd name="connsiteY126" fmla="*/ 10287000 h 10287000"/>
              <a:gd name="connsiteX127" fmla="*/ 15138286 w 18296289"/>
              <a:gd name="connsiteY127" fmla="*/ 10287000 h 10287000"/>
              <a:gd name="connsiteX128" fmla="*/ 15626618 w 18296289"/>
              <a:gd name="connsiteY128" fmla="*/ 1 h 10287000"/>
              <a:gd name="connsiteX129" fmla="*/ 15854629 w 18296289"/>
              <a:gd name="connsiteY129" fmla="*/ 1 h 10287000"/>
              <a:gd name="connsiteX130" fmla="*/ 15854629 w 18296289"/>
              <a:gd name="connsiteY130" fmla="*/ 10287000 h 10287000"/>
              <a:gd name="connsiteX131" fmla="*/ 15626618 w 18296289"/>
              <a:gd name="connsiteY131" fmla="*/ 10287000 h 10287000"/>
              <a:gd name="connsiteX132" fmla="*/ 16114950 w 18296289"/>
              <a:gd name="connsiteY132" fmla="*/ 1 h 10287000"/>
              <a:gd name="connsiteX133" fmla="*/ 16342961 w 18296289"/>
              <a:gd name="connsiteY133" fmla="*/ 1 h 10287000"/>
              <a:gd name="connsiteX134" fmla="*/ 16342961 w 18296289"/>
              <a:gd name="connsiteY134" fmla="*/ 10287000 h 10287000"/>
              <a:gd name="connsiteX135" fmla="*/ 16114950 w 18296289"/>
              <a:gd name="connsiteY135" fmla="*/ 10287000 h 10287000"/>
              <a:gd name="connsiteX136" fmla="*/ 16603282 w 18296289"/>
              <a:gd name="connsiteY136" fmla="*/ 1 h 10287000"/>
              <a:gd name="connsiteX137" fmla="*/ 16831293 w 18296289"/>
              <a:gd name="connsiteY137" fmla="*/ 1 h 10287000"/>
              <a:gd name="connsiteX138" fmla="*/ 16831293 w 18296289"/>
              <a:gd name="connsiteY138" fmla="*/ 10287000 h 10287000"/>
              <a:gd name="connsiteX139" fmla="*/ 16603282 w 18296289"/>
              <a:gd name="connsiteY139" fmla="*/ 10287000 h 10287000"/>
              <a:gd name="connsiteX140" fmla="*/ 17091615 w 18296289"/>
              <a:gd name="connsiteY140" fmla="*/ 0 h 10287000"/>
              <a:gd name="connsiteX141" fmla="*/ 17319625 w 18296289"/>
              <a:gd name="connsiteY141" fmla="*/ 0 h 10287000"/>
              <a:gd name="connsiteX142" fmla="*/ 17319625 w 18296289"/>
              <a:gd name="connsiteY142" fmla="*/ 10287000 h 10287000"/>
              <a:gd name="connsiteX143" fmla="*/ 17091615 w 18296289"/>
              <a:gd name="connsiteY143" fmla="*/ 10287000 h 10287000"/>
              <a:gd name="connsiteX144" fmla="*/ 17579947 w 18296289"/>
              <a:gd name="connsiteY144" fmla="*/ 0 h 10287000"/>
              <a:gd name="connsiteX145" fmla="*/ 17807957 w 18296289"/>
              <a:gd name="connsiteY145" fmla="*/ 0 h 10287000"/>
              <a:gd name="connsiteX146" fmla="*/ 17807957 w 18296289"/>
              <a:gd name="connsiteY146" fmla="*/ 10287000 h 10287000"/>
              <a:gd name="connsiteX147" fmla="*/ 17579947 w 18296289"/>
              <a:gd name="connsiteY147" fmla="*/ 10287000 h 10287000"/>
              <a:gd name="connsiteX148" fmla="*/ 18068279 w 18296289"/>
              <a:gd name="connsiteY148" fmla="*/ 0 h 10287000"/>
              <a:gd name="connsiteX149" fmla="*/ 18296289 w 18296289"/>
              <a:gd name="connsiteY149" fmla="*/ 0 h 10287000"/>
              <a:gd name="connsiteX150" fmla="*/ 18296289 w 18296289"/>
              <a:gd name="connsiteY150" fmla="*/ 10287000 h 10287000"/>
              <a:gd name="connsiteX151" fmla="*/ 18068279 w 18296289"/>
              <a:gd name="connsiteY151" fmla="*/ 10287000 h 1028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18296289" h="10287000">
                <a:moveTo>
                  <a:pt x="488332" y="6"/>
                </a:moveTo>
                <a:lnTo>
                  <a:pt x="716342" y="6"/>
                </a:lnTo>
                <a:lnTo>
                  <a:pt x="716342" y="10287000"/>
                </a:lnTo>
                <a:lnTo>
                  <a:pt x="488332" y="10287000"/>
                </a:lnTo>
                <a:close/>
                <a:moveTo>
                  <a:pt x="0" y="6"/>
                </a:moveTo>
                <a:lnTo>
                  <a:pt x="228011" y="6"/>
                </a:lnTo>
                <a:lnTo>
                  <a:pt x="228011" y="10287000"/>
                </a:lnTo>
                <a:lnTo>
                  <a:pt x="0" y="10287000"/>
                </a:lnTo>
                <a:close/>
                <a:moveTo>
                  <a:pt x="976663" y="5"/>
                </a:moveTo>
                <a:lnTo>
                  <a:pt x="1204675" y="5"/>
                </a:lnTo>
                <a:lnTo>
                  <a:pt x="1204675" y="10287000"/>
                </a:lnTo>
                <a:lnTo>
                  <a:pt x="976663" y="10287000"/>
                </a:lnTo>
                <a:close/>
                <a:moveTo>
                  <a:pt x="1464995" y="5"/>
                </a:moveTo>
                <a:lnTo>
                  <a:pt x="1693006" y="5"/>
                </a:lnTo>
                <a:lnTo>
                  <a:pt x="1693006" y="10287000"/>
                </a:lnTo>
                <a:lnTo>
                  <a:pt x="1464995" y="10287000"/>
                </a:lnTo>
                <a:close/>
                <a:moveTo>
                  <a:pt x="1953326" y="5"/>
                </a:moveTo>
                <a:lnTo>
                  <a:pt x="2181338" y="5"/>
                </a:lnTo>
                <a:lnTo>
                  <a:pt x="2181338" y="10287000"/>
                </a:lnTo>
                <a:lnTo>
                  <a:pt x="1953326" y="10287000"/>
                </a:lnTo>
                <a:close/>
                <a:moveTo>
                  <a:pt x="2441658" y="5"/>
                </a:moveTo>
                <a:lnTo>
                  <a:pt x="2669670" y="5"/>
                </a:lnTo>
                <a:lnTo>
                  <a:pt x="2669670" y="10287000"/>
                </a:lnTo>
                <a:lnTo>
                  <a:pt x="2441658" y="10287000"/>
                </a:lnTo>
                <a:close/>
                <a:moveTo>
                  <a:pt x="2929991" y="5"/>
                </a:moveTo>
                <a:lnTo>
                  <a:pt x="3158002" y="5"/>
                </a:lnTo>
                <a:lnTo>
                  <a:pt x="3158002" y="10287000"/>
                </a:lnTo>
                <a:lnTo>
                  <a:pt x="2929991" y="10287000"/>
                </a:lnTo>
                <a:close/>
                <a:moveTo>
                  <a:pt x="3418323" y="5"/>
                </a:moveTo>
                <a:lnTo>
                  <a:pt x="3646334" y="5"/>
                </a:lnTo>
                <a:lnTo>
                  <a:pt x="3646334" y="10287000"/>
                </a:lnTo>
                <a:lnTo>
                  <a:pt x="3418323" y="10287000"/>
                </a:lnTo>
                <a:close/>
                <a:moveTo>
                  <a:pt x="3906655" y="5"/>
                </a:moveTo>
                <a:lnTo>
                  <a:pt x="4134665" y="5"/>
                </a:lnTo>
                <a:lnTo>
                  <a:pt x="4134665" y="10287000"/>
                </a:lnTo>
                <a:lnTo>
                  <a:pt x="3906655" y="10287000"/>
                </a:lnTo>
                <a:close/>
                <a:moveTo>
                  <a:pt x="4394985" y="4"/>
                </a:moveTo>
                <a:lnTo>
                  <a:pt x="4622994" y="4"/>
                </a:lnTo>
                <a:lnTo>
                  <a:pt x="4622994" y="10287000"/>
                </a:lnTo>
                <a:lnTo>
                  <a:pt x="4394985" y="10287000"/>
                </a:lnTo>
                <a:close/>
                <a:moveTo>
                  <a:pt x="4883318" y="4"/>
                </a:moveTo>
                <a:lnTo>
                  <a:pt x="5111327" y="4"/>
                </a:lnTo>
                <a:lnTo>
                  <a:pt x="5111327" y="10287000"/>
                </a:lnTo>
                <a:lnTo>
                  <a:pt x="4883318" y="10287000"/>
                </a:lnTo>
                <a:close/>
                <a:moveTo>
                  <a:pt x="5371649" y="4"/>
                </a:moveTo>
                <a:lnTo>
                  <a:pt x="5599660" y="4"/>
                </a:lnTo>
                <a:lnTo>
                  <a:pt x="5599660" y="10287000"/>
                </a:lnTo>
                <a:lnTo>
                  <a:pt x="5371649" y="10287000"/>
                </a:lnTo>
                <a:close/>
                <a:moveTo>
                  <a:pt x="5859980" y="4"/>
                </a:moveTo>
                <a:lnTo>
                  <a:pt x="6087990" y="4"/>
                </a:lnTo>
                <a:lnTo>
                  <a:pt x="6087990" y="10287000"/>
                </a:lnTo>
                <a:lnTo>
                  <a:pt x="5859980" y="10287000"/>
                </a:lnTo>
                <a:close/>
                <a:moveTo>
                  <a:pt x="6348314" y="4"/>
                </a:moveTo>
                <a:lnTo>
                  <a:pt x="6576324" y="4"/>
                </a:lnTo>
                <a:lnTo>
                  <a:pt x="6576324" y="10287000"/>
                </a:lnTo>
                <a:lnTo>
                  <a:pt x="6348314" y="10287000"/>
                </a:lnTo>
                <a:close/>
                <a:moveTo>
                  <a:pt x="6836644" y="4"/>
                </a:moveTo>
                <a:lnTo>
                  <a:pt x="7064654" y="4"/>
                </a:lnTo>
                <a:lnTo>
                  <a:pt x="7064654" y="10287000"/>
                </a:lnTo>
                <a:lnTo>
                  <a:pt x="6836644" y="10287000"/>
                </a:lnTo>
                <a:close/>
                <a:moveTo>
                  <a:pt x="7324976" y="3"/>
                </a:moveTo>
                <a:lnTo>
                  <a:pt x="7552987" y="3"/>
                </a:lnTo>
                <a:lnTo>
                  <a:pt x="7552987" y="10287000"/>
                </a:lnTo>
                <a:lnTo>
                  <a:pt x="7324976" y="10287000"/>
                </a:lnTo>
                <a:close/>
                <a:moveTo>
                  <a:pt x="7813308" y="3"/>
                </a:moveTo>
                <a:lnTo>
                  <a:pt x="8041318" y="3"/>
                </a:lnTo>
                <a:lnTo>
                  <a:pt x="8041318" y="10287000"/>
                </a:lnTo>
                <a:lnTo>
                  <a:pt x="7813308" y="10287000"/>
                </a:lnTo>
                <a:close/>
                <a:moveTo>
                  <a:pt x="8301639" y="3"/>
                </a:moveTo>
                <a:lnTo>
                  <a:pt x="8529649" y="3"/>
                </a:lnTo>
                <a:lnTo>
                  <a:pt x="8529649" y="10287000"/>
                </a:lnTo>
                <a:lnTo>
                  <a:pt x="8301639" y="10287000"/>
                </a:lnTo>
                <a:close/>
                <a:moveTo>
                  <a:pt x="8789970" y="3"/>
                </a:moveTo>
                <a:lnTo>
                  <a:pt x="9017981" y="3"/>
                </a:lnTo>
                <a:lnTo>
                  <a:pt x="9017981" y="10287000"/>
                </a:lnTo>
                <a:lnTo>
                  <a:pt x="8789970" y="10287000"/>
                </a:lnTo>
                <a:close/>
                <a:moveTo>
                  <a:pt x="9278302" y="3"/>
                </a:moveTo>
                <a:lnTo>
                  <a:pt x="9506313" y="3"/>
                </a:lnTo>
                <a:lnTo>
                  <a:pt x="9506313" y="10287000"/>
                </a:lnTo>
                <a:lnTo>
                  <a:pt x="9278302" y="10287000"/>
                </a:lnTo>
                <a:close/>
                <a:moveTo>
                  <a:pt x="9766634" y="3"/>
                </a:moveTo>
                <a:lnTo>
                  <a:pt x="9994645" y="3"/>
                </a:lnTo>
                <a:lnTo>
                  <a:pt x="9994645" y="10287000"/>
                </a:lnTo>
                <a:lnTo>
                  <a:pt x="9766634" y="10287000"/>
                </a:lnTo>
                <a:close/>
                <a:moveTo>
                  <a:pt x="10254966" y="3"/>
                </a:moveTo>
                <a:lnTo>
                  <a:pt x="10482977" y="3"/>
                </a:lnTo>
                <a:lnTo>
                  <a:pt x="10482977" y="10287000"/>
                </a:lnTo>
                <a:lnTo>
                  <a:pt x="10254966" y="10287000"/>
                </a:lnTo>
                <a:close/>
                <a:moveTo>
                  <a:pt x="10743298" y="2"/>
                </a:moveTo>
                <a:lnTo>
                  <a:pt x="10971309" y="2"/>
                </a:lnTo>
                <a:lnTo>
                  <a:pt x="10971309" y="10287000"/>
                </a:lnTo>
                <a:lnTo>
                  <a:pt x="10743298" y="10287000"/>
                </a:lnTo>
                <a:close/>
                <a:moveTo>
                  <a:pt x="11231630" y="2"/>
                </a:moveTo>
                <a:lnTo>
                  <a:pt x="11459641" y="2"/>
                </a:lnTo>
                <a:lnTo>
                  <a:pt x="11459641" y="10287000"/>
                </a:lnTo>
                <a:lnTo>
                  <a:pt x="11231630" y="10287000"/>
                </a:lnTo>
                <a:close/>
                <a:moveTo>
                  <a:pt x="11719962" y="2"/>
                </a:moveTo>
                <a:lnTo>
                  <a:pt x="11947973" y="2"/>
                </a:lnTo>
                <a:lnTo>
                  <a:pt x="11947973" y="10287000"/>
                </a:lnTo>
                <a:lnTo>
                  <a:pt x="11719962" y="10287000"/>
                </a:lnTo>
                <a:close/>
                <a:moveTo>
                  <a:pt x="12208294" y="2"/>
                </a:moveTo>
                <a:lnTo>
                  <a:pt x="12436305" y="2"/>
                </a:lnTo>
                <a:lnTo>
                  <a:pt x="12436305" y="10287000"/>
                </a:lnTo>
                <a:lnTo>
                  <a:pt x="12208294" y="10287000"/>
                </a:lnTo>
                <a:close/>
                <a:moveTo>
                  <a:pt x="12696626" y="2"/>
                </a:moveTo>
                <a:lnTo>
                  <a:pt x="12924637" y="2"/>
                </a:lnTo>
                <a:lnTo>
                  <a:pt x="12924637" y="10287000"/>
                </a:lnTo>
                <a:lnTo>
                  <a:pt x="12696626" y="10287000"/>
                </a:lnTo>
                <a:close/>
                <a:moveTo>
                  <a:pt x="13184958" y="2"/>
                </a:moveTo>
                <a:lnTo>
                  <a:pt x="13412969" y="2"/>
                </a:lnTo>
                <a:lnTo>
                  <a:pt x="13412969" y="10287000"/>
                </a:lnTo>
                <a:lnTo>
                  <a:pt x="13184958" y="10287000"/>
                </a:lnTo>
                <a:close/>
                <a:moveTo>
                  <a:pt x="13673290" y="1"/>
                </a:moveTo>
                <a:lnTo>
                  <a:pt x="13901301" y="1"/>
                </a:lnTo>
                <a:lnTo>
                  <a:pt x="13901301" y="10287000"/>
                </a:lnTo>
                <a:lnTo>
                  <a:pt x="13673290" y="10287000"/>
                </a:lnTo>
                <a:close/>
                <a:moveTo>
                  <a:pt x="14161622" y="1"/>
                </a:moveTo>
                <a:lnTo>
                  <a:pt x="14389633" y="1"/>
                </a:lnTo>
                <a:lnTo>
                  <a:pt x="14389633" y="10287000"/>
                </a:lnTo>
                <a:lnTo>
                  <a:pt x="14161622" y="10287000"/>
                </a:lnTo>
                <a:close/>
                <a:moveTo>
                  <a:pt x="14649954" y="1"/>
                </a:moveTo>
                <a:lnTo>
                  <a:pt x="14877965" y="1"/>
                </a:lnTo>
                <a:lnTo>
                  <a:pt x="14877965" y="10287000"/>
                </a:lnTo>
                <a:lnTo>
                  <a:pt x="14649954" y="10287000"/>
                </a:lnTo>
                <a:close/>
                <a:moveTo>
                  <a:pt x="15138286" y="1"/>
                </a:moveTo>
                <a:lnTo>
                  <a:pt x="15366297" y="1"/>
                </a:lnTo>
                <a:lnTo>
                  <a:pt x="15366297" y="10287000"/>
                </a:lnTo>
                <a:lnTo>
                  <a:pt x="15138286" y="10287000"/>
                </a:lnTo>
                <a:close/>
                <a:moveTo>
                  <a:pt x="15626618" y="1"/>
                </a:moveTo>
                <a:lnTo>
                  <a:pt x="15854629" y="1"/>
                </a:lnTo>
                <a:lnTo>
                  <a:pt x="15854629" y="10287000"/>
                </a:lnTo>
                <a:lnTo>
                  <a:pt x="15626618" y="10287000"/>
                </a:lnTo>
                <a:close/>
                <a:moveTo>
                  <a:pt x="16114950" y="1"/>
                </a:moveTo>
                <a:lnTo>
                  <a:pt x="16342961" y="1"/>
                </a:lnTo>
                <a:lnTo>
                  <a:pt x="16342961" y="10287000"/>
                </a:lnTo>
                <a:lnTo>
                  <a:pt x="16114950" y="10287000"/>
                </a:lnTo>
                <a:close/>
                <a:moveTo>
                  <a:pt x="16603282" y="1"/>
                </a:moveTo>
                <a:lnTo>
                  <a:pt x="16831293" y="1"/>
                </a:lnTo>
                <a:lnTo>
                  <a:pt x="16831293" y="10287000"/>
                </a:lnTo>
                <a:lnTo>
                  <a:pt x="16603282" y="10287000"/>
                </a:lnTo>
                <a:close/>
                <a:moveTo>
                  <a:pt x="17091615" y="0"/>
                </a:moveTo>
                <a:lnTo>
                  <a:pt x="17319625" y="0"/>
                </a:lnTo>
                <a:lnTo>
                  <a:pt x="17319625" y="10287000"/>
                </a:lnTo>
                <a:lnTo>
                  <a:pt x="17091615" y="10287000"/>
                </a:lnTo>
                <a:close/>
                <a:moveTo>
                  <a:pt x="17579947" y="0"/>
                </a:moveTo>
                <a:lnTo>
                  <a:pt x="17807957" y="0"/>
                </a:lnTo>
                <a:lnTo>
                  <a:pt x="17807957" y="10287000"/>
                </a:lnTo>
                <a:lnTo>
                  <a:pt x="17579947" y="10287000"/>
                </a:lnTo>
                <a:close/>
                <a:moveTo>
                  <a:pt x="18068279" y="0"/>
                </a:moveTo>
                <a:lnTo>
                  <a:pt x="18296289" y="0"/>
                </a:lnTo>
                <a:lnTo>
                  <a:pt x="18296289" y="10287000"/>
                </a:lnTo>
                <a:lnTo>
                  <a:pt x="18068279" y="10287000"/>
                </a:lnTo>
                <a:close/>
              </a:path>
            </a:pathLst>
          </a:custGeom>
          <a:solidFill>
            <a:schemeClr val="bg1">
              <a:alpha val="1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9595561E-B81D-4F74-89C6-156AB54921AA}"/>
              </a:ext>
            </a:extLst>
          </p:cNvPr>
          <p:cNvSpPr/>
          <p:nvPr/>
        </p:nvSpPr>
        <p:spPr>
          <a:xfrm>
            <a:off x="8782051" y="381001"/>
            <a:ext cx="2930978" cy="6052456"/>
          </a:xfrm>
          <a:custGeom>
            <a:avLst/>
            <a:gdLst>
              <a:gd name="connsiteX0" fmla="*/ 0 w 4134263"/>
              <a:gd name="connsiteY0" fmla="*/ 0 h 8343900"/>
              <a:gd name="connsiteX1" fmla="*/ 4134263 w 4134263"/>
              <a:gd name="connsiteY1" fmla="*/ 0 h 8343900"/>
              <a:gd name="connsiteX2" fmla="*/ 4134263 w 4134263"/>
              <a:gd name="connsiteY2" fmla="*/ 8343900 h 8343900"/>
              <a:gd name="connsiteX3" fmla="*/ 0 w 4134263"/>
              <a:gd name="connsiteY3" fmla="*/ 8343900 h 8343900"/>
              <a:gd name="connsiteX4" fmla="*/ 0 w 4134263"/>
              <a:gd name="connsiteY4" fmla="*/ 7895463 h 8343900"/>
              <a:gd name="connsiteX5" fmla="*/ 227674 w 4134263"/>
              <a:gd name="connsiteY5" fmla="*/ 7895463 h 8343900"/>
              <a:gd name="connsiteX6" fmla="*/ 227674 w 4134263"/>
              <a:gd name="connsiteY6" fmla="*/ 8116226 h 8343900"/>
              <a:gd name="connsiteX7" fmla="*/ 3906589 w 4134263"/>
              <a:gd name="connsiteY7" fmla="*/ 8116226 h 8343900"/>
              <a:gd name="connsiteX8" fmla="*/ 3906589 w 4134263"/>
              <a:gd name="connsiteY8" fmla="*/ 227674 h 8343900"/>
              <a:gd name="connsiteX9" fmla="*/ 227674 w 4134263"/>
              <a:gd name="connsiteY9" fmla="*/ 227674 h 8343900"/>
              <a:gd name="connsiteX10" fmla="*/ 227674 w 4134263"/>
              <a:gd name="connsiteY10" fmla="*/ 6515169 h 8343900"/>
              <a:gd name="connsiteX11" fmla="*/ 0 w 4134263"/>
              <a:gd name="connsiteY11" fmla="*/ 6515169 h 834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134263" h="8343900">
                <a:moveTo>
                  <a:pt x="0" y="0"/>
                </a:moveTo>
                <a:lnTo>
                  <a:pt x="4134263" y="0"/>
                </a:lnTo>
                <a:lnTo>
                  <a:pt x="4134263" y="8343900"/>
                </a:lnTo>
                <a:lnTo>
                  <a:pt x="0" y="8343900"/>
                </a:lnTo>
                <a:lnTo>
                  <a:pt x="0" y="7895463"/>
                </a:lnTo>
                <a:lnTo>
                  <a:pt x="227674" y="7895463"/>
                </a:lnTo>
                <a:lnTo>
                  <a:pt x="227674" y="8116226"/>
                </a:lnTo>
                <a:lnTo>
                  <a:pt x="3906589" y="8116226"/>
                </a:lnTo>
                <a:lnTo>
                  <a:pt x="3906589" y="227674"/>
                </a:lnTo>
                <a:lnTo>
                  <a:pt x="227674" y="227674"/>
                </a:lnTo>
                <a:lnTo>
                  <a:pt x="227674" y="6515169"/>
                </a:lnTo>
                <a:lnTo>
                  <a:pt x="0" y="6515169"/>
                </a:lnTo>
                <a:close/>
              </a:path>
            </a:pathLst>
          </a:custGeom>
          <a:solidFill>
            <a:srgbClr val="FFFF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4ECC00AA-ABBD-45B3-B852-4F0AD3173611}"/>
              </a:ext>
            </a:extLst>
          </p:cNvPr>
          <p:cNvSpPr/>
          <p:nvPr/>
        </p:nvSpPr>
        <p:spPr>
          <a:xfrm>
            <a:off x="5323114" y="370114"/>
            <a:ext cx="2949949" cy="6095999"/>
          </a:xfrm>
          <a:custGeom>
            <a:avLst/>
            <a:gdLst>
              <a:gd name="connsiteX0" fmla="*/ 0 w 4134263"/>
              <a:gd name="connsiteY0" fmla="*/ 0 h 8343900"/>
              <a:gd name="connsiteX1" fmla="*/ 4134263 w 4134263"/>
              <a:gd name="connsiteY1" fmla="*/ 0 h 8343900"/>
              <a:gd name="connsiteX2" fmla="*/ 4134263 w 4134263"/>
              <a:gd name="connsiteY2" fmla="*/ 6519670 h 8343900"/>
              <a:gd name="connsiteX3" fmla="*/ 3906589 w 4134263"/>
              <a:gd name="connsiteY3" fmla="*/ 6519670 h 8343900"/>
              <a:gd name="connsiteX4" fmla="*/ 3906589 w 4134263"/>
              <a:gd name="connsiteY4" fmla="*/ 227674 h 8343900"/>
              <a:gd name="connsiteX5" fmla="*/ 227674 w 4134263"/>
              <a:gd name="connsiteY5" fmla="*/ 227674 h 8343900"/>
              <a:gd name="connsiteX6" fmla="*/ 227674 w 4134263"/>
              <a:gd name="connsiteY6" fmla="*/ 8116226 h 8343900"/>
              <a:gd name="connsiteX7" fmla="*/ 3906589 w 4134263"/>
              <a:gd name="connsiteY7" fmla="*/ 8116226 h 8343900"/>
              <a:gd name="connsiteX8" fmla="*/ 3906589 w 4134263"/>
              <a:gd name="connsiteY8" fmla="*/ 7896632 h 8343900"/>
              <a:gd name="connsiteX9" fmla="*/ 4134263 w 4134263"/>
              <a:gd name="connsiteY9" fmla="*/ 7896632 h 8343900"/>
              <a:gd name="connsiteX10" fmla="*/ 4134263 w 4134263"/>
              <a:gd name="connsiteY10" fmla="*/ 8343900 h 8343900"/>
              <a:gd name="connsiteX11" fmla="*/ 0 w 4134263"/>
              <a:gd name="connsiteY11" fmla="*/ 8343900 h 834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134263" h="8343900">
                <a:moveTo>
                  <a:pt x="0" y="0"/>
                </a:moveTo>
                <a:lnTo>
                  <a:pt x="4134263" y="0"/>
                </a:lnTo>
                <a:lnTo>
                  <a:pt x="4134263" y="6519670"/>
                </a:lnTo>
                <a:lnTo>
                  <a:pt x="3906589" y="6519670"/>
                </a:lnTo>
                <a:lnTo>
                  <a:pt x="3906589" y="227674"/>
                </a:lnTo>
                <a:lnTo>
                  <a:pt x="227674" y="227674"/>
                </a:lnTo>
                <a:lnTo>
                  <a:pt x="227674" y="8116226"/>
                </a:lnTo>
                <a:lnTo>
                  <a:pt x="3906589" y="8116226"/>
                </a:lnTo>
                <a:lnTo>
                  <a:pt x="3906589" y="7896632"/>
                </a:lnTo>
                <a:lnTo>
                  <a:pt x="4134263" y="7896632"/>
                </a:lnTo>
                <a:lnTo>
                  <a:pt x="4134263" y="8343900"/>
                </a:lnTo>
                <a:lnTo>
                  <a:pt x="0" y="8343900"/>
                </a:lnTo>
                <a:close/>
              </a:path>
            </a:pathLst>
          </a:custGeom>
          <a:solidFill>
            <a:srgbClr val="FFFF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9C6704F4-09B8-431E-B46A-AD316B6DB2B6}"/>
              </a:ext>
            </a:extLst>
          </p:cNvPr>
          <p:cNvGrpSpPr/>
          <p:nvPr/>
        </p:nvGrpSpPr>
        <p:grpSpPr>
          <a:xfrm>
            <a:off x="6063250" y="5024547"/>
            <a:ext cx="4845803" cy="1289567"/>
            <a:chOff x="3960971" y="2767117"/>
            <a:chExt cx="4267200" cy="1321489"/>
          </a:xfrm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ABA99BD-6C70-4C21-B01A-E5A38434A391}"/>
                </a:ext>
              </a:extLst>
            </p:cNvPr>
            <p:cNvSpPr/>
            <p:nvPr/>
          </p:nvSpPr>
          <p:spPr>
            <a:xfrm>
              <a:off x="4049553" y="3359522"/>
              <a:ext cx="4086225" cy="657225"/>
            </a:xfrm>
            <a:custGeom>
              <a:avLst/>
              <a:gdLst>
                <a:gd name="connsiteX0" fmla="*/ 3881914 w 4086225"/>
                <a:gd name="connsiteY0" fmla="*/ 86622 h 657225"/>
                <a:gd name="connsiteX1" fmla="*/ 2049304 w 4086225"/>
                <a:gd name="connsiteY1" fmla="*/ 319032 h 657225"/>
                <a:gd name="connsiteX2" fmla="*/ 2049304 w 4086225"/>
                <a:gd name="connsiteY2" fmla="*/ 313317 h 657225"/>
                <a:gd name="connsiteX3" fmla="*/ 210979 w 4086225"/>
                <a:gd name="connsiteY3" fmla="*/ 78050 h 657225"/>
                <a:gd name="connsiteX4" fmla="*/ 7144 w 4086225"/>
                <a:gd name="connsiteY4" fmla="*/ 603830 h 657225"/>
                <a:gd name="connsiteX5" fmla="*/ 1779746 w 4086225"/>
                <a:gd name="connsiteY5" fmla="*/ 375230 h 657225"/>
                <a:gd name="connsiteX6" fmla="*/ 2043589 w 4086225"/>
                <a:gd name="connsiteY6" fmla="*/ 643835 h 657225"/>
                <a:gd name="connsiteX7" fmla="*/ 2043589 w 4086225"/>
                <a:gd name="connsiteY7" fmla="*/ 652407 h 657225"/>
                <a:gd name="connsiteX8" fmla="*/ 2312194 w 4086225"/>
                <a:gd name="connsiteY8" fmla="*/ 383802 h 657225"/>
                <a:gd name="connsiteX9" fmla="*/ 4084796 w 4086225"/>
                <a:gd name="connsiteY9" fmla="*/ 612402 h 657225"/>
                <a:gd name="connsiteX10" fmla="*/ 3881914 w 4086225"/>
                <a:gd name="connsiteY10" fmla="*/ 86622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86225" h="657225">
                  <a:moveTo>
                    <a:pt x="3881914" y="86622"/>
                  </a:moveTo>
                  <a:cubicBezTo>
                    <a:pt x="3555206" y="-1960"/>
                    <a:pt x="2711291" y="-80065"/>
                    <a:pt x="2049304" y="319032"/>
                  </a:cubicBezTo>
                  <a:lnTo>
                    <a:pt x="2049304" y="313317"/>
                  </a:lnTo>
                  <a:cubicBezTo>
                    <a:pt x="1385411" y="-88638"/>
                    <a:pt x="538639" y="-9580"/>
                    <a:pt x="210979" y="78050"/>
                  </a:cubicBezTo>
                  <a:cubicBezTo>
                    <a:pt x="210979" y="78050"/>
                    <a:pt x="17621" y="294267"/>
                    <a:pt x="7144" y="603830"/>
                  </a:cubicBezTo>
                  <a:lnTo>
                    <a:pt x="1779746" y="375230"/>
                  </a:lnTo>
                  <a:cubicBezTo>
                    <a:pt x="1779746" y="521915"/>
                    <a:pt x="1897856" y="640977"/>
                    <a:pt x="2043589" y="643835"/>
                  </a:cubicBezTo>
                  <a:lnTo>
                    <a:pt x="2043589" y="652407"/>
                  </a:lnTo>
                  <a:cubicBezTo>
                    <a:pt x="2192179" y="652407"/>
                    <a:pt x="2312194" y="532392"/>
                    <a:pt x="2312194" y="383802"/>
                  </a:cubicBezTo>
                  <a:lnTo>
                    <a:pt x="4084796" y="612402"/>
                  </a:lnTo>
                  <a:cubicBezTo>
                    <a:pt x="4076224" y="302840"/>
                    <a:pt x="3881914" y="86622"/>
                    <a:pt x="3881914" y="86622"/>
                  </a:cubicBezTo>
                  <a:close/>
                </a:path>
              </a:pathLst>
            </a:custGeom>
            <a:solidFill>
              <a:srgbClr val="F9F8F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65F7FB75-7765-4EBA-BD4A-3761EBF3AEDD}"/>
                </a:ext>
              </a:extLst>
            </p:cNvPr>
            <p:cNvSpPr/>
            <p:nvPr/>
          </p:nvSpPr>
          <p:spPr>
            <a:xfrm>
              <a:off x="3960971" y="3698081"/>
              <a:ext cx="4267200" cy="390525"/>
            </a:xfrm>
            <a:custGeom>
              <a:avLst/>
              <a:gdLst>
                <a:gd name="connsiteX0" fmla="*/ 2127409 w 4267200"/>
                <a:gd name="connsiteY0" fmla="*/ 389096 h 390525"/>
                <a:gd name="connsiteX1" fmla="*/ 1806416 w 4267200"/>
                <a:gd name="connsiteY1" fmla="*/ 120491 h 390525"/>
                <a:gd name="connsiteX2" fmla="*/ 51911 w 4267200"/>
                <a:gd name="connsiteY2" fmla="*/ 330041 h 390525"/>
                <a:gd name="connsiteX3" fmla="*/ 7144 w 4267200"/>
                <a:gd name="connsiteY3" fmla="*/ 294799 h 390525"/>
                <a:gd name="connsiteX4" fmla="*/ 7144 w 4267200"/>
                <a:gd name="connsiteY4" fmla="*/ 251936 h 390525"/>
                <a:gd name="connsiteX5" fmla="*/ 51911 w 4267200"/>
                <a:gd name="connsiteY5" fmla="*/ 216694 h 390525"/>
                <a:gd name="connsiteX6" fmla="*/ 1859756 w 4267200"/>
                <a:gd name="connsiteY6" fmla="*/ 7144 h 390525"/>
                <a:gd name="connsiteX7" fmla="*/ 1915954 w 4267200"/>
                <a:gd name="connsiteY7" fmla="*/ 65246 h 390525"/>
                <a:gd name="connsiteX8" fmla="*/ 2127409 w 4267200"/>
                <a:gd name="connsiteY8" fmla="*/ 275749 h 390525"/>
                <a:gd name="connsiteX9" fmla="*/ 2338864 w 4267200"/>
                <a:gd name="connsiteY9" fmla="*/ 65246 h 390525"/>
                <a:gd name="connsiteX10" fmla="*/ 2395061 w 4267200"/>
                <a:gd name="connsiteY10" fmla="*/ 7144 h 390525"/>
                <a:gd name="connsiteX11" fmla="*/ 4231482 w 4267200"/>
                <a:gd name="connsiteY11" fmla="*/ 216694 h 390525"/>
                <a:gd name="connsiteX12" fmla="*/ 4266724 w 4267200"/>
                <a:gd name="connsiteY12" fmla="*/ 251936 h 390525"/>
                <a:gd name="connsiteX13" fmla="*/ 4266724 w 4267200"/>
                <a:gd name="connsiteY13" fmla="*/ 294799 h 390525"/>
                <a:gd name="connsiteX14" fmla="*/ 4231482 w 4267200"/>
                <a:gd name="connsiteY14" fmla="*/ 330041 h 390525"/>
                <a:gd name="connsiteX15" fmla="*/ 2448401 w 4267200"/>
                <a:gd name="connsiteY15" fmla="*/ 120491 h 390525"/>
                <a:gd name="connsiteX16" fmla="*/ 2127409 w 4267200"/>
                <a:gd name="connsiteY16" fmla="*/ 389096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67200" h="390525">
                  <a:moveTo>
                    <a:pt x="2127409" y="389096"/>
                  </a:moveTo>
                  <a:cubicBezTo>
                    <a:pt x="1967389" y="389096"/>
                    <a:pt x="1834039" y="272891"/>
                    <a:pt x="1806416" y="120491"/>
                  </a:cubicBezTo>
                  <a:lnTo>
                    <a:pt x="51911" y="330041"/>
                  </a:lnTo>
                  <a:cubicBezTo>
                    <a:pt x="31909" y="330041"/>
                    <a:pt x="7144" y="313849"/>
                    <a:pt x="7144" y="294799"/>
                  </a:cubicBezTo>
                  <a:lnTo>
                    <a:pt x="7144" y="251936"/>
                  </a:lnTo>
                  <a:cubicBezTo>
                    <a:pt x="7144" y="231934"/>
                    <a:pt x="32861" y="216694"/>
                    <a:pt x="51911" y="216694"/>
                  </a:cubicBezTo>
                  <a:lnTo>
                    <a:pt x="1859756" y="7144"/>
                  </a:lnTo>
                  <a:cubicBezTo>
                    <a:pt x="1891189" y="7144"/>
                    <a:pt x="1915954" y="32861"/>
                    <a:pt x="1915954" y="65246"/>
                  </a:cubicBezTo>
                  <a:cubicBezTo>
                    <a:pt x="1915954" y="181451"/>
                    <a:pt x="2011204" y="275749"/>
                    <a:pt x="2127409" y="275749"/>
                  </a:cubicBezTo>
                  <a:cubicBezTo>
                    <a:pt x="2243614" y="275749"/>
                    <a:pt x="2338864" y="181451"/>
                    <a:pt x="2338864" y="65246"/>
                  </a:cubicBezTo>
                  <a:cubicBezTo>
                    <a:pt x="2338864" y="33814"/>
                    <a:pt x="2363629" y="7144"/>
                    <a:pt x="2395061" y="7144"/>
                  </a:cubicBezTo>
                  <a:lnTo>
                    <a:pt x="4231482" y="216694"/>
                  </a:lnTo>
                  <a:cubicBezTo>
                    <a:pt x="4251484" y="216694"/>
                    <a:pt x="4266724" y="232886"/>
                    <a:pt x="4266724" y="251936"/>
                  </a:cubicBezTo>
                  <a:lnTo>
                    <a:pt x="4266724" y="294799"/>
                  </a:lnTo>
                  <a:cubicBezTo>
                    <a:pt x="4266724" y="314801"/>
                    <a:pt x="4250532" y="330041"/>
                    <a:pt x="4231482" y="330041"/>
                  </a:cubicBezTo>
                  <a:lnTo>
                    <a:pt x="2448401" y="120491"/>
                  </a:lnTo>
                  <a:cubicBezTo>
                    <a:pt x="2420779" y="272891"/>
                    <a:pt x="2287429" y="389096"/>
                    <a:pt x="2127409" y="389096"/>
                  </a:cubicBezTo>
                  <a:close/>
                </a:path>
              </a:pathLst>
            </a:custGeom>
            <a:solidFill>
              <a:srgbClr val="FF7B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89087E6-F621-4716-9BE8-419B36D8C459}"/>
                </a:ext>
              </a:extLst>
            </p:cNvPr>
            <p:cNvSpPr/>
            <p:nvPr/>
          </p:nvSpPr>
          <p:spPr>
            <a:xfrm>
              <a:off x="6068849" y="2857621"/>
              <a:ext cx="1809750" cy="857250"/>
            </a:xfrm>
            <a:custGeom>
              <a:avLst/>
              <a:gdLst>
                <a:gd name="connsiteX0" fmla="*/ 1806416 w 1809750"/>
                <a:gd name="connsiteY0" fmla="*/ 463748 h 857250"/>
                <a:gd name="connsiteX1" fmla="*/ 423386 w 1809750"/>
                <a:gd name="connsiteY1" fmla="*/ 638056 h 857250"/>
                <a:gd name="connsiteX2" fmla="*/ 437674 w 1809750"/>
                <a:gd name="connsiteY2" fmla="*/ 632341 h 857250"/>
                <a:gd name="connsiteX3" fmla="*/ 1751171 w 1809750"/>
                <a:gd name="connsiteY3" fmla="*/ 395168 h 857250"/>
                <a:gd name="connsiteX4" fmla="*/ 1769269 w 1809750"/>
                <a:gd name="connsiteY4" fmla="*/ 375166 h 857250"/>
                <a:gd name="connsiteX5" fmla="*/ 1749266 w 1809750"/>
                <a:gd name="connsiteY5" fmla="*/ 357068 h 857250"/>
                <a:gd name="connsiteX6" fmla="*/ 421481 w 1809750"/>
                <a:gd name="connsiteY6" fmla="*/ 598051 h 857250"/>
                <a:gd name="connsiteX7" fmla="*/ 343376 w 1809750"/>
                <a:gd name="connsiteY7" fmla="*/ 631388 h 857250"/>
                <a:gd name="connsiteX8" fmla="*/ 1721644 w 1809750"/>
                <a:gd name="connsiteY8" fmla="*/ 305633 h 857250"/>
                <a:gd name="connsiteX9" fmla="*/ 1726406 w 1809750"/>
                <a:gd name="connsiteY9" fmla="*/ 300871 h 857250"/>
                <a:gd name="connsiteX10" fmla="*/ 1721644 w 1809750"/>
                <a:gd name="connsiteY10" fmla="*/ 296108 h 857250"/>
                <a:gd name="connsiteX11" fmla="*/ 381476 w 1809750"/>
                <a:gd name="connsiteY11" fmla="*/ 603766 h 857250"/>
                <a:gd name="connsiteX12" fmla="*/ 454819 w 1809750"/>
                <a:gd name="connsiteY12" fmla="*/ 566618 h 857250"/>
                <a:gd name="connsiteX13" fmla="*/ 1654016 w 1809750"/>
                <a:gd name="connsiteY13" fmla="*/ 252293 h 857250"/>
                <a:gd name="connsiteX14" fmla="*/ 1671161 w 1809750"/>
                <a:gd name="connsiteY14" fmla="*/ 232291 h 857250"/>
                <a:gd name="connsiteX15" fmla="*/ 1650206 w 1809750"/>
                <a:gd name="connsiteY15" fmla="*/ 214193 h 857250"/>
                <a:gd name="connsiteX16" fmla="*/ 435769 w 1809750"/>
                <a:gd name="connsiteY16" fmla="*/ 532328 h 857250"/>
                <a:gd name="connsiteX17" fmla="*/ 104299 w 1809750"/>
                <a:gd name="connsiteY17" fmla="*/ 725686 h 857250"/>
                <a:gd name="connsiteX18" fmla="*/ 1428274 w 1809750"/>
                <a:gd name="connsiteY18" fmla="*/ 17026 h 857250"/>
                <a:gd name="connsiteX19" fmla="*/ 1431131 w 1809750"/>
                <a:gd name="connsiteY19" fmla="*/ 10358 h 857250"/>
                <a:gd name="connsiteX20" fmla="*/ 1424464 w 1809750"/>
                <a:gd name="connsiteY20" fmla="*/ 7501 h 857250"/>
                <a:gd name="connsiteX21" fmla="*/ 57626 w 1809750"/>
                <a:gd name="connsiteY21" fmla="*/ 759023 h 857250"/>
                <a:gd name="connsiteX22" fmla="*/ 9049 w 1809750"/>
                <a:gd name="connsiteY22" fmla="*/ 799028 h 857250"/>
                <a:gd name="connsiteX23" fmla="*/ 21431 w 1809750"/>
                <a:gd name="connsiteY23" fmla="*/ 812363 h 857250"/>
                <a:gd name="connsiteX24" fmla="*/ 7144 w 1809750"/>
                <a:gd name="connsiteY24" fmla="*/ 823793 h 857250"/>
                <a:gd name="connsiteX25" fmla="*/ 31909 w 1809750"/>
                <a:gd name="connsiteY25" fmla="*/ 852368 h 857250"/>
                <a:gd name="connsiteX26" fmla="*/ 327184 w 1809750"/>
                <a:gd name="connsiteY26" fmla="*/ 679013 h 857250"/>
                <a:gd name="connsiteX27" fmla="*/ 330994 w 1809750"/>
                <a:gd name="connsiteY27" fmla="*/ 681871 h 857250"/>
                <a:gd name="connsiteX28" fmla="*/ 332899 w 1809750"/>
                <a:gd name="connsiteY28" fmla="*/ 681871 h 857250"/>
                <a:gd name="connsiteX29" fmla="*/ 1805464 w 1809750"/>
                <a:gd name="connsiteY29" fmla="*/ 472321 h 857250"/>
                <a:gd name="connsiteX30" fmla="*/ 1810226 w 1809750"/>
                <a:gd name="connsiteY30" fmla="*/ 467558 h 857250"/>
                <a:gd name="connsiteX31" fmla="*/ 1806416 w 1809750"/>
                <a:gd name="connsiteY31" fmla="*/ 463748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09750" h="857250">
                  <a:moveTo>
                    <a:pt x="1806416" y="463748"/>
                  </a:moveTo>
                  <a:cubicBezTo>
                    <a:pt x="1798796" y="463748"/>
                    <a:pt x="1060609" y="411361"/>
                    <a:pt x="423386" y="638056"/>
                  </a:cubicBezTo>
                  <a:cubicBezTo>
                    <a:pt x="428149" y="636151"/>
                    <a:pt x="432911" y="634246"/>
                    <a:pt x="437674" y="632341"/>
                  </a:cubicBezTo>
                  <a:cubicBezTo>
                    <a:pt x="691039" y="529471"/>
                    <a:pt x="1122521" y="420886"/>
                    <a:pt x="1751171" y="395168"/>
                  </a:cubicBezTo>
                  <a:cubicBezTo>
                    <a:pt x="1761649" y="395168"/>
                    <a:pt x="1770221" y="385643"/>
                    <a:pt x="1769269" y="375166"/>
                  </a:cubicBezTo>
                  <a:cubicBezTo>
                    <a:pt x="1769269" y="364688"/>
                    <a:pt x="1759744" y="356116"/>
                    <a:pt x="1749266" y="357068"/>
                  </a:cubicBezTo>
                  <a:cubicBezTo>
                    <a:pt x="1114901" y="383738"/>
                    <a:pt x="676751" y="494228"/>
                    <a:pt x="421481" y="598051"/>
                  </a:cubicBezTo>
                  <a:cubicBezTo>
                    <a:pt x="393859" y="609481"/>
                    <a:pt x="368141" y="619958"/>
                    <a:pt x="343376" y="631388"/>
                  </a:cubicBezTo>
                  <a:cubicBezTo>
                    <a:pt x="999649" y="316111"/>
                    <a:pt x="1713071" y="305633"/>
                    <a:pt x="1721644" y="305633"/>
                  </a:cubicBezTo>
                  <a:cubicBezTo>
                    <a:pt x="1724501" y="305633"/>
                    <a:pt x="1726406" y="303728"/>
                    <a:pt x="1726406" y="300871"/>
                  </a:cubicBezTo>
                  <a:cubicBezTo>
                    <a:pt x="1726406" y="298013"/>
                    <a:pt x="1724501" y="296108"/>
                    <a:pt x="1721644" y="296108"/>
                  </a:cubicBezTo>
                  <a:cubicBezTo>
                    <a:pt x="1713071" y="296108"/>
                    <a:pt x="1027271" y="306586"/>
                    <a:pt x="381476" y="603766"/>
                  </a:cubicBezTo>
                  <a:cubicBezTo>
                    <a:pt x="404336" y="591383"/>
                    <a:pt x="429101" y="579001"/>
                    <a:pt x="454819" y="566618"/>
                  </a:cubicBezTo>
                  <a:cubicBezTo>
                    <a:pt x="708184" y="443746"/>
                    <a:pt x="1073944" y="298013"/>
                    <a:pt x="1654016" y="252293"/>
                  </a:cubicBezTo>
                  <a:cubicBezTo>
                    <a:pt x="1664494" y="251341"/>
                    <a:pt x="1672114" y="242768"/>
                    <a:pt x="1671161" y="232291"/>
                  </a:cubicBezTo>
                  <a:cubicBezTo>
                    <a:pt x="1670209" y="221813"/>
                    <a:pt x="1660684" y="214193"/>
                    <a:pt x="1650206" y="214193"/>
                  </a:cubicBezTo>
                  <a:cubicBezTo>
                    <a:pt x="1062514" y="259913"/>
                    <a:pt x="691991" y="407551"/>
                    <a:pt x="435769" y="532328"/>
                  </a:cubicBezTo>
                  <a:cubicBezTo>
                    <a:pt x="284321" y="605671"/>
                    <a:pt x="174784" y="676156"/>
                    <a:pt x="104299" y="725686"/>
                  </a:cubicBezTo>
                  <a:cubicBezTo>
                    <a:pt x="620554" y="206573"/>
                    <a:pt x="1420654" y="19883"/>
                    <a:pt x="1428274" y="17026"/>
                  </a:cubicBezTo>
                  <a:cubicBezTo>
                    <a:pt x="1431131" y="16073"/>
                    <a:pt x="1432084" y="13216"/>
                    <a:pt x="1431131" y="10358"/>
                  </a:cubicBezTo>
                  <a:cubicBezTo>
                    <a:pt x="1430179" y="7501"/>
                    <a:pt x="1427321" y="6548"/>
                    <a:pt x="1424464" y="7501"/>
                  </a:cubicBezTo>
                  <a:cubicBezTo>
                    <a:pt x="1415891" y="11311"/>
                    <a:pt x="573881" y="207526"/>
                    <a:pt x="57626" y="759023"/>
                  </a:cubicBezTo>
                  <a:cubicBezTo>
                    <a:pt x="27146" y="782836"/>
                    <a:pt x="10954" y="797123"/>
                    <a:pt x="9049" y="799028"/>
                  </a:cubicBezTo>
                  <a:lnTo>
                    <a:pt x="21431" y="812363"/>
                  </a:lnTo>
                  <a:cubicBezTo>
                    <a:pt x="12859" y="819031"/>
                    <a:pt x="8096" y="822841"/>
                    <a:pt x="7144" y="823793"/>
                  </a:cubicBezTo>
                  <a:lnTo>
                    <a:pt x="31909" y="852368"/>
                  </a:lnTo>
                  <a:cubicBezTo>
                    <a:pt x="32861" y="851416"/>
                    <a:pt x="126206" y="772358"/>
                    <a:pt x="327184" y="679013"/>
                  </a:cubicBezTo>
                  <a:cubicBezTo>
                    <a:pt x="328136" y="680918"/>
                    <a:pt x="329089" y="681871"/>
                    <a:pt x="330994" y="681871"/>
                  </a:cubicBezTo>
                  <a:cubicBezTo>
                    <a:pt x="331946" y="681871"/>
                    <a:pt x="332899" y="681871"/>
                    <a:pt x="332899" y="681871"/>
                  </a:cubicBezTo>
                  <a:cubicBezTo>
                    <a:pt x="986314" y="414218"/>
                    <a:pt x="1797844" y="472321"/>
                    <a:pt x="1805464" y="472321"/>
                  </a:cubicBezTo>
                  <a:cubicBezTo>
                    <a:pt x="1808321" y="472321"/>
                    <a:pt x="1810226" y="470416"/>
                    <a:pt x="1810226" y="467558"/>
                  </a:cubicBezTo>
                  <a:cubicBezTo>
                    <a:pt x="1811179" y="465653"/>
                    <a:pt x="1808321" y="463748"/>
                    <a:pt x="1806416" y="463748"/>
                  </a:cubicBezTo>
                  <a:close/>
                </a:path>
              </a:pathLst>
            </a:custGeom>
            <a:solidFill>
              <a:srgbClr val="F9F8F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499AB14-FBF6-4469-A907-239FF233DA3D}"/>
                </a:ext>
              </a:extLst>
            </p:cNvPr>
            <p:cNvSpPr/>
            <p:nvPr/>
          </p:nvSpPr>
          <p:spPr>
            <a:xfrm>
              <a:off x="4297199" y="2767117"/>
              <a:ext cx="1809750" cy="942975"/>
            </a:xfrm>
            <a:custGeom>
              <a:avLst/>
              <a:gdLst>
                <a:gd name="connsiteX0" fmla="*/ 1811179 w 1809750"/>
                <a:gd name="connsiteY0" fmla="*/ 915250 h 942975"/>
                <a:gd name="connsiteX1" fmla="*/ 1796891 w 1809750"/>
                <a:gd name="connsiteY1" fmla="*/ 903820 h 942975"/>
                <a:gd name="connsiteX2" fmla="*/ 1809274 w 1809750"/>
                <a:gd name="connsiteY2" fmla="*/ 890485 h 942975"/>
                <a:gd name="connsiteX3" fmla="*/ 1779746 w 1809750"/>
                <a:gd name="connsiteY3" fmla="*/ 865720 h 942975"/>
                <a:gd name="connsiteX4" fmla="*/ 451009 w 1809750"/>
                <a:gd name="connsiteY4" fmla="*/ 7517 h 942975"/>
                <a:gd name="connsiteX5" fmla="*/ 444341 w 1809750"/>
                <a:gd name="connsiteY5" fmla="*/ 9422 h 942975"/>
                <a:gd name="connsiteX6" fmla="*/ 446246 w 1809750"/>
                <a:gd name="connsiteY6" fmla="*/ 16090 h 942975"/>
                <a:gd name="connsiteX7" fmla="*/ 1745456 w 1809750"/>
                <a:gd name="connsiteY7" fmla="*/ 839050 h 942975"/>
                <a:gd name="connsiteX8" fmla="*/ 1381601 w 1809750"/>
                <a:gd name="connsiteY8" fmla="*/ 621880 h 942975"/>
                <a:gd name="connsiteX9" fmla="*/ 168116 w 1809750"/>
                <a:gd name="connsiteY9" fmla="*/ 304697 h 942975"/>
                <a:gd name="connsiteX10" fmla="*/ 147161 w 1809750"/>
                <a:gd name="connsiteY10" fmla="*/ 322795 h 942975"/>
                <a:gd name="connsiteX11" fmla="*/ 164306 w 1809750"/>
                <a:gd name="connsiteY11" fmla="*/ 342797 h 942975"/>
                <a:gd name="connsiteX12" fmla="*/ 1363504 w 1809750"/>
                <a:gd name="connsiteY12" fmla="*/ 657122 h 942975"/>
                <a:gd name="connsiteX13" fmla="*/ 1436846 w 1809750"/>
                <a:gd name="connsiteY13" fmla="*/ 694270 h 942975"/>
                <a:gd name="connsiteX14" fmla="*/ 97631 w 1809750"/>
                <a:gd name="connsiteY14" fmla="*/ 385660 h 942975"/>
                <a:gd name="connsiteX15" fmla="*/ 92869 w 1809750"/>
                <a:gd name="connsiteY15" fmla="*/ 390422 h 942975"/>
                <a:gd name="connsiteX16" fmla="*/ 97631 w 1809750"/>
                <a:gd name="connsiteY16" fmla="*/ 395185 h 942975"/>
                <a:gd name="connsiteX17" fmla="*/ 1475899 w 1809750"/>
                <a:gd name="connsiteY17" fmla="*/ 720940 h 942975"/>
                <a:gd name="connsiteX18" fmla="*/ 1397794 w 1809750"/>
                <a:gd name="connsiteY18" fmla="*/ 687602 h 942975"/>
                <a:gd name="connsiteX19" fmla="*/ 70009 w 1809750"/>
                <a:gd name="connsiteY19" fmla="*/ 446620 h 942975"/>
                <a:gd name="connsiteX20" fmla="*/ 50006 w 1809750"/>
                <a:gd name="connsiteY20" fmla="*/ 464717 h 942975"/>
                <a:gd name="connsiteX21" fmla="*/ 68104 w 1809750"/>
                <a:gd name="connsiteY21" fmla="*/ 484720 h 942975"/>
                <a:gd name="connsiteX22" fmla="*/ 1381601 w 1809750"/>
                <a:gd name="connsiteY22" fmla="*/ 721892 h 942975"/>
                <a:gd name="connsiteX23" fmla="*/ 1395889 w 1809750"/>
                <a:gd name="connsiteY23" fmla="*/ 727607 h 942975"/>
                <a:gd name="connsiteX24" fmla="*/ 11906 w 1809750"/>
                <a:gd name="connsiteY24" fmla="*/ 554252 h 942975"/>
                <a:gd name="connsiteX25" fmla="*/ 7144 w 1809750"/>
                <a:gd name="connsiteY25" fmla="*/ 559015 h 942975"/>
                <a:gd name="connsiteX26" fmla="*/ 11906 w 1809750"/>
                <a:gd name="connsiteY26" fmla="*/ 563777 h 942975"/>
                <a:gd name="connsiteX27" fmla="*/ 1484471 w 1809750"/>
                <a:gd name="connsiteY27" fmla="*/ 773327 h 942975"/>
                <a:gd name="connsiteX28" fmla="*/ 1486376 w 1809750"/>
                <a:gd name="connsiteY28" fmla="*/ 773327 h 942975"/>
                <a:gd name="connsiteX29" fmla="*/ 1490186 w 1809750"/>
                <a:gd name="connsiteY29" fmla="*/ 770470 h 942975"/>
                <a:gd name="connsiteX30" fmla="*/ 1785461 w 1809750"/>
                <a:gd name="connsiteY30" fmla="*/ 943825 h 942975"/>
                <a:gd name="connsiteX31" fmla="*/ 1811179 w 1809750"/>
                <a:gd name="connsiteY31" fmla="*/ 915250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09750" h="942975">
                  <a:moveTo>
                    <a:pt x="1811179" y="915250"/>
                  </a:moveTo>
                  <a:cubicBezTo>
                    <a:pt x="1810226" y="914297"/>
                    <a:pt x="1805464" y="910487"/>
                    <a:pt x="1796891" y="903820"/>
                  </a:cubicBezTo>
                  <a:lnTo>
                    <a:pt x="1809274" y="890485"/>
                  </a:lnTo>
                  <a:cubicBezTo>
                    <a:pt x="1807369" y="889532"/>
                    <a:pt x="1797844" y="880007"/>
                    <a:pt x="1779746" y="865720"/>
                  </a:cubicBezTo>
                  <a:cubicBezTo>
                    <a:pt x="1303496" y="268502"/>
                    <a:pt x="459581" y="12280"/>
                    <a:pt x="451009" y="7517"/>
                  </a:cubicBezTo>
                  <a:cubicBezTo>
                    <a:pt x="448151" y="6565"/>
                    <a:pt x="446246" y="7517"/>
                    <a:pt x="444341" y="9422"/>
                  </a:cubicBezTo>
                  <a:cubicBezTo>
                    <a:pt x="443389" y="11327"/>
                    <a:pt x="444341" y="14185"/>
                    <a:pt x="446246" y="16090"/>
                  </a:cubicBezTo>
                  <a:cubicBezTo>
                    <a:pt x="453866" y="19900"/>
                    <a:pt x="1267301" y="266597"/>
                    <a:pt x="1745456" y="839050"/>
                  </a:cubicBezTo>
                  <a:cubicBezTo>
                    <a:pt x="1678781" y="789520"/>
                    <a:pt x="1558766" y="707605"/>
                    <a:pt x="1381601" y="621880"/>
                  </a:cubicBezTo>
                  <a:cubicBezTo>
                    <a:pt x="1126331" y="498055"/>
                    <a:pt x="754856" y="350417"/>
                    <a:pt x="168116" y="304697"/>
                  </a:cubicBezTo>
                  <a:cubicBezTo>
                    <a:pt x="157639" y="303745"/>
                    <a:pt x="148114" y="311365"/>
                    <a:pt x="147161" y="322795"/>
                  </a:cubicBezTo>
                  <a:cubicBezTo>
                    <a:pt x="146209" y="333272"/>
                    <a:pt x="153829" y="341845"/>
                    <a:pt x="164306" y="342797"/>
                  </a:cubicBezTo>
                  <a:cubicBezTo>
                    <a:pt x="744379" y="388517"/>
                    <a:pt x="1110139" y="534250"/>
                    <a:pt x="1363504" y="657122"/>
                  </a:cubicBezTo>
                  <a:cubicBezTo>
                    <a:pt x="1389221" y="669505"/>
                    <a:pt x="1413986" y="681887"/>
                    <a:pt x="1436846" y="694270"/>
                  </a:cubicBezTo>
                  <a:cubicBezTo>
                    <a:pt x="791051" y="396137"/>
                    <a:pt x="105251" y="385660"/>
                    <a:pt x="97631" y="385660"/>
                  </a:cubicBezTo>
                  <a:cubicBezTo>
                    <a:pt x="94774" y="385660"/>
                    <a:pt x="92869" y="387565"/>
                    <a:pt x="92869" y="390422"/>
                  </a:cubicBezTo>
                  <a:cubicBezTo>
                    <a:pt x="92869" y="393280"/>
                    <a:pt x="94774" y="395185"/>
                    <a:pt x="97631" y="395185"/>
                  </a:cubicBezTo>
                  <a:cubicBezTo>
                    <a:pt x="106204" y="395185"/>
                    <a:pt x="819626" y="405662"/>
                    <a:pt x="1475899" y="720940"/>
                  </a:cubicBezTo>
                  <a:cubicBezTo>
                    <a:pt x="1451134" y="710462"/>
                    <a:pt x="1425416" y="699032"/>
                    <a:pt x="1397794" y="687602"/>
                  </a:cubicBezTo>
                  <a:cubicBezTo>
                    <a:pt x="1141571" y="582827"/>
                    <a:pt x="704374" y="473290"/>
                    <a:pt x="70009" y="446620"/>
                  </a:cubicBezTo>
                  <a:cubicBezTo>
                    <a:pt x="59531" y="446620"/>
                    <a:pt x="50959" y="454240"/>
                    <a:pt x="50006" y="464717"/>
                  </a:cubicBezTo>
                  <a:cubicBezTo>
                    <a:pt x="50006" y="475195"/>
                    <a:pt x="57626" y="483767"/>
                    <a:pt x="68104" y="484720"/>
                  </a:cubicBezTo>
                  <a:cubicBezTo>
                    <a:pt x="695801" y="511390"/>
                    <a:pt x="1128236" y="619975"/>
                    <a:pt x="1381601" y="721892"/>
                  </a:cubicBezTo>
                  <a:cubicBezTo>
                    <a:pt x="1386364" y="723797"/>
                    <a:pt x="1391126" y="725702"/>
                    <a:pt x="1395889" y="727607"/>
                  </a:cubicBezTo>
                  <a:cubicBezTo>
                    <a:pt x="758666" y="501865"/>
                    <a:pt x="19526" y="554252"/>
                    <a:pt x="11906" y="554252"/>
                  </a:cubicBezTo>
                  <a:cubicBezTo>
                    <a:pt x="9049" y="554252"/>
                    <a:pt x="7144" y="556157"/>
                    <a:pt x="7144" y="559015"/>
                  </a:cubicBezTo>
                  <a:cubicBezTo>
                    <a:pt x="7144" y="561872"/>
                    <a:pt x="9049" y="563777"/>
                    <a:pt x="11906" y="563777"/>
                  </a:cubicBezTo>
                  <a:cubicBezTo>
                    <a:pt x="20479" y="563777"/>
                    <a:pt x="831056" y="505675"/>
                    <a:pt x="1484471" y="773327"/>
                  </a:cubicBezTo>
                  <a:cubicBezTo>
                    <a:pt x="1485424" y="773327"/>
                    <a:pt x="1486376" y="773327"/>
                    <a:pt x="1486376" y="773327"/>
                  </a:cubicBezTo>
                  <a:cubicBezTo>
                    <a:pt x="1488281" y="773327"/>
                    <a:pt x="1489234" y="772375"/>
                    <a:pt x="1490186" y="770470"/>
                  </a:cubicBezTo>
                  <a:cubicBezTo>
                    <a:pt x="1690211" y="863815"/>
                    <a:pt x="1783556" y="942872"/>
                    <a:pt x="1785461" y="943825"/>
                  </a:cubicBezTo>
                  <a:lnTo>
                    <a:pt x="1811179" y="915250"/>
                  </a:lnTo>
                  <a:close/>
                </a:path>
              </a:pathLst>
            </a:custGeom>
            <a:solidFill>
              <a:srgbClr val="F9F8F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10" name="Text Box 5">
            <a:extLst>
              <a:ext uri="{FF2B5EF4-FFF2-40B4-BE49-F238E27FC236}">
                <a16:creationId xmlns:a16="http://schemas.microsoft.com/office/drawing/2014/main" id="{733D02CC-15F2-4623-BFA7-4728000981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49686" y="544287"/>
            <a:ext cx="2525486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40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63 : 3 = ?</a:t>
            </a:r>
          </a:p>
        </p:txBody>
      </p:sp>
      <p:sp>
        <p:nvSpPr>
          <p:cNvPr id="11" name="Text Box 26">
            <a:extLst>
              <a:ext uri="{FF2B5EF4-FFF2-40B4-BE49-F238E27FC236}">
                <a16:creationId xmlns:a16="http://schemas.microsoft.com/office/drawing/2014/main" id="{FB6EF08A-E4D0-42E8-91F2-4412DCEB4E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33114" y="576943"/>
            <a:ext cx="2449285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40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72 : 3 = ?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95F4EE40-D6BB-4F67-98E9-9ABEB59362BB}"/>
              </a:ext>
            </a:extLst>
          </p:cNvPr>
          <p:cNvGrpSpPr/>
          <p:nvPr/>
        </p:nvGrpSpPr>
        <p:grpSpPr>
          <a:xfrm>
            <a:off x="5651863" y="1346200"/>
            <a:ext cx="2109651" cy="2364740"/>
            <a:chOff x="3855720" y="1574800"/>
            <a:chExt cx="2109651" cy="2364740"/>
          </a:xfrm>
        </p:grpSpPr>
        <p:sp>
          <p:nvSpPr>
            <p:cNvPr id="13" name="Text Box 5">
              <a:extLst>
                <a:ext uri="{FF2B5EF4-FFF2-40B4-BE49-F238E27FC236}">
                  <a16:creationId xmlns:a16="http://schemas.microsoft.com/office/drawing/2014/main" id="{30139B87-F99B-438B-980B-9DD280DEAF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flipH="1">
              <a:off x="3885156" y="1607646"/>
              <a:ext cx="579120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altLang="vi-VN" sz="5400" b="1" dirty="0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</a:t>
              </a:r>
              <a:endParaRPr lang="en-US" altLang="vi-VN" sz="5400" b="1" dirty="0">
                <a:solidFill>
                  <a:srgbClr val="0000FF"/>
                </a:solidFill>
                <a:latin typeface=".VnTime" pitchFamily="34" charset="0"/>
              </a:endParaRPr>
            </a:p>
          </p:txBody>
        </p:sp>
        <p:sp>
          <p:nvSpPr>
            <p:cNvPr id="15" name="Text Box 5">
              <a:extLst>
                <a:ext uri="{FF2B5EF4-FFF2-40B4-BE49-F238E27FC236}">
                  <a16:creationId xmlns:a16="http://schemas.microsoft.com/office/drawing/2014/main" id="{CC2D2120-2FF3-4576-98E1-4C700873E6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57040" y="1584960"/>
              <a:ext cx="533400" cy="923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altLang="vi-VN" sz="5400" b="1" dirty="0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</a:t>
              </a:r>
              <a:endParaRPr lang="en-US" altLang="vi-VN" sz="5400" b="1" dirty="0">
                <a:solidFill>
                  <a:srgbClr val="0000FF"/>
                </a:solidFill>
                <a:latin typeface=".VnTime" pitchFamily="34" charset="0"/>
              </a:endParaRPr>
            </a:p>
          </p:txBody>
        </p: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40C654E5-EDFB-4A0E-86E4-A3515F0EFB3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902200" y="1691640"/>
              <a:ext cx="0" cy="2247900"/>
            </a:xfrm>
            <a:prstGeom prst="line">
              <a:avLst/>
            </a:prstGeom>
            <a:noFill/>
            <a:ln w="28575" cap="flat" cmpd="sng" algn="ctr">
              <a:solidFill>
                <a:srgbClr val="CC00FF"/>
              </a:solidFill>
              <a:prstDash val="solid"/>
            </a:ln>
            <a:effectLst/>
          </p:spPr>
        </p:cxn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EE33DB8F-9F44-40B0-94E9-580A8C616E3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881880" y="2418080"/>
              <a:ext cx="1083491" cy="0"/>
            </a:xfrm>
            <a:prstGeom prst="line">
              <a:avLst/>
            </a:prstGeom>
            <a:noFill/>
            <a:ln w="28575" cap="flat" cmpd="sng" algn="ctr">
              <a:solidFill>
                <a:srgbClr val="CC00FF"/>
              </a:solidFill>
              <a:prstDash val="solid"/>
            </a:ln>
            <a:effectLst/>
          </p:spPr>
        </p:cxnSp>
        <p:sp>
          <p:nvSpPr>
            <p:cNvPr id="18" name="Text Box 5">
              <a:extLst>
                <a:ext uri="{FF2B5EF4-FFF2-40B4-BE49-F238E27FC236}">
                  <a16:creationId xmlns:a16="http://schemas.microsoft.com/office/drawing/2014/main" id="{62423170-3C29-48D0-A8FD-662E28FEA6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95240" y="1574800"/>
              <a:ext cx="533400" cy="923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altLang="vi-VN" sz="5400" b="1" dirty="0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</a:t>
              </a:r>
              <a:endParaRPr lang="en-US" altLang="vi-VN" sz="5400" b="1" dirty="0">
                <a:solidFill>
                  <a:srgbClr val="0000FF"/>
                </a:solidFill>
                <a:latin typeface=".VnTime" pitchFamily="34" charset="0"/>
              </a:endParaRPr>
            </a:p>
          </p:txBody>
        </p:sp>
        <p:sp>
          <p:nvSpPr>
            <p:cNvPr id="19" name="Text Box 5">
              <a:extLst>
                <a:ext uri="{FF2B5EF4-FFF2-40B4-BE49-F238E27FC236}">
                  <a16:creationId xmlns:a16="http://schemas.microsoft.com/office/drawing/2014/main" id="{C5FC6932-6D75-4206-9C91-2B6BCC452E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44440" y="2377440"/>
              <a:ext cx="533400" cy="923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altLang="vi-VN" sz="5400" b="1" dirty="0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endParaRPr lang="en-US" altLang="vi-VN" sz="5400" b="1" dirty="0">
                <a:solidFill>
                  <a:srgbClr val="0000FF"/>
                </a:solidFill>
                <a:latin typeface=".VnTime" pitchFamily="34" charset="0"/>
              </a:endParaRPr>
            </a:p>
          </p:txBody>
        </p:sp>
        <p:sp>
          <p:nvSpPr>
            <p:cNvPr id="20" name="Text Box 5">
              <a:extLst>
                <a:ext uri="{FF2B5EF4-FFF2-40B4-BE49-F238E27FC236}">
                  <a16:creationId xmlns:a16="http://schemas.microsoft.com/office/drawing/2014/main" id="{676129A0-D3DF-4934-ACE0-E8B10C35D6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55720" y="2387600"/>
              <a:ext cx="533400" cy="923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altLang="vi-VN" sz="5400" b="1" dirty="0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</a:t>
              </a:r>
              <a:endParaRPr lang="en-US" altLang="vi-VN" sz="5400" b="1" dirty="0">
                <a:solidFill>
                  <a:srgbClr val="0000FF"/>
                </a:solidFill>
                <a:latin typeface=".VnTime" pitchFamily="34" charset="0"/>
              </a:endParaRPr>
            </a:p>
          </p:txBody>
        </p:sp>
        <p:sp>
          <p:nvSpPr>
            <p:cNvPr id="26" name="Text Box 5">
              <a:extLst>
                <a:ext uri="{FF2B5EF4-FFF2-40B4-BE49-F238E27FC236}">
                  <a16:creationId xmlns:a16="http://schemas.microsoft.com/office/drawing/2014/main" id="{E8BBAF0C-AF58-450D-A527-D5AC42E610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20360" y="2367280"/>
              <a:ext cx="533400" cy="923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altLang="vi-VN" sz="5400" b="1" dirty="0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en-US" altLang="vi-VN" sz="5400" b="1" dirty="0">
                <a:solidFill>
                  <a:srgbClr val="0000FF"/>
                </a:solidFill>
                <a:latin typeface=".VnTime" pitchFamily="34" charset="0"/>
              </a:endParaRPr>
            </a:p>
          </p:txBody>
        </p:sp>
      </p:grpSp>
      <p:sp>
        <p:nvSpPr>
          <p:cNvPr id="28" name="Line 44">
            <a:extLst>
              <a:ext uri="{FF2B5EF4-FFF2-40B4-BE49-F238E27FC236}">
                <a16:creationId xmlns:a16="http://schemas.microsoft.com/office/drawing/2014/main" id="{4F9458FB-4111-4785-AF56-1F89F75B4A7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691051" y="3043646"/>
            <a:ext cx="629920" cy="5080"/>
          </a:xfrm>
          <a:prstGeom prst="line">
            <a:avLst/>
          </a:prstGeom>
          <a:noFill/>
          <a:ln w="38100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530F6FFE-FEF7-4EB1-AEC1-1FE791CC2AD5}"/>
              </a:ext>
            </a:extLst>
          </p:cNvPr>
          <p:cNvGrpSpPr/>
          <p:nvPr/>
        </p:nvGrpSpPr>
        <p:grpSpPr>
          <a:xfrm>
            <a:off x="5614852" y="2913017"/>
            <a:ext cx="1005840" cy="2406691"/>
            <a:chOff x="3840480" y="3261360"/>
            <a:chExt cx="1005840" cy="2406691"/>
          </a:xfrm>
        </p:grpSpPr>
        <p:sp>
          <p:nvSpPr>
            <p:cNvPr id="30" name="Text Box 5">
              <a:extLst>
                <a:ext uri="{FF2B5EF4-FFF2-40B4-BE49-F238E27FC236}">
                  <a16:creationId xmlns:a16="http://schemas.microsoft.com/office/drawing/2014/main" id="{B5C984BB-BB19-4B27-8EC2-E6B61B6256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0480" y="3261360"/>
              <a:ext cx="533400" cy="923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altLang="vi-VN" sz="5400" b="1" dirty="0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en-US" altLang="vi-VN" sz="5400" b="1" dirty="0">
                <a:solidFill>
                  <a:srgbClr val="0000FF"/>
                </a:solidFill>
                <a:latin typeface=".VnTime" pitchFamily="34" charset="0"/>
              </a:endParaRPr>
            </a:p>
          </p:txBody>
        </p:sp>
        <p:sp>
          <p:nvSpPr>
            <p:cNvPr id="31" name="Text Box 5">
              <a:extLst>
                <a:ext uri="{FF2B5EF4-FFF2-40B4-BE49-F238E27FC236}">
                  <a16:creationId xmlns:a16="http://schemas.microsoft.com/office/drawing/2014/main" id="{E4F2DDA2-F433-48FA-BCA2-AA6216A356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82440" y="3261360"/>
              <a:ext cx="533400" cy="923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altLang="vi-VN" sz="5400" b="1" dirty="0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</a:t>
              </a:r>
              <a:endParaRPr lang="en-US" altLang="vi-VN" sz="5400" b="1" dirty="0">
                <a:solidFill>
                  <a:srgbClr val="0000FF"/>
                </a:solidFill>
                <a:latin typeface=".VnTime" pitchFamily="34" charset="0"/>
              </a:endParaRPr>
            </a:p>
          </p:txBody>
        </p:sp>
        <p:sp>
          <p:nvSpPr>
            <p:cNvPr id="32" name="Text Box 5">
              <a:extLst>
                <a:ext uri="{FF2B5EF4-FFF2-40B4-BE49-F238E27FC236}">
                  <a16:creationId xmlns:a16="http://schemas.microsoft.com/office/drawing/2014/main" id="{755120D4-8BC2-494D-B207-52017DE77B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12920" y="3911600"/>
              <a:ext cx="533400" cy="923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altLang="vi-VN" sz="5400" b="1" dirty="0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</a:t>
              </a:r>
              <a:endParaRPr lang="en-US" altLang="vi-VN" sz="5400" b="1" dirty="0">
                <a:solidFill>
                  <a:srgbClr val="0000FF"/>
                </a:solidFill>
                <a:latin typeface=".VnTime" pitchFamily="34" charset="0"/>
              </a:endParaRPr>
            </a:p>
          </p:txBody>
        </p:sp>
        <p:sp>
          <p:nvSpPr>
            <p:cNvPr id="33" name="Text Box 5">
              <a:extLst>
                <a:ext uri="{FF2B5EF4-FFF2-40B4-BE49-F238E27FC236}">
                  <a16:creationId xmlns:a16="http://schemas.microsoft.com/office/drawing/2014/main" id="{4077F1E0-42EE-4068-A826-3B3F37990F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63720" y="4744721"/>
              <a:ext cx="458801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base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en-US" altLang="vi-VN" sz="5400" b="1" dirty="0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en-US" altLang="vi-VN" sz="5400" b="1" dirty="0">
                <a:solidFill>
                  <a:srgbClr val="0000FF"/>
                </a:solidFill>
                <a:latin typeface=".VnTime" pitchFamily="34" charset="0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17FC2FA0-93B3-4481-B1BC-59A10238E01D}"/>
              </a:ext>
            </a:extLst>
          </p:cNvPr>
          <p:cNvGrpSpPr/>
          <p:nvPr/>
        </p:nvGrpSpPr>
        <p:grpSpPr>
          <a:xfrm>
            <a:off x="9204751" y="1385459"/>
            <a:ext cx="2040192" cy="3997775"/>
            <a:chOff x="7452151" y="1559630"/>
            <a:chExt cx="2040192" cy="3997775"/>
          </a:xfrm>
        </p:grpSpPr>
        <p:sp>
          <p:nvSpPr>
            <p:cNvPr id="37" name="Text Box 5">
              <a:extLst>
                <a:ext uri="{FF2B5EF4-FFF2-40B4-BE49-F238E27FC236}">
                  <a16:creationId xmlns:a16="http://schemas.microsoft.com/office/drawing/2014/main" id="{B9A55010-75B7-4DC4-A27C-7A06A7723C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flipH="1">
              <a:off x="7457161" y="1584682"/>
              <a:ext cx="579120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vi-VN" sz="5400" b="1" i="0" u="none" strike="noStrike" kern="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7</a:t>
              </a:r>
              <a:endParaRPr kumimoji="0" lang="en-US" altLang="vi-VN" sz="5400" b="1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38" name="Text Box 5">
              <a:extLst>
                <a:ext uri="{FF2B5EF4-FFF2-40B4-BE49-F238E27FC236}">
                  <a16:creationId xmlns:a16="http://schemas.microsoft.com/office/drawing/2014/main" id="{19D9A682-649A-4ADD-B9B6-C6632A353B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flipH="1">
              <a:off x="7832942" y="1559630"/>
              <a:ext cx="579120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vi-VN" sz="5400" b="1" i="0" u="none" strike="noStrike" kern="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endParaRPr kumimoji="0" lang="en-US" altLang="vi-VN" sz="5400" b="1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39" name="Text Box 5">
              <a:extLst>
                <a:ext uri="{FF2B5EF4-FFF2-40B4-BE49-F238E27FC236}">
                  <a16:creationId xmlns:a16="http://schemas.microsoft.com/office/drawing/2014/main" id="{F467A99B-5B21-4EC1-BF76-9EFB8428BA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flipH="1">
              <a:off x="8534400" y="1572156"/>
              <a:ext cx="579120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vi-VN" sz="5400" b="1" i="0" u="none" strike="noStrike" kern="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3</a:t>
              </a:r>
              <a:endParaRPr kumimoji="0" lang="en-US" altLang="vi-VN" sz="5400" b="1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9FC26C3B-BE37-46E4-A093-CA99C390A18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449154" y="1844039"/>
              <a:ext cx="0" cy="2247900"/>
            </a:xfrm>
            <a:prstGeom prst="line">
              <a:avLst/>
            </a:prstGeom>
            <a:noFill/>
            <a:ln w="28575" cap="flat" cmpd="sng" algn="ctr">
              <a:solidFill>
                <a:srgbClr val="CC00FF"/>
              </a:solidFill>
              <a:prstDash val="solid"/>
            </a:ln>
            <a:effectLst/>
          </p:spPr>
        </p:cxn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EB580257-6B4F-4D84-8BDA-EFA571FE68F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453886" y="2457745"/>
              <a:ext cx="1038457" cy="0"/>
            </a:xfrm>
            <a:prstGeom prst="line">
              <a:avLst/>
            </a:prstGeom>
            <a:noFill/>
            <a:ln w="28575" cap="flat" cmpd="sng" algn="ctr">
              <a:solidFill>
                <a:srgbClr val="CC00FF"/>
              </a:solidFill>
              <a:prstDash val="solid"/>
            </a:ln>
            <a:effectLst/>
          </p:spPr>
        </p:cxnSp>
        <p:sp>
          <p:nvSpPr>
            <p:cNvPr id="43" name="Text Box 5">
              <a:extLst>
                <a:ext uri="{FF2B5EF4-FFF2-40B4-BE49-F238E27FC236}">
                  <a16:creationId xmlns:a16="http://schemas.microsoft.com/office/drawing/2014/main" id="{CDE8C683-B8CC-40BC-A981-6E190E95D2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78799" y="2369368"/>
              <a:ext cx="533400" cy="923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vi-VN" sz="5400" b="1" i="0" u="none" strike="noStrike" kern="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endParaRPr kumimoji="0" lang="en-US" altLang="vi-VN" sz="5400" b="1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4" name="Text Box 5">
              <a:extLst>
                <a:ext uri="{FF2B5EF4-FFF2-40B4-BE49-F238E27FC236}">
                  <a16:creationId xmlns:a16="http://schemas.microsoft.com/office/drawing/2014/main" id="{6567680B-3AC1-4D73-9A68-1BDA1414AF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34893" y="3218633"/>
              <a:ext cx="458801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vi-VN" sz="5400" b="1" i="0" u="none" strike="noStrike" kern="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kumimoji="0" lang="en-US" altLang="vi-VN" sz="5400" b="1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5" name="Text Box 5">
              <a:extLst>
                <a:ext uri="{FF2B5EF4-FFF2-40B4-BE49-F238E27FC236}">
                  <a16:creationId xmlns:a16="http://schemas.microsoft.com/office/drawing/2014/main" id="{2AFF7F75-6DBC-4EA4-AAEA-C54A7EEC2F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99402" y="2368950"/>
              <a:ext cx="458801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vi-VN" sz="5400" b="1" i="0" u="none" strike="noStrike" kern="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6</a:t>
              </a:r>
              <a:endParaRPr kumimoji="0" lang="en-US" altLang="vi-VN" sz="5400" b="1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6" name="Line 44">
              <a:extLst>
                <a:ext uri="{FF2B5EF4-FFF2-40B4-BE49-F238E27FC236}">
                  <a16:creationId xmlns:a16="http://schemas.microsoft.com/office/drawing/2014/main" id="{678135E2-F6F6-4568-9728-FBB41B991B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452151" y="3253009"/>
              <a:ext cx="629920" cy="5080"/>
            </a:xfrm>
            <a:prstGeom prst="line">
              <a:avLst/>
            </a:prstGeom>
            <a:noFill/>
            <a:ln w="38100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Text Box 5">
              <a:extLst>
                <a:ext uri="{FF2B5EF4-FFF2-40B4-BE49-F238E27FC236}">
                  <a16:creationId xmlns:a16="http://schemas.microsoft.com/office/drawing/2014/main" id="{6D403565-02FD-4379-989C-701127487E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flipH="1">
              <a:off x="7872607" y="3202627"/>
              <a:ext cx="579120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vi-VN" sz="5400" b="1" i="0" u="none" strike="noStrike" kern="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endParaRPr kumimoji="0" lang="en-US" altLang="vi-VN" sz="5400" b="1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8" name="Text Box 5">
              <a:extLst>
                <a:ext uri="{FF2B5EF4-FFF2-40B4-BE49-F238E27FC236}">
                  <a16:creationId xmlns:a16="http://schemas.microsoft.com/office/drawing/2014/main" id="{263C0949-9EAD-45D0-88ED-19F697033A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55901" y="2354894"/>
              <a:ext cx="509114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vi-VN" sz="5400" b="1" i="0" u="none" strike="noStrike" kern="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4</a:t>
              </a:r>
              <a:endParaRPr kumimoji="0" lang="en-US" altLang="vi-VN" sz="5400" b="1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49" name="Text Box 5">
              <a:extLst>
                <a:ext uri="{FF2B5EF4-FFF2-40B4-BE49-F238E27FC236}">
                  <a16:creationId xmlns:a16="http://schemas.microsoft.com/office/drawing/2014/main" id="{4D831DD7-1DC6-420C-AB86-91D27C15CB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flipH="1">
              <a:off x="7553195" y="3832964"/>
              <a:ext cx="599995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vi-VN" sz="5400" b="1" i="0" u="none" strike="noStrike" kern="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kumimoji="0" lang="en-US" altLang="vi-VN" sz="5400" b="1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50" name="Text Box 5">
              <a:extLst>
                <a:ext uri="{FF2B5EF4-FFF2-40B4-BE49-F238E27FC236}">
                  <a16:creationId xmlns:a16="http://schemas.microsoft.com/office/drawing/2014/main" id="{448BD462-F998-4C0B-A5FF-4C3A70F68D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flipH="1">
              <a:off x="7903923" y="3820439"/>
              <a:ext cx="750308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vi-VN" sz="5400" b="1" i="0" u="none" strike="noStrike" kern="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endParaRPr kumimoji="0" lang="en-US" altLang="vi-VN" sz="5400" b="1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  <p:sp>
          <p:nvSpPr>
            <p:cNvPr id="51" name="Text Box 5">
              <a:extLst>
                <a:ext uri="{FF2B5EF4-FFF2-40B4-BE49-F238E27FC236}">
                  <a16:creationId xmlns:a16="http://schemas.microsoft.com/office/drawing/2014/main" id="{0C1FCE4F-AAFC-4490-966A-0A7B20619B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23199" y="4634075"/>
              <a:ext cx="458801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vi-VN" sz="5400" b="1" i="0" u="none" strike="noStrike" kern="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kumimoji="0" lang="en-US" altLang="vi-VN" sz="5400" b="1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.VnTime" pitchFamily="34" charset="0"/>
              </a:endParaRPr>
            </a:p>
          </p:txBody>
        </p:sp>
      </p:grpSp>
      <p:sp>
        <p:nvSpPr>
          <p:cNvPr id="52" name="Line 44">
            <a:extLst>
              <a:ext uri="{FF2B5EF4-FFF2-40B4-BE49-F238E27FC236}">
                <a16:creationId xmlns:a16="http://schemas.microsoft.com/office/drawing/2014/main" id="{66E0EB7D-412D-4149-BD40-3268D6F096DA}"/>
              </a:ext>
            </a:extLst>
          </p:cNvPr>
          <p:cNvSpPr>
            <a:spLocks noChangeShapeType="1"/>
          </p:cNvSpPr>
          <p:nvPr/>
        </p:nvSpPr>
        <p:spPr bwMode="auto">
          <a:xfrm>
            <a:off x="6088743" y="4519022"/>
            <a:ext cx="495300" cy="0"/>
          </a:xfrm>
          <a:prstGeom prst="line">
            <a:avLst/>
          </a:prstGeom>
          <a:noFill/>
          <a:ln w="38100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53" name="Line 44">
            <a:extLst>
              <a:ext uri="{FF2B5EF4-FFF2-40B4-BE49-F238E27FC236}">
                <a16:creationId xmlns:a16="http://schemas.microsoft.com/office/drawing/2014/main" id="{20965CF9-F58B-4BF6-BBA7-D18290347A6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458105" y="4562426"/>
            <a:ext cx="629920" cy="5080"/>
          </a:xfrm>
          <a:prstGeom prst="line">
            <a:avLst/>
          </a:prstGeom>
          <a:noFill/>
          <a:ln w="38100">
            <a:solidFill>
              <a:srgbClr val="CC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E6785961-57E9-43F9-B9A4-A921BF4E607E}"/>
              </a:ext>
            </a:extLst>
          </p:cNvPr>
          <p:cNvSpPr/>
          <p:nvPr/>
        </p:nvSpPr>
        <p:spPr>
          <a:xfrm rot="16200000">
            <a:off x="826132" y="283217"/>
            <a:ext cx="2646411" cy="3840480"/>
          </a:xfrm>
          <a:prstGeom prst="rect">
            <a:avLst/>
          </a:prstGeom>
          <a:gradFill>
            <a:gsLst>
              <a:gs pos="1000">
                <a:srgbClr val="489CD1">
                  <a:alpha val="5000"/>
                </a:srgbClr>
              </a:gs>
              <a:gs pos="25000">
                <a:srgbClr val="A9D7B2">
                  <a:alpha val="5000"/>
                </a:srgbClr>
              </a:gs>
              <a:gs pos="50000">
                <a:srgbClr val="B92B65">
                  <a:alpha val="5000"/>
                </a:srgbClr>
              </a:gs>
              <a:gs pos="76000">
                <a:srgbClr val="9B2486">
                  <a:alpha val="5000"/>
                </a:srgbClr>
              </a:gs>
              <a:gs pos="100000">
                <a:srgbClr val="244F85">
                  <a:alpha val="5000"/>
                </a:srgbClr>
              </a:gs>
            </a:gsLst>
          </a:gradFill>
          <a:ln w="72000">
            <a:gradFill>
              <a:gsLst>
                <a:gs pos="1000">
                  <a:srgbClr val="489CD1"/>
                </a:gs>
                <a:gs pos="25000">
                  <a:srgbClr val="A9D7B2"/>
                </a:gs>
                <a:gs pos="50000">
                  <a:srgbClr val="B92B65"/>
                </a:gs>
                <a:gs pos="76000">
                  <a:srgbClr val="9B2486"/>
                </a:gs>
                <a:gs pos="100000">
                  <a:srgbClr val="244F85"/>
                </a:gs>
              </a:gsLst>
            </a:gradFill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 b="1">
              <a:solidFill>
                <a:srgbClr val="AE198D"/>
              </a:solidFill>
              <a:latin typeface="VNI-Times"/>
            </a:endParaRP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A9543B91-E2FD-4192-8C54-C753C006DE3E}"/>
              </a:ext>
            </a:extLst>
          </p:cNvPr>
          <p:cNvSpPr/>
          <p:nvPr/>
        </p:nvSpPr>
        <p:spPr>
          <a:xfrm rot="16200000">
            <a:off x="1000303" y="479162"/>
            <a:ext cx="2646411" cy="3840480"/>
          </a:xfrm>
          <a:prstGeom prst="rect">
            <a:avLst/>
          </a:prstGeom>
          <a:gradFill>
            <a:gsLst>
              <a:gs pos="1000">
                <a:srgbClr val="489CD1">
                  <a:alpha val="5000"/>
                </a:srgbClr>
              </a:gs>
              <a:gs pos="25000">
                <a:srgbClr val="A9D7B2">
                  <a:alpha val="5000"/>
                </a:srgbClr>
              </a:gs>
              <a:gs pos="50000">
                <a:srgbClr val="B92B65">
                  <a:alpha val="5000"/>
                </a:srgbClr>
              </a:gs>
              <a:gs pos="76000">
                <a:srgbClr val="9B2486">
                  <a:alpha val="5000"/>
                </a:srgbClr>
              </a:gs>
              <a:gs pos="100000">
                <a:srgbClr val="244F85">
                  <a:alpha val="5000"/>
                </a:srgbClr>
              </a:gs>
            </a:gsLst>
          </a:gradFill>
          <a:ln w="72000">
            <a:gradFill>
              <a:gsLst>
                <a:gs pos="1000">
                  <a:srgbClr val="489CD1"/>
                </a:gs>
                <a:gs pos="25000">
                  <a:srgbClr val="A9D7B2"/>
                </a:gs>
                <a:gs pos="50000">
                  <a:srgbClr val="B92B65"/>
                </a:gs>
                <a:gs pos="76000">
                  <a:srgbClr val="9B2486"/>
                </a:gs>
                <a:gs pos="100000">
                  <a:srgbClr val="244F85"/>
                </a:gs>
              </a:gsLst>
            </a:gradFill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 b="1">
              <a:solidFill>
                <a:srgbClr val="AE198D"/>
              </a:solidFill>
              <a:latin typeface="VNI-Times"/>
            </a:endParaRP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6FFA6E93-E591-456B-9E49-A7AD2870680E}"/>
              </a:ext>
            </a:extLst>
          </p:cNvPr>
          <p:cNvSpPr/>
          <p:nvPr/>
        </p:nvSpPr>
        <p:spPr>
          <a:xfrm rot="16200000">
            <a:off x="1196245" y="664218"/>
            <a:ext cx="2646411" cy="3840480"/>
          </a:xfrm>
          <a:prstGeom prst="rect">
            <a:avLst/>
          </a:prstGeom>
          <a:gradFill>
            <a:gsLst>
              <a:gs pos="1000">
                <a:srgbClr val="489CD1">
                  <a:alpha val="5000"/>
                </a:srgbClr>
              </a:gs>
              <a:gs pos="25000">
                <a:srgbClr val="A9D7B2">
                  <a:alpha val="5000"/>
                </a:srgbClr>
              </a:gs>
              <a:gs pos="50000">
                <a:srgbClr val="B92B65">
                  <a:alpha val="5000"/>
                </a:srgbClr>
              </a:gs>
              <a:gs pos="76000">
                <a:srgbClr val="9B2486">
                  <a:alpha val="5000"/>
                </a:srgbClr>
              </a:gs>
              <a:gs pos="100000">
                <a:srgbClr val="244F85">
                  <a:alpha val="5000"/>
                </a:srgbClr>
              </a:gs>
            </a:gsLst>
          </a:gradFill>
          <a:ln w="72000">
            <a:gradFill>
              <a:gsLst>
                <a:gs pos="1000">
                  <a:srgbClr val="489CD1"/>
                </a:gs>
                <a:gs pos="25000">
                  <a:srgbClr val="A9D7B2"/>
                </a:gs>
                <a:gs pos="50000">
                  <a:srgbClr val="B92B65"/>
                </a:gs>
                <a:gs pos="76000">
                  <a:srgbClr val="9B2486"/>
                </a:gs>
                <a:gs pos="100000">
                  <a:srgbClr val="244F85"/>
                </a:gs>
              </a:gsLst>
            </a:gradFill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3200" b="1">
              <a:solidFill>
                <a:srgbClr val="AE198D"/>
              </a:solidFill>
              <a:latin typeface="VNI-Times"/>
            </a:endParaRPr>
          </a:p>
        </p:txBody>
      </p:sp>
      <p:sp>
        <p:nvSpPr>
          <p:cNvPr id="58" name="Text Box 4">
            <a:extLst>
              <a:ext uri="{FF2B5EF4-FFF2-40B4-BE49-F238E27FC236}">
                <a16:creationId xmlns:a16="http://schemas.microsoft.com/office/drawing/2014/main" id="{C3106315-391E-4E38-977A-2991061EA0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54429" y="1360715"/>
            <a:ext cx="4743487" cy="20621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>
                <a:solidFill>
                  <a:srgbClr val="FFFF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SO SÁNH </a:t>
            </a:r>
          </a:p>
          <a:p>
            <a:pPr algn="ctr" fontAlgn="base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PHÉP CHIA  63: 3 </a:t>
            </a:r>
          </a:p>
          <a:p>
            <a:pPr algn="ctr" fontAlgn="base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PHÉP CHIA  72: 3</a:t>
            </a:r>
          </a:p>
        </p:txBody>
      </p:sp>
    </p:spTree>
    <p:extLst>
      <p:ext uri="{BB962C8B-B14F-4D97-AF65-F5344CB8AC3E}">
        <p14:creationId xmlns:p14="http://schemas.microsoft.com/office/powerpoint/2010/main" val="16161212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0" name="Picture 10" descr="Hình ảnh Giáo Viên Giảng Bài, Giáo Viên Các Vector., Giáo Viên Hoạt Hình.,  Giáo Viên Là Yếu Tố Sáng Tạo miễn phí tải tập tin PNG PSDComment và Vector">
            <a:extLst>
              <a:ext uri="{FF2B5EF4-FFF2-40B4-BE49-F238E27FC236}">
                <a16:creationId xmlns:a16="http://schemas.microsoft.com/office/drawing/2014/main" id="{46A8E52B-84B3-4328-A79E-A13D2A7B461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899" t="50" r="10541" b="5299"/>
          <a:stretch/>
        </p:blipFill>
        <p:spPr bwMode="auto">
          <a:xfrm flipH="1">
            <a:off x="-105008" y="914400"/>
            <a:ext cx="2256362" cy="60076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14" descr="Tuyển tập 20 hình nền powerpoint bảng đen chuyên nghiệp | Зеленые фоны,  Абстрактный стиль, Исламские узоры">
            <a:extLst>
              <a:ext uri="{FF2B5EF4-FFF2-40B4-BE49-F238E27FC236}">
                <a16:creationId xmlns:a16="http://schemas.microsoft.com/office/drawing/2014/main" id="{49370D34-7298-40F9-848F-03808551E4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3941" y="0"/>
            <a:ext cx="1090266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5" name="Group 74">
            <a:extLst>
              <a:ext uri="{FF2B5EF4-FFF2-40B4-BE49-F238E27FC236}">
                <a16:creationId xmlns:a16="http://schemas.microsoft.com/office/drawing/2014/main" id="{DD0ABAF0-C899-4955-9AB5-BBED793987CD}"/>
              </a:ext>
            </a:extLst>
          </p:cNvPr>
          <p:cNvGrpSpPr/>
          <p:nvPr/>
        </p:nvGrpSpPr>
        <p:grpSpPr>
          <a:xfrm>
            <a:off x="3383280" y="2859971"/>
            <a:ext cx="782320" cy="1717040"/>
            <a:chOff x="4289202" y="2031465"/>
            <a:chExt cx="546304" cy="1477040"/>
          </a:xfrm>
        </p:grpSpPr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30D97452-1904-4ED5-906F-7EAD2F57CE32}"/>
                </a:ext>
              </a:extLst>
            </p:cNvPr>
            <p:cNvCxnSpPr>
              <a:cxnSpLocks/>
            </p:cNvCxnSpPr>
            <p:nvPr/>
          </p:nvCxnSpPr>
          <p:spPr>
            <a:xfrm>
              <a:off x="4289202" y="2031465"/>
              <a:ext cx="0" cy="1477040"/>
            </a:xfrm>
            <a:prstGeom prst="line">
              <a:avLst/>
            </a:pr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CC3538A5-2283-4B36-80C5-37437D1EE2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289202" y="2451149"/>
              <a:ext cx="546304" cy="0"/>
            </a:xfrm>
            <a:prstGeom prst="line">
              <a:avLst/>
            </a:pr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7" name="TextBox 76">
            <a:extLst>
              <a:ext uri="{FF2B5EF4-FFF2-40B4-BE49-F238E27FC236}">
                <a16:creationId xmlns:a16="http://schemas.microsoft.com/office/drawing/2014/main" id="{2CE957D1-E7E5-4A27-9C5B-5B8AA18D4F45}"/>
              </a:ext>
            </a:extLst>
          </p:cNvPr>
          <p:cNvSpPr txBox="1"/>
          <p:nvPr/>
        </p:nvSpPr>
        <p:spPr>
          <a:xfrm>
            <a:off x="4960308" y="2655517"/>
            <a:ext cx="607512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lang="en-US" sz="32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6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chia </a:t>
            </a:r>
            <a:r>
              <a:rPr lang="en-US" sz="32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2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được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</a:t>
            </a:r>
            <a:r>
              <a:rPr lang="en-US" sz="32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3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,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viết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</a:t>
            </a:r>
            <a:r>
              <a:rPr lang="en-US" sz="32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3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2FF934CF-2E8A-4147-8E57-46A6333B9610}"/>
              </a:ext>
            </a:extLst>
          </p:cNvPr>
          <p:cNvSpPr txBox="1"/>
          <p:nvPr/>
        </p:nvSpPr>
        <p:spPr>
          <a:xfrm>
            <a:off x="4935255" y="4258850"/>
            <a:ext cx="678865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Hạ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5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; </a:t>
            </a:r>
            <a:r>
              <a:rPr lang="en-US" sz="32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5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chia 2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được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2,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viết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2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48B8876E-9DDA-4C66-8F0D-232878A49297}"/>
              </a:ext>
            </a:extLst>
          </p:cNvPr>
          <p:cNvSpPr txBox="1"/>
          <p:nvPr/>
        </p:nvSpPr>
        <p:spPr>
          <a:xfrm>
            <a:off x="2579049" y="4225899"/>
            <a:ext cx="47744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0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7D495CB7-1790-4002-9033-BBC080B46F7E}"/>
              </a:ext>
            </a:extLst>
          </p:cNvPr>
          <p:cNvSpPr txBox="1"/>
          <p:nvPr/>
        </p:nvSpPr>
        <p:spPr>
          <a:xfrm>
            <a:off x="2562113" y="3453029"/>
            <a:ext cx="47744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CA010DF7-3E51-4375-A136-3BACA0CB30B6}"/>
              </a:ext>
            </a:extLst>
          </p:cNvPr>
          <p:cNvSpPr txBox="1"/>
          <p:nvPr/>
        </p:nvSpPr>
        <p:spPr>
          <a:xfrm>
            <a:off x="3346381" y="3483154"/>
            <a:ext cx="43548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3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9D9307C5-836B-437D-A0F0-3CDF26FB086A}"/>
              </a:ext>
            </a:extLst>
          </p:cNvPr>
          <p:cNvSpPr txBox="1"/>
          <p:nvPr/>
        </p:nvSpPr>
        <p:spPr>
          <a:xfrm>
            <a:off x="5461348" y="3444657"/>
            <a:ext cx="339962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3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nhân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2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bằng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6;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22" name="Rectangle 34">
            <a:extLst>
              <a:ext uri="{FF2B5EF4-FFF2-40B4-BE49-F238E27FC236}">
                <a16:creationId xmlns:a16="http://schemas.microsoft.com/office/drawing/2014/main" id="{B07D689D-B10C-4ACD-BF1D-07686D657A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7114" y="846044"/>
            <a:ext cx="3200364" cy="5486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</a:t>
            </a:r>
            <a:r>
              <a:rPr lang="en-US" altLang="en-US" sz="3600" b="1" dirty="0">
                <a:solidFill>
                  <a:srgbClr val="66FFFF"/>
                </a:solidFill>
                <a:latin typeface="Times New Roman" panose="02020603050405020304" pitchFamily="18" charset="0"/>
              </a:rPr>
              <a:t>b</a:t>
            </a:r>
            <a:r>
              <a:rPr kumimoji="0" lang="en-US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66FF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)    65 : 2 = ?</a:t>
            </a:r>
          </a:p>
        </p:txBody>
      </p:sp>
      <p:sp>
        <p:nvSpPr>
          <p:cNvPr id="23" name="Text Box 5">
            <a:extLst>
              <a:ext uri="{FF2B5EF4-FFF2-40B4-BE49-F238E27FC236}">
                <a16:creationId xmlns:a16="http://schemas.microsoft.com/office/drawing/2014/main" id="{6CC8425E-FA31-478B-93DE-6C7CB0075A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33598" y="2867765"/>
            <a:ext cx="48768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vi-VN" sz="3600" b="1" dirty="0">
                <a:solidFill>
                  <a:prstClr val="white"/>
                </a:solidFill>
                <a:latin typeface="HP001 4 hàng" panose="020B0603050302020204" pitchFamily="34" charset="0"/>
                <a:ea typeface="HP001" panose="020B0603050302020204" pitchFamily="34" charset="0"/>
                <a:cs typeface="Times New Roman" panose="02020603050405020304" pitchFamily="18" charset="0"/>
              </a:rPr>
              <a:t>6</a:t>
            </a:r>
            <a:endParaRPr kumimoji="0" lang="en-US" altLang="vi-VN" sz="3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P001 4 hàng" panose="020B0603050302020204" pitchFamily="34" charset="0"/>
              <a:ea typeface="HP001" panose="020B0603050302020204" pitchFamily="34" charset="0"/>
              <a:cs typeface="+mn-cs"/>
            </a:endParaRPr>
          </a:p>
        </p:txBody>
      </p:sp>
      <p:sp>
        <p:nvSpPr>
          <p:cNvPr id="24" name="Text Box 5">
            <a:extLst>
              <a:ext uri="{FF2B5EF4-FFF2-40B4-BE49-F238E27FC236}">
                <a16:creationId xmlns:a16="http://schemas.microsoft.com/office/drawing/2014/main" id="{346EB935-4615-44F9-B238-6F41E5937A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65816" y="2867765"/>
            <a:ext cx="41148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vi-VN" sz="3600" b="1" dirty="0">
                <a:solidFill>
                  <a:prstClr val="white"/>
                </a:solidFill>
                <a:latin typeface="HP001 4 hàng" panose="020B0603050302020204" pitchFamily="34" charset="0"/>
                <a:ea typeface="HP001" panose="020B0603050302020204" pitchFamily="34" charset="0"/>
                <a:cs typeface="Times New Roman" panose="02020603050405020304" pitchFamily="18" charset="0"/>
              </a:rPr>
              <a:t>5</a:t>
            </a:r>
            <a:endParaRPr kumimoji="0" lang="en-US" altLang="vi-VN" sz="3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P001 4 hàng" panose="020B0603050302020204" pitchFamily="34" charset="0"/>
              <a:ea typeface="HP001" panose="020B0603050302020204" pitchFamily="34" charset="0"/>
              <a:cs typeface="+mn-cs"/>
            </a:endParaRPr>
          </a:p>
        </p:txBody>
      </p:sp>
      <p:sp>
        <p:nvSpPr>
          <p:cNvPr id="25" name="Text Box 5">
            <a:extLst>
              <a:ext uri="{FF2B5EF4-FFF2-40B4-BE49-F238E27FC236}">
                <a16:creationId xmlns:a16="http://schemas.microsoft.com/office/drawing/2014/main" id="{CAC6FB39-5143-4A40-996B-0995156F4E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71658" y="2850507"/>
            <a:ext cx="61976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vi-VN" sz="3600" b="1" dirty="0">
                <a:solidFill>
                  <a:prstClr val="white"/>
                </a:solidFill>
                <a:latin typeface="HP001 4 hàng" panose="020B0603050302020204" pitchFamily="34" charset="0"/>
                <a:ea typeface="HP001" panose="020B0603050302020204" pitchFamily="34" charset="0"/>
                <a:cs typeface="Times New Roman" panose="02020603050405020304" pitchFamily="18" charset="0"/>
              </a:rPr>
              <a:t>2</a:t>
            </a:r>
            <a:endParaRPr kumimoji="0" lang="en-US" altLang="vi-VN" sz="3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P001 4 hàng" panose="020B0603050302020204" pitchFamily="34" charset="0"/>
              <a:ea typeface="HP001" panose="020B0603050302020204" pitchFamily="34" charset="0"/>
              <a:cs typeface="+mn-cs"/>
            </a:endParaRPr>
          </a:p>
        </p:txBody>
      </p:sp>
      <p:sp>
        <p:nvSpPr>
          <p:cNvPr id="27" name="Arc 26">
            <a:extLst>
              <a:ext uri="{FF2B5EF4-FFF2-40B4-BE49-F238E27FC236}">
                <a16:creationId xmlns:a16="http://schemas.microsoft.com/office/drawing/2014/main" id="{FD5C4CE3-1542-415C-A2E4-536B6DFCB60E}"/>
              </a:ext>
            </a:extLst>
          </p:cNvPr>
          <p:cNvSpPr/>
          <p:nvPr/>
        </p:nvSpPr>
        <p:spPr>
          <a:xfrm>
            <a:off x="2708808" y="2758792"/>
            <a:ext cx="242222" cy="261253"/>
          </a:xfrm>
          <a:prstGeom prst="arc">
            <a:avLst/>
          </a:prstGeom>
          <a:ln w="28575">
            <a:solidFill>
              <a:srgbClr val="66FF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E8A5B30-821C-425E-8AB1-0A343A5ABC79}"/>
              </a:ext>
            </a:extLst>
          </p:cNvPr>
          <p:cNvSpPr txBox="1"/>
          <p:nvPr/>
        </p:nvSpPr>
        <p:spPr>
          <a:xfrm>
            <a:off x="2859954" y="2883694"/>
            <a:ext cx="43548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5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BB165E41-4C6E-49C9-9374-5EE06D004CEE}"/>
              </a:ext>
            </a:extLst>
          </p:cNvPr>
          <p:cNvSpPr txBox="1"/>
          <p:nvPr/>
        </p:nvSpPr>
        <p:spPr>
          <a:xfrm>
            <a:off x="3661620" y="3497768"/>
            <a:ext cx="43548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2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Times New Roman" panose="02020603050405020304" pitchFamily="18" charset="0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E44F6B7E-7013-46F5-AFF6-20870EBF60DB}"/>
              </a:ext>
            </a:extLst>
          </p:cNvPr>
          <p:cNvCxnSpPr>
            <a:cxnSpLocks/>
          </p:cNvCxnSpPr>
          <p:nvPr/>
        </p:nvCxnSpPr>
        <p:spPr>
          <a:xfrm>
            <a:off x="2733736" y="5302326"/>
            <a:ext cx="573135" cy="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:a16="http://schemas.microsoft.com/office/drawing/2014/main" id="{8E8A45B4-EED1-45BA-B055-F9158B421E57}"/>
              </a:ext>
            </a:extLst>
          </p:cNvPr>
          <p:cNvSpPr txBox="1"/>
          <p:nvPr/>
        </p:nvSpPr>
        <p:spPr>
          <a:xfrm>
            <a:off x="2668043" y="4711429"/>
            <a:ext cx="8893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4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5CA4D2A3-07E4-4564-99CC-A44A12DE4C0B}"/>
              </a:ext>
            </a:extLst>
          </p:cNvPr>
          <p:cNvSpPr txBox="1"/>
          <p:nvPr/>
        </p:nvSpPr>
        <p:spPr>
          <a:xfrm>
            <a:off x="2960914" y="5478969"/>
            <a:ext cx="39924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1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Times New Roman" panose="02020603050405020304" pitchFamily="18" charset="0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A1791E3A-7694-491B-9F57-99C5A2D93F36}"/>
              </a:ext>
            </a:extLst>
          </p:cNvPr>
          <p:cNvCxnSpPr>
            <a:cxnSpLocks/>
          </p:cNvCxnSpPr>
          <p:nvPr/>
        </p:nvCxnSpPr>
        <p:spPr>
          <a:xfrm>
            <a:off x="2547933" y="3989180"/>
            <a:ext cx="470839" cy="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Box 38">
            <a:extLst>
              <a:ext uri="{FF2B5EF4-FFF2-40B4-BE49-F238E27FC236}">
                <a16:creationId xmlns:a16="http://schemas.microsoft.com/office/drawing/2014/main" id="{FE2BDA8D-AA9A-4758-9551-C09F0B1D12B5}"/>
              </a:ext>
            </a:extLst>
          </p:cNvPr>
          <p:cNvSpPr txBox="1"/>
          <p:nvPr/>
        </p:nvSpPr>
        <p:spPr>
          <a:xfrm>
            <a:off x="2974931" y="5967447"/>
            <a:ext cx="477569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b="1" dirty="0" err="1">
                <a:solidFill>
                  <a:srgbClr val="FFCCB3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Vậy</a:t>
            </a:r>
            <a:r>
              <a:rPr lang="en-US" sz="3200" b="1" dirty="0">
                <a:solidFill>
                  <a:srgbClr val="FFCCB3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 65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CCB3"/>
                </a:solidFill>
                <a:effectLst/>
                <a:uLnTx/>
                <a:uFillTx/>
                <a:latin typeface="HP001 4 hàng" panose="020B0603050302020204" pitchFamily="34" charset="0"/>
                <a:cs typeface="Times New Roman" panose="02020603050405020304" pitchFamily="18" charset="0"/>
              </a:rPr>
              <a:t> : 2 = 32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srgbClr val="FFCCB3"/>
                </a:solidFill>
                <a:effectLst/>
                <a:uLnTx/>
                <a:uFillTx/>
                <a:latin typeface="HP001 4 hàng" panose="020B0603050302020204" pitchFamily="34" charset="0"/>
                <a:cs typeface="Times New Roman" panose="02020603050405020304" pitchFamily="18" charset="0"/>
              </a:rPr>
              <a:t> (</a:t>
            </a:r>
            <a:r>
              <a:rPr kumimoji="0" lang="en-US" sz="3200" b="1" i="0" u="none" strike="noStrike" kern="1200" cap="none" spc="0" normalizeH="0" noProof="0" dirty="0" err="1">
                <a:ln>
                  <a:noFill/>
                </a:ln>
                <a:solidFill>
                  <a:srgbClr val="FFCCB3"/>
                </a:solidFill>
                <a:effectLst/>
                <a:uLnTx/>
                <a:uFillTx/>
                <a:latin typeface="HP001 4 hàng" panose="020B0603050302020204" pitchFamily="34" charset="0"/>
                <a:cs typeface="Times New Roman" panose="02020603050405020304" pitchFamily="18" charset="0"/>
              </a:rPr>
              <a:t>dư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srgbClr val="FFCCB3"/>
                </a:solidFill>
                <a:effectLst/>
                <a:uLnTx/>
                <a:uFillTx/>
                <a:latin typeface="HP001 4 hàng" panose="020B0603050302020204" pitchFamily="34" charset="0"/>
                <a:cs typeface="Times New Roman" panose="02020603050405020304" pitchFamily="18" charset="0"/>
              </a:rPr>
              <a:t> 1)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CCB3"/>
              </a:solidFill>
              <a:effectLst/>
              <a:uLnTx/>
              <a:uFillTx/>
              <a:latin typeface="HP001 4 hàng" panose="020B0603050302020204" pitchFamily="34" charset="0"/>
              <a:cs typeface="Times New Roman" panose="02020603050405020304" pitchFamily="18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AC62FFD4-BB02-4E6F-B731-29081170CB39}"/>
              </a:ext>
            </a:extLst>
          </p:cNvPr>
          <p:cNvSpPr txBox="1"/>
          <p:nvPr/>
        </p:nvSpPr>
        <p:spPr>
          <a:xfrm>
            <a:off x="5338176" y="4977388"/>
            <a:ext cx="360988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b="1" dirty="0">
                <a:solidFill>
                  <a:prstClr val="white"/>
                </a:solidFill>
                <a:latin typeface="HP001 4 hàng" panose="020B0603050302020204" pitchFamily="34" charset="0"/>
                <a:cs typeface="Times New Roman" panose="02020603050405020304" pitchFamily="18" charset="0"/>
              </a:rPr>
              <a:t>2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nhân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2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bằng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4 ;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P001 4 hàng" panose="020B0603050302020204" pitchFamily="34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33" name="Text Box 23">
            <a:extLst>
              <a:ext uri="{FF2B5EF4-FFF2-40B4-BE49-F238E27FC236}">
                <a16:creationId xmlns:a16="http://schemas.microsoft.com/office/drawing/2014/main" id="{0684EDD3-2DA9-45FC-B622-E3199ECF36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1143" y="6002110"/>
            <a:ext cx="3385457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  <a:buFont typeface="Wingdings" panose="05000000000000000000" pitchFamily="2" charset="2"/>
              <a:buChar char="Ä"/>
            </a:pPr>
            <a:r>
              <a:rPr lang="en-US" altLang="en-US" sz="1800" dirty="0" err="1">
                <a:solidFill>
                  <a:srgbClr val="FFFF00"/>
                </a:solidFill>
                <a:sym typeface="Wingdings" panose="05000000000000000000" pitchFamily="2" charset="2"/>
              </a:rPr>
              <a:t>Đây</a:t>
            </a:r>
            <a:r>
              <a:rPr lang="en-US" altLang="en-US" sz="1800" dirty="0">
                <a:solidFill>
                  <a:srgbClr val="FFFF00"/>
                </a:solidFill>
                <a:sym typeface="Wingdings" panose="05000000000000000000" pitchFamily="2" charset="2"/>
              </a:rPr>
              <a:t> </a:t>
            </a:r>
            <a:r>
              <a:rPr lang="en-US" altLang="en-US" sz="1800" dirty="0" err="1">
                <a:solidFill>
                  <a:srgbClr val="FFFF00"/>
                </a:solidFill>
                <a:sym typeface="Wingdings" panose="05000000000000000000" pitchFamily="2" charset="2"/>
              </a:rPr>
              <a:t>là</a:t>
            </a:r>
            <a:r>
              <a:rPr lang="en-US" altLang="en-US" sz="1800" dirty="0">
                <a:solidFill>
                  <a:srgbClr val="FFFF00"/>
                </a:solidFill>
                <a:sym typeface="Wingdings" panose="05000000000000000000" pitchFamily="2" charset="2"/>
              </a:rPr>
              <a:t> </a:t>
            </a:r>
            <a:r>
              <a:rPr lang="en-US" altLang="en-US" sz="1800" dirty="0" err="1">
                <a:solidFill>
                  <a:srgbClr val="FFFF00"/>
                </a:solidFill>
                <a:sym typeface="Wingdings" panose="05000000000000000000" pitchFamily="2" charset="2"/>
              </a:rPr>
              <a:t>phép</a:t>
            </a:r>
            <a:r>
              <a:rPr lang="en-US" altLang="en-US" sz="1800" dirty="0">
                <a:solidFill>
                  <a:srgbClr val="FFFF00"/>
                </a:solidFill>
                <a:sym typeface="Wingdings" panose="05000000000000000000" pitchFamily="2" charset="2"/>
              </a:rPr>
              <a:t> chia </a:t>
            </a:r>
            <a:r>
              <a:rPr lang="en-US" altLang="en-US" sz="1800" dirty="0" err="1">
                <a:solidFill>
                  <a:srgbClr val="FFFF00"/>
                </a:solidFill>
                <a:sym typeface="Wingdings" panose="05000000000000000000" pitchFamily="2" charset="2"/>
              </a:rPr>
              <a:t>có</a:t>
            </a:r>
            <a:r>
              <a:rPr lang="en-US" altLang="en-US" sz="1800" dirty="0">
                <a:solidFill>
                  <a:srgbClr val="FFFF00"/>
                </a:solidFill>
                <a:sym typeface="Wingdings" panose="05000000000000000000" pitchFamily="2" charset="2"/>
              </a:rPr>
              <a:t> </a:t>
            </a:r>
            <a:r>
              <a:rPr lang="en-US" altLang="en-US" sz="1800" dirty="0" err="1">
                <a:solidFill>
                  <a:srgbClr val="FFFF00"/>
                </a:solidFill>
                <a:sym typeface="Wingdings" panose="05000000000000000000" pitchFamily="2" charset="2"/>
              </a:rPr>
              <a:t>dư</a:t>
            </a:r>
            <a:endParaRPr lang="en-US" altLang="en-US" sz="1800" dirty="0">
              <a:solidFill>
                <a:srgbClr val="FFFF00"/>
              </a:solidFill>
              <a:sym typeface="Wingdings" panose="05000000000000000000" pitchFamily="2" charset="2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8E2ADDA3-F946-41FB-A2F0-2BC52E5B50DD}"/>
              </a:ext>
            </a:extLst>
          </p:cNvPr>
          <p:cNvSpPr txBox="1"/>
          <p:nvPr/>
        </p:nvSpPr>
        <p:spPr>
          <a:xfrm>
            <a:off x="8781490" y="3412001"/>
            <a:ext cx="325811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6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trừ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6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bằng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0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54062F85-2016-4BBE-A561-427F352CDC77}"/>
              </a:ext>
            </a:extLst>
          </p:cNvPr>
          <p:cNvSpPr txBox="1"/>
          <p:nvPr/>
        </p:nvSpPr>
        <p:spPr>
          <a:xfrm>
            <a:off x="8843376" y="4944731"/>
            <a:ext cx="305471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5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trừ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4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bằng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 1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P001 4 hàng" panose="020B0603050302020204" pitchFamily="34" charset="0"/>
                <a:ea typeface="+mn-ea"/>
                <a:cs typeface="Times New Roman" panose="02020603050405020304" pitchFamily="18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1273910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advClick="0">
        <p14:flash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34" presetClass="emph" presetSubtype="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41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42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43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44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45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34" presetClass="emph" presetSubtype="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49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50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51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52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53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8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1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1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2.59259E-6 L 0.00196 0.19422 " pathEditMode="relative" rAng="0" ptsTypes="AA">
                                      <p:cBhvr>
                                        <p:cTn id="83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1" y="969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8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34" presetClass="emph" presetSubtype="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97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98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99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00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01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34" presetClass="emph" presetSubtype="0" fill="hold" grpId="2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105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106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07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08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09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/>
      <p:bldP spid="78" grpId="0"/>
      <p:bldP spid="82" grpId="0"/>
      <p:bldP spid="86" grpId="0"/>
      <p:bldP spid="87" grpId="0"/>
      <p:bldP spid="87" grpId="1"/>
      <p:bldP spid="103" grpId="0"/>
      <p:bldP spid="22" grpId="0"/>
      <p:bldP spid="23" grpId="0"/>
      <p:bldP spid="24" grpId="0"/>
      <p:bldP spid="25" grpId="0"/>
      <p:bldP spid="25" grpId="1"/>
      <p:bldP spid="25" grpId="2"/>
      <p:bldP spid="27" grpId="0" animBg="1"/>
      <p:bldP spid="28" grpId="0"/>
      <p:bldP spid="28" grpId="1"/>
      <p:bldP spid="29" grpId="0"/>
      <p:bldP spid="29" grpId="1"/>
      <p:bldP spid="31" grpId="0"/>
      <p:bldP spid="32" grpId="0"/>
      <p:bldP spid="39" grpId="0"/>
      <p:bldP spid="40" grpId="0"/>
      <p:bldP spid="33" grpId="0"/>
      <p:bldP spid="34" grpId="0"/>
      <p:bldP spid="36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 101">
            <a:extLst>
              <a:ext uri="{FF2B5EF4-FFF2-40B4-BE49-F238E27FC236}">
                <a16:creationId xmlns:a16="http://schemas.microsoft.com/office/drawing/2014/main" id="{824580FE-5A13-9A4F-9F64-99328C4DCC8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293913" y="293913"/>
            <a:ext cx="11604172" cy="6291943"/>
          </a:xfrm>
          <a:prstGeom prst="rect">
            <a:avLst/>
          </a:prstGeom>
          <a:solidFill>
            <a:srgbClr val="FFFFC1">
              <a:alpha val="42000"/>
            </a:srgbClr>
          </a:solidFill>
          <a:ln w="34925" cmpd="sng">
            <a:solidFill>
              <a:srgbClr val="FF7B21"/>
            </a:solidFill>
            <a:bevel/>
          </a:ln>
          <a:effectLst>
            <a:glow rad="1320800">
              <a:srgbClr val="FF7B21">
                <a:alpha val="73000"/>
              </a:srgbClr>
            </a:glow>
            <a:outerShdw blurRad="444500" dir="16860000" algn="ctr" rotWithShape="0">
              <a:schemeClr val="accent2">
                <a:alpha val="50000"/>
              </a:schemeClr>
            </a:outerShdw>
          </a:effectLst>
          <a:scene3d>
            <a:camera prst="orthographicFront"/>
            <a:lightRig rig="threePt" dir="t"/>
          </a:scene3d>
          <a:sp3d z="44450"/>
        </p:spPr>
      </p:pic>
      <p:sp>
        <p:nvSpPr>
          <p:cNvPr id="5" name="Rectangle 6">
            <a:extLst>
              <a:ext uri="{FF2B5EF4-FFF2-40B4-BE49-F238E27FC236}">
                <a16:creationId xmlns:a16="http://schemas.microsoft.com/office/drawing/2014/main" id="{717E9DDD-E61C-4AEB-998F-90DF22CE30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86" y="317326"/>
            <a:ext cx="2588899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32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a) 72 : 3 = ?</a:t>
            </a:r>
          </a:p>
        </p:txBody>
      </p:sp>
      <p:sp>
        <p:nvSpPr>
          <p:cNvPr id="6" name="Text Box 18">
            <a:extLst>
              <a:ext uri="{FF2B5EF4-FFF2-40B4-BE49-F238E27FC236}">
                <a16:creationId xmlns:a16="http://schemas.microsoft.com/office/drawing/2014/main" id="{BC8789E9-07CB-4256-8AB2-F984F498E7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0557" y="785682"/>
            <a:ext cx="41910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altLang="en-US" sz="2800" dirty="0">
                <a:solidFill>
                  <a:srgbClr val="C00000"/>
                </a:solidFill>
                <a:latin typeface="Times New Roman" panose="02020603050405020304" pitchFamily="18" charset="0"/>
              </a:rPr>
              <a:t>*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>
                <a:solidFill>
                  <a:srgbClr val="663300"/>
                </a:solidFill>
                <a:latin typeface="Times New Roman" panose="02020603050405020304" pitchFamily="18" charset="0"/>
              </a:rPr>
              <a:t>7 chia 3 </a:t>
            </a:r>
            <a:r>
              <a:rPr lang="en-US" altLang="en-US" sz="2800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được</a:t>
            </a:r>
            <a:r>
              <a:rPr lang="en-US" altLang="en-US" sz="2800" dirty="0">
                <a:solidFill>
                  <a:srgbClr val="663300"/>
                </a:solidFill>
                <a:latin typeface="Times New Roman" panose="02020603050405020304" pitchFamily="18" charset="0"/>
              </a:rPr>
              <a:t> 2,</a:t>
            </a:r>
            <a:r>
              <a:rPr lang="en-US" altLang="en-US" sz="2800" dirty="0">
                <a:solidFill>
                  <a:srgbClr val="663300"/>
                </a:solidFill>
              </a:rPr>
              <a:t> </a:t>
            </a:r>
            <a:r>
              <a:rPr lang="en-US" altLang="en-US" sz="2800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viết</a:t>
            </a:r>
            <a:r>
              <a:rPr lang="en-US" altLang="en-US" sz="2800" dirty="0">
                <a:solidFill>
                  <a:srgbClr val="663300"/>
                </a:solidFill>
                <a:latin typeface="Times New Roman" panose="02020603050405020304" pitchFamily="18" charset="0"/>
              </a:rPr>
              <a:t> 2.</a:t>
            </a:r>
          </a:p>
        </p:txBody>
      </p:sp>
      <p:sp>
        <p:nvSpPr>
          <p:cNvPr id="7" name="Text Box 19">
            <a:extLst>
              <a:ext uri="{FF2B5EF4-FFF2-40B4-BE49-F238E27FC236}">
                <a16:creationId xmlns:a16="http://schemas.microsoft.com/office/drawing/2014/main" id="{76F474A8-3859-42BD-A224-2E93ED5ADE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58424" y="1328478"/>
            <a:ext cx="51054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  </a:t>
            </a:r>
            <a:r>
              <a:rPr lang="en-US" altLang="en-US" sz="2800" dirty="0">
                <a:solidFill>
                  <a:srgbClr val="663300"/>
                </a:solidFill>
                <a:latin typeface="Times New Roman" panose="02020603050405020304" pitchFamily="18" charset="0"/>
              </a:rPr>
              <a:t>2 </a:t>
            </a:r>
            <a:r>
              <a:rPr lang="en-US" altLang="en-US" sz="2800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nhân</a:t>
            </a:r>
            <a:r>
              <a:rPr lang="en-US" altLang="en-US" sz="2800" dirty="0">
                <a:solidFill>
                  <a:srgbClr val="663300"/>
                </a:solidFill>
                <a:latin typeface="Times New Roman" panose="02020603050405020304" pitchFamily="18" charset="0"/>
              </a:rPr>
              <a:t> 3 </a:t>
            </a:r>
            <a:r>
              <a:rPr lang="en-US" altLang="en-US" sz="2800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bằng</a:t>
            </a:r>
            <a:r>
              <a:rPr lang="en-US" altLang="en-US" sz="2800" dirty="0">
                <a:solidFill>
                  <a:srgbClr val="663300"/>
                </a:solidFill>
                <a:latin typeface="Times New Roman" panose="02020603050405020304" pitchFamily="18" charset="0"/>
              </a:rPr>
              <a:t> 6; 7 </a:t>
            </a:r>
            <a:r>
              <a:rPr lang="en-US" altLang="en-US" sz="2800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trừ</a:t>
            </a:r>
            <a:r>
              <a:rPr lang="en-US" altLang="en-US" sz="2800" dirty="0">
                <a:solidFill>
                  <a:srgbClr val="663300"/>
                </a:solidFill>
                <a:latin typeface="Times New Roman" panose="02020603050405020304" pitchFamily="18" charset="0"/>
              </a:rPr>
              <a:t> 6 </a:t>
            </a:r>
            <a:r>
              <a:rPr lang="en-US" altLang="en-US" sz="2800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bằng</a:t>
            </a:r>
            <a:r>
              <a:rPr lang="en-US" altLang="en-US" sz="2800" dirty="0">
                <a:solidFill>
                  <a:srgbClr val="663300"/>
                </a:solidFill>
                <a:latin typeface="Times New Roman" panose="02020603050405020304" pitchFamily="18" charset="0"/>
              </a:rPr>
              <a:t> 1.</a:t>
            </a:r>
          </a:p>
        </p:txBody>
      </p:sp>
      <p:sp>
        <p:nvSpPr>
          <p:cNvPr id="8" name="Text Box 20">
            <a:extLst>
              <a:ext uri="{FF2B5EF4-FFF2-40B4-BE49-F238E27FC236}">
                <a16:creationId xmlns:a16="http://schemas.microsoft.com/office/drawing/2014/main" id="{85D145D0-8964-46CA-A819-5AA77A0686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2180" y="1867570"/>
            <a:ext cx="617533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</a:rPr>
              <a:t>*</a:t>
            </a:r>
            <a:r>
              <a: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</a:rPr>
              <a:t> </a:t>
            </a:r>
            <a:r>
              <a:rPr kumimoji="0" lang="en-US" alt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Times New Roman" panose="02020603050405020304" pitchFamily="18" charset="0"/>
              </a:rPr>
              <a:t>Hạ</a:t>
            </a:r>
            <a:r>
              <a: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Times New Roman" panose="02020603050405020304" pitchFamily="18" charset="0"/>
              </a:rPr>
              <a:t> 2,</a:t>
            </a:r>
            <a:r>
              <a: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" panose="020B0604020202020204" pitchFamily="34" charset="0"/>
              </a:rPr>
              <a:t> </a:t>
            </a:r>
            <a:r>
              <a:rPr kumimoji="0" lang="en-US" alt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Times New Roman" panose="02020603050405020304" pitchFamily="18" charset="0"/>
              </a:rPr>
              <a:t>được</a:t>
            </a:r>
            <a:r>
              <a: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Times New Roman" panose="02020603050405020304" pitchFamily="18" charset="0"/>
              </a:rPr>
              <a:t> 12;</a:t>
            </a:r>
            <a:r>
              <a: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" panose="020B0604020202020204" pitchFamily="34" charset="0"/>
              </a:rPr>
              <a:t> </a:t>
            </a:r>
            <a:r>
              <a: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Times New Roman" panose="02020603050405020304" pitchFamily="18" charset="0"/>
              </a:rPr>
              <a:t>12 chia 3 </a:t>
            </a:r>
            <a:r>
              <a:rPr kumimoji="0" lang="en-US" alt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Times New Roman" panose="02020603050405020304" pitchFamily="18" charset="0"/>
              </a:rPr>
              <a:t>được</a:t>
            </a:r>
            <a:r>
              <a: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Times New Roman" panose="02020603050405020304" pitchFamily="18" charset="0"/>
              </a:rPr>
              <a:t> 4,</a:t>
            </a:r>
            <a:r>
              <a: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Arial" panose="020B0604020202020204" pitchFamily="34" charset="0"/>
              </a:rPr>
              <a:t> </a:t>
            </a:r>
            <a:r>
              <a:rPr kumimoji="0" lang="en-US" alt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Times New Roman" panose="02020603050405020304" pitchFamily="18" charset="0"/>
              </a:rPr>
              <a:t>viết</a:t>
            </a:r>
            <a:r>
              <a: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663300"/>
                </a:solidFill>
                <a:effectLst/>
                <a:uLnTx/>
                <a:uFillTx/>
                <a:latin typeface="Times New Roman" panose="02020603050405020304" pitchFamily="18" charset="0"/>
              </a:rPr>
              <a:t> 4.</a:t>
            </a:r>
          </a:p>
        </p:txBody>
      </p:sp>
      <p:sp>
        <p:nvSpPr>
          <p:cNvPr id="9" name="Text Box 21">
            <a:extLst>
              <a:ext uri="{FF2B5EF4-FFF2-40B4-BE49-F238E27FC236}">
                <a16:creationId xmlns:a16="http://schemas.microsoft.com/office/drawing/2014/main" id="{82B02300-EDF7-400A-A477-0FB572B546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00118" y="2392743"/>
            <a:ext cx="59436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  </a:t>
            </a:r>
            <a:r>
              <a:rPr lang="en-US" altLang="en-US" sz="2800" dirty="0">
                <a:solidFill>
                  <a:srgbClr val="663300"/>
                </a:solidFill>
                <a:latin typeface="Times New Roman" panose="02020603050405020304" pitchFamily="18" charset="0"/>
              </a:rPr>
              <a:t>4 </a:t>
            </a:r>
            <a:r>
              <a:rPr lang="en-US" altLang="en-US" sz="2800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nhân</a:t>
            </a:r>
            <a:r>
              <a:rPr lang="en-US" altLang="en-US" sz="2800" dirty="0">
                <a:solidFill>
                  <a:srgbClr val="663300"/>
                </a:solidFill>
                <a:latin typeface="Times New Roman" panose="02020603050405020304" pitchFamily="18" charset="0"/>
              </a:rPr>
              <a:t> 3 </a:t>
            </a:r>
            <a:r>
              <a:rPr lang="en-US" altLang="en-US" sz="2800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bằng</a:t>
            </a:r>
            <a:r>
              <a:rPr lang="en-US" altLang="en-US" sz="2800" dirty="0">
                <a:solidFill>
                  <a:srgbClr val="663300"/>
                </a:solidFill>
                <a:latin typeface="Times New Roman" panose="02020603050405020304" pitchFamily="18" charset="0"/>
              </a:rPr>
              <a:t> 12; 12 </a:t>
            </a:r>
            <a:r>
              <a:rPr lang="en-US" altLang="en-US" sz="2800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trừ</a:t>
            </a:r>
            <a:r>
              <a:rPr lang="en-US" altLang="en-US" sz="2800" dirty="0">
                <a:solidFill>
                  <a:srgbClr val="663300"/>
                </a:solidFill>
                <a:latin typeface="Times New Roman" panose="02020603050405020304" pitchFamily="18" charset="0"/>
              </a:rPr>
              <a:t> 12 </a:t>
            </a:r>
            <a:r>
              <a:rPr lang="en-US" altLang="en-US" sz="2800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bằng</a:t>
            </a:r>
            <a:r>
              <a:rPr lang="en-US" altLang="en-US" sz="2800" dirty="0">
                <a:solidFill>
                  <a:srgbClr val="663300"/>
                </a:solidFill>
                <a:latin typeface="Times New Roman" panose="02020603050405020304" pitchFamily="18" charset="0"/>
              </a:rPr>
              <a:t> 0.</a:t>
            </a:r>
          </a:p>
        </p:txBody>
      </p:sp>
      <p:sp>
        <p:nvSpPr>
          <p:cNvPr id="10" name="Text Box 36">
            <a:extLst>
              <a:ext uri="{FF2B5EF4-FFF2-40B4-BE49-F238E27FC236}">
                <a16:creationId xmlns:a16="http://schemas.microsoft.com/office/drawing/2014/main" id="{0FC8AF63-50ED-42AA-9217-DB24B03A18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6771" y="3768843"/>
            <a:ext cx="503784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altLang="en-US" sz="2800" dirty="0">
                <a:solidFill>
                  <a:srgbClr val="C00000"/>
                </a:solidFill>
                <a:latin typeface="Times New Roman" panose="02020603050405020304" pitchFamily="18" charset="0"/>
              </a:rPr>
              <a:t>*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>
                <a:solidFill>
                  <a:srgbClr val="663300"/>
                </a:solidFill>
                <a:latin typeface="Times New Roman" panose="02020603050405020304" pitchFamily="18" charset="0"/>
              </a:rPr>
              <a:t>6 chia 2 </a:t>
            </a:r>
            <a:r>
              <a:rPr lang="en-US" altLang="en-US" sz="2800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được</a:t>
            </a:r>
            <a:r>
              <a:rPr lang="en-US" altLang="en-US" sz="2800" dirty="0">
                <a:solidFill>
                  <a:srgbClr val="663300"/>
                </a:solidFill>
                <a:latin typeface="Times New Roman" panose="02020603050405020304" pitchFamily="18" charset="0"/>
              </a:rPr>
              <a:t> 3,</a:t>
            </a:r>
            <a:r>
              <a:rPr lang="en-US" altLang="en-US" sz="2800" dirty="0">
                <a:solidFill>
                  <a:srgbClr val="663300"/>
                </a:solidFill>
              </a:rPr>
              <a:t> </a:t>
            </a:r>
            <a:r>
              <a:rPr lang="en-US" altLang="en-US" sz="2800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viết</a:t>
            </a:r>
            <a:r>
              <a:rPr lang="en-US" altLang="en-US" sz="2800" dirty="0">
                <a:solidFill>
                  <a:srgbClr val="663300"/>
                </a:solidFill>
                <a:latin typeface="Times New Roman" panose="02020603050405020304" pitchFamily="18" charset="0"/>
              </a:rPr>
              <a:t> 3.</a:t>
            </a:r>
          </a:p>
        </p:txBody>
      </p:sp>
      <p:sp>
        <p:nvSpPr>
          <p:cNvPr id="11" name="Text Box 37">
            <a:extLst>
              <a:ext uri="{FF2B5EF4-FFF2-40B4-BE49-F238E27FC236}">
                <a16:creationId xmlns:a16="http://schemas.microsoft.com/office/drawing/2014/main" id="{C0C89584-4896-4152-A65A-6497E55DD7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49596" y="4239585"/>
            <a:ext cx="54102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  </a:t>
            </a:r>
            <a:r>
              <a:rPr lang="en-US" altLang="en-US" sz="2800" dirty="0">
                <a:solidFill>
                  <a:srgbClr val="663300"/>
                </a:solidFill>
                <a:latin typeface="Times New Roman" panose="02020603050405020304" pitchFamily="18" charset="0"/>
              </a:rPr>
              <a:t>3 </a:t>
            </a:r>
            <a:r>
              <a:rPr lang="en-US" altLang="en-US" sz="2800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nhân</a:t>
            </a:r>
            <a:r>
              <a:rPr lang="en-US" altLang="en-US" sz="2800" dirty="0">
                <a:solidFill>
                  <a:srgbClr val="663300"/>
                </a:solidFill>
                <a:latin typeface="Times New Roman" panose="02020603050405020304" pitchFamily="18" charset="0"/>
              </a:rPr>
              <a:t> 2 </a:t>
            </a:r>
            <a:r>
              <a:rPr lang="en-US" altLang="en-US" sz="2800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bằng</a:t>
            </a:r>
            <a:r>
              <a:rPr lang="en-US" altLang="en-US" sz="2800" dirty="0">
                <a:solidFill>
                  <a:srgbClr val="663300"/>
                </a:solidFill>
                <a:latin typeface="Times New Roman" panose="02020603050405020304" pitchFamily="18" charset="0"/>
              </a:rPr>
              <a:t> 6 ; 6 </a:t>
            </a:r>
            <a:r>
              <a:rPr lang="en-US" altLang="en-US" sz="2800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trừ</a:t>
            </a:r>
            <a:r>
              <a:rPr lang="en-US" altLang="en-US" sz="2800" dirty="0">
                <a:solidFill>
                  <a:srgbClr val="663300"/>
                </a:solidFill>
                <a:latin typeface="Times New Roman" panose="02020603050405020304" pitchFamily="18" charset="0"/>
              </a:rPr>
              <a:t> 6 </a:t>
            </a:r>
            <a:r>
              <a:rPr lang="en-US" altLang="en-US" sz="2800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bằng</a:t>
            </a:r>
            <a:r>
              <a:rPr lang="en-US" altLang="en-US" sz="2800" dirty="0">
                <a:solidFill>
                  <a:srgbClr val="663300"/>
                </a:solidFill>
                <a:latin typeface="Times New Roman" panose="02020603050405020304" pitchFamily="18" charset="0"/>
              </a:rPr>
              <a:t> 0.</a:t>
            </a:r>
          </a:p>
        </p:txBody>
      </p:sp>
      <p:sp>
        <p:nvSpPr>
          <p:cNvPr id="12" name="Text Box 38">
            <a:extLst>
              <a:ext uri="{FF2B5EF4-FFF2-40B4-BE49-F238E27FC236}">
                <a16:creationId xmlns:a16="http://schemas.microsoft.com/office/drawing/2014/main" id="{29F06544-5B57-45BA-ACC9-4AA195A275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6771" y="4783423"/>
            <a:ext cx="63246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altLang="en-US" sz="2800" dirty="0">
                <a:solidFill>
                  <a:srgbClr val="C00000"/>
                </a:solidFill>
                <a:latin typeface="Times New Roman" panose="02020603050405020304" pitchFamily="18" charset="0"/>
              </a:rPr>
              <a:t>*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Hạ</a:t>
            </a:r>
            <a:r>
              <a:rPr lang="en-US" altLang="en-US" sz="2800" dirty="0">
                <a:solidFill>
                  <a:srgbClr val="663300"/>
                </a:solidFill>
                <a:latin typeface="Times New Roman" panose="02020603050405020304" pitchFamily="18" charset="0"/>
              </a:rPr>
              <a:t> 5;</a:t>
            </a:r>
            <a:r>
              <a:rPr lang="en-US" altLang="en-US" dirty="0">
                <a:solidFill>
                  <a:srgbClr val="663300"/>
                </a:solidFill>
              </a:rPr>
              <a:t> </a:t>
            </a:r>
            <a:r>
              <a:rPr lang="en-US" altLang="en-US" sz="2800" dirty="0">
                <a:solidFill>
                  <a:srgbClr val="663300"/>
                </a:solidFill>
                <a:latin typeface="Times New Roman" panose="02020603050405020304" pitchFamily="18" charset="0"/>
              </a:rPr>
              <a:t>5 chia 2 </a:t>
            </a:r>
            <a:r>
              <a:rPr lang="en-US" altLang="en-US" sz="2800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được</a:t>
            </a:r>
            <a:r>
              <a:rPr lang="en-US" altLang="en-US" sz="2800" dirty="0">
                <a:solidFill>
                  <a:srgbClr val="663300"/>
                </a:solidFill>
                <a:latin typeface="Times New Roman" panose="02020603050405020304" pitchFamily="18" charset="0"/>
              </a:rPr>
              <a:t> 2,</a:t>
            </a:r>
            <a:r>
              <a:rPr lang="en-US" altLang="en-US" sz="2800" dirty="0">
                <a:solidFill>
                  <a:srgbClr val="663300"/>
                </a:solidFill>
              </a:rPr>
              <a:t> </a:t>
            </a:r>
            <a:r>
              <a:rPr lang="en-US" altLang="en-US" sz="2800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viết</a:t>
            </a:r>
            <a:r>
              <a:rPr lang="en-US" altLang="en-US" sz="2800" dirty="0">
                <a:solidFill>
                  <a:srgbClr val="663300"/>
                </a:solidFill>
                <a:latin typeface="Times New Roman" panose="02020603050405020304" pitchFamily="18" charset="0"/>
              </a:rPr>
              <a:t> 2.</a:t>
            </a:r>
          </a:p>
        </p:txBody>
      </p:sp>
      <p:sp>
        <p:nvSpPr>
          <p:cNvPr id="13" name="Text Box 39">
            <a:extLst>
              <a:ext uri="{FF2B5EF4-FFF2-40B4-BE49-F238E27FC236}">
                <a16:creationId xmlns:a16="http://schemas.microsoft.com/office/drawing/2014/main" id="{BC8AD357-DDC6-4387-9937-CDF6D55756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17535" y="5275518"/>
            <a:ext cx="55626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  </a:t>
            </a:r>
            <a:r>
              <a:rPr lang="en-US" altLang="en-US" sz="2800" dirty="0">
                <a:solidFill>
                  <a:srgbClr val="663300"/>
                </a:solidFill>
                <a:latin typeface="Times New Roman" panose="02020603050405020304" pitchFamily="18" charset="0"/>
              </a:rPr>
              <a:t>2 </a:t>
            </a:r>
            <a:r>
              <a:rPr lang="en-US" altLang="en-US" sz="2800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nhân</a:t>
            </a:r>
            <a:r>
              <a:rPr lang="en-US" altLang="en-US" sz="2800" dirty="0">
                <a:solidFill>
                  <a:srgbClr val="663300"/>
                </a:solidFill>
                <a:latin typeface="Times New Roman" panose="02020603050405020304" pitchFamily="18" charset="0"/>
              </a:rPr>
              <a:t> 2 </a:t>
            </a:r>
            <a:r>
              <a:rPr lang="en-US" altLang="en-US" sz="2800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bằng</a:t>
            </a:r>
            <a:r>
              <a:rPr lang="en-US" altLang="en-US" sz="2800" dirty="0">
                <a:solidFill>
                  <a:srgbClr val="663300"/>
                </a:solidFill>
                <a:latin typeface="Times New Roman" panose="02020603050405020304" pitchFamily="18" charset="0"/>
              </a:rPr>
              <a:t> 4; 5 </a:t>
            </a:r>
            <a:r>
              <a:rPr lang="en-US" altLang="en-US" sz="2800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trừ</a:t>
            </a:r>
            <a:r>
              <a:rPr lang="en-US" altLang="en-US" sz="2800" dirty="0">
                <a:solidFill>
                  <a:srgbClr val="663300"/>
                </a:solidFill>
                <a:latin typeface="Times New Roman" panose="02020603050405020304" pitchFamily="18" charset="0"/>
              </a:rPr>
              <a:t> 4 </a:t>
            </a:r>
            <a:r>
              <a:rPr lang="en-US" altLang="en-US" sz="2800" dirty="0" err="1">
                <a:solidFill>
                  <a:srgbClr val="663300"/>
                </a:solidFill>
                <a:latin typeface="Times New Roman" panose="02020603050405020304" pitchFamily="18" charset="0"/>
              </a:rPr>
              <a:t>bằng</a:t>
            </a:r>
            <a:r>
              <a:rPr lang="en-US" altLang="en-US" sz="2800" dirty="0">
                <a:solidFill>
                  <a:srgbClr val="663300"/>
                </a:solidFill>
                <a:latin typeface="Times New Roman" panose="02020603050405020304" pitchFamily="18" charset="0"/>
              </a:rPr>
              <a:t> 1.</a:t>
            </a:r>
          </a:p>
        </p:txBody>
      </p:sp>
      <p:sp>
        <p:nvSpPr>
          <p:cNvPr id="14" name="Rectangle 23">
            <a:extLst>
              <a:ext uri="{FF2B5EF4-FFF2-40B4-BE49-F238E27FC236}">
                <a16:creationId xmlns:a16="http://schemas.microsoft.com/office/drawing/2014/main" id="{1818ACD3-B256-4422-88A8-8ADD1E7524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3537857"/>
            <a:ext cx="2275114" cy="6938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32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b) 65 : 2 = ?</a:t>
            </a:r>
          </a:p>
        </p:txBody>
      </p:sp>
      <p:sp>
        <p:nvSpPr>
          <p:cNvPr id="15" name="Text Box 7">
            <a:extLst>
              <a:ext uri="{FF2B5EF4-FFF2-40B4-BE49-F238E27FC236}">
                <a16:creationId xmlns:a16="http://schemas.microsoft.com/office/drawing/2014/main" id="{A4054E97-5553-4163-9004-62FB1F2FE0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9348" y="951978"/>
            <a:ext cx="1680575" cy="5302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72   3</a:t>
            </a:r>
            <a:r>
              <a:rPr lang="en-US" altLang="en-US" sz="2800" dirty="0">
                <a:solidFill>
                  <a:prstClr val="black"/>
                </a:solidFill>
                <a:latin typeface="Times New Roman" panose="02020603050405020304" pitchFamily="18" charset="0"/>
              </a:rPr>
              <a:t>                                           </a:t>
            </a:r>
          </a:p>
        </p:txBody>
      </p:sp>
      <p:sp>
        <p:nvSpPr>
          <p:cNvPr id="16" name="Line 11">
            <a:extLst>
              <a:ext uri="{FF2B5EF4-FFF2-40B4-BE49-F238E27FC236}">
                <a16:creationId xmlns:a16="http://schemas.microsoft.com/office/drawing/2014/main" id="{A2DA831B-92AC-4C38-86F8-5DAA6378A78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78071" y="1063667"/>
            <a:ext cx="11482" cy="1090810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17" name="Line 9">
            <a:extLst>
              <a:ext uri="{FF2B5EF4-FFF2-40B4-BE49-F238E27FC236}">
                <a16:creationId xmlns:a16="http://schemas.microsoft.com/office/drawing/2014/main" id="{FE77A0D9-B24F-4F85-901C-57450A765B72}"/>
              </a:ext>
            </a:extLst>
          </p:cNvPr>
          <p:cNvSpPr>
            <a:spLocks noChangeShapeType="1"/>
          </p:cNvSpPr>
          <p:nvPr/>
        </p:nvSpPr>
        <p:spPr bwMode="auto">
          <a:xfrm>
            <a:off x="1489553" y="1431098"/>
            <a:ext cx="609600" cy="0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18" name="Text Box 8">
            <a:extLst>
              <a:ext uri="{FF2B5EF4-FFF2-40B4-BE49-F238E27FC236}">
                <a16:creationId xmlns:a16="http://schemas.microsoft.com/office/drawing/2014/main" id="{2AE18873-9E95-49A9-923D-496642390D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049" y="1392477"/>
            <a:ext cx="12954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6    24</a:t>
            </a:r>
          </a:p>
        </p:txBody>
      </p:sp>
      <p:sp>
        <p:nvSpPr>
          <p:cNvPr id="19" name="Text Box 14">
            <a:extLst>
              <a:ext uri="{FF2B5EF4-FFF2-40B4-BE49-F238E27FC236}">
                <a16:creationId xmlns:a16="http://schemas.microsoft.com/office/drawing/2014/main" id="{5E9C9B76-3587-4163-9EFF-8B300CAF73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7000" y="1862921"/>
            <a:ext cx="6096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12</a:t>
            </a:r>
          </a:p>
        </p:txBody>
      </p:sp>
      <p:sp>
        <p:nvSpPr>
          <p:cNvPr id="20" name="Text Box 17">
            <a:extLst>
              <a:ext uri="{FF2B5EF4-FFF2-40B4-BE49-F238E27FC236}">
                <a16:creationId xmlns:a16="http://schemas.microsoft.com/office/drawing/2014/main" id="{81F06C46-1CD6-4A07-A99D-70810C8F39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64973" y="2673981"/>
            <a:ext cx="4572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0</a:t>
            </a:r>
          </a:p>
        </p:txBody>
      </p:sp>
      <p:sp>
        <p:nvSpPr>
          <p:cNvPr id="21" name="Text Box 15">
            <a:extLst>
              <a:ext uri="{FF2B5EF4-FFF2-40B4-BE49-F238E27FC236}">
                <a16:creationId xmlns:a16="http://schemas.microsoft.com/office/drawing/2014/main" id="{6394EB21-4F4E-4D60-AEA8-6F5615CC2E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4289" y="2205299"/>
            <a:ext cx="6096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12</a:t>
            </a:r>
          </a:p>
        </p:txBody>
      </p:sp>
      <p:sp>
        <p:nvSpPr>
          <p:cNvPr id="22" name="Line 13">
            <a:extLst>
              <a:ext uri="{FF2B5EF4-FFF2-40B4-BE49-F238E27FC236}">
                <a16:creationId xmlns:a16="http://schemas.microsoft.com/office/drawing/2014/main" id="{8B9F1A63-3951-4BE0-966F-BE9DB6D14D8E}"/>
              </a:ext>
            </a:extLst>
          </p:cNvPr>
          <p:cNvSpPr>
            <a:spLocks noChangeShapeType="1"/>
          </p:cNvSpPr>
          <p:nvPr/>
        </p:nvSpPr>
        <p:spPr bwMode="auto">
          <a:xfrm>
            <a:off x="916098" y="1887254"/>
            <a:ext cx="461765" cy="4175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24" name="Line 13">
            <a:extLst>
              <a:ext uri="{FF2B5EF4-FFF2-40B4-BE49-F238E27FC236}">
                <a16:creationId xmlns:a16="http://schemas.microsoft.com/office/drawing/2014/main" id="{61120DB5-7FC6-4521-9163-618647A6286F}"/>
              </a:ext>
            </a:extLst>
          </p:cNvPr>
          <p:cNvSpPr>
            <a:spLocks noChangeShapeType="1"/>
          </p:cNvSpPr>
          <p:nvPr/>
        </p:nvSpPr>
        <p:spPr bwMode="auto">
          <a:xfrm>
            <a:off x="941149" y="2726498"/>
            <a:ext cx="486817" cy="4176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27" name="Rectangle 22">
            <a:extLst>
              <a:ext uri="{FF2B5EF4-FFF2-40B4-BE49-F238E27FC236}">
                <a16:creationId xmlns:a16="http://schemas.microsoft.com/office/drawing/2014/main" id="{39087FFB-EB48-444C-A3C2-0FB5E89745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5514" y="3033984"/>
            <a:ext cx="2005954" cy="6826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2800" b="1" dirty="0">
                <a:solidFill>
                  <a:srgbClr val="C00000"/>
                </a:solidFill>
                <a:latin typeface="Times New Roman" panose="02020603050405020304" pitchFamily="18" charset="0"/>
              </a:rPr>
              <a:t>72 : 3 = 24</a:t>
            </a:r>
          </a:p>
        </p:txBody>
      </p:sp>
      <p:sp>
        <p:nvSpPr>
          <p:cNvPr id="28" name="Text Box 24">
            <a:extLst>
              <a:ext uri="{FF2B5EF4-FFF2-40B4-BE49-F238E27FC236}">
                <a16:creationId xmlns:a16="http://schemas.microsoft.com/office/drawing/2014/main" id="{D119A953-7778-48AB-8AF5-E594EC0FF4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2663" y="4211131"/>
            <a:ext cx="16764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65   2</a:t>
            </a:r>
            <a:r>
              <a:rPr lang="en-US" altLang="en-US" sz="2800" dirty="0">
                <a:solidFill>
                  <a:prstClr val="black"/>
                </a:solidFill>
                <a:latin typeface="Times New Roman" panose="02020603050405020304" pitchFamily="18" charset="0"/>
              </a:rPr>
              <a:t>                                           </a:t>
            </a:r>
          </a:p>
        </p:txBody>
      </p:sp>
      <p:sp>
        <p:nvSpPr>
          <p:cNvPr id="29" name="Line 30">
            <a:extLst>
              <a:ext uri="{FF2B5EF4-FFF2-40B4-BE49-F238E27FC236}">
                <a16:creationId xmlns:a16="http://schemas.microsoft.com/office/drawing/2014/main" id="{314AA4E4-8055-45F9-A144-77797565858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27967" y="4218139"/>
            <a:ext cx="11482" cy="1143000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30" name="Line 31">
            <a:extLst>
              <a:ext uri="{FF2B5EF4-FFF2-40B4-BE49-F238E27FC236}">
                <a16:creationId xmlns:a16="http://schemas.microsoft.com/office/drawing/2014/main" id="{49AAEBBB-5EDD-40FE-8D2D-6BA3EFB6A8C7}"/>
              </a:ext>
            </a:extLst>
          </p:cNvPr>
          <p:cNvSpPr>
            <a:spLocks noChangeShapeType="1"/>
          </p:cNvSpPr>
          <p:nvPr/>
        </p:nvSpPr>
        <p:spPr bwMode="auto">
          <a:xfrm>
            <a:off x="1439449" y="4673252"/>
            <a:ext cx="609600" cy="0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31" name="Text Box 25">
            <a:extLst>
              <a:ext uri="{FF2B5EF4-FFF2-40B4-BE49-F238E27FC236}">
                <a16:creationId xmlns:a16="http://schemas.microsoft.com/office/drawing/2014/main" id="{64C33CC0-21D4-429B-9384-0ABCBC5FE3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0894" y="4617305"/>
            <a:ext cx="16764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6    32</a:t>
            </a:r>
            <a:r>
              <a:rPr lang="en-US" altLang="en-US" sz="2800" dirty="0">
                <a:solidFill>
                  <a:prstClr val="black"/>
                </a:solidFill>
                <a:latin typeface="Times New Roman" panose="02020603050405020304" pitchFamily="18" charset="0"/>
              </a:rPr>
              <a:t>                                          </a:t>
            </a:r>
          </a:p>
        </p:txBody>
      </p:sp>
      <p:sp>
        <p:nvSpPr>
          <p:cNvPr id="32" name="Line 32">
            <a:extLst>
              <a:ext uri="{FF2B5EF4-FFF2-40B4-BE49-F238E27FC236}">
                <a16:creationId xmlns:a16="http://schemas.microsoft.com/office/drawing/2014/main" id="{C9B448C5-46D6-4456-BE2E-13A2262D5A59}"/>
              </a:ext>
            </a:extLst>
          </p:cNvPr>
          <p:cNvSpPr>
            <a:spLocks noChangeShapeType="1"/>
          </p:cNvSpPr>
          <p:nvPr/>
        </p:nvSpPr>
        <p:spPr bwMode="auto">
          <a:xfrm>
            <a:off x="906571" y="5968652"/>
            <a:ext cx="457200" cy="0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33" name="Line 32">
            <a:extLst>
              <a:ext uri="{FF2B5EF4-FFF2-40B4-BE49-F238E27FC236}">
                <a16:creationId xmlns:a16="http://schemas.microsoft.com/office/drawing/2014/main" id="{39F99237-F261-4BA1-A052-C5AFCD140626}"/>
              </a:ext>
            </a:extLst>
          </p:cNvPr>
          <p:cNvSpPr>
            <a:spLocks noChangeShapeType="1"/>
          </p:cNvSpPr>
          <p:nvPr/>
        </p:nvSpPr>
        <p:spPr bwMode="auto">
          <a:xfrm>
            <a:off x="858554" y="5106444"/>
            <a:ext cx="457200" cy="0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prstClr val="black"/>
              </a:solidFill>
              <a:latin typeface="Arial" panose="020B0604020202020204" pitchFamily="34" charset="0"/>
            </a:endParaRPr>
          </a:p>
        </p:txBody>
      </p:sp>
      <p:sp>
        <p:nvSpPr>
          <p:cNvPr id="34" name="Text Box 27">
            <a:extLst>
              <a:ext uri="{FF2B5EF4-FFF2-40B4-BE49-F238E27FC236}">
                <a16:creationId xmlns:a16="http://schemas.microsoft.com/office/drawing/2014/main" id="{8BB8740F-9435-4F40-9319-83B3C219B9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2343" y="5461347"/>
            <a:ext cx="57593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4</a:t>
            </a:r>
            <a:endParaRPr lang="en-US" altLang="en-US" sz="2800" dirty="0">
              <a:solidFill>
                <a:prstClr val="black"/>
              </a:solidFill>
              <a:latin typeface="Times New Roman" panose="02020603050405020304" pitchFamily="18" charset="0"/>
            </a:endParaRPr>
          </a:p>
        </p:txBody>
      </p:sp>
      <p:sp>
        <p:nvSpPr>
          <p:cNvPr id="35" name="Text Box 26">
            <a:extLst>
              <a:ext uri="{FF2B5EF4-FFF2-40B4-BE49-F238E27FC236}">
                <a16:creationId xmlns:a16="http://schemas.microsoft.com/office/drawing/2014/main" id="{B151B8FB-CAD4-4A37-B2D8-4E9493AD49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6717" y="5080022"/>
            <a:ext cx="56367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05</a:t>
            </a:r>
            <a:endParaRPr lang="en-US" altLang="en-US" sz="2800" dirty="0">
              <a:solidFill>
                <a:prstClr val="black"/>
              </a:solidFill>
              <a:latin typeface="Times New Roman" panose="02020603050405020304" pitchFamily="18" charset="0"/>
            </a:endParaRPr>
          </a:p>
        </p:txBody>
      </p:sp>
      <p:sp>
        <p:nvSpPr>
          <p:cNvPr id="36" name="Text Box 28">
            <a:extLst>
              <a:ext uri="{FF2B5EF4-FFF2-40B4-BE49-F238E27FC236}">
                <a16:creationId xmlns:a16="http://schemas.microsoft.com/office/drawing/2014/main" id="{3D9EDF42-5F6A-455A-93EE-808239CAD3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5391" y="5929705"/>
            <a:ext cx="6096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1</a:t>
            </a:r>
            <a:endParaRPr lang="en-US" altLang="en-US" sz="2800" dirty="0">
              <a:solidFill>
                <a:prstClr val="black"/>
              </a:solidFill>
              <a:latin typeface="Times New Roman" panose="02020603050405020304" pitchFamily="18" charset="0"/>
            </a:endParaRPr>
          </a:p>
        </p:txBody>
      </p:sp>
      <p:sp>
        <p:nvSpPr>
          <p:cNvPr id="37" name="Rectangle 35">
            <a:extLst>
              <a:ext uri="{FF2B5EF4-FFF2-40B4-BE49-F238E27FC236}">
                <a16:creationId xmlns:a16="http://schemas.microsoft.com/office/drawing/2014/main" id="{6BD236FA-CC23-4577-9B20-D58F5DD976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7637" y="5780314"/>
            <a:ext cx="3810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2800" b="1" dirty="0">
                <a:solidFill>
                  <a:srgbClr val="C00000"/>
                </a:solidFill>
                <a:latin typeface="Times New Roman" panose="02020603050405020304" pitchFamily="18" charset="0"/>
              </a:rPr>
              <a:t>65 : 2 = 32 ( </a:t>
            </a:r>
            <a:r>
              <a:rPr lang="en-US" alt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</a:rPr>
              <a:t>dư</a:t>
            </a:r>
            <a:r>
              <a:rPr lang="en-US" altLang="en-US" sz="2800" b="1" dirty="0">
                <a:solidFill>
                  <a:srgbClr val="C00000"/>
                </a:solidFill>
                <a:latin typeface="Times New Roman" panose="02020603050405020304" pitchFamily="18" charset="0"/>
              </a:rPr>
              <a:t> 1)</a:t>
            </a:r>
          </a:p>
        </p:txBody>
      </p:sp>
      <p:sp>
        <p:nvSpPr>
          <p:cNvPr id="38" name="Text Box 25">
            <a:extLst>
              <a:ext uri="{FF2B5EF4-FFF2-40B4-BE49-F238E27FC236}">
                <a16:creationId xmlns:a16="http://schemas.microsoft.com/office/drawing/2014/main" id="{E9A57A83-F0F1-44AB-B3E1-E5AF839222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26429" y="3156858"/>
            <a:ext cx="2728540" cy="47194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mic Sans MS" panose="030F0702030302020204" pitchFamily="66" charset="0"/>
                <a:cs typeface="Arial" panose="020B0604020202020204" pitchFamily="34" charset="0"/>
                <a:sym typeface="Wingdings" panose="05000000000000000000" pitchFamily="2" charset="2"/>
              </a:rPr>
              <a:t>l</a:t>
            </a:r>
            <a:r>
              <a:rPr kumimoji="0" lang="en-US" alt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à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kumimoji="0" lang="en-US" alt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phép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chia </a:t>
            </a:r>
            <a:r>
              <a:rPr kumimoji="0" lang="en-US" alt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hết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p:sp>
        <p:nvSpPr>
          <p:cNvPr id="40" name="Text Box 25">
            <a:extLst>
              <a:ext uri="{FF2B5EF4-FFF2-40B4-BE49-F238E27FC236}">
                <a16:creationId xmlns:a16="http://schemas.microsoft.com/office/drawing/2014/main" id="{66A4E53E-CFB1-4AEE-BA66-7A9AA25EB3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01576" y="5921226"/>
            <a:ext cx="2990850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omic Sans MS" panose="030F0702030302020204" pitchFamily="66" charset="0"/>
                <a:cs typeface="Arial" panose="020B0604020202020204" pitchFamily="34" charset="0"/>
                <a:sym typeface="Wingdings" panose="05000000000000000000" pitchFamily="2" charset="2"/>
              </a:rPr>
              <a:t>l</a:t>
            </a:r>
            <a:r>
              <a:rPr kumimoji="0" lang="en-US" alt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à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</a:t>
            </a:r>
            <a:r>
              <a:rPr kumimoji="0" lang="en-US" alt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phép</a:t>
            </a: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 chia </a:t>
            </a:r>
            <a:r>
              <a:rPr lang="en-US" altLang="en-US" sz="2400" kern="0" dirty="0" err="1">
                <a:solidFill>
                  <a:srgbClr val="C00000"/>
                </a:solidFill>
                <a:sym typeface="Wingdings" panose="05000000000000000000" pitchFamily="2" charset="2"/>
              </a:rPr>
              <a:t>có</a:t>
            </a:r>
            <a:r>
              <a:rPr lang="en-US" altLang="en-US" sz="2400" kern="0" dirty="0">
                <a:solidFill>
                  <a:srgbClr val="C00000"/>
                </a:solidFill>
                <a:sym typeface="Wingdings" panose="05000000000000000000" pitchFamily="2" charset="2"/>
              </a:rPr>
              <a:t> </a:t>
            </a:r>
            <a:r>
              <a:rPr lang="en-US" altLang="en-US" sz="2400" kern="0" dirty="0" err="1">
                <a:solidFill>
                  <a:srgbClr val="C00000"/>
                </a:solidFill>
                <a:sym typeface="Wingdings" panose="05000000000000000000" pitchFamily="2" charset="2"/>
              </a:rPr>
              <a:t>dư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</p:txBody>
      </p:sp>
      <mc:AlternateContent xmlns:mc="http://schemas.openxmlformats.org/markup-compatibility/2006">
        <mc:Choice xmlns:p14="http://schemas.microsoft.com/office/powerpoint/2010/main" xmlns:aink="http://schemas.microsoft.com/office/drawing/2016/ink" xmlns="" Requires="p14 aink">
          <p:contentPart p14:bwMode="auto" r:id="rId3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DF2C83C-7CE9-4C66-8318-E6E617FC4D47}"/>
                  </a:ext>
                </a:extLst>
              </p14:cNvPr>
              <p14:cNvContentPartPr/>
              <p14:nvPr/>
            </p14:nvContentPartPr>
            <p14:xfrm>
              <a:off x="7728240" y="6973029"/>
              <a:ext cx="7200" cy="468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DF2C83C-7CE9-4C66-8318-E6E617FC4D47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7692600" y="6937029"/>
                <a:ext cx="78840" cy="76320"/>
              </a:xfrm>
              <a:prstGeom prst="rect">
                <a:avLst/>
              </a:prstGeom>
            </p:spPr>
          </p:pic>
        </mc:Fallback>
      </mc:AlternateContent>
      <p:sp>
        <p:nvSpPr>
          <p:cNvPr id="42" name="Oval 41">
            <a:extLst>
              <a:ext uri="{FF2B5EF4-FFF2-40B4-BE49-F238E27FC236}">
                <a16:creationId xmlns:a16="http://schemas.microsoft.com/office/drawing/2014/main" id="{B8ABEEEF-2359-46C8-AA71-7FC5E1B34857}"/>
              </a:ext>
            </a:extLst>
          </p:cNvPr>
          <p:cNvSpPr/>
          <p:nvPr/>
        </p:nvSpPr>
        <p:spPr>
          <a:xfrm>
            <a:off x="4322618" y="3100646"/>
            <a:ext cx="2884517" cy="611383"/>
          </a:xfrm>
          <a:prstGeom prst="ellipse">
            <a:avLst/>
          </a:prstGeom>
          <a:gradFill>
            <a:gsLst>
              <a:gs pos="1000">
                <a:srgbClr val="7FC83F">
                  <a:alpha val="5000"/>
                </a:srgbClr>
              </a:gs>
              <a:gs pos="18000">
                <a:srgbClr val="489CD1">
                  <a:alpha val="5000"/>
                </a:srgbClr>
              </a:gs>
              <a:gs pos="36000">
                <a:srgbClr val="9B2486">
                  <a:alpha val="5000"/>
                </a:srgbClr>
              </a:gs>
              <a:gs pos="52000">
                <a:srgbClr val="D33634">
                  <a:alpha val="5000"/>
                </a:srgbClr>
              </a:gs>
              <a:gs pos="68000">
                <a:srgbClr val="E93668">
                  <a:alpha val="5000"/>
                </a:srgbClr>
              </a:gs>
              <a:gs pos="83000">
                <a:srgbClr val="E46C33">
                  <a:alpha val="5000"/>
                </a:srgbClr>
              </a:gs>
              <a:gs pos="95000">
                <a:srgbClr val="F5C248">
                  <a:alpha val="5000"/>
                </a:srgbClr>
              </a:gs>
            </a:gsLst>
          </a:gradFill>
          <a:ln w="72000">
            <a:gradFill>
              <a:gsLst>
                <a:gs pos="1000">
                  <a:srgbClr val="7FC83F"/>
                </a:gs>
                <a:gs pos="18000">
                  <a:srgbClr val="489CD1"/>
                </a:gs>
                <a:gs pos="36000">
                  <a:srgbClr val="9B2486"/>
                </a:gs>
                <a:gs pos="52000">
                  <a:srgbClr val="D33634"/>
                </a:gs>
                <a:gs pos="68000">
                  <a:srgbClr val="E93668"/>
                </a:gs>
                <a:gs pos="83000">
                  <a:srgbClr val="E46C33"/>
                </a:gs>
                <a:gs pos="95000">
                  <a:srgbClr val="F5C248"/>
                </a:gs>
              </a:gsLst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4E00"/>
              </a:solidFill>
            </a:endParaRPr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F60173D0-2472-4EAA-A327-B5CEAC75A5B8}"/>
              </a:ext>
            </a:extLst>
          </p:cNvPr>
          <p:cNvSpPr/>
          <p:nvPr/>
        </p:nvSpPr>
        <p:spPr>
          <a:xfrm>
            <a:off x="4572000" y="5856514"/>
            <a:ext cx="2982686" cy="598715"/>
          </a:xfrm>
          <a:prstGeom prst="ellipse">
            <a:avLst/>
          </a:prstGeom>
          <a:gradFill>
            <a:gsLst>
              <a:gs pos="1000">
                <a:srgbClr val="7FC83F">
                  <a:alpha val="5000"/>
                </a:srgbClr>
              </a:gs>
              <a:gs pos="18000">
                <a:srgbClr val="489CD1">
                  <a:alpha val="5000"/>
                </a:srgbClr>
              </a:gs>
              <a:gs pos="36000">
                <a:srgbClr val="9B2486">
                  <a:alpha val="5000"/>
                </a:srgbClr>
              </a:gs>
              <a:gs pos="52000">
                <a:srgbClr val="D33634">
                  <a:alpha val="5000"/>
                </a:srgbClr>
              </a:gs>
              <a:gs pos="68000">
                <a:srgbClr val="E93668">
                  <a:alpha val="5000"/>
                </a:srgbClr>
              </a:gs>
              <a:gs pos="83000">
                <a:srgbClr val="E46C33">
                  <a:alpha val="5000"/>
                </a:srgbClr>
              </a:gs>
              <a:gs pos="95000">
                <a:srgbClr val="F5C248">
                  <a:alpha val="5000"/>
                </a:srgbClr>
              </a:gs>
            </a:gsLst>
          </a:gradFill>
          <a:ln w="72000">
            <a:gradFill>
              <a:gsLst>
                <a:gs pos="1000">
                  <a:srgbClr val="7FC83F"/>
                </a:gs>
                <a:gs pos="18000">
                  <a:srgbClr val="489CD1"/>
                </a:gs>
                <a:gs pos="36000">
                  <a:srgbClr val="9B2486"/>
                </a:gs>
                <a:gs pos="52000">
                  <a:srgbClr val="D33634"/>
                </a:gs>
                <a:gs pos="68000">
                  <a:srgbClr val="E93668"/>
                </a:gs>
                <a:gs pos="83000">
                  <a:srgbClr val="E46C33"/>
                </a:gs>
                <a:gs pos="95000">
                  <a:srgbClr val="F5C248"/>
                </a:gs>
              </a:gsLst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4E00"/>
              </a:solidFill>
            </a:endParaRPr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7805E9A1-9E91-44D7-B29B-2BB472BC95FD}"/>
              </a:ext>
            </a:extLst>
          </p:cNvPr>
          <p:cNvSpPr/>
          <p:nvPr/>
        </p:nvSpPr>
        <p:spPr>
          <a:xfrm rot="5400000">
            <a:off x="2717800" y="-2717800"/>
            <a:ext cx="6756400" cy="12192000"/>
          </a:xfrm>
          <a:custGeom>
            <a:avLst/>
            <a:gdLst>
              <a:gd name="connsiteX0" fmla="*/ 488332 w 18296289"/>
              <a:gd name="connsiteY0" fmla="*/ 6 h 10287000"/>
              <a:gd name="connsiteX1" fmla="*/ 716342 w 18296289"/>
              <a:gd name="connsiteY1" fmla="*/ 6 h 10287000"/>
              <a:gd name="connsiteX2" fmla="*/ 716342 w 18296289"/>
              <a:gd name="connsiteY2" fmla="*/ 10287000 h 10287000"/>
              <a:gd name="connsiteX3" fmla="*/ 488332 w 18296289"/>
              <a:gd name="connsiteY3" fmla="*/ 10287000 h 10287000"/>
              <a:gd name="connsiteX4" fmla="*/ 0 w 18296289"/>
              <a:gd name="connsiteY4" fmla="*/ 6 h 10287000"/>
              <a:gd name="connsiteX5" fmla="*/ 228011 w 18296289"/>
              <a:gd name="connsiteY5" fmla="*/ 6 h 10287000"/>
              <a:gd name="connsiteX6" fmla="*/ 228011 w 18296289"/>
              <a:gd name="connsiteY6" fmla="*/ 10287000 h 10287000"/>
              <a:gd name="connsiteX7" fmla="*/ 0 w 18296289"/>
              <a:gd name="connsiteY7" fmla="*/ 10287000 h 10287000"/>
              <a:gd name="connsiteX8" fmla="*/ 976663 w 18296289"/>
              <a:gd name="connsiteY8" fmla="*/ 5 h 10287000"/>
              <a:gd name="connsiteX9" fmla="*/ 1204675 w 18296289"/>
              <a:gd name="connsiteY9" fmla="*/ 5 h 10287000"/>
              <a:gd name="connsiteX10" fmla="*/ 1204675 w 18296289"/>
              <a:gd name="connsiteY10" fmla="*/ 10287000 h 10287000"/>
              <a:gd name="connsiteX11" fmla="*/ 976663 w 18296289"/>
              <a:gd name="connsiteY11" fmla="*/ 10287000 h 10287000"/>
              <a:gd name="connsiteX12" fmla="*/ 1464995 w 18296289"/>
              <a:gd name="connsiteY12" fmla="*/ 5 h 10287000"/>
              <a:gd name="connsiteX13" fmla="*/ 1693006 w 18296289"/>
              <a:gd name="connsiteY13" fmla="*/ 5 h 10287000"/>
              <a:gd name="connsiteX14" fmla="*/ 1693006 w 18296289"/>
              <a:gd name="connsiteY14" fmla="*/ 10287000 h 10287000"/>
              <a:gd name="connsiteX15" fmla="*/ 1464995 w 18296289"/>
              <a:gd name="connsiteY15" fmla="*/ 10287000 h 10287000"/>
              <a:gd name="connsiteX16" fmla="*/ 1953326 w 18296289"/>
              <a:gd name="connsiteY16" fmla="*/ 5 h 10287000"/>
              <a:gd name="connsiteX17" fmla="*/ 2181338 w 18296289"/>
              <a:gd name="connsiteY17" fmla="*/ 5 h 10287000"/>
              <a:gd name="connsiteX18" fmla="*/ 2181338 w 18296289"/>
              <a:gd name="connsiteY18" fmla="*/ 10287000 h 10287000"/>
              <a:gd name="connsiteX19" fmla="*/ 1953326 w 18296289"/>
              <a:gd name="connsiteY19" fmla="*/ 10287000 h 10287000"/>
              <a:gd name="connsiteX20" fmla="*/ 2441658 w 18296289"/>
              <a:gd name="connsiteY20" fmla="*/ 5 h 10287000"/>
              <a:gd name="connsiteX21" fmla="*/ 2669670 w 18296289"/>
              <a:gd name="connsiteY21" fmla="*/ 5 h 10287000"/>
              <a:gd name="connsiteX22" fmla="*/ 2669670 w 18296289"/>
              <a:gd name="connsiteY22" fmla="*/ 10287000 h 10287000"/>
              <a:gd name="connsiteX23" fmla="*/ 2441658 w 18296289"/>
              <a:gd name="connsiteY23" fmla="*/ 10287000 h 10287000"/>
              <a:gd name="connsiteX24" fmla="*/ 2929991 w 18296289"/>
              <a:gd name="connsiteY24" fmla="*/ 5 h 10287000"/>
              <a:gd name="connsiteX25" fmla="*/ 3158002 w 18296289"/>
              <a:gd name="connsiteY25" fmla="*/ 5 h 10287000"/>
              <a:gd name="connsiteX26" fmla="*/ 3158002 w 18296289"/>
              <a:gd name="connsiteY26" fmla="*/ 10287000 h 10287000"/>
              <a:gd name="connsiteX27" fmla="*/ 2929991 w 18296289"/>
              <a:gd name="connsiteY27" fmla="*/ 10287000 h 10287000"/>
              <a:gd name="connsiteX28" fmla="*/ 3418323 w 18296289"/>
              <a:gd name="connsiteY28" fmla="*/ 5 h 10287000"/>
              <a:gd name="connsiteX29" fmla="*/ 3646334 w 18296289"/>
              <a:gd name="connsiteY29" fmla="*/ 5 h 10287000"/>
              <a:gd name="connsiteX30" fmla="*/ 3646334 w 18296289"/>
              <a:gd name="connsiteY30" fmla="*/ 10287000 h 10287000"/>
              <a:gd name="connsiteX31" fmla="*/ 3418323 w 18296289"/>
              <a:gd name="connsiteY31" fmla="*/ 10287000 h 10287000"/>
              <a:gd name="connsiteX32" fmla="*/ 3906655 w 18296289"/>
              <a:gd name="connsiteY32" fmla="*/ 5 h 10287000"/>
              <a:gd name="connsiteX33" fmla="*/ 4134665 w 18296289"/>
              <a:gd name="connsiteY33" fmla="*/ 5 h 10287000"/>
              <a:gd name="connsiteX34" fmla="*/ 4134665 w 18296289"/>
              <a:gd name="connsiteY34" fmla="*/ 10287000 h 10287000"/>
              <a:gd name="connsiteX35" fmla="*/ 3906655 w 18296289"/>
              <a:gd name="connsiteY35" fmla="*/ 10287000 h 10287000"/>
              <a:gd name="connsiteX36" fmla="*/ 4394985 w 18296289"/>
              <a:gd name="connsiteY36" fmla="*/ 4 h 10287000"/>
              <a:gd name="connsiteX37" fmla="*/ 4622994 w 18296289"/>
              <a:gd name="connsiteY37" fmla="*/ 4 h 10287000"/>
              <a:gd name="connsiteX38" fmla="*/ 4622994 w 18296289"/>
              <a:gd name="connsiteY38" fmla="*/ 10287000 h 10287000"/>
              <a:gd name="connsiteX39" fmla="*/ 4394985 w 18296289"/>
              <a:gd name="connsiteY39" fmla="*/ 10287000 h 10287000"/>
              <a:gd name="connsiteX40" fmla="*/ 4883318 w 18296289"/>
              <a:gd name="connsiteY40" fmla="*/ 4 h 10287000"/>
              <a:gd name="connsiteX41" fmla="*/ 5111327 w 18296289"/>
              <a:gd name="connsiteY41" fmla="*/ 4 h 10287000"/>
              <a:gd name="connsiteX42" fmla="*/ 5111327 w 18296289"/>
              <a:gd name="connsiteY42" fmla="*/ 10287000 h 10287000"/>
              <a:gd name="connsiteX43" fmla="*/ 4883318 w 18296289"/>
              <a:gd name="connsiteY43" fmla="*/ 10287000 h 10287000"/>
              <a:gd name="connsiteX44" fmla="*/ 5371649 w 18296289"/>
              <a:gd name="connsiteY44" fmla="*/ 4 h 10287000"/>
              <a:gd name="connsiteX45" fmla="*/ 5599660 w 18296289"/>
              <a:gd name="connsiteY45" fmla="*/ 4 h 10287000"/>
              <a:gd name="connsiteX46" fmla="*/ 5599660 w 18296289"/>
              <a:gd name="connsiteY46" fmla="*/ 10287000 h 10287000"/>
              <a:gd name="connsiteX47" fmla="*/ 5371649 w 18296289"/>
              <a:gd name="connsiteY47" fmla="*/ 10287000 h 10287000"/>
              <a:gd name="connsiteX48" fmla="*/ 5859980 w 18296289"/>
              <a:gd name="connsiteY48" fmla="*/ 4 h 10287000"/>
              <a:gd name="connsiteX49" fmla="*/ 6087990 w 18296289"/>
              <a:gd name="connsiteY49" fmla="*/ 4 h 10287000"/>
              <a:gd name="connsiteX50" fmla="*/ 6087990 w 18296289"/>
              <a:gd name="connsiteY50" fmla="*/ 10287000 h 10287000"/>
              <a:gd name="connsiteX51" fmla="*/ 5859980 w 18296289"/>
              <a:gd name="connsiteY51" fmla="*/ 10287000 h 10287000"/>
              <a:gd name="connsiteX52" fmla="*/ 6348314 w 18296289"/>
              <a:gd name="connsiteY52" fmla="*/ 4 h 10287000"/>
              <a:gd name="connsiteX53" fmla="*/ 6576324 w 18296289"/>
              <a:gd name="connsiteY53" fmla="*/ 4 h 10287000"/>
              <a:gd name="connsiteX54" fmla="*/ 6576324 w 18296289"/>
              <a:gd name="connsiteY54" fmla="*/ 10287000 h 10287000"/>
              <a:gd name="connsiteX55" fmla="*/ 6348314 w 18296289"/>
              <a:gd name="connsiteY55" fmla="*/ 10287000 h 10287000"/>
              <a:gd name="connsiteX56" fmla="*/ 6836644 w 18296289"/>
              <a:gd name="connsiteY56" fmla="*/ 4 h 10287000"/>
              <a:gd name="connsiteX57" fmla="*/ 7064654 w 18296289"/>
              <a:gd name="connsiteY57" fmla="*/ 4 h 10287000"/>
              <a:gd name="connsiteX58" fmla="*/ 7064654 w 18296289"/>
              <a:gd name="connsiteY58" fmla="*/ 10287000 h 10287000"/>
              <a:gd name="connsiteX59" fmla="*/ 6836644 w 18296289"/>
              <a:gd name="connsiteY59" fmla="*/ 10287000 h 10287000"/>
              <a:gd name="connsiteX60" fmla="*/ 7324976 w 18296289"/>
              <a:gd name="connsiteY60" fmla="*/ 3 h 10287000"/>
              <a:gd name="connsiteX61" fmla="*/ 7552987 w 18296289"/>
              <a:gd name="connsiteY61" fmla="*/ 3 h 10287000"/>
              <a:gd name="connsiteX62" fmla="*/ 7552987 w 18296289"/>
              <a:gd name="connsiteY62" fmla="*/ 10287000 h 10287000"/>
              <a:gd name="connsiteX63" fmla="*/ 7324976 w 18296289"/>
              <a:gd name="connsiteY63" fmla="*/ 10287000 h 10287000"/>
              <a:gd name="connsiteX64" fmla="*/ 7813308 w 18296289"/>
              <a:gd name="connsiteY64" fmla="*/ 3 h 10287000"/>
              <a:gd name="connsiteX65" fmla="*/ 8041318 w 18296289"/>
              <a:gd name="connsiteY65" fmla="*/ 3 h 10287000"/>
              <a:gd name="connsiteX66" fmla="*/ 8041318 w 18296289"/>
              <a:gd name="connsiteY66" fmla="*/ 10287000 h 10287000"/>
              <a:gd name="connsiteX67" fmla="*/ 7813308 w 18296289"/>
              <a:gd name="connsiteY67" fmla="*/ 10287000 h 10287000"/>
              <a:gd name="connsiteX68" fmla="*/ 8301639 w 18296289"/>
              <a:gd name="connsiteY68" fmla="*/ 3 h 10287000"/>
              <a:gd name="connsiteX69" fmla="*/ 8529649 w 18296289"/>
              <a:gd name="connsiteY69" fmla="*/ 3 h 10287000"/>
              <a:gd name="connsiteX70" fmla="*/ 8529649 w 18296289"/>
              <a:gd name="connsiteY70" fmla="*/ 10287000 h 10287000"/>
              <a:gd name="connsiteX71" fmla="*/ 8301639 w 18296289"/>
              <a:gd name="connsiteY71" fmla="*/ 10287000 h 10287000"/>
              <a:gd name="connsiteX72" fmla="*/ 8789970 w 18296289"/>
              <a:gd name="connsiteY72" fmla="*/ 3 h 10287000"/>
              <a:gd name="connsiteX73" fmla="*/ 9017981 w 18296289"/>
              <a:gd name="connsiteY73" fmla="*/ 3 h 10287000"/>
              <a:gd name="connsiteX74" fmla="*/ 9017981 w 18296289"/>
              <a:gd name="connsiteY74" fmla="*/ 10287000 h 10287000"/>
              <a:gd name="connsiteX75" fmla="*/ 8789970 w 18296289"/>
              <a:gd name="connsiteY75" fmla="*/ 10287000 h 10287000"/>
              <a:gd name="connsiteX76" fmla="*/ 9278302 w 18296289"/>
              <a:gd name="connsiteY76" fmla="*/ 3 h 10287000"/>
              <a:gd name="connsiteX77" fmla="*/ 9506313 w 18296289"/>
              <a:gd name="connsiteY77" fmla="*/ 3 h 10287000"/>
              <a:gd name="connsiteX78" fmla="*/ 9506313 w 18296289"/>
              <a:gd name="connsiteY78" fmla="*/ 10287000 h 10287000"/>
              <a:gd name="connsiteX79" fmla="*/ 9278302 w 18296289"/>
              <a:gd name="connsiteY79" fmla="*/ 10287000 h 10287000"/>
              <a:gd name="connsiteX80" fmla="*/ 9766634 w 18296289"/>
              <a:gd name="connsiteY80" fmla="*/ 3 h 10287000"/>
              <a:gd name="connsiteX81" fmla="*/ 9994645 w 18296289"/>
              <a:gd name="connsiteY81" fmla="*/ 3 h 10287000"/>
              <a:gd name="connsiteX82" fmla="*/ 9994645 w 18296289"/>
              <a:gd name="connsiteY82" fmla="*/ 10287000 h 10287000"/>
              <a:gd name="connsiteX83" fmla="*/ 9766634 w 18296289"/>
              <a:gd name="connsiteY83" fmla="*/ 10287000 h 10287000"/>
              <a:gd name="connsiteX84" fmla="*/ 10254966 w 18296289"/>
              <a:gd name="connsiteY84" fmla="*/ 3 h 10287000"/>
              <a:gd name="connsiteX85" fmla="*/ 10482977 w 18296289"/>
              <a:gd name="connsiteY85" fmla="*/ 3 h 10287000"/>
              <a:gd name="connsiteX86" fmla="*/ 10482977 w 18296289"/>
              <a:gd name="connsiteY86" fmla="*/ 10287000 h 10287000"/>
              <a:gd name="connsiteX87" fmla="*/ 10254966 w 18296289"/>
              <a:gd name="connsiteY87" fmla="*/ 10287000 h 10287000"/>
              <a:gd name="connsiteX88" fmla="*/ 10743298 w 18296289"/>
              <a:gd name="connsiteY88" fmla="*/ 2 h 10287000"/>
              <a:gd name="connsiteX89" fmla="*/ 10971309 w 18296289"/>
              <a:gd name="connsiteY89" fmla="*/ 2 h 10287000"/>
              <a:gd name="connsiteX90" fmla="*/ 10971309 w 18296289"/>
              <a:gd name="connsiteY90" fmla="*/ 10287000 h 10287000"/>
              <a:gd name="connsiteX91" fmla="*/ 10743298 w 18296289"/>
              <a:gd name="connsiteY91" fmla="*/ 10287000 h 10287000"/>
              <a:gd name="connsiteX92" fmla="*/ 11231630 w 18296289"/>
              <a:gd name="connsiteY92" fmla="*/ 2 h 10287000"/>
              <a:gd name="connsiteX93" fmla="*/ 11459641 w 18296289"/>
              <a:gd name="connsiteY93" fmla="*/ 2 h 10287000"/>
              <a:gd name="connsiteX94" fmla="*/ 11459641 w 18296289"/>
              <a:gd name="connsiteY94" fmla="*/ 10287000 h 10287000"/>
              <a:gd name="connsiteX95" fmla="*/ 11231630 w 18296289"/>
              <a:gd name="connsiteY95" fmla="*/ 10287000 h 10287000"/>
              <a:gd name="connsiteX96" fmla="*/ 11719962 w 18296289"/>
              <a:gd name="connsiteY96" fmla="*/ 2 h 10287000"/>
              <a:gd name="connsiteX97" fmla="*/ 11947973 w 18296289"/>
              <a:gd name="connsiteY97" fmla="*/ 2 h 10287000"/>
              <a:gd name="connsiteX98" fmla="*/ 11947973 w 18296289"/>
              <a:gd name="connsiteY98" fmla="*/ 10287000 h 10287000"/>
              <a:gd name="connsiteX99" fmla="*/ 11719962 w 18296289"/>
              <a:gd name="connsiteY99" fmla="*/ 10287000 h 10287000"/>
              <a:gd name="connsiteX100" fmla="*/ 12208294 w 18296289"/>
              <a:gd name="connsiteY100" fmla="*/ 2 h 10287000"/>
              <a:gd name="connsiteX101" fmla="*/ 12436305 w 18296289"/>
              <a:gd name="connsiteY101" fmla="*/ 2 h 10287000"/>
              <a:gd name="connsiteX102" fmla="*/ 12436305 w 18296289"/>
              <a:gd name="connsiteY102" fmla="*/ 10287000 h 10287000"/>
              <a:gd name="connsiteX103" fmla="*/ 12208294 w 18296289"/>
              <a:gd name="connsiteY103" fmla="*/ 10287000 h 10287000"/>
              <a:gd name="connsiteX104" fmla="*/ 12696626 w 18296289"/>
              <a:gd name="connsiteY104" fmla="*/ 2 h 10287000"/>
              <a:gd name="connsiteX105" fmla="*/ 12924637 w 18296289"/>
              <a:gd name="connsiteY105" fmla="*/ 2 h 10287000"/>
              <a:gd name="connsiteX106" fmla="*/ 12924637 w 18296289"/>
              <a:gd name="connsiteY106" fmla="*/ 10287000 h 10287000"/>
              <a:gd name="connsiteX107" fmla="*/ 12696626 w 18296289"/>
              <a:gd name="connsiteY107" fmla="*/ 10287000 h 10287000"/>
              <a:gd name="connsiteX108" fmla="*/ 13184958 w 18296289"/>
              <a:gd name="connsiteY108" fmla="*/ 2 h 10287000"/>
              <a:gd name="connsiteX109" fmla="*/ 13412969 w 18296289"/>
              <a:gd name="connsiteY109" fmla="*/ 2 h 10287000"/>
              <a:gd name="connsiteX110" fmla="*/ 13412969 w 18296289"/>
              <a:gd name="connsiteY110" fmla="*/ 10287000 h 10287000"/>
              <a:gd name="connsiteX111" fmla="*/ 13184958 w 18296289"/>
              <a:gd name="connsiteY111" fmla="*/ 10287000 h 10287000"/>
              <a:gd name="connsiteX112" fmla="*/ 13673290 w 18296289"/>
              <a:gd name="connsiteY112" fmla="*/ 1 h 10287000"/>
              <a:gd name="connsiteX113" fmla="*/ 13901301 w 18296289"/>
              <a:gd name="connsiteY113" fmla="*/ 1 h 10287000"/>
              <a:gd name="connsiteX114" fmla="*/ 13901301 w 18296289"/>
              <a:gd name="connsiteY114" fmla="*/ 10287000 h 10287000"/>
              <a:gd name="connsiteX115" fmla="*/ 13673290 w 18296289"/>
              <a:gd name="connsiteY115" fmla="*/ 10287000 h 10287000"/>
              <a:gd name="connsiteX116" fmla="*/ 14161622 w 18296289"/>
              <a:gd name="connsiteY116" fmla="*/ 1 h 10287000"/>
              <a:gd name="connsiteX117" fmla="*/ 14389633 w 18296289"/>
              <a:gd name="connsiteY117" fmla="*/ 1 h 10287000"/>
              <a:gd name="connsiteX118" fmla="*/ 14389633 w 18296289"/>
              <a:gd name="connsiteY118" fmla="*/ 10287000 h 10287000"/>
              <a:gd name="connsiteX119" fmla="*/ 14161622 w 18296289"/>
              <a:gd name="connsiteY119" fmla="*/ 10287000 h 10287000"/>
              <a:gd name="connsiteX120" fmla="*/ 14649954 w 18296289"/>
              <a:gd name="connsiteY120" fmla="*/ 1 h 10287000"/>
              <a:gd name="connsiteX121" fmla="*/ 14877965 w 18296289"/>
              <a:gd name="connsiteY121" fmla="*/ 1 h 10287000"/>
              <a:gd name="connsiteX122" fmla="*/ 14877965 w 18296289"/>
              <a:gd name="connsiteY122" fmla="*/ 10287000 h 10287000"/>
              <a:gd name="connsiteX123" fmla="*/ 14649954 w 18296289"/>
              <a:gd name="connsiteY123" fmla="*/ 10287000 h 10287000"/>
              <a:gd name="connsiteX124" fmla="*/ 15138286 w 18296289"/>
              <a:gd name="connsiteY124" fmla="*/ 1 h 10287000"/>
              <a:gd name="connsiteX125" fmla="*/ 15366297 w 18296289"/>
              <a:gd name="connsiteY125" fmla="*/ 1 h 10287000"/>
              <a:gd name="connsiteX126" fmla="*/ 15366297 w 18296289"/>
              <a:gd name="connsiteY126" fmla="*/ 10287000 h 10287000"/>
              <a:gd name="connsiteX127" fmla="*/ 15138286 w 18296289"/>
              <a:gd name="connsiteY127" fmla="*/ 10287000 h 10287000"/>
              <a:gd name="connsiteX128" fmla="*/ 15626618 w 18296289"/>
              <a:gd name="connsiteY128" fmla="*/ 1 h 10287000"/>
              <a:gd name="connsiteX129" fmla="*/ 15854629 w 18296289"/>
              <a:gd name="connsiteY129" fmla="*/ 1 h 10287000"/>
              <a:gd name="connsiteX130" fmla="*/ 15854629 w 18296289"/>
              <a:gd name="connsiteY130" fmla="*/ 10287000 h 10287000"/>
              <a:gd name="connsiteX131" fmla="*/ 15626618 w 18296289"/>
              <a:gd name="connsiteY131" fmla="*/ 10287000 h 10287000"/>
              <a:gd name="connsiteX132" fmla="*/ 16114950 w 18296289"/>
              <a:gd name="connsiteY132" fmla="*/ 1 h 10287000"/>
              <a:gd name="connsiteX133" fmla="*/ 16342961 w 18296289"/>
              <a:gd name="connsiteY133" fmla="*/ 1 h 10287000"/>
              <a:gd name="connsiteX134" fmla="*/ 16342961 w 18296289"/>
              <a:gd name="connsiteY134" fmla="*/ 10287000 h 10287000"/>
              <a:gd name="connsiteX135" fmla="*/ 16114950 w 18296289"/>
              <a:gd name="connsiteY135" fmla="*/ 10287000 h 10287000"/>
              <a:gd name="connsiteX136" fmla="*/ 16603282 w 18296289"/>
              <a:gd name="connsiteY136" fmla="*/ 1 h 10287000"/>
              <a:gd name="connsiteX137" fmla="*/ 16831293 w 18296289"/>
              <a:gd name="connsiteY137" fmla="*/ 1 h 10287000"/>
              <a:gd name="connsiteX138" fmla="*/ 16831293 w 18296289"/>
              <a:gd name="connsiteY138" fmla="*/ 10287000 h 10287000"/>
              <a:gd name="connsiteX139" fmla="*/ 16603282 w 18296289"/>
              <a:gd name="connsiteY139" fmla="*/ 10287000 h 10287000"/>
              <a:gd name="connsiteX140" fmla="*/ 17091615 w 18296289"/>
              <a:gd name="connsiteY140" fmla="*/ 0 h 10287000"/>
              <a:gd name="connsiteX141" fmla="*/ 17319625 w 18296289"/>
              <a:gd name="connsiteY141" fmla="*/ 0 h 10287000"/>
              <a:gd name="connsiteX142" fmla="*/ 17319625 w 18296289"/>
              <a:gd name="connsiteY142" fmla="*/ 10287000 h 10287000"/>
              <a:gd name="connsiteX143" fmla="*/ 17091615 w 18296289"/>
              <a:gd name="connsiteY143" fmla="*/ 10287000 h 10287000"/>
              <a:gd name="connsiteX144" fmla="*/ 17579947 w 18296289"/>
              <a:gd name="connsiteY144" fmla="*/ 0 h 10287000"/>
              <a:gd name="connsiteX145" fmla="*/ 17807957 w 18296289"/>
              <a:gd name="connsiteY145" fmla="*/ 0 h 10287000"/>
              <a:gd name="connsiteX146" fmla="*/ 17807957 w 18296289"/>
              <a:gd name="connsiteY146" fmla="*/ 10287000 h 10287000"/>
              <a:gd name="connsiteX147" fmla="*/ 17579947 w 18296289"/>
              <a:gd name="connsiteY147" fmla="*/ 10287000 h 10287000"/>
              <a:gd name="connsiteX148" fmla="*/ 18068279 w 18296289"/>
              <a:gd name="connsiteY148" fmla="*/ 0 h 10287000"/>
              <a:gd name="connsiteX149" fmla="*/ 18296289 w 18296289"/>
              <a:gd name="connsiteY149" fmla="*/ 0 h 10287000"/>
              <a:gd name="connsiteX150" fmla="*/ 18296289 w 18296289"/>
              <a:gd name="connsiteY150" fmla="*/ 10287000 h 10287000"/>
              <a:gd name="connsiteX151" fmla="*/ 18068279 w 18296289"/>
              <a:gd name="connsiteY151" fmla="*/ 10287000 h 10287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18296289" h="10287000">
                <a:moveTo>
                  <a:pt x="488332" y="6"/>
                </a:moveTo>
                <a:lnTo>
                  <a:pt x="716342" y="6"/>
                </a:lnTo>
                <a:lnTo>
                  <a:pt x="716342" y="10287000"/>
                </a:lnTo>
                <a:lnTo>
                  <a:pt x="488332" y="10287000"/>
                </a:lnTo>
                <a:close/>
                <a:moveTo>
                  <a:pt x="0" y="6"/>
                </a:moveTo>
                <a:lnTo>
                  <a:pt x="228011" y="6"/>
                </a:lnTo>
                <a:lnTo>
                  <a:pt x="228011" y="10287000"/>
                </a:lnTo>
                <a:lnTo>
                  <a:pt x="0" y="10287000"/>
                </a:lnTo>
                <a:close/>
                <a:moveTo>
                  <a:pt x="976663" y="5"/>
                </a:moveTo>
                <a:lnTo>
                  <a:pt x="1204675" y="5"/>
                </a:lnTo>
                <a:lnTo>
                  <a:pt x="1204675" y="10287000"/>
                </a:lnTo>
                <a:lnTo>
                  <a:pt x="976663" y="10287000"/>
                </a:lnTo>
                <a:close/>
                <a:moveTo>
                  <a:pt x="1464995" y="5"/>
                </a:moveTo>
                <a:lnTo>
                  <a:pt x="1693006" y="5"/>
                </a:lnTo>
                <a:lnTo>
                  <a:pt x="1693006" y="10287000"/>
                </a:lnTo>
                <a:lnTo>
                  <a:pt x="1464995" y="10287000"/>
                </a:lnTo>
                <a:close/>
                <a:moveTo>
                  <a:pt x="1953326" y="5"/>
                </a:moveTo>
                <a:lnTo>
                  <a:pt x="2181338" y="5"/>
                </a:lnTo>
                <a:lnTo>
                  <a:pt x="2181338" y="10287000"/>
                </a:lnTo>
                <a:lnTo>
                  <a:pt x="1953326" y="10287000"/>
                </a:lnTo>
                <a:close/>
                <a:moveTo>
                  <a:pt x="2441658" y="5"/>
                </a:moveTo>
                <a:lnTo>
                  <a:pt x="2669670" y="5"/>
                </a:lnTo>
                <a:lnTo>
                  <a:pt x="2669670" y="10287000"/>
                </a:lnTo>
                <a:lnTo>
                  <a:pt x="2441658" y="10287000"/>
                </a:lnTo>
                <a:close/>
                <a:moveTo>
                  <a:pt x="2929991" y="5"/>
                </a:moveTo>
                <a:lnTo>
                  <a:pt x="3158002" y="5"/>
                </a:lnTo>
                <a:lnTo>
                  <a:pt x="3158002" y="10287000"/>
                </a:lnTo>
                <a:lnTo>
                  <a:pt x="2929991" y="10287000"/>
                </a:lnTo>
                <a:close/>
                <a:moveTo>
                  <a:pt x="3418323" y="5"/>
                </a:moveTo>
                <a:lnTo>
                  <a:pt x="3646334" y="5"/>
                </a:lnTo>
                <a:lnTo>
                  <a:pt x="3646334" y="10287000"/>
                </a:lnTo>
                <a:lnTo>
                  <a:pt x="3418323" y="10287000"/>
                </a:lnTo>
                <a:close/>
                <a:moveTo>
                  <a:pt x="3906655" y="5"/>
                </a:moveTo>
                <a:lnTo>
                  <a:pt x="4134665" y="5"/>
                </a:lnTo>
                <a:lnTo>
                  <a:pt x="4134665" y="10287000"/>
                </a:lnTo>
                <a:lnTo>
                  <a:pt x="3906655" y="10287000"/>
                </a:lnTo>
                <a:close/>
                <a:moveTo>
                  <a:pt x="4394985" y="4"/>
                </a:moveTo>
                <a:lnTo>
                  <a:pt x="4622994" y="4"/>
                </a:lnTo>
                <a:lnTo>
                  <a:pt x="4622994" y="10287000"/>
                </a:lnTo>
                <a:lnTo>
                  <a:pt x="4394985" y="10287000"/>
                </a:lnTo>
                <a:close/>
                <a:moveTo>
                  <a:pt x="4883318" y="4"/>
                </a:moveTo>
                <a:lnTo>
                  <a:pt x="5111327" y="4"/>
                </a:lnTo>
                <a:lnTo>
                  <a:pt x="5111327" y="10287000"/>
                </a:lnTo>
                <a:lnTo>
                  <a:pt x="4883318" y="10287000"/>
                </a:lnTo>
                <a:close/>
                <a:moveTo>
                  <a:pt x="5371649" y="4"/>
                </a:moveTo>
                <a:lnTo>
                  <a:pt x="5599660" y="4"/>
                </a:lnTo>
                <a:lnTo>
                  <a:pt x="5599660" y="10287000"/>
                </a:lnTo>
                <a:lnTo>
                  <a:pt x="5371649" y="10287000"/>
                </a:lnTo>
                <a:close/>
                <a:moveTo>
                  <a:pt x="5859980" y="4"/>
                </a:moveTo>
                <a:lnTo>
                  <a:pt x="6087990" y="4"/>
                </a:lnTo>
                <a:lnTo>
                  <a:pt x="6087990" y="10287000"/>
                </a:lnTo>
                <a:lnTo>
                  <a:pt x="5859980" y="10287000"/>
                </a:lnTo>
                <a:close/>
                <a:moveTo>
                  <a:pt x="6348314" y="4"/>
                </a:moveTo>
                <a:lnTo>
                  <a:pt x="6576324" y="4"/>
                </a:lnTo>
                <a:lnTo>
                  <a:pt x="6576324" y="10287000"/>
                </a:lnTo>
                <a:lnTo>
                  <a:pt x="6348314" y="10287000"/>
                </a:lnTo>
                <a:close/>
                <a:moveTo>
                  <a:pt x="6836644" y="4"/>
                </a:moveTo>
                <a:lnTo>
                  <a:pt x="7064654" y="4"/>
                </a:lnTo>
                <a:lnTo>
                  <a:pt x="7064654" y="10287000"/>
                </a:lnTo>
                <a:lnTo>
                  <a:pt x="6836644" y="10287000"/>
                </a:lnTo>
                <a:close/>
                <a:moveTo>
                  <a:pt x="7324976" y="3"/>
                </a:moveTo>
                <a:lnTo>
                  <a:pt x="7552987" y="3"/>
                </a:lnTo>
                <a:lnTo>
                  <a:pt x="7552987" y="10287000"/>
                </a:lnTo>
                <a:lnTo>
                  <a:pt x="7324976" y="10287000"/>
                </a:lnTo>
                <a:close/>
                <a:moveTo>
                  <a:pt x="7813308" y="3"/>
                </a:moveTo>
                <a:lnTo>
                  <a:pt x="8041318" y="3"/>
                </a:lnTo>
                <a:lnTo>
                  <a:pt x="8041318" y="10287000"/>
                </a:lnTo>
                <a:lnTo>
                  <a:pt x="7813308" y="10287000"/>
                </a:lnTo>
                <a:close/>
                <a:moveTo>
                  <a:pt x="8301639" y="3"/>
                </a:moveTo>
                <a:lnTo>
                  <a:pt x="8529649" y="3"/>
                </a:lnTo>
                <a:lnTo>
                  <a:pt x="8529649" y="10287000"/>
                </a:lnTo>
                <a:lnTo>
                  <a:pt x="8301639" y="10287000"/>
                </a:lnTo>
                <a:close/>
                <a:moveTo>
                  <a:pt x="8789970" y="3"/>
                </a:moveTo>
                <a:lnTo>
                  <a:pt x="9017981" y="3"/>
                </a:lnTo>
                <a:lnTo>
                  <a:pt x="9017981" y="10287000"/>
                </a:lnTo>
                <a:lnTo>
                  <a:pt x="8789970" y="10287000"/>
                </a:lnTo>
                <a:close/>
                <a:moveTo>
                  <a:pt x="9278302" y="3"/>
                </a:moveTo>
                <a:lnTo>
                  <a:pt x="9506313" y="3"/>
                </a:lnTo>
                <a:lnTo>
                  <a:pt x="9506313" y="10287000"/>
                </a:lnTo>
                <a:lnTo>
                  <a:pt x="9278302" y="10287000"/>
                </a:lnTo>
                <a:close/>
                <a:moveTo>
                  <a:pt x="9766634" y="3"/>
                </a:moveTo>
                <a:lnTo>
                  <a:pt x="9994645" y="3"/>
                </a:lnTo>
                <a:lnTo>
                  <a:pt x="9994645" y="10287000"/>
                </a:lnTo>
                <a:lnTo>
                  <a:pt x="9766634" y="10287000"/>
                </a:lnTo>
                <a:close/>
                <a:moveTo>
                  <a:pt x="10254966" y="3"/>
                </a:moveTo>
                <a:lnTo>
                  <a:pt x="10482977" y="3"/>
                </a:lnTo>
                <a:lnTo>
                  <a:pt x="10482977" y="10287000"/>
                </a:lnTo>
                <a:lnTo>
                  <a:pt x="10254966" y="10287000"/>
                </a:lnTo>
                <a:close/>
                <a:moveTo>
                  <a:pt x="10743298" y="2"/>
                </a:moveTo>
                <a:lnTo>
                  <a:pt x="10971309" y="2"/>
                </a:lnTo>
                <a:lnTo>
                  <a:pt x="10971309" y="10287000"/>
                </a:lnTo>
                <a:lnTo>
                  <a:pt x="10743298" y="10287000"/>
                </a:lnTo>
                <a:close/>
                <a:moveTo>
                  <a:pt x="11231630" y="2"/>
                </a:moveTo>
                <a:lnTo>
                  <a:pt x="11459641" y="2"/>
                </a:lnTo>
                <a:lnTo>
                  <a:pt x="11459641" y="10287000"/>
                </a:lnTo>
                <a:lnTo>
                  <a:pt x="11231630" y="10287000"/>
                </a:lnTo>
                <a:close/>
                <a:moveTo>
                  <a:pt x="11719962" y="2"/>
                </a:moveTo>
                <a:lnTo>
                  <a:pt x="11947973" y="2"/>
                </a:lnTo>
                <a:lnTo>
                  <a:pt x="11947973" y="10287000"/>
                </a:lnTo>
                <a:lnTo>
                  <a:pt x="11719962" y="10287000"/>
                </a:lnTo>
                <a:close/>
                <a:moveTo>
                  <a:pt x="12208294" y="2"/>
                </a:moveTo>
                <a:lnTo>
                  <a:pt x="12436305" y="2"/>
                </a:lnTo>
                <a:lnTo>
                  <a:pt x="12436305" y="10287000"/>
                </a:lnTo>
                <a:lnTo>
                  <a:pt x="12208294" y="10287000"/>
                </a:lnTo>
                <a:close/>
                <a:moveTo>
                  <a:pt x="12696626" y="2"/>
                </a:moveTo>
                <a:lnTo>
                  <a:pt x="12924637" y="2"/>
                </a:lnTo>
                <a:lnTo>
                  <a:pt x="12924637" y="10287000"/>
                </a:lnTo>
                <a:lnTo>
                  <a:pt x="12696626" y="10287000"/>
                </a:lnTo>
                <a:close/>
                <a:moveTo>
                  <a:pt x="13184958" y="2"/>
                </a:moveTo>
                <a:lnTo>
                  <a:pt x="13412969" y="2"/>
                </a:lnTo>
                <a:lnTo>
                  <a:pt x="13412969" y="10287000"/>
                </a:lnTo>
                <a:lnTo>
                  <a:pt x="13184958" y="10287000"/>
                </a:lnTo>
                <a:close/>
                <a:moveTo>
                  <a:pt x="13673290" y="1"/>
                </a:moveTo>
                <a:lnTo>
                  <a:pt x="13901301" y="1"/>
                </a:lnTo>
                <a:lnTo>
                  <a:pt x="13901301" y="10287000"/>
                </a:lnTo>
                <a:lnTo>
                  <a:pt x="13673290" y="10287000"/>
                </a:lnTo>
                <a:close/>
                <a:moveTo>
                  <a:pt x="14161622" y="1"/>
                </a:moveTo>
                <a:lnTo>
                  <a:pt x="14389633" y="1"/>
                </a:lnTo>
                <a:lnTo>
                  <a:pt x="14389633" y="10287000"/>
                </a:lnTo>
                <a:lnTo>
                  <a:pt x="14161622" y="10287000"/>
                </a:lnTo>
                <a:close/>
                <a:moveTo>
                  <a:pt x="14649954" y="1"/>
                </a:moveTo>
                <a:lnTo>
                  <a:pt x="14877965" y="1"/>
                </a:lnTo>
                <a:lnTo>
                  <a:pt x="14877965" y="10287000"/>
                </a:lnTo>
                <a:lnTo>
                  <a:pt x="14649954" y="10287000"/>
                </a:lnTo>
                <a:close/>
                <a:moveTo>
                  <a:pt x="15138286" y="1"/>
                </a:moveTo>
                <a:lnTo>
                  <a:pt x="15366297" y="1"/>
                </a:lnTo>
                <a:lnTo>
                  <a:pt x="15366297" y="10287000"/>
                </a:lnTo>
                <a:lnTo>
                  <a:pt x="15138286" y="10287000"/>
                </a:lnTo>
                <a:close/>
                <a:moveTo>
                  <a:pt x="15626618" y="1"/>
                </a:moveTo>
                <a:lnTo>
                  <a:pt x="15854629" y="1"/>
                </a:lnTo>
                <a:lnTo>
                  <a:pt x="15854629" y="10287000"/>
                </a:lnTo>
                <a:lnTo>
                  <a:pt x="15626618" y="10287000"/>
                </a:lnTo>
                <a:close/>
                <a:moveTo>
                  <a:pt x="16114950" y="1"/>
                </a:moveTo>
                <a:lnTo>
                  <a:pt x="16342961" y="1"/>
                </a:lnTo>
                <a:lnTo>
                  <a:pt x="16342961" y="10287000"/>
                </a:lnTo>
                <a:lnTo>
                  <a:pt x="16114950" y="10287000"/>
                </a:lnTo>
                <a:close/>
                <a:moveTo>
                  <a:pt x="16603282" y="1"/>
                </a:moveTo>
                <a:lnTo>
                  <a:pt x="16831293" y="1"/>
                </a:lnTo>
                <a:lnTo>
                  <a:pt x="16831293" y="10287000"/>
                </a:lnTo>
                <a:lnTo>
                  <a:pt x="16603282" y="10287000"/>
                </a:lnTo>
                <a:close/>
                <a:moveTo>
                  <a:pt x="17091615" y="0"/>
                </a:moveTo>
                <a:lnTo>
                  <a:pt x="17319625" y="0"/>
                </a:lnTo>
                <a:lnTo>
                  <a:pt x="17319625" y="10287000"/>
                </a:lnTo>
                <a:lnTo>
                  <a:pt x="17091615" y="10287000"/>
                </a:lnTo>
                <a:close/>
                <a:moveTo>
                  <a:pt x="17579947" y="0"/>
                </a:moveTo>
                <a:lnTo>
                  <a:pt x="17807957" y="0"/>
                </a:lnTo>
                <a:lnTo>
                  <a:pt x="17807957" y="10287000"/>
                </a:lnTo>
                <a:lnTo>
                  <a:pt x="17579947" y="10287000"/>
                </a:lnTo>
                <a:close/>
                <a:moveTo>
                  <a:pt x="18068279" y="0"/>
                </a:moveTo>
                <a:lnTo>
                  <a:pt x="18296289" y="0"/>
                </a:lnTo>
                <a:lnTo>
                  <a:pt x="18296289" y="10287000"/>
                </a:lnTo>
                <a:lnTo>
                  <a:pt x="18068279" y="10287000"/>
                </a:lnTo>
                <a:close/>
              </a:path>
            </a:pathLst>
          </a:custGeom>
          <a:solidFill>
            <a:srgbClr val="FF6600">
              <a:alpha val="11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28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17283884"/>
      </p:ext>
    </p:extLst>
  </p:cSld>
  <p:clrMapOvr>
    <a:masterClrMapping/>
  </p:clrMapOvr>
  <p:transition spd="slow" advClick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/>
      <p:bldP spid="40" grpId="0"/>
      <p:bldP spid="42" grpId="0" animBg="1"/>
      <p:bldP spid="44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8|1.8|1.9|3.2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8|4.2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9|10.3|6.3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4|7.9|4.5|1.6|2.3|0.9|0.7|2.1|0.8|1.3|1.1|1.9|0.7|2.8|2.5|1|1.3|4.1|1.1|2.6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.8|1.3|1.5|1|3.6|5.4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4.5"/>
</p:tagLst>
</file>

<file path=ppt/theme/theme1.xml><?xml version="1.0" encoding="utf-8"?>
<a:theme xmlns:a="http://schemas.openxmlformats.org/drawingml/2006/main" name="Contents Slide Master">
  <a:themeElements>
    <a:clrScheme name="ALLPPT-COLOR-A23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F8B2A3"/>
      </a:accent1>
      <a:accent2>
        <a:srgbClr val="A4B4EA"/>
      </a:accent2>
      <a:accent3>
        <a:srgbClr val="9AD3E9"/>
      </a:accent3>
      <a:accent4>
        <a:srgbClr val="98DFBB"/>
      </a:accent4>
      <a:accent5>
        <a:srgbClr val="CBCBCB"/>
      </a:accent5>
      <a:accent6>
        <a:srgbClr val="576868"/>
      </a:accent6>
      <a:hlink>
        <a:srgbClr val="3F3F3F"/>
      </a:hlink>
      <a:folHlink>
        <a:srgbClr val="3F3F3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9AD3E9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10.xml><?xml version="1.0" encoding="utf-8"?>
<a:theme xmlns:a="http://schemas.openxmlformats.org/drawingml/2006/main" name="2_Contents Slide Master">
  <a:themeElements>
    <a:clrScheme name="ALLPPT-OPENED BOOK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DBDC7"/>
      </a:accent1>
      <a:accent2>
        <a:srgbClr val="BE8BE2"/>
      </a:accent2>
      <a:accent3>
        <a:srgbClr val="96E5D8"/>
      </a:accent3>
      <a:accent4>
        <a:srgbClr val="85C2F8"/>
      </a:accent4>
      <a:accent5>
        <a:srgbClr val="BFBFBF"/>
      </a:accent5>
      <a:accent6>
        <a:srgbClr val="3F3F3F"/>
      </a:accent6>
      <a:hlink>
        <a:srgbClr val="0563C1"/>
      </a:hlink>
      <a:folHlink>
        <a:srgbClr val="954F72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.xml><?xml version="1.0" encoding="utf-8"?>
<a:theme xmlns:a="http://schemas.openxmlformats.org/drawingml/2006/main" name="3_Contents Slide Master">
  <a:themeElements>
    <a:clrScheme name="ALLPPT-OPENED BOOK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DBDC7"/>
      </a:accent1>
      <a:accent2>
        <a:srgbClr val="BE8BE2"/>
      </a:accent2>
      <a:accent3>
        <a:srgbClr val="96E5D8"/>
      </a:accent3>
      <a:accent4>
        <a:srgbClr val="85C2F8"/>
      </a:accent4>
      <a:accent5>
        <a:srgbClr val="BFBFBF"/>
      </a:accent5>
      <a:accent6>
        <a:srgbClr val="3F3F3F"/>
      </a:accent6>
      <a:hlink>
        <a:srgbClr val="0563C1"/>
      </a:hlink>
      <a:folHlink>
        <a:srgbClr val="954F72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Section Break Slide Master">
  <a:themeElements>
    <a:clrScheme name="ALLPPT-COLOR-A23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F8B2A3"/>
      </a:accent1>
      <a:accent2>
        <a:srgbClr val="A4B4EA"/>
      </a:accent2>
      <a:accent3>
        <a:srgbClr val="9AD3E9"/>
      </a:accent3>
      <a:accent4>
        <a:srgbClr val="98DFBB"/>
      </a:accent4>
      <a:accent5>
        <a:srgbClr val="CBCBCB"/>
      </a:accent5>
      <a:accent6>
        <a:srgbClr val="576868"/>
      </a:accent6>
      <a:hlink>
        <a:srgbClr val="3F3F3F"/>
      </a:hlink>
      <a:folHlink>
        <a:srgbClr val="3F3F3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Friar template">
  <a:themeElements>
    <a:clrScheme name="Custom 347">
      <a:dk1>
        <a:srgbClr val="3D4965"/>
      </a:dk1>
      <a:lt1>
        <a:srgbClr val="FFFFFF"/>
      </a:lt1>
      <a:dk2>
        <a:srgbClr val="1C4587"/>
      </a:dk2>
      <a:lt2>
        <a:srgbClr val="F3F3F3"/>
      </a:lt2>
      <a:accent1>
        <a:srgbClr val="3C78D8"/>
      </a:accent1>
      <a:accent2>
        <a:srgbClr val="89ABE6"/>
      </a:accent2>
      <a:accent3>
        <a:srgbClr val="8EA3C3"/>
      </a:accent3>
      <a:accent4>
        <a:srgbClr val="EFEFEF"/>
      </a:accent4>
      <a:accent5>
        <a:srgbClr val="D9D9D9"/>
      </a:accent5>
      <a:accent6>
        <a:srgbClr val="C9DAF8"/>
      </a:accent6>
      <a:hlink>
        <a:srgbClr val="3C78D8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1_Contents Slide Master">
  <a:themeElements>
    <a:clrScheme name="ALLPPT-STEAM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E61358"/>
      </a:accent1>
      <a:accent2>
        <a:srgbClr val="ED7D1F"/>
      </a:accent2>
      <a:accent3>
        <a:srgbClr val="A0C82F"/>
      </a:accent3>
      <a:accent4>
        <a:srgbClr val="32B5D3"/>
      </a:accent4>
      <a:accent5>
        <a:srgbClr val="B44B97"/>
      </a:accent5>
      <a:accent6>
        <a:srgbClr val="435E71"/>
      </a:accent6>
      <a:hlink>
        <a:srgbClr val="0563C1"/>
      </a:hlink>
      <a:folHlink>
        <a:srgbClr val="954F72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Online Notebook by Slidesgo">
  <a:themeElements>
    <a:clrScheme name="Simple Light">
      <a:dk1>
        <a:srgbClr val="1C4587"/>
      </a:dk1>
      <a:lt1>
        <a:srgbClr val="FFFFFF"/>
      </a:lt1>
      <a:dk2>
        <a:srgbClr val="000000"/>
      </a:dk2>
      <a:lt2>
        <a:srgbClr val="EEEEEE"/>
      </a:lt2>
      <a:accent1>
        <a:srgbClr val="FFF8D3"/>
      </a:accent1>
      <a:accent2>
        <a:srgbClr val="CAFFCA"/>
      </a:accent2>
      <a:accent3>
        <a:srgbClr val="FFBBAA"/>
      </a:accent3>
      <a:accent4>
        <a:srgbClr val="B0D5F7"/>
      </a:accent4>
      <a:accent5>
        <a:srgbClr val="FFFFFF"/>
      </a:accent5>
      <a:accent6>
        <a:srgbClr val="FFE599"/>
      </a:accent6>
      <a:hlink>
        <a:srgbClr val="1C458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1_Section Break Slide Master">
  <a:themeElements>
    <a:clrScheme name="Allppt-Golden-Egg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DBDC7"/>
      </a:accent1>
      <a:accent2>
        <a:srgbClr val="BE8BE2"/>
      </a:accent2>
      <a:accent3>
        <a:srgbClr val="96E5D8"/>
      </a:accent3>
      <a:accent4>
        <a:srgbClr val="85C2F8"/>
      </a:accent4>
      <a:accent5>
        <a:srgbClr val="BFBFBF"/>
      </a:accent5>
      <a:accent6>
        <a:srgbClr val="3F3F3F"/>
      </a:accent6>
      <a:hlink>
        <a:srgbClr val="0563C1"/>
      </a:hlink>
      <a:folHlink>
        <a:srgbClr val="954F72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Cover and End Slide Master">
  <a:themeElements>
    <a:clrScheme name="Custom 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DBDC7"/>
      </a:accent1>
      <a:accent2>
        <a:srgbClr val="BE8BE2"/>
      </a:accent2>
      <a:accent3>
        <a:srgbClr val="96E5D8"/>
      </a:accent3>
      <a:accent4>
        <a:srgbClr val="85C2F8"/>
      </a:accent4>
      <a:accent5>
        <a:srgbClr val="BFBFBF"/>
      </a:accent5>
      <a:accent6>
        <a:srgbClr val="3F3F3F"/>
      </a:accent6>
      <a:hlink>
        <a:srgbClr val="FFFFFF"/>
      </a:hlink>
      <a:folHlink>
        <a:srgbClr val="FFFFF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2082</TotalTime>
  <Words>932</Words>
  <Application>Microsoft Office PowerPoint</Application>
  <PresentationFormat>Widescreen</PresentationFormat>
  <Paragraphs>267</Paragraphs>
  <Slides>17</Slides>
  <Notes>3</Notes>
  <HiddenSlides>0</HiddenSlides>
  <MMClips>0</MMClips>
  <ScaleCrop>false</ScaleCrop>
  <HeadingPairs>
    <vt:vector size="8" baseType="variant">
      <vt:variant>
        <vt:lpstr>Fonts Used</vt:lpstr>
      </vt:variant>
      <vt:variant>
        <vt:i4>22</vt:i4>
      </vt:variant>
      <vt:variant>
        <vt:lpstr>Theme</vt:lpstr>
      </vt:variant>
      <vt:variant>
        <vt:i4>11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17</vt:i4>
      </vt:variant>
    </vt:vector>
  </HeadingPairs>
  <TitlesOfParts>
    <vt:vector size="51" baseType="lpstr">
      <vt:lpstr>맑은 고딕</vt:lpstr>
      <vt:lpstr>Yu Gothic UI Semilight</vt:lpstr>
      <vt:lpstr>.VnFree</vt:lpstr>
      <vt:lpstr>.VnTime</vt:lpstr>
      <vt:lpstr>Algerian</vt:lpstr>
      <vt:lpstr>Arial</vt:lpstr>
      <vt:lpstr>Arial Unicode MS</vt:lpstr>
      <vt:lpstr>Calibri</vt:lpstr>
      <vt:lpstr>Calibri Light</vt:lpstr>
      <vt:lpstr>Comic Sans MS</vt:lpstr>
      <vt:lpstr>等线</vt:lpstr>
      <vt:lpstr>等线 Light</vt:lpstr>
      <vt:lpstr>HP001</vt:lpstr>
      <vt:lpstr>HP001 4 hàng</vt:lpstr>
      <vt:lpstr>HP001 Kieu 5H</vt:lpstr>
      <vt:lpstr>Itim</vt:lpstr>
      <vt:lpstr>Merriweather</vt:lpstr>
      <vt:lpstr>Muli</vt:lpstr>
      <vt:lpstr>Sniglet</vt:lpstr>
      <vt:lpstr>Times New Roman</vt:lpstr>
      <vt:lpstr>VNI-Times</vt:lpstr>
      <vt:lpstr>Wingdings</vt:lpstr>
      <vt:lpstr>Contents Slide Master</vt:lpstr>
      <vt:lpstr>Section Break Slide Master</vt:lpstr>
      <vt:lpstr>Friar template</vt:lpstr>
      <vt:lpstr>1_Office 主题​​</vt:lpstr>
      <vt:lpstr>2_Office Theme</vt:lpstr>
      <vt:lpstr>1_Contents Slide Master</vt:lpstr>
      <vt:lpstr>Online Notebook by Slidesgo</vt:lpstr>
      <vt:lpstr>1_Section Break Slide Master</vt:lpstr>
      <vt:lpstr>Cover and End Slide Master</vt:lpstr>
      <vt:lpstr>2_Contents Slide Master</vt:lpstr>
      <vt:lpstr>3_Contents Slide Master</vt:lpstr>
      <vt:lpstr>Equation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okgoogle123987@gmail.com</dc:creator>
  <cp:lastModifiedBy>loltntvl@gmail.com</cp:lastModifiedBy>
  <cp:revision>76</cp:revision>
  <dcterms:created xsi:type="dcterms:W3CDTF">2021-10-11T03:30:40Z</dcterms:created>
  <dcterms:modified xsi:type="dcterms:W3CDTF">2021-12-05T15:02:26Z</dcterms:modified>
</cp:coreProperties>
</file>