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92" r:id="rId4"/>
    <p:sldId id="293" r:id="rId5"/>
    <p:sldId id="302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3" r:id="rId15"/>
    <p:sldId id="282" r:id="rId16"/>
    <p:sldId id="284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7" y="47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E8D086-EF8B-4AE2-A17C-C9CF6DEAC7E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12/7/2021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3F13B-D477-4954-A8A1-F682B43D9F7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743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E8D086-EF8B-4AE2-A17C-C9CF6DEAC7E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12/7/2021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3F13B-D477-4954-A8A1-F682B43D9F7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800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E8D086-EF8B-4AE2-A17C-C9CF6DEAC7E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12/7/2021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3F13B-D477-4954-A8A1-F682B43D9F7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602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219200" y="277813"/>
            <a:ext cx="103632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38A411-6DAB-4441-BE5C-3A790B24A825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033581"/>
      </p:ext>
    </p:extLst>
  </p:cSld>
  <p:clrMapOvr>
    <a:masterClrMapping/>
  </p:clrMapOvr>
  <p:transition advClick="0"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2013F8-4ABC-41B0-BA26-E88574ECBAA8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483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8D086-EF8B-4AE2-A17C-C9CF6DEAC7E0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9D3F13B-D477-4954-A8A1-F682B43D9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1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75219"/>
            <a:ext cx="9144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1"/>
            <a:ext cx="9144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636839" y="2963863"/>
            <a:ext cx="6096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39546" y="2963862"/>
            <a:ext cx="63246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21"/>
          <p:cNvSpPr txBox="1">
            <a:spLocks/>
          </p:cNvSpPr>
          <p:nvPr/>
        </p:nvSpPr>
        <p:spPr bwMode="auto">
          <a:xfrm>
            <a:off x="2209800" y="2327035"/>
            <a:ext cx="7772400" cy="1531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Thủ</a:t>
            </a:r>
            <a:r>
              <a:rPr kumimoji="0" lang="en-US" sz="50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0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công</a:t>
            </a:r>
            <a:endParaRPr kumimoji="0" lang="en-US" sz="50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Title 21"/>
          <p:cNvSpPr txBox="1">
            <a:spLocks/>
          </p:cNvSpPr>
          <p:nvPr/>
        </p:nvSpPr>
        <p:spPr bwMode="auto">
          <a:xfrm>
            <a:off x="2357846" y="3833739"/>
            <a:ext cx="7772400" cy="98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Cắt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dán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H, U</a:t>
            </a:r>
          </a:p>
        </p:txBody>
      </p:sp>
      <p:sp>
        <p:nvSpPr>
          <p:cNvPr id="11" name="Title 21"/>
          <p:cNvSpPr txBox="1">
            <a:spLocks/>
          </p:cNvSpPr>
          <p:nvPr/>
        </p:nvSpPr>
        <p:spPr bwMode="auto">
          <a:xfrm>
            <a:off x="927144" y="1103692"/>
            <a:ext cx="9982200" cy="98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Thứ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vi-VN" sz="5000" noProof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vi-VN" sz="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tháng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r>
              <a:rPr kumimoji="0" lang="vi-VN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năm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334823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49"/>
    </mc:Choice>
    <mc:Fallback xmlns="">
      <p:transition spd="slow" advTm="160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85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385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85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385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88"/>
          <p:cNvSpPr txBox="1">
            <a:spLocks noChangeArrowheads="1"/>
          </p:cNvSpPr>
          <p:nvPr/>
        </p:nvSpPr>
        <p:spPr bwMode="auto">
          <a:xfrm rot="5400000">
            <a:off x="5943600" y="2747963"/>
            <a:ext cx="106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</a:t>
            </a:r>
          </a:p>
        </p:txBody>
      </p:sp>
      <p:grpSp>
        <p:nvGrpSpPr>
          <p:cNvPr id="25604" name="Group 89"/>
          <p:cNvGrpSpPr>
            <a:grpSpLocks/>
          </p:cNvGrpSpPr>
          <p:nvPr/>
        </p:nvGrpSpPr>
        <p:grpSpPr bwMode="auto">
          <a:xfrm rot="346682">
            <a:off x="6417469" y="2661473"/>
            <a:ext cx="328613" cy="1355725"/>
            <a:chOff x="1968" y="1275"/>
            <a:chExt cx="192" cy="1024"/>
          </a:xfrm>
        </p:grpSpPr>
        <p:grpSp>
          <p:nvGrpSpPr>
            <p:cNvPr id="25636" name="Group 90"/>
            <p:cNvGrpSpPr>
              <a:grpSpLocks/>
            </p:cNvGrpSpPr>
            <p:nvPr/>
          </p:nvGrpSpPr>
          <p:grpSpPr bwMode="auto">
            <a:xfrm>
              <a:off x="1968" y="1275"/>
              <a:ext cx="192" cy="1024"/>
              <a:chOff x="4752" y="594"/>
              <a:chExt cx="192" cy="1024"/>
            </a:xfrm>
          </p:grpSpPr>
          <p:sp>
            <p:nvSpPr>
              <p:cNvPr id="25643" name="Rectangle 91"/>
              <p:cNvSpPr>
                <a:spLocks noChangeArrowheads="1"/>
              </p:cNvSpPr>
              <p:nvPr/>
            </p:nvSpPr>
            <p:spPr bwMode="auto">
              <a:xfrm>
                <a:off x="4752" y="1106"/>
                <a:ext cx="192" cy="5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644" name="Rectangle 92"/>
              <p:cNvSpPr>
                <a:spLocks noChangeArrowheads="1"/>
              </p:cNvSpPr>
              <p:nvPr/>
            </p:nvSpPr>
            <p:spPr bwMode="auto">
              <a:xfrm>
                <a:off x="4752" y="594"/>
                <a:ext cx="192" cy="5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5637" name="Line 93"/>
            <p:cNvSpPr>
              <a:spLocks noChangeShapeType="1"/>
            </p:cNvSpPr>
            <p:nvPr/>
          </p:nvSpPr>
          <p:spPr bwMode="auto">
            <a:xfrm flipH="1">
              <a:off x="1968" y="1296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5638" name="Line 94"/>
            <p:cNvSpPr>
              <a:spLocks noChangeShapeType="1"/>
            </p:cNvSpPr>
            <p:nvPr/>
          </p:nvSpPr>
          <p:spPr bwMode="auto">
            <a:xfrm flipH="1">
              <a:off x="1968" y="139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5639" name="Line 95"/>
            <p:cNvSpPr>
              <a:spLocks noChangeShapeType="1"/>
            </p:cNvSpPr>
            <p:nvPr/>
          </p:nvSpPr>
          <p:spPr bwMode="auto">
            <a:xfrm flipH="1">
              <a:off x="2016" y="16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5640" name="Line 96"/>
            <p:cNvSpPr>
              <a:spLocks noChangeShapeType="1"/>
            </p:cNvSpPr>
            <p:nvPr/>
          </p:nvSpPr>
          <p:spPr bwMode="auto">
            <a:xfrm flipH="1">
              <a:off x="2016" y="1824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5641" name="Line 97"/>
            <p:cNvSpPr>
              <a:spLocks noChangeShapeType="1"/>
            </p:cNvSpPr>
            <p:nvPr/>
          </p:nvSpPr>
          <p:spPr bwMode="auto">
            <a:xfrm flipH="1">
              <a:off x="2016" y="196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5642" name="Line 98"/>
            <p:cNvSpPr>
              <a:spLocks noChangeShapeType="1"/>
            </p:cNvSpPr>
            <p:nvPr/>
          </p:nvSpPr>
          <p:spPr bwMode="auto">
            <a:xfrm flipH="1">
              <a:off x="2016" y="211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25605" name="Group 99"/>
          <p:cNvGrpSpPr>
            <a:grpSpLocks/>
          </p:cNvGrpSpPr>
          <p:nvPr/>
        </p:nvGrpSpPr>
        <p:grpSpPr bwMode="auto">
          <a:xfrm rot="21378284">
            <a:off x="6415089" y="4702175"/>
            <a:ext cx="333375" cy="1354138"/>
            <a:chOff x="1968" y="2813"/>
            <a:chExt cx="192" cy="1024"/>
          </a:xfrm>
        </p:grpSpPr>
        <p:grpSp>
          <p:nvGrpSpPr>
            <p:cNvPr id="25627" name="Group 100"/>
            <p:cNvGrpSpPr>
              <a:grpSpLocks/>
            </p:cNvGrpSpPr>
            <p:nvPr/>
          </p:nvGrpSpPr>
          <p:grpSpPr bwMode="auto">
            <a:xfrm>
              <a:off x="1968" y="2813"/>
              <a:ext cx="192" cy="1024"/>
              <a:chOff x="4752" y="2130"/>
              <a:chExt cx="192" cy="1024"/>
            </a:xfrm>
          </p:grpSpPr>
          <p:sp>
            <p:nvSpPr>
              <p:cNvPr id="25634" name="Rectangle 101"/>
              <p:cNvSpPr>
                <a:spLocks noChangeArrowheads="1"/>
              </p:cNvSpPr>
              <p:nvPr/>
            </p:nvSpPr>
            <p:spPr bwMode="auto">
              <a:xfrm>
                <a:off x="4752" y="2642"/>
                <a:ext cx="192" cy="5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635" name="Rectangle 102"/>
              <p:cNvSpPr>
                <a:spLocks noChangeArrowheads="1"/>
              </p:cNvSpPr>
              <p:nvPr/>
            </p:nvSpPr>
            <p:spPr bwMode="auto">
              <a:xfrm>
                <a:off x="4752" y="2130"/>
                <a:ext cx="192" cy="5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5628" name="Line 103"/>
            <p:cNvSpPr>
              <a:spLocks noChangeShapeType="1"/>
            </p:cNvSpPr>
            <p:nvPr/>
          </p:nvSpPr>
          <p:spPr bwMode="auto">
            <a:xfrm flipH="1">
              <a:off x="2016" y="288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5629" name="Line 104"/>
            <p:cNvSpPr>
              <a:spLocks noChangeShapeType="1"/>
            </p:cNvSpPr>
            <p:nvPr/>
          </p:nvSpPr>
          <p:spPr bwMode="auto">
            <a:xfrm flipH="1">
              <a:off x="1968" y="3024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5630" name="Line 105"/>
            <p:cNvSpPr>
              <a:spLocks noChangeShapeType="1"/>
            </p:cNvSpPr>
            <p:nvPr/>
          </p:nvSpPr>
          <p:spPr bwMode="auto">
            <a:xfrm flipH="1">
              <a:off x="2016" y="321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5631" name="Line 106"/>
            <p:cNvSpPr>
              <a:spLocks noChangeShapeType="1"/>
            </p:cNvSpPr>
            <p:nvPr/>
          </p:nvSpPr>
          <p:spPr bwMode="auto">
            <a:xfrm flipH="1">
              <a:off x="1968" y="3360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5632" name="Line 107"/>
            <p:cNvSpPr>
              <a:spLocks noChangeShapeType="1"/>
            </p:cNvSpPr>
            <p:nvPr/>
          </p:nvSpPr>
          <p:spPr bwMode="auto">
            <a:xfrm flipH="1">
              <a:off x="2016" y="3504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5633" name="Line 108"/>
            <p:cNvSpPr>
              <a:spLocks noChangeShapeType="1"/>
            </p:cNvSpPr>
            <p:nvPr/>
          </p:nvSpPr>
          <p:spPr bwMode="auto">
            <a:xfrm flipH="1">
              <a:off x="2016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25606" name="Group 109"/>
          <p:cNvGrpSpPr>
            <a:grpSpLocks/>
          </p:cNvGrpSpPr>
          <p:nvPr/>
        </p:nvGrpSpPr>
        <p:grpSpPr bwMode="auto">
          <a:xfrm>
            <a:off x="5753416" y="2473234"/>
            <a:ext cx="919163" cy="3810000"/>
            <a:chOff x="765" y="1104"/>
            <a:chExt cx="579" cy="2880"/>
          </a:xfrm>
        </p:grpSpPr>
        <p:grpSp>
          <p:nvGrpSpPr>
            <p:cNvPr id="25610" name="Group 110"/>
            <p:cNvGrpSpPr>
              <a:grpSpLocks/>
            </p:cNvGrpSpPr>
            <p:nvPr/>
          </p:nvGrpSpPr>
          <p:grpSpPr bwMode="auto">
            <a:xfrm>
              <a:off x="765" y="1248"/>
              <a:ext cx="579" cy="2574"/>
              <a:chOff x="1248" y="1272"/>
              <a:chExt cx="579" cy="2568"/>
            </a:xfrm>
          </p:grpSpPr>
          <p:sp>
            <p:nvSpPr>
              <p:cNvPr id="25612" name="Line 111"/>
              <p:cNvSpPr>
                <a:spLocks noChangeShapeType="1"/>
              </p:cNvSpPr>
              <p:nvPr/>
            </p:nvSpPr>
            <p:spPr bwMode="auto">
              <a:xfrm>
                <a:off x="1620" y="2832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25613" name="Group 112"/>
              <p:cNvGrpSpPr>
                <a:grpSpLocks/>
              </p:cNvGrpSpPr>
              <p:nvPr/>
            </p:nvGrpSpPr>
            <p:grpSpPr bwMode="auto">
              <a:xfrm>
                <a:off x="1248" y="1272"/>
                <a:ext cx="579" cy="2568"/>
                <a:chOff x="1581" y="1272"/>
                <a:chExt cx="579" cy="2568"/>
              </a:xfrm>
            </p:grpSpPr>
            <p:sp>
              <p:nvSpPr>
                <p:cNvPr id="25614" name="Rectangle 113"/>
                <p:cNvSpPr>
                  <a:spLocks noChangeArrowheads="1"/>
                </p:cNvSpPr>
                <p:nvPr/>
              </p:nvSpPr>
              <p:spPr bwMode="auto">
                <a:xfrm>
                  <a:off x="1584" y="3328"/>
                  <a:ext cx="384" cy="5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615" name="Rectangle 114"/>
                <p:cNvSpPr>
                  <a:spLocks noChangeArrowheads="1"/>
                </p:cNvSpPr>
                <p:nvPr/>
              </p:nvSpPr>
              <p:spPr bwMode="auto">
                <a:xfrm>
                  <a:off x="1584" y="2816"/>
                  <a:ext cx="384" cy="5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616" name="Rectangle 115"/>
                <p:cNvSpPr>
                  <a:spLocks noChangeArrowheads="1"/>
                </p:cNvSpPr>
                <p:nvPr/>
              </p:nvSpPr>
              <p:spPr bwMode="auto">
                <a:xfrm>
                  <a:off x="1584" y="2304"/>
                  <a:ext cx="384" cy="5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617" name="Rectangle 116"/>
                <p:cNvSpPr>
                  <a:spLocks noChangeArrowheads="1"/>
                </p:cNvSpPr>
                <p:nvPr/>
              </p:nvSpPr>
              <p:spPr bwMode="auto">
                <a:xfrm>
                  <a:off x="1584" y="1792"/>
                  <a:ext cx="384" cy="5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618" name="Rectangle 117"/>
                <p:cNvSpPr>
                  <a:spLocks noChangeArrowheads="1"/>
                </p:cNvSpPr>
                <p:nvPr/>
              </p:nvSpPr>
              <p:spPr bwMode="auto">
                <a:xfrm>
                  <a:off x="1584" y="1280"/>
                  <a:ext cx="384" cy="5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619" name="Rectangle 118"/>
                <p:cNvSpPr>
                  <a:spLocks noChangeArrowheads="1"/>
                </p:cNvSpPr>
                <p:nvPr/>
              </p:nvSpPr>
              <p:spPr bwMode="auto">
                <a:xfrm>
                  <a:off x="1968" y="2304"/>
                  <a:ext cx="192" cy="5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620" name="Line 119"/>
                <p:cNvSpPr>
                  <a:spLocks noChangeShapeType="1"/>
                </p:cNvSpPr>
                <p:nvPr/>
              </p:nvSpPr>
              <p:spPr bwMode="auto">
                <a:xfrm>
                  <a:off x="1584" y="1275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5621" name="Line 120"/>
                <p:cNvSpPr>
                  <a:spLocks noChangeShapeType="1"/>
                </p:cNvSpPr>
                <p:nvPr/>
              </p:nvSpPr>
              <p:spPr bwMode="auto">
                <a:xfrm>
                  <a:off x="1581" y="1272"/>
                  <a:ext cx="0" cy="256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5622" name="Line 121"/>
                <p:cNvSpPr>
                  <a:spLocks noChangeShapeType="1"/>
                </p:cNvSpPr>
                <p:nvPr/>
              </p:nvSpPr>
              <p:spPr bwMode="auto">
                <a:xfrm>
                  <a:off x="1584" y="3840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5623" name="Line 122"/>
                <p:cNvSpPr>
                  <a:spLocks noChangeShapeType="1"/>
                </p:cNvSpPr>
                <p:nvPr/>
              </p:nvSpPr>
              <p:spPr bwMode="auto">
                <a:xfrm flipV="1">
                  <a:off x="2160" y="2304"/>
                  <a:ext cx="0" cy="52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5624" name="Line 123"/>
                <p:cNvSpPr>
                  <a:spLocks noChangeShapeType="1"/>
                </p:cNvSpPr>
                <p:nvPr/>
              </p:nvSpPr>
              <p:spPr bwMode="auto">
                <a:xfrm>
                  <a:off x="1968" y="2304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5625" name="Line 124"/>
                <p:cNvSpPr>
                  <a:spLocks noChangeShapeType="1"/>
                </p:cNvSpPr>
                <p:nvPr/>
              </p:nvSpPr>
              <p:spPr bwMode="auto">
                <a:xfrm flipV="1">
                  <a:off x="1968" y="1296"/>
                  <a:ext cx="0" cy="100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5626" name="Line 125"/>
                <p:cNvSpPr>
                  <a:spLocks noChangeShapeType="1"/>
                </p:cNvSpPr>
                <p:nvPr/>
              </p:nvSpPr>
              <p:spPr bwMode="auto">
                <a:xfrm flipV="1">
                  <a:off x="1968" y="2832"/>
                  <a:ext cx="0" cy="100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5611" name="Line 126"/>
            <p:cNvSpPr>
              <a:spLocks noChangeShapeType="1"/>
            </p:cNvSpPr>
            <p:nvPr/>
          </p:nvSpPr>
          <p:spPr bwMode="auto">
            <a:xfrm>
              <a:off x="1344" y="1104"/>
              <a:ext cx="0" cy="28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25607" name="Text Box 127"/>
          <p:cNvSpPr txBox="1">
            <a:spLocks noChangeArrowheads="1"/>
          </p:cNvSpPr>
          <p:nvPr/>
        </p:nvSpPr>
        <p:spPr bwMode="auto">
          <a:xfrm>
            <a:off x="6019800" y="6110288"/>
            <a:ext cx="129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</a:t>
            </a:r>
          </a:p>
        </p:txBody>
      </p:sp>
      <p:sp>
        <p:nvSpPr>
          <p:cNvPr id="25608" name="Rectangle 170"/>
          <p:cNvSpPr>
            <a:spLocks noChangeArrowheads="1"/>
          </p:cNvSpPr>
          <p:nvPr/>
        </p:nvSpPr>
        <p:spPr bwMode="auto">
          <a:xfrm>
            <a:off x="367937" y="1378728"/>
            <a:ext cx="385572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Bước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2: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Cắt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chữ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H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5" name="Rectangle 37"/>
          <p:cNvSpPr txBox="1">
            <a:spLocks noChangeArrowheads="1"/>
          </p:cNvSpPr>
          <p:nvPr/>
        </p:nvSpPr>
        <p:spPr bwMode="auto">
          <a:xfrm>
            <a:off x="527957" y="1930141"/>
            <a:ext cx="2903220" cy="2325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Tx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- </a:t>
            </a:r>
            <a:r>
              <a:rPr kumimoji="0" lang="vi-V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Dùng kéo cắt theo đường kẻ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bút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vi-V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chì</a:t>
            </a: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419343" y="0"/>
            <a:ext cx="60340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Hoạt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động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2: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Hướng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mẫu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8" name="Text Box 43"/>
          <p:cNvSpPr txBox="1">
            <a:spLocks noChangeArrowheads="1"/>
          </p:cNvSpPr>
          <p:nvPr/>
        </p:nvSpPr>
        <p:spPr bwMode="auto">
          <a:xfrm rot="15942537">
            <a:off x="6014253" y="5807003"/>
            <a:ext cx="106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</a:t>
            </a:r>
          </a:p>
        </p:txBody>
      </p:sp>
    </p:spTree>
    <p:extLst>
      <p:ext uri="{BB962C8B-B14F-4D97-AF65-F5344CB8AC3E}">
        <p14:creationId xmlns:p14="http://schemas.microsoft.com/office/powerpoint/2010/main" val="753244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956 L -0.00482 0.131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-0.01289 -0.2377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" y="-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3" grpId="1"/>
      <p:bldP spid="58" grpId="0"/>
      <p:bldP spid="5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7" name="Group 45"/>
          <p:cNvGrpSpPr>
            <a:grpSpLocks/>
          </p:cNvGrpSpPr>
          <p:nvPr/>
        </p:nvGrpSpPr>
        <p:grpSpPr bwMode="auto">
          <a:xfrm rot="346682">
            <a:off x="3268160" y="2000028"/>
            <a:ext cx="328613" cy="1355725"/>
            <a:chOff x="1968" y="1275"/>
            <a:chExt cx="192" cy="1024"/>
          </a:xfrm>
        </p:grpSpPr>
        <p:grpSp>
          <p:nvGrpSpPr>
            <p:cNvPr id="26660" name="Group 46"/>
            <p:cNvGrpSpPr>
              <a:grpSpLocks/>
            </p:cNvGrpSpPr>
            <p:nvPr/>
          </p:nvGrpSpPr>
          <p:grpSpPr bwMode="auto">
            <a:xfrm>
              <a:off x="1968" y="1275"/>
              <a:ext cx="192" cy="1024"/>
              <a:chOff x="4752" y="594"/>
              <a:chExt cx="192" cy="1024"/>
            </a:xfrm>
          </p:grpSpPr>
          <p:sp>
            <p:nvSpPr>
              <p:cNvPr id="26667" name="Rectangle 47"/>
              <p:cNvSpPr>
                <a:spLocks noChangeArrowheads="1"/>
              </p:cNvSpPr>
              <p:nvPr/>
            </p:nvSpPr>
            <p:spPr bwMode="auto">
              <a:xfrm>
                <a:off x="4752" y="1106"/>
                <a:ext cx="192" cy="5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668" name="Rectangle 48"/>
              <p:cNvSpPr>
                <a:spLocks noChangeArrowheads="1"/>
              </p:cNvSpPr>
              <p:nvPr/>
            </p:nvSpPr>
            <p:spPr bwMode="auto">
              <a:xfrm>
                <a:off x="4752" y="594"/>
                <a:ext cx="192" cy="5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6661" name="Line 49"/>
            <p:cNvSpPr>
              <a:spLocks noChangeShapeType="1"/>
            </p:cNvSpPr>
            <p:nvPr/>
          </p:nvSpPr>
          <p:spPr bwMode="auto">
            <a:xfrm flipH="1">
              <a:off x="1968" y="1296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6662" name="Line 50"/>
            <p:cNvSpPr>
              <a:spLocks noChangeShapeType="1"/>
            </p:cNvSpPr>
            <p:nvPr/>
          </p:nvSpPr>
          <p:spPr bwMode="auto">
            <a:xfrm flipH="1">
              <a:off x="1968" y="139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6663" name="Line 51"/>
            <p:cNvSpPr>
              <a:spLocks noChangeShapeType="1"/>
            </p:cNvSpPr>
            <p:nvPr/>
          </p:nvSpPr>
          <p:spPr bwMode="auto">
            <a:xfrm flipH="1">
              <a:off x="2016" y="16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6664" name="Line 52"/>
            <p:cNvSpPr>
              <a:spLocks noChangeShapeType="1"/>
            </p:cNvSpPr>
            <p:nvPr/>
          </p:nvSpPr>
          <p:spPr bwMode="auto">
            <a:xfrm flipH="1">
              <a:off x="2016" y="1824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6665" name="Line 53"/>
            <p:cNvSpPr>
              <a:spLocks noChangeShapeType="1"/>
            </p:cNvSpPr>
            <p:nvPr/>
          </p:nvSpPr>
          <p:spPr bwMode="auto">
            <a:xfrm flipH="1">
              <a:off x="2016" y="196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6666" name="Line 54"/>
            <p:cNvSpPr>
              <a:spLocks noChangeShapeType="1"/>
            </p:cNvSpPr>
            <p:nvPr/>
          </p:nvSpPr>
          <p:spPr bwMode="auto">
            <a:xfrm flipH="1">
              <a:off x="2016" y="211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26628" name="Group 55"/>
          <p:cNvGrpSpPr>
            <a:grpSpLocks/>
          </p:cNvGrpSpPr>
          <p:nvPr/>
        </p:nvGrpSpPr>
        <p:grpSpPr bwMode="auto">
          <a:xfrm rot="21398957">
            <a:off x="3249563" y="4047146"/>
            <a:ext cx="333375" cy="1354137"/>
            <a:chOff x="1968" y="2813"/>
            <a:chExt cx="192" cy="1024"/>
          </a:xfrm>
        </p:grpSpPr>
        <p:grpSp>
          <p:nvGrpSpPr>
            <p:cNvPr id="26651" name="Group 56"/>
            <p:cNvGrpSpPr>
              <a:grpSpLocks/>
            </p:cNvGrpSpPr>
            <p:nvPr/>
          </p:nvGrpSpPr>
          <p:grpSpPr bwMode="auto">
            <a:xfrm>
              <a:off x="1968" y="2813"/>
              <a:ext cx="192" cy="1024"/>
              <a:chOff x="4752" y="2130"/>
              <a:chExt cx="192" cy="1024"/>
            </a:xfrm>
          </p:grpSpPr>
          <p:sp>
            <p:nvSpPr>
              <p:cNvPr id="26658" name="Rectangle 57"/>
              <p:cNvSpPr>
                <a:spLocks noChangeArrowheads="1"/>
              </p:cNvSpPr>
              <p:nvPr/>
            </p:nvSpPr>
            <p:spPr bwMode="auto">
              <a:xfrm>
                <a:off x="4752" y="2642"/>
                <a:ext cx="192" cy="5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659" name="Rectangle 58"/>
              <p:cNvSpPr>
                <a:spLocks noChangeArrowheads="1"/>
              </p:cNvSpPr>
              <p:nvPr/>
            </p:nvSpPr>
            <p:spPr bwMode="auto">
              <a:xfrm>
                <a:off x="4752" y="2130"/>
                <a:ext cx="192" cy="5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6652" name="Line 59"/>
            <p:cNvSpPr>
              <a:spLocks noChangeShapeType="1"/>
            </p:cNvSpPr>
            <p:nvPr/>
          </p:nvSpPr>
          <p:spPr bwMode="auto">
            <a:xfrm flipH="1">
              <a:off x="2016" y="288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6653" name="Line 60"/>
            <p:cNvSpPr>
              <a:spLocks noChangeShapeType="1"/>
            </p:cNvSpPr>
            <p:nvPr/>
          </p:nvSpPr>
          <p:spPr bwMode="auto">
            <a:xfrm flipH="1">
              <a:off x="1968" y="3024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6654" name="Line 61"/>
            <p:cNvSpPr>
              <a:spLocks noChangeShapeType="1"/>
            </p:cNvSpPr>
            <p:nvPr/>
          </p:nvSpPr>
          <p:spPr bwMode="auto">
            <a:xfrm flipH="1">
              <a:off x="2016" y="321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6655" name="Line 62"/>
            <p:cNvSpPr>
              <a:spLocks noChangeShapeType="1"/>
            </p:cNvSpPr>
            <p:nvPr/>
          </p:nvSpPr>
          <p:spPr bwMode="auto">
            <a:xfrm flipH="1">
              <a:off x="1968" y="3360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6656" name="Line 63"/>
            <p:cNvSpPr>
              <a:spLocks noChangeShapeType="1"/>
            </p:cNvSpPr>
            <p:nvPr/>
          </p:nvSpPr>
          <p:spPr bwMode="auto">
            <a:xfrm flipH="1">
              <a:off x="2016" y="3504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6657" name="Line 64"/>
            <p:cNvSpPr>
              <a:spLocks noChangeShapeType="1"/>
            </p:cNvSpPr>
            <p:nvPr/>
          </p:nvSpPr>
          <p:spPr bwMode="auto">
            <a:xfrm flipH="1">
              <a:off x="2016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26629" name="Group 65"/>
          <p:cNvGrpSpPr>
            <a:grpSpLocks/>
          </p:cNvGrpSpPr>
          <p:nvPr/>
        </p:nvGrpSpPr>
        <p:grpSpPr bwMode="auto">
          <a:xfrm>
            <a:off x="2591150" y="1807443"/>
            <a:ext cx="919163" cy="3810000"/>
            <a:chOff x="765" y="1104"/>
            <a:chExt cx="579" cy="2880"/>
          </a:xfrm>
        </p:grpSpPr>
        <p:grpSp>
          <p:nvGrpSpPr>
            <p:cNvPr id="26634" name="Group 66"/>
            <p:cNvGrpSpPr>
              <a:grpSpLocks/>
            </p:cNvGrpSpPr>
            <p:nvPr/>
          </p:nvGrpSpPr>
          <p:grpSpPr bwMode="auto">
            <a:xfrm>
              <a:off x="765" y="1248"/>
              <a:ext cx="579" cy="2574"/>
              <a:chOff x="1248" y="1272"/>
              <a:chExt cx="579" cy="2568"/>
            </a:xfrm>
          </p:grpSpPr>
          <p:sp>
            <p:nvSpPr>
              <p:cNvPr id="26636" name="Line 67"/>
              <p:cNvSpPr>
                <a:spLocks noChangeShapeType="1"/>
              </p:cNvSpPr>
              <p:nvPr/>
            </p:nvSpPr>
            <p:spPr bwMode="auto">
              <a:xfrm>
                <a:off x="1620" y="2832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26637" name="Group 68"/>
              <p:cNvGrpSpPr>
                <a:grpSpLocks/>
              </p:cNvGrpSpPr>
              <p:nvPr/>
            </p:nvGrpSpPr>
            <p:grpSpPr bwMode="auto">
              <a:xfrm>
                <a:off x="1248" y="1272"/>
                <a:ext cx="579" cy="2568"/>
                <a:chOff x="1581" y="1272"/>
                <a:chExt cx="579" cy="2568"/>
              </a:xfrm>
            </p:grpSpPr>
            <p:sp>
              <p:nvSpPr>
                <p:cNvPr id="26638" name="Rectangle 69"/>
                <p:cNvSpPr>
                  <a:spLocks noChangeArrowheads="1"/>
                </p:cNvSpPr>
                <p:nvPr/>
              </p:nvSpPr>
              <p:spPr bwMode="auto">
                <a:xfrm>
                  <a:off x="1584" y="3328"/>
                  <a:ext cx="384" cy="5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639" name="Rectangle 70"/>
                <p:cNvSpPr>
                  <a:spLocks noChangeArrowheads="1"/>
                </p:cNvSpPr>
                <p:nvPr/>
              </p:nvSpPr>
              <p:spPr bwMode="auto">
                <a:xfrm>
                  <a:off x="1584" y="2816"/>
                  <a:ext cx="384" cy="5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640" name="Rectangle 71"/>
                <p:cNvSpPr>
                  <a:spLocks noChangeArrowheads="1"/>
                </p:cNvSpPr>
                <p:nvPr/>
              </p:nvSpPr>
              <p:spPr bwMode="auto">
                <a:xfrm>
                  <a:off x="1584" y="2304"/>
                  <a:ext cx="384" cy="5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641" name="Rectangle 72"/>
                <p:cNvSpPr>
                  <a:spLocks noChangeArrowheads="1"/>
                </p:cNvSpPr>
                <p:nvPr/>
              </p:nvSpPr>
              <p:spPr bwMode="auto">
                <a:xfrm>
                  <a:off x="1584" y="1792"/>
                  <a:ext cx="384" cy="5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642" name="Rectangle 73"/>
                <p:cNvSpPr>
                  <a:spLocks noChangeArrowheads="1"/>
                </p:cNvSpPr>
                <p:nvPr/>
              </p:nvSpPr>
              <p:spPr bwMode="auto">
                <a:xfrm>
                  <a:off x="1584" y="1280"/>
                  <a:ext cx="384" cy="5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643" name="Rectangle 74"/>
                <p:cNvSpPr>
                  <a:spLocks noChangeArrowheads="1"/>
                </p:cNvSpPr>
                <p:nvPr/>
              </p:nvSpPr>
              <p:spPr bwMode="auto">
                <a:xfrm>
                  <a:off x="1968" y="2304"/>
                  <a:ext cx="192" cy="5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644" name="Line 75"/>
                <p:cNvSpPr>
                  <a:spLocks noChangeShapeType="1"/>
                </p:cNvSpPr>
                <p:nvPr/>
              </p:nvSpPr>
              <p:spPr bwMode="auto">
                <a:xfrm>
                  <a:off x="1584" y="1275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6645" name="Line 76"/>
                <p:cNvSpPr>
                  <a:spLocks noChangeShapeType="1"/>
                </p:cNvSpPr>
                <p:nvPr/>
              </p:nvSpPr>
              <p:spPr bwMode="auto">
                <a:xfrm>
                  <a:off x="1581" y="1272"/>
                  <a:ext cx="0" cy="256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6646" name="Line 77"/>
                <p:cNvSpPr>
                  <a:spLocks noChangeShapeType="1"/>
                </p:cNvSpPr>
                <p:nvPr/>
              </p:nvSpPr>
              <p:spPr bwMode="auto">
                <a:xfrm>
                  <a:off x="1584" y="3840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6647" name="Line 78"/>
                <p:cNvSpPr>
                  <a:spLocks noChangeShapeType="1"/>
                </p:cNvSpPr>
                <p:nvPr/>
              </p:nvSpPr>
              <p:spPr bwMode="auto">
                <a:xfrm flipV="1">
                  <a:off x="2160" y="2304"/>
                  <a:ext cx="0" cy="52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6648" name="Line 79"/>
                <p:cNvSpPr>
                  <a:spLocks noChangeShapeType="1"/>
                </p:cNvSpPr>
                <p:nvPr/>
              </p:nvSpPr>
              <p:spPr bwMode="auto">
                <a:xfrm>
                  <a:off x="1968" y="2304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6649" name="Line 80"/>
                <p:cNvSpPr>
                  <a:spLocks noChangeShapeType="1"/>
                </p:cNvSpPr>
                <p:nvPr/>
              </p:nvSpPr>
              <p:spPr bwMode="auto">
                <a:xfrm flipV="1">
                  <a:off x="1968" y="1296"/>
                  <a:ext cx="0" cy="100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6650" name="Line 81"/>
                <p:cNvSpPr>
                  <a:spLocks noChangeShapeType="1"/>
                </p:cNvSpPr>
                <p:nvPr/>
              </p:nvSpPr>
              <p:spPr bwMode="auto">
                <a:xfrm flipV="1">
                  <a:off x="1968" y="2832"/>
                  <a:ext cx="0" cy="100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6635" name="Line 82"/>
            <p:cNvSpPr>
              <a:spLocks noChangeShapeType="1"/>
            </p:cNvSpPr>
            <p:nvPr/>
          </p:nvSpPr>
          <p:spPr bwMode="auto">
            <a:xfrm>
              <a:off x="1344" y="1104"/>
              <a:ext cx="0" cy="28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26630" name="Text Box 228"/>
          <p:cNvSpPr txBox="1">
            <a:spLocks noChangeArrowheads="1"/>
          </p:cNvSpPr>
          <p:nvPr/>
        </p:nvSpPr>
        <p:spPr bwMode="auto">
          <a:xfrm>
            <a:off x="5715000" y="6262688"/>
            <a:ext cx="129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</a:t>
            </a:r>
          </a:p>
        </p:txBody>
      </p:sp>
      <p:sp>
        <p:nvSpPr>
          <p:cNvPr id="26632" name="Rectangle 170"/>
          <p:cNvSpPr>
            <a:spLocks noChangeArrowheads="1"/>
          </p:cNvSpPr>
          <p:nvPr/>
        </p:nvSpPr>
        <p:spPr bwMode="auto">
          <a:xfrm>
            <a:off x="943179" y="1035390"/>
            <a:ext cx="343866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Bước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2: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Cắt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chữ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H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45" name="Group 18"/>
          <p:cNvGrpSpPr>
            <a:grpSpLocks/>
          </p:cNvGrpSpPr>
          <p:nvPr/>
        </p:nvGrpSpPr>
        <p:grpSpPr bwMode="auto">
          <a:xfrm>
            <a:off x="6453430" y="2037264"/>
            <a:ext cx="1958475" cy="3285214"/>
            <a:chOff x="1344" y="866"/>
            <a:chExt cx="1152" cy="2560"/>
          </a:xfrm>
        </p:grpSpPr>
        <p:sp>
          <p:nvSpPr>
            <p:cNvPr id="47" name="Rectangle 19"/>
            <p:cNvSpPr>
              <a:spLocks noChangeArrowheads="1"/>
            </p:cNvSpPr>
            <p:nvPr/>
          </p:nvSpPr>
          <p:spPr bwMode="auto">
            <a:xfrm>
              <a:off x="2112" y="2914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8" name="Rectangle 20"/>
            <p:cNvSpPr>
              <a:spLocks noChangeArrowheads="1"/>
            </p:cNvSpPr>
            <p:nvPr/>
          </p:nvSpPr>
          <p:spPr bwMode="auto">
            <a:xfrm>
              <a:off x="1344" y="2914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9" name="Rectangle 21"/>
            <p:cNvSpPr>
              <a:spLocks noChangeArrowheads="1"/>
            </p:cNvSpPr>
            <p:nvPr/>
          </p:nvSpPr>
          <p:spPr bwMode="auto">
            <a:xfrm>
              <a:off x="2112" y="2402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0" name="Rectangle 22"/>
            <p:cNvSpPr>
              <a:spLocks noChangeArrowheads="1"/>
            </p:cNvSpPr>
            <p:nvPr/>
          </p:nvSpPr>
          <p:spPr bwMode="auto">
            <a:xfrm>
              <a:off x="1344" y="2402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" name="Rectangle 23"/>
            <p:cNvSpPr>
              <a:spLocks noChangeArrowheads="1"/>
            </p:cNvSpPr>
            <p:nvPr/>
          </p:nvSpPr>
          <p:spPr bwMode="auto">
            <a:xfrm>
              <a:off x="2112" y="1890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2" name="Rectangle 24"/>
            <p:cNvSpPr>
              <a:spLocks noChangeArrowheads="1"/>
            </p:cNvSpPr>
            <p:nvPr/>
          </p:nvSpPr>
          <p:spPr bwMode="auto">
            <a:xfrm>
              <a:off x="1728" y="1890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" name="Rectangle 25"/>
            <p:cNvSpPr>
              <a:spLocks noChangeArrowheads="1"/>
            </p:cNvSpPr>
            <p:nvPr/>
          </p:nvSpPr>
          <p:spPr bwMode="auto">
            <a:xfrm>
              <a:off x="1344" y="1890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" name="Rectangle 26"/>
            <p:cNvSpPr>
              <a:spLocks noChangeArrowheads="1"/>
            </p:cNvSpPr>
            <p:nvPr/>
          </p:nvSpPr>
          <p:spPr bwMode="auto">
            <a:xfrm>
              <a:off x="2112" y="1378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Rectangle 27"/>
            <p:cNvSpPr>
              <a:spLocks noChangeArrowheads="1"/>
            </p:cNvSpPr>
            <p:nvPr/>
          </p:nvSpPr>
          <p:spPr bwMode="auto">
            <a:xfrm>
              <a:off x="1344" y="1378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" name="Rectangle 28"/>
            <p:cNvSpPr>
              <a:spLocks noChangeArrowheads="1"/>
            </p:cNvSpPr>
            <p:nvPr/>
          </p:nvSpPr>
          <p:spPr bwMode="auto">
            <a:xfrm>
              <a:off x="2112" y="866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7" name="Rectangle 29"/>
            <p:cNvSpPr>
              <a:spLocks noChangeArrowheads="1"/>
            </p:cNvSpPr>
            <p:nvPr/>
          </p:nvSpPr>
          <p:spPr bwMode="auto">
            <a:xfrm>
              <a:off x="1344" y="866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58" name="Text Box 4"/>
          <p:cNvSpPr txBox="1">
            <a:spLocks noChangeArrowheads="1"/>
          </p:cNvSpPr>
          <p:nvPr/>
        </p:nvSpPr>
        <p:spPr bwMode="auto">
          <a:xfrm>
            <a:off x="419343" y="0"/>
            <a:ext cx="60340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Hoạt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động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2: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Hướng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mẫu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9" name="Text Box 22"/>
          <p:cNvSpPr txBox="1">
            <a:spLocks noChangeArrowheads="1"/>
          </p:cNvSpPr>
          <p:nvPr/>
        </p:nvSpPr>
        <p:spPr bwMode="auto">
          <a:xfrm rot="10800000">
            <a:off x="4381842" y="2950443"/>
            <a:ext cx="106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</a:t>
            </a:r>
          </a:p>
        </p:txBody>
      </p:sp>
      <p:sp>
        <p:nvSpPr>
          <p:cNvPr id="60" name="Text Box 117"/>
          <p:cNvSpPr txBox="1">
            <a:spLocks noChangeArrowheads="1"/>
          </p:cNvSpPr>
          <p:nvPr/>
        </p:nvSpPr>
        <p:spPr bwMode="auto">
          <a:xfrm rot="10800000">
            <a:off x="5615229" y="3750881"/>
            <a:ext cx="106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</a:t>
            </a:r>
          </a:p>
        </p:txBody>
      </p:sp>
    </p:spTree>
    <p:extLst>
      <p:ext uri="{BB962C8B-B14F-4D97-AF65-F5344CB8AC3E}">
        <p14:creationId xmlns:p14="http://schemas.microsoft.com/office/powerpoint/2010/main" val="15362076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4 3.7037E-7 L -0.15834 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6" presetClass="exit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-0.25 4.44444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59" grpId="1"/>
      <p:bldP spid="60" grpId="0"/>
      <p:bldP spid="6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7"/>
          <p:cNvSpPr txBox="1">
            <a:spLocks noChangeArrowheads="1"/>
          </p:cNvSpPr>
          <p:nvPr/>
        </p:nvSpPr>
        <p:spPr bwMode="auto">
          <a:xfrm rot="5400000">
            <a:off x="5257800" y="2362200"/>
            <a:ext cx="106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</a:t>
            </a:r>
          </a:p>
        </p:txBody>
      </p:sp>
      <p:sp>
        <p:nvSpPr>
          <p:cNvPr id="29700" name="Text Box 182"/>
          <p:cNvSpPr txBox="1">
            <a:spLocks noChangeArrowheads="1"/>
          </p:cNvSpPr>
          <p:nvPr/>
        </p:nvSpPr>
        <p:spPr bwMode="auto">
          <a:xfrm>
            <a:off x="5791200" y="60071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b)</a:t>
            </a:r>
          </a:p>
        </p:txBody>
      </p:sp>
      <p:sp>
        <p:nvSpPr>
          <p:cNvPr id="29701" name="Text Box 200"/>
          <p:cNvSpPr txBox="1">
            <a:spLocks noChangeArrowheads="1"/>
          </p:cNvSpPr>
          <p:nvPr/>
        </p:nvSpPr>
        <p:spPr bwMode="auto">
          <a:xfrm>
            <a:off x="7391400" y="3886201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9702" name="Group 245"/>
          <p:cNvGrpSpPr>
            <a:grpSpLocks/>
          </p:cNvGrpSpPr>
          <p:nvPr/>
        </p:nvGrpSpPr>
        <p:grpSpPr bwMode="auto">
          <a:xfrm>
            <a:off x="5181601" y="2514600"/>
            <a:ext cx="931863" cy="3657600"/>
            <a:chOff x="2301" y="1584"/>
            <a:chExt cx="587" cy="2352"/>
          </a:xfrm>
        </p:grpSpPr>
        <p:grpSp>
          <p:nvGrpSpPr>
            <p:cNvPr id="29706" name="Group 203"/>
            <p:cNvGrpSpPr>
              <a:grpSpLocks/>
            </p:cNvGrpSpPr>
            <p:nvPr/>
          </p:nvGrpSpPr>
          <p:grpSpPr bwMode="auto">
            <a:xfrm>
              <a:off x="2688" y="1696"/>
              <a:ext cx="192" cy="856"/>
              <a:chOff x="1968" y="1275"/>
              <a:chExt cx="192" cy="1024"/>
            </a:xfrm>
          </p:grpSpPr>
          <p:grpSp>
            <p:nvGrpSpPr>
              <p:cNvPr id="29730" name="Group 204"/>
              <p:cNvGrpSpPr>
                <a:grpSpLocks/>
              </p:cNvGrpSpPr>
              <p:nvPr/>
            </p:nvGrpSpPr>
            <p:grpSpPr bwMode="auto">
              <a:xfrm>
                <a:off x="1968" y="1275"/>
                <a:ext cx="192" cy="1024"/>
                <a:chOff x="4752" y="594"/>
                <a:chExt cx="192" cy="1024"/>
              </a:xfrm>
            </p:grpSpPr>
            <p:sp>
              <p:nvSpPr>
                <p:cNvPr id="29737" name="Rectangle 205"/>
                <p:cNvSpPr>
                  <a:spLocks noChangeArrowheads="1"/>
                </p:cNvSpPr>
                <p:nvPr/>
              </p:nvSpPr>
              <p:spPr bwMode="auto">
                <a:xfrm>
                  <a:off x="4752" y="1106"/>
                  <a:ext cx="192" cy="51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738" name="Rectangle 206"/>
                <p:cNvSpPr>
                  <a:spLocks noChangeArrowheads="1"/>
                </p:cNvSpPr>
                <p:nvPr/>
              </p:nvSpPr>
              <p:spPr bwMode="auto">
                <a:xfrm>
                  <a:off x="4752" y="594"/>
                  <a:ext cx="192" cy="51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9731" name="Line 207"/>
              <p:cNvSpPr>
                <a:spLocks noChangeShapeType="1"/>
              </p:cNvSpPr>
              <p:nvPr/>
            </p:nvSpPr>
            <p:spPr bwMode="auto">
              <a:xfrm flipH="1">
                <a:off x="1968" y="1296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9732" name="Line 208"/>
              <p:cNvSpPr>
                <a:spLocks noChangeShapeType="1"/>
              </p:cNvSpPr>
              <p:nvPr/>
            </p:nvSpPr>
            <p:spPr bwMode="auto">
              <a:xfrm flipH="1">
                <a:off x="1968" y="1392"/>
                <a:ext cx="19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9733" name="Line 209"/>
              <p:cNvSpPr>
                <a:spLocks noChangeShapeType="1"/>
              </p:cNvSpPr>
              <p:nvPr/>
            </p:nvSpPr>
            <p:spPr bwMode="auto">
              <a:xfrm flipH="1">
                <a:off x="2016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9734" name="Line 210"/>
              <p:cNvSpPr>
                <a:spLocks noChangeShapeType="1"/>
              </p:cNvSpPr>
              <p:nvPr/>
            </p:nvSpPr>
            <p:spPr bwMode="auto">
              <a:xfrm flipH="1">
                <a:off x="2016" y="1824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9735" name="Line 211"/>
              <p:cNvSpPr>
                <a:spLocks noChangeShapeType="1"/>
              </p:cNvSpPr>
              <p:nvPr/>
            </p:nvSpPr>
            <p:spPr bwMode="auto">
              <a:xfrm flipH="1">
                <a:off x="2016" y="196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9736" name="Line 212"/>
              <p:cNvSpPr>
                <a:spLocks noChangeShapeType="1"/>
              </p:cNvSpPr>
              <p:nvPr/>
            </p:nvSpPr>
            <p:spPr bwMode="auto">
              <a:xfrm flipH="1">
                <a:off x="2016" y="211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9707" name="Group 213"/>
            <p:cNvGrpSpPr>
              <a:grpSpLocks/>
            </p:cNvGrpSpPr>
            <p:nvPr/>
          </p:nvGrpSpPr>
          <p:grpSpPr bwMode="auto">
            <a:xfrm>
              <a:off x="2688" y="2544"/>
              <a:ext cx="189" cy="833"/>
              <a:chOff x="1968" y="2813"/>
              <a:chExt cx="192" cy="1024"/>
            </a:xfrm>
          </p:grpSpPr>
          <p:grpSp>
            <p:nvGrpSpPr>
              <p:cNvPr id="29721" name="Group 214"/>
              <p:cNvGrpSpPr>
                <a:grpSpLocks/>
              </p:cNvGrpSpPr>
              <p:nvPr/>
            </p:nvGrpSpPr>
            <p:grpSpPr bwMode="auto">
              <a:xfrm>
                <a:off x="1968" y="2813"/>
                <a:ext cx="192" cy="1024"/>
                <a:chOff x="4752" y="2130"/>
                <a:chExt cx="192" cy="1024"/>
              </a:xfrm>
            </p:grpSpPr>
            <p:sp>
              <p:nvSpPr>
                <p:cNvPr id="29728" name="Rectangle 215"/>
                <p:cNvSpPr>
                  <a:spLocks noChangeArrowheads="1"/>
                </p:cNvSpPr>
                <p:nvPr/>
              </p:nvSpPr>
              <p:spPr bwMode="auto">
                <a:xfrm>
                  <a:off x="4752" y="2642"/>
                  <a:ext cx="192" cy="51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729" name="Rectangle 216"/>
                <p:cNvSpPr>
                  <a:spLocks noChangeArrowheads="1"/>
                </p:cNvSpPr>
                <p:nvPr/>
              </p:nvSpPr>
              <p:spPr bwMode="auto">
                <a:xfrm>
                  <a:off x="4752" y="2130"/>
                  <a:ext cx="192" cy="51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9722" name="Line 217"/>
              <p:cNvSpPr>
                <a:spLocks noChangeShapeType="1"/>
              </p:cNvSpPr>
              <p:nvPr/>
            </p:nvSpPr>
            <p:spPr bwMode="auto">
              <a:xfrm flipH="1">
                <a:off x="2016" y="2880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9723" name="Line 218"/>
              <p:cNvSpPr>
                <a:spLocks noChangeShapeType="1"/>
              </p:cNvSpPr>
              <p:nvPr/>
            </p:nvSpPr>
            <p:spPr bwMode="auto">
              <a:xfrm flipH="1">
                <a:off x="1968" y="3024"/>
                <a:ext cx="14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9724" name="Line 219"/>
              <p:cNvSpPr>
                <a:spLocks noChangeShapeType="1"/>
              </p:cNvSpPr>
              <p:nvPr/>
            </p:nvSpPr>
            <p:spPr bwMode="auto">
              <a:xfrm flipH="1">
                <a:off x="2016" y="321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9725" name="Line 220"/>
              <p:cNvSpPr>
                <a:spLocks noChangeShapeType="1"/>
              </p:cNvSpPr>
              <p:nvPr/>
            </p:nvSpPr>
            <p:spPr bwMode="auto">
              <a:xfrm flipH="1">
                <a:off x="1968" y="33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9726" name="Line 221"/>
              <p:cNvSpPr>
                <a:spLocks noChangeShapeType="1"/>
              </p:cNvSpPr>
              <p:nvPr/>
            </p:nvSpPr>
            <p:spPr bwMode="auto">
              <a:xfrm flipH="1">
                <a:off x="2016" y="3504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9727" name="Line 222"/>
              <p:cNvSpPr>
                <a:spLocks noChangeShapeType="1"/>
              </p:cNvSpPr>
              <p:nvPr/>
            </p:nvSpPr>
            <p:spPr bwMode="auto">
              <a:xfrm flipH="1">
                <a:off x="2016" y="369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sp>
          <p:nvSpPr>
            <p:cNvPr id="29708" name="Rectangle 226"/>
            <p:cNvSpPr>
              <a:spLocks noChangeArrowheads="1"/>
            </p:cNvSpPr>
            <p:nvPr/>
          </p:nvSpPr>
          <p:spPr bwMode="auto">
            <a:xfrm>
              <a:off x="2304" y="3377"/>
              <a:ext cx="384" cy="4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709" name="Rectangle 227"/>
            <p:cNvSpPr>
              <a:spLocks noChangeArrowheads="1"/>
            </p:cNvSpPr>
            <p:nvPr/>
          </p:nvSpPr>
          <p:spPr bwMode="auto">
            <a:xfrm>
              <a:off x="2304" y="2960"/>
              <a:ext cx="384" cy="4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710" name="Rectangle 228"/>
            <p:cNvSpPr>
              <a:spLocks noChangeArrowheads="1"/>
            </p:cNvSpPr>
            <p:nvPr/>
          </p:nvSpPr>
          <p:spPr bwMode="auto">
            <a:xfrm>
              <a:off x="2304" y="2544"/>
              <a:ext cx="384" cy="4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711" name="Rectangle 229"/>
            <p:cNvSpPr>
              <a:spLocks noChangeArrowheads="1"/>
            </p:cNvSpPr>
            <p:nvPr/>
          </p:nvSpPr>
          <p:spPr bwMode="auto">
            <a:xfrm>
              <a:off x="2304" y="2128"/>
              <a:ext cx="384" cy="4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712" name="Rectangle 230"/>
            <p:cNvSpPr>
              <a:spLocks noChangeArrowheads="1"/>
            </p:cNvSpPr>
            <p:nvPr/>
          </p:nvSpPr>
          <p:spPr bwMode="auto">
            <a:xfrm>
              <a:off x="2304" y="1712"/>
              <a:ext cx="384" cy="4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713" name="Rectangle 231"/>
            <p:cNvSpPr>
              <a:spLocks noChangeArrowheads="1"/>
            </p:cNvSpPr>
            <p:nvPr/>
          </p:nvSpPr>
          <p:spPr bwMode="auto">
            <a:xfrm>
              <a:off x="2688" y="3384"/>
              <a:ext cx="192" cy="4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714" name="Line 232"/>
            <p:cNvSpPr>
              <a:spLocks noChangeShapeType="1"/>
            </p:cNvSpPr>
            <p:nvPr/>
          </p:nvSpPr>
          <p:spPr bwMode="auto">
            <a:xfrm>
              <a:off x="2304" y="1707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715" name="Line 233"/>
            <p:cNvSpPr>
              <a:spLocks noChangeShapeType="1"/>
            </p:cNvSpPr>
            <p:nvPr/>
          </p:nvSpPr>
          <p:spPr bwMode="auto">
            <a:xfrm>
              <a:off x="2301" y="1705"/>
              <a:ext cx="0" cy="208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716" name="Line 234"/>
            <p:cNvSpPr>
              <a:spLocks noChangeShapeType="1"/>
            </p:cNvSpPr>
            <p:nvPr/>
          </p:nvSpPr>
          <p:spPr bwMode="auto">
            <a:xfrm>
              <a:off x="2304" y="3793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717" name="Line 239"/>
            <p:cNvSpPr>
              <a:spLocks noChangeShapeType="1"/>
            </p:cNvSpPr>
            <p:nvPr/>
          </p:nvSpPr>
          <p:spPr bwMode="auto">
            <a:xfrm>
              <a:off x="2888" y="1584"/>
              <a:ext cx="0" cy="2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718" name="Line 241"/>
            <p:cNvSpPr>
              <a:spLocks noChangeShapeType="1"/>
            </p:cNvSpPr>
            <p:nvPr/>
          </p:nvSpPr>
          <p:spPr bwMode="auto">
            <a:xfrm>
              <a:off x="2688" y="1728"/>
              <a:ext cx="0" cy="208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719" name="Line 243"/>
            <p:cNvSpPr>
              <a:spLocks noChangeShapeType="1"/>
            </p:cNvSpPr>
            <p:nvPr/>
          </p:nvSpPr>
          <p:spPr bwMode="auto">
            <a:xfrm>
              <a:off x="2880" y="336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720" name="Line 244"/>
            <p:cNvSpPr>
              <a:spLocks noChangeShapeType="1"/>
            </p:cNvSpPr>
            <p:nvPr/>
          </p:nvSpPr>
          <p:spPr bwMode="auto">
            <a:xfrm>
              <a:off x="2880" y="3360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29703" name="Line 246"/>
          <p:cNvSpPr>
            <a:spLocks noChangeShapeType="1"/>
          </p:cNvSpPr>
          <p:nvPr/>
        </p:nvSpPr>
        <p:spPr bwMode="auto">
          <a:xfrm>
            <a:off x="5791200" y="6019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9704" name="Rectangle 170"/>
          <p:cNvSpPr>
            <a:spLocks noChangeArrowheads="1"/>
          </p:cNvSpPr>
          <p:nvPr/>
        </p:nvSpPr>
        <p:spPr bwMode="auto">
          <a:xfrm>
            <a:off x="1414464" y="1703586"/>
            <a:ext cx="8153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Bước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2: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Cắt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chữ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U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3" name="Rectangle 37"/>
          <p:cNvSpPr txBox="1">
            <a:spLocks noChangeArrowheads="1"/>
          </p:cNvSpPr>
          <p:nvPr/>
        </p:nvSpPr>
        <p:spPr bwMode="auto">
          <a:xfrm>
            <a:off x="1727997" y="2316791"/>
            <a:ext cx="2286000" cy="2734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Tx/>
              <a:buNone/>
              <a:tabLst/>
              <a:defRPr/>
            </a:pPr>
            <a:r>
              <a:rPr kumimoji="0" lang="vi-V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- Gấp đôi hình chữ nhật theo đường trục giữa</a:t>
            </a: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erpetua" pitchFamily="18" charset="0"/>
              <a:ea typeface="+mn-ea"/>
              <a:cs typeface="+mn-cs"/>
            </a:endParaRP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419343" y="0"/>
            <a:ext cx="60340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Hoạt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động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2: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Hướng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mẫu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66925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50"/>
          <p:cNvSpPr txBox="1">
            <a:spLocks noChangeArrowheads="1"/>
          </p:cNvSpPr>
          <p:nvPr/>
        </p:nvSpPr>
        <p:spPr bwMode="auto">
          <a:xfrm>
            <a:off x="5443538" y="60960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b)</a:t>
            </a:r>
          </a:p>
        </p:txBody>
      </p:sp>
      <p:grpSp>
        <p:nvGrpSpPr>
          <p:cNvPr id="30724" name="Group 86"/>
          <p:cNvGrpSpPr>
            <a:grpSpLocks/>
          </p:cNvGrpSpPr>
          <p:nvPr/>
        </p:nvGrpSpPr>
        <p:grpSpPr bwMode="auto">
          <a:xfrm>
            <a:off x="5395791" y="2291149"/>
            <a:ext cx="1016000" cy="3733800"/>
            <a:chOff x="1632" y="1440"/>
            <a:chExt cx="640" cy="2352"/>
          </a:xfrm>
        </p:grpSpPr>
        <p:sp>
          <p:nvSpPr>
            <p:cNvPr id="30727" name="Text Box 28"/>
            <p:cNvSpPr txBox="1">
              <a:spLocks noChangeArrowheads="1"/>
            </p:cNvSpPr>
            <p:nvPr/>
          </p:nvSpPr>
          <p:spPr bwMode="auto">
            <a:xfrm rot="5400000">
              <a:off x="1680" y="2696"/>
              <a:ext cx="672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Wingdings" panose="05000000000000000000" pitchFamily="2" charset="2"/>
                </a:rPr>
                <a:t></a:t>
              </a:r>
            </a:p>
          </p:txBody>
        </p:sp>
        <p:sp>
          <p:nvSpPr>
            <p:cNvPr id="30728" name="Line 81"/>
            <p:cNvSpPr>
              <a:spLocks noChangeShapeType="1"/>
            </p:cNvSpPr>
            <p:nvPr/>
          </p:nvSpPr>
          <p:spPr bwMode="auto">
            <a:xfrm>
              <a:off x="2208" y="1440"/>
              <a:ext cx="0" cy="2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30729" name="Group 85"/>
            <p:cNvGrpSpPr>
              <a:grpSpLocks/>
            </p:cNvGrpSpPr>
            <p:nvPr/>
          </p:nvGrpSpPr>
          <p:grpSpPr bwMode="auto">
            <a:xfrm rot="199865">
              <a:off x="2080" y="1544"/>
              <a:ext cx="192" cy="1697"/>
              <a:chOff x="3888" y="1584"/>
              <a:chExt cx="192" cy="1697"/>
            </a:xfrm>
          </p:grpSpPr>
          <p:grpSp>
            <p:nvGrpSpPr>
              <p:cNvPr id="30742" name="Group 52"/>
              <p:cNvGrpSpPr>
                <a:grpSpLocks/>
              </p:cNvGrpSpPr>
              <p:nvPr/>
            </p:nvGrpSpPr>
            <p:grpSpPr bwMode="auto">
              <a:xfrm>
                <a:off x="3888" y="1584"/>
                <a:ext cx="192" cy="856"/>
                <a:chOff x="1968" y="1275"/>
                <a:chExt cx="192" cy="1024"/>
              </a:xfrm>
            </p:grpSpPr>
            <p:grpSp>
              <p:nvGrpSpPr>
                <p:cNvPr id="30753" name="Group 53"/>
                <p:cNvGrpSpPr>
                  <a:grpSpLocks/>
                </p:cNvGrpSpPr>
                <p:nvPr/>
              </p:nvGrpSpPr>
              <p:grpSpPr bwMode="auto">
                <a:xfrm>
                  <a:off x="1968" y="1275"/>
                  <a:ext cx="192" cy="1024"/>
                  <a:chOff x="4752" y="594"/>
                  <a:chExt cx="192" cy="1024"/>
                </a:xfrm>
              </p:grpSpPr>
              <p:sp>
                <p:nvSpPr>
                  <p:cNvPr id="30760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4752" y="1106"/>
                    <a:ext cx="192" cy="51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>
                        <a:srgbClr val="A9D3E1"/>
                      </a:buClr>
                      <a:buSzPct val="90000"/>
                      <a:buFont typeface="Wingdings" panose="05000000000000000000" pitchFamily="2" charset="2"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761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4752" y="594"/>
                    <a:ext cx="192" cy="51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>
                        <a:srgbClr val="A9D3E1"/>
                      </a:buClr>
                      <a:buSzPct val="90000"/>
                      <a:buFont typeface="Wingdings" panose="05000000000000000000" pitchFamily="2" charset="2"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0754" name="Line 56"/>
                <p:cNvSpPr>
                  <a:spLocks noChangeShapeType="1"/>
                </p:cNvSpPr>
                <p:nvPr/>
              </p:nvSpPr>
              <p:spPr bwMode="auto">
                <a:xfrm flipH="1">
                  <a:off x="1968" y="1296"/>
                  <a:ext cx="96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0755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1968" y="1392"/>
                  <a:ext cx="192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0756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2016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0757" name="Line 59"/>
                <p:cNvSpPr>
                  <a:spLocks noChangeShapeType="1"/>
                </p:cNvSpPr>
                <p:nvPr/>
              </p:nvSpPr>
              <p:spPr bwMode="auto">
                <a:xfrm flipH="1">
                  <a:off x="2016" y="1824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0758" name="Line 60"/>
                <p:cNvSpPr>
                  <a:spLocks noChangeShapeType="1"/>
                </p:cNvSpPr>
                <p:nvPr/>
              </p:nvSpPr>
              <p:spPr bwMode="auto">
                <a:xfrm flipH="1">
                  <a:off x="2016" y="1968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0759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2016" y="211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743" name="Group 62"/>
              <p:cNvGrpSpPr>
                <a:grpSpLocks/>
              </p:cNvGrpSpPr>
              <p:nvPr/>
            </p:nvGrpSpPr>
            <p:grpSpPr bwMode="auto">
              <a:xfrm>
                <a:off x="3888" y="2448"/>
                <a:ext cx="192" cy="833"/>
                <a:chOff x="1968" y="2813"/>
                <a:chExt cx="192" cy="1024"/>
              </a:xfrm>
            </p:grpSpPr>
            <p:grpSp>
              <p:nvGrpSpPr>
                <p:cNvPr id="30744" name="Group 63"/>
                <p:cNvGrpSpPr>
                  <a:grpSpLocks/>
                </p:cNvGrpSpPr>
                <p:nvPr/>
              </p:nvGrpSpPr>
              <p:grpSpPr bwMode="auto">
                <a:xfrm>
                  <a:off x="1968" y="2813"/>
                  <a:ext cx="192" cy="1024"/>
                  <a:chOff x="4752" y="2130"/>
                  <a:chExt cx="192" cy="1024"/>
                </a:xfrm>
              </p:grpSpPr>
              <p:sp>
                <p:nvSpPr>
                  <p:cNvPr id="30751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4752" y="2642"/>
                    <a:ext cx="192" cy="51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>
                        <a:srgbClr val="A9D3E1"/>
                      </a:buClr>
                      <a:buSzPct val="90000"/>
                      <a:buFont typeface="Wingdings" panose="05000000000000000000" pitchFamily="2" charset="2"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752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4752" y="2130"/>
                    <a:ext cx="192" cy="51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>
                        <a:srgbClr val="A9D3E1"/>
                      </a:buClr>
                      <a:buSzPct val="90000"/>
                      <a:buFont typeface="Wingdings" panose="05000000000000000000" pitchFamily="2" charset="2"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0745" name="Line 66"/>
                <p:cNvSpPr>
                  <a:spLocks noChangeShapeType="1"/>
                </p:cNvSpPr>
                <p:nvPr/>
              </p:nvSpPr>
              <p:spPr bwMode="auto">
                <a:xfrm flipH="1">
                  <a:off x="2016" y="2880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0746" name="Line 67"/>
                <p:cNvSpPr>
                  <a:spLocks noChangeShapeType="1"/>
                </p:cNvSpPr>
                <p:nvPr/>
              </p:nvSpPr>
              <p:spPr bwMode="auto">
                <a:xfrm flipH="1">
                  <a:off x="1968" y="3024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0747" name="Line 68"/>
                <p:cNvSpPr>
                  <a:spLocks noChangeShapeType="1"/>
                </p:cNvSpPr>
                <p:nvPr/>
              </p:nvSpPr>
              <p:spPr bwMode="auto">
                <a:xfrm flipH="1">
                  <a:off x="2016" y="3216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0748" name="Line 69"/>
                <p:cNvSpPr>
                  <a:spLocks noChangeShapeType="1"/>
                </p:cNvSpPr>
                <p:nvPr/>
              </p:nvSpPr>
              <p:spPr bwMode="auto">
                <a:xfrm flipH="1">
                  <a:off x="1968" y="33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0749" name="Line 70"/>
                <p:cNvSpPr>
                  <a:spLocks noChangeShapeType="1"/>
                </p:cNvSpPr>
                <p:nvPr/>
              </p:nvSpPr>
              <p:spPr bwMode="auto">
                <a:xfrm flipH="1">
                  <a:off x="2016" y="3504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0750" name="Line 71"/>
                <p:cNvSpPr>
                  <a:spLocks noChangeShapeType="1"/>
                </p:cNvSpPr>
                <p:nvPr/>
              </p:nvSpPr>
              <p:spPr bwMode="auto">
                <a:xfrm flipH="1">
                  <a:off x="2016" y="3696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30730" name="Rectangle 72"/>
            <p:cNvSpPr>
              <a:spLocks noChangeArrowheads="1"/>
            </p:cNvSpPr>
            <p:nvPr/>
          </p:nvSpPr>
          <p:spPr bwMode="auto">
            <a:xfrm>
              <a:off x="1635" y="3233"/>
              <a:ext cx="384" cy="4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731" name="Rectangle 74"/>
            <p:cNvSpPr>
              <a:spLocks noChangeArrowheads="1"/>
            </p:cNvSpPr>
            <p:nvPr/>
          </p:nvSpPr>
          <p:spPr bwMode="auto">
            <a:xfrm>
              <a:off x="1635" y="2400"/>
              <a:ext cx="384" cy="4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732" name="Rectangle 75"/>
            <p:cNvSpPr>
              <a:spLocks noChangeArrowheads="1"/>
            </p:cNvSpPr>
            <p:nvPr/>
          </p:nvSpPr>
          <p:spPr bwMode="auto">
            <a:xfrm>
              <a:off x="1635" y="1984"/>
              <a:ext cx="384" cy="4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733" name="Rectangle 76"/>
            <p:cNvSpPr>
              <a:spLocks noChangeArrowheads="1"/>
            </p:cNvSpPr>
            <p:nvPr/>
          </p:nvSpPr>
          <p:spPr bwMode="auto">
            <a:xfrm>
              <a:off x="1635" y="1568"/>
              <a:ext cx="384" cy="4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734" name="Rectangle 77"/>
            <p:cNvSpPr>
              <a:spLocks noChangeArrowheads="1"/>
            </p:cNvSpPr>
            <p:nvPr/>
          </p:nvSpPr>
          <p:spPr bwMode="auto">
            <a:xfrm>
              <a:off x="2019" y="3240"/>
              <a:ext cx="192" cy="4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735" name="Line 78"/>
            <p:cNvSpPr>
              <a:spLocks noChangeShapeType="1"/>
            </p:cNvSpPr>
            <p:nvPr/>
          </p:nvSpPr>
          <p:spPr bwMode="auto">
            <a:xfrm>
              <a:off x="1635" y="1563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736" name="Line 79"/>
            <p:cNvSpPr>
              <a:spLocks noChangeShapeType="1"/>
            </p:cNvSpPr>
            <p:nvPr/>
          </p:nvSpPr>
          <p:spPr bwMode="auto">
            <a:xfrm>
              <a:off x="1632" y="1561"/>
              <a:ext cx="0" cy="208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737" name="Line 80"/>
            <p:cNvSpPr>
              <a:spLocks noChangeShapeType="1"/>
            </p:cNvSpPr>
            <p:nvPr/>
          </p:nvSpPr>
          <p:spPr bwMode="auto">
            <a:xfrm>
              <a:off x="1635" y="3649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738" name="Line 82"/>
            <p:cNvSpPr>
              <a:spLocks noChangeShapeType="1"/>
            </p:cNvSpPr>
            <p:nvPr/>
          </p:nvSpPr>
          <p:spPr bwMode="auto">
            <a:xfrm>
              <a:off x="2019" y="1584"/>
              <a:ext cx="0" cy="208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739" name="Line 83"/>
            <p:cNvSpPr>
              <a:spLocks noChangeShapeType="1"/>
            </p:cNvSpPr>
            <p:nvPr/>
          </p:nvSpPr>
          <p:spPr bwMode="auto">
            <a:xfrm>
              <a:off x="2211" y="321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740" name="Line 84"/>
            <p:cNvSpPr>
              <a:spLocks noChangeShapeType="1"/>
            </p:cNvSpPr>
            <p:nvPr/>
          </p:nvSpPr>
          <p:spPr bwMode="auto">
            <a:xfrm>
              <a:off x="2211" y="321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741" name="Rectangle 73"/>
            <p:cNvSpPr>
              <a:spLocks noChangeArrowheads="1"/>
            </p:cNvSpPr>
            <p:nvPr/>
          </p:nvSpPr>
          <p:spPr bwMode="auto">
            <a:xfrm>
              <a:off x="1635" y="2816"/>
              <a:ext cx="384" cy="4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0725" name="Rectangle 170"/>
          <p:cNvSpPr>
            <a:spLocks noChangeArrowheads="1"/>
          </p:cNvSpPr>
          <p:nvPr/>
        </p:nvSpPr>
        <p:spPr bwMode="auto">
          <a:xfrm>
            <a:off x="1014254" y="1191704"/>
            <a:ext cx="422830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Bước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2: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Cắt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chữ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U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42" name="Group 21"/>
          <p:cNvGrpSpPr>
            <a:grpSpLocks/>
          </p:cNvGrpSpPr>
          <p:nvPr/>
        </p:nvGrpSpPr>
        <p:grpSpPr bwMode="auto">
          <a:xfrm>
            <a:off x="8173467" y="2495417"/>
            <a:ext cx="1843087" cy="3330707"/>
            <a:chOff x="2343" y="1911"/>
            <a:chExt cx="1161" cy="1836"/>
          </a:xfrm>
        </p:grpSpPr>
        <p:sp>
          <p:nvSpPr>
            <p:cNvPr id="44" name="Rectangle 10"/>
            <p:cNvSpPr>
              <a:spLocks noChangeArrowheads="1"/>
            </p:cNvSpPr>
            <p:nvPr/>
          </p:nvSpPr>
          <p:spPr bwMode="auto">
            <a:xfrm>
              <a:off x="3117" y="3377"/>
              <a:ext cx="387" cy="3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5" name="Rectangle 11"/>
            <p:cNvSpPr>
              <a:spLocks noChangeArrowheads="1"/>
            </p:cNvSpPr>
            <p:nvPr/>
          </p:nvSpPr>
          <p:spPr bwMode="auto">
            <a:xfrm>
              <a:off x="2343" y="3377"/>
              <a:ext cx="387" cy="3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" name="Rectangle 12"/>
            <p:cNvSpPr>
              <a:spLocks noChangeArrowheads="1"/>
            </p:cNvSpPr>
            <p:nvPr/>
          </p:nvSpPr>
          <p:spPr bwMode="auto">
            <a:xfrm>
              <a:off x="3117" y="3011"/>
              <a:ext cx="387" cy="36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7" name="Rectangle 13"/>
            <p:cNvSpPr>
              <a:spLocks noChangeArrowheads="1"/>
            </p:cNvSpPr>
            <p:nvPr/>
          </p:nvSpPr>
          <p:spPr bwMode="auto">
            <a:xfrm>
              <a:off x="2343" y="3011"/>
              <a:ext cx="387" cy="36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8" name="Rectangle 14"/>
            <p:cNvSpPr>
              <a:spLocks noChangeArrowheads="1"/>
            </p:cNvSpPr>
            <p:nvPr/>
          </p:nvSpPr>
          <p:spPr bwMode="auto">
            <a:xfrm>
              <a:off x="3117" y="2644"/>
              <a:ext cx="387" cy="3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9" name="Rectangle 15"/>
            <p:cNvSpPr>
              <a:spLocks noChangeArrowheads="1"/>
            </p:cNvSpPr>
            <p:nvPr/>
          </p:nvSpPr>
          <p:spPr bwMode="auto">
            <a:xfrm>
              <a:off x="2730" y="3380"/>
              <a:ext cx="387" cy="3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0" name="Rectangle 16"/>
            <p:cNvSpPr>
              <a:spLocks noChangeArrowheads="1"/>
            </p:cNvSpPr>
            <p:nvPr/>
          </p:nvSpPr>
          <p:spPr bwMode="auto">
            <a:xfrm>
              <a:off x="2343" y="2644"/>
              <a:ext cx="387" cy="3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" name="Rectangle 17"/>
            <p:cNvSpPr>
              <a:spLocks noChangeArrowheads="1"/>
            </p:cNvSpPr>
            <p:nvPr/>
          </p:nvSpPr>
          <p:spPr bwMode="auto">
            <a:xfrm>
              <a:off x="3117" y="2278"/>
              <a:ext cx="387" cy="36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2" name="Rectangle 18"/>
            <p:cNvSpPr>
              <a:spLocks noChangeArrowheads="1"/>
            </p:cNvSpPr>
            <p:nvPr/>
          </p:nvSpPr>
          <p:spPr bwMode="auto">
            <a:xfrm>
              <a:off x="2343" y="2278"/>
              <a:ext cx="387" cy="36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" name="Rectangle 19"/>
            <p:cNvSpPr>
              <a:spLocks noChangeArrowheads="1"/>
            </p:cNvSpPr>
            <p:nvPr/>
          </p:nvSpPr>
          <p:spPr bwMode="auto">
            <a:xfrm>
              <a:off x="3117" y="1911"/>
              <a:ext cx="387" cy="3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" name="Rectangle 20"/>
            <p:cNvSpPr>
              <a:spLocks noChangeArrowheads="1"/>
            </p:cNvSpPr>
            <p:nvPr/>
          </p:nvSpPr>
          <p:spPr bwMode="auto">
            <a:xfrm>
              <a:off x="2344" y="1920"/>
              <a:ext cx="387" cy="3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419343" y="0"/>
            <a:ext cx="60340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Hoạt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động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2: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Hướng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mẫu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6" name="Rectangle 37"/>
          <p:cNvSpPr txBox="1">
            <a:spLocks noChangeArrowheads="1"/>
          </p:cNvSpPr>
          <p:nvPr/>
        </p:nvSpPr>
        <p:spPr bwMode="auto">
          <a:xfrm>
            <a:off x="527957" y="1930141"/>
            <a:ext cx="2903220" cy="2325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Tx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- </a:t>
            </a:r>
            <a:r>
              <a:rPr kumimoji="0" lang="vi-V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Dùng kéo cắt theo đường kẻ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bút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vi-V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chì</a:t>
            </a: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7" name="Text Box 73"/>
          <p:cNvSpPr txBox="1">
            <a:spLocks noChangeArrowheads="1"/>
          </p:cNvSpPr>
          <p:nvPr/>
        </p:nvSpPr>
        <p:spPr bwMode="auto">
          <a:xfrm rot="10425931">
            <a:off x="5943600" y="4762500"/>
            <a:ext cx="106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</a:t>
            </a:r>
          </a:p>
        </p:txBody>
      </p:sp>
    </p:spTree>
    <p:extLst>
      <p:ext uri="{BB962C8B-B14F-4D97-AF65-F5344CB8AC3E}">
        <p14:creationId xmlns:p14="http://schemas.microsoft.com/office/powerpoint/2010/main" val="42866991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022E-16 L -0.05951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7" grpId="1"/>
      <p:bldP spid="57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858" name="Group 162"/>
          <p:cNvGraphicFramePr>
            <a:graphicFrameLocks noGrp="1"/>
          </p:cNvGraphicFramePr>
          <p:nvPr>
            <p:ph type="tbl" idx="1"/>
          </p:nvPr>
        </p:nvGraphicFramePr>
        <p:xfrm>
          <a:off x="1301337" y="798751"/>
          <a:ext cx="8021784" cy="5167743"/>
        </p:xfrm>
        <a:graphic>
          <a:graphicData uri="http://schemas.openxmlformats.org/drawingml/2006/table">
            <a:tbl>
              <a:tblPr/>
              <a:tblGrid>
                <a:gridCol w="877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4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1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31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00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99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43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86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28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70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9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0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3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0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8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9806" name="Text Box 110"/>
          <p:cNvSpPr txBox="1">
            <a:spLocks noChangeArrowheads="1"/>
          </p:cNvSpPr>
          <p:nvPr/>
        </p:nvSpPr>
        <p:spPr bwMode="auto">
          <a:xfrm>
            <a:off x="-207416" y="5324929"/>
            <a:ext cx="2819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1800998" y="188178"/>
            <a:ext cx="428785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3: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Dán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I, T</a:t>
            </a:r>
            <a:endParaRPr kumimoji="0" lang="en-MY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676400" y="5259240"/>
            <a:ext cx="741682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 Box 242"/>
          <p:cNvSpPr txBox="1">
            <a:spLocks noChangeArrowheads="1"/>
          </p:cNvSpPr>
          <p:nvPr/>
        </p:nvSpPr>
        <p:spPr bwMode="auto">
          <a:xfrm rot="5400000">
            <a:off x="2501318" y="3348748"/>
            <a:ext cx="3816427" cy="55399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Bôi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hồ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dán</a:t>
            </a:r>
            <a:endParaRPr kumimoji="0" lang="en-US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" name="Text Box 242"/>
          <p:cNvSpPr txBox="1">
            <a:spLocks noChangeArrowheads="1"/>
          </p:cNvSpPr>
          <p:nvPr/>
        </p:nvSpPr>
        <p:spPr bwMode="auto">
          <a:xfrm rot="5400000">
            <a:off x="5211756" y="3321136"/>
            <a:ext cx="3816427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Bôi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hồ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dán</a:t>
            </a:r>
            <a:endParaRPr kumimoji="0" lang="en-US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1" name="Group 21"/>
          <p:cNvGrpSpPr>
            <a:grpSpLocks/>
          </p:cNvGrpSpPr>
          <p:nvPr/>
        </p:nvGrpSpPr>
        <p:grpSpPr bwMode="auto">
          <a:xfrm>
            <a:off x="6723535" y="1558835"/>
            <a:ext cx="2599586" cy="3704654"/>
            <a:chOff x="2343" y="1911"/>
            <a:chExt cx="1161" cy="1836"/>
          </a:xfrm>
        </p:grpSpPr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3117" y="3377"/>
              <a:ext cx="387" cy="3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" name="Rectangle 11"/>
            <p:cNvSpPr>
              <a:spLocks noChangeArrowheads="1"/>
            </p:cNvSpPr>
            <p:nvPr/>
          </p:nvSpPr>
          <p:spPr bwMode="auto">
            <a:xfrm>
              <a:off x="2343" y="3377"/>
              <a:ext cx="387" cy="3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" name="Rectangle 12"/>
            <p:cNvSpPr>
              <a:spLocks noChangeArrowheads="1"/>
            </p:cNvSpPr>
            <p:nvPr/>
          </p:nvSpPr>
          <p:spPr bwMode="auto">
            <a:xfrm>
              <a:off x="3117" y="3011"/>
              <a:ext cx="387" cy="36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" name="Rectangle 13"/>
            <p:cNvSpPr>
              <a:spLocks noChangeArrowheads="1"/>
            </p:cNvSpPr>
            <p:nvPr/>
          </p:nvSpPr>
          <p:spPr bwMode="auto">
            <a:xfrm>
              <a:off x="2343" y="3011"/>
              <a:ext cx="387" cy="36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" name="Rectangle 14"/>
            <p:cNvSpPr>
              <a:spLocks noChangeArrowheads="1"/>
            </p:cNvSpPr>
            <p:nvPr/>
          </p:nvSpPr>
          <p:spPr bwMode="auto">
            <a:xfrm>
              <a:off x="3117" y="2644"/>
              <a:ext cx="387" cy="3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Rectangle 15"/>
            <p:cNvSpPr>
              <a:spLocks noChangeArrowheads="1"/>
            </p:cNvSpPr>
            <p:nvPr/>
          </p:nvSpPr>
          <p:spPr bwMode="auto">
            <a:xfrm>
              <a:off x="2730" y="3313"/>
              <a:ext cx="387" cy="4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" name="Rectangle 16"/>
            <p:cNvSpPr>
              <a:spLocks noChangeArrowheads="1"/>
            </p:cNvSpPr>
            <p:nvPr/>
          </p:nvSpPr>
          <p:spPr bwMode="auto">
            <a:xfrm>
              <a:off x="2343" y="2644"/>
              <a:ext cx="387" cy="3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Rectangle 17"/>
            <p:cNvSpPr>
              <a:spLocks noChangeArrowheads="1"/>
            </p:cNvSpPr>
            <p:nvPr/>
          </p:nvSpPr>
          <p:spPr bwMode="auto">
            <a:xfrm>
              <a:off x="3117" y="2278"/>
              <a:ext cx="387" cy="36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Rectangle 18"/>
            <p:cNvSpPr>
              <a:spLocks noChangeArrowheads="1"/>
            </p:cNvSpPr>
            <p:nvPr/>
          </p:nvSpPr>
          <p:spPr bwMode="auto">
            <a:xfrm>
              <a:off x="2343" y="2278"/>
              <a:ext cx="387" cy="36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Rectangle 19"/>
            <p:cNvSpPr>
              <a:spLocks noChangeArrowheads="1"/>
            </p:cNvSpPr>
            <p:nvPr/>
          </p:nvSpPr>
          <p:spPr bwMode="auto">
            <a:xfrm>
              <a:off x="3117" y="1911"/>
              <a:ext cx="387" cy="3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2" name="Rectangle 20"/>
            <p:cNvSpPr>
              <a:spLocks noChangeArrowheads="1"/>
            </p:cNvSpPr>
            <p:nvPr/>
          </p:nvSpPr>
          <p:spPr bwMode="auto">
            <a:xfrm>
              <a:off x="2344" y="1920"/>
              <a:ext cx="387" cy="3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3" name="Group 18"/>
          <p:cNvGrpSpPr>
            <a:grpSpLocks/>
          </p:cNvGrpSpPr>
          <p:nvPr/>
        </p:nvGrpSpPr>
        <p:grpSpPr bwMode="auto">
          <a:xfrm>
            <a:off x="2151017" y="1558834"/>
            <a:ext cx="2765801" cy="3709520"/>
            <a:chOff x="1344" y="866"/>
            <a:chExt cx="1152" cy="2560"/>
          </a:xfrm>
        </p:grpSpPr>
        <p:sp>
          <p:nvSpPr>
            <p:cNvPr id="34" name="Rectangle 19"/>
            <p:cNvSpPr>
              <a:spLocks noChangeArrowheads="1"/>
            </p:cNvSpPr>
            <p:nvPr/>
          </p:nvSpPr>
          <p:spPr bwMode="auto">
            <a:xfrm>
              <a:off x="2112" y="2914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" name="Rectangle 20"/>
            <p:cNvSpPr>
              <a:spLocks noChangeArrowheads="1"/>
            </p:cNvSpPr>
            <p:nvPr/>
          </p:nvSpPr>
          <p:spPr bwMode="auto">
            <a:xfrm>
              <a:off x="1344" y="2914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Rectangle 21"/>
            <p:cNvSpPr>
              <a:spLocks noChangeArrowheads="1"/>
            </p:cNvSpPr>
            <p:nvPr/>
          </p:nvSpPr>
          <p:spPr bwMode="auto">
            <a:xfrm>
              <a:off x="2112" y="2402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7" name="Rectangle 22"/>
            <p:cNvSpPr>
              <a:spLocks noChangeArrowheads="1"/>
            </p:cNvSpPr>
            <p:nvPr/>
          </p:nvSpPr>
          <p:spPr bwMode="auto">
            <a:xfrm>
              <a:off x="1344" y="2402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" name="Rectangle 23"/>
            <p:cNvSpPr>
              <a:spLocks noChangeArrowheads="1"/>
            </p:cNvSpPr>
            <p:nvPr/>
          </p:nvSpPr>
          <p:spPr bwMode="auto">
            <a:xfrm>
              <a:off x="2112" y="1890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" name="Rectangle 24"/>
            <p:cNvSpPr>
              <a:spLocks noChangeArrowheads="1"/>
            </p:cNvSpPr>
            <p:nvPr/>
          </p:nvSpPr>
          <p:spPr bwMode="auto">
            <a:xfrm>
              <a:off x="1728" y="1890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" name="Rectangle 25"/>
            <p:cNvSpPr>
              <a:spLocks noChangeArrowheads="1"/>
            </p:cNvSpPr>
            <p:nvPr/>
          </p:nvSpPr>
          <p:spPr bwMode="auto">
            <a:xfrm>
              <a:off x="1344" y="1890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" name="Rectangle 26"/>
            <p:cNvSpPr>
              <a:spLocks noChangeArrowheads="1"/>
            </p:cNvSpPr>
            <p:nvPr/>
          </p:nvSpPr>
          <p:spPr bwMode="auto">
            <a:xfrm>
              <a:off x="2112" y="1378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" name="Rectangle 27"/>
            <p:cNvSpPr>
              <a:spLocks noChangeArrowheads="1"/>
            </p:cNvSpPr>
            <p:nvPr/>
          </p:nvSpPr>
          <p:spPr bwMode="auto">
            <a:xfrm>
              <a:off x="1344" y="1378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" name="Rectangle 28"/>
            <p:cNvSpPr>
              <a:spLocks noChangeArrowheads="1"/>
            </p:cNvSpPr>
            <p:nvPr/>
          </p:nvSpPr>
          <p:spPr bwMode="auto">
            <a:xfrm>
              <a:off x="2112" y="866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" name="Rectangle 29"/>
            <p:cNvSpPr>
              <a:spLocks noChangeArrowheads="1"/>
            </p:cNvSpPr>
            <p:nvPr/>
          </p:nvSpPr>
          <p:spPr bwMode="auto">
            <a:xfrm>
              <a:off x="1344" y="866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723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93"/>
    </mc:Choice>
    <mc:Fallback xmlns="">
      <p:transition spd="slow" advTm="450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/>
          </p:cNvSpPr>
          <p:nvPr>
            <p:ph idx="1"/>
          </p:nvPr>
        </p:nvSpPr>
        <p:spPr>
          <a:xfrm>
            <a:off x="498987" y="902440"/>
            <a:ext cx="9428576" cy="177165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3200" dirty="0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dirty="0" err="1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3200" dirty="0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200" dirty="0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3200" dirty="0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dán</a:t>
            </a:r>
            <a:r>
              <a:rPr lang="en-US" altLang="en-US" sz="3200" dirty="0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dirty="0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I, T, H, U ta </a:t>
            </a:r>
            <a:r>
              <a:rPr lang="en-US" altLang="en-US" sz="3200" dirty="0" err="1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dirty="0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dirty="0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dirty="0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3200" dirty="0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200" dirty="0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3200" dirty="0" err="1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dirty="0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dirty="0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200" dirty="0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dirty="0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sz="3200" dirty="0">
              <a:solidFill>
                <a:srgbClr val="12037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628900" y="2968402"/>
            <a:ext cx="520741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Bước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Kẻ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I, T, H, 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Text Box 66"/>
          <p:cNvSpPr txBox="1">
            <a:spLocks noChangeArrowheads="1"/>
          </p:cNvSpPr>
          <p:nvPr/>
        </p:nvSpPr>
        <p:spPr bwMode="auto">
          <a:xfrm>
            <a:off x="2628899" y="3536578"/>
            <a:ext cx="562036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Bước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Cắt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I, T, H, 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7" name="Text Box 171"/>
          <p:cNvSpPr txBox="1">
            <a:spLocks noChangeArrowheads="1"/>
          </p:cNvSpPr>
          <p:nvPr/>
        </p:nvSpPr>
        <p:spPr bwMode="auto">
          <a:xfrm>
            <a:off x="2628899" y="4125203"/>
            <a:ext cx="493210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Bước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I, T, H, 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659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76"/>
    </mc:Choice>
    <mc:Fallback xmlns="">
      <p:transition spd="slow" advTm="215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549" name="Picture 5" descr="khunghinh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182" y="5611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2554" name="Picture 10" descr="134234234234 (48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572000"/>
            <a:ext cx="1143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2557" name="Picture 13" descr="Fireworks-02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648200"/>
            <a:ext cx="1066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2558" name="Picture 14" descr="Fireworks-02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95400"/>
            <a:ext cx="1066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2560" name="AutoShape 16">
            <a:hlinkClick r:id="" action="ppaction://noaction">
              <a:snd r:embed="rId7" name="xh.wav"/>
            </a:hlinkClick>
          </p:cNvPr>
          <p:cNvSpPr>
            <a:spLocks noChangeArrowheads="1"/>
          </p:cNvSpPr>
          <p:nvPr/>
        </p:nvSpPr>
        <p:spPr bwMode="auto">
          <a:xfrm>
            <a:off x="5410200" y="682576"/>
            <a:ext cx="1600200" cy="1159669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pic>
        <p:nvPicPr>
          <p:cNvPr id="492561" name="Picture 17" descr="Fireworks-02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591" y="296751"/>
            <a:ext cx="1066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WordArt 6"/>
          <p:cNvSpPr>
            <a:spLocks noChangeArrowheads="1" noChangeShapeType="1" noTextEdit="1"/>
          </p:cNvSpPr>
          <p:nvPr/>
        </p:nvSpPr>
        <p:spPr bwMode="auto">
          <a:xfrm>
            <a:off x="2286000" y="2447321"/>
            <a:ext cx="7696200" cy="1252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0" cap="none" spc="0" normalizeH="0" baseline="0" noProof="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Thân</a:t>
            </a:r>
            <a:r>
              <a:rPr kumimoji="0" lang="en-US" sz="3200" b="1" i="0" u="none" strike="noStrike" kern="10" cap="none" spc="0" normalizeH="0" baseline="0" noProof="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0" cap="none" spc="0" normalizeH="0" baseline="0" noProof="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ái</a:t>
            </a:r>
            <a:r>
              <a:rPr kumimoji="0" lang="en-US" sz="3200" b="1" i="0" u="none" strike="noStrike" kern="10" cap="none" spc="0" normalizeH="0" baseline="0" noProof="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0" cap="none" spc="0" normalizeH="0" baseline="0" noProof="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</a:t>
            </a:r>
            <a:r>
              <a:rPr kumimoji="0" lang="en-US" sz="3200" b="1" i="0" u="none" strike="noStrike" kern="10" cap="none" spc="0" normalizeH="0" baseline="0" noProof="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0" cap="none" spc="0" normalizeH="0" baseline="0" noProof="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0" cap="none" spc="0" normalizeH="0" baseline="0" noProof="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0" cap="none" spc="0" normalizeH="0" baseline="0" noProof="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0" cap="none" spc="0" normalizeH="0" baseline="0" noProof="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0" cap="none" spc="0" normalizeH="0" baseline="0" noProof="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</a:t>
            </a:r>
            <a:r>
              <a:rPr kumimoji="0" lang="en-US" sz="3200" b="1" i="0" u="none" strike="noStrike" kern="10" cap="none" spc="0" normalizeH="0" baseline="0" noProof="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0" cap="none" spc="0" normalizeH="0" baseline="0" noProof="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0" cap="none" spc="0" normalizeH="0" baseline="0" noProof="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0" cap="none" spc="0" normalizeH="0" baseline="0" noProof="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0" cap="none" spc="0" normalizeH="0" baseline="0" noProof="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0" cap="none" spc="0" normalizeH="0" baseline="0" noProof="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3200" b="1" i="0" u="none" strike="noStrike" kern="10" cap="none" spc="0" normalizeH="0" baseline="0" noProof="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0" cap="none" spc="0" normalizeH="0" baseline="0" noProof="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3200" b="1" i="0" u="none" strike="noStrike" kern="10" cap="none" spc="0" normalizeH="0" baseline="0" noProof="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10" descr="134234234234 (48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905402"/>
            <a:ext cx="1143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134234234234 (48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673" y="56114"/>
            <a:ext cx="1143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175886"/>
      </p:ext>
    </p:extLst>
  </p:cSld>
  <p:clrMapOvr>
    <a:masterClrMapping/>
  </p:clrMapOvr>
  <p:transition spd="med" advTm="31122"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ai truong men ye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225675" y="1531938"/>
            <a:ext cx="7924800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Chuẩn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bị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Bìa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màu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hoặc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giấy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thủ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công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Bút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thước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kẻ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kéo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thủ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công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hồ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Vở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viết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bút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sách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thủ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công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896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18"/>
    </mc:Choice>
    <mc:Fallback xmlns="">
      <p:transition spd="slow" advTm="164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41"/>
          <p:cNvGrpSpPr>
            <a:grpSpLocks/>
          </p:cNvGrpSpPr>
          <p:nvPr/>
        </p:nvGrpSpPr>
        <p:grpSpPr bwMode="auto">
          <a:xfrm>
            <a:off x="3416300" y="295276"/>
            <a:ext cx="5791200" cy="1096963"/>
            <a:chOff x="1440" y="242"/>
            <a:chExt cx="3648" cy="691"/>
          </a:xfrm>
        </p:grpSpPr>
        <p:sp>
          <p:nvSpPr>
            <p:cNvPr id="14357" name="Rectangle 5"/>
            <p:cNvSpPr>
              <a:spLocks noChangeArrowheads="1"/>
            </p:cNvSpPr>
            <p:nvPr/>
          </p:nvSpPr>
          <p:spPr bwMode="auto">
            <a:xfrm>
              <a:off x="1440" y="242"/>
              <a:ext cx="364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4358" name="Rectangle 6"/>
            <p:cNvSpPr>
              <a:spLocks noChangeArrowheads="1"/>
            </p:cNvSpPr>
            <p:nvPr/>
          </p:nvSpPr>
          <p:spPr bwMode="auto">
            <a:xfrm>
              <a:off x="2688" y="565"/>
              <a:ext cx="11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7441" name="Rectangle 33"/>
          <p:cNvSpPr>
            <a:spLocks noGrp="1" noChangeArrowheads="1"/>
          </p:cNvSpPr>
          <p:nvPr>
            <p:ph type="title"/>
          </p:nvPr>
        </p:nvSpPr>
        <p:spPr>
          <a:xfrm>
            <a:off x="-37374" y="1200283"/>
            <a:ext cx="6738212" cy="609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1:Quan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3048000" y="1981200"/>
            <a:ext cx="6115050" cy="2895600"/>
            <a:chOff x="768" y="1488"/>
            <a:chExt cx="3852" cy="1824"/>
          </a:xfrm>
        </p:grpSpPr>
        <p:pic>
          <p:nvPicPr>
            <p:cNvPr id="14344" name="Picture 4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488"/>
              <a:ext cx="3852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45" name="Group 47"/>
            <p:cNvGrpSpPr>
              <a:grpSpLocks/>
            </p:cNvGrpSpPr>
            <p:nvPr/>
          </p:nvGrpSpPr>
          <p:grpSpPr bwMode="auto">
            <a:xfrm>
              <a:off x="1144" y="1496"/>
              <a:ext cx="1176" cy="1812"/>
              <a:chOff x="1344" y="866"/>
              <a:chExt cx="1152" cy="2560"/>
            </a:xfrm>
          </p:grpSpPr>
          <p:sp>
            <p:nvSpPr>
              <p:cNvPr id="14346" name="Rectangle 48"/>
              <p:cNvSpPr>
                <a:spLocks noChangeArrowheads="1"/>
              </p:cNvSpPr>
              <p:nvPr/>
            </p:nvSpPr>
            <p:spPr bwMode="auto">
              <a:xfrm>
                <a:off x="2112" y="2914"/>
                <a:ext cx="384" cy="512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347" name="Rectangle 49"/>
              <p:cNvSpPr>
                <a:spLocks noChangeArrowheads="1"/>
              </p:cNvSpPr>
              <p:nvPr/>
            </p:nvSpPr>
            <p:spPr bwMode="auto">
              <a:xfrm>
                <a:off x="1344" y="2914"/>
                <a:ext cx="384" cy="512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348" name="Rectangle 50"/>
              <p:cNvSpPr>
                <a:spLocks noChangeArrowheads="1"/>
              </p:cNvSpPr>
              <p:nvPr/>
            </p:nvSpPr>
            <p:spPr bwMode="auto">
              <a:xfrm>
                <a:off x="2112" y="2402"/>
                <a:ext cx="384" cy="512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349" name="Rectangle 51"/>
              <p:cNvSpPr>
                <a:spLocks noChangeArrowheads="1"/>
              </p:cNvSpPr>
              <p:nvPr/>
            </p:nvSpPr>
            <p:spPr bwMode="auto">
              <a:xfrm>
                <a:off x="1344" y="2402"/>
                <a:ext cx="384" cy="512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350" name="Rectangle 52"/>
              <p:cNvSpPr>
                <a:spLocks noChangeArrowheads="1"/>
              </p:cNvSpPr>
              <p:nvPr/>
            </p:nvSpPr>
            <p:spPr bwMode="auto">
              <a:xfrm>
                <a:off x="2104" y="1902"/>
                <a:ext cx="384" cy="512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351" name="Rectangle 53"/>
              <p:cNvSpPr>
                <a:spLocks noChangeArrowheads="1"/>
              </p:cNvSpPr>
              <p:nvPr/>
            </p:nvSpPr>
            <p:spPr bwMode="auto">
              <a:xfrm>
                <a:off x="1728" y="1890"/>
                <a:ext cx="384" cy="512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352" name="Rectangle 54"/>
              <p:cNvSpPr>
                <a:spLocks noChangeArrowheads="1"/>
              </p:cNvSpPr>
              <p:nvPr/>
            </p:nvSpPr>
            <p:spPr bwMode="auto">
              <a:xfrm>
                <a:off x="1344" y="1890"/>
                <a:ext cx="384" cy="512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353" name="Rectangle 55"/>
              <p:cNvSpPr>
                <a:spLocks noChangeArrowheads="1"/>
              </p:cNvSpPr>
              <p:nvPr/>
            </p:nvSpPr>
            <p:spPr bwMode="auto">
              <a:xfrm>
                <a:off x="2112" y="1329"/>
                <a:ext cx="384" cy="610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354" name="Rectangle 56"/>
              <p:cNvSpPr>
                <a:spLocks noChangeArrowheads="1"/>
              </p:cNvSpPr>
              <p:nvPr/>
            </p:nvSpPr>
            <p:spPr bwMode="auto">
              <a:xfrm>
                <a:off x="1344" y="1378"/>
                <a:ext cx="384" cy="512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355" name="Rectangle 57"/>
              <p:cNvSpPr>
                <a:spLocks noChangeArrowheads="1"/>
              </p:cNvSpPr>
              <p:nvPr/>
            </p:nvSpPr>
            <p:spPr bwMode="auto">
              <a:xfrm>
                <a:off x="2112" y="866"/>
                <a:ext cx="384" cy="512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356" name="Rectangle 58"/>
              <p:cNvSpPr>
                <a:spLocks noChangeArrowheads="1"/>
              </p:cNvSpPr>
              <p:nvPr/>
            </p:nvSpPr>
            <p:spPr bwMode="auto">
              <a:xfrm>
                <a:off x="1344" y="866"/>
                <a:ext cx="384" cy="512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6" name="Rectangle 36"/>
          <p:cNvSpPr>
            <a:spLocks noChangeArrowheads="1"/>
          </p:cNvSpPr>
          <p:nvPr/>
        </p:nvSpPr>
        <p:spPr bwMode="auto">
          <a:xfrm>
            <a:off x="6723063" y="4287838"/>
            <a:ext cx="614362" cy="5826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D3E1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 36"/>
          <p:cNvSpPr>
            <a:spLocks noChangeArrowheads="1"/>
          </p:cNvSpPr>
          <p:nvPr/>
        </p:nvSpPr>
        <p:spPr bwMode="auto">
          <a:xfrm>
            <a:off x="7934326" y="4295140"/>
            <a:ext cx="614362" cy="5826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D3E1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" name="Rectangle 33"/>
          <p:cNvSpPr txBox="1">
            <a:spLocks noChangeArrowheads="1"/>
          </p:cNvSpPr>
          <p:nvPr/>
        </p:nvSpPr>
        <p:spPr bwMode="auto">
          <a:xfrm>
            <a:off x="2667000" y="5181600"/>
            <a:ext cx="6934200" cy="144780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2C3C43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-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ô?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ô?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ô?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2C3C4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2049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41"/>
          <p:cNvGrpSpPr>
            <a:grpSpLocks/>
          </p:cNvGrpSpPr>
          <p:nvPr/>
        </p:nvGrpSpPr>
        <p:grpSpPr bwMode="auto">
          <a:xfrm>
            <a:off x="3416300" y="295276"/>
            <a:ext cx="5791200" cy="1096963"/>
            <a:chOff x="1440" y="242"/>
            <a:chExt cx="3648" cy="691"/>
          </a:xfrm>
        </p:grpSpPr>
        <p:sp>
          <p:nvSpPr>
            <p:cNvPr id="15396" name="Rectangle 5"/>
            <p:cNvSpPr>
              <a:spLocks noChangeArrowheads="1"/>
            </p:cNvSpPr>
            <p:nvPr/>
          </p:nvSpPr>
          <p:spPr bwMode="auto">
            <a:xfrm>
              <a:off x="1440" y="242"/>
              <a:ext cx="364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5397" name="Rectangle 6"/>
            <p:cNvSpPr>
              <a:spLocks noChangeArrowheads="1"/>
            </p:cNvSpPr>
            <p:nvPr/>
          </p:nvSpPr>
          <p:spPr bwMode="auto">
            <a:xfrm>
              <a:off x="2688" y="565"/>
              <a:ext cx="11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5364" name="Group 45"/>
          <p:cNvGrpSpPr>
            <a:grpSpLocks/>
          </p:cNvGrpSpPr>
          <p:nvPr/>
        </p:nvGrpSpPr>
        <p:grpSpPr bwMode="auto">
          <a:xfrm>
            <a:off x="3072856" y="2590801"/>
            <a:ext cx="6115050" cy="2895600"/>
            <a:chOff x="768" y="1488"/>
            <a:chExt cx="3852" cy="1824"/>
          </a:xfrm>
        </p:grpSpPr>
        <p:pic>
          <p:nvPicPr>
            <p:cNvPr id="15383" name="Picture 4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488"/>
              <a:ext cx="3852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84" name="Group 47"/>
            <p:cNvGrpSpPr>
              <a:grpSpLocks/>
            </p:cNvGrpSpPr>
            <p:nvPr/>
          </p:nvGrpSpPr>
          <p:grpSpPr bwMode="auto">
            <a:xfrm>
              <a:off x="1144" y="1496"/>
              <a:ext cx="1176" cy="1812"/>
              <a:chOff x="1344" y="866"/>
              <a:chExt cx="1152" cy="2560"/>
            </a:xfrm>
          </p:grpSpPr>
          <p:sp>
            <p:nvSpPr>
              <p:cNvPr id="15385" name="Rectangle 48"/>
              <p:cNvSpPr>
                <a:spLocks noChangeArrowheads="1"/>
              </p:cNvSpPr>
              <p:nvPr/>
            </p:nvSpPr>
            <p:spPr bwMode="auto">
              <a:xfrm>
                <a:off x="2112" y="2914"/>
                <a:ext cx="384" cy="512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386" name="Rectangle 49"/>
              <p:cNvSpPr>
                <a:spLocks noChangeArrowheads="1"/>
              </p:cNvSpPr>
              <p:nvPr/>
            </p:nvSpPr>
            <p:spPr bwMode="auto">
              <a:xfrm>
                <a:off x="1344" y="2914"/>
                <a:ext cx="384" cy="512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387" name="Rectangle 50"/>
              <p:cNvSpPr>
                <a:spLocks noChangeArrowheads="1"/>
              </p:cNvSpPr>
              <p:nvPr/>
            </p:nvSpPr>
            <p:spPr bwMode="auto">
              <a:xfrm>
                <a:off x="2112" y="2402"/>
                <a:ext cx="384" cy="512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388" name="Rectangle 51"/>
              <p:cNvSpPr>
                <a:spLocks noChangeArrowheads="1"/>
              </p:cNvSpPr>
              <p:nvPr/>
            </p:nvSpPr>
            <p:spPr bwMode="auto">
              <a:xfrm>
                <a:off x="1344" y="2402"/>
                <a:ext cx="384" cy="512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389" name="Rectangle 52"/>
              <p:cNvSpPr>
                <a:spLocks noChangeArrowheads="1"/>
              </p:cNvSpPr>
              <p:nvPr/>
            </p:nvSpPr>
            <p:spPr bwMode="auto">
              <a:xfrm>
                <a:off x="2104" y="1902"/>
                <a:ext cx="384" cy="512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390" name="Rectangle 53"/>
              <p:cNvSpPr>
                <a:spLocks noChangeArrowheads="1"/>
              </p:cNvSpPr>
              <p:nvPr/>
            </p:nvSpPr>
            <p:spPr bwMode="auto">
              <a:xfrm>
                <a:off x="1728" y="1890"/>
                <a:ext cx="384" cy="512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391" name="Rectangle 54"/>
              <p:cNvSpPr>
                <a:spLocks noChangeArrowheads="1"/>
              </p:cNvSpPr>
              <p:nvPr/>
            </p:nvSpPr>
            <p:spPr bwMode="auto">
              <a:xfrm>
                <a:off x="1344" y="1890"/>
                <a:ext cx="384" cy="512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392" name="Rectangle 55"/>
              <p:cNvSpPr>
                <a:spLocks noChangeArrowheads="1"/>
              </p:cNvSpPr>
              <p:nvPr/>
            </p:nvSpPr>
            <p:spPr bwMode="auto">
              <a:xfrm>
                <a:off x="2112" y="1329"/>
                <a:ext cx="384" cy="610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393" name="Rectangle 56"/>
              <p:cNvSpPr>
                <a:spLocks noChangeArrowheads="1"/>
              </p:cNvSpPr>
              <p:nvPr/>
            </p:nvSpPr>
            <p:spPr bwMode="auto">
              <a:xfrm>
                <a:off x="1344" y="1378"/>
                <a:ext cx="384" cy="512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394" name="Rectangle 57"/>
              <p:cNvSpPr>
                <a:spLocks noChangeArrowheads="1"/>
              </p:cNvSpPr>
              <p:nvPr/>
            </p:nvSpPr>
            <p:spPr bwMode="auto">
              <a:xfrm>
                <a:off x="2112" y="866"/>
                <a:ext cx="384" cy="512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395" name="Rectangle 58"/>
              <p:cNvSpPr>
                <a:spLocks noChangeArrowheads="1"/>
              </p:cNvSpPr>
              <p:nvPr/>
            </p:nvSpPr>
            <p:spPr bwMode="auto">
              <a:xfrm>
                <a:off x="1344" y="866"/>
                <a:ext cx="384" cy="512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5365" name="Rectangle 36"/>
          <p:cNvSpPr>
            <a:spLocks noChangeArrowheads="1"/>
          </p:cNvSpPr>
          <p:nvPr/>
        </p:nvSpPr>
        <p:spPr bwMode="auto">
          <a:xfrm>
            <a:off x="6747919" y="4904741"/>
            <a:ext cx="614362" cy="5826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D3E1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6" name="Rectangle 36"/>
          <p:cNvSpPr>
            <a:spLocks noChangeArrowheads="1"/>
          </p:cNvSpPr>
          <p:nvPr/>
        </p:nvSpPr>
        <p:spPr bwMode="auto">
          <a:xfrm>
            <a:off x="7965281" y="4897439"/>
            <a:ext cx="614362" cy="5826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D3E1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7" name="Line 23"/>
          <p:cNvSpPr>
            <a:spLocks noChangeShapeType="1"/>
          </p:cNvSpPr>
          <p:nvPr/>
        </p:nvSpPr>
        <p:spPr bwMode="auto">
          <a:xfrm>
            <a:off x="3733800" y="24765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5368" name="Text Box 24"/>
          <p:cNvSpPr txBox="1">
            <a:spLocks noChangeArrowheads="1"/>
          </p:cNvSpPr>
          <p:nvPr/>
        </p:nvSpPr>
        <p:spPr bwMode="auto">
          <a:xfrm>
            <a:off x="4330700" y="2133601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3Ô</a:t>
            </a:r>
          </a:p>
        </p:txBody>
      </p:sp>
      <p:sp>
        <p:nvSpPr>
          <p:cNvPr id="15369" name="Line 30"/>
          <p:cNvSpPr>
            <a:spLocks noChangeShapeType="1"/>
          </p:cNvSpPr>
          <p:nvPr/>
        </p:nvSpPr>
        <p:spPr bwMode="auto">
          <a:xfrm>
            <a:off x="6781800" y="57150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5370" name="Text Box 31"/>
          <p:cNvSpPr txBox="1">
            <a:spLocks noChangeArrowheads="1"/>
          </p:cNvSpPr>
          <p:nvPr/>
        </p:nvSpPr>
        <p:spPr bwMode="auto">
          <a:xfrm>
            <a:off x="7378700" y="5867401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3Ô</a:t>
            </a:r>
          </a:p>
        </p:txBody>
      </p:sp>
      <p:sp>
        <p:nvSpPr>
          <p:cNvPr id="15371" name="Line 21"/>
          <p:cNvSpPr>
            <a:spLocks noChangeShapeType="1"/>
          </p:cNvSpPr>
          <p:nvPr/>
        </p:nvSpPr>
        <p:spPr bwMode="auto">
          <a:xfrm rot="10800000">
            <a:off x="2781300" y="27432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5372" name="Text Box 22"/>
          <p:cNvSpPr txBox="1">
            <a:spLocks noChangeArrowheads="1"/>
          </p:cNvSpPr>
          <p:nvPr/>
        </p:nvSpPr>
        <p:spPr bwMode="auto">
          <a:xfrm>
            <a:off x="2362200" y="3898901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5Ô</a:t>
            </a:r>
          </a:p>
        </p:txBody>
      </p:sp>
      <p:grpSp>
        <p:nvGrpSpPr>
          <p:cNvPr id="15373" name="Group 22"/>
          <p:cNvGrpSpPr>
            <a:grpSpLocks/>
          </p:cNvGrpSpPr>
          <p:nvPr/>
        </p:nvGrpSpPr>
        <p:grpSpPr bwMode="auto">
          <a:xfrm>
            <a:off x="7924800" y="2209800"/>
            <a:ext cx="622300" cy="395288"/>
            <a:chOff x="1392" y="1359"/>
            <a:chExt cx="392" cy="249"/>
          </a:xfrm>
        </p:grpSpPr>
        <p:sp>
          <p:nvSpPr>
            <p:cNvPr id="15379" name="Line 18"/>
            <p:cNvSpPr>
              <a:spLocks noChangeShapeType="1"/>
            </p:cNvSpPr>
            <p:nvPr/>
          </p:nvSpPr>
          <p:spPr bwMode="auto">
            <a:xfrm>
              <a:off x="1392" y="140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5380" name="Line 19"/>
            <p:cNvSpPr>
              <a:spLocks noChangeShapeType="1"/>
            </p:cNvSpPr>
            <p:nvPr/>
          </p:nvSpPr>
          <p:spPr bwMode="auto">
            <a:xfrm>
              <a:off x="1784" y="14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5381" name="Line 20"/>
            <p:cNvSpPr>
              <a:spLocks noChangeShapeType="1"/>
            </p:cNvSpPr>
            <p:nvPr/>
          </p:nvSpPr>
          <p:spPr bwMode="auto">
            <a:xfrm>
              <a:off x="1456" y="156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5382" name="Text Box 21"/>
            <p:cNvSpPr txBox="1">
              <a:spLocks noChangeArrowheads="1"/>
            </p:cNvSpPr>
            <p:nvPr/>
          </p:nvSpPr>
          <p:spPr bwMode="auto">
            <a:xfrm>
              <a:off x="1438" y="1359"/>
              <a:ext cx="34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1Ô</a:t>
              </a:r>
            </a:p>
          </p:txBody>
        </p:sp>
      </p:grpSp>
      <p:grpSp>
        <p:nvGrpSpPr>
          <p:cNvPr id="15374" name="Group 22"/>
          <p:cNvGrpSpPr>
            <a:grpSpLocks/>
          </p:cNvGrpSpPr>
          <p:nvPr/>
        </p:nvGrpSpPr>
        <p:grpSpPr bwMode="auto">
          <a:xfrm>
            <a:off x="4876800" y="5624514"/>
            <a:ext cx="622300" cy="395287"/>
            <a:chOff x="1392" y="1359"/>
            <a:chExt cx="392" cy="249"/>
          </a:xfrm>
        </p:grpSpPr>
        <p:sp>
          <p:nvSpPr>
            <p:cNvPr id="15375" name="Line 18"/>
            <p:cNvSpPr>
              <a:spLocks noChangeShapeType="1"/>
            </p:cNvSpPr>
            <p:nvPr/>
          </p:nvSpPr>
          <p:spPr bwMode="auto">
            <a:xfrm>
              <a:off x="1392" y="140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5376" name="Line 19"/>
            <p:cNvSpPr>
              <a:spLocks noChangeShapeType="1"/>
            </p:cNvSpPr>
            <p:nvPr/>
          </p:nvSpPr>
          <p:spPr bwMode="auto">
            <a:xfrm>
              <a:off x="1784" y="14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5377" name="Line 20"/>
            <p:cNvSpPr>
              <a:spLocks noChangeShapeType="1"/>
            </p:cNvSpPr>
            <p:nvPr/>
          </p:nvSpPr>
          <p:spPr bwMode="auto">
            <a:xfrm>
              <a:off x="1456" y="156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5378" name="Text Box 21"/>
            <p:cNvSpPr txBox="1">
              <a:spLocks noChangeArrowheads="1"/>
            </p:cNvSpPr>
            <p:nvPr/>
          </p:nvSpPr>
          <p:spPr bwMode="auto">
            <a:xfrm>
              <a:off x="1438" y="1359"/>
              <a:ext cx="34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1Ô</a:t>
              </a:r>
            </a:p>
          </p:txBody>
        </p:sp>
      </p:grpSp>
      <p:sp>
        <p:nvSpPr>
          <p:cNvPr id="39" name="Rectangle 33"/>
          <p:cNvSpPr>
            <a:spLocks noGrp="1" noChangeArrowheads="1"/>
          </p:cNvSpPr>
          <p:nvPr>
            <p:ph type="title"/>
          </p:nvPr>
        </p:nvSpPr>
        <p:spPr>
          <a:xfrm>
            <a:off x="711563" y="600871"/>
            <a:ext cx="6738212" cy="609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1:Quan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8469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6"/>
          <p:cNvGrpSpPr>
            <a:grpSpLocks/>
          </p:cNvGrpSpPr>
          <p:nvPr/>
        </p:nvGrpSpPr>
        <p:grpSpPr bwMode="auto">
          <a:xfrm>
            <a:off x="3960813" y="3543300"/>
            <a:ext cx="1878012" cy="2819400"/>
            <a:chOff x="1248" y="2064"/>
            <a:chExt cx="1152" cy="1776"/>
          </a:xfrm>
        </p:grpSpPr>
        <p:sp>
          <p:nvSpPr>
            <p:cNvPr id="14407" name="Rectangle 7"/>
            <p:cNvSpPr>
              <a:spLocks noChangeArrowheads="1"/>
            </p:cNvSpPr>
            <p:nvPr/>
          </p:nvSpPr>
          <p:spPr bwMode="auto">
            <a:xfrm>
              <a:off x="2016" y="3485"/>
              <a:ext cx="384" cy="35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08" name="Rectangle 8"/>
            <p:cNvSpPr>
              <a:spLocks noChangeArrowheads="1"/>
            </p:cNvSpPr>
            <p:nvPr/>
          </p:nvSpPr>
          <p:spPr bwMode="auto">
            <a:xfrm>
              <a:off x="1632" y="3485"/>
              <a:ext cx="384" cy="35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09" name="Rectangle 9"/>
            <p:cNvSpPr>
              <a:spLocks noChangeArrowheads="1"/>
            </p:cNvSpPr>
            <p:nvPr/>
          </p:nvSpPr>
          <p:spPr bwMode="auto">
            <a:xfrm>
              <a:off x="1248" y="3485"/>
              <a:ext cx="384" cy="35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10" name="Rectangle 10"/>
            <p:cNvSpPr>
              <a:spLocks noChangeArrowheads="1"/>
            </p:cNvSpPr>
            <p:nvPr/>
          </p:nvSpPr>
          <p:spPr bwMode="auto">
            <a:xfrm>
              <a:off x="2016" y="3130"/>
              <a:ext cx="384" cy="35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11" name="Rectangle 11"/>
            <p:cNvSpPr>
              <a:spLocks noChangeArrowheads="1"/>
            </p:cNvSpPr>
            <p:nvPr/>
          </p:nvSpPr>
          <p:spPr bwMode="auto">
            <a:xfrm>
              <a:off x="1632" y="3130"/>
              <a:ext cx="384" cy="35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12" name="Rectangle 12"/>
            <p:cNvSpPr>
              <a:spLocks noChangeArrowheads="1"/>
            </p:cNvSpPr>
            <p:nvPr/>
          </p:nvSpPr>
          <p:spPr bwMode="auto">
            <a:xfrm>
              <a:off x="1248" y="3130"/>
              <a:ext cx="384" cy="35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13" name="Rectangle 13"/>
            <p:cNvSpPr>
              <a:spLocks noChangeArrowheads="1"/>
            </p:cNvSpPr>
            <p:nvPr/>
          </p:nvSpPr>
          <p:spPr bwMode="auto">
            <a:xfrm>
              <a:off x="2016" y="2774"/>
              <a:ext cx="384" cy="3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14" name="Rectangle 14"/>
            <p:cNvSpPr>
              <a:spLocks noChangeArrowheads="1"/>
            </p:cNvSpPr>
            <p:nvPr/>
          </p:nvSpPr>
          <p:spPr bwMode="auto">
            <a:xfrm>
              <a:off x="1632" y="2774"/>
              <a:ext cx="384" cy="3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15" name="Rectangle 15"/>
            <p:cNvSpPr>
              <a:spLocks noChangeArrowheads="1"/>
            </p:cNvSpPr>
            <p:nvPr/>
          </p:nvSpPr>
          <p:spPr bwMode="auto">
            <a:xfrm>
              <a:off x="1248" y="2774"/>
              <a:ext cx="384" cy="3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16" name="Rectangle 16"/>
            <p:cNvSpPr>
              <a:spLocks noChangeArrowheads="1"/>
            </p:cNvSpPr>
            <p:nvPr/>
          </p:nvSpPr>
          <p:spPr bwMode="auto">
            <a:xfrm>
              <a:off x="2016" y="2419"/>
              <a:ext cx="384" cy="35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17" name="Rectangle 17"/>
            <p:cNvSpPr>
              <a:spLocks noChangeArrowheads="1"/>
            </p:cNvSpPr>
            <p:nvPr/>
          </p:nvSpPr>
          <p:spPr bwMode="auto">
            <a:xfrm>
              <a:off x="1632" y="2419"/>
              <a:ext cx="384" cy="35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18" name="Rectangle 18"/>
            <p:cNvSpPr>
              <a:spLocks noChangeArrowheads="1"/>
            </p:cNvSpPr>
            <p:nvPr/>
          </p:nvSpPr>
          <p:spPr bwMode="auto">
            <a:xfrm>
              <a:off x="1248" y="2419"/>
              <a:ext cx="384" cy="35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19" name="Rectangle 19"/>
            <p:cNvSpPr>
              <a:spLocks noChangeArrowheads="1"/>
            </p:cNvSpPr>
            <p:nvPr/>
          </p:nvSpPr>
          <p:spPr bwMode="auto">
            <a:xfrm>
              <a:off x="2016" y="2064"/>
              <a:ext cx="384" cy="35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20" name="Rectangle 20"/>
            <p:cNvSpPr>
              <a:spLocks noChangeArrowheads="1"/>
            </p:cNvSpPr>
            <p:nvPr/>
          </p:nvSpPr>
          <p:spPr bwMode="auto">
            <a:xfrm>
              <a:off x="1632" y="2064"/>
              <a:ext cx="384" cy="35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21" name="Rectangle 21"/>
            <p:cNvSpPr>
              <a:spLocks noChangeArrowheads="1"/>
            </p:cNvSpPr>
            <p:nvPr/>
          </p:nvSpPr>
          <p:spPr bwMode="auto">
            <a:xfrm>
              <a:off x="1248" y="2064"/>
              <a:ext cx="384" cy="35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22" name="Line 22"/>
            <p:cNvSpPr>
              <a:spLocks noChangeShapeType="1"/>
            </p:cNvSpPr>
            <p:nvPr/>
          </p:nvSpPr>
          <p:spPr bwMode="auto">
            <a:xfrm>
              <a:off x="1248" y="2064"/>
              <a:ext cx="1152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4423" name="Line 23"/>
            <p:cNvSpPr>
              <a:spLocks noChangeShapeType="1"/>
            </p:cNvSpPr>
            <p:nvPr/>
          </p:nvSpPr>
          <p:spPr bwMode="auto">
            <a:xfrm>
              <a:off x="1248" y="2419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4424" name="Line 24"/>
            <p:cNvSpPr>
              <a:spLocks noChangeShapeType="1"/>
            </p:cNvSpPr>
            <p:nvPr/>
          </p:nvSpPr>
          <p:spPr bwMode="auto">
            <a:xfrm>
              <a:off x="1248" y="2774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4425" name="Line 25"/>
            <p:cNvSpPr>
              <a:spLocks noChangeShapeType="1"/>
            </p:cNvSpPr>
            <p:nvPr/>
          </p:nvSpPr>
          <p:spPr bwMode="auto">
            <a:xfrm>
              <a:off x="1248" y="3130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4426" name="Line 26"/>
            <p:cNvSpPr>
              <a:spLocks noChangeShapeType="1"/>
            </p:cNvSpPr>
            <p:nvPr/>
          </p:nvSpPr>
          <p:spPr bwMode="auto">
            <a:xfrm>
              <a:off x="1248" y="3485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4427" name="Line 27"/>
            <p:cNvSpPr>
              <a:spLocks noChangeShapeType="1"/>
            </p:cNvSpPr>
            <p:nvPr/>
          </p:nvSpPr>
          <p:spPr bwMode="auto">
            <a:xfrm>
              <a:off x="1248" y="3840"/>
              <a:ext cx="1152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4428" name="Line 28"/>
            <p:cNvSpPr>
              <a:spLocks noChangeShapeType="1"/>
            </p:cNvSpPr>
            <p:nvPr/>
          </p:nvSpPr>
          <p:spPr bwMode="auto">
            <a:xfrm>
              <a:off x="1248" y="2064"/>
              <a:ext cx="0" cy="177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4429" name="Line 29"/>
            <p:cNvSpPr>
              <a:spLocks noChangeShapeType="1"/>
            </p:cNvSpPr>
            <p:nvPr/>
          </p:nvSpPr>
          <p:spPr bwMode="auto">
            <a:xfrm>
              <a:off x="1632" y="2064"/>
              <a:ext cx="0" cy="17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4430" name="Line 30"/>
            <p:cNvSpPr>
              <a:spLocks noChangeShapeType="1"/>
            </p:cNvSpPr>
            <p:nvPr/>
          </p:nvSpPr>
          <p:spPr bwMode="auto">
            <a:xfrm>
              <a:off x="2016" y="2064"/>
              <a:ext cx="0" cy="17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4431" name="Line 31"/>
            <p:cNvSpPr>
              <a:spLocks noChangeShapeType="1"/>
            </p:cNvSpPr>
            <p:nvPr/>
          </p:nvSpPr>
          <p:spPr bwMode="auto">
            <a:xfrm>
              <a:off x="2400" y="2064"/>
              <a:ext cx="0" cy="177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14339" name="Text Box 32"/>
          <p:cNvSpPr txBox="1">
            <a:spLocks noChangeArrowheads="1"/>
          </p:cNvSpPr>
          <p:nvPr/>
        </p:nvSpPr>
        <p:spPr bwMode="auto">
          <a:xfrm>
            <a:off x="4084638" y="3138488"/>
            <a:ext cx="6524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1ô</a:t>
            </a:r>
          </a:p>
        </p:txBody>
      </p:sp>
      <p:sp>
        <p:nvSpPr>
          <p:cNvPr id="14340" name="Text Box 33"/>
          <p:cNvSpPr txBox="1">
            <a:spLocks noChangeArrowheads="1"/>
          </p:cNvSpPr>
          <p:nvPr/>
        </p:nvSpPr>
        <p:spPr bwMode="auto">
          <a:xfrm>
            <a:off x="4718050" y="311943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4341" name="Text Box 34"/>
          <p:cNvSpPr txBox="1">
            <a:spLocks noChangeArrowheads="1"/>
          </p:cNvSpPr>
          <p:nvPr/>
        </p:nvSpPr>
        <p:spPr bwMode="auto">
          <a:xfrm>
            <a:off x="5318125" y="311943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4342" name="Text Box 35"/>
          <p:cNvSpPr txBox="1">
            <a:spLocks noChangeArrowheads="1"/>
          </p:cNvSpPr>
          <p:nvPr/>
        </p:nvSpPr>
        <p:spPr bwMode="auto">
          <a:xfrm>
            <a:off x="3570288" y="58054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4343" name="Text Box 36"/>
          <p:cNvSpPr txBox="1">
            <a:spLocks noChangeArrowheads="1"/>
          </p:cNvSpPr>
          <p:nvPr/>
        </p:nvSpPr>
        <p:spPr bwMode="auto">
          <a:xfrm>
            <a:off x="3565525" y="5224463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4344" name="Text Box 37"/>
          <p:cNvSpPr txBox="1">
            <a:spLocks noChangeArrowheads="1"/>
          </p:cNvSpPr>
          <p:nvPr/>
        </p:nvSpPr>
        <p:spPr bwMode="auto">
          <a:xfrm>
            <a:off x="3579813" y="468153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4345" name="Text Box 38"/>
          <p:cNvSpPr txBox="1">
            <a:spLocks noChangeArrowheads="1"/>
          </p:cNvSpPr>
          <p:nvPr/>
        </p:nvSpPr>
        <p:spPr bwMode="auto">
          <a:xfrm>
            <a:off x="3570288" y="4105276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4346" name="Text Box 39"/>
          <p:cNvSpPr txBox="1">
            <a:spLocks noChangeArrowheads="1"/>
          </p:cNvSpPr>
          <p:nvPr/>
        </p:nvSpPr>
        <p:spPr bwMode="auto">
          <a:xfrm>
            <a:off x="3484563" y="3614738"/>
            <a:ext cx="633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1ô</a:t>
            </a:r>
          </a:p>
        </p:txBody>
      </p:sp>
      <p:sp>
        <p:nvSpPr>
          <p:cNvPr id="14347" name="Text Box 66"/>
          <p:cNvSpPr txBox="1">
            <a:spLocks noChangeArrowheads="1"/>
          </p:cNvSpPr>
          <p:nvPr/>
        </p:nvSpPr>
        <p:spPr bwMode="auto">
          <a:xfrm rot="5400000">
            <a:off x="5303838" y="4286250"/>
            <a:ext cx="990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</a:t>
            </a:r>
          </a:p>
        </p:txBody>
      </p:sp>
      <p:grpSp>
        <p:nvGrpSpPr>
          <p:cNvPr id="14348" name="Group 126"/>
          <p:cNvGrpSpPr>
            <a:grpSpLocks/>
          </p:cNvGrpSpPr>
          <p:nvPr/>
        </p:nvGrpSpPr>
        <p:grpSpPr bwMode="auto">
          <a:xfrm>
            <a:off x="5894388" y="3605214"/>
            <a:ext cx="3021012" cy="2947987"/>
            <a:chOff x="2753" y="1722"/>
            <a:chExt cx="1903" cy="1857"/>
          </a:xfrm>
        </p:grpSpPr>
        <p:grpSp>
          <p:nvGrpSpPr>
            <p:cNvPr id="14353" name="Group 67"/>
            <p:cNvGrpSpPr>
              <a:grpSpLocks/>
            </p:cNvGrpSpPr>
            <p:nvPr/>
          </p:nvGrpSpPr>
          <p:grpSpPr bwMode="auto">
            <a:xfrm rot="236520">
              <a:off x="2753" y="1722"/>
              <a:ext cx="1155" cy="1776"/>
              <a:chOff x="1248" y="2064"/>
              <a:chExt cx="1152" cy="1776"/>
            </a:xfrm>
          </p:grpSpPr>
          <p:sp>
            <p:nvSpPr>
              <p:cNvPr id="14382" name="Rectangle 68"/>
              <p:cNvSpPr>
                <a:spLocks noChangeArrowheads="1"/>
              </p:cNvSpPr>
              <p:nvPr/>
            </p:nvSpPr>
            <p:spPr bwMode="auto">
              <a:xfrm>
                <a:off x="2016" y="3485"/>
                <a:ext cx="384" cy="3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83" name="Rectangle 69"/>
              <p:cNvSpPr>
                <a:spLocks noChangeArrowheads="1"/>
              </p:cNvSpPr>
              <p:nvPr/>
            </p:nvSpPr>
            <p:spPr bwMode="auto">
              <a:xfrm>
                <a:off x="1632" y="3485"/>
                <a:ext cx="384" cy="3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84" name="Rectangle 70"/>
              <p:cNvSpPr>
                <a:spLocks noChangeArrowheads="1"/>
              </p:cNvSpPr>
              <p:nvPr/>
            </p:nvSpPr>
            <p:spPr bwMode="auto">
              <a:xfrm>
                <a:off x="1248" y="3485"/>
                <a:ext cx="384" cy="3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85" name="Rectangle 71"/>
              <p:cNvSpPr>
                <a:spLocks noChangeArrowheads="1"/>
              </p:cNvSpPr>
              <p:nvPr/>
            </p:nvSpPr>
            <p:spPr bwMode="auto">
              <a:xfrm>
                <a:off x="2016" y="3130"/>
                <a:ext cx="384" cy="3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86" name="Rectangle 72"/>
              <p:cNvSpPr>
                <a:spLocks noChangeArrowheads="1"/>
              </p:cNvSpPr>
              <p:nvPr/>
            </p:nvSpPr>
            <p:spPr bwMode="auto">
              <a:xfrm>
                <a:off x="1632" y="3130"/>
                <a:ext cx="384" cy="3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87" name="Rectangle 73"/>
              <p:cNvSpPr>
                <a:spLocks noChangeArrowheads="1"/>
              </p:cNvSpPr>
              <p:nvPr/>
            </p:nvSpPr>
            <p:spPr bwMode="auto">
              <a:xfrm>
                <a:off x="1248" y="3130"/>
                <a:ext cx="384" cy="3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88" name="Rectangle 74"/>
              <p:cNvSpPr>
                <a:spLocks noChangeArrowheads="1"/>
              </p:cNvSpPr>
              <p:nvPr/>
            </p:nvSpPr>
            <p:spPr bwMode="auto">
              <a:xfrm>
                <a:off x="2016" y="2774"/>
                <a:ext cx="384" cy="3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89" name="Rectangle 75"/>
              <p:cNvSpPr>
                <a:spLocks noChangeArrowheads="1"/>
              </p:cNvSpPr>
              <p:nvPr/>
            </p:nvSpPr>
            <p:spPr bwMode="auto">
              <a:xfrm>
                <a:off x="1632" y="2774"/>
                <a:ext cx="384" cy="3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90" name="Rectangle 76"/>
              <p:cNvSpPr>
                <a:spLocks noChangeArrowheads="1"/>
              </p:cNvSpPr>
              <p:nvPr/>
            </p:nvSpPr>
            <p:spPr bwMode="auto">
              <a:xfrm>
                <a:off x="1248" y="2774"/>
                <a:ext cx="384" cy="3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91" name="Rectangle 77"/>
              <p:cNvSpPr>
                <a:spLocks noChangeArrowheads="1"/>
              </p:cNvSpPr>
              <p:nvPr/>
            </p:nvSpPr>
            <p:spPr bwMode="auto">
              <a:xfrm>
                <a:off x="2016" y="2419"/>
                <a:ext cx="384" cy="3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92" name="Rectangle 78"/>
              <p:cNvSpPr>
                <a:spLocks noChangeArrowheads="1"/>
              </p:cNvSpPr>
              <p:nvPr/>
            </p:nvSpPr>
            <p:spPr bwMode="auto">
              <a:xfrm>
                <a:off x="1632" y="2419"/>
                <a:ext cx="384" cy="3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93" name="Rectangle 79"/>
              <p:cNvSpPr>
                <a:spLocks noChangeArrowheads="1"/>
              </p:cNvSpPr>
              <p:nvPr/>
            </p:nvSpPr>
            <p:spPr bwMode="auto">
              <a:xfrm>
                <a:off x="1248" y="2419"/>
                <a:ext cx="384" cy="3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94" name="Rectangle 80"/>
              <p:cNvSpPr>
                <a:spLocks noChangeArrowheads="1"/>
              </p:cNvSpPr>
              <p:nvPr/>
            </p:nvSpPr>
            <p:spPr bwMode="auto">
              <a:xfrm>
                <a:off x="2016" y="2064"/>
                <a:ext cx="384" cy="3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95" name="Rectangle 81"/>
              <p:cNvSpPr>
                <a:spLocks noChangeArrowheads="1"/>
              </p:cNvSpPr>
              <p:nvPr/>
            </p:nvSpPr>
            <p:spPr bwMode="auto">
              <a:xfrm>
                <a:off x="1632" y="2064"/>
                <a:ext cx="384" cy="3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96" name="Rectangle 82"/>
              <p:cNvSpPr>
                <a:spLocks noChangeArrowheads="1"/>
              </p:cNvSpPr>
              <p:nvPr/>
            </p:nvSpPr>
            <p:spPr bwMode="auto">
              <a:xfrm>
                <a:off x="1248" y="2064"/>
                <a:ext cx="384" cy="3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97" name="Line 83"/>
              <p:cNvSpPr>
                <a:spLocks noChangeShapeType="1"/>
              </p:cNvSpPr>
              <p:nvPr/>
            </p:nvSpPr>
            <p:spPr bwMode="auto">
              <a:xfrm>
                <a:off x="1248" y="2064"/>
                <a:ext cx="1152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4398" name="Line 84"/>
              <p:cNvSpPr>
                <a:spLocks noChangeShapeType="1"/>
              </p:cNvSpPr>
              <p:nvPr/>
            </p:nvSpPr>
            <p:spPr bwMode="auto">
              <a:xfrm>
                <a:off x="1248" y="2419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4399" name="Line 85"/>
              <p:cNvSpPr>
                <a:spLocks noChangeShapeType="1"/>
              </p:cNvSpPr>
              <p:nvPr/>
            </p:nvSpPr>
            <p:spPr bwMode="auto">
              <a:xfrm>
                <a:off x="1248" y="2774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4400" name="Line 86"/>
              <p:cNvSpPr>
                <a:spLocks noChangeShapeType="1"/>
              </p:cNvSpPr>
              <p:nvPr/>
            </p:nvSpPr>
            <p:spPr bwMode="auto">
              <a:xfrm>
                <a:off x="1248" y="3130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4401" name="Line 87"/>
              <p:cNvSpPr>
                <a:spLocks noChangeShapeType="1"/>
              </p:cNvSpPr>
              <p:nvPr/>
            </p:nvSpPr>
            <p:spPr bwMode="auto">
              <a:xfrm>
                <a:off x="1248" y="3485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4402" name="Line 88"/>
              <p:cNvSpPr>
                <a:spLocks noChangeShapeType="1"/>
              </p:cNvSpPr>
              <p:nvPr/>
            </p:nvSpPr>
            <p:spPr bwMode="auto">
              <a:xfrm>
                <a:off x="1248" y="3840"/>
                <a:ext cx="1152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4403" name="Line 89"/>
              <p:cNvSpPr>
                <a:spLocks noChangeShapeType="1"/>
              </p:cNvSpPr>
              <p:nvPr/>
            </p:nvSpPr>
            <p:spPr bwMode="auto">
              <a:xfrm>
                <a:off x="1248" y="2064"/>
                <a:ext cx="0" cy="177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4404" name="Line 90"/>
              <p:cNvSpPr>
                <a:spLocks noChangeShapeType="1"/>
              </p:cNvSpPr>
              <p:nvPr/>
            </p:nvSpPr>
            <p:spPr bwMode="auto">
              <a:xfrm>
                <a:off x="1632" y="2064"/>
                <a:ext cx="0" cy="17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4405" name="Line 91"/>
              <p:cNvSpPr>
                <a:spLocks noChangeShapeType="1"/>
              </p:cNvSpPr>
              <p:nvPr/>
            </p:nvSpPr>
            <p:spPr bwMode="auto">
              <a:xfrm>
                <a:off x="2016" y="2064"/>
                <a:ext cx="0" cy="17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4406" name="Line 92"/>
              <p:cNvSpPr>
                <a:spLocks noChangeShapeType="1"/>
              </p:cNvSpPr>
              <p:nvPr/>
            </p:nvSpPr>
            <p:spPr bwMode="auto">
              <a:xfrm>
                <a:off x="2400" y="2064"/>
                <a:ext cx="0" cy="177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4354" name="Group 111"/>
            <p:cNvGrpSpPr>
              <a:grpSpLocks/>
            </p:cNvGrpSpPr>
            <p:nvPr/>
          </p:nvGrpSpPr>
          <p:grpSpPr bwMode="auto">
            <a:xfrm rot="5645761">
              <a:off x="3204" y="2479"/>
              <a:ext cx="1776" cy="376"/>
              <a:chOff x="2400" y="1152"/>
              <a:chExt cx="3216" cy="785"/>
            </a:xfrm>
          </p:grpSpPr>
          <p:sp>
            <p:nvSpPr>
              <p:cNvPr id="14369" name="Rectangle 100"/>
              <p:cNvSpPr>
                <a:spLocks noChangeArrowheads="1"/>
              </p:cNvSpPr>
              <p:nvPr/>
            </p:nvSpPr>
            <p:spPr bwMode="auto">
              <a:xfrm>
                <a:off x="4973" y="1152"/>
                <a:ext cx="643" cy="78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70" name="Rectangle 99"/>
              <p:cNvSpPr>
                <a:spLocks noChangeArrowheads="1"/>
              </p:cNvSpPr>
              <p:nvPr/>
            </p:nvSpPr>
            <p:spPr bwMode="auto">
              <a:xfrm>
                <a:off x="4330" y="1152"/>
                <a:ext cx="643" cy="78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71" name="Rectangle 98"/>
              <p:cNvSpPr>
                <a:spLocks noChangeArrowheads="1"/>
              </p:cNvSpPr>
              <p:nvPr/>
            </p:nvSpPr>
            <p:spPr bwMode="auto">
              <a:xfrm>
                <a:off x="3686" y="1152"/>
                <a:ext cx="644" cy="78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72" name="Rectangle 97"/>
              <p:cNvSpPr>
                <a:spLocks noChangeArrowheads="1"/>
              </p:cNvSpPr>
              <p:nvPr/>
            </p:nvSpPr>
            <p:spPr bwMode="auto">
              <a:xfrm>
                <a:off x="3043" y="1152"/>
                <a:ext cx="643" cy="78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73" name="Rectangle 96"/>
              <p:cNvSpPr>
                <a:spLocks noChangeArrowheads="1"/>
              </p:cNvSpPr>
              <p:nvPr/>
            </p:nvSpPr>
            <p:spPr bwMode="auto">
              <a:xfrm>
                <a:off x="2400" y="1152"/>
                <a:ext cx="643" cy="78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74" name="Line 101"/>
              <p:cNvSpPr>
                <a:spLocks noChangeShapeType="1"/>
              </p:cNvSpPr>
              <p:nvPr/>
            </p:nvSpPr>
            <p:spPr bwMode="auto">
              <a:xfrm>
                <a:off x="2400" y="1152"/>
                <a:ext cx="3216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4375" name="Line 102"/>
              <p:cNvSpPr>
                <a:spLocks noChangeShapeType="1"/>
              </p:cNvSpPr>
              <p:nvPr/>
            </p:nvSpPr>
            <p:spPr bwMode="auto">
              <a:xfrm>
                <a:off x="2400" y="1937"/>
                <a:ext cx="3216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4376" name="Line 103"/>
              <p:cNvSpPr>
                <a:spLocks noChangeShapeType="1"/>
              </p:cNvSpPr>
              <p:nvPr/>
            </p:nvSpPr>
            <p:spPr bwMode="auto">
              <a:xfrm>
                <a:off x="2400" y="1152"/>
                <a:ext cx="0" cy="785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4377" name="Line 104"/>
              <p:cNvSpPr>
                <a:spLocks noChangeShapeType="1"/>
              </p:cNvSpPr>
              <p:nvPr/>
            </p:nvSpPr>
            <p:spPr bwMode="auto">
              <a:xfrm>
                <a:off x="3043" y="1152"/>
                <a:ext cx="0" cy="7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4378" name="Line 105"/>
              <p:cNvSpPr>
                <a:spLocks noChangeShapeType="1"/>
              </p:cNvSpPr>
              <p:nvPr/>
            </p:nvSpPr>
            <p:spPr bwMode="auto">
              <a:xfrm>
                <a:off x="3686" y="1152"/>
                <a:ext cx="0" cy="7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4379" name="Line 106"/>
              <p:cNvSpPr>
                <a:spLocks noChangeShapeType="1"/>
              </p:cNvSpPr>
              <p:nvPr/>
            </p:nvSpPr>
            <p:spPr bwMode="auto">
              <a:xfrm>
                <a:off x="4330" y="1152"/>
                <a:ext cx="0" cy="7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4380" name="Line 107"/>
              <p:cNvSpPr>
                <a:spLocks noChangeShapeType="1"/>
              </p:cNvSpPr>
              <p:nvPr/>
            </p:nvSpPr>
            <p:spPr bwMode="auto">
              <a:xfrm>
                <a:off x="4973" y="1152"/>
                <a:ext cx="0" cy="7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4381" name="Line 108"/>
              <p:cNvSpPr>
                <a:spLocks noChangeShapeType="1"/>
              </p:cNvSpPr>
              <p:nvPr/>
            </p:nvSpPr>
            <p:spPr bwMode="auto">
              <a:xfrm>
                <a:off x="5616" y="1152"/>
                <a:ext cx="0" cy="785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4355" name="Group 112"/>
            <p:cNvGrpSpPr>
              <a:grpSpLocks/>
            </p:cNvGrpSpPr>
            <p:nvPr/>
          </p:nvGrpSpPr>
          <p:grpSpPr bwMode="auto">
            <a:xfrm rot="5645761">
              <a:off x="3580" y="2503"/>
              <a:ext cx="1776" cy="376"/>
              <a:chOff x="2400" y="1152"/>
              <a:chExt cx="3216" cy="785"/>
            </a:xfrm>
          </p:grpSpPr>
          <p:sp>
            <p:nvSpPr>
              <p:cNvPr id="14356" name="Rectangle 113"/>
              <p:cNvSpPr>
                <a:spLocks noChangeArrowheads="1"/>
              </p:cNvSpPr>
              <p:nvPr/>
            </p:nvSpPr>
            <p:spPr bwMode="auto">
              <a:xfrm>
                <a:off x="4973" y="1152"/>
                <a:ext cx="643" cy="78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57" name="Rectangle 114"/>
              <p:cNvSpPr>
                <a:spLocks noChangeArrowheads="1"/>
              </p:cNvSpPr>
              <p:nvPr/>
            </p:nvSpPr>
            <p:spPr bwMode="auto">
              <a:xfrm>
                <a:off x="4330" y="1152"/>
                <a:ext cx="643" cy="78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58" name="Rectangle 115"/>
              <p:cNvSpPr>
                <a:spLocks noChangeArrowheads="1"/>
              </p:cNvSpPr>
              <p:nvPr/>
            </p:nvSpPr>
            <p:spPr bwMode="auto">
              <a:xfrm>
                <a:off x="3686" y="1152"/>
                <a:ext cx="644" cy="78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59" name="Rectangle 116"/>
              <p:cNvSpPr>
                <a:spLocks noChangeArrowheads="1"/>
              </p:cNvSpPr>
              <p:nvPr/>
            </p:nvSpPr>
            <p:spPr bwMode="auto">
              <a:xfrm>
                <a:off x="3043" y="1152"/>
                <a:ext cx="643" cy="78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60" name="Rectangle 117"/>
              <p:cNvSpPr>
                <a:spLocks noChangeArrowheads="1"/>
              </p:cNvSpPr>
              <p:nvPr/>
            </p:nvSpPr>
            <p:spPr bwMode="auto">
              <a:xfrm>
                <a:off x="2400" y="1152"/>
                <a:ext cx="643" cy="78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61" name="Line 118"/>
              <p:cNvSpPr>
                <a:spLocks noChangeShapeType="1"/>
              </p:cNvSpPr>
              <p:nvPr/>
            </p:nvSpPr>
            <p:spPr bwMode="auto">
              <a:xfrm>
                <a:off x="2400" y="1152"/>
                <a:ext cx="3216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4362" name="Line 119"/>
              <p:cNvSpPr>
                <a:spLocks noChangeShapeType="1"/>
              </p:cNvSpPr>
              <p:nvPr/>
            </p:nvSpPr>
            <p:spPr bwMode="auto">
              <a:xfrm>
                <a:off x="2400" y="1937"/>
                <a:ext cx="3216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4363" name="Line 120"/>
              <p:cNvSpPr>
                <a:spLocks noChangeShapeType="1"/>
              </p:cNvSpPr>
              <p:nvPr/>
            </p:nvSpPr>
            <p:spPr bwMode="auto">
              <a:xfrm>
                <a:off x="2400" y="1152"/>
                <a:ext cx="0" cy="785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4364" name="Line 121"/>
              <p:cNvSpPr>
                <a:spLocks noChangeShapeType="1"/>
              </p:cNvSpPr>
              <p:nvPr/>
            </p:nvSpPr>
            <p:spPr bwMode="auto">
              <a:xfrm>
                <a:off x="3043" y="1152"/>
                <a:ext cx="0" cy="7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4365" name="Line 122"/>
              <p:cNvSpPr>
                <a:spLocks noChangeShapeType="1"/>
              </p:cNvSpPr>
              <p:nvPr/>
            </p:nvSpPr>
            <p:spPr bwMode="auto">
              <a:xfrm>
                <a:off x="3686" y="1152"/>
                <a:ext cx="0" cy="7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4366" name="Line 123"/>
              <p:cNvSpPr>
                <a:spLocks noChangeShapeType="1"/>
              </p:cNvSpPr>
              <p:nvPr/>
            </p:nvSpPr>
            <p:spPr bwMode="auto">
              <a:xfrm>
                <a:off x="4330" y="1152"/>
                <a:ext cx="0" cy="7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4367" name="Line 124"/>
              <p:cNvSpPr>
                <a:spLocks noChangeShapeType="1"/>
              </p:cNvSpPr>
              <p:nvPr/>
            </p:nvSpPr>
            <p:spPr bwMode="auto">
              <a:xfrm>
                <a:off x="4973" y="1152"/>
                <a:ext cx="0" cy="7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4368" name="Line 125"/>
              <p:cNvSpPr>
                <a:spLocks noChangeShapeType="1"/>
              </p:cNvSpPr>
              <p:nvPr/>
            </p:nvSpPr>
            <p:spPr bwMode="auto">
              <a:xfrm>
                <a:off x="5616" y="1152"/>
                <a:ext cx="0" cy="785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94" name="Rounded Rectangle 93"/>
          <p:cNvSpPr/>
          <p:nvPr/>
        </p:nvSpPr>
        <p:spPr>
          <a:xfrm>
            <a:off x="434660" y="700572"/>
            <a:ext cx="8682446" cy="6262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5" name="Rectangle 170"/>
          <p:cNvSpPr>
            <a:spLocks noChangeArrowheads="1"/>
          </p:cNvSpPr>
          <p:nvPr/>
        </p:nvSpPr>
        <p:spPr bwMode="auto">
          <a:xfrm>
            <a:off x="493939" y="652058"/>
            <a:ext cx="84863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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Cắt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hình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chữ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nhật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chiều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dài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5ô,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rộng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3ô</a:t>
            </a:r>
          </a:p>
        </p:txBody>
      </p:sp>
    </p:spTree>
    <p:extLst>
      <p:ext uri="{BB962C8B-B14F-4D97-AF65-F5344CB8AC3E}">
        <p14:creationId xmlns:p14="http://schemas.microsoft.com/office/powerpoint/2010/main" val="4087982726"/>
      </p:ext>
    </p:extLst>
  </p:cSld>
  <p:clrMapOvr>
    <a:masterClrMapping/>
  </p:clrMapOvr>
  <p:transition advTm="1208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00" name="Text Box 152"/>
          <p:cNvSpPr txBox="1">
            <a:spLocks noChangeArrowheads="1"/>
          </p:cNvSpPr>
          <p:nvPr/>
        </p:nvSpPr>
        <p:spPr bwMode="auto">
          <a:xfrm>
            <a:off x="876300" y="1791959"/>
            <a:ext cx="815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Chấm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điểm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đánh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dấu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hình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chữ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H, U</a:t>
            </a:r>
          </a:p>
        </p:txBody>
      </p:sp>
      <p:sp>
        <p:nvSpPr>
          <p:cNvPr id="27931" name="Text Box 283"/>
          <p:cNvSpPr txBox="1">
            <a:spLocks noChangeArrowheads="1"/>
          </p:cNvSpPr>
          <p:nvPr/>
        </p:nvSpPr>
        <p:spPr bwMode="auto">
          <a:xfrm rot="20070780">
            <a:off x="3124200" y="2163764"/>
            <a:ext cx="12192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</a:t>
            </a:r>
          </a:p>
        </p:txBody>
      </p:sp>
      <p:grpSp>
        <p:nvGrpSpPr>
          <p:cNvPr id="2" name="Group 300"/>
          <p:cNvGrpSpPr>
            <a:grpSpLocks/>
          </p:cNvGrpSpPr>
          <p:nvPr/>
        </p:nvGrpSpPr>
        <p:grpSpPr bwMode="auto">
          <a:xfrm>
            <a:off x="3429000" y="2846389"/>
            <a:ext cx="2743200" cy="3616325"/>
            <a:chOff x="1200" y="1793"/>
            <a:chExt cx="1728" cy="2278"/>
          </a:xfrm>
        </p:grpSpPr>
        <p:sp>
          <p:nvSpPr>
            <p:cNvPr id="21573" name="Text Box 191"/>
            <p:cNvSpPr txBox="1">
              <a:spLocks noChangeArrowheads="1"/>
            </p:cNvSpPr>
            <p:nvPr/>
          </p:nvSpPr>
          <p:spPr bwMode="auto">
            <a:xfrm>
              <a:off x="2544" y="2784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5ô</a:t>
              </a:r>
            </a:p>
          </p:txBody>
        </p:sp>
        <p:sp>
          <p:nvSpPr>
            <p:cNvPr id="21574" name="Line 193"/>
            <p:cNvSpPr>
              <a:spLocks noChangeShapeType="1"/>
            </p:cNvSpPr>
            <p:nvPr/>
          </p:nvSpPr>
          <p:spPr bwMode="auto">
            <a:xfrm flipV="1">
              <a:off x="1207" y="190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1575" name="Line 194"/>
            <p:cNvSpPr>
              <a:spLocks noChangeShapeType="1"/>
            </p:cNvSpPr>
            <p:nvPr/>
          </p:nvSpPr>
          <p:spPr bwMode="auto">
            <a:xfrm flipV="1">
              <a:off x="2359" y="1898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1576" name="Text Box 195"/>
            <p:cNvSpPr txBox="1">
              <a:spLocks noChangeArrowheads="1"/>
            </p:cNvSpPr>
            <p:nvPr/>
          </p:nvSpPr>
          <p:spPr bwMode="auto">
            <a:xfrm>
              <a:off x="1620" y="1793"/>
              <a:ext cx="5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 ô</a:t>
              </a:r>
            </a:p>
          </p:txBody>
        </p:sp>
        <p:sp>
          <p:nvSpPr>
            <p:cNvPr id="21577" name="Line 196"/>
            <p:cNvSpPr>
              <a:spLocks noChangeShapeType="1"/>
            </p:cNvSpPr>
            <p:nvPr/>
          </p:nvSpPr>
          <p:spPr bwMode="auto">
            <a:xfrm>
              <a:off x="2448" y="2112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sm" len="lg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21578" name="Group 198"/>
            <p:cNvGrpSpPr>
              <a:grpSpLocks/>
            </p:cNvGrpSpPr>
            <p:nvPr/>
          </p:nvGrpSpPr>
          <p:grpSpPr bwMode="auto">
            <a:xfrm>
              <a:off x="1200" y="2064"/>
              <a:ext cx="1152" cy="1776"/>
              <a:chOff x="1248" y="2064"/>
              <a:chExt cx="1152" cy="1776"/>
            </a:xfrm>
          </p:grpSpPr>
          <p:sp>
            <p:nvSpPr>
              <p:cNvPr id="21583" name="Rectangle 199"/>
              <p:cNvSpPr>
                <a:spLocks noChangeArrowheads="1"/>
              </p:cNvSpPr>
              <p:nvPr/>
            </p:nvSpPr>
            <p:spPr bwMode="auto">
              <a:xfrm>
                <a:off x="2016" y="3485"/>
                <a:ext cx="384" cy="3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584" name="Rectangle 200"/>
              <p:cNvSpPr>
                <a:spLocks noChangeArrowheads="1"/>
              </p:cNvSpPr>
              <p:nvPr/>
            </p:nvSpPr>
            <p:spPr bwMode="auto">
              <a:xfrm>
                <a:off x="1632" y="3485"/>
                <a:ext cx="384" cy="3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585" name="Rectangle 201"/>
              <p:cNvSpPr>
                <a:spLocks noChangeArrowheads="1"/>
              </p:cNvSpPr>
              <p:nvPr/>
            </p:nvSpPr>
            <p:spPr bwMode="auto">
              <a:xfrm>
                <a:off x="1248" y="3485"/>
                <a:ext cx="384" cy="3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586" name="Rectangle 202"/>
              <p:cNvSpPr>
                <a:spLocks noChangeArrowheads="1"/>
              </p:cNvSpPr>
              <p:nvPr/>
            </p:nvSpPr>
            <p:spPr bwMode="auto">
              <a:xfrm>
                <a:off x="2016" y="3130"/>
                <a:ext cx="384" cy="3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587" name="Rectangle 203"/>
              <p:cNvSpPr>
                <a:spLocks noChangeArrowheads="1"/>
              </p:cNvSpPr>
              <p:nvPr/>
            </p:nvSpPr>
            <p:spPr bwMode="auto">
              <a:xfrm>
                <a:off x="1632" y="3130"/>
                <a:ext cx="384" cy="3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588" name="Rectangle 204"/>
              <p:cNvSpPr>
                <a:spLocks noChangeArrowheads="1"/>
              </p:cNvSpPr>
              <p:nvPr/>
            </p:nvSpPr>
            <p:spPr bwMode="auto">
              <a:xfrm>
                <a:off x="1248" y="3130"/>
                <a:ext cx="384" cy="3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589" name="Rectangle 205"/>
              <p:cNvSpPr>
                <a:spLocks noChangeArrowheads="1"/>
              </p:cNvSpPr>
              <p:nvPr/>
            </p:nvSpPr>
            <p:spPr bwMode="auto">
              <a:xfrm>
                <a:off x="2016" y="2774"/>
                <a:ext cx="384" cy="35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590" name="Rectangle 206"/>
              <p:cNvSpPr>
                <a:spLocks noChangeArrowheads="1"/>
              </p:cNvSpPr>
              <p:nvPr/>
            </p:nvSpPr>
            <p:spPr bwMode="auto">
              <a:xfrm>
                <a:off x="1632" y="2774"/>
                <a:ext cx="384" cy="35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591" name="Rectangle 207"/>
              <p:cNvSpPr>
                <a:spLocks noChangeArrowheads="1"/>
              </p:cNvSpPr>
              <p:nvPr/>
            </p:nvSpPr>
            <p:spPr bwMode="auto">
              <a:xfrm>
                <a:off x="1248" y="2774"/>
                <a:ext cx="384" cy="35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592" name="Rectangle 208"/>
              <p:cNvSpPr>
                <a:spLocks noChangeArrowheads="1"/>
              </p:cNvSpPr>
              <p:nvPr/>
            </p:nvSpPr>
            <p:spPr bwMode="auto">
              <a:xfrm>
                <a:off x="2016" y="2419"/>
                <a:ext cx="384" cy="3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593" name="Rectangle 209"/>
              <p:cNvSpPr>
                <a:spLocks noChangeArrowheads="1"/>
              </p:cNvSpPr>
              <p:nvPr/>
            </p:nvSpPr>
            <p:spPr bwMode="auto">
              <a:xfrm>
                <a:off x="1632" y="2419"/>
                <a:ext cx="384" cy="3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594" name="Rectangle 210"/>
              <p:cNvSpPr>
                <a:spLocks noChangeArrowheads="1"/>
              </p:cNvSpPr>
              <p:nvPr/>
            </p:nvSpPr>
            <p:spPr bwMode="auto">
              <a:xfrm>
                <a:off x="1248" y="2419"/>
                <a:ext cx="384" cy="3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595" name="Rectangle 211"/>
              <p:cNvSpPr>
                <a:spLocks noChangeArrowheads="1"/>
              </p:cNvSpPr>
              <p:nvPr/>
            </p:nvSpPr>
            <p:spPr bwMode="auto">
              <a:xfrm>
                <a:off x="2016" y="2064"/>
                <a:ext cx="384" cy="3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596" name="Rectangle 212"/>
              <p:cNvSpPr>
                <a:spLocks noChangeArrowheads="1"/>
              </p:cNvSpPr>
              <p:nvPr/>
            </p:nvSpPr>
            <p:spPr bwMode="auto">
              <a:xfrm>
                <a:off x="1632" y="2064"/>
                <a:ext cx="384" cy="3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597" name="Rectangle 213"/>
              <p:cNvSpPr>
                <a:spLocks noChangeArrowheads="1"/>
              </p:cNvSpPr>
              <p:nvPr/>
            </p:nvSpPr>
            <p:spPr bwMode="auto">
              <a:xfrm>
                <a:off x="1248" y="2064"/>
                <a:ext cx="384" cy="3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598" name="Line 214"/>
              <p:cNvSpPr>
                <a:spLocks noChangeShapeType="1"/>
              </p:cNvSpPr>
              <p:nvPr/>
            </p:nvSpPr>
            <p:spPr bwMode="auto">
              <a:xfrm>
                <a:off x="1248" y="2064"/>
                <a:ext cx="1152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599" name="Line 215"/>
              <p:cNvSpPr>
                <a:spLocks noChangeShapeType="1"/>
              </p:cNvSpPr>
              <p:nvPr/>
            </p:nvSpPr>
            <p:spPr bwMode="auto">
              <a:xfrm>
                <a:off x="1248" y="2419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600" name="Line 216"/>
              <p:cNvSpPr>
                <a:spLocks noChangeShapeType="1"/>
              </p:cNvSpPr>
              <p:nvPr/>
            </p:nvSpPr>
            <p:spPr bwMode="auto">
              <a:xfrm>
                <a:off x="1248" y="2774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601" name="Line 217"/>
              <p:cNvSpPr>
                <a:spLocks noChangeShapeType="1"/>
              </p:cNvSpPr>
              <p:nvPr/>
            </p:nvSpPr>
            <p:spPr bwMode="auto">
              <a:xfrm>
                <a:off x="1248" y="3130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602" name="Line 218"/>
              <p:cNvSpPr>
                <a:spLocks noChangeShapeType="1"/>
              </p:cNvSpPr>
              <p:nvPr/>
            </p:nvSpPr>
            <p:spPr bwMode="auto">
              <a:xfrm>
                <a:off x="1248" y="3485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603" name="Line 219"/>
              <p:cNvSpPr>
                <a:spLocks noChangeShapeType="1"/>
              </p:cNvSpPr>
              <p:nvPr/>
            </p:nvSpPr>
            <p:spPr bwMode="auto">
              <a:xfrm>
                <a:off x="1248" y="3840"/>
                <a:ext cx="1152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604" name="Line 220"/>
              <p:cNvSpPr>
                <a:spLocks noChangeShapeType="1"/>
              </p:cNvSpPr>
              <p:nvPr/>
            </p:nvSpPr>
            <p:spPr bwMode="auto">
              <a:xfrm>
                <a:off x="1248" y="2064"/>
                <a:ext cx="0" cy="177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605" name="Line 221"/>
              <p:cNvSpPr>
                <a:spLocks noChangeShapeType="1"/>
              </p:cNvSpPr>
              <p:nvPr/>
            </p:nvSpPr>
            <p:spPr bwMode="auto">
              <a:xfrm>
                <a:off x="1632" y="2064"/>
                <a:ext cx="0" cy="17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606" name="Line 222"/>
              <p:cNvSpPr>
                <a:spLocks noChangeShapeType="1"/>
              </p:cNvSpPr>
              <p:nvPr/>
            </p:nvSpPr>
            <p:spPr bwMode="auto">
              <a:xfrm>
                <a:off x="2016" y="2064"/>
                <a:ext cx="0" cy="17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607" name="Line 223"/>
              <p:cNvSpPr>
                <a:spLocks noChangeShapeType="1"/>
              </p:cNvSpPr>
              <p:nvPr/>
            </p:nvSpPr>
            <p:spPr bwMode="auto">
              <a:xfrm>
                <a:off x="2400" y="2064"/>
                <a:ext cx="0" cy="177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sp>
          <p:nvSpPr>
            <p:cNvPr id="21579" name="Line 224"/>
            <p:cNvSpPr>
              <a:spLocks noChangeShapeType="1"/>
            </p:cNvSpPr>
            <p:nvPr/>
          </p:nvSpPr>
          <p:spPr bwMode="auto">
            <a:xfrm flipH="1">
              <a:off x="2304" y="3840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1580" name="Line 225"/>
            <p:cNvSpPr>
              <a:spLocks noChangeShapeType="1"/>
            </p:cNvSpPr>
            <p:nvPr/>
          </p:nvSpPr>
          <p:spPr bwMode="auto">
            <a:xfrm flipH="1">
              <a:off x="2295" y="2064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1581" name="Text Box 286"/>
            <p:cNvSpPr txBox="1">
              <a:spLocks noChangeArrowheads="1"/>
            </p:cNvSpPr>
            <p:nvPr/>
          </p:nvSpPr>
          <p:spPr bwMode="auto">
            <a:xfrm>
              <a:off x="1680" y="3840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a)</a:t>
              </a:r>
            </a:p>
          </p:txBody>
        </p:sp>
        <p:sp>
          <p:nvSpPr>
            <p:cNvPr id="21582" name="Line 295"/>
            <p:cNvSpPr>
              <a:spLocks noChangeShapeType="1"/>
            </p:cNvSpPr>
            <p:nvPr/>
          </p:nvSpPr>
          <p:spPr bwMode="auto">
            <a:xfrm>
              <a:off x="1296" y="2016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4" name="Group 299"/>
          <p:cNvGrpSpPr>
            <a:grpSpLocks/>
          </p:cNvGrpSpPr>
          <p:nvPr/>
        </p:nvGrpSpPr>
        <p:grpSpPr bwMode="auto">
          <a:xfrm>
            <a:off x="6934200" y="2909888"/>
            <a:ext cx="2743200" cy="3567112"/>
            <a:chOff x="3408" y="1833"/>
            <a:chExt cx="1728" cy="2247"/>
          </a:xfrm>
        </p:grpSpPr>
        <p:grpSp>
          <p:nvGrpSpPr>
            <p:cNvPr id="21533" name="Group 297"/>
            <p:cNvGrpSpPr>
              <a:grpSpLocks/>
            </p:cNvGrpSpPr>
            <p:nvPr/>
          </p:nvGrpSpPr>
          <p:grpSpPr bwMode="auto">
            <a:xfrm>
              <a:off x="3408" y="1833"/>
              <a:ext cx="1728" cy="2247"/>
              <a:chOff x="3408" y="1833"/>
              <a:chExt cx="1728" cy="2247"/>
            </a:xfrm>
          </p:grpSpPr>
          <p:grpSp>
            <p:nvGrpSpPr>
              <p:cNvPr id="21535" name="Group 294"/>
              <p:cNvGrpSpPr>
                <a:grpSpLocks/>
              </p:cNvGrpSpPr>
              <p:nvPr/>
            </p:nvGrpSpPr>
            <p:grpSpPr bwMode="auto">
              <a:xfrm>
                <a:off x="3408" y="1833"/>
                <a:ext cx="1728" cy="2247"/>
                <a:chOff x="3024" y="1824"/>
                <a:chExt cx="1728" cy="2247"/>
              </a:xfrm>
            </p:grpSpPr>
            <p:grpSp>
              <p:nvGrpSpPr>
                <p:cNvPr id="21537" name="Group 292"/>
                <p:cNvGrpSpPr>
                  <a:grpSpLocks/>
                </p:cNvGrpSpPr>
                <p:nvPr/>
              </p:nvGrpSpPr>
              <p:grpSpPr bwMode="auto">
                <a:xfrm>
                  <a:off x="3024" y="1824"/>
                  <a:ext cx="1728" cy="2016"/>
                  <a:chOff x="3024" y="1824"/>
                  <a:chExt cx="1728" cy="2016"/>
                </a:xfrm>
              </p:grpSpPr>
              <p:sp>
                <p:nvSpPr>
                  <p:cNvPr id="21539" name="Text Box 2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68" y="2784"/>
                    <a:ext cx="384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5ô</a:t>
                    </a:r>
                  </a:p>
                </p:txBody>
              </p:sp>
              <p:grpSp>
                <p:nvGrpSpPr>
                  <p:cNvPr id="21540" name="Group 290"/>
                  <p:cNvGrpSpPr>
                    <a:grpSpLocks/>
                  </p:cNvGrpSpPr>
                  <p:nvPr/>
                </p:nvGrpSpPr>
                <p:grpSpPr bwMode="auto">
                  <a:xfrm>
                    <a:off x="3024" y="1824"/>
                    <a:ext cx="1248" cy="2016"/>
                    <a:chOff x="3024" y="1824"/>
                    <a:chExt cx="1248" cy="2016"/>
                  </a:xfrm>
                </p:grpSpPr>
                <p:grpSp>
                  <p:nvGrpSpPr>
                    <p:cNvPr id="21541" name="Group 28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92" y="1824"/>
                      <a:ext cx="480" cy="2016"/>
                      <a:chOff x="3792" y="1824"/>
                      <a:chExt cx="480" cy="2016"/>
                    </a:xfrm>
                  </p:grpSpPr>
                  <p:sp>
                    <p:nvSpPr>
                      <p:cNvPr id="21568" name="Line 22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176" y="1914"/>
                        <a:ext cx="0" cy="14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569" name="Line 22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792" y="1947"/>
                        <a:ext cx="0" cy="14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570" name="Line 23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813" y="2004"/>
                        <a:ext cx="336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triangle" w="med" len="med"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571" name="Text Box 23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825" y="1824"/>
                        <a:ext cx="384" cy="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ct val="5000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altLang="en-US" sz="1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+mn-cs"/>
                          </a:rPr>
                          <a:t>1ô</a:t>
                        </a:r>
                      </a:p>
                    </p:txBody>
                  </p:sp>
                  <p:sp>
                    <p:nvSpPr>
                      <p:cNvPr id="21572" name="Line 23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272" y="2112"/>
                        <a:ext cx="0" cy="172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triangle" w="sm" len="lg"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1542" name="Group 2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24" y="2064"/>
                      <a:ext cx="1152" cy="1776"/>
                      <a:chOff x="3024" y="2064"/>
                      <a:chExt cx="1152" cy="1776"/>
                    </a:xfrm>
                  </p:grpSpPr>
                  <p:sp>
                    <p:nvSpPr>
                      <p:cNvPr id="21543" name="Rectangle 2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792" y="3485"/>
                        <a:ext cx="384" cy="35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ts val="0"/>
                          </a:spcAft>
                          <a:buClr>
                            <a:srgbClr val="A9D3E1"/>
                          </a:buClr>
                          <a:buSzPct val="90000"/>
                          <a:buFont typeface="Wingdings" panose="05000000000000000000" pitchFamily="2" charset="2"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544" name="Rectangle 2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08" y="3485"/>
                        <a:ext cx="384" cy="35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ts val="0"/>
                          </a:spcAft>
                          <a:buClr>
                            <a:srgbClr val="A9D3E1"/>
                          </a:buClr>
                          <a:buSzPct val="90000"/>
                          <a:buFont typeface="Wingdings" panose="05000000000000000000" pitchFamily="2" charset="2"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545" name="Rectangle 2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24" y="3485"/>
                        <a:ext cx="384" cy="35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ts val="0"/>
                          </a:spcAft>
                          <a:buClr>
                            <a:srgbClr val="A9D3E1"/>
                          </a:buClr>
                          <a:buSzPct val="90000"/>
                          <a:buFont typeface="Wingdings" panose="05000000000000000000" pitchFamily="2" charset="2"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546" name="Rectangle 2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792" y="3130"/>
                        <a:ext cx="384" cy="35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ts val="0"/>
                          </a:spcAft>
                          <a:buClr>
                            <a:srgbClr val="A9D3E1"/>
                          </a:buClr>
                          <a:buSzPct val="90000"/>
                          <a:buFont typeface="Wingdings" panose="05000000000000000000" pitchFamily="2" charset="2"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547" name="Rectangle 2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08" y="3130"/>
                        <a:ext cx="384" cy="35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ts val="0"/>
                          </a:spcAft>
                          <a:buClr>
                            <a:srgbClr val="A9D3E1"/>
                          </a:buClr>
                          <a:buSzPct val="90000"/>
                          <a:buFont typeface="Wingdings" panose="05000000000000000000" pitchFamily="2" charset="2"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548" name="Rectangle 2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24" y="3130"/>
                        <a:ext cx="384" cy="35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ts val="0"/>
                          </a:spcAft>
                          <a:buClr>
                            <a:srgbClr val="A9D3E1"/>
                          </a:buClr>
                          <a:buSzPct val="90000"/>
                          <a:buFont typeface="Wingdings" panose="05000000000000000000" pitchFamily="2" charset="2"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549" name="Rectangle 2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792" y="2774"/>
                        <a:ext cx="384" cy="35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ts val="0"/>
                          </a:spcAft>
                          <a:buClr>
                            <a:srgbClr val="A9D3E1"/>
                          </a:buClr>
                          <a:buSzPct val="90000"/>
                          <a:buFont typeface="Wingdings" panose="05000000000000000000" pitchFamily="2" charset="2"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550" name="Rectangle 2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08" y="2774"/>
                        <a:ext cx="384" cy="35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ts val="0"/>
                          </a:spcAft>
                          <a:buClr>
                            <a:srgbClr val="A9D3E1"/>
                          </a:buClr>
                          <a:buSzPct val="90000"/>
                          <a:buFont typeface="Wingdings" panose="05000000000000000000" pitchFamily="2" charset="2"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551" name="Rectangle 2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24" y="2774"/>
                        <a:ext cx="384" cy="35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ts val="0"/>
                          </a:spcAft>
                          <a:buClr>
                            <a:srgbClr val="A9D3E1"/>
                          </a:buClr>
                          <a:buSzPct val="90000"/>
                          <a:buFont typeface="Wingdings" panose="05000000000000000000" pitchFamily="2" charset="2"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552" name="Rectangle 2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792" y="2419"/>
                        <a:ext cx="384" cy="35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ts val="0"/>
                          </a:spcAft>
                          <a:buClr>
                            <a:srgbClr val="A9D3E1"/>
                          </a:buClr>
                          <a:buSzPct val="90000"/>
                          <a:buFont typeface="Wingdings" panose="05000000000000000000" pitchFamily="2" charset="2"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553" name="Rectangle 2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08" y="2419"/>
                        <a:ext cx="384" cy="35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ts val="0"/>
                          </a:spcAft>
                          <a:buClr>
                            <a:srgbClr val="A9D3E1"/>
                          </a:buClr>
                          <a:buSzPct val="90000"/>
                          <a:buFont typeface="Wingdings" panose="05000000000000000000" pitchFamily="2" charset="2"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554" name="Rectangle 2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24" y="2419"/>
                        <a:ext cx="384" cy="35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ts val="0"/>
                          </a:spcAft>
                          <a:buClr>
                            <a:srgbClr val="A9D3E1"/>
                          </a:buClr>
                          <a:buSzPct val="90000"/>
                          <a:buFont typeface="Wingdings" panose="05000000000000000000" pitchFamily="2" charset="2"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555" name="Rectangle 2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792" y="2064"/>
                        <a:ext cx="384" cy="35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ts val="0"/>
                          </a:spcAft>
                          <a:buClr>
                            <a:srgbClr val="A9D3E1"/>
                          </a:buClr>
                          <a:buSzPct val="90000"/>
                          <a:buFont typeface="Wingdings" panose="05000000000000000000" pitchFamily="2" charset="2"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556" name="Rectangle 2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08" y="2064"/>
                        <a:ext cx="384" cy="35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ts val="0"/>
                          </a:spcAft>
                          <a:buClr>
                            <a:srgbClr val="A9D3E1"/>
                          </a:buClr>
                          <a:buSzPct val="90000"/>
                          <a:buFont typeface="Wingdings" panose="05000000000000000000" pitchFamily="2" charset="2"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557" name="Rectangle 2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24" y="2064"/>
                        <a:ext cx="384" cy="35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ts val="0"/>
                          </a:spcAft>
                          <a:buClr>
                            <a:srgbClr val="A9D3E1"/>
                          </a:buClr>
                          <a:buSzPct val="90000"/>
                          <a:buFont typeface="Wingdings" panose="05000000000000000000" pitchFamily="2" charset="2"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558" name="Line 25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24" y="2064"/>
                        <a:ext cx="1152" cy="0"/>
                      </a:xfrm>
                      <a:prstGeom prst="line">
                        <a:avLst/>
                      </a:prstGeom>
                      <a:noFill/>
                      <a:ln w="12700" cap="sq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559" name="Line 25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24" y="2419"/>
                        <a:ext cx="1152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560" name="Line 25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24" y="2774"/>
                        <a:ext cx="1152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561" name="Line 25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24" y="3130"/>
                        <a:ext cx="1152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562" name="Line 25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24" y="3485"/>
                        <a:ext cx="1152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563" name="Line 25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24" y="3840"/>
                        <a:ext cx="1152" cy="0"/>
                      </a:xfrm>
                      <a:prstGeom prst="line">
                        <a:avLst/>
                      </a:prstGeom>
                      <a:noFill/>
                      <a:ln w="12700" cap="sq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564" name="Line 25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24" y="2064"/>
                        <a:ext cx="0" cy="1776"/>
                      </a:xfrm>
                      <a:prstGeom prst="line">
                        <a:avLst/>
                      </a:prstGeom>
                      <a:noFill/>
                      <a:ln w="12700" cap="sq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565" name="Line 25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08" y="2064"/>
                        <a:ext cx="0" cy="177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566" name="Line 25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792" y="2064"/>
                        <a:ext cx="0" cy="177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567" name="Line 25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176" y="2064"/>
                        <a:ext cx="0" cy="1776"/>
                      </a:xfrm>
                      <a:prstGeom prst="line">
                        <a:avLst/>
                      </a:prstGeom>
                      <a:noFill/>
                      <a:ln w="12700" cap="sq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sp>
              <p:nvSpPr>
                <p:cNvPr id="21538" name="Text Box 287"/>
                <p:cNvSpPr txBox="1">
                  <a:spLocks noChangeArrowheads="1"/>
                </p:cNvSpPr>
                <p:nvPr/>
              </p:nvSpPr>
              <p:spPr bwMode="auto">
                <a:xfrm>
                  <a:off x="3552" y="3840"/>
                  <a:ext cx="28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800" b="0" i="1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b)</a:t>
                  </a:r>
                </a:p>
              </p:txBody>
            </p:sp>
          </p:grpSp>
          <p:sp>
            <p:nvSpPr>
              <p:cNvPr id="21536" name="Line 296"/>
              <p:cNvSpPr>
                <a:spLocks noChangeShapeType="1"/>
              </p:cNvSpPr>
              <p:nvPr/>
            </p:nvSpPr>
            <p:spPr bwMode="auto">
              <a:xfrm flipH="1" flipV="1">
                <a:off x="4416" y="3848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sp>
          <p:nvSpPr>
            <p:cNvPr id="21534" name="Line 298"/>
            <p:cNvSpPr>
              <a:spLocks noChangeShapeType="1"/>
            </p:cNvSpPr>
            <p:nvPr/>
          </p:nvSpPr>
          <p:spPr bwMode="auto">
            <a:xfrm flipH="1" flipV="1">
              <a:off x="4416" y="2072"/>
              <a:ext cx="2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27949" name="Text Box 301"/>
          <p:cNvSpPr txBox="1">
            <a:spLocks noChangeArrowheads="1"/>
          </p:cNvSpPr>
          <p:nvPr/>
        </p:nvSpPr>
        <p:spPr bwMode="auto">
          <a:xfrm>
            <a:off x="3268664" y="3098801"/>
            <a:ext cx="300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7950" name="Text Box 302"/>
          <p:cNvSpPr txBox="1">
            <a:spLocks noChangeArrowheads="1"/>
          </p:cNvSpPr>
          <p:nvPr/>
        </p:nvSpPr>
        <p:spPr bwMode="auto">
          <a:xfrm>
            <a:off x="3276600" y="5919788"/>
            <a:ext cx="300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7951" name="Text Box 303"/>
          <p:cNvSpPr txBox="1">
            <a:spLocks noChangeArrowheads="1"/>
          </p:cNvSpPr>
          <p:nvPr/>
        </p:nvSpPr>
        <p:spPr bwMode="auto">
          <a:xfrm>
            <a:off x="3886200" y="5919788"/>
            <a:ext cx="300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7952" name="Text Box 304"/>
          <p:cNvSpPr txBox="1">
            <a:spLocks noChangeArrowheads="1"/>
          </p:cNvSpPr>
          <p:nvPr/>
        </p:nvSpPr>
        <p:spPr bwMode="auto">
          <a:xfrm>
            <a:off x="3890964" y="3111501"/>
            <a:ext cx="300037" cy="3667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7953" name="Text Box 305"/>
          <p:cNvSpPr txBox="1">
            <a:spLocks noChangeArrowheads="1"/>
          </p:cNvSpPr>
          <p:nvPr/>
        </p:nvSpPr>
        <p:spPr bwMode="auto">
          <a:xfrm>
            <a:off x="3878264" y="4787901"/>
            <a:ext cx="300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7954" name="Text Box 306"/>
          <p:cNvSpPr txBox="1">
            <a:spLocks noChangeArrowheads="1"/>
          </p:cNvSpPr>
          <p:nvPr/>
        </p:nvSpPr>
        <p:spPr bwMode="auto">
          <a:xfrm>
            <a:off x="3886200" y="4217988"/>
            <a:ext cx="300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7955" name="Text Box 307"/>
          <p:cNvSpPr txBox="1">
            <a:spLocks noChangeArrowheads="1"/>
          </p:cNvSpPr>
          <p:nvPr/>
        </p:nvSpPr>
        <p:spPr bwMode="auto">
          <a:xfrm>
            <a:off x="4500564" y="4230688"/>
            <a:ext cx="300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7956" name="Text Box 308"/>
          <p:cNvSpPr txBox="1">
            <a:spLocks noChangeArrowheads="1"/>
          </p:cNvSpPr>
          <p:nvPr/>
        </p:nvSpPr>
        <p:spPr bwMode="auto">
          <a:xfrm>
            <a:off x="4487864" y="4800601"/>
            <a:ext cx="300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7957" name="Text Box 309"/>
          <p:cNvSpPr txBox="1">
            <a:spLocks noChangeArrowheads="1"/>
          </p:cNvSpPr>
          <p:nvPr/>
        </p:nvSpPr>
        <p:spPr bwMode="auto">
          <a:xfrm>
            <a:off x="4487864" y="5907088"/>
            <a:ext cx="300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7958" name="Text Box 310"/>
          <p:cNvSpPr txBox="1">
            <a:spLocks noChangeArrowheads="1"/>
          </p:cNvSpPr>
          <p:nvPr/>
        </p:nvSpPr>
        <p:spPr bwMode="auto">
          <a:xfrm>
            <a:off x="4495800" y="3098801"/>
            <a:ext cx="300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7959" name="Text Box 311"/>
          <p:cNvSpPr txBox="1">
            <a:spLocks noChangeArrowheads="1"/>
          </p:cNvSpPr>
          <p:nvPr/>
        </p:nvSpPr>
        <p:spPr bwMode="auto">
          <a:xfrm>
            <a:off x="5110164" y="5919788"/>
            <a:ext cx="300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7960" name="Text Box 312"/>
          <p:cNvSpPr txBox="1">
            <a:spLocks noChangeArrowheads="1"/>
          </p:cNvSpPr>
          <p:nvPr/>
        </p:nvSpPr>
        <p:spPr bwMode="auto">
          <a:xfrm>
            <a:off x="5097464" y="3098801"/>
            <a:ext cx="300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7961" name="Text Box 313"/>
          <p:cNvSpPr txBox="1">
            <a:spLocks noChangeArrowheads="1"/>
          </p:cNvSpPr>
          <p:nvPr/>
        </p:nvSpPr>
        <p:spPr bwMode="auto">
          <a:xfrm rot="20070780">
            <a:off x="6673850" y="2185989"/>
            <a:ext cx="12192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</a:t>
            </a:r>
          </a:p>
        </p:txBody>
      </p:sp>
      <p:sp>
        <p:nvSpPr>
          <p:cNvPr id="27963" name="Text Box 315"/>
          <p:cNvSpPr txBox="1">
            <a:spLocks noChangeArrowheads="1"/>
          </p:cNvSpPr>
          <p:nvPr/>
        </p:nvSpPr>
        <p:spPr bwMode="auto">
          <a:xfrm>
            <a:off x="6773864" y="3124201"/>
            <a:ext cx="300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7965" name="Text Box 317"/>
          <p:cNvSpPr txBox="1">
            <a:spLocks noChangeArrowheads="1"/>
          </p:cNvSpPr>
          <p:nvPr/>
        </p:nvSpPr>
        <p:spPr bwMode="auto">
          <a:xfrm>
            <a:off x="6781800" y="5957888"/>
            <a:ext cx="300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7966" name="Text Box 318"/>
          <p:cNvSpPr txBox="1">
            <a:spLocks noChangeArrowheads="1"/>
          </p:cNvSpPr>
          <p:nvPr/>
        </p:nvSpPr>
        <p:spPr bwMode="auto">
          <a:xfrm>
            <a:off x="7383464" y="3124201"/>
            <a:ext cx="300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7967" name="Text Box 319"/>
          <p:cNvSpPr txBox="1">
            <a:spLocks noChangeArrowheads="1"/>
          </p:cNvSpPr>
          <p:nvPr/>
        </p:nvSpPr>
        <p:spPr bwMode="auto">
          <a:xfrm>
            <a:off x="7383464" y="5372101"/>
            <a:ext cx="300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7968" name="Text Box 320"/>
          <p:cNvSpPr txBox="1">
            <a:spLocks noChangeArrowheads="1"/>
          </p:cNvSpPr>
          <p:nvPr/>
        </p:nvSpPr>
        <p:spPr bwMode="auto">
          <a:xfrm>
            <a:off x="7993064" y="5372101"/>
            <a:ext cx="300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7969" name="Text Box 321"/>
          <p:cNvSpPr txBox="1">
            <a:spLocks noChangeArrowheads="1"/>
          </p:cNvSpPr>
          <p:nvPr/>
        </p:nvSpPr>
        <p:spPr bwMode="auto">
          <a:xfrm>
            <a:off x="7980364" y="3136901"/>
            <a:ext cx="300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7970" name="Text Box 322"/>
          <p:cNvSpPr txBox="1">
            <a:spLocks noChangeArrowheads="1"/>
          </p:cNvSpPr>
          <p:nvPr/>
        </p:nvSpPr>
        <p:spPr bwMode="auto">
          <a:xfrm>
            <a:off x="8589964" y="3136901"/>
            <a:ext cx="300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7971" name="Text Box 323"/>
          <p:cNvSpPr txBox="1">
            <a:spLocks noChangeArrowheads="1"/>
          </p:cNvSpPr>
          <p:nvPr/>
        </p:nvSpPr>
        <p:spPr bwMode="auto">
          <a:xfrm>
            <a:off x="8610600" y="5919788"/>
            <a:ext cx="300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1531" name="Rectangle 170"/>
          <p:cNvSpPr>
            <a:spLocks noChangeArrowheads="1"/>
          </p:cNvSpPr>
          <p:nvPr/>
        </p:nvSpPr>
        <p:spPr bwMode="auto">
          <a:xfrm>
            <a:off x="501301" y="1171525"/>
            <a:ext cx="4038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Bước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1: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Kẻ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chữ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H,U	</a:t>
            </a:r>
          </a:p>
        </p:txBody>
      </p:sp>
      <p:sp>
        <p:nvSpPr>
          <p:cNvPr id="104" name="Text Box 4"/>
          <p:cNvSpPr txBox="1">
            <a:spLocks noChangeArrowheads="1"/>
          </p:cNvSpPr>
          <p:nvPr/>
        </p:nvSpPr>
        <p:spPr bwMode="auto">
          <a:xfrm>
            <a:off x="419343" y="0"/>
            <a:ext cx="60340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Hoạt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động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2: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Hướng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mẫu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716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7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27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0"/>
                                        <p:tgtEl>
                                          <p:spTgt spid="27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7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7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7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7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7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7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5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7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7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6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7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7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7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7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1000"/>
                                        <p:tgtEl>
                                          <p:spTgt spid="279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8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2000"/>
                                        <p:tgtEl>
                                          <p:spTgt spid="27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27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9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27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9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27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9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27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0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27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10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27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1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27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00" grpId="0"/>
      <p:bldP spid="27931" grpId="0"/>
      <p:bldP spid="27931" grpId="1"/>
      <p:bldP spid="27949" grpId="0"/>
      <p:bldP spid="27950" grpId="0"/>
      <p:bldP spid="27951" grpId="0"/>
      <p:bldP spid="27952" grpId="0" animBg="1"/>
      <p:bldP spid="27953" grpId="0"/>
      <p:bldP spid="27954" grpId="0"/>
      <p:bldP spid="27955" grpId="0"/>
      <p:bldP spid="27956" grpId="0"/>
      <p:bldP spid="27957" grpId="0"/>
      <p:bldP spid="27958" grpId="0"/>
      <p:bldP spid="27959" grpId="0"/>
      <p:bldP spid="27960" grpId="0"/>
      <p:bldP spid="27961" grpId="0"/>
      <p:bldP spid="27961" grpId="1"/>
      <p:bldP spid="27963" grpId="0"/>
      <p:bldP spid="27965" grpId="0"/>
      <p:bldP spid="27966" grpId="0"/>
      <p:bldP spid="27967" grpId="0"/>
      <p:bldP spid="27968" grpId="0"/>
      <p:bldP spid="27969" grpId="0"/>
      <p:bldP spid="27970" grpId="0"/>
      <p:bldP spid="279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147"/>
          <p:cNvGrpSpPr>
            <a:grpSpLocks/>
          </p:cNvGrpSpPr>
          <p:nvPr/>
        </p:nvGrpSpPr>
        <p:grpSpPr bwMode="auto">
          <a:xfrm>
            <a:off x="3262314" y="2962276"/>
            <a:ext cx="2757487" cy="3286125"/>
            <a:chOff x="1239" y="1770"/>
            <a:chExt cx="1737" cy="2070"/>
          </a:xfrm>
        </p:grpSpPr>
        <p:sp>
          <p:nvSpPr>
            <p:cNvPr id="22615" name="Text Box 148"/>
            <p:cNvSpPr txBox="1">
              <a:spLocks noChangeArrowheads="1"/>
            </p:cNvSpPr>
            <p:nvPr/>
          </p:nvSpPr>
          <p:spPr bwMode="auto">
            <a:xfrm>
              <a:off x="2592" y="2784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5ô</a:t>
              </a:r>
            </a:p>
          </p:txBody>
        </p:sp>
        <p:grpSp>
          <p:nvGrpSpPr>
            <p:cNvPr id="22616" name="Group 149"/>
            <p:cNvGrpSpPr>
              <a:grpSpLocks/>
            </p:cNvGrpSpPr>
            <p:nvPr/>
          </p:nvGrpSpPr>
          <p:grpSpPr bwMode="auto">
            <a:xfrm>
              <a:off x="1239" y="1770"/>
              <a:ext cx="1305" cy="2070"/>
              <a:chOff x="1239" y="1770"/>
              <a:chExt cx="1305" cy="2070"/>
            </a:xfrm>
          </p:grpSpPr>
          <p:sp>
            <p:nvSpPr>
              <p:cNvPr id="22617" name="Line 150"/>
              <p:cNvSpPr>
                <a:spLocks noChangeShapeType="1"/>
              </p:cNvSpPr>
              <p:nvPr/>
            </p:nvSpPr>
            <p:spPr bwMode="auto">
              <a:xfrm flipV="1">
                <a:off x="1239" y="1818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618" name="Line 151"/>
              <p:cNvSpPr>
                <a:spLocks noChangeShapeType="1"/>
              </p:cNvSpPr>
              <p:nvPr/>
            </p:nvSpPr>
            <p:spPr bwMode="auto">
              <a:xfrm flipV="1">
                <a:off x="2391" y="1770"/>
                <a:ext cx="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619" name="Text Box 152"/>
              <p:cNvSpPr txBox="1">
                <a:spLocks noChangeArrowheads="1"/>
              </p:cNvSpPr>
              <p:nvPr/>
            </p:nvSpPr>
            <p:spPr bwMode="auto">
              <a:xfrm>
                <a:off x="1668" y="1793"/>
                <a:ext cx="57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3 ô</a:t>
                </a:r>
              </a:p>
            </p:txBody>
          </p:sp>
          <p:sp>
            <p:nvSpPr>
              <p:cNvPr id="22620" name="Line 153"/>
              <p:cNvSpPr>
                <a:spLocks noChangeShapeType="1"/>
              </p:cNvSpPr>
              <p:nvPr/>
            </p:nvSpPr>
            <p:spPr bwMode="auto">
              <a:xfrm>
                <a:off x="2496" y="2112"/>
                <a:ext cx="0" cy="17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sm" len="lg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621" name="Line 154"/>
              <p:cNvSpPr>
                <a:spLocks noChangeShapeType="1"/>
              </p:cNvSpPr>
              <p:nvPr/>
            </p:nvSpPr>
            <p:spPr bwMode="auto">
              <a:xfrm>
                <a:off x="1239" y="2010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22622" name="Group 155"/>
              <p:cNvGrpSpPr>
                <a:grpSpLocks/>
              </p:cNvGrpSpPr>
              <p:nvPr/>
            </p:nvGrpSpPr>
            <p:grpSpPr bwMode="auto">
              <a:xfrm>
                <a:off x="1248" y="2064"/>
                <a:ext cx="1152" cy="1776"/>
                <a:chOff x="1248" y="2064"/>
                <a:chExt cx="1152" cy="1776"/>
              </a:xfrm>
            </p:grpSpPr>
            <p:sp>
              <p:nvSpPr>
                <p:cNvPr id="22625" name="Rectangle 156"/>
                <p:cNvSpPr>
                  <a:spLocks noChangeArrowheads="1"/>
                </p:cNvSpPr>
                <p:nvPr/>
              </p:nvSpPr>
              <p:spPr bwMode="auto">
                <a:xfrm>
                  <a:off x="2016" y="3485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626" name="Rectangle 157"/>
                <p:cNvSpPr>
                  <a:spLocks noChangeArrowheads="1"/>
                </p:cNvSpPr>
                <p:nvPr/>
              </p:nvSpPr>
              <p:spPr bwMode="auto">
                <a:xfrm>
                  <a:off x="1632" y="3485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627" name="Rectangle 158"/>
                <p:cNvSpPr>
                  <a:spLocks noChangeArrowheads="1"/>
                </p:cNvSpPr>
                <p:nvPr/>
              </p:nvSpPr>
              <p:spPr bwMode="auto">
                <a:xfrm>
                  <a:off x="1248" y="3485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628" name="Rectangle 159"/>
                <p:cNvSpPr>
                  <a:spLocks noChangeArrowheads="1"/>
                </p:cNvSpPr>
                <p:nvPr/>
              </p:nvSpPr>
              <p:spPr bwMode="auto">
                <a:xfrm>
                  <a:off x="2016" y="3130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629" name="Rectangle 160"/>
                <p:cNvSpPr>
                  <a:spLocks noChangeArrowheads="1"/>
                </p:cNvSpPr>
                <p:nvPr/>
              </p:nvSpPr>
              <p:spPr bwMode="auto">
                <a:xfrm>
                  <a:off x="1632" y="3130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630" name="Rectangle 161"/>
                <p:cNvSpPr>
                  <a:spLocks noChangeArrowheads="1"/>
                </p:cNvSpPr>
                <p:nvPr/>
              </p:nvSpPr>
              <p:spPr bwMode="auto">
                <a:xfrm>
                  <a:off x="1248" y="3130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631" name="Rectangle 162"/>
                <p:cNvSpPr>
                  <a:spLocks noChangeArrowheads="1"/>
                </p:cNvSpPr>
                <p:nvPr/>
              </p:nvSpPr>
              <p:spPr bwMode="auto">
                <a:xfrm>
                  <a:off x="2016" y="2774"/>
                  <a:ext cx="384" cy="35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632" name="Rectangle 163"/>
                <p:cNvSpPr>
                  <a:spLocks noChangeArrowheads="1"/>
                </p:cNvSpPr>
                <p:nvPr/>
              </p:nvSpPr>
              <p:spPr bwMode="auto">
                <a:xfrm>
                  <a:off x="1632" y="2774"/>
                  <a:ext cx="384" cy="35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633" name="Rectangle 164"/>
                <p:cNvSpPr>
                  <a:spLocks noChangeArrowheads="1"/>
                </p:cNvSpPr>
                <p:nvPr/>
              </p:nvSpPr>
              <p:spPr bwMode="auto">
                <a:xfrm>
                  <a:off x="1248" y="2774"/>
                  <a:ext cx="384" cy="35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634" name="Rectangle 165"/>
                <p:cNvSpPr>
                  <a:spLocks noChangeArrowheads="1"/>
                </p:cNvSpPr>
                <p:nvPr/>
              </p:nvSpPr>
              <p:spPr bwMode="auto">
                <a:xfrm>
                  <a:off x="2016" y="2419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635" name="Rectangle 166"/>
                <p:cNvSpPr>
                  <a:spLocks noChangeArrowheads="1"/>
                </p:cNvSpPr>
                <p:nvPr/>
              </p:nvSpPr>
              <p:spPr bwMode="auto">
                <a:xfrm>
                  <a:off x="1632" y="2419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636" name="Rectangle 167"/>
                <p:cNvSpPr>
                  <a:spLocks noChangeArrowheads="1"/>
                </p:cNvSpPr>
                <p:nvPr/>
              </p:nvSpPr>
              <p:spPr bwMode="auto">
                <a:xfrm>
                  <a:off x="1248" y="2419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637" name="Rectangle 168"/>
                <p:cNvSpPr>
                  <a:spLocks noChangeArrowheads="1"/>
                </p:cNvSpPr>
                <p:nvPr/>
              </p:nvSpPr>
              <p:spPr bwMode="auto">
                <a:xfrm>
                  <a:off x="2016" y="2064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638" name="Rectangle 169"/>
                <p:cNvSpPr>
                  <a:spLocks noChangeArrowheads="1"/>
                </p:cNvSpPr>
                <p:nvPr/>
              </p:nvSpPr>
              <p:spPr bwMode="auto">
                <a:xfrm>
                  <a:off x="1632" y="2064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639" name="Rectangle 170"/>
                <p:cNvSpPr>
                  <a:spLocks noChangeArrowheads="1"/>
                </p:cNvSpPr>
                <p:nvPr/>
              </p:nvSpPr>
              <p:spPr bwMode="auto">
                <a:xfrm>
                  <a:off x="1248" y="2064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640" name="Line 171"/>
                <p:cNvSpPr>
                  <a:spLocks noChangeShapeType="1"/>
                </p:cNvSpPr>
                <p:nvPr/>
              </p:nvSpPr>
              <p:spPr bwMode="auto">
                <a:xfrm>
                  <a:off x="1248" y="2064"/>
                  <a:ext cx="1152" cy="0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641" name="Line 172"/>
                <p:cNvSpPr>
                  <a:spLocks noChangeShapeType="1"/>
                </p:cNvSpPr>
                <p:nvPr/>
              </p:nvSpPr>
              <p:spPr bwMode="auto">
                <a:xfrm>
                  <a:off x="1248" y="2419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642" name="Line 173"/>
                <p:cNvSpPr>
                  <a:spLocks noChangeShapeType="1"/>
                </p:cNvSpPr>
                <p:nvPr/>
              </p:nvSpPr>
              <p:spPr bwMode="auto">
                <a:xfrm>
                  <a:off x="1248" y="2774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643" name="Line 174"/>
                <p:cNvSpPr>
                  <a:spLocks noChangeShapeType="1"/>
                </p:cNvSpPr>
                <p:nvPr/>
              </p:nvSpPr>
              <p:spPr bwMode="auto">
                <a:xfrm>
                  <a:off x="1248" y="3130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644" name="Line 175"/>
                <p:cNvSpPr>
                  <a:spLocks noChangeShapeType="1"/>
                </p:cNvSpPr>
                <p:nvPr/>
              </p:nvSpPr>
              <p:spPr bwMode="auto">
                <a:xfrm>
                  <a:off x="1248" y="3485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645" name="Line 176"/>
                <p:cNvSpPr>
                  <a:spLocks noChangeShapeType="1"/>
                </p:cNvSpPr>
                <p:nvPr/>
              </p:nvSpPr>
              <p:spPr bwMode="auto">
                <a:xfrm>
                  <a:off x="1248" y="3840"/>
                  <a:ext cx="1152" cy="0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646" name="Line 177"/>
                <p:cNvSpPr>
                  <a:spLocks noChangeShapeType="1"/>
                </p:cNvSpPr>
                <p:nvPr/>
              </p:nvSpPr>
              <p:spPr bwMode="auto">
                <a:xfrm>
                  <a:off x="1248" y="2064"/>
                  <a:ext cx="0" cy="1776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647" name="Line 178"/>
                <p:cNvSpPr>
                  <a:spLocks noChangeShapeType="1"/>
                </p:cNvSpPr>
                <p:nvPr/>
              </p:nvSpPr>
              <p:spPr bwMode="auto">
                <a:xfrm>
                  <a:off x="1632" y="2064"/>
                  <a:ext cx="0" cy="177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648" name="Line 179"/>
                <p:cNvSpPr>
                  <a:spLocks noChangeShapeType="1"/>
                </p:cNvSpPr>
                <p:nvPr/>
              </p:nvSpPr>
              <p:spPr bwMode="auto">
                <a:xfrm>
                  <a:off x="2016" y="2064"/>
                  <a:ext cx="0" cy="177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649" name="Line 180"/>
                <p:cNvSpPr>
                  <a:spLocks noChangeShapeType="1"/>
                </p:cNvSpPr>
                <p:nvPr/>
              </p:nvSpPr>
              <p:spPr bwMode="auto">
                <a:xfrm>
                  <a:off x="2400" y="2064"/>
                  <a:ext cx="0" cy="1776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2623" name="Line 181"/>
              <p:cNvSpPr>
                <a:spLocks noChangeShapeType="1"/>
              </p:cNvSpPr>
              <p:nvPr/>
            </p:nvSpPr>
            <p:spPr bwMode="auto">
              <a:xfrm flipH="1">
                <a:off x="2352" y="3840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624" name="Line 182"/>
              <p:cNvSpPr>
                <a:spLocks noChangeShapeType="1"/>
              </p:cNvSpPr>
              <p:nvPr/>
            </p:nvSpPr>
            <p:spPr bwMode="auto">
              <a:xfrm flipH="1">
                <a:off x="2343" y="2064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531" name="Group 183"/>
          <p:cNvGrpSpPr>
            <a:grpSpLocks/>
          </p:cNvGrpSpPr>
          <p:nvPr/>
        </p:nvGrpSpPr>
        <p:grpSpPr bwMode="auto">
          <a:xfrm>
            <a:off x="6477000" y="2986088"/>
            <a:ext cx="2743200" cy="3262312"/>
            <a:chOff x="3024" y="1785"/>
            <a:chExt cx="1728" cy="2055"/>
          </a:xfrm>
        </p:grpSpPr>
        <p:grpSp>
          <p:nvGrpSpPr>
            <p:cNvPr id="22579" name="Group 184"/>
            <p:cNvGrpSpPr>
              <a:grpSpLocks/>
            </p:cNvGrpSpPr>
            <p:nvPr/>
          </p:nvGrpSpPr>
          <p:grpSpPr bwMode="auto">
            <a:xfrm>
              <a:off x="3024" y="1785"/>
              <a:ext cx="1728" cy="2055"/>
              <a:chOff x="3024" y="1785"/>
              <a:chExt cx="1728" cy="2055"/>
            </a:xfrm>
          </p:grpSpPr>
          <p:sp>
            <p:nvSpPr>
              <p:cNvPr id="22581" name="Line 185"/>
              <p:cNvSpPr>
                <a:spLocks noChangeShapeType="1"/>
              </p:cNvSpPr>
              <p:nvPr/>
            </p:nvSpPr>
            <p:spPr bwMode="auto">
              <a:xfrm flipV="1">
                <a:off x="3408" y="1914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582" name="Line 186"/>
              <p:cNvSpPr>
                <a:spLocks noChangeShapeType="1"/>
              </p:cNvSpPr>
              <p:nvPr/>
            </p:nvSpPr>
            <p:spPr bwMode="auto">
              <a:xfrm flipV="1">
                <a:off x="3024" y="1956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583" name="Line 187"/>
              <p:cNvSpPr>
                <a:spLocks noChangeShapeType="1"/>
              </p:cNvSpPr>
              <p:nvPr/>
            </p:nvSpPr>
            <p:spPr bwMode="auto">
              <a:xfrm>
                <a:off x="3042" y="1989"/>
                <a:ext cx="3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584" name="Text Box 188"/>
              <p:cNvSpPr txBox="1">
                <a:spLocks noChangeArrowheads="1"/>
              </p:cNvSpPr>
              <p:nvPr/>
            </p:nvSpPr>
            <p:spPr bwMode="auto">
              <a:xfrm>
                <a:off x="3042" y="1785"/>
                <a:ext cx="38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1ô</a:t>
                </a:r>
              </a:p>
            </p:txBody>
          </p:sp>
          <p:sp>
            <p:nvSpPr>
              <p:cNvPr id="22585" name="Line 189"/>
              <p:cNvSpPr>
                <a:spLocks noChangeShapeType="1"/>
              </p:cNvSpPr>
              <p:nvPr/>
            </p:nvSpPr>
            <p:spPr bwMode="auto">
              <a:xfrm>
                <a:off x="4272" y="2112"/>
                <a:ext cx="0" cy="17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sm" len="lg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586" name="Text Box 190"/>
              <p:cNvSpPr txBox="1">
                <a:spLocks noChangeArrowheads="1"/>
              </p:cNvSpPr>
              <p:nvPr/>
            </p:nvSpPr>
            <p:spPr bwMode="auto">
              <a:xfrm>
                <a:off x="4368" y="2784"/>
                <a:ext cx="38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5ô</a:t>
                </a:r>
              </a:p>
            </p:txBody>
          </p:sp>
          <p:grpSp>
            <p:nvGrpSpPr>
              <p:cNvPr id="22587" name="Group 191"/>
              <p:cNvGrpSpPr>
                <a:grpSpLocks/>
              </p:cNvGrpSpPr>
              <p:nvPr/>
            </p:nvGrpSpPr>
            <p:grpSpPr bwMode="auto">
              <a:xfrm>
                <a:off x="3024" y="2064"/>
                <a:ext cx="1152" cy="1776"/>
                <a:chOff x="3024" y="2064"/>
                <a:chExt cx="1152" cy="1776"/>
              </a:xfrm>
            </p:grpSpPr>
            <p:sp>
              <p:nvSpPr>
                <p:cNvPr id="22590" name="Rectangle 192"/>
                <p:cNvSpPr>
                  <a:spLocks noChangeArrowheads="1"/>
                </p:cNvSpPr>
                <p:nvPr/>
              </p:nvSpPr>
              <p:spPr bwMode="auto">
                <a:xfrm>
                  <a:off x="3792" y="3485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591" name="Rectangle 193"/>
                <p:cNvSpPr>
                  <a:spLocks noChangeArrowheads="1"/>
                </p:cNvSpPr>
                <p:nvPr/>
              </p:nvSpPr>
              <p:spPr bwMode="auto">
                <a:xfrm>
                  <a:off x="3408" y="3485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592" name="Rectangle 194"/>
                <p:cNvSpPr>
                  <a:spLocks noChangeArrowheads="1"/>
                </p:cNvSpPr>
                <p:nvPr/>
              </p:nvSpPr>
              <p:spPr bwMode="auto">
                <a:xfrm>
                  <a:off x="3024" y="3485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593" name="Rectangle 195"/>
                <p:cNvSpPr>
                  <a:spLocks noChangeArrowheads="1"/>
                </p:cNvSpPr>
                <p:nvPr/>
              </p:nvSpPr>
              <p:spPr bwMode="auto">
                <a:xfrm>
                  <a:off x="3792" y="3130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594" name="Rectangle 196"/>
                <p:cNvSpPr>
                  <a:spLocks noChangeArrowheads="1"/>
                </p:cNvSpPr>
                <p:nvPr/>
              </p:nvSpPr>
              <p:spPr bwMode="auto">
                <a:xfrm>
                  <a:off x="3408" y="3130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595" name="Rectangle 197"/>
                <p:cNvSpPr>
                  <a:spLocks noChangeArrowheads="1"/>
                </p:cNvSpPr>
                <p:nvPr/>
              </p:nvSpPr>
              <p:spPr bwMode="auto">
                <a:xfrm>
                  <a:off x="3024" y="3130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596" name="Rectangle 198"/>
                <p:cNvSpPr>
                  <a:spLocks noChangeArrowheads="1"/>
                </p:cNvSpPr>
                <p:nvPr/>
              </p:nvSpPr>
              <p:spPr bwMode="auto">
                <a:xfrm>
                  <a:off x="3792" y="2774"/>
                  <a:ext cx="384" cy="35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597" name="Rectangle 199"/>
                <p:cNvSpPr>
                  <a:spLocks noChangeArrowheads="1"/>
                </p:cNvSpPr>
                <p:nvPr/>
              </p:nvSpPr>
              <p:spPr bwMode="auto">
                <a:xfrm>
                  <a:off x="3408" y="2774"/>
                  <a:ext cx="384" cy="35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598" name="Rectangle 200"/>
                <p:cNvSpPr>
                  <a:spLocks noChangeArrowheads="1"/>
                </p:cNvSpPr>
                <p:nvPr/>
              </p:nvSpPr>
              <p:spPr bwMode="auto">
                <a:xfrm>
                  <a:off x="3024" y="2774"/>
                  <a:ext cx="384" cy="35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599" name="Rectangle 201"/>
                <p:cNvSpPr>
                  <a:spLocks noChangeArrowheads="1"/>
                </p:cNvSpPr>
                <p:nvPr/>
              </p:nvSpPr>
              <p:spPr bwMode="auto">
                <a:xfrm>
                  <a:off x="3792" y="2419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600" name="Rectangle 202"/>
                <p:cNvSpPr>
                  <a:spLocks noChangeArrowheads="1"/>
                </p:cNvSpPr>
                <p:nvPr/>
              </p:nvSpPr>
              <p:spPr bwMode="auto">
                <a:xfrm>
                  <a:off x="3408" y="2419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601" name="Rectangle 203"/>
                <p:cNvSpPr>
                  <a:spLocks noChangeArrowheads="1"/>
                </p:cNvSpPr>
                <p:nvPr/>
              </p:nvSpPr>
              <p:spPr bwMode="auto">
                <a:xfrm>
                  <a:off x="3024" y="2419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602" name="Rectangle 204"/>
                <p:cNvSpPr>
                  <a:spLocks noChangeArrowheads="1"/>
                </p:cNvSpPr>
                <p:nvPr/>
              </p:nvSpPr>
              <p:spPr bwMode="auto">
                <a:xfrm>
                  <a:off x="3792" y="2064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603" name="Rectangle 205"/>
                <p:cNvSpPr>
                  <a:spLocks noChangeArrowheads="1"/>
                </p:cNvSpPr>
                <p:nvPr/>
              </p:nvSpPr>
              <p:spPr bwMode="auto">
                <a:xfrm>
                  <a:off x="3408" y="2064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604" name="Rectangle 206"/>
                <p:cNvSpPr>
                  <a:spLocks noChangeArrowheads="1"/>
                </p:cNvSpPr>
                <p:nvPr/>
              </p:nvSpPr>
              <p:spPr bwMode="auto">
                <a:xfrm>
                  <a:off x="3024" y="2064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605" name="Line 207"/>
                <p:cNvSpPr>
                  <a:spLocks noChangeShapeType="1"/>
                </p:cNvSpPr>
                <p:nvPr/>
              </p:nvSpPr>
              <p:spPr bwMode="auto">
                <a:xfrm>
                  <a:off x="3024" y="2064"/>
                  <a:ext cx="1152" cy="0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606" name="Line 208"/>
                <p:cNvSpPr>
                  <a:spLocks noChangeShapeType="1"/>
                </p:cNvSpPr>
                <p:nvPr/>
              </p:nvSpPr>
              <p:spPr bwMode="auto">
                <a:xfrm>
                  <a:off x="3024" y="2419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607" name="Line 209"/>
                <p:cNvSpPr>
                  <a:spLocks noChangeShapeType="1"/>
                </p:cNvSpPr>
                <p:nvPr/>
              </p:nvSpPr>
              <p:spPr bwMode="auto">
                <a:xfrm>
                  <a:off x="3024" y="2774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608" name="Line 210"/>
                <p:cNvSpPr>
                  <a:spLocks noChangeShapeType="1"/>
                </p:cNvSpPr>
                <p:nvPr/>
              </p:nvSpPr>
              <p:spPr bwMode="auto">
                <a:xfrm>
                  <a:off x="3024" y="3130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609" name="Line 211"/>
                <p:cNvSpPr>
                  <a:spLocks noChangeShapeType="1"/>
                </p:cNvSpPr>
                <p:nvPr/>
              </p:nvSpPr>
              <p:spPr bwMode="auto">
                <a:xfrm>
                  <a:off x="3024" y="3485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610" name="Line 212"/>
                <p:cNvSpPr>
                  <a:spLocks noChangeShapeType="1"/>
                </p:cNvSpPr>
                <p:nvPr/>
              </p:nvSpPr>
              <p:spPr bwMode="auto">
                <a:xfrm>
                  <a:off x="3024" y="3840"/>
                  <a:ext cx="1152" cy="0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611" name="Line 213"/>
                <p:cNvSpPr>
                  <a:spLocks noChangeShapeType="1"/>
                </p:cNvSpPr>
                <p:nvPr/>
              </p:nvSpPr>
              <p:spPr bwMode="auto">
                <a:xfrm>
                  <a:off x="3024" y="2064"/>
                  <a:ext cx="0" cy="1776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612" name="Line 214"/>
                <p:cNvSpPr>
                  <a:spLocks noChangeShapeType="1"/>
                </p:cNvSpPr>
                <p:nvPr/>
              </p:nvSpPr>
              <p:spPr bwMode="auto">
                <a:xfrm>
                  <a:off x="3408" y="2064"/>
                  <a:ext cx="0" cy="177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613" name="Line 215"/>
                <p:cNvSpPr>
                  <a:spLocks noChangeShapeType="1"/>
                </p:cNvSpPr>
                <p:nvPr/>
              </p:nvSpPr>
              <p:spPr bwMode="auto">
                <a:xfrm>
                  <a:off x="3792" y="2064"/>
                  <a:ext cx="0" cy="177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614" name="Line 216"/>
                <p:cNvSpPr>
                  <a:spLocks noChangeShapeType="1"/>
                </p:cNvSpPr>
                <p:nvPr/>
              </p:nvSpPr>
              <p:spPr bwMode="auto">
                <a:xfrm>
                  <a:off x="4176" y="2064"/>
                  <a:ext cx="0" cy="1776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2588" name="Line 217"/>
              <p:cNvSpPr>
                <a:spLocks noChangeShapeType="1"/>
              </p:cNvSpPr>
              <p:nvPr/>
            </p:nvSpPr>
            <p:spPr bwMode="auto">
              <a:xfrm flipH="1">
                <a:off x="4128" y="3840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589" name="Line 218"/>
              <p:cNvSpPr>
                <a:spLocks noChangeShapeType="1"/>
              </p:cNvSpPr>
              <p:nvPr/>
            </p:nvSpPr>
            <p:spPr bwMode="auto">
              <a:xfrm flipH="1">
                <a:off x="3342" y="2064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sp>
          <p:nvSpPr>
            <p:cNvPr id="22580" name="Line 219"/>
            <p:cNvSpPr>
              <a:spLocks noChangeShapeType="1"/>
            </p:cNvSpPr>
            <p:nvPr/>
          </p:nvSpPr>
          <p:spPr bwMode="auto">
            <a:xfrm>
              <a:off x="4167" y="206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22532" name="Text Box 220"/>
          <p:cNvSpPr txBox="1">
            <a:spLocks noChangeArrowheads="1"/>
          </p:cNvSpPr>
          <p:nvPr/>
        </p:nvSpPr>
        <p:spPr bwMode="auto">
          <a:xfrm>
            <a:off x="3128964" y="3257551"/>
            <a:ext cx="300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2533" name="Text Box 221"/>
          <p:cNvSpPr txBox="1">
            <a:spLocks noChangeArrowheads="1"/>
          </p:cNvSpPr>
          <p:nvPr/>
        </p:nvSpPr>
        <p:spPr bwMode="auto">
          <a:xfrm>
            <a:off x="3733800" y="3262313"/>
            <a:ext cx="300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2534" name="Text Box 222"/>
          <p:cNvSpPr txBox="1">
            <a:spLocks noChangeArrowheads="1"/>
          </p:cNvSpPr>
          <p:nvPr/>
        </p:nvSpPr>
        <p:spPr bwMode="auto">
          <a:xfrm>
            <a:off x="3733800" y="4391026"/>
            <a:ext cx="300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2535" name="Text Box 223"/>
          <p:cNvSpPr txBox="1">
            <a:spLocks noChangeArrowheads="1"/>
          </p:cNvSpPr>
          <p:nvPr/>
        </p:nvSpPr>
        <p:spPr bwMode="auto">
          <a:xfrm>
            <a:off x="4348164" y="4371976"/>
            <a:ext cx="300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2536" name="Text Box 224"/>
          <p:cNvSpPr txBox="1">
            <a:spLocks noChangeArrowheads="1"/>
          </p:cNvSpPr>
          <p:nvPr/>
        </p:nvSpPr>
        <p:spPr bwMode="auto">
          <a:xfrm>
            <a:off x="4348164" y="3262313"/>
            <a:ext cx="300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2537" name="Text Box 225"/>
          <p:cNvSpPr txBox="1">
            <a:spLocks noChangeArrowheads="1"/>
          </p:cNvSpPr>
          <p:nvPr/>
        </p:nvSpPr>
        <p:spPr bwMode="auto">
          <a:xfrm>
            <a:off x="4933950" y="3276601"/>
            <a:ext cx="300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2538" name="Text Box 226"/>
          <p:cNvSpPr txBox="1">
            <a:spLocks noChangeArrowheads="1"/>
          </p:cNvSpPr>
          <p:nvPr/>
        </p:nvSpPr>
        <p:spPr bwMode="auto">
          <a:xfrm>
            <a:off x="4957764" y="6076951"/>
            <a:ext cx="300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2539" name="Text Box 227"/>
          <p:cNvSpPr txBox="1">
            <a:spLocks noChangeArrowheads="1"/>
          </p:cNvSpPr>
          <p:nvPr/>
        </p:nvSpPr>
        <p:spPr bwMode="auto">
          <a:xfrm>
            <a:off x="3138489" y="6076951"/>
            <a:ext cx="300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2540" name="Text Box 228"/>
          <p:cNvSpPr txBox="1">
            <a:spLocks noChangeArrowheads="1"/>
          </p:cNvSpPr>
          <p:nvPr/>
        </p:nvSpPr>
        <p:spPr bwMode="auto">
          <a:xfrm>
            <a:off x="3743325" y="4933951"/>
            <a:ext cx="300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2541" name="Text Box 229"/>
          <p:cNvSpPr txBox="1">
            <a:spLocks noChangeArrowheads="1"/>
          </p:cNvSpPr>
          <p:nvPr/>
        </p:nvSpPr>
        <p:spPr bwMode="auto">
          <a:xfrm>
            <a:off x="4343400" y="4919663"/>
            <a:ext cx="300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2542" name="Text Box 230"/>
          <p:cNvSpPr txBox="1">
            <a:spLocks noChangeArrowheads="1"/>
          </p:cNvSpPr>
          <p:nvPr/>
        </p:nvSpPr>
        <p:spPr bwMode="auto">
          <a:xfrm>
            <a:off x="4362450" y="6067426"/>
            <a:ext cx="300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2543" name="Text Box 231"/>
          <p:cNvSpPr txBox="1">
            <a:spLocks noChangeArrowheads="1"/>
          </p:cNvSpPr>
          <p:nvPr/>
        </p:nvSpPr>
        <p:spPr bwMode="auto">
          <a:xfrm>
            <a:off x="3743325" y="6067426"/>
            <a:ext cx="300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2544" name="Text Box 232"/>
          <p:cNvSpPr txBox="1">
            <a:spLocks noChangeArrowheads="1"/>
          </p:cNvSpPr>
          <p:nvPr/>
        </p:nvSpPr>
        <p:spPr bwMode="auto">
          <a:xfrm>
            <a:off x="6315075" y="6072188"/>
            <a:ext cx="300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2545" name="Text Box 233"/>
          <p:cNvSpPr txBox="1">
            <a:spLocks noChangeArrowheads="1"/>
          </p:cNvSpPr>
          <p:nvPr/>
        </p:nvSpPr>
        <p:spPr bwMode="auto">
          <a:xfrm>
            <a:off x="8158164" y="3267076"/>
            <a:ext cx="300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2546" name="Text Box 234"/>
          <p:cNvSpPr txBox="1">
            <a:spLocks noChangeArrowheads="1"/>
          </p:cNvSpPr>
          <p:nvPr/>
        </p:nvSpPr>
        <p:spPr bwMode="auto">
          <a:xfrm>
            <a:off x="7534275" y="5519738"/>
            <a:ext cx="300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2547" name="Text Box 235"/>
          <p:cNvSpPr txBox="1">
            <a:spLocks noChangeArrowheads="1"/>
          </p:cNvSpPr>
          <p:nvPr/>
        </p:nvSpPr>
        <p:spPr bwMode="auto">
          <a:xfrm>
            <a:off x="6929439" y="5519738"/>
            <a:ext cx="300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2548" name="Text Box 236"/>
          <p:cNvSpPr txBox="1">
            <a:spLocks noChangeArrowheads="1"/>
          </p:cNvSpPr>
          <p:nvPr/>
        </p:nvSpPr>
        <p:spPr bwMode="auto">
          <a:xfrm>
            <a:off x="8162925" y="6081713"/>
            <a:ext cx="300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2549" name="Text Box 237"/>
          <p:cNvSpPr txBox="1">
            <a:spLocks noChangeArrowheads="1"/>
          </p:cNvSpPr>
          <p:nvPr/>
        </p:nvSpPr>
        <p:spPr bwMode="auto">
          <a:xfrm>
            <a:off x="7534275" y="3243263"/>
            <a:ext cx="300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2550" name="Text Box 238"/>
          <p:cNvSpPr txBox="1">
            <a:spLocks noChangeArrowheads="1"/>
          </p:cNvSpPr>
          <p:nvPr/>
        </p:nvSpPr>
        <p:spPr bwMode="auto">
          <a:xfrm>
            <a:off x="6929439" y="3262313"/>
            <a:ext cx="300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2551" name="Text Box 239"/>
          <p:cNvSpPr txBox="1">
            <a:spLocks noChangeArrowheads="1"/>
          </p:cNvSpPr>
          <p:nvPr/>
        </p:nvSpPr>
        <p:spPr bwMode="auto">
          <a:xfrm>
            <a:off x="6319839" y="3252788"/>
            <a:ext cx="300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9936" name="Text Box 240"/>
          <p:cNvSpPr txBox="1">
            <a:spLocks noChangeArrowheads="1"/>
          </p:cNvSpPr>
          <p:nvPr/>
        </p:nvSpPr>
        <p:spPr bwMode="auto">
          <a:xfrm rot="20296548">
            <a:off x="2954338" y="2193926"/>
            <a:ext cx="14795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</a:t>
            </a:r>
          </a:p>
        </p:txBody>
      </p:sp>
      <p:sp>
        <p:nvSpPr>
          <p:cNvPr id="29937" name="Line 241"/>
          <p:cNvSpPr>
            <a:spLocks noChangeShapeType="1"/>
          </p:cNvSpPr>
          <p:nvPr/>
        </p:nvSpPr>
        <p:spPr bwMode="auto">
          <a:xfrm>
            <a:off x="3276600" y="3429000"/>
            <a:ext cx="0" cy="2819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9938" name="Line 242"/>
          <p:cNvSpPr>
            <a:spLocks noChangeShapeType="1"/>
          </p:cNvSpPr>
          <p:nvPr/>
        </p:nvSpPr>
        <p:spPr bwMode="auto">
          <a:xfrm>
            <a:off x="5105400" y="3429000"/>
            <a:ext cx="0" cy="2819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9939" name="Line 243"/>
          <p:cNvSpPr>
            <a:spLocks noChangeShapeType="1"/>
          </p:cNvSpPr>
          <p:nvPr/>
        </p:nvSpPr>
        <p:spPr bwMode="auto">
          <a:xfrm>
            <a:off x="3886200" y="5110163"/>
            <a:ext cx="0" cy="1143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9940" name="Line 244"/>
          <p:cNvSpPr>
            <a:spLocks noChangeShapeType="1"/>
          </p:cNvSpPr>
          <p:nvPr/>
        </p:nvSpPr>
        <p:spPr bwMode="auto">
          <a:xfrm>
            <a:off x="4491038" y="5091113"/>
            <a:ext cx="0" cy="1143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9941" name="Line 245"/>
          <p:cNvSpPr>
            <a:spLocks noChangeShapeType="1"/>
          </p:cNvSpPr>
          <p:nvPr/>
        </p:nvSpPr>
        <p:spPr bwMode="auto">
          <a:xfrm>
            <a:off x="3886200" y="3429000"/>
            <a:ext cx="0" cy="1143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9942" name="Line 246"/>
          <p:cNvSpPr>
            <a:spLocks noChangeShapeType="1"/>
          </p:cNvSpPr>
          <p:nvPr/>
        </p:nvSpPr>
        <p:spPr bwMode="auto">
          <a:xfrm>
            <a:off x="4495800" y="3429000"/>
            <a:ext cx="0" cy="1143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9943" name="Line 247"/>
          <p:cNvSpPr>
            <a:spLocks noChangeShapeType="1"/>
          </p:cNvSpPr>
          <p:nvPr/>
        </p:nvSpPr>
        <p:spPr bwMode="auto">
          <a:xfrm flipH="1">
            <a:off x="3262314" y="6243638"/>
            <a:ext cx="619125" cy="47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9944" name="Line 248"/>
          <p:cNvSpPr>
            <a:spLocks noChangeShapeType="1"/>
          </p:cNvSpPr>
          <p:nvPr/>
        </p:nvSpPr>
        <p:spPr bwMode="auto">
          <a:xfrm flipH="1">
            <a:off x="4481514" y="3443288"/>
            <a:ext cx="619125" cy="47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9945" name="Line 249"/>
          <p:cNvSpPr>
            <a:spLocks noChangeShapeType="1"/>
          </p:cNvSpPr>
          <p:nvPr/>
        </p:nvSpPr>
        <p:spPr bwMode="auto">
          <a:xfrm flipH="1">
            <a:off x="3257551" y="3429001"/>
            <a:ext cx="619125" cy="47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9946" name="Line 250"/>
          <p:cNvSpPr>
            <a:spLocks noChangeShapeType="1"/>
          </p:cNvSpPr>
          <p:nvPr/>
        </p:nvSpPr>
        <p:spPr bwMode="auto">
          <a:xfrm flipH="1">
            <a:off x="3886201" y="4557713"/>
            <a:ext cx="619125" cy="47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9947" name="Line 251"/>
          <p:cNvSpPr>
            <a:spLocks noChangeShapeType="1"/>
          </p:cNvSpPr>
          <p:nvPr/>
        </p:nvSpPr>
        <p:spPr bwMode="auto">
          <a:xfrm flipH="1">
            <a:off x="3871914" y="5105401"/>
            <a:ext cx="619125" cy="47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9948" name="Line 252"/>
          <p:cNvSpPr>
            <a:spLocks noChangeShapeType="1"/>
          </p:cNvSpPr>
          <p:nvPr/>
        </p:nvSpPr>
        <p:spPr bwMode="auto">
          <a:xfrm flipH="1">
            <a:off x="4495801" y="6234113"/>
            <a:ext cx="619125" cy="47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9950" name="Line 254"/>
          <p:cNvSpPr>
            <a:spLocks noChangeShapeType="1"/>
          </p:cNvSpPr>
          <p:nvPr/>
        </p:nvSpPr>
        <p:spPr bwMode="auto">
          <a:xfrm>
            <a:off x="6477000" y="3429000"/>
            <a:ext cx="609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9951" name="Line 255"/>
          <p:cNvSpPr>
            <a:spLocks noChangeShapeType="1"/>
          </p:cNvSpPr>
          <p:nvPr/>
        </p:nvSpPr>
        <p:spPr bwMode="auto">
          <a:xfrm>
            <a:off x="7681913" y="3433763"/>
            <a:ext cx="609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9952" name="Line 256"/>
          <p:cNvSpPr>
            <a:spLocks noChangeShapeType="1"/>
          </p:cNvSpPr>
          <p:nvPr/>
        </p:nvSpPr>
        <p:spPr bwMode="auto">
          <a:xfrm>
            <a:off x="7072313" y="5676900"/>
            <a:ext cx="609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9953" name="Line 257"/>
          <p:cNvSpPr>
            <a:spLocks noChangeShapeType="1"/>
          </p:cNvSpPr>
          <p:nvPr/>
        </p:nvSpPr>
        <p:spPr bwMode="auto">
          <a:xfrm>
            <a:off x="6477000" y="3429000"/>
            <a:ext cx="0" cy="2819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9954" name="Line 258"/>
          <p:cNvSpPr>
            <a:spLocks noChangeShapeType="1"/>
          </p:cNvSpPr>
          <p:nvPr/>
        </p:nvSpPr>
        <p:spPr bwMode="auto">
          <a:xfrm>
            <a:off x="8305800" y="3429000"/>
            <a:ext cx="0" cy="2819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9955" name="Line 259"/>
          <p:cNvSpPr>
            <a:spLocks noChangeShapeType="1"/>
          </p:cNvSpPr>
          <p:nvPr/>
        </p:nvSpPr>
        <p:spPr bwMode="auto">
          <a:xfrm flipH="1">
            <a:off x="6477000" y="6234113"/>
            <a:ext cx="1828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9956" name="Line 260"/>
          <p:cNvSpPr>
            <a:spLocks noChangeShapeType="1"/>
          </p:cNvSpPr>
          <p:nvPr/>
        </p:nvSpPr>
        <p:spPr bwMode="auto">
          <a:xfrm>
            <a:off x="7086600" y="3429000"/>
            <a:ext cx="0" cy="2209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9957" name="Line 261"/>
          <p:cNvSpPr>
            <a:spLocks noChangeShapeType="1"/>
          </p:cNvSpPr>
          <p:nvPr/>
        </p:nvSpPr>
        <p:spPr bwMode="auto">
          <a:xfrm>
            <a:off x="7677150" y="3457575"/>
            <a:ext cx="0" cy="2209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2573" name="Text Box 262"/>
          <p:cNvSpPr txBox="1">
            <a:spLocks noChangeArrowheads="1"/>
          </p:cNvSpPr>
          <p:nvPr/>
        </p:nvSpPr>
        <p:spPr bwMode="auto">
          <a:xfrm>
            <a:off x="1495698" y="1528853"/>
            <a:ext cx="815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Kẻ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chữ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H, U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điểm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đã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đánh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dấu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74" name="Text Box 263"/>
          <p:cNvSpPr txBox="1">
            <a:spLocks noChangeArrowheads="1"/>
          </p:cNvSpPr>
          <p:nvPr/>
        </p:nvSpPr>
        <p:spPr bwMode="auto">
          <a:xfrm>
            <a:off x="411480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</a:t>
            </a:r>
          </a:p>
        </p:txBody>
      </p:sp>
      <p:sp>
        <p:nvSpPr>
          <p:cNvPr id="22575" name="Text Box 264"/>
          <p:cNvSpPr txBox="1">
            <a:spLocks noChangeArrowheads="1"/>
          </p:cNvSpPr>
          <p:nvPr/>
        </p:nvSpPr>
        <p:spPr bwMode="auto">
          <a:xfrm>
            <a:off x="723900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b)</a:t>
            </a:r>
          </a:p>
        </p:txBody>
      </p:sp>
      <p:sp>
        <p:nvSpPr>
          <p:cNvPr id="29962" name="Text Box 266"/>
          <p:cNvSpPr txBox="1">
            <a:spLocks noChangeArrowheads="1"/>
          </p:cNvSpPr>
          <p:nvPr/>
        </p:nvSpPr>
        <p:spPr bwMode="auto">
          <a:xfrm rot="20296548">
            <a:off x="6178550" y="2208214"/>
            <a:ext cx="14795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</a:t>
            </a:r>
          </a:p>
        </p:txBody>
      </p:sp>
      <p:sp>
        <p:nvSpPr>
          <p:cNvPr id="22577" name="Rectangle 170"/>
          <p:cNvSpPr>
            <a:spLocks noChangeArrowheads="1"/>
          </p:cNvSpPr>
          <p:nvPr/>
        </p:nvSpPr>
        <p:spPr bwMode="auto">
          <a:xfrm>
            <a:off x="1014414" y="990599"/>
            <a:ext cx="8153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Bước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1: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Kẻ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chữ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H,U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2" name="Text Box 4"/>
          <p:cNvSpPr txBox="1">
            <a:spLocks noChangeArrowheads="1"/>
          </p:cNvSpPr>
          <p:nvPr/>
        </p:nvSpPr>
        <p:spPr bwMode="auto">
          <a:xfrm>
            <a:off x="419343" y="0"/>
            <a:ext cx="60340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Hoạt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động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2: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Hướng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mẫu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97310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45 0.08657 L 0.01277 0.08657 L 0.01277 0.24977 L 0.06316 0.24977 L 0.06316 0.08819 L 0.1125 0.08657 L 0.1125 0.4963 L 0.06211 0.4963 L 0.06107 0.32893 L 0.01081 0.32893 L 0.01081 0.49421 L -0.0375 0.49421 L -0.03645 0.08657 Z " pathEditMode="relative" rAng="0" ptsTypes="AAAAAAAAAAAAA">
                                      <p:cBhvr>
                                        <p:cTn id="6" dur="5000" fill="hold"/>
                                        <p:tgtEl>
                                          <p:spTgt spid="299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96" y="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24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" dur="1"/>
                                        <p:tgtEl>
                                          <p:spTgt spid="299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2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2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2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2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2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2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2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2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2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2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1000"/>
                                        <p:tgtEl>
                                          <p:spTgt spid="2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1000"/>
                                        <p:tgtEl>
                                          <p:spTgt spid="2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0" presetID="6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000"/>
                                        <p:tgtEl>
                                          <p:spTgt spid="29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86 0.08704 L 0.01484 0.08519 L 0.01393 0.41667 L 0.06068 0.41667 L 0.05963 0.08889 L 0.10755 0.0926 L 0.10755 0.4963 L -0.03294 0.4963 L -0.03386 0.08704 Z " pathEditMode="relative" rAng="0" ptsTypes="AAAAAAAAA">
                                      <p:cBhvr>
                                        <p:cTn id="65" dur="5000" fill="hold"/>
                                        <p:tgtEl>
                                          <p:spTgt spid="299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70" y="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67" presetID="24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8" dur="1"/>
                                        <p:tgtEl>
                                          <p:spTgt spid="299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1000"/>
                                        <p:tgtEl>
                                          <p:spTgt spid="2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1000"/>
                                        <p:tgtEl>
                                          <p:spTgt spid="2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1000"/>
                                        <p:tgtEl>
                                          <p:spTgt spid="2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1000"/>
                                        <p:tgtEl>
                                          <p:spTgt spid="2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8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1000"/>
                                        <p:tgtEl>
                                          <p:spTgt spid="2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1000"/>
                                        <p:tgtEl>
                                          <p:spTgt spid="2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1000"/>
                                        <p:tgtEl>
                                          <p:spTgt spid="2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9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1000"/>
                                        <p:tgtEl>
                                          <p:spTgt spid="2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36" grpId="0"/>
      <p:bldP spid="29936" grpId="1"/>
      <p:bldP spid="29962" grpId="0"/>
      <p:bldP spid="29962" grpId="1"/>
      <p:bldP spid="29962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7"/>
          <p:cNvGrpSpPr>
            <a:grpSpLocks/>
          </p:cNvGrpSpPr>
          <p:nvPr/>
        </p:nvGrpSpPr>
        <p:grpSpPr bwMode="auto">
          <a:xfrm>
            <a:off x="3262314" y="2962276"/>
            <a:ext cx="2757487" cy="3286125"/>
            <a:chOff x="1239" y="1770"/>
            <a:chExt cx="1737" cy="2070"/>
          </a:xfrm>
        </p:grpSpPr>
        <p:sp>
          <p:nvSpPr>
            <p:cNvPr id="23636" name="Text Box 148"/>
            <p:cNvSpPr txBox="1">
              <a:spLocks noChangeArrowheads="1"/>
            </p:cNvSpPr>
            <p:nvPr/>
          </p:nvSpPr>
          <p:spPr bwMode="auto">
            <a:xfrm>
              <a:off x="2592" y="2784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5ô</a:t>
              </a:r>
            </a:p>
          </p:txBody>
        </p:sp>
        <p:grpSp>
          <p:nvGrpSpPr>
            <p:cNvPr id="23637" name="Group 149"/>
            <p:cNvGrpSpPr>
              <a:grpSpLocks/>
            </p:cNvGrpSpPr>
            <p:nvPr/>
          </p:nvGrpSpPr>
          <p:grpSpPr bwMode="auto">
            <a:xfrm>
              <a:off x="1239" y="1770"/>
              <a:ext cx="1305" cy="2070"/>
              <a:chOff x="1239" y="1770"/>
              <a:chExt cx="1305" cy="2070"/>
            </a:xfrm>
          </p:grpSpPr>
          <p:sp>
            <p:nvSpPr>
              <p:cNvPr id="23638" name="Line 150"/>
              <p:cNvSpPr>
                <a:spLocks noChangeShapeType="1"/>
              </p:cNvSpPr>
              <p:nvPr/>
            </p:nvSpPr>
            <p:spPr bwMode="auto">
              <a:xfrm flipV="1">
                <a:off x="1239" y="1818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639" name="Line 151"/>
              <p:cNvSpPr>
                <a:spLocks noChangeShapeType="1"/>
              </p:cNvSpPr>
              <p:nvPr/>
            </p:nvSpPr>
            <p:spPr bwMode="auto">
              <a:xfrm flipV="1">
                <a:off x="2391" y="1770"/>
                <a:ext cx="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640" name="Text Box 152"/>
              <p:cNvSpPr txBox="1">
                <a:spLocks noChangeArrowheads="1"/>
              </p:cNvSpPr>
              <p:nvPr/>
            </p:nvSpPr>
            <p:spPr bwMode="auto">
              <a:xfrm>
                <a:off x="1668" y="1793"/>
                <a:ext cx="57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3 ô</a:t>
                </a:r>
              </a:p>
            </p:txBody>
          </p:sp>
          <p:sp>
            <p:nvSpPr>
              <p:cNvPr id="23641" name="Line 153"/>
              <p:cNvSpPr>
                <a:spLocks noChangeShapeType="1"/>
              </p:cNvSpPr>
              <p:nvPr/>
            </p:nvSpPr>
            <p:spPr bwMode="auto">
              <a:xfrm>
                <a:off x="2496" y="2112"/>
                <a:ext cx="0" cy="17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sm" len="lg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642" name="Line 154"/>
              <p:cNvSpPr>
                <a:spLocks noChangeShapeType="1"/>
              </p:cNvSpPr>
              <p:nvPr/>
            </p:nvSpPr>
            <p:spPr bwMode="auto">
              <a:xfrm>
                <a:off x="1239" y="2010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23643" name="Group 155"/>
              <p:cNvGrpSpPr>
                <a:grpSpLocks/>
              </p:cNvGrpSpPr>
              <p:nvPr/>
            </p:nvGrpSpPr>
            <p:grpSpPr bwMode="auto">
              <a:xfrm>
                <a:off x="1248" y="2064"/>
                <a:ext cx="1152" cy="1776"/>
                <a:chOff x="1248" y="2064"/>
                <a:chExt cx="1152" cy="1776"/>
              </a:xfrm>
            </p:grpSpPr>
            <p:sp>
              <p:nvSpPr>
                <p:cNvPr id="23646" name="Rectangle 156"/>
                <p:cNvSpPr>
                  <a:spLocks noChangeArrowheads="1"/>
                </p:cNvSpPr>
                <p:nvPr/>
              </p:nvSpPr>
              <p:spPr bwMode="auto">
                <a:xfrm>
                  <a:off x="2016" y="3485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47" name="Rectangle 157"/>
                <p:cNvSpPr>
                  <a:spLocks noChangeArrowheads="1"/>
                </p:cNvSpPr>
                <p:nvPr/>
              </p:nvSpPr>
              <p:spPr bwMode="auto">
                <a:xfrm>
                  <a:off x="1632" y="3485"/>
                  <a:ext cx="384" cy="355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48" name="Rectangle 158"/>
                <p:cNvSpPr>
                  <a:spLocks noChangeArrowheads="1"/>
                </p:cNvSpPr>
                <p:nvPr/>
              </p:nvSpPr>
              <p:spPr bwMode="auto">
                <a:xfrm>
                  <a:off x="1248" y="3485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49" name="Rectangle 159"/>
                <p:cNvSpPr>
                  <a:spLocks noChangeArrowheads="1"/>
                </p:cNvSpPr>
                <p:nvPr/>
              </p:nvSpPr>
              <p:spPr bwMode="auto">
                <a:xfrm>
                  <a:off x="2016" y="3130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50" name="Rectangle 160"/>
                <p:cNvSpPr>
                  <a:spLocks noChangeArrowheads="1"/>
                </p:cNvSpPr>
                <p:nvPr/>
              </p:nvSpPr>
              <p:spPr bwMode="auto">
                <a:xfrm>
                  <a:off x="1632" y="3130"/>
                  <a:ext cx="384" cy="355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51" name="Rectangle 161"/>
                <p:cNvSpPr>
                  <a:spLocks noChangeArrowheads="1"/>
                </p:cNvSpPr>
                <p:nvPr/>
              </p:nvSpPr>
              <p:spPr bwMode="auto">
                <a:xfrm>
                  <a:off x="1248" y="3130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52" name="Rectangle 162"/>
                <p:cNvSpPr>
                  <a:spLocks noChangeArrowheads="1"/>
                </p:cNvSpPr>
                <p:nvPr/>
              </p:nvSpPr>
              <p:spPr bwMode="auto">
                <a:xfrm>
                  <a:off x="2016" y="2774"/>
                  <a:ext cx="384" cy="35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53" name="Rectangle 163"/>
                <p:cNvSpPr>
                  <a:spLocks noChangeArrowheads="1"/>
                </p:cNvSpPr>
                <p:nvPr/>
              </p:nvSpPr>
              <p:spPr bwMode="auto">
                <a:xfrm>
                  <a:off x="1632" y="2774"/>
                  <a:ext cx="384" cy="35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54" name="Rectangle 164"/>
                <p:cNvSpPr>
                  <a:spLocks noChangeArrowheads="1"/>
                </p:cNvSpPr>
                <p:nvPr/>
              </p:nvSpPr>
              <p:spPr bwMode="auto">
                <a:xfrm>
                  <a:off x="1248" y="2774"/>
                  <a:ext cx="384" cy="35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55" name="Rectangle 165"/>
                <p:cNvSpPr>
                  <a:spLocks noChangeArrowheads="1"/>
                </p:cNvSpPr>
                <p:nvPr/>
              </p:nvSpPr>
              <p:spPr bwMode="auto">
                <a:xfrm>
                  <a:off x="2016" y="2419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56" name="Rectangle 166"/>
                <p:cNvSpPr>
                  <a:spLocks noChangeArrowheads="1"/>
                </p:cNvSpPr>
                <p:nvPr/>
              </p:nvSpPr>
              <p:spPr bwMode="auto">
                <a:xfrm>
                  <a:off x="1632" y="2419"/>
                  <a:ext cx="384" cy="355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57" name="Rectangle 167"/>
                <p:cNvSpPr>
                  <a:spLocks noChangeArrowheads="1"/>
                </p:cNvSpPr>
                <p:nvPr/>
              </p:nvSpPr>
              <p:spPr bwMode="auto">
                <a:xfrm>
                  <a:off x="1248" y="2419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58" name="Rectangle 168"/>
                <p:cNvSpPr>
                  <a:spLocks noChangeArrowheads="1"/>
                </p:cNvSpPr>
                <p:nvPr/>
              </p:nvSpPr>
              <p:spPr bwMode="auto">
                <a:xfrm>
                  <a:off x="2016" y="2064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59" name="Rectangle 169"/>
                <p:cNvSpPr>
                  <a:spLocks noChangeArrowheads="1"/>
                </p:cNvSpPr>
                <p:nvPr/>
              </p:nvSpPr>
              <p:spPr bwMode="auto">
                <a:xfrm>
                  <a:off x="1632" y="2064"/>
                  <a:ext cx="384" cy="355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60" name="Rectangle 170"/>
                <p:cNvSpPr>
                  <a:spLocks noChangeArrowheads="1"/>
                </p:cNvSpPr>
                <p:nvPr/>
              </p:nvSpPr>
              <p:spPr bwMode="auto">
                <a:xfrm>
                  <a:off x="1248" y="2064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61" name="Line 171"/>
                <p:cNvSpPr>
                  <a:spLocks noChangeShapeType="1"/>
                </p:cNvSpPr>
                <p:nvPr/>
              </p:nvSpPr>
              <p:spPr bwMode="auto">
                <a:xfrm>
                  <a:off x="1248" y="2064"/>
                  <a:ext cx="1152" cy="0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662" name="Line 172"/>
                <p:cNvSpPr>
                  <a:spLocks noChangeShapeType="1"/>
                </p:cNvSpPr>
                <p:nvPr/>
              </p:nvSpPr>
              <p:spPr bwMode="auto">
                <a:xfrm>
                  <a:off x="1248" y="2419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663" name="Line 173"/>
                <p:cNvSpPr>
                  <a:spLocks noChangeShapeType="1"/>
                </p:cNvSpPr>
                <p:nvPr/>
              </p:nvSpPr>
              <p:spPr bwMode="auto">
                <a:xfrm>
                  <a:off x="1248" y="2774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664" name="Line 174"/>
                <p:cNvSpPr>
                  <a:spLocks noChangeShapeType="1"/>
                </p:cNvSpPr>
                <p:nvPr/>
              </p:nvSpPr>
              <p:spPr bwMode="auto">
                <a:xfrm>
                  <a:off x="1248" y="3130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665" name="Line 175"/>
                <p:cNvSpPr>
                  <a:spLocks noChangeShapeType="1"/>
                </p:cNvSpPr>
                <p:nvPr/>
              </p:nvSpPr>
              <p:spPr bwMode="auto">
                <a:xfrm>
                  <a:off x="1248" y="3485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666" name="Line 176"/>
                <p:cNvSpPr>
                  <a:spLocks noChangeShapeType="1"/>
                </p:cNvSpPr>
                <p:nvPr/>
              </p:nvSpPr>
              <p:spPr bwMode="auto">
                <a:xfrm>
                  <a:off x="1248" y="3840"/>
                  <a:ext cx="1152" cy="0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667" name="Line 177"/>
                <p:cNvSpPr>
                  <a:spLocks noChangeShapeType="1"/>
                </p:cNvSpPr>
                <p:nvPr/>
              </p:nvSpPr>
              <p:spPr bwMode="auto">
                <a:xfrm>
                  <a:off x="1248" y="2064"/>
                  <a:ext cx="0" cy="1776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668" name="Line 178"/>
                <p:cNvSpPr>
                  <a:spLocks noChangeShapeType="1"/>
                </p:cNvSpPr>
                <p:nvPr/>
              </p:nvSpPr>
              <p:spPr bwMode="auto">
                <a:xfrm>
                  <a:off x="1632" y="2064"/>
                  <a:ext cx="0" cy="177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669" name="Line 179"/>
                <p:cNvSpPr>
                  <a:spLocks noChangeShapeType="1"/>
                </p:cNvSpPr>
                <p:nvPr/>
              </p:nvSpPr>
              <p:spPr bwMode="auto">
                <a:xfrm>
                  <a:off x="2016" y="2064"/>
                  <a:ext cx="0" cy="177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670" name="Line 180"/>
                <p:cNvSpPr>
                  <a:spLocks noChangeShapeType="1"/>
                </p:cNvSpPr>
                <p:nvPr/>
              </p:nvSpPr>
              <p:spPr bwMode="auto">
                <a:xfrm>
                  <a:off x="2400" y="2064"/>
                  <a:ext cx="0" cy="1776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3644" name="Line 181"/>
              <p:cNvSpPr>
                <a:spLocks noChangeShapeType="1"/>
              </p:cNvSpPr>
              <p:nvPr/>
            </p:nvSpPr>
            <p:spPr bwMode="auto">
              <a:xfrm flipH="1">
                <a:off x="2352" y="3840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645" name="Line 182"/>
              <p:cNvSpPr>
                <a:spLocks noChangeShapeType="1"/>
              </p:cNvSpPr>
              <p:nvPr/>
            </p:nvSpPr>
            <p:spPr bwMode="auto">
              <a:xfrm flipH="1">
                <a:off x="2343" y="2064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" name="Group 183"/>
          <p:cNvGrpSpPr>
            <a:grpSpLocks/>
          </p:cNvGrpSpPr>
          <p:nvPr/>
        </p:nvGrpSpPr>
        <p:grpSpPr bwMode="auto">
          <a:xfrm>
            <a:off x="6477000" y="2986088"/>
            <a:ext cx="2743200" cy="3262312"/>
            <a:chOff x="3024" y="1785"/>
            <a:chExt cx="1728" cy="2055"/>
          </a:xfrm>
        </p:grpSpPr>
        <p:grpSp>
          <p:nvGrpSpPr>
            <p:cNvPr id="23600" name="Group 184"/>
            <p:cNvGrpSpPr>
              <a:grpSpLocks/>
            </p:cNvGrpSpPr>
            <p:nvPr/>
          </p:nvGrpSpPr>
          <p:grpSpPr bwMode="auto">
            <a:xfrm>
              <a:off x="3024" y="1785"/>
              <a:ext cx="1728" cy="2055"/>
              <a:chOff x="3024" y="1785"/>
              <a:chExt cx="1728" cy="2055"/>
            </a:xfrm>
          </p:grpSpPr>
          <p:sp>
            <p:nvSpPr>
              <p:cNvPr id="23602" name="Line 185"/>
              <p:cNvSpPr>
                <a:spLocks noChangeShapeType="1"/>
              </p:cNvSpPr>
              <p:nvPr/>
            </p:nvSpPr>
            <p:spPr bwMode="auto">
              <a:xfrm flipV="1">
                <a:off x="3408" y="1914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603" name="Line 186"/>
              <p:cNvSpPr>
                <a:spLocks noChangeShapeType="1"/>
              </p:cNvSpPr>
              <p:nvPr/>
            </p:nvSpPr>
            <p:spPr bwMode="auto">
              <a:xfrm flipV="1">
                <a:off x="3024" y="1956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604" name="Line 187"/>
              <p:cNvSpPr>
                <a:spLocks noChangeShapeType="1"/>
              </p:cNvSpPr>
              <p:nvPr/>
            </p:nvSpPr>
            <p:spPr bwMode="auto">
              <a:xfrm>
                <a:off x="3042" y="1989"/>
                <a:ext cx="3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605" name="Text Box 188"/>
              <p:cNvSpPr txBox="1">
                <a:spLocks noChangeArrowheads="1"/>
              </p:cNvSpPr>
              <p:nvPr/>
            </p:nvSpPr>
            <p:spPr bwMode="auto">
              <a:xfrm>
                <a:off x="3042" y="1785"/>
                <a:ext cx="38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1ô</a:t>
                </a:r>
              </a:p>
            </p:txBody>
          </p:sp>
          <p:sp>
            <p:nvSpPr>
              <p:cNvPr id="23606" name="Line 189"/>
              <p:cNvSpPr>
                <a:spLocks noChangeShapeType="1"/>
              </p:cNvSpPr>
              <p:nvPr/>
            </p:nvSpPr>
            <p:spPr bwMode="auto">
              <a:xfrm>
                <a:off x="4272" y="2112"/>
                <a:ext cx="0" cy="17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sm" len="lg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607" name="Text Box 190"/>
              <p:cNvSpPr txBox="1">
                <a:spLocks noChangeArrowheads="1"/>
              </p:cNvSpPr>
              <p:nvPr/>
            </p:nvSpPr>
            <p:spPr bwMode="auto">
              <a:xfrm>
                <a:off x="4368" y="2784"/>
                <a:ext cx="38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5ô</a:t>
                </a:r>
              </a:p>
            </p:txBody>
          </p:sp>
          <p:grpSp>
            <p:nvGrpSpPr>
              <p:cNvPr id="23608" name="Group 191"/>
              <p:cNvGrpSpPr>
                <a:grpSpLocks/>
              </p:cNvGrpSpPr>
              <p:nvPr/>
            </p:nvGrpSpPr>
            <p:grpSpPr bwMode="auto">
              <a:xfrm>
                <a:off x="3024" y="2064"/>
                <a:ext cx="1152" cy="1776"/>
                <a:chOff x="3024" y="2064"/>
                <a:chExt cx="1152" cy="1776"/>
              </a:xfrm>
            </p:grpSpPr>
            <p:sp>
              <p:nvSpPr>
                <p:cNvPr id="23611" name="Rectangle 192"/>
                <p:cNvSpPr>
                  <a:spLocks noChangeArrowheads="1"/>
                </p:cNvSpPr>
                <p:nvPr/>
              </p:nvSpPr>
              <p:spPr bwMode="auto">
                <a:xfrm>
                  <a:off x="3792" y="3485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12" name="Rectangle 193"/>
                <p:cNvSpPr>
                  <a:spLocks noChangeArrowheads="1"/>
                </p:cNvSpPr>
                <p:nvPr/>
              </p:nvSpPr>
              <p:spPr bwMode="auto">
                <a:xfrm>
                  <a:off x="3408" y="3485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13" name="Rectangle 194"/>
                <p:cNvSpPr>
                  <a:spLocks noChangeArrowheads="1"/>
                </p:cNvSpPr>
                <p:nvPr/>
              </p:nvSpPr>
              <p:spPr bwMode="auto">
                <a:xfrm>
                  <a:off x="3024" y="3485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14" name="Rectangle 195"/>
                <p:cNvSpPr>
                  <a:spLocks noChangeArrowheads="1"/>
                </p:cNvSpPr>
                <p:nvPr/>
              </p:nvSpPr>
              <p:spPr bwMode="auto">
                <a:xfrm>
                  <a:off x="3792" y="3130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15" name="Rectangle 196"/>
                <p:cNvSpPr>
                  <a:spLocks noChangeArrowheads="1"/>
                </p:cNvSpPr>
                <p:nvPr/>
              </p:nvSpPr>
              <p:spPr bwMode="auto">
                <a:xfrm>
                  <a:off x="3408" y="3130"/>
                  <a:ext cx="384" cy="355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16" name="Rectangle 197"/>
                <p:cNvSpPr>
                  <a:spLocks noChangeArrowheads="1"/>
                </p:cNvSpPr>
                <p:nvPr/>
              </p:nvSpPr>
              <p:spPr bwMode="auto">
                <a:xfrm>
                  <a:off x="3024" y="3130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17" name="Rectangle 198"/>
                <p:cNvSpPr>
                  <a:spLocks noChangeArrowheads="1"/>
                </p:cNvSpPr>
                <p:nvPr/>
              </p:nvSpPr>
              <p:spPr bwMode="auto">
                <a:xfrm>
                  <a:off x="3792" y="2774"/>
                  <a:ext cx="384" cy="35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18" name="Rectangle 199"/>
                <p:cNvSpPr>
                  <a:spLocks noChangeArrowheads="1"/>
                </p:cNvSpPr>
                <p:nvPr/>
              </p:nvSpPr>
              <p:spPr bwMode="auto">
                <a:xfrm>
                  <a:off x="3408" y="2774"/>
                  <a:ext cx="384" cy="356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19" name="Rectangle 200"/>
                <p:cNvSpPr>
                  <a:spLocks noChangeArrowheads="1"/>
                </p:cNvSpPr>
                <p:nvPr/>
              </p:nvSpPr>
              <p:spPr bwMode="auto">
                <a:xfrm>
                  <a:off x="3024" y="2774"/>
                  <a:ext cx="384" cy="35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20" name="Rectangle 201"/>
                <p:cNvSpPr>
                  <a:spLocks noChangeArrowheads="1"/>
                </p:cNvSpPr>
                <p:nvPr/>
              </p:nvSpPr>
              <p:spPr bwMode="auto">
                <a:xfrm>
                  <a:off x="3792" y="2419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21" name="Rectangle 202"/>
                <p:cNvSpPr>
                  <a:spLocks noChangeArrowheads="1"/>
                </p:cNvSpPr>
                <p:nvPr/>
              </p:nvSpPr>
              <p:spPr bwMode="auto">
                <a:xfrm>
                  <a:off x="3408" y="2419"/>
                  <a:ext cx="384" cy="355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22" name="Rectangle 203"/>
                <p:cNvSpPr>
                  <a:spLocks noChangeArrowheads="1"/>
                </p:cNvSpPr>
                <p:nvPr/>
              </p:nvSpPr>
              <p:spPr bwMode="auto">
                <a:xfrm>
                  <a:off x="3024" y="2419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23" name="Rectangle 204"/>
                <p:cNvSpPr>
                  <a:spLocks noChangeArrowheads="1"/>
                </p:cNvSpPr>
                <p:nvPr/>
              </p:nvSpPr>
              <p:spPr bwMode="auto">
                <a:xfrm>
                  <a:off x="3792" y="2064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24" name="Rectangle 205"/>
                <p:cNvSpPr>
                  <a:spLocks noChangeArrowheads="1"/>
                </p:cNvSpPr>
                <p:nvPr/>
              </p:nvSpPr>
              <p:spPr bwMode="auto">
                <a:xfrm>
                  <a:off x="3408" y="2064"/>
                  <a:ext cx="384" cy="355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25" name="Rectangle 206"/>
                <p:cNvSpPr>
                  <a:spLocks noChangeArrowheads="1"/>
                </p:cNvSpPr>
                <p:nvPr/>
              </p:nvSpPr>
              <p:spPr bwMode="auto">
                <a:xfrm>
                  <a:off x="3024" y="2064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26" name="Line 207"/>
                <p:cNvSpPr>
                  <a:spLocks noChangeShapeType="1"/>
                </p:cNvSpPr>
                <p:nvPr/>
              </p:nvSpPr>
              <p:spPr bwMode="auto">
                <a:xfrm>
                  <a:off x="3024" y="2064"/>
                  <a:ext cx="1152" cy="0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627" name="Line 208"/>
                <p:cNvSpPr>
                  <a:spLocks noChangeShapeType="1"/>
                </p:cNvSpPr>
                <p:nvPr/>
              </p:nvSpPr>
              <p:spPr bwMode="auto">
                <a:xfrm>
                  <a:off x="3024" y="2419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628" name="Line 209"/>
                <p:cNvSpPr>
                  <a:spLocks noChangeShapeType="1"/>
                </p:cNvSpPr>
                <p:nvPr/>
              </p:nvSpPr>
              <p:spPr bwMode="auto">
                <a:xfrm>
                  <a:off x="3024" y="2774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629" name="Line 210"/>
                <p:cNvSpPr>
                  <a:spLocks noChangeShapeType="1"/>
                </p:cNvSpPr>
                <p:nvPr/>
              </p:nvSpPr>
              <p:spPr bwMode="auto">
                <a:xfrm>
                  <a:off x="3024" y="3130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630" name="Line 211"/>
                <p:cNvSpPr>
                  <a:spLocks noChangeShapeType="1"/>
                </p:cNvSpPr>
                <p:nvPr/>
              </p:nvSpPr>
              <p:spPr bwMode="auto">
                <a:xfrm>
                  <a:off x="3024" y="3485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631" name="Line 212"/>
                <p:cNvSpPr>
                  <a:spLocks noChangeShapeType="1"/>
                </p:cNvSpPr>
                <p:nvPr/>
              </p:nvSpPr>
              <p:spPr bwMode="auto">
                <a:xfrm>
                  <a:off x="3024" y="3840"/>
                  <a:ext cx="1152" cy="0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632" name="Line 213"/>
                <p:cNvSpPr>
                  <a:spLocks noChangeShapeType="1"/>
                </p:cNvSpPr>
                <p:nvPr/>
              </p:nvSpPr>
              <p:spPr bwMode="auto">
                <a:xfrm>
                  <a:off x="3024" y="2064"/>
                  <a:ext cx="0" cy="1776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633" name="Line 214"/>
                <p:cNvSpPr>
                  <a:spLocks noChangeShapeType="1"/>
                </p:cNvSpPr>
                <p:nvPr/>
              </p:nvSpPr>
              <p:spPr bwMode="auto">
                <a:xfrm>
                  <a:off x="3408" y="2064"/>
                  <a:ext cx="0" cy="177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634" name="Line 215"/>
                <p:cNvSpPr>
                  <a:spLocks noChangeShapeType="1"/>
                </p:cNvSpPr>
                <p:nvPr/>
              </p:nvSpPr>
              <p:spPr bwMode="auto">
                <a:xfrm>
                  <a:off x="3792" y="2064"/>
                  <a:ext cx="0" cy="177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635" name="Line 216"/>
                <p:cNvSpPr>
                  <a:spLocks noChangeShapeType="1"/>
                </p:cNvSpPr>
                <p:nvPr/>
              </p:nvSpPr>
              <p:spPr bwMode="auto">
                <a:xfrm>
                  <a:off x="4176" y="2064"/>
                  <a:ext cx="0" cy="1776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3609" name="Line 217"/>
              <p:cNvSpPr>
                <a:spLocks noChangeShapeType="1"/>
              </p:cNvSpPr>
              <p:nvPr/>
            </p:nvSpPr>
            <p:spPr bwMode="auto">
              <a:xfrm flipH="1">
                <a:off x="4128" y="3840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610" name="Line 218"/>
              <p:cNvSpPr>
                <a:spLocks noChangeShapeType="1"/>
              </p:cNvSpPr>
              <p:nvPr/>
            </p:nvSpPr>
            <p:spPr bwMode="auto">
              <a:xfrm flipH="1">
                <a:off x="3342" y="2064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sp>
          <p:nvSpPr>
            <p:cNvPr id="23601" name="Line 219"/>
            <p:cNvSpPr>
              <a:spLocks noChangeShapeType="1"/>
            </p:cNvSpPr>
            <p:nvPr/>
          </p:nvSpPr>
          <p:spPr bwMode="auto">
            <a:xfrm>
              <a:off x="4167" y="206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23556" name="Text Box 220"/>
          <p:cNvSpPr txBox="1">
            <a:spLocks noChangeArrowheads="1"/>
          </p:cNvSpPr>
          <p:nvPr/>
        </p:nvSpPr>
        <p:spPr bwMode="auto">
          <a:xfrm>
            <a:off x="3128964" y="3257551"/>
            <a:ext cx="300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3557" name="Text Box 221"/>
          <p:cNvSpPr txBox="1">
            <a:spLocks noChangeArrowheads="1"/>
          </p:cNvSpPr>
          <p:nvPr/>
        </p:nvSpPr>
        <p:spPr bwMode="auto">
          <a:xfrm>
            <a:off x="3733800" y="3262313"/>
            <a:ext cx="300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3558" name="Text Box 222"/>
          <p:cNvSpPr txBox="1">
            <a:spLocks noChangeArrowheads="1"/>
          </p:cNvSpPr>
          <p:nvPr/>
        </p:nvSpPr>
        <p:spPr bwMode="auto">
          <a:xfrm>
            <a:off x="3733800" y="4391026"/>
            <a:ext cx="300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3559" name="Text Box 223"/>
          <p:cNvSpPr txBox="1">
            <a:spLocks noChangeArrowheads="1"/>
          </p:cNvSpPr>
          <p:nvPr/>
        </p:nvSpPr>
        <p:spPr bwMode="auto">
          <a:xfrm>
            <a:off x="4348164" y="4371976"/>
            <a:ext cx="300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3560" name="Text Box 224"/>
          <p:cNvSpPr txBox="1">
            <a:spLocks noChangeArrowheads="1"/>
          </p:cNvSpPr>
          <p:nvPr/>
        </p:nvSpPr>
        <p:spPr bwMode="auto">
          <a:xfrm>
            <a:off x="4348164" y="3262313"/>
            <a:ext cx="300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3561" name="Text Box 225"/>
          <p:cNvSpPr txBox="1">
            <a:spLocks noChangeArrowheads="1"/>
          </p:cNvSpPr>
          <p:nvPr/>
        </p:nvSpPr>
        <p:spPr bwMode="auto">
          <a:xfrm>
            <a:off x="4933950" y="3276601"/>
            <a:ext cx="300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3562" name="Text Box 226"/>
          <p:cNvSpPr txBox="1">
            <a:spLocks noChangeArrowheads="1"/>
          </p:cNvSpPr>
          <p:nvPr/>
        </p:nvSpPr>
        <p:spPr bwMode="auto">
          <a:xfrm>
            <a:off x="4957764" y="6076951"/>
            <a:ext cx="300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3563" name="Text Box 227"/>
          <p:cNvSpPr txBox="1">
            <a:spLocks noChangeArrowheads="1"/>
          </p:cNvSpPr>
          <p:nvPr/>
        </p:nvSpPr>
        <p:spPr bwMode="auto">
          <a:xfrm>
            <a:off x="3138489" y="6076951"/>
            <a:ext cx="300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3564" name="Text Box 228"/>
          <p:cNvSpPr txBox="1">
            <a:spLocks noChangeArrowheads="1"/>
          </p:cNvSpPr>
          <p:nvPr/>
        </p:nvSpPr>
        <p:spPr bwMode="auto">
          <a:xfrm>
            <a:off x="3743325" y="4933951"/>
            <a:ext cx="300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3565" name="Text Box 229"/>
          <p:cNvSpPr txBox="1">
            <a:spLocks noChangeArrowheads="1"/>
          </p:cNvSpPr>
          <p:nvPr/>
        </p:nvSpPr>
        <p:spPr bwMode="auto">
          <a:xfrm>
            <a:off x="4343400" y="4919663"/>
            <a:ext cx="300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3566" name="Text Box 230"/>
          <p:cNvSpPr txBox="1">
            <a:spLocks noChangeArrowheads="1"/>
          </p:cNvSpPr>
          <p:nvPr/>
        </p:nvSpPr>
        <p:spPr bwMode="auto">
          <a:xfrm>
            <a:off x="4362450" y="6067426"/>
            <a:ext cx="300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3567" name="Text Box 231"/>
          <p:cNvSpPr txBox="1">
            <a:spLocks noChangeArrowheads="1"/>
          </p:cNvSpPr>
          <p:nvPr/>
        </p:nvSpPr>
        <p:spPr bwMode="auto">
          <a:xfrm>
            <a:off x="3743325" y="6067426"/>
            <a:ext cx="300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3568" name="Text Box 232"/>
          <p:cNvSpPr txBox="1">
            <a:spLocks noChangeArrowheads="1"/>
          </p:cNvSpPr>
          <p:nvPr/>
        </p:nvSpPr>
        <p:spPr bwMode="auto">
          <a:xfrm>
            <a:off x="6315075" y="6072188"/>
            <a:ext cx="300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3569" name="Text Box 233"/>
          <p:cNvSpPr txBox="1">
            <a:spLocks noChangeArrowheads="1"/>
          </p:cNvSpPr>
          <p:nvPr/>
        </p:nvSpPr>
        <p:spPr bwMode="auto">
          <a:xfrm>
            <a:off x="8158164" y="3267076"/>
            <a:ext cx="300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3570" name="Text Box 234"/>
          <p:cNvSpPr txBox="1">
            <a:spLocks noChangeArrowheads="1"/>
          </p:cNvSpPr>
          <p:nvPr/>
        </p:nvSpPr>
        <p:spPr bwMode="auto">
          <a:xfrm>
            <a:off x="7534275" y="5519738"/>
            <a:ext cx="300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3571" name="Text Box 235"/>
          <p:cNvSpPr txBox="1">
            <a:spLocks noChangeArrowheads="1"/>
          </p:cNvSpPr>
          <p:nvPr/>
        </p:nvSpPr>
        <p:spPr bwMode="auto">
          <a:xfrm>
            <a:off x="6929439" y="5519738"/>
            <a:ext cx="300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3572" name="Text Box 236"/>
          <p:cNvSpPr txBox="1">
            <a:spLocks noChangeArrowheads="1"/>
          </p:cNvSpPr>
          <p:nvPr/>
        </p:nvSpPr>
        <p:spPr bwMode="auto">
          <a:xfrm>
            <a:off x="8162925" y="6081713"/>
            <a:ext cx="300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3573" name="Text Box 237"/>
          <p:cNvSpPr txBox="1">
            <a:spLocks noChangeArrowheads="1"/>
          </p:cNvSpPr>
          <p:nvPr/>
        </p:nvSpPr>
        <p:spPr bwMode="auto">
          <a:xfrm>
            <a:off x="7534275" y="3243263"/>
            <a:ext cx="300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3574" name="Text Box 238"/>
          <p:cNvSpPr txBox="1">
            <a:spLocks noChangeArrowheads="1"/>
          </p:cNvSpPr>
          <p:nvPr/>
        </p:nvSpPr>
        <p:spPr bwMode="auto">
          <a:xfrm>
            <a:off x="6929439" y="3262313"/>
            <a:ext cx="300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3575" name="Text Box 239"/>
          <p:cNvSpPr txBox="1">
            <a:spLocks noChangeArrowheads="1"/>
          </p:cNvSpPr>
          <p:nvPr/>
        </p:nvSpPr>
        <p:spPr bwMode="auto">
          <a:xfrm>
            <a:off x="6319839" y="3252788"/>
            <a:ext cx="300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3576" name="Line 241"/>
          <p:cNvSpPr>
            <a:spLocks noChangeShapeType="1"/>
          </p:cNvSpPr>
          <p:nvPr/>
        </p:nvSpPr>
        <p:spPr bwMode="auto">
          <a:xfrm>
            <a:off x="3276600" y="3429000"/>
            <a:ext cx="0" cy="2819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3577" name="Line 242"/>
          <p:cNvSpPr>
            <a:spLocks noChangeShapeType="1"/>
          </p:cNvSpPr>
          <p:nvPr/>
        </p:nvSpPr>
        <p:spPr bwMode="auto">
          <a:xfrm>
            <a:off x="5105400" y="3429000"/>
            <a:ext cx="0" cy="2819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3578" name="Line 243"/>
          <p:cNvSpPr>
            <a:spLocks noChangeShapeType="1"/>
          </p:cNvSpPr>
          <p:nvPr/>
        </p:nvSpPr>
        <p:spPr bwMode="auto">
          <a:xfrm>
            <a:off x="3886200" y="5110163"/>
            <a:ext cx="0" cy="1143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3579" name="Line 244"/>
          <p:cNvSpPr>
            <a:spLocks noChangeShapeType="1"/>
          </p:cNvSpPr>
          <p:nvPr/>
        </p:nvSpPr>
        <p:spPr bwMode="auto">
          <a:xfrm>
            <a:off x="4491038" y="5091113"/>
            <a:ext cx="0" cy="1143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3580" name="Line 245"/>
          <p:cNvSpPr>
            <a:spLocks noChangeShapeType="1"/>
          </p:cNvSpPr>
          <p:nvPr/>
        </p:nvSpPr>
        <p:spPr bwMode="auto">
          <a:xfrm>
            <a:off x="3886200" y="3429000"/>
            <a:ext cx="0" cy="1143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3581" name="Line 246"/>
          <p:cNvSpPr>
            <a:spLocks noChangeShapeType="1"/>
          </p:cNvSpPr>
          <p:nvPr/>
        </p:nvSpPr>
        <p:spPr bwMode="auto">
          <a:xfrm>
            <a:off x="4495800" y="3429000"/>
            <a:ext cx="0" cy="1143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3582" name="Line 247"/>
          <p:cNvSpPr>
            <a:spLocks noChangeShapeType="1"/>
          </p:cNvSpPr>
          <p:nvPr/>
        </p:nvSpPr>
        <p:spPr bwMode="auto">
          <a:xfrm flipH="1">
            <a:off x="3262314" y="6243638"/>
            <a:ext cx="619125" cy="47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3583" name="Line 248"/>
          <p:cNvSpPr>
            <a:spLocks noChangeShapeType="1"/>
          </p:cNvSpPr>
          <p:nvPr/>
        </p:nvSpPr>
        <p:spPr bwMode="auto">
          <a:xfrm flipH="1">
            <a:off x="4481514" y="3443288"/>
            <a:ext cx="619125" cy="47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3584" name="Line 249"/>
          <p:cNvSpPr>
            <a:spLocks noChangeShapeType="1"/>
          </p:cNvSpPr>
          <p:nvPr/>
        </p:nvSpPr>
        <p:spPr bwMode="auto">
          <a:xfrm flipH="1">
            <a:off x="3257551" y="3429001"/>
            <a:ext cx="619125" cy="47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3585" name="Line 250"/>
          <p:cNvSpPr>
            <a:spLocks noChangeShapeType="1"/>
          </p:cNvSpPr>
          <p:nvPr/>
        </p:nvSpPr>
        <p:spPr bwMode="auto">
          <a:xfrm flipH="1">
            <a:off x="3886201" y="4557713"/>
            <a:ext cx="619125" cy="47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3586" name="Line 251"/>
          <p:cNvSpPr>
            <a:spLocks noChangeShapeType="1"/>
          </p:cNvSpPr>
          <p:nvPr/>
        </p:nvSpPr>
        <p:spPr bwMode="auto">
          <a:xfrm flipH="1">
            <a:off x="3871914" y="5105401"/>
            <a:ext cx="619125" cy="47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3587" name="Line 252"/>
          <p:cNvSpPr>
            <a:spLocks noChangeShapeType="1"/>
          </p:cNvSpPr>
          <p:nvPr/>
        </p:nvSpPr>
        <p:spPr bwMode="auto">
          <a:xfrm flipH="1">
            <a:off x="4495801" y="6234113"/>
            <a:ext cx="619125" cy="47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3588" name="Line 254"/>
          <p:cNvSpPr>
            <a:spLocks noChangeShapeType="1"/>
          </p:cNvSpPr>
          <p:nvPr/>
        </p:nvSpPr>
        <p:spPr bwMode="auto">
          <a:xfrm>
            <a:off x="6477000" y="3429000"/>
            <a:ext cx="609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3589" name="Line 255"/>
          <p:cNvSpPr>
            <a:spLocks noChangeShapeType="1"/>
          </p:cNvSpPr>
          <p:nvPr/>
        </p:nvSpPr>
        <p:spPr bwMode="auto">
          <a:xfrm>
            <a:off x="7681913" y="3433763"/>
            <a:ext cx="609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3590" name="Line 256"/>
          <p:cNvSpPr>
            <a:spLocks noChangeShapeType="1"/>
          </p:cNvSpPr>
          <p:nvPr/>
        </p:nvSpPr>
        <p:spPr bwMode="auto">
          <a:xfrm>
            <a:off x="7072313" y="5676900"/>
            <a:ext cx="609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3591" name="Line 257"/>
          <p:cNvSpPr>
            <a:spLocks noChangeShapeType="1"/>
          </p:cNvSpPr>
          <p:nvPr/>
        </p:nvSpPr>
        <p:spPr bwMode="auto">
          <a:xfrm>
            <a:off x="6477000" y="3429000"/>
            <a:ext cx="0" cy="2819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3592" name="Line 258"/>
          <p:cNvSpPr>
            <a:spLocks noChangeShapeType="1"/>
          </p:cNvSpPr>
          <p:nvPr/>
        </p:nvSpPr>
        <p:spPr bwMode="auto">
          <a:xfrm>
            <a:off x="8305800" y="3429000"/>
            <a:ext cx="0" cy="2819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3593" name="Line 259"/>
          <p:cNvSpPr>
            <a:spLocks noChangeShapeType="1"/>
          </p:cNvSpPr>
          <p:nvPr/>
        </p:nvSpPr>
        <p:spPr bwMode="auto">
          <a:xfrm flipH="1">
            <a:off x="6477000" y="6234113"/>
            <a:ext cx="1828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3594" name="Line 260"/>
          <p:cNvSpPr>
            <a:spLocks noChangeShapeType="1"/>
          </p:cNvSpPr>
          <p:nvPr/>
        </p:nvSpPr>
        <p:spPr bwMode="auto">
          <a:xfrm>
            <a:off x="7086600" y="3429000"/>
            <a:ext cx="0" cy="2209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3595" name="Line 261"/>
          <p:cNvSpPr>
            <a:spLocks noChangeShapeType="1"/>
          </p:cNvSpPr>
          <p:nvPr/>
        </p:nvSpPr>
        <p:spPr bwMode="auto">
          <a:xfrm>
            <a:off x="7677150" y="3457575"/>
            <a:ext cx="0" cy="2209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3596" name="Text Box 263"/>
          <p:cNvSpPr txBox="1">
            <a:spLocks noChangeArrowheads="1"/>
          </p:cNvSpPr>
          <p:nvPr/>
        </p:nvSpPr>
        <p:spPr bwMode="auto">
          <a:xfrm>
            <a:off x="411480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</a:t>
            </a:r>
          </a:p>
        </p:txBody>
      </p:sp>
      <p:sp>
        <p:nvSpPr>
          <p:cNvPr id="23597" name="Text Box 264"/>
          <p:cNvSpPr txBox="1">
            <a:spLocks noChangeArrowheads="1"/>
          </p:cNvSpPr>
          <p:nvPr/>
        </p:nvSpPr>
        <p:spPr bwMode="auto">
          <a:xfrm>
            <a:off x="723900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b)</a:t>
            </a:r>
          </a:p>
        </p:txBody>
      </p:sp>
      <p:sp>
        <p:nvSpPr>
          <p:cNvPr id="23598" name="Rectangle 170"/>
          <p:cNvSpPr>
            <a:spLocks noChangeArrowheads="1"/>
          </p:cNvSpPr>
          <p:nvPr/>
        </p:nvSpPr>
        <p:spPr bwMode="auto">
          <a:xfrm>
            <a:off x="1007269" y="1139031"/>
            <a:ext cx="42267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Bước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2: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Cắt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chữ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H,U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9" name="Text Box 4"/>
          <p:cNvSpPr txBox="1">
            <a:spLocks noChangeArrowheads="1"/>
          </p:cNvSpPr>
          <p:nvPr/>
        </p:nvSpPr>
        <p:spPr bwMode="auto">
          <a:xfrm>
            <a:off x="419343" y="0"/>
            <a:ext cx="60340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Hoạt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động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2: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Hướng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mẫu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61967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0"/>
          <p:cNvSpPr txBox="1">
            <a:spLocks noChangeArrowheads="1"/>
          </p:cNvSpPr>
          <p:nvPr/>
        </p:nvSpPr>
        <p:spPr bwMode="auto">
          <a:xfrm rot="5400000">
            <a:off x="5900738" y="2376488"/>
            <a:ext cx="106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</a:t>
            </a:r>
          </a:p>
        </p:txBody>
      </p:sp>
      <p:grpSp>
        <p:nvGrpSpPr>
          <p:cNvPr id="24579" name="Group 203"/>
          <p:cNvGrpSpPr>
            <a:grpSpLocks/>
          </p:cNvGrpSpPr>
          <p:nvPr/>
        </p:nvGrpSpPr>
        <p:grpSpPr bwMode="auto">
          <a:xfrm>
            <a:off x="5819776" y="2605088"/>
            <a:ext cx="919163" cy="3733800"/>
            <a:chOff x="2706" y="1641"/>
            <a:chExt cx="579" cy="2352"/>
          </a:xfrm>
        </p:grpSpPr>
        <p:grpSp>
          <p:nvGrpSpPr>
            <p:cNvPr id="24584" name="Group 38"/>
            <p:cNvGrpSpPr>
              <a:grpSpLocks/>
            </p:cNvGrpSpPr>
            <p:nvPr/>
          </p:nvGrpSpPr>
          <p:grpSpPr bwMode="auto">
            <a:xfrm>
              <a:off x="3090" y="1764"/>
              <a:ext cx="192" cy="890"/>
              <a:chOff x="1968" y="1275"/>
              <a:chExt cx="192" cy="1024"/>
            </a:xfrm>
          </p:grpSpPr>
          <p:grpSp>
            <p:nvGrpSpPr>
              <p:cNvPr id="24612" name="Group 20"/>
              <p:cNvGrpSpPr>
                <a:grpSpLocks/>
              </p:cNvGrpSpPr>
              <p:nvPr/>
            </p:nvGrpSpPr>
            <p:grpSpPr bwMode="auto">
              <a:xfrm>
                <a:off x="1968" y="1275"/>
                <a:ext cx="192" cy="1024"/>
                <a:chOff x="4752" y="594"/>
                <a:chExt cx="192" cy="1024"/>
              </a:xfrm>
            </p:grpSpPr>
            <p:sp>
              <p:nvSpPr>
                <p:cNvPr id="24619" name="Rectangle 7"/>
                <p:cNvSpPr>
                  <a:spLocks noChangeArrowheads="1"/>
                </p:cNvSpPr>
                <p:nvPr/>
              </p:nvSpPr>
              <p:spPr bwMode="auto">
                <a:xfrm>
                  <a:off x="4752" y="1106"/>
                  <a:ext cx="192" cy="51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620" name="Rectangle 8"/>
                <p:cNvSpPr>
                  <a:spLocks noChangeArrowheads="1"/>
                </p:cNvSpPr>
                <p:nvPr/>
              </p:nvSpPr>
              <p:spPr bwMode="auto">
                <a:xfrm>
                  <a:off x="4752" y="594"/>
                  <a:ext cx="192" cy="51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4613" name="Line 25"/>
              <p:cNvSpPr>
                <a:spLocks noChangeShapeType="1"/>
              </p:cNvSpPr>
              <p:nvPr/>
            </p:nvSpPr>
            <p:spPr bwMode="auto">
              <a:xfrm flipH="1">
                <a:off x="1968" y="1296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4614" name="Line 26"/>
              <p:cNvSpPr>
                <a:spLocks noChangeShapeType="1"/>
              </p:cNvSpPr>
              <p:nvPr/>
            </p:nvSpPr>
            <p:spPr bwMode="auto">
              <a:xfrm flipH="1">
                <a:off x="1968" y="1392"/>
                <a:ext cx="19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4615" name="Line 27"/>
              <p:cNvSpPr>
                <a:spLocks noChangeShapeType="1"/>
              </p:cNvSpPr>
              <p:nvPr/>
            </p:nvSpPr>
            <p:spPr bwMode="auto">
              <a:xfrm flipH="1">
                <a:off x="2016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4616" name="Line 28"/>
              <p:cNvSpPr>
                <a:spLocks noChangeShapeType="1"/>
              </p:cNvSpPr>
              <p:nvPr/>
            </p:nvSpPr>
            <p:spPr bwMode="auto">
              <a:xfrm flipH="1">
                <a:off x="2016" y="1824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4617" name="Line 29"/>
              <p:cNvSpPr>
                <a:spLocks noChangeShapeType="1"/>
              </p:cNvSpPr>
              <p:nvPr/>
            </p:nvSpPr>
            <p:spPr bwMode="auto">
              <a:xfrm flipH="1">
                <a:off x="2016" y="196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4618" name="Line 30"/>
              <p:cNvSpPr>
                <a:spLocks noChangeShapeType="1"/>
              </p:cNvSpPr>
              <p:nvPr/>
            </p:nvSpPr>
            <p:spPr bwMode="auto">
              <a:xfrm flipH="1">
                <a:off x="2016" y="211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4585" name="Group 37"/>
            <p:cNvGrpSpPr>
              <a:grpSpLocks/>
            </p:cNvGrpSpPr>
            <p:nvPr/>
          </p:nvGrpSpPr>
          <p:grpSpPr bwMode="auto">
            <a:xfrm>
              <a:off x="3093" y="3040"/>
              <a:ext cx="189" cy="809"/>
              <a:chOff x="1968" y="2813"/>
              <a:chExt cx="192" cy="1024"/>
            </a:xfrm>
          </p:grpSpPr>
          <p:grpSp>
            <p:nvGrpSpPr>
              <p:cNvPr id="24603" name="Group 21"/>
              <p:cNvGrpSpPr>
                <a:grpSpLocks/>
              </p:cNvGrpSpPr>
              <p:nvPr/>
            </p:nvGrpSpPr>
            <p:grpSpPr bwMode="auto">
              <a:xfrm>
                <a:off x="1968" y="2813"/>
                <a:ext cx="192" cy="1024"/>
                <a:chOff x="4752" y="2130"/>
                <a:chExt cx="192" cy="1024"/>
              </a:xfrm>
            </p:grpSpPr>
            <p:sp>
              <p:nvSpPr>
                <p:cNvPr id="24610" name="Rectangle 5"/>
                <p:cNvSpPr>
                  <a:spLocks noChangeArrowheads="1"/>
                </p:cNvSpPr>
                <p:nvPr/>
              </p:nvSpPr>
              <p:spPr bwMode="auto">
                <a:xfrm>
                  <a:off x="4752" y="2642"/>
                  <a:ext cx="192" cy="51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611" name="Rectangle 6"/>
                <p:cNvSpPr>
                  <a:spLocks noChangeArrowheads="1"/>
                </p:cNvSpPr>
                <p:nvPr/>
              </p:nvSpPr>
              <p:spPr bwMode="auto">
                <a:xfrm>
                  <a:off x="4752" y="2130"/>
                  <a:ext cx="192" cy="51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4604" name="Line 31"/>
              <p:cNvSpPr>
                <a:spLocks noChangeShapeType="1"/>
              </p:cNvSpPr>
              <p:nvPr/>
            </p:nvSpPr>
            <p:spPr bwMode="auto">
              <a:xfrm flipH="1">
                <a:off x="2016" y="2880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4605" name="Line 32"/>
              <p:cNvSpPr>
                <a:spLocks noChangeShapeType="1"/>
              </p:cNvSpPr>
              <p:nvPr/>
            </p:nvSpPr>
            <p:spPr bwMode="auto">
              <a:xfrm flipH="1">
                <a:off x="1968" y="3024"/>
                <a:ext cx="14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4606" name="Line 33"/>
              <p:cNvSpPr>
                <a:spLocks noChangeShapeType="1"/>
              </p:cNvSpPr>
              <p:nvPr/>
            </p:nvSpPr>
            <p:spPr bwMode="auto">
              <a:xfrm flipH="1">
                <a:off x="2016" y="321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4607" name="Line 34"/>
              <p:cNvSpPr>
                <a:spLocks noChangeShapeType="1"/>
              </p:cNvSpPr>
              <p:nvPr/>
            </p:nvSpPr>
            <p:spPr bwMode="auto">
              <a:xfrm flipH="1">
                <a:off x="1968" y="33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4608" name="Line 35"/>
              <p:cNvSpPr>
                <a:spLocks noChangeShapeType="1"/>
              </p:cNvSpPr>
              <p:nvPr/>
            </p:nvSpPr>
            <p:spPr bwMode="auto">
              <a:xfrm flipH="1">
                <a:off x="2016" y="3504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4609" name="Line 36"/>
              <p:cNvSpPr>
                <a:spLocks noChangeShapeType="1"/>
              </p:cNvSpPr>
              <p:nvPr/>
            </p:nvSpPr>
            <p:spPr bwMode="auto">
              <a:xfrm flipH="1">
                <a:off x="2016" y="369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4586" name="Group 51"/>
            <p:cNvGrpSpPr>
              <a:grpSpLocks/>
            </p:cNvGrpSpPr>
            <p:nvPr/>
          </p:nvGrpSpPr>
          <p:grpSpPr bwMode="auto">
            <a:xfrm>
              <a:off x="2706" y="1761"/>
              <a:ext cx="579" cy="2088"/>
              <a:chOff x="1248" y="1272"/>
              <a:chExt cx="579" cy="2568"/>
            </a:xfrm>
          </p:grpSpPr>
          <p:sp>
            <p:nvSpPr>
              <p:cNvPr id="24588" name="Line 52"/>
              <p:cNvSpPr>
                <a:spLocks noChangeShapeType="1"/>
              </p:cNvSpPr>
              <p:nvPr/>
            </p:nvSpPr>
            <p:spPr bwMode="auto">
              <a:xfrm>
                <a:off x="1620" y="2832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24589" name="Group 53"/>
              <p:cNvGrpSpPr>
                <a:grpSpLocks/>
              </p:cNvGrpSpPr>
              <p:nvPr/>
            </p:nvGrpSpPr>
            <p:grpSpPr bwMode="auto">
              <a:xfrm>
                <a:off x="1248" y="1272"/>
                <a:ext cx="579" cy="2568"/>
                <a:chOff x="1581" y="1272"/>
                <a:chExt cx="579" cy="2568"/>
              </a:xfrm>
            </p:grpSpPr>
            <p:sp>
              <p:nvSpPr>
                <p:cNvPr id="24590" name="Rectangle 54"/>
                <p:cNvSpPr>
                  <a:spLocks noChangeArrowheads="1"/>
                </p:cNvSpPr>
                <p:nvPr/>
              </p:nvSpPr>
              <p:spPr bwMode="auto">
                <a:xfrm>
                  <a:off x="1584" y="3328"/>
                  <a:ext cx="384" cy="5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591" name="Rectangle 55"/>
                <p:cNvSpPr>
                  <a:spLocks noChangeArrowheads="1"/>
                </p:cNvSpPr>
                <p:nvPr/>
              </p:nvSpPr>
              <p:spPr bwMode="auto">
                <a:xfrm>
                  <a:off x="1584" y="2816"/>
                  <a:ext cx="384" cy="5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592" name="Rectangle 56"/>
                <p:cNvSpPr>
                  <a:spLocks noChangeArrowheads="1"/>
                </p:cNvSpPr>
                <p:nvPr/>
              </p:nvSpPr>
              <p:spPr bwMode="auto">
                <a:xfrm>
                  <a:off x="1584" y="2304"/>
                  <a:ext cx="384" cy="5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593" name="Rectangle 57"/>
                <p:cNvSpPr>
                  <a:spLocks noChangeArrowheads="1"/>
                </p:cNvSpPr>
                <p:nvPr/>
              </p:nvSpPr>
              <p:spPr bwMode="auto">
                <a:xfrm>
                  <a:off x="1584" y="1792"/>
                  <a:ext cx="384" cy="5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594" name="Rectangle 58"/>
                <p:cNvSpPr>
                  <a:spLocks noChangeArrowheads="1"/>
                </p:cNvSpPr>
                <p:nvPr/>
              </p:nvSpPr>
              <p:spPr bwMode="auto">
                <a:xfrm>
                  <a:off x="1584" y="1280"/>
                  <a:ext cx="384" cy="5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595" name="Rectangle 59"/>
                <p:cNvSpPr>
                  <a:spLocks noChangeArrowheads="1"/>
                </p:cNvSpPr>
                <p:nvPr/>
              </p:nvSpPr>
              <p:spPr bwMode="auto">
                <a:xfrm>
                  <a:off x="1968" y="2304"/>
                  <a:ext cx="192" cy="5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596" name="Line 60"/>
                <p:cNvSpPr>
                  <a:spLocks noChangeShapeType="1"/>
                </p:cNvSpPr>
                <p:nvPr/>
              </p:nvSpPr>
              <p:spPr bwMode="auto">
                <a:xfrm>
                  <a:off x="1584" y="1275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4597" name="Line 61"/>
                <p:cNvSpPr>
                  <a:spLocks noChangeShapeType="1"/>
                </p:cNvSpPr>
                <p:nvPr/>
              </p:nvSpPr>
              <p:spPr bwMode="auto">
                <a:xfrm>
                  <a:off x="1581" y="1272"/>
                  <a:ext cx="0" cy="256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4598" name="Line 62"/>
                <p:cNvSpPr>
                  <a:spLocks noChangeShapeType="1"/>
                </p:cNvSpPr>
                <p:nvPr/>
              </p:nvSpPr>
              <p:spPr bwMode="auto">
                <a:xfrm>
                  <a:off x="1584" y="3840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4599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2160" y="2304"/>
                  <a:ext cx="0" cy="52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4600" name="Line 64"/>
                <p:cNvSpPr>
                  <a:spLocks noChangeShapeType="1"/>
                </p:cNvSpPr>
                <p:nvPr/>
              </p:nvSpPr>
              <p:spPr bwMode="auto">
                <a:xfrm>
                  <a:off x="1968" y="2304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4601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1968" y="1296"/>
                  <a:ext cx="0" cy="100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4602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1968" y="2832"/>
                  <a:ext cx="0" cy="100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4587" name="Line 109"/>
            <p:cNvSpPr>
              <a:spLocks noChangeShapeType="1"/>
            </p:cNvSpPr>
            <p:nvPr/>
          </p:nvSpPr>
          <p:spPr bwMode="auto">
            <a:xfrm>
              <a:off x="3282" y="1641"/>
              <a:ext cx="0" cy="2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24580" name="Text Box 171"/>
          <p:cNvSpPr txBox="1">
            <a:spLocks noChangeArrowheads="1"/>
          </p:cNvSpPr>
          <p:nvPr/>
        </p:nvSpPr>
        <p:spPr bwMode="auto">
          <a:xfrm>
            <a:off x="5972175" y="6186488"/>
            <a:ext cx="129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</a:t>
            </a:r>
          </a:p>
        </p:txBody>
      </p:sp>
      <p:sp>
        <p:nvSpPr>
          <p:cNvPr id="24582" name="Rectangle 170"/>
          <p:cNvSpPr>
            <a:spLocks noChangeArrowheads="1"/>
          </p:cNvSpPr>
          <p:nvPr/>
        </p:nvSpPr>
        <p:spPr bwMode="auto">
          <a:xfrm>
            <a:off x="498566" y="1537945"/>
            <a:ext cx="39253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Bước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2: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Cắt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chữ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H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419343" y="0"/>
            <a:ext cx="60340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Hoạt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động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2: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Hướng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mẫu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6" name="Rectangle 37"/>
          <p:cNvSpPr txBox="1">
            <a:spLocks noChangeArrowheads="1"/>
          </p:cNvSpPr>
          <p:nvPr/>
        </p:nvSpPr>
        <p:spPr bwMode="auto">
          <a:xfrm>
            <a:off x="1135447" y="2190594"/>
            <a:ext cx="2286000" cy="2734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Tx/>
              <a:buNone/>
              <a:tabLst/>
              <a:defRPr/>
            </a:pPr>
            <a:r>
              <a:rPr kumimoji="0" lang="vi-V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- Gấp đôi hình chữ nhật theo đường trục giữa</a:t>
            </a: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erpetu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723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5.9|6.6|3.7|2.5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489</Words>
  <Application>Microsoft Office PowerPoint</Application>
  <PresentationFormat>Widescreen</PresentationFormat>
  <Paragraphs>155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.VnTime</vt:lpstr>
      <vt:lpstr>Arial</vt:lpstr>
      <vt:lpstr>Cambria</vt:lpstr>
      <vt:lpstr>Perpetua</vt:lpstr>
      <vt:lpstr>Times New Roman</vt:lpstr>
      <vt:lpstr>Trebuchet MS</vt:lpstr>
      <vt:lpstr>VNI-Times</vt:lpstr>
      <vt:lpstr>Wingdings</vt:lpstr>
      <vt:lpstr>Wingdings 2</vt:lpstr>
      <vt:lpstr>Wingdings 3</vt:lpstr>
      <vt:lpstr>Facet</vt:lpstr>
      <vt:lpstr>PowerPoint Presentation</vt:lpstr>
      <vt:lpstr>PowerPoint Presentation</vt:lpstr>
      <vt:lpstr>HOẠT ĐỘNG 1:Quan sát và nhận xét</vt:lpstr>
      <vt:lpstr>HOẠT ĐỘNG 1:Quan sát và nhận xét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Windows User</dc:creator>
  <cp:lastModifiedBy>loltntvl@gmail.com</cp:lastModifiedBy>
  <cp:revision>4</cp:revision>
  <dcterms:created xsi:type="dcterms:W3CDTF">2021-11-13T12:42:45Z</dcterms:created>
  <dcterms:modified xsi:type="dcterms:W3CDTF">2021-12-07T13:49:44Z</dcterms:modified>
</cp:coreProperties>
</file>