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4"/>
  </p:sldMasterIdLst>
  <p:notesMasterIdLst>
    <p:notesMasterId r:id="rId18"/>
  </p:notesMasterIdLst>
  <p:sldIdLst>
    <p:sldId id="317" r:id="rId5"/>
    <p:sldId id="318" r:id="rId6"/>
    <p:sldId id="257" r:id="rId7"/>
    <p:sldId id="311" r:id="rId8"/>
    <p:sldId id="312" r:id="rId9"/>
    <p:sldId id="263" r:id="rId10"/>
    <p:sldId id="270" r:id="rId11"/>
    <p:sldId id="272" r:id="rId12"/>
    <p:sldId id="316" r:id="rId13"/>
    <p:sldId id="264" r:id="rId14"/>
    <p:sldId id="314" r:id="rId15"/>
    <p:sldId id="315" r:id="rId16"/>
    <p:sldId id="282" r:id="rId17"/>
  </p:sldIdLst>
  <p:sldSz cx="9144000" cy="5143500" type="screen16x9"/>
  <p:notesSz cx="6858000" cy="9144000"/>
  <p:embeddedFontLst>
    <p:embeddedFont>
      <p:font typeface="HP001 4 hàng" panose="020B0603050302020204" pitchFamily="34" charset="0"/>
      <p:regular r:id="rId19"/>
      <p:bold r:id="rId20"/>
    </p:embeddedFont>
    <p:embeddedFont>
      <p:font typeface="Roboto Condensed Light" panose="020B0604020202020204" charset="0"/>
      <p:regular r:id="rId21"/>
      <p:italic r:id="rId22"/>
    </p:embeddedFont>
    <p:embeddedFont>
      <p:font typeface="UVF Cupid de Locke" panose="020B0604020202020204" charset="0"/>
      <p:regular r:id="rId23"/>
    </p:embeddedFont>
    <p:embeddedFont>
      <p:font typeface="DaddysGirl" panose="02000603000000000000" charset="0"/>
      <p:regular r:id="rId24"/>
    </p:embeddedFont>
    <p:embeddedFont>
      <p:font typeface="Itim" panose="020B0604020202020204" charset="-34"/>
      <p:regular r:id="rId25"/>
    </p:embeddedFont>
    <p:embeddedFont>
      <p:font typeface="Dokdo" panose="020B0604020202020204" charset="0"/>
      <p:regular r:id="rId26"/>
    </p:embeddedFont>
    <p:embeddedFont>
      <p:font typeface="HP001 5 hàng" panose="020B0603050302020204" pitchFamily="34" charset="0"/>
      <p:regular r:id="rId27"/>
      <p:bold r:id="rId28"/>
    </p:embeddedFont>
    <p:embeddedFont>
      <p:font typeface="Delius" panose="020B0604020202020204" charset="0"/>
      <p:regular r:id="rId29"/>
    </p:embeddedFont>
    <p:embeddedFont>
      <p:font typeface="Nunito" panose="020B060402020202020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7CAB7E-EB9B-4C68-ACF6-B1CF9683CB3F}">
  <a:tblStyle styleId="{387CAB7E-EB9B-4C68-ACF6-B1CF9683CB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7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7.fntdata"/><Relationship Id="rId33" Type="http://schemas.openxmlformats.org/officeDocument/2006/relationships/font" Target="fonts/font15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2452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3325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0842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a2609c4100_0_3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a2609c4100_0_3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0156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732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gac7537cc3f_0_4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6" name="Google Shape;1096;gac7537cc3f_0_4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ga2609c4100_0_1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6" name="Google Shape;1146;ga2609c4100_0_1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4490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713100" y="1248300"/>
            <a:ext cx="7717800" cy="33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269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713100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713100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5176725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5176725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 txBox="1">
            <a:spLocks noGrp="1"/>
          </p:cNvSpPr>
          <p:nvPr>
            <p:ph type="title" hasCustomPrompt="1"/>
          </p:nvPr>
        </p:nvSpPr>
        <p:spPr>
          <a:xfrm>
            <a:off x="1338750" y="1597550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r>
              <a:t>xx%</a:t>
            </a:r>
          </a:p>
        </p:txBody>
      </p:sp>
      <p:sp>
        <p:nvSpPr>
          <p:cNvPr id="247" name="Google Shape;247;p11"/>
          <p:cNvSpPr txBox="1">
            <a:spLocks noGrp="1"/>
          </p:cNvSpPr>
          <p:nvPr>
            <p:ph type="subTitle" idx="1"/>
          </p:nvPr>
        </p:nvSpPr>
        <p:spPr>
          <a:xfrm>
            <a:off x="1340550" y="3100436"/>
            <a:ext cx="6464700" cy="512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36" name="Google Shape;336;p1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5"/>
          <p:cNvSpPr txBox="1">
            <a:spLocks noGrp="1"/>
          </p:cNvSpPr>
          <p:nvPr>
            <p:ph type="subTitle" idx="1"/>
          </p:nvPr>
        </p:nvSpPr>
        <p:spPr>
          <a:xfrm>
            <a:off x="6019483" y="612134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1" name="Google Shape;371;p15"/>
          <p:cNvSpPr txBox="1">
            <a:spLocks noGrp="1"/>
          </p:cNvSpPr>
          <p:nvPr>
            <p:ph type="subTitle" idx="2"/>
          </p:nvPr>
        </p:nvSpPr>
        <p:spPr>
          <a:xfrm>
            <a:off x="6019483" y="981884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5"/>
          <p:cNvSpPr txBox="1">
            <a:spLocks noGrp="1"/>
          </p:cNvSpPr>
          <p:nvPr>
            <p:ph type="subTitle" idx="3"/>
          </p:nvPr>
        </p:nvSpPr>
        <p:spPr>
          <a:xfrm>
            <a:off x="6019483" y="192907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4"/>
          </p:nvPr>
        </p:nvSpPr>
        <p:spPr>
          <a:xfrm>
            <a:off x="6019483" y="229882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5"/>
          </p:nvPr>
        </p:nvSpPr>
        <p:spPr>
          <a:xfrm>
            <a:off x="6019483" y="323872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6"/>
          </p:nvPr>
        </p:nvSpPr>
        <p:spPr>
          <a:xfrm>
            <a:off x="6019483" y="360847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p1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78" name="Google Shape;378;p1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1" name="Google Shape;411;p16"/>
          <p:cNvSpPr txBox="1">
            <a:spLocks noGrp="1"/>
          </p:cNvSpPr>
          <p:nvPr>
            <p:ph type="title"/>
          </p:nvPr>
        </p:nvSpPr>
        <p:spPr>
          <a:xfrm>
            <a:off x="713100" y="1807650"/>
            <a:ext cx="3438000" cy="15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6"/>
          <p:cNvSpPr txBox="1">
            <a:spLocks noGrp="1"/>
          </p:cNvSpPr>
          <p:nvPr>
            <p:ph type="subTitle" idx="1"/>
          </p:nvPr>
        </p:nvSpPr>
        <p:spPr>
          <a:xfrm>
            <a:off x="503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3" name="Google Shape;413;p16"/>
          <p:cNvSpPr txBox="1">
            <a:spLocks noGrp="1"/>
          </p:cNvSpPr>
          <p:nvPr>
            <p:ph type="subTitle" idx="2"/>
          </p:nvPr>
        </p:nvSpPr>
        <p:spPr>
          <a:xfrm>
            <a:off x="503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6"/>
          <p:cNvSpPr txBox="1">
            <a:spLocks noGrp="1"/>
          </p:cNvSpPr>
          <p:nvPr>
            <p:ph type="subTitle" idx="3"/>
          </p:nvPr>
        </p:nvSpPr>
        <p:spPr>
          <a:xfrm>
            <a:off x="503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5" name="Google Shape;415;p16"/>
          <p:cNvSpPr txBox="1">
            <a:spLocks noGrp="1"/>
          </p:cNvSpPr>
          <p:nvPr>
            <p:ph type="subTitle" idx="4"/>
          </p:nvPr>
        </p:nvSpPr>
        <p:spPr>
          <a:xfrm>
            <a:off x="503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6"/>
          <p:cNvSpPr txBox="1">
            <a:spLocks noGrp="1"/>
          </p:cNvSpPr>
          <p:nvPr>
            <p:ph type="subTitle" idx="5"/>
          </p:nvPr>
        </p:nvSpPr>
        <p:spPr>
          <a:xfrm>
            <a:off x="684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7" name="Google Shape;417;p16"/>
          <p:cNvSpPr txBox="1">
            <a:spLocks noGrp="1"/>
          </p:cNvSpPr>
          <p:nvPr>
            <p:ph type="subTitle" idx="6"/>
          </p:nvPr>
        </p:nvSpPr>
        <p:spPr>
          <a:xfrm>
            <a:off x="684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6"/>
          <p:cNvSpPr txBox="1">
            <a:spLocks noGrp="1"/>
          </p:cNvSpPr>
          <p:nvPr>
            <p:ph type="subTitle" idx="7"/>
          </p:nvPr>
        </p:nvSpPr>
        <p:spPr>
          <a:xfrm>
            <a:off x="684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9" name="Google Shape;419;p16"/>
          <p:cNvSpPr txBox="1">
            <a:spLocks noGrp="1"/>
          </p:cNvSpPr>
          <p:nvPr>
            <p:ph type="subTitle" idx="8"/>
          </p:nvPr>
        </p:nvSpPr>
        <p:spPr>
          <a:xfrm>
            <a:off x="684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6"/>
          <p:cNvSpPr txBox="1">
            <a:spLocks noGrp="1"/>
          </p:cNvSpPr>
          <p:nvPr>
            <p:ph type="subTitle" idx="9"/>
          </p:nvPr>
        </p:nvSpPr>
        <p:spPr>
          <a:xfrm>
            <a:off x="503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1" name="Google Shape;421;p16"/>
          <p:cNvSpPr txBox="1">
            <a:spLocks noGrp="1"/>
          </p:cNvSpPr>
          <p:nvPr>
            <p:ph type="subTitle" idx="13"/>
          </p:nvPr>
        </p:nvSpPr>
        <p:spPr>
          <a:xfrm>
            <a:off x="503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6"/>
          <p:cNvSpPr txBox="1">
            <a:spLocks noGrp="1"/>
          </p:cNvSpPr>
          <p:nvPr>
            <p:ph type="subTitle" idx="14"/>
          </p:nvPr>
        </p:nvSpPr>
        <p:spPr>
          <a:xfrm>
            <a:off x="684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3" name="Google Shape;423;p16"/>
          <p:cNvSpPr txBox="1">
            <a:spLocks noGrp="1"/>
          </p:cNvSpPr>
          <p:nvPr>
            <p:ph type="subTitle" idx="15"/>
          </p:nvPr>
        </p:nvSpPr>
        <p:spPr>
          <a:xfrm>
            <a:off x="684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5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9" name="Google Shape;469;p18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470" name="Google Shape;470;p18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8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8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8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8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8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8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8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8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8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8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8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8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8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8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8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8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1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8"/>
          <p:cNvSpPr txBox="1">
            <a:spLocks noGrp="1"/>
          </p:cNvSpPr>
          <p:nvPr>
            <p:ph type="subTitle" idx="1"/>
          </p:nvPr>
        </p:nvSpPr>
        <p:spPr>
          <a:xfrm>
            <a:off x="1099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5" name="Google Shape;505;p18"/>
          <p:cNvSpPr txBox="1">
            <a:spLocks noGrp="1"/>
          </p:cNvSpPr>
          <p:nvPr>
            <p:ph type="subTitle" idx="2"/>
          </p:nvPr>
        </p:nvSpPr>
        <p:spPr>
          <a:xfrm>
            <a:off x="1099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8"/>
          <p:cNvSpPr txBox="1">
            <a:spLocks noGrp="1"/>
          </p:cNvSpPr>
          <p:nvPr>
            <p:ph type="subTitle" idx="3"/>
          </p:nvPr>
        </p:nvSpPr>
        <p:spPr>
          <a:xfrm>
            <a:off x="5386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7" name="Google Shape;507;p18"/>
          <p:cNvSpPr txBox="1">
            <a:spLocks noGrp="1"/>
          </p:cNvSpPr>
          <p:nvPr>
            <p:ph type="subTitle" idx="4"/>
          </p:nvPr>
        </p:nvSpPr>
        <p:spPr>
          <a:xfrm>
            <a:off x="5386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8" name="Google Shape;508;p18"/>
          <p:cNvSpPr txBox="1">
            <a:spLocks noGrp="1"/>
          </p:cNvSpPr>
          <p:nvPr>
            <p:ph type="subTitle" idx="5"/>
          </p:nvPr>
        </p:nvSpPr>
        <p:spPr>
          <a:xfrm>
            <a:off x="5386300" y="11844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9" name="Google Shape;509;p18"/>
          <p:cNvSpPr txBox="1">
            <a:spLocks noGrp="1"/>
          </p:cNvSpPr>
          <p:nvPr>
            <p:ph type="subTitle" idx="6"/>
          </p:nvPr>
        </p:nvSpPr>
        <p:spPr>
          <a:xfrm>
            <a:off x="5386300" y="15917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F8C7C26-359F-40B0-904E-9DABD14127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7" r:id="rId3"/>
    <p:sldLayoutId id="2147483658" r:id="rId4"/>
    <p:sldLayoutId id="2147483659" r:id="rId5"/>
    <p:sldLayoutId id="2147483661" r:id="rId6"/>
    <p:sldLayoutId id="2147483662" r:id="rId7"/>
    <p:sldLayoutId id="2147483664" r:id="rId8"/>
    <p:sldLayoutId id="2147483678" r:id="rId9"/>
    <p:sldLayoutId id="2147483679" r:id="rId10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5059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6" y="0"/>
            <a:ext cx="9109075" cy="5143500"/>
          </a:xfrm>
        </p:spPr>
      </p:pic>
      <p:sp>
        <p:nvSpPr>
          <p:cNvPr id="5" name="Rectangle 4"/>
          <p:cNvSpPr/>
          <p:nvPr/>
        </p:nvSpPr>
        <p:spPr>
          <a:xfrm>
            <a:off x="333873" y="1455821"/>
            <a:ext cx="8352928" cy="2152037"/>
          </a:xfrm>
          <a:prstGeom prst="rect">
            <a:avLst/>
          </a:prstGeom>
        </p:spPr>
        <p:txBody>
          <a:bodyPr>
            <a:prstTxWarp prst="textDeflateBottom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40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cs typeface="Times New Roman" pitchFamily="18" charset="0"/>
              </a:rPr>
              <a:t>CHÀO MỪNG CÁC CON </a:t>
            </a:r>
          </a:p>
          <a:p>
            <a:pPr algn="ctr" eaLnBrk="1" hangingPunct="1">
              <a:defRPr/>
            </a:pPr>
            <a:r>
              <a:rPr lang="en-US" sz="40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cs typeface="Times New Roman" pitchFamily="18" charset="0"/>
              </a:rPr>
              <a:t>ĐẾN VỚI LỚP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2830628"/>
            <a:ext cx="5883552" cy="854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495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mes New Roman" panose="02020603050405020304" pitchFamily="18" charset="0"/>
              </a:rPr>
              <a:t>TRỰC TUYẾN</a:t>
            </a:r>
            <a:endParaRPr lang="en-US" sz="495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45062" name="图片 39940" descr="1-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675461"/>
            <a:ext cx="4129088" cy="1578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591049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111301" y="394208"/>
            <a:ext cx="3273748" cy="1226975"/>
            <a:chOff x="5200300" y="855168"/>
            <a:chExt cx="742588" cy="751070"/>
          </a:xfrm>
        </p:grpSpPr>
        <p:sp>
          <p:nvSpPr>
            <p:cNvPr id="981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90" name="Google Shape;990;p40"/>
          <p:cNvCxnSpPr/>
          <p:nvPr/>
        </p:nvCxnSpPr>
        <p:spPr>
          <a:xfrm>
            <a:off x="5297375" y="177291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1" name="Google Shape;991;p40"/>
          <p:cNvCxnSpPr/>
          <p:nvPr/>
        </p:nvCxnSpPr>
        <p:spPr>
          <a:xfrm>
            <a:off x="5297375" y="337195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02</a:t>
            </a:r>
            <a:endParaRPr sz="48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5111301" y="1966329"/>
            <a:ext cx="3273748" cy="1226975"/>
            <a:chOff x="5200300" y="855168"/>
            <a:chExt cx="742588" cy="751070"/>
          </a:xfrm>
        </p:grpSpPr>
        <p:sp>
          <p:nvSpPr>
            <p:cNvPr id="43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11301" y="3543199"/>
            <a:ext cx="3273748" cy="1226975"/>
            <a:chOff x="5200300" y="855168"/>
            <a:chExt cx="742588" cy="751070"/>
          </a:xfrm>
        </p:grpSpPr>
        <p:sp>
          <p:nvSpPr>
            <p:cNvPr id="46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550781" y="2149842"/>
            <a:ext cx="3607188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5423099" y="377374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s……</a:t>
            </a: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……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giã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gạo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50" name="Google Shape;864;p34"/>
          <p:cNvSpPr txBox="1">
            <a:spLocks/>
          </p:cNvSpPr>
          <p:nvPr/>
        </p:nvSpPr>
        <p:spPr>
          <a:xfrm>
            <a:off x="5456150" y="1905565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D……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học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Ngủ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d……</a:t>
            </a:r>
          </a:p>
        </p:txBody>
      </p:sp>
      <p:sp>
        <p:nvSpPr>
          <p:cNvPr id="51" name="Google Shape;864;p34"/>
          <p:cNvSpPr txBox="1">
            <a:spLocks/>
          </p:cNvSpPr>
          <p:nvPr/>
        </p:nvSpPr>
        <p:spPr>
          <a:xfrm>
            <a:off x="5454311" y="3514177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Số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b……</a:t>
            </a: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Đòn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b……</a:t>
            </a:r>
          </a:p>
        </p:txBody>
      </p:sp>
      <p:sp>
        <p:nvSpPr>
          <p:cNvPr id="52" name="Google Shape;864;p34"/>
          <p:cNvSpPr txBox="1">
            <a:spLocks/>
          </p:cNvSpPr>
          <p:nvPr/>
        </p:nvSpPr>
        <p:spPr>
          <a:xfrm>
            <a:off x="6232038" y="594433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3" name="Google Shape;864;p34"/>
          <p:cNvSpPr txBox="1">
            <a:spLocks/>
          </p:cNvSpPr>
          <p:nvPr/>
        </p:nvSpPr>
        <p:spPr>
          <a:xfrm>
            <a:off x="5867261" y="967212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54" name="Google Shape;864;p34"/>
          <p:cNvSpPr txBox="1">
            <a:spLocks/>
          </p:cNvSpPr>
          <p:nvPr/>
        </p:nvSpPr>
        <p:spPr>
          <a:xfrm>
            <a:off x="5760847" y="2153588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5" name="Google Shape;864;p34"/>
          <p:cNvSpPr txBox="1">
            <a:spLocks/>
          </p:cNvSpPr>
          <p:nvPr/>
        </p:nvSpPr>
        <p:spPr>
          <a:xfrm>
            <a:off x="6318685" y="2700867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6" name="Google Shape;864;p34"/>
          <p:cNvSpPr txBox="1">
            <a:spLocks/>
          </p:cNvSpPr>
          <p:nvPr/>
        </p:nvSpPr>
        <p:spPr>
          <a:xfrm>
            <a:off x="6371503" y="3550601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59" name="Google Shape;864;p34"/>
          <p:cNvSpPr txBox="1">
            <a:spLocks/>
          </p:cNvSpPr>
          <p:nvPr/>
        </p:nvSpPr>
        <p:spPr>
          <a:xfrm>
            <a:off x="6472832" y="4121375"/>
            <a:ext cx="273504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0" name="Google Shape;864;p34"/>
          <p:cNvSpPr txBox="1">
            <a:spLocks/>
          </p:cNvSpPr>
          <p:nvPr/>
        </p:nvSpPr>
        <p:spPr>
          <a:xfrm>
            <a:off x="5833152" y="1013131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1" name="Google Shape;864;p34"/>
          <p:cNvSpPr txBox="1">
            <a:spLocks/>
          </p:cNvSpPr>
          <p:nvPr/>
        </p:nvSpPr>
        <p:spPr>
          <a:xfrm>
            <a:off x="6212975" y="473265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2" name="Google Shape;864;p34"/>
          <p:cNvSpPr txBox="1">
            <a:spLocks/>
          </p:cNvSpPr>
          <p:nvPr/>
        </p:nvSpPr>
        <p:spPr>
          <a:xfrm>
            <a:off x="5712325" y="2001280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3" name="Google Shape;864;p34"/>
          <p:cNvSpPr txBox="1">
            <a:spLocks/>
          </p:cNvSpPr>
          <p:nvPr/>
        </p:nvSpPr>
        <p:spPr>
          <a:xfrm>
            <a:off x="6304712" y="2555788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4" name="Google Shape;864;p34"/>
          <p:cNvSpPr txBox="1">
            <a:spLocks/>
          </p:cNvSpPr>
          <p:nvPr/>
        </p:nvSpPr>
        <p:spPr>
          <a:xfrm>
            <a:off x="6140301" y="3600208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5" name="Google Shape;864;p34"/>
          <p:cNvSpPr txBox="1">
            <a:spLocks/>
          </p:cNvSpPr>
          <p:nvPr/>
        </p:nvSpPr>
        <p:spPr>
          <a:xfrm>
            <a:off x="6209573" y="4149765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03</a:t>
            </a:r>
            <a:endParaRPr sz="4800" dirty="0"/>
          </a:p>
        </p:txBody>
      </p: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499032" y="2226575"/>
            <a:ext cx="3831719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a) 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4153359" y="1647669"/>
            <a:ext cx="4869455" cy="1778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Trưa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…ay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mệt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phải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ằm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Thương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cháu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đã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giành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phần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ấu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cơm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cười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: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vừa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át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vừa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thơm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Sao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ăn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được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nhiều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hơn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mọi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ần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?</a:t>
            </a:r>
          </a:p>
        </p:txBody>
      </p:sp>
      <p:sp>
        <p:nvSpPr>
          <p:cNvPr id="35" name="Google Shape;864;p34"/>
          <p:cNvSpPr txBox="1">
            <a:spLocks/>
          </p:cNvSpPr>
          <p:nvPr/>
        </p:nvSpPr>
        <p:spPr>
          <a:xfrm>
            <a:off x="5727142" y="1738322"/>
            <a:ext cx="344413" cy="386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6" name="Google Shape;864;p34"/>
          <p:cNvSpPr txBox="1">
            <a:spLocks/>
          </p:cNvSpPr>
          <p:nvPr/>
        </p:nvSpPr>
        <p:spPr>
          <a:xfrm>
            <a:off x="7418128" y="171217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7" name="Google Shape;864;p34"/>
          <p:cNvSpPr txBox="1">
            <a:spLocks/>
          </p:cNvSpPr>
          <p:nvPr/>
        </p:nvSpPr>
        <p:spPr>
          <a:xfrm>
            <a:off x="7559196" y="2103841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8" name="Google Shape;864;p34"/>
          <p:cNvSpPr txBox="1">
            <a:spLocks/>
          </p:cNvSpPr>
          <p:nvPr/>
        </p:nvSpPr>
        <p:spPr>
          <a:xfrm>
            <a:off x="6403944" y="2494056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9" name="Google Shape;864;p34"/>
          <p:cNvSpPr txBox="1">
            <a:spLocks/>
          </p:cNvSpPr>
          <p:nvPr/>
        </p:nvSpPr>
        <p:spPr>
          <a:xfrm>
            <a:off x="7760705" y="2910377"/>
            <a:ext cx="356951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76510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03</a:t>
            </a:r>
            <a:endParaRPr sz="4800" dirty="0"/>
          </a:p>
        </p:txBody>
      </p: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499032" y="2226575"/>
            <a:ext cx="3831719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b) 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iê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4856446" y="815490"/>
            <a:ext cx="3637558" cy="3453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    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xuống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t…m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nước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Chẳng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may,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sóng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trào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lên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cuốn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Kiên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và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suýt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nữa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thì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d…m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chết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nó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Gáy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thấy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thế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liền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thả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cành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xuống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bám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vào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cành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thoát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h…m</a:t>
            </a:r>
          </a:p>
        </p:txBody>
      </p:sp>
      <p:sp>
        <p:nvSpPr>
          <p:cNvPr id="35" name="Google Shape;864;p34"/>
          <p:cNvSpPr txBox="1">
            <a:spLocks/>
          </p:cNvSpPr>
          <p:nvPr/>
        </p:nvSpPr>
        <p:spPr>
          <a:xfrm>
            <a:off x="7927446" y="895106"/>
            <a:ext cx="344413" cy="386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6" name="Google Shape;864;p34"/>
          <p:cNvSpPr txBox="1">
            <a:spLocks/>
          </p:cNvSpPr>
          <p:nvPr/>
        </p:nvSpPr>
        <p:spPr>
          <a:xfrm>
            <a:off x="5950768" y="232301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7" name="Google Shape;864;p34"/>
          <p:cNvSpPr txBox="1">
            <a:spLocks/>
          </p:cNvSpPr>
          <p:nvPr/>
        </p:nvSpPr>
        <p:spPr>
          <a:xfrm>
            <a:off x="7933514" y="232301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8" name="Google Shape;864;p34"/>
          <p:cNvSpPr txBox="1">
            <a:spLocks/>
          </p:cNvSpPr>
          <p:nvPr/>
        </p:nvSpPr>
        <p:spPr>
          <a:xfrm>
            <a:off x="7362411" y="3723920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iê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5" name="Google Shape;864;p34"/>
          <p:cNvSpPr txBox="1">
            <a:spLocks/>
          </p:cNvSpPr>
          <p:nvPr/>
        </p:nvSpPr>
        <p:spPr>
          <a:xfrm>
            <a:off x="7866778" y="848757"/>
            <a:ext cx="289195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16" name="Google Shape;864;p34"/>
          <p:cNvSpPr txBox="1">
            <a:spLocks/>
          </p:cNvSpPr>
          <p:nvPr/>
        </p:nvSpPr>
        <p:spPr>
          <a:xfrm>
            <a:off x="5918626" y="2310873"/>
            <a:ext cx="289195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17" name="Google Shape;864;p34"/>
          <p:cNvSpPr txBox="1">
            <a:spLocks/>
          </p:cNvSpPr>
          <p:nvPr/>
        </p:nvSpPr>
        <p:spPr>
          <a:xfrm>
            <a:off x="7625139" y="3723920"/>
            <a:ext cx="241639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2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8"/>
          <p:cNvGrpSpPr/>
          <p:nvPr/>
        </p:nvGrpSpPr>
        <p:grpSpPr>
          <a:xfrm rot="1291550">
            <a:off x="4304664" y="1513912"/>
            <a:ext cx="5348278" cy="6034393"/>
            <a:chOff x="510707" y="1257998"/>
            <a:chExt cx="5348578" cy="6034732"/>
          </a:xfrm>
        </p:grpSpPr>
        <p:grpSp>
          <p:nvGrpSpPr>
            <p:cNvPr id="1514" name="Google Shape;1514;p58"/>
            <p:cNvGrpSpPr/>
            <p:nvPr/>
          </p:nvGrpSpPr>
          <p:grpSpPr>
            <a:xfrm rot="-179539">
              <a:off x="658094" y="1385968"/>
              <a:ext cx="5053805" cy="5778793"/>
              <a:chOff x="1732250" y="435101"/>
              <a:chExt cx="5053990" cy="5779004"/>
            </a:xfrm>
          </p:grpSpPr>
          <p:sp>
            <p:nvSpPr>
              <p:cNvPr id="1515" name="Google Shape;1515;p58"/>
              <p:cNvSpPr/>
              <p:nvPr/>
            </p:nvSpPr>
            <p:spPr>
              <a:xfrm>
                <a:off x="2124240" y="542605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rgbClr val="918C7F">
                  <a:alpha val="18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58"/>
              <p:cNvSpPr/>
              <p:nvPr/>
            </p:nvSpPr>
            <p:spPr>
              <a:xfrm>
                <a:off x="2008462" y="435101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58"/>
              <p:cNvSpPr/>
              <p:nvPr/>
            </p:nvSpPr>
            <p:spPr>
              <a:xfrm>
                <a:off x="2258861" y="940350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40"/>
                      <a:pt x="1358" y="6097"/>
                      <a:pt x="3048" y="6097"/>
                    </a:cubicBezTo>
                    <a:cubicBezTo>
                      <a:pt x="4739" y="6097"/>
                      <a:pt x="6096" y="4740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58"/>
              <p:cNvSpPr/>
              <p:nvPr/>
            </p:nvSpPr>
            <p:spPr>
              <a:xfrm>
                <a:off x="2258861" y="1747713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58"/>
              <p:cNvSpPr/>
              <p:nvPr/>
            </p:nvSpPr>
            <p:spPr>
              <a:xfrm>
                <a:off x="2258861" y="2627818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70"/>
                      <a:pt x="0" y="3048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48"/>
                    </a:cubicBezTo>
                    <a:cubicBezTo>
                      <a:pt x="6096" y="1370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58"/>
              <p:cNvSpPr/>
              <p:nvPr/>
            </p:nvSpPr>
            <p:spPr>
              <a:xfrm>
                <a:off x="2258861" y="3505348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0"/>
                    </a:moveTo>
                    <a:cubicBezTo>
                      <a:pt x="1358" y="0"/>
                      <a:pt x="0" y="1358"/>
                      <a:pt x="0" y="3048"/>
                    </a:cubicBezTo>
                    <a:cubicBezTo>
                      <a:pt x="0" y="4727"/>
                      <a:pt x="1358" y="6096"/>
                      <a:pt x="3048" y="6096"/>
                    </a:cubicBezTo>
                    <a:cubicBezTo>
                      <a:pt x="4739" y="6096"/>
                      <a:pt x="6096" y="4727"/>
                      <a:pt x="6096" y="3048"/>
                    </a:cubicBezTo>
                    <a:cubicBezTo>
                      <a:pt x="6096" y="1358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58"/>
              <p:cNvSpPr/>
              <p:nvPr/>
            </p:nvSpPr>
            <p:spPr>
              <a:xfrm>
                <a:off x="2258861" y="4389077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28"/>
                      <a:pt x="1358" y="6097"/>
                      <a:pt x="3048" y="6097"/>
                    </a:cubicBezTo>
                    <a:cubicBezTo>
                      <a:pt x="4739" y="6097"/>
                      <a:pt x="6096" y="4728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58"/>
              <p:cNvSpPr/>
              <p:nvPr/>
            </p:nvSpPr>
            <p:spPr>
              <a:xfrm>
                <a:off x="2258861" y="5334720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58"/>
              <p:cNvSpPr/>
              <p:nvPr/>
            </p:nvSpPr>
            <p:spPr>
              <a:xfrm>
                <a:off x="1732250" y="1000167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58"/>
              <p:cNvSpPr/>
              <p:nvPr/>
            </p:nvSpPr>
            <p:spPr>
              <a:xfrm>
                <a:off x="1732250" y="180853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58"/>
              <p:cNvSpPr/>
              <p:nvPr/>
            </p:nvSpPr>
            <p:spPr>
              <a:xfrm>
                <a:off x="1732250" y="2689164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9"/>
                      <a:pt x="0" y="1643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43"/>
                    </a:cubicBezTo>
                    <a:cubicBezTo>
                      <a:pt x="15764" y="739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58"/>
              <p:cNvSpPr/>
              <p:nvPr/>
            </p:nvSpPr>
            <p:spPr>
              <a:xfrm>
                <a:off x="1732250" y="3566170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58"/>
              <p:cNvSpPr/>
              <p:nvPr/>
            </p:nvSpPr>
            <p:spPr>
              <a:xfrm>
                <a:off x="1732250" y="444937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1"/>
                    </a:moveTo>
                    <a:cubicBezTo>
                      <a:pt x="750" y="1"/>
                      <a:pt x="0" y="739"/>
                      <a:pt x="0" y="1656"/>
                    </a:cubicBezTo>
                    <a:cubicBezTo>
                      <a:pt x="0" y="2561"/>
                      <a:pt x="750" y="3299"/>
                      <a:pt x="1655" y="3299"/>
                    </a:cubicBezTo>
                    <a:lnTo>
                      <a:pt x="14109" y="3299"/>
                    </a:lnTo>
                    <a:cubicBezTo>
                      <a:pt x="15038" y="3299"/>
                      <a:pt x="15776" y="2561"/>
                      <a:pt x="15764" y="1656"/>
                    </a:cubicBezTo>
                    <a:cubicBezTo>
                      <a:pt x="15764" y="739"/>
                      <a:pt x="15026" y="1"/>
                      <a:pt x="14109" y="1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58"/>
              <p:cNvSpPr/>
              <p:nvPr/>
            </p:nvSpPr>
            <p:spPr>
              <a:xfrm>
                <a:off x="1732250" y="5395541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9" name="Google Shape;1529;p58"/>
            <p:cNvSpPr/>
            <p:nvPr/>
          </p:nvSpPr>
          <p:spPr>
            <a:xfrm rot="-179577">
              <a:off x="1674585" y="2082218"/>
              <a:ext cx="3450212" cy="2069661"/>
            </a:xfrm>
            <a:custGeom>
              <a:avLst/>
              <a:gdLst/>
              <a:ahLst/>
              <a:cxnLst/>
              <a:rect l="l" t="t" r="r" b="b"/>
              <a:pathLst>
                <a:path w="72713" h="41029" extrusionOk="0">
                  <a:moveTo>
                    <a:pt x="3478" y="0"/>
                  </a:moveTo>
                  <a:lnTo>
                    <a:pt x="1251" y="905"/>
                  </a:lnTo>
                  <a:lnTo>
                    <a:pt x="1" y="417"/>
                  </a:lnTo>
                  <a:lnTo>
                    <a:pt x="1" y="39433"/>
                  </a:lnTo>
                  <a:lnTo>
                    <a:pt x="1" y="40207"/>
                  </a:lnTo>
                  <a:lnTo>
                    <a:pt x="215" y="40124"/>
                  </a:lnTo>
                  <a:lnTo>
                    <a:pt x="2442" y="41029"/>
                  </a:lnTo>
                  <a:lnTo>
                    <a:pt x="4668" y="40124"/>
                  </a:lnTo>
                  <a:lnTo>
                    <a:pt x="6895" y="41029"/>
                  </a:lnTo>
                  <a:lnTo>
                    <a:pt x="9121" y="40124"/>
                  </a:lnTo>
                  <a:lnTo>
                    <a:pt x="11348" y="41029"/>
                  </a:lnTo>
                  <a:lnTo>
                    <a:pt x="13574" y="40124"/>
                  </a:lnTo>
                  <a:lnTo>
                    <a:pt x="15801" y="41029"/>
                  </a:lnTo>
                  <a:lnTo>
                    <a:pt x="18027" y="40124"/>
                  </a:lnTo>
                  <a:lnTo>
                    <a:pt x="20253" y="41029"/>
                  </a:lnTo>
                  <a:lnTo>
                    <a:pt x="22480" y="40124"/>
                  </a:lnTo>
                  <a:lnTo>
                    <a:pt x="24706" y="41029"/>
                  </a:lnTo>
                  <a:lnTo>
                    <a:pt x="26933" y="40124"/>
                  </a:lnTo>
                  <a:lnTo>
                    <a:pt x="29159" y="41029"/>
                  </a:lnTo>
                  <a:lnTo>
                    <a:pt x="31386" y="40124"/>
                  </a:lnTo>
                  <a:lnTo>
                    <a:pt x="33612" y="41029"/>
                  </a:lnTo>
                  <a:lnTo>
                    <a:pt x="35851" y="40124"/>
                  </a:lnTo>
                  <a:lnTo>
                    <a:pt x="38077" y="41029"/>
                  </a:lnTo>
                  <a:lnTo>
                    <a:pt x="40304" y="40124"/>
                  </a:lnTo>
                  <a:lnTo>
                    <a:pt x="42530" y="41029"/>
                  </a:lnTo>
                  <a:lnTo>
                    <a:pt x="44757" y="40124"/>
                  </a:lnTo>
                  <a:lnTo>
                    <a:pt x="46983" y="41029"/>
                  </a:lnTo>
                  <a:lnTo>
                    <a:pt x="49209" y="40124"/>
                  </a:lnTo>
                  <a:lnTo>
                    <a:pt x="51436" y="41029"/>
                  </a:lnTo>
                  <a:lnTo>
                    <a:pt x="53662" y="40124"/>
                  </a:lnTo>
                  <a:lnTo>
                    <a:pt x="55889" y="41029"/>
                  </a:lnTo>
                  <a:lnTo>
                    <a:pt x="58115" y="40124"/>
                  </a:lnTo>
                  <a:lnTo>
                    <a:pt x="60342" y="41029"/>
                  </a:lnTo>
                  <a:lnTo>
                    <a:pt x="62568" y="40124"/>
                  </a:lnTo>
                  <a:lnTo>
                    <a:pt x="64795" y="41029"/>
                  </a:lnTo>
                  <a:lnTo>
                    <a:pt x="67021" y="40124"/>
                  </a:lnTo>
                  <a:lnTo>
                    <a:pt x="69248" y="41029"/>
                  </a:lnTo>
                  <a:lnTo>
                    <a:pt x="71474" y="40124"/>
                  </a:lnTo>
                  <a:lnTo>
                    <a:pt x="72712" y="40612"/>
                  </a:lnTo>
                  <a:lnTo>
                    <a:pt x="72712" y="822"/>
                  </a:lnTo>
                  <a:lnTo>
                    <a:pt x="72510" y="905"/>
                  </a:lnTo>
                  <a:lnTo>
                    <a:pt x="70284" y="0"/>
                  </a:lnTo>
                  <a:lnTo>
                    <a:pt x="68057" y="905"/>
                  </a:lnTo>
                  <a:lnTo>
                    <a:pt x="65831" y="0"/>
                  </a:lnTo>
                  <a:lnTo>
                    <a:pt x="63604" y="905"/>
                  </a:lnTo>
                  <a:lnTo>
                    <a:pt x="61378" y="0"/>
                  </a:lnTo>
                  <a:lnTo>
                    <a:pt x="59151" y="905"/>
                  </a:lnTo>
                  <a:lnTo>
                    <a:pt x="56925" y="0"/>
                  </a:lnTo>
                  <a:lnTo>
                    <a:pt x="54698" y="905"/>
                  </a:lnTo>
                  <a:lnTo>
                    <a:pt x="52460" y="0"/>
                  </a:lnTo>
                  <a:lnTo>
                    <a:pt x="50233" y="905"/>
                  </a:lnTo>
                  <a:lnTo>
                    <a:pt x="48007" y="0"/>
                  </a:lnTo>
                  <a:lnTo>
                    <a:pt x="45780" y="905"/>
                  </a:lnTo>
                  <a:lnTo>
                    <a:pt x="43554" y="0"/>
                  </a:lnTo>
                  <a:lnTo>
                    <a:pt x="41328" y="905"/>
                  </a:lnTo>
                  <a:lnTo>
                    <a:pt x="39101" y="0"/>
                  </a:lnTo>
                  <a:lnTo>
                    <a:pt x="36875" y="905"/>
                  </a:lnTo>
                  <a:lnTo>
                    <a:pt x="34648" y="0"/>
                  </a:lnTo>
                  <a:lnTo>
                    <a:pt x="32422" y="905"/>
                  </a:lnTo>
                  <a:lnTo>
                    <a:pt x="30195" y="0"/>
                  </a:lnTo>
                  <a:lnTo>
                    <a:pt x="27969" y="905"/>
                  </a:lnTo>
                  <a:lnTo>
                    <a:pt x="25742" y="0"/>
                  </a:lnTo>
                  <a:lnTo>
                    <a:pt x="23516" y="905"/>
                  </a:lnTo>
                  <a:lnTo>
                    <a:pt x="21289" y="0"/>
                  </a:lnTo>
                  <a:lnTo>
                    <a:pt x="19063" y="905"/>
                  </a:lnTo>
                  <a:lnTo>
                    <a:pt x="16836" y="0"/>
                  </a:lnTo>
                  <a:lnTo>
                    <a:pt x="14610" y="905"/>
                  </a:lnTo>
                  <a:lnTo>
                    <a:pt x="12383" y="0"/>
                  </a:lnTo>
                  <a:lnTo>
                    <a:pt x="10157" y="905"/>
                  </a:lnTo>
                  <a:lnTo>
                    <a:pt x="7930" y="0"/>
                  </a:lnTo>
                  <a:lnTo>
                    <a:pt x="5704" y="905"/>
                  </a:lnTo>
                  <a:lnTo>
                    <a:pt x="3478" y="0"/>
                  </a:lnTo>
                  <a:close/>
                </a:path>
              </a:pathLst>
            </a:custGeom>
            <a:solidFill>
              <a:srgbClr val="9D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0" name="Google Shape;1530;p58"/>
          <p:cNvGrpSpPr/>
          <p:nvPr/>
        </p:nvGrpSpPr>
        <p:grpSpPr>
          <a:xfrm>
            <a:off x="1255054" y="53586"/>
            <a:ext cx="6414011" cy="6858846"/>
            <a:chOff x="7567300" y="1541100"/>
            <a:chExt cx="3167100" cy="3386750"/>
          </a:xfrm>
        </p:grpSpPr>
        <p:sp>
          <p:nvSpPr>
            <p:cNvPr id="1531" name="Google Shape;1531;p58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8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8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8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8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8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8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8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8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8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8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8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8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8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8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8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8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8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8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8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2" name="Google Shape;1552;p58"/>
          <p:cNvSpPr txBox="1">
            <a:spLocks noGrp="1"/>
          </p:cNvSpPr>
          <p:nvPr>
            <p:ph type="title"/>
          </p:nvPr>
        </p:nvSpPr>
        <p:spPr>
          <a:xfrm>
            <a:off x="1294916" y="1584541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 dirty="0"/>
              <a:t>Thank you !</a:t>
            </a:r>
            <a:endParaRPr sz="9000" dirty="0"/>
          </a:p>
        </p:txBody>
      </p:sp>
      <p:grpSp>
        <p:nvGrpSpPr>
          <p:cNvPr id="1553" name="Google Shape;1553;p58"/>
          <p:cNvGrpSpPr/>
          <p:nvPr/>
        </p:nvGrpSpPr>
        <p:grpSpPr>
          <a:xfrm>
            <a:off x="265149" y="-263650"/>
            <a:ext cx="1873462" cy="1784311"/>
            <a:chOff x="1938604" y="1358625"/>
            <a:chExt cx="1232946" cy="1174275"/>
          </a:xfrm>
        </p:grpSpPr>
        <p:sp>
          <p:nvSpPr>
            <p:cNvPr id="1554" name="Google Shape;1554;p58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8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8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8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8" name="Google Shape;1558;p58"/>
          <p:cNvGrpSpPr/>
          <p:nvPr/>
        </p:nvGrpSpPr>
        <p:grpSpPr>
          <a:xfrm>
            <a:off x="2174390" y="3757159"/>
            <a:ext cx="4895399" cy="140253"/>
            <a:chOff x="4219300" y="4598600"/>
            <a:chExt cx="1867475" cy="108850"/>
          </a:xfrm>
        </p:grpSpPr>
        <p:sp>
          <p:nvSpPr>
            <p:cNvPr id="1559" name="Google Shape;1559;p58"/>
            <p:cNvSpPr/>
            <p:nvPr/>
          </p:nvSpPr>
          <p:spPr>
            <a:xfrm>
              <a:off x="4219300" y="4645675"/>
              <a:ext cx="136550" cy="61225"/>
            </a:xfrm>
            <a:custGeom>
              <a:avLst/>
              <a:gdLst/>
              <a:ahLst/>
              <a:cxnLst/>
              <a:rect l="l" t="t" r="r" b="b"/>
              <a:pathLst>
                <a:path w="5462" h="2449" extrusionOk="0">
                  <a:moveTo>
                    <a:pt x="2825" y="0"/>
                  </a:moveTo>
                  <a:cubicBezTo>
                    <a:pt x="2072" y="0"/>
                    <a:pt x="1340" y="42"/>
                    <a:pt x="587" y="63"/>
                  </a:cubicBezTo>
                  <a:cubicBezTo>
                    <a:pt x="419" y="84"/>
                    <a:pt x="315" y="168"/>
                    <a:pt x="231" y="293"/>
                  </a:cubicBezTo>
                  <a:cubicBezTo>
                    <a:pt x="64" y="565"/>
                    <a:pt x="1" y="921"/>
                    <a:pt x="1" y="1235"/>
                  </a:cubicBezTo>
                  <a:cubicBezTo>
                    <a:pt x="1" y="1465"/>
                    <a:pt x="22" y="1695"/>
                    <a:pt x="105" y="1946"/>
                  </a:cubicBezTo>
                  <a:cubicBezTo>
                    <a:pt x="210" y="2156"/>
                    <a:pt x="377" y="2448"/>
                    <a:pt x="608" y="2448"/>
                  </a:cubicBezTo>
                  <a:cubicBezTo>
                    <a:pt x="1340" y="2407"/>
                    <a:pt x="2072" y="2407"/>
                    <a:pt x="2805" y="2365"/>
                  </a:cubicBezTo>
                  <a:cubicBezTo>
                    <a:pt x="3118" y="2365"/>
                    <a:pt x="3432" y="2344"/>
                    <a:pt x="3746" y="2302"/>
                  </a:cubicBezTo>
                  <a:cubicBezTo>
                    <a:pt x="4085" y="2285"/>
                    <a:pt x="4409" y="2254"/>
                    <a:pt x="4743" y="2254"/>
                  </a:cubicBezTo>
                  <a:cubicBezTo>
                    <a:pt x="4821" y="2254"/>
                    <a:pt x="4901" y="2256"/>
                    <a:pt x="4981" y="2260"/>
                  </a:cubicBezTo>
                  <a:cubicBezTo>
                    <a:pt x="5106" y="2218"/>
                    <a:pt x="5211" y="2176"/>
                    <a:pt x="5253" y="2072"/>
                  </a:cubicBezTo>
                  <a:cubicBezTo>
                    <a:pt x="5357" y="1904"/>
                    <a:pt x="5420" y="1758"/>
                    <a:pt x="5441" y="1570"/>
                  </a:cubicBezTo>
                  <a:cubicBezTo>
                    <a:pt x="5462" y="1360"/>
                    <a:pt x="5462" y="1151"/>
                    <a:pt x="5441" y="942"/>
                  </a:cubicBezTo>
                  <a:cubicBezTo>
                    <a:pt x="5420" y="879"/>
                    <a:pt x="5399" y="754"/>
                    <a:pt x="5357" y="691"/>
                  </a:cubicBezTo>
                  <a:cubicBezTo>
                    <a:pt x="5315" y="523"/>
                    <a:pt x="5232" y="419"/>
                    <a:pt x="5127" y="314"/>
                  </a:cubicBezTo>
                  <a:cubicBezTo>
                    <a:pt x="4709" y="126"/>
                    <a:pt x="4269" y="63"/>
                    <a:pt x="3788" y="42"/>
                  </a:cubicBezTo>
                  <a:cubicBezTo>
                    <a:pt x="3516" y="42"/>
                    <a:pt x="3244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8"/>
            <p:cNvSpPr/>
            <p:nvPr/>
          </p:nvSpPr>
          <p:spPr>
            <a:xfrm>
              <a:off x="4426450" y="4667650"/>
              <a:ext cx="143875" cy="31925"/>
            </a:xfrm>
            <a:custGeom>
              <a:avLst/>
              <a:gdLst/>
              <a:ahLst/>
              <a:cxnLst/>
              <a:rect l="l" t="t" r="r" b="b"/>
              <a:pathLst>
                <a:path w="5755" h="1277" extrusionOk="0">
                  <a:moveTo>
                    <a:pt x="314" y="0"/>
                  </a:moveTo>
                  <a:cubicBezTo>
                    <a:pt x="231" y="0"/>
                    <a:pt x="189" y="42"/>
                    <a:pt x="147" y="126"/>
                  </a:cubicBezTo>
                  <a:cubicBezTo>
                    <a:pt x="42" y="251"/>
                    <a:pt x="0" y="460"/>
                    <a:pt x="0" y="628"/>
                  </a:cubicBezTo>
                  <a:cubicBezTo>
                    <a:pt x="0" y="753"/>
                    <a:pt x="42" y="879"/>
                    <a:pt x="63" y="984"/>
                  </a:cubicBezTo>
                  <a:cubicBezTo>
                    <a:pt x="84" y="1088"/>
                    <a:pt x="168" y="1256"/>
                    <a:pt x="293" y="1256"/>
                  </a:cubicBezTo>
                  <a:cubicBezTo>
                    <a:pt x="1256" y="1277"/>
                    <a:pt x="2197" y="1277"/>
                    <a:pt x="3181" y="1277"/>
                  </a:cubicBezTo>
                  <a:cubicBezTo>
                    <a:pt x="3955" y="1277"/>
                    <a:pt x="4708" y="1256"/>
                    <a:pt x="5503" y="1193"/>
                  </a:cubicBezTo>
                  <a:cubicBezTo>
                    <a:pt x="5566" y="1193"/>
                    <a:pt x="5629" y="1151"/>
                    <a:pt x="5650" y="1088"/>
                  </a:cubicBezTo>
                  <a:cubicBezTo>
                    <a:pt x="5734" y="984"/>
                    <a:pt x="5754" y="795"/>
                    <a:pt x="5754" y="670"/>
                  </a:cubicBezTo>
                  <a:cubicBezTo>
                    <a:pt x="5754" y="565"/>
                    <a:pt x="5734" y="460"/>
                    <a:pt x="5713" y="356"/>
                  </a:cubicBezTo>
                  <a:cubicBezTo>
                    <a:pt x="5671" y="272"/>
                    <a:pt x="5608" y="147"/>
                    <a:pt x="5503" y="147"/>
                  </a:cubicBezTo>
                  <a:cubicBezTo>
                    <a:pt x="4750" y="126"/>
                    <a:pt x="3976" y="63"/>
                    <a:pt x="3223" y="42"/>
                  </a:cubicBezTo>
                  <a:cubicBezTo>
                    <a:pt x="2260" y="21"/>
                    <a:pt x="1298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8"/>
            <p:cNvSpPr/>
            <p:nvPr/>
          </p:nvSpPr>
          <p:spPr>
            <a:xfrm>
              <a:off x="4645625" y="4666600"/>
              <a:ext cx="143350" cy="40850"/>
            </a:xfrm>
            <a:custGeom>
              <a:avLst/>
              <a:gdLst/>
              <a:ahLst/>
              <a:cxnLst/>
              <a:rect l="l" t="t" r="r" b="b"/>
              <a:pathLst>
                <a:path w="5734" h="1634" extrusionOk="0">
                  <a:moveTo>
                    <a:pt x="4081" y="0"/>
                  </a:moveTo>
                  <a:cubicBezTo>
                    <a:pt x="3725" y="0"/>
                    <a:pt x="3348" y="0"/>
                    <a:pt x="2972" y="42"/>
                  </a:cubicBezTo>
                  <a:cubicBezTo>
                    <a:pt x="2114" y="63"/>
                    <a:pt x="1235" y="147"/>
                    <a:pt x="356" y="210"/>
                  </a:cubicBezTo>
                  <a:cubicBezTo>
                    <a:pt x="272" y="210"/>
                    <a:pt x="210" y="272"/>
                    <a:pt x="168" y="356"/>
                  </a:cubicBezTo>
                  <a:cubicBezTo>
                    <a:pt x="63" y="502"/>
                    <a:pt x="0" y="733"/>
                    <a:pt x="0" y="921"/>
                  </a:cubicBezTo>
                  <a:cubicBezTo>
                    <a:pt x="0" y="1088"/>
                    <a:pt x="21" y="1214"/>
                    <a:pt x="84" y="1339"/>
                  </a:cubicBezTo>
                  <a:cubicBezTo>
                    <a:pt x="124" y="1439"/>
                    <a:pt x="202" y="1634"/>
                    <a:pt x="336" y="1634"/>
                  </a:cubicBezTo>
                  <a:cubicBezTo>
                    <a:pt x="343" y="1634"/>
                    <a:pt x="349" y="1633"/>
                    <a:pt x="356" y="1632"/>
                  </a:cubicBezTo>
                  <a:cubicBezTo>
                    <a:pt x="1235" y="1549"/>
                    <a:pt x="2072" y="1507"/>
                    <a:pt x="2930" y="1444"/>
                  </a:cubicBezTo>
                  <a:cubicBezTo>
                    <a:pt x="3767" y="1402"/>
                    <a:pt x="4583" y="1319"/>
                    <a:pt x="5420" y="1256"/>
                  </a:cubicBezTo>
                  <a:cubicBezTo>
                    <a:pt x="5482" y="1256"/>
                    <a:pt x="5545" y="1214"/>
                    <a:pt x="5587" y="1130"/>
                  </a:cubicBezTo>
                  <a:cubicBezTo>
                    <a:pt x="5692" y="1005"/>
                    <a:pt x="5734" y="795"/>
                    <a:pt x="5734" y="628"/>
                  </a:cubicBezTo>
                  <a:cubicBezTo>
                    <a:pt x="5734" y="502"/>
                    <a:pt x="5692" y="398"/>
                    <a:pt x="5671" y="272"/>
                  </a:cubicBezTo>
                  <a:cubicBezTo>
                    <a:pt x="5629" y="189"/>
                    <a:pt x="5545" y="63"/>
                    <a:pt x="5420" y="42"/>
                  </a:cubicBezTo>
                  <a:cubicBezTo>
                    <a:pt x="4980" y="42"/>
                    <a:pt x="4520" y="0"/>
                    <a:pt x="40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8"/>
            <p:cNvSpPr/>
            <p:nvPr/>
          </p:nvSpPr>
          <p:spPr>
            <a:xfrm>
              <a:off x="4868975" y="4620575"/>
              <a:ext cx="200375" cy="78000"/>
            </a:xfrm>
            <a:custGeom>
              <a:avLst/>
              <a:gdLst/>
              <a:ahLst/>
              <a:cxnLst/>
              <a:rect l="l" t="t" r="r" b="b"/>
              <a:pathLst>
                <a:path w="8015" h="3120" extrusionOk="0">
                  <a:moveTo>
                    <a:pt x="4751" y="0"/>
                  </a:moveTo>
                  <a:cubicBezTo>
                    <a:pt x="4541" y="0"/>
                    <a:pt x="4290" y="0"/>
                    <a:pt x="4081" y="21"/>
                  </a:cubicBezTo>
                  <a:cubicBezTo>
                    <a:pt x="3830" y="42"/>
                    <a:pt x="3558" y="42"/>
                    <a:pt x="3286" y="63"/>
                  </a:cubicBezTo>
                  <a:lnTo>
                    <a:pt x="2344" y="147"/>
                  </a:lnTo>
                  <a:cubicBezTo>
                    <a:pt x="2030" y="167"/>
                    <a:pt x="1717" y="230"/>
                    <a:pt x="1424" y="314"/>
                  </a:cubicBezTo>
                  <a:cubicBezTo>
                    <a:pt x="1089" y="419"/>
                    <a:pt x="775" y="523"/>
                    <a:pt x="482" y="691"/>
                  </a:cubicBezTo>
                  <a:cubicBezTo>
                    <a:pt x="315" y="795"/>
                    <a:pt x="252" y="963"/>
                    <a:pt x="168" y="1151"/>
                  </a:cubicBezTo>
                  <a:cubicBezTo>
                    <a:pt x="43" y="1486"/>
                    <a:pt x="1" y="1904"/>
                    <a:pt x="85" y="2260"/>
                  </a:cubicBezTo>
                  <a:cubicBezTo>
                    <a:pt x="138" y="2525"/>
                    <a:pt x="325" y="3120"/>
                    <a:pt x="673" y="3120"/>
                  </a:cubicBezTo>
                  <a:cubicBezTo>
                    <a:pt x="737" y="3120"/>
                    <a:pt x="805" y="3100"/>
                    <a:pt x="880" y="3055"/>
                  </a:cubicBezTo>
                  <a:cubicBezTo>
                    <a:pt x="1026" y="2950"/>
                    <a:pt x="1214" y="2867"/>
                    <a:pt x="1403" y="2783"/>
                  </a:cubicBezTo>
                  <a:cubicBezTo>
                    <a:pt x="2093" y="2574"/>
                    <a:pt x="2867" y="2574"/>
                    <a:pt x="3600" y="2511"/>
                  </a:cubicBezTo>
                  <a:lnTo>
                    <a:pt x="4918" y="2427"/>
                  </a:lnTo>
                  <a:cubicBezTo>
                    <a:pt x="5315" y="2406"/>
                    <a:pt x="5734" y="2364"/>
                    <a:pt x="6131" y="2343"/>
                  </a:cubicBezTo>
                  <a:cubicBezTo>
                    <a:pt x="6592" y="2302"/>
                    <a:pt x="7052" y="2239"/>
                    <a:pt x="7512" y="2218"/>
                  </a:cubicBezTo>
                  <a:cubicBezTo>
                    <a:pt x="7638" y="2197"/>
                    <a:pt x="7722" y="2113"/>
                    <a:pt x="7805" y="2009"/>
                  </a:cubicBezTo>
                  <a:cubicBezTo>
                    <a:pt x="7973" y="1799"/>
                    <a:pt x="8015" y="1486"/>
                    <a:pt x="8015" y="1214"/>
                  </a:cubicBezTo>
                  <a:cubicBezTo>
                    <a:pt x="8015" y="1004"/>
                    <a:pt x="7994" y="837"/>
                    <a:pt x="7910" y="649"/>
                  </a:cubicBezTo>
                  <a:cubicBezTo>
                    <a:pt x="7889" y="565"/>
                    <a:pt x="7826" y="523"/>
                    <a:pt x="7805" y="439"/>
                  </a:cubicBezTo>
                  <a:cubicBezTo>
                    <a:pt x="7722" y="335"/>
                    <a:pt x="7638" y="251"/>
                    <a:pt x="7512" y="251"/>
                  </a:cubicBezTo>
                  <a:cubicBezTo>
                    <a:pt x="7052" y="167"/>
                    <a:pt x="6571" y="63"/>
                    <a:pt x="6069" y="42"/>
                  </a:cubicBezTo>
                  <a:cubicBezTo>
                    <a:pt x="5713" y="21"/>
                    <a:pt x="5378" y="0"/>
                    <a:pt x="50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8"/>
            <p:cNvSpPr/>
            <p:nvPr/>
          </p:nvSpPr>
          <p:spPr>
            <a:xfrm>
              <a:off x="5106475" y="4612200"/>
              <a:ext cx="153800" cy="59750"/>
            </a:xfrm>
            <a:custGeom>
              <a:avLst/>
              <a:gdLst/>
              <a:ahLst/>
              <a:cxnLst/>
              <a:rect l="l" t="t" r="r" b="b"/>
              <a:pathLst>
                <a:path w="6152" h="2390" extrusionOk="0">
                  <a:moveTo>
                    <a:pt x="2762" y="0"/>
                  </a:moveTo>
                  <a:cubicBezTo>
                    <a:pt x="2595" y="0"/>
                    <a:pt x="2448" y="42"/>
                    <a:pt x="2281" y="42"/>
                  </a:cubicBezTo>
                  <a:cubicBezTo>
                    <a:pt x="1716" y="63"/>
                    <a:pt x="1130" y="84"/>
                    <a:pt x="586" y="147"/>
                  </a:cubicBezTo>
                  <a:cubicBezTo>
                    <a:pt x="419" y="168"/>
                    <a:pt x="314" y="210"/>
                    <a:pt x="251" y="356"/>
                  </a:cubicBezTo>
                  <a:cubicBezTo>
                    <a:pt x="63" y="586"/>
                    <a:pt x="0" y="942"/>
                    <a:pt x="0" y="1256"/>
                  </a:cubicBezTo>
                  <a:cubicBezTo>
                    <a:pt x="0" y="1507"/>
                    <a:pt x="42" y="1716"/>
                    <a:pt x="105" y="1925"/>
                  </a:cubicBezTo>
                  <a:cubicBezTo>
                    <a:pt x="183" y="2102"/>
                    <a:pt x="336" y="2389"/>
                    <a:pt x="544" y="2389"/>
                  </a:cubicBezTo>
                  <a:cubicBezTo>
                    <a:pt x="558" y="2389"/>
                    <a:pt x="572" y="2388"/>
                    <a:pt x="586" y="2386"/>
                  </a:cubicBezTo>
                  <a:cubicBezTo>
                    <a:pt x="1507" y="2323"/>
                    <a:pt x="2448" y="2260"/>
                    <a:pt x="3348" y="2218"/>
                  </a:cubicBezTo>
                  <a:cubicBezTo>
                    <a:pt x="3746" y="2176"/>
                    <a:pt x="4122" y="2155"/>
                    <a:pt x="4499" y="2134"/>
                  </a:cubicBezTo>
                  <a:cubicBezTo>
                    <a:pt x="4896" y="2114"/>
                    <a:pt x="5315" y="2051"/>
                    <a:pt x="5712" y="2051"/>
                  </a:cubicBezTo>
                  <a:cubicBezTo>
                    <a:pt x="5817" y="2051"/>
                    <a:pt x="5922" y="1967"/>
                    <a:pt x="5963" y="1862"/>
                  </a:cubicBezTo>
                  <a:cubicBezTo>
                    <a:pt x="6131" y="1653"/>
                    <a:pt x="6152" y="1381"/>
                    <a:pt x="6152" y="1130"/>
                  </a:cubicBezTo>
                  <a:cubicBezTo>
                    <a:pt x="6152" y="963"/>
                    <a:pt x="6131" y="774"/>
                    <a:pt x="6068" y="607"/>
                  </a:cubicBezTo>
                  <a:cubicBezTo>
                    <a:pt x="6047" y="565"/>
                    <a:pt x="6026" y="482"/>
                    <a:pt x="5963" y="440"/>
                  </a:cubicBezTo>
                  <a:cubicBezTo>
                    <a:pt x="5922" y="335"/>
                    <a:pt x="5817" y="272"/>
                    <a:pt x="5712" y="251"/>
                  </a:cubicBezTo>
                  <a:cubicBezTo>
                    <a:pt x="5315" y="147"/>
                    <a:pt x="4917" y="84"/>
                    <a:pt x="4499" y="63"/>
                  </a:cubicBezTo>
                  <a:cubicBezTo>
                    <a:pt x="4143" y="42"/>
                    <a:pt x="3766" y="0"/>
                    <a:pt x="3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8"/>
            <p:cNvSpPr/>
            <p:nvPr/>
          </p:nvSpPr>
          <p:spPr>
            <a:xfrm>
              <a:off x="5330350" y="4621600"/>
              <a:ext cx="143875" cy="44500"/>
            </a:xfrm>
            <a:custGeom>
              <a:avLst/>
              <a:gdLst/>
              <a:ahLst/>
              <a:cxnLst/>
              <a:rect l="l" t="t" r="r" b="b"/>
              <a:pathLst>
                <a:path w="5755" h="1780" extrusionOk="0">
                  <a:moveTo>
                    <a:pt x="440" y="1"/>
                  </a:moveTo>
                  <a:cubicBezTo>
                    <a:pt x="335" y="1"/>
                    <a:pt x="231" y="85"/>
                    <a:pt x="168" y="168"/>
                  </a:cubicBezTo>
                  <a:cubicBezTo>
                    <a:pt x="42" y="336"/>
                    <a:pt x="0" y="629"/>
                    <a:pt x="0" y="859"/>
                  </a:cubicBezTo>
                  <a:cubicBezTo>
                    <a:pt x="0" y="1047"/>
                    <a:pt x="21" y="1214"/>
                    <a:pt x="63" y="1382"/>
                  </a:cubicBezTo>
                  <a:cubicBezTo>
                    <a:pt x="126" y="1549"/>
                    <a:pt x="231" y="1758"/>
                    <a:pt x="440" y="1758"/>
                  </a:cubicBezTo>
                  <a:cubicBezTo>
                    <a:pt x="1319" y="1758"/>
                    <a:pt x="2197" y="1758"/>
                    <a:pt x="3076" y="1779"/>
                  </a:cubicBezTo>
                  <a:cubicBezTo>
                    <a:pt x="3830" y="1779"/>
                    <a:pt x="4604" y="1738"/>
                    <a:pt x="5357" y="1675"/>
                  </a:cubicBezTo>
                  <a:cubicBezTo>
                    <a:pt x="5462" y="1675"/>
                    <a:pt x="5545" y="1633"/>
                    <a:pt x="5587" y="1528"/>
                  </a:cubicBezTo>
                  <a:cubicBezTo>
                    <a:pt x="5713" y="1361"/>
                    <a:pt x="5754" y="1110"/>
                    <a:pt x="5754" y="901"/>
                  </a:cubicBezTo>
                  <a:cubicBezTo>
                    <a:pt x="5754" y="733"/>
                    <a:pt x="5713" y="587"/>
                    <a:pt x="5671" y="440"/>
                  </a:cubicBezTo>
                  <a:cubicBezTo>
                    <a:pt x="5587" y="315"/>
                    <a:pt x="5524" y="168"/>
                    <a:pt x="5357" y="126"/>
                  </a:cubicBezTo>
                  <a:cubicBezTo>
                    <a:pt x="4604" y="85"/>
                    <a:pt x="3871" y="1"/>
                    <a:pt x="3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8"/>
            <p:cNvSpPr/>
            <p:nvPr/>
          </p:nvSpPr>
          <p:spPr>
            <a:xfrm>
              <a:off x="5555275" y="4613775"/>
              <a:ext cx="193050" cy="56900"/>
            </a:xfrm>
            <a:custGeom>
              <a:avLst/>
              <a:gdLst/>
              <a:ahLst/>
              <a:cxnLst/>
              <a:rect l="l" t="t" r="r" b="b"/>
              <a:pathLst>
                <a:path w="7722" h="2276" extrusionOk="0">
                  <a:moveTo>
                    <a:pt x="566" y="0"/>
                  </a:moveTo>
                  <a:cubicBezTo>
                    <a:pt x="419" y="21"/>
                    <a:pt x="315" y="84"/>
                    <a:pt x="231" y="209"/>
                  </a:cubicBezTo>
                  <a:cubicBezTo>
                    <a:pt x="42" y="481"/>
                    <a:pt x="1" y="816"/>
                    <a:pt x="1" y="1130"/>
                  </a:cubicBezTo>
                  <a:cubicBezTo>
                    <a:pt x="1" y="1360"/>
                    <a:pt x="22" y="1569"/>
                    <a:pt x="105" y="1779"/>
                  </a:cubicBezTo>
                  <a:cubicBezTo>
                    <a:pt x="189" y="1967"/>
                    <a:pt x="315" y="2260"/>
                    <a:pt x="545" y="2260"/>
                  </a:cubicBezTo>
                  <a:cubicBezTo>
                    <a:pt x="1162" y="2270"/>
                    <a:pt x="1779" y="2275"/>
                    <a:pt x="2399" y="2275"/>
                  </a:cubicBezTo>
                  <a:cubicBezTo>
                    <a:pt x="3019" y="2275"/>
                    <a:pt x="3641" y="2270"/>
                    <a:pt x="4269" y="2260"/>
                  </a:cubicBezTo>
                  <a:cubicBezTo>
                    <a:pt x="5252" y="2218"/>
                    <a:pt x="6278" y="2155"/>
                    <a:pt x="7261" y="1988"/>
                  </a:cubicBezTo>
                  <a:cubicBezTo>
                    <a:pt x="7638" y="1967"/>
                    <a:pt x="7721" y="1444"/>
                    <a:pt x="7721" y="1151"/>
                  </a:cubicBezTo>
                  <a:cubicBezTo>
                    <a:pt x="7721" y="858"/>
                    <a:pt x="7638" y="335"/>
                    <a:pt x="7303" y="293"/>
                  </a:cubicBezTo>
                  <a:cubicBezTo>
                    <a:pt x="6299" y="167"/>
                    <a:pt x="5315" y="84"/>
                    <a:pt x="4290" y="63"/>
                  </a:cubicBezTo>
                  <a:cubicBezTo>
                    <a:pt x="3055" y="21"/>
                    <a:pt x="1821" y="21"/>
                    <a:pt x="5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8"/>
            <p:cNvSpPr/>
            <p:nvPr/>
          </p:nvSpPr>
          <p:spPr>
            <a:xfrm>
              <a:off x="5821525" y="4598600"/>
              <a:ext cx="174225" cy="74850"/>
            </a:xfrm>
            <a:custGeom>
              <a:avLst/>
              <a:gdLst/>
              <a:ahLst/>
              <a:cxnLst/>
              <a:rect l="l" t="t" r="r" b="b"/>
              <a:pathLst>
                <a:path w="6969" h="2994" extrusionOk="0">
                  <a:moveTo>
                    <a:pt x="5022" y="0"/>
                  </a:moveTo>
                  <a:cubicBezTo>
                    <a:pt x="4625" y="0"/>
                    <a:pt x="4227" y="63"/>
                    <a:pt x="3872" y="84"/>
                  </a:cubicBezTo>
                  <a:cubicBezTo>
                    <a:pt x="2784" y="168"/>
                    <a:pt x="1717" y="272"/>
                    <a:pt x="649" y="398"/>
                  </a:cubicBezTo>
                  <a:cubicBezTo>
                    <a:pt x="482" y="419"/>
                    <a:pt x="356" y="502"/>
                    <a:pt x="252" y="670"/>
                  </a:cubicBezTo>
                  <a:cubicBezTo>
                    <a:pt x="43" y="942"/>
                    <a:pt x="1" y="1360"/>
                    <a:pt x="1" y="1716"/>
                  </a:cubicBezTo>
                  <a:cubicBezTo>
                    <a:pt x="1" y="1967"/>
                    <a:pt x="22" y="2239"/>
                    <a:pt x="126" y="2469"/>
                  </a:cubicBezTo>
                  <a:cubicBezTo>
                    <a:pt x="167" y="2652"/>
                    <a:pt x="346" y="2993"/>
                    <a:pt x="606" y="2993"/>
                  </a:cubicBezTo>
                  <a:cubicBezTo>
                    <a:pt x="613" y="2993"/>
                    <a:pt x="621" y="2993"/>
                    <a:pt x="628" y="2992"/>
                  </a:cubicBezTo>
                  <a:cubicBezTo>
                    <a:pt x="1675" y="2867"/>
                    <a:pt x="2742" y="2783"/>
                    <a:pt x="3788" y="2699"/>
                  </a:cubicBezTo>
                  <a:lnTo>
                    <a:pt x="4960" y="2616"/>
                  </a:lnTo>
                  <a:cubicBezTo>
                    <a:pt x="5441" y="2574"/>
                    <a:pt x="5901" y="2511"/>
                    <a:pt x="6403" y="2511"/>
                  </a:cubicBezTo>
                  <a:cubicBezTo>
                    <a:pt x="6550" y="2490"/>
                    <a:pt x="6654" y="2406"/>
                    <a:pt x="6738" y="2281"/>
                  </a:cubicBezTo>
                  <a:cubicBezTo>
                    <a:pt x="6926" y="2030"/>
                    <a:pt x="6968" y="1632"/>
                    <a:pt x="6968" y="1318"/>
                  </a:cubicBezTo>
                  <a:cubicBezTo>
                    <a:pt x="6968" y="1088"/>
                    <a:pt x="6947" y="837"/>
                    <a:pt x="6864" y="607"/>
                  </a:cubicBezTo>
                  <a:cubicBezTo>
                    <a:pt x="6822" y="523"/>
                    <a:pt x="6801" y="419"/>
                    <a:pt x="6738" y="356"/>
                  </a:cubicBezTo>
                  <a:cubicBezTo>
                    <a:pt x="6654" y="209"/>
                    <a:pt x="6529" y="147"/>
                    <a:pt x="6403" y="105"/>
                  </a:cubicBezTo>
                  <a:cubicBezTo>
                    <a:pt x="6006" y="0"/>
                    <a:pt x="5587" y="0"/>
                    <a:pt x="5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8"/>
            <p:cNvSpPr/>
            <p:nvPr/>
          </p:nvSpPr>
          <p:spPr>
            <a:xfrm>
              <a:off x="6025525" y="4608000"/>
              <a:ext cx="61250" cy="47100"/>
            </a:xfrm>
            <a:custGeom>
              <a:avLst/>
              <a:gdLst/>
              <a:ahLst/>
              <a:cxnLst/>
              <a:rect l="l" t="t" r="r" b="b"/>
              <a:pathLst>
                <a:path w="2450" h="1884" extrusionOk="0">
                  <a:moveTo>
                    <a:pt x="440" y="1"/>
                  </a:moveTo>
                  <a:cubicBezTo>
                    <a:pt x="315" y="22"/>
                    <a:pt x="231" y="85"/>
                    <a:pt x="168" y="189"/>
                  </a:cubicBezTo>
                  <a:cubicBezTo>
                    <a:pt x="22" y="398"/>
                    <a:pt x="1" y="670"/>
                    <a:pt x="1" y="942"/>
                  </a:cubicBezTo>
                  <a:cubicBezTo>
                    <a:pt x="1" y="1131"/>
                    <a:pt x="22" y="1298"/>
                    <a:pt x="64" y="1486"/>
                  </a:cubicBezTo>
                  <a:cubicBezTo>
                    <a:pt x="127" y="1654"/>
                    <a:pt x="252" y="1884"/>
                    <a:pt x="440" y="1884"/>
                  </a:cubicBezTo>
                  <a:cubicBezTo>
                    <a:pt x="963" y="1884"/>
                    <a:pt x="1487" y="1863"/>
                    <a:pt x="2010" y="1800"/>
                  </a:cubicBezTo>
                  <a:cubicBezTo>
                    <a:pt x="2114" y="1800"/>
                    <a:pt x="2198" y="1717"/>
                    <a:pt x="2261" y="1654"/>
                  </a:cubicBezTo>
                  <a:cubicBezTo>
                    <a:pt x="2386" y="1466"/>
                    <a:pt x="2449" y="1173"/>
                    <a:pt x="2449" y="963"/>
                  </a:cubicBezTo>
                  <a:cubicBezTo>
                    <a:pt x="2449" y="670"/>
                    <a:pt x="2365" y="126"/>
                    <a:pt x="2010" y="85"/>
                  </a:cubicBezTo>
                  <a:cubicBezTo>
                    <a:pt x="1487" y="22"/>
                    <a:pt x="963" y="1"/>
                    <a:pt x="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626891" y="3683441"/>
            <a:ext cx="3858712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bg1"/>
                </a:solidFill>
              </a:rPr>
              <a:t>Người liên lạc nhỏ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676589" y="1287475"/>
            <a:ext cx="3769231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latin typeface="Itim" panose="00000500000000000000" pitchFamily="2" charset="-34"/>
                <a:cs typeface="Itim" panose="00000500000000000000" pitchFamily="2" charset="-34"/>
              </a:rPr>
              <a:t>Chính tả</a:t>
            </a:r>
            <a:endParaRPr sz="72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32"/>
          <p:cNvSpPr txBox="1"/>
          <p:nvPr/>
        </p:nvSpPr>
        <p:spPr>
          <a:xfrm rot="-169495">
            <a:off x="7282624" y="913375"/>
            <a:ext cx="1372093" cy="771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Delius"/>
                <a:ea typeface="Delius"/>
                <a:cs typeface="Delius"/>
                <a:sym typeface="Delius"/>
              </a:rPr>
              <a:t>Class: 3s1</a:t>
            </a: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</p:spTree>
    <p:extLst>
      <p:ext uri="{BB962C8B-B14F-4D97-AF65-F5344CB8AC3E}">
        <p14:creationId xmlns:p14="http://schemas.microsoft.com/office/powerpoint/2010/main" val="131541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82772"/>
            <a:ext cx="8903009" cy="49708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2938" y="171007"/>
            <a:ext cx="624656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Thứ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vi-VN" sz="2550" b="1" dirty="0" smtClean="0">
                <a:latin typeface="HP001 4 hàng" panose="020B0603050302020204" pitchFamily="34" charset="0"/>
              </a:rPr>
              <a:t>ba</a:t>
            </a:r>
            <a:r>
              <a:rPr lang="en-US" sz="2550" b="1" dirty="0" smtClean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ngày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vi-VN" sz="2550" b="1" dirty="0" smtClean="0">
                <a:latin typeface="HP001 4 hàng" panose="020B0603050302020204" pitchFamily="34" charset="0"/>
              </a:rPr>
              <a:t>7</a:t>
            </a:r>
            <a:r>
              <a:rPr lang="en-US" sz="2550" b="1" dirty="0" smtClean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tháng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smtClean="0">
                <a:latin typeface="HP001 4 hàng" panose="020B0603050302020204" pitchFamily="34" charset="0"/>
              </a:rPr>
              <a:t>12 </a:t>
            </a:r>
            <a:r>
              <a:rPr lang="en-US" sz="2550" b="1" dirty="0" err="1">
                <a:latin typeface="HP001 4 hàng" panose="020B0603050302020204" pitchFamily="34" charset="0"/>
              </a:rPr>
              <a:t>năm</a:t>
            </a:r>
            <a:r>
              <a:rPr lang="en-US" sz="2550" b="1" dirty="0"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42376" y="661418"/>
            <a:ext cx="224105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u="sng" dirty="0" err="1">
                <a:latin typeface="HP001 4 hàng" panose="020B0603050302020204" pitchFamily="34" charset="0"/>
              </a:rPr>
              <a:t>Chính</a:t>
            </a:r>
            <a:r>
              <a:rPr lang="en-US" sz="2550" b="1" u="sng" dirty="0">
                <a:latin typeface="HP001 4 hàng" panose="020B0603050302020204" pitchFamily="34" charset="0"/>
              </a:rPr>
              <a:t> </a:t>
            </a:r>
            <a:r>
              <a:rPr lang="en-US" sz="2550" b="1" u="sng" dirty="0" err="1">
                <a:latin typeface="HP001 4 hàng" panose="020B0603050302020204" pitchFamily="34" charset="0"/>
              </a:rPr>
              <a:t>tả</a:t>
            </a:r>
            <a:endParaRPr lang="en-US" sz="2550" b="1" u="sng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3" y="1607464"/>
            <a:ext cx="859912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Sáng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hôm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ấy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anh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Đức</a:t>
            </a:r>
            <a:r>
              <a:rPr lang="en-US" sz="2550" b="1" dirty="0">
                <a:latin typeface="HP001 5 hàng" panose="020B0603050302020204" pitchFamily="34" charset="0"/>
              </a:rPr>
              <a:t> Thanh </a:t>
            </a:r>
            <a:r>
              <a:rPr lang="en-US" sz="2550" b="1" dirty="0" err="1">
                <a:latin typeface="HP001 5 hàng" panose="020B0603050302020204" pitchFamily="34" charset="0"/>
              </a:rPr>
              <a:t>dẫn</a:t>
            </a:r>
            <a:r>
              <a:rPr lang="en-US" sz="2550" b="1" dirty="0">
                <a:latin typeface="HP001 5 hàng" panose="020B0603050302020204" pitchFamily="34" charset="0"/>
              </a:rPr>
              <a:t> Kim </a:t>
            </a:r>
            <a:r>
              <a:rPr lang="en-US" sz="2550" b="1" dirty="0" err="1">
                <a:latin typeface="HP001 5 hàng" panose="020B0603050302020204" pitchFamily="34" charset="0"/>
              </a:rPr>
              <a:t>Đồng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đến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điểm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096398"/>
            <a:ext cx="88006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hẹn</a:t>
            </a:r>
            <a:r>
              <a:rPr lang="en-US" sz="2550" b="1" dirty="0">
                <a:latin typeface="HP001 5 hàng" panose="020B0603050302020204" pitchFamily="34" charset="0"/>
              </a:rPr>
              <a:t>. MŎ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chờ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sẵn</a:t>
            </a:r>
            <a:r>
              <a:rPr lang="en-US" sz="2550" b="1" dirty="0">
                <a:latin typeface="HP001 5 hàng" panose="020B0603050302020204" pitchFamily="34" charset="0"/>
              </a:rPr>
              <a:t> ở </a:t>
            </a:r>
            <a:r>
              <a:rPr lang="en-US" sz="2550" b="1" dirty="0" err="1">
                <a:latin typeface="HP001 5 hàng" panose="020B0603050302020204" pitchFamily="34" charset="0"/>
              </a:rPr>
              <a:t>đấy</a:t>
            </a:r>
            <a:r>
              <a:rPr lang="en-US" sz="2550" b="1" dirty="0">
                <a:latin typeface="HP001 5 hàng" panose="020B0603050302020204" pitchFamily="34" charset="0"/>
              </a:rPr>
              <a:t>.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mỉm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cưƟ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hiền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hậu</a:t>
            </a:r>
            <a:r>
              <a:rPr lang="en-US" sz="2550" b="1" dirty="0">
                <a:latin typeface="HP001 5 hàng" panose="020B0603050302020204" pitchFamily="34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938" y="2569323"/>
            <a:ext cx="498880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5 hàng" panose="020B0603050302020204" pitchFamily="34" charset="0"/>
              </a:rPr>
              <a:t>— </a:t>
            </a:r>
            <a:r>
              <a:rPr lang="en-US" sz="2550" b="1" dirty="0" err="1">
                <a:latin typeface="HP001 5 hàng" panose="020B0603050302020204" pitchFamily="34" charset="0"/>
              </a:rPr>
              <a:t>Nào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bác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cháu</a:t>
            </a:r>
            <a:r>
              <a:rPr lang="en-US" sz="2550" b="1" dirty="0">
                <a:latin typeface="HP001 5 hàng" panose="020B0603050302020204" pitchFamily="34" charset="0"/>
              </a:rPr>
              <a:t> ta </a:t>
            </a:r>
            <a:r>
              <a:rPr lang="en-US" sz="2550" b="1" dirty="0" err="1">
                <a:latin typeface="HP001 5 hàng" panose="020B0603050302020204" pitchFamily="34" charset="0"/>
              </a:rPr>
              <a:t>lên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đường</a:t>
            </a:r>
            <a:r>
              <a:rPr lang="en-US" sz="2550" b="1" dirty="0">
                <a:latin typeface="HP001 5 hàng" panose="020B060305030202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063987"/>
            <a:ext cx="8611059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chống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gậy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trúc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mặc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áo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Nùng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phai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bĜ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hai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5138" y="1149092"/>
            <a:ext cx="325019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liên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nhỏ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550475"/>
            <a:ext cx="91674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cửa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tay</a:t>
            </a:r>
            <a:r>
              <a:rPr lang="en-US" sz="2550" b="1" dirty="0">
                <a:latin typeface="HP001 5 hàng" panose="020B0603050302020204" pitchFamily="34" charset="0"/>
              </a:rPr>
              <a:t>. </a:t>
            </a:r>
            <a:r>
              <a:rPr lang="en-US" sz="2550" b="1" dirty="0" err="1">
                <a:latin typeface="HP001 5 hàng" panose="020B0603050302020204" pitchFamily="34" charset="0"/>
              </a:rPr>
              <a:t>Tǟông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như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ngưƟ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Hà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Quảng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cào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cỏ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lúa</a:t>
            </a:r>
            <a:r>
              <a:rPr lang="en-US" sz="2550" b="1" dirty="0">
                <a:latin typeface="HP001 5 hàng" panose="020B0603050302020204" pitchFamily="34" charset="0"/>
              </a:rPr>
              <a:t>. Kim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789" y="4036568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Đồng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đeo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túi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nhanh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nhẹn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trước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lững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thững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đằng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336" y="4509012"/>
            <a:ext cx="870023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sau</a:t>
            </a:r>
            <a:r>
              <a:rPr lang="en-US" sz="2550" b="1" dirty="0" smtClean="0">
                <a:latin typeface="HP001 5 hàng" panose="020B0603050302020204" pitchFamily="34" charset="0"/>
              </a:rPr>
              <a:t>.</a:t>
            </a:r>
          </a:p>
          <a:p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smtClean="0">
                <a:latin typeface="HP001 5 hàng" panose="020B0603050302020204" pitchFamily="34" charset="0"/>
              </a:rPr>
              <a:t>                                        Theo </a:t>
            </a:r>
            <a:r>
              <a:rPr lang="en-US" sz="2550" b="1" dirty="0" err="1" smtClean="0">
                <a:latin typeface="HP001 5 hàng" panose="020B0603050302020204" pitchFamily="34" charset="0"/>
              </a:rPr>
              <a:t>Tô</a:t>
            </a:r>
            <a:r>
              <a:rPr lang="en-US" sz="2550" b="1" dirty="0" smtClean="0">
                <a:latin typeface="HP001 5 hàng" panose="020B0603050302020204" pitchFamily="34" charset="0"/>
              </a:rPr>
              <a:t> </a:t>
            </a:r>
            <a:r>
              <a:rPr lang="en-US" sz="2550" b="1" dirty="0" err="1" smtClean="0">
                <a:latin typeface="HP001 5 hàng" panose="020B0603050302020204" pitchFamily="34" charset="0"/>
              </a:rPr>
              <a:t>Hoài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13969" y="2059969"/>
            <a:ext cx="3892503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Trong đoạn văn có những tên riêng nào được viết hoa? 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89079" y="3867663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879579" y="425358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42290" y="77723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187825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067948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233533" y="69635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189079" y="78024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971168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Đức Thanh, Kim Đồng: tên người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9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2169560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Nùng: Tên dân tộc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28898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3389101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Hà Quảng: tên một huyện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74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49598" y="1508389"/>
            <a:ext cx="3915660" cy="1007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5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Câu nào trong đoạn văn là lời của nhân vật?</a:t>
            </a:r>
            <a:endParaRPr sz="32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78061" y="2738798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714326" y="356617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17770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334442" y="280732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068280" y="627617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023826" y="711504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1680855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5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- Nào, bác cháu ta lên đường !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46525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3294227"/>
            <a:ext cx="3899970" cy="8594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3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- Viết sau dấu hai chấm, xuống dòng, gạch đầu dòng.</a:t>
            </a:r>
            <a:endParaRPr sz="2400" dirty="0">
              <a:solidFill>
                <a:schemeClr val="accent3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8" name="Google Shape;864;p34"/>
          <p:cNvSpPr txBox="1">
            <a:spLocks noGrp="1"/>
          </p:cNvSpPr>
          <p:nvPr>
            <p:ph type="title"/>
          </p:nvPr>
        </p:nvSpPr>
        <p:spPr>
          <a:xfrm>
            <a:off x="449598" y="3145711"/>
            <a:ext cx="3915660" cy="1007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3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Lời đó được viết thế nào?</a:t>
            </a:r>
            <a:endParaRPr sz="3200" dirty="0">
              <a:solidFill>
                <a:schemeClr val="accent3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84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" grpId="0"/>
      <p:bldP spid="38" grpId="0"/>
      <p:bldP spid="41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7" name="Google Shape;957;p39"/>
          <p:cNvGrpSpPr/>
          <p:nvPr/>
        </p:nvGrpSpPr>
        <p:grpSpPr>
          <a:xfrm>
            <a:off x="784563" y="2094650"/>
            <a:ext cx="751675" cy="744325"/>
            <a:chOff x="5395463" y="832475"/>
            <a:chExt cx="751675" cy="744325"/>
          </a:xfrm>
        </p:grpSpPr>
        <p:sp>
          <p:nvSpPr>
            <p:cNvPr id="958" name="Google Shape;958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0" name="Google Shape;960;p39"/>
          <p:cNvGrpSpPr/>
          <p:nvPr/>
        </p:nvGrpSpPr>
        <p:grpSpPr>
          <a:xfrm>
            <a:off x="5256863" y="2094650"/>
            <a:ext cx="751675" cy="744325"/>
            <a:chOff x="5395463" y="832475"/>
            <a:chExt cx="751675" cy="744325"/>
          </a:xfrm>
        </p:grpSpPr>
        <p:sp>
          <p:nvSpPr>
            <p:cNvPr id="961" name="Google Shape;961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5" name="Google Shape;965;p39"/>
          <p:cNvSpPr txBox="1">
            <a:spLocks noGrp="1"/>
          </p:cNvSpPr>
          <p:nvPr>
            <p:ph type="title"/>
          </p:nvPr>
        </p:nvSpPr>
        <p:spPr>
          <a:xfrm>
            <a:off x="713100" y="337386"/>
            <a:ext cx="3473310" cy="14278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solidFill>
                  <a:srgbClr val="00206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Đọc thầm đoạn văn và thực hiện các yêu cầu sau: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966" name="Google Shape;966;p39"/>
          <p:cNvSpPr txBox="1">
            <a:spLocks noGrp="1"/>
          </p:cNvSpPr>
          <p:nvPr>
            <p:ph type="subTitle" idx="3"/>
          </p:nvPr>
        </p:nvSpPr>
        <p:spPr>
          <a:xfrm>
            <a:off x="5176724" y="2969263"/>
            <a:ext cx="3328297" cy="10629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3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  <p:sp>
        <p:nvSpPr>
          <p:cNvPr id="968" name="Google Shape;968;p39"/>
          <p:cNvSpPr txBox="1">
            <a:spLocks noGrp="1"/>
          </p:cNvSpPr>
          <p:nvPr>
            <p:ph type="title" idx="5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69" name="Google Shape;969;p39"/>
          <p:cNvSpPr txBox="1">
            <a:spLocks noGrp="1"/>
          </p:cNvSpPr>
          <p:nvPr>
            <p:ph type="title" idx="6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02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13100" y="2969263"/>
            <a:ext cx="3385176" cy="1217147"/>
          </a:xfrm>
        </p:spPr>
        <p:txBody>
          <a:bodyPr/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4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8494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ô</a:t>
            </a:r>
            <a:r>
              <a:rPr lang="en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ng ké</a:t>
            </a:r>
            <a:endParaRPr sz="3200" dirty="0">
              <a:solidFill>
                <a:schemeClr val="bg2">
                  <a:lumMod val="60000"/>
                  <a:lumOff val="4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11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2" name="Google Shape;1112;p46"/>
          <p:cNvCxnSpPr/>
          <p:nvPr/>
        </p:nvCxnSpPr>
        <p:spPr>
          <a:xfrm>
            <a:off x="5038750" y="1856213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3" name="Google Shape;1113;p46"/>
          <p:cNvCxnSpPr/>
          <p:nvPr/>
        </p:nvCxnSpPr>
        <p:spPr>
          <a:xfrm>
            <a:off x="5038750" y="3287288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4" name="Google Shape;1114;p46"/>
          <p:cNvCxnSpPr/>
          <p:nvPr/>
        </p:nvCxnSpPr>
        <p:spPr>
          <a:xfrm>
            <a:off x="6702000" y="605550"/>
            <a:ext cx="0" cy="40053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119" name="Google Shape;1119;p46"/>
          <p:cNvGrpSpPr/>
          <p:nvPr/>
        </p:nvGrpSpPr>
        <p:grpSpPr>
          <a:xfrm rot="728172">
            <a:off x="-438545" y="-352226"/>
            <a:ext cx="1784276" cy="1783851"/>
            <a:chOff x="5448300" y="1526500"/>
            <a:chExt cx="1154925" cy="1154650"/>
          </a:xfrm>
        </p:grpSpPr>
        <p:sp>
          <p:nvSpPr>
            <p:cNvPr id="1120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864;p34"/>
          <p:cNvSpPr txBox="1">
            <a:spLocks/>
          </p:cNvSpPr>
          <p:nvPr/>
        </p:nvSpPr>
        <p:spPr>
          <a:xfrm>
            <a:off x="464526" y="1742015"/>
            <a:ext cx="3892503" cy="1545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Luyện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viết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từ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khó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0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4938322" y="2205360"/>
            <a:ext cx="1607570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gậy</a:t>
            </a:r>
            <a:r>
              <a:rPr lang="en-US" sz="3200" dirty="0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trúc</a:t>
            </a:r>
            <a:endParaRPr sz="3200" dirty="0">
              <a:solidFill>
                <a:schemeClr val="accent3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1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84948" y="3649009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Nùng</a:t>
            </a:r>
            <a:endParaRPr sz="32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2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701421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B050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bợt</a:t>
            </a:r>
            <a:endParaRPr sz="3200" dirty="0">
              <a:solidFill>
                <a:srgbClr val="00B050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3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853387" y="2205360"/>
            <a:ext cx="1617054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Hà</a:t>
            </a:r>
            <a:r>
              <a:rPr lang="en-US" sz="3200" dirty="0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Quảng</a:t>
            </a:r>
            <a:endParaRPr sz="3200" dirty="0">
              <a:solidFill>
                <a:schemeClr val="accent5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4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785618" y="3638209"/>
            <a:ext cx="1752592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lững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thững</a:t>
            </a:r>
            <a:endParaRPr sz="3200" dirty="0">
              <a:solidFill>
                <a:schemeClr val="tx2">
                  <a:lumMod val="5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835569" y="284627"/>
            <a:ext cx="3725273" cy="1330196"/>
            <a:chOff x="5002550" y="659615"/>
            <a:chExt cx="3725273" cy="1330196"/>
          </a:xfrm>
        </p:grpSpPr>
        <p:sp>
          <p:nvSpPr>
            <p:cNvPr id="1148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9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1150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1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7" name="Google Shape;1187;p48"/>
          <p:cNvSpPr/>
          <p:nvPr/>
        </p:nvSpPr>
        <p:spPr>
          <a:xfrm>
            <a:off x="1890075" y="1748913"/>
            <a:ext cx="370300" cy="370325"/>
          </a:xfrm>
          <a:custGeom>
            <a:avLst/>
            <a:gdLst/>
            <a:ahLst/>
            <a:cxnLst/>
            <a:rect l="l" t="t" r="r" b="b"/>
            <a:pathLst>
              <a:path w="14812" h="14813" extrusionOk="0">
                <a:moveTo>
                  <a:pt x="13085" y="870"/>
                </a:moveTo>
                <a:cubicBezTo>
                  <a:pt x="13561" y="870"/>
                  <a:pt x="13954" y="1263"/>
                  <a:pt x="13954" y="1739"/>
                </a:cubicBezTo>
                <a:lnTo>
                  <a:pt x="13954" y="3501"/>
                </a:lnTo>
                <a:lnTo>
                  <a:pt x="12216" y="3501"/>
                </a:lnTo>
                <a:lnTo>
                  <a:pt x="12216" y="1739"/>
                </a:lnTo>
                <a:cubicBezTo>
                  <a:pt x="12216" y="1263"/>
                  <a:pt x="12597" y="870"/>
                  <a:pt x="13085" y="870"/>
                </a:cubicBezTo>
                <a:close/>
                <a:moveTo>
                  <a:pt x="11585" y="870"/>
                </a:moveTo>
                <a:cubicBezTo>
                  <a:pt x="11430" y="1120"/>
                  <a:pt x="11347" y="1418"/>
                  <a:pt x="11347" y="1739"/>
                </a:cubicBezTo>
                <a:lnTo>
                  <a:pt x="11347" y="4799"/>
                </a:lnTo>
                <a:lnTo>
                  <a:pt x="5679" y="2596"/>
                </a:lnTo>
                <a:lnTo>
                  <a:pt x="4382" y="3108"/>
                </a:lnTo>
                <a:lnTo>
                  <a:pt x="4382" y="1739"/>
                </a:lnTo>
                <a:cubicBezTo>
                  <a:pt x="4382" y="1263"/>
                  <a:pt x="4763" y="870"/>
                  <a:pt x="5251" y="870"/>
                </a:cubicBezTo>
                <a:close/>
                <a:moveTo>
                  <a:pt x="5679" y="3537"/>
                </a:moveTo>
                <a:lnTo>
                  <a:pt x="8954" y="4799"/>
                </a:lnTo>
                <a:lnTo>
                  <a:pt x="5679" y="6073"/>
                </a:lnTo>
                <a:lnTo>
                  <a:pt x="2405" y="4799"/>
                </a:lnTo>
                <a:lnTo>
                  <a:pt x="5679" y="3537"/>
                </a:lnTo>
                <a:close/>
                <a:moveTo>
                  <a:pt x="7882" y="6156"/>
                </a:moveTo>
                <a:lnTo>
                  <a:pt x="7882" y="7835"/>
                </a:lnTo>
                <a:lnTo>
                  <a:pt x="3512" y="7835"/>
                </a:lnTo>
                <a:lnTo>
                  <a:pt x="3512" y="6168"/>
                </a:lnTo>
                <a:lnTo>
                  <a:pt x="5679" y="7002"/>
                </a:lnTo>
                <a:lnTo>
                  <a:pt x="7882" y="6156"/>
                </a:lnTo>
                <a:close/>
                <a:moveTo>
                  <a:pt x="8739" y="12205"/>
                </a:moveTo>
                <a:lnTo>
                  <a:pt x="8739" y="13074"/>
                </a:lnTo>
                <a:cubicBezTo>
                  <a:pt x="8739" y="13383"/>
                  <a:pt x="8834" y="13681"/>
                  <a:pt x="8977" y="13943"/>
                </a:cubicBezTo>
                <a:lnTo>
                  <a:pt x="3512" y="13943"/>
                </a:lnTo>
                <a:cubicBezTo>
                  <a:pt x="3036" y="13943"/>
                  <a:pt x="2643" y="13550"/>
                  <a:pt x="2643" y="13074"/>
                </a:cubicBezTo>
                <a:lnTo>
                  <a:pt x="2643" y="12205"/>
                </a:lnTo>
                <a:close/>
                <a:moveTo>
                  <a:pt x="11347" y="4811"/>
                </a:moveTo>
                <a:lnTo>
                  <a:pt x="11347" y="13074"/>
                </a:lnTo>
                <a:cubicBezTo>
                  <a:pt x="11347" y="13550"/>
                  <a:pt x="10954" y="13943"/>
                  <a:pt x="10478" y="13943"/>
                </a:cubicBezTo>
                <a:cubicBezTo>
                  <a:pt x="10001" y="13943"/>
                  <a:pt x="9608" y="13550"/>
                  <a:pt x="9608" y="13074"/>
                </a:cubicBezTo>
                <a:lnTo>
                  <a:pt x="9608" y="11336"/>
                </a:lnTo>
                <a:lnTo>
                  <a:pt x="4382" y="11336"/>
                </a:lnTo>
                <a:lnTo>
                  <a:pt x="4382" y="8704"/>
                </a:lnTo>
                <a:lnTo>
                  <a:pt x="8739" y="8704"/>
                </a:lnTo>
                <a:lnTo>
                  <a:pt x="8739" y="5811"/>
                </a:lnTo>
                <a:lnTo>
                  <a:pt x="11347" y="4811"/>
                </a:lnTo>
                <a:close/>
                <a:moveTo>
                  <a:pt x="5251" y="1"/>
                </a:moveTo>
                <a:cubicBezTo>
                  <a:pt x="4286" y="1"/>
                  <a:pt x="3512" y="787"/>
                  <a:pt x="3512" y="1739"/>
                </a:cubicBezTo>
                <a:lnTo>
                  <a:pt x="3512" y="3442"/>
                </a:lnTo>
                <a:lnTo>
                  <a:pt x="0" y="4799"/>
                </a:lnTo>
                <a:lnTo>
                  <a:pt x="905" y="5156"/>
                </a:lnTo>
                <a:lnTo>
                  <a:pt x="905" y="9573"/>
                </a:lnTo>
                <a:lnTo>
                  <a:pt x="1774" y="9573"/>
                </a:lnTo>
                <a:lnTo>
                  <a:pt x="1774" y="5490"/>
                </a:lnTo>
                <a:lnTo>
                  <a:pt x="2643" y="5823"/>
                </a:lnTo>
                <a:lnTo>
                  <a:pt x="2643" y="8704"/>
                </a:lnTo>
                <a:lnTo>
                  <a:pt x="3512" y="8704"/>
                </a:lnTo>
                <a:lnTo>
                  <a:pt x="3512" y="11336"/>
                </a:lnTo>
                <a:lnTo>
                  <a:pt x="1774" y="11336"/>
                </a:lnTo>
                <a:lnTo>
                  <a:pt x="1774" y="13074"/>
                </a:lnTo>
                <a:cubicBezTo>
                  <a:pt x="1774" y="14026"/>
                  <a:pt x="2560" y="14812"/>
                  <a:pt x="3512" y="14812"/>
                </a:cubicBezTo>
                <a:lnTo>
                  <a:pt x="10478" y="14812"/>
                </a:lnTo>
                <a:cubicBezTo>
                  <a:pt x="11442" y="14812"/>
                  <a:pt x="12216" y="14026"/>
                  <a:pt x="12216" y="13074"/>
                </a:cubicBezTo>
                <a:lnTo>
                  <a:pt x="12216" y="4370"/>
                </a:lnTo>
                <a:lnTo>
                  <a:pt x="14811" y="4370"/>
                </a:lnTo>
                <a:lnTo>
                  <a:pt x="14811" y="1739"/>
                </a:lnTo>
                <a:cubicBezTo>
                  <a:pt x="14811" y="787"/>
                  <a:pt x="14037" y="1"/>
                  <a:pt x="1308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926;p36"/>
          <p:cNvGrpSpPr/>
          <p:nvPr/>
        </p:nvGrpSpPr>
        <p:grpSpPr>
          <a:xfrm rot="909666">
            <a:off x="242151" y="91450"/>
            <a:ext cx="1485273" cy="1441488"/>
            <a:chOff x="5448300" y="1526500"/>
            <a:chExt cx="1154925" cy="1154650"/>
          </a:xfrm>
        </p:grpSpPr>
        <p:sp>
          <p:nvSpPr>
            <p:cNvPr id="43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35569" y="1795452"/>
            <a:ext cx="3725273" cy="1330196"/>
            <a:chOff x="5002550" y="659615"/>
            <a:chExt cx="3725273" cy="1330196"/>
          </a:xfrm>
        </p:grpSpPr>
        <p:sp>
          <p:nvSpPr>
            <p:cNvPr id="60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3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35569" y="3335652"/>
            <a:ext cx="3725273" cy="1341213"/>
            <a:chOff x="5002550" y="648598"/>
            <a:chExt cx="3725273" cy="1341213"/>
          </a:xfrm>
        </p:grpSpPr>
        <p:sp>
          <p:nvSpPr>
            <p:cNvPr id="66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9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" name="Google Shape;1161;p48"/>
            <p:cNvSpPr/>
            <p:nvPr/>
          </p:nvSpPr>
          <p:spPr>
            <a:xfrm>
              <a:off x="5002550" y="648598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64;p34"/>
          <p:cNvSpPr txBox="1">
            <a:spLocks/>
          </p:cNvSpPr>
          <p:nvPr/>
        </p:nvSpPr>
        <p:spPr>
          <a:xfrm>
            <a:off x="1234729" y="1614823"/>
            <a:ext cx="2476978" cy="1819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Lưu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ý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khi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trình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bày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73" name="Google Shape;1091;p36"/>
          <p:cNvSpPr txBox="1">
            <a:spLocks/>
          </p:cNvSpPr>
          <p:nvPr/>
        </p:nvSpPr>
        <p:spPr>
          <a:xfrm>
            <a:off x="5012994" y="600555"/>
            <a:ext cx="3615838" cy="91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Lùi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vào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một</a:t>
            </a:r>
            <a:r>
              <a:rPr lang="en-US" sz="2000" dirty="0">
                <a:latin typeface="UVF Cupid de Locke" panose="02070306020206020304" pitchFamily="18" charset="0"/>
              </a:rPr>
              <a:t> ô </a:t>
            </a:r>
            <a:r>
              <a:rPr lang="en-US" sz="2000" dirty="0" err="1">
                <a:latin typeface="UVF Cupid de Locke" panose="02070306020206020304" pitchFamily="18" charset="0"/>
              </a:rPr>
              <a:t>khi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bắt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đoạn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văn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4" name="Google Shape;1091;p36"/>
          <p:cNvSpPr txBox="1">
            <a:spLocks/>
          </p:cNvSpPr>
          <p:nvPr/>
        </p:nvSpPr>
        <p:spPr>
          <a:xfrm>
            <a:off x="5056744" y="2345405"/>
            <a:ext cx="3307982" cy="52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dấu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chấm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cuối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5" name="Google Shape;1091;p36"/>
          <p:cNvSpPr txBox="1">
            <a:spLocks/>
          </p:cNvSpPr>
          <p:nvPr/>
        </p:nvSpPr>
        <p:spPr>
          <a:xfrm>
            <a:off x="5086817" y="3689762"/>
            <a:ext cx="3356452" cy="103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Thử</a:t>
            </a:r>
            <a:r>
              <a:rPr lang="en-US" sz="2000" u="sng" dirty="0">
                <a:solidFill>
                  <a:schemeClr val="accent1"/>
                </a:solidFill>
                <a:latin typeface="UVF Cupid de Locke" panose="02070306020206020304" pitchFamily="18" charset="0"/>
              </a:rPr>
              <a:t> </a:t>
            </a: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thách</a:t>
            </a:r>
            <a:r>
              <a:rPr lang="en-US" sz="2000" dirty="0">
                <a:solidFill>
                  <a:schemeClr val="accent1"/>
                </a:solidFill>
                <a:latin typeface="UVF Cupid de Locke" panose="02070306020206020304" pitchFamily="18" charset="0"/>
              </a:rPr>
              <a:t>: </a:t>
            </a: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hoa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chữ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cái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các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82772"/>
            <a:ext cx="8903009" cy="49708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2938" y="171007"/>
            <a:ext cx="624656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Thứ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vi-VN" sz="2550" b="1" dirty="0" smtClean="0">
                <a:latin typeface="HP001 4 hàng" panose="020B0603050302020204" pitchFamily="34" charset="0"/>
              </a:rPr>
              <a:t>ba</a:t>
            </a:r>
            <a:r>
              <a:rPr lang="en-US" sz="2550" b="1" dirty="0" smtClean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ngày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vi-VN" sz="2550" b="1" dirty="0">
                <a:latin typeface="HP001 4 hàng" panose="020B0603050302020204" pitchFamily="34" charset="0"/>
              </a:rPr>
              <a:t>7</a:t>
            </a:r>
            <a:r>
              <a:rPr lang="en-US" sz="2550" b="1" dirty="0" smtClean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tháng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smtClean="0">
                <a:latin typeface="HP001 4 hàng" panose="020B0603050302020204" pitchFamily="34" charset="0"/>
              </a:rPr>
              <a:t>12 </a:t>
            </a:r>
            <a:r>
              <a:rPr lang="en-US" sz="2550" b="1" dirty="0" err="1">
                <a:latin typeface="HP001 4 hàng" panose="020B0603050302020204" pitchFamily="34" charset="0"/>
              </a:rPr>
              <a:t>năm</a:t>
            </a:r>
            <a:r>
              <a:rPr lang="en-US" sz="2550" b="1" dirty="0"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42376" y="661418"/>
            <a:ext cx="224105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u="sng" dirty="0" err="1">
                <a:latin typeface="HP001 4 hàng" panose="020B0603050302020204" pitchFamily="34" charset="0"/>
              </a:rPr>
              <a:t>Chính</a:t>
            </a:r>
            <a:r>
              <a:rPr lang="en-US" sz="2550" b="1" u="sng" dirty="0">
                <a:latin typeface="HP001 4 hàng" panose="020B0603050302020204" pitchFamily="34" charset="0"/>
              </a:rPr>
              <a:t> </a:t>
            </a:r>
            <a:r>
              <a:rPr lang="en-US" sz="2550" b="1" u="sng" dirty="0" err="1">
                <a:latin typeface="HP001 4 hàng" panose="020B0603050302020204" pitchFamily="34" charset="0"/>
              </a:rPr>
              <a:t>tả</a:t>
            </a:r>
            <a:endParaRPr lang="en-US" sz="2550" b="1" u="sng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3" y="1607464"/>
            <a:ext cx="859912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Sáng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hôm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ấy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anh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Đức</a:t>
            </a:r>
            <a:r>
              <a:rPr lang="en-US" sz="2550" b="1" dirty="0">
                <a:latin typeface="HP001 5 hàng" panose="020B0603050302020204" pitchFamily="34" charset="0"/>
              </a:rPr>
              <a:t> Thanh </a:t>
            </a:r>
            <a:r>
              <a:rPr lang="en-US" sz="2550" b="1" dirty="0" err="1">
                <a:latin typeface="HP001 5 hàng" panose="020B0603050302020204" pitchFamily="34" charset="0"/>
              </a:rPr>
              <a:t>dẫn</a:t>
            </a:r>
            <a:r>
              <a:rPr lang="en-US" sz="2550" b="1" dirty="0">
                <a:latin typeface="HP001 5 hàng" panose="020B0603050302020204" pitchFamily="34" charset="0"/>
              </a:rPr>
              <a:t> Kim </a:t>
            </a:r>
            <a:r>
              <a:rPr lang="en-US" sz="2550" b="1" dirty="0" err="1">
                <a:latin typeface="HP001 5 hàng" panose="020B0603050302020204" pitchFamily="34" charset="0"/>
              </a:rPr>
              <a:t>Đồng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đến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điểm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096398"/>
            <a:ext cx="88006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hẹn</a:t>
            </a:r>
            <a:r>
              <a:rPr lang="en-US" sz="2550" b="1" dirty="0">
                <a:latin typeface="HP001 5 hàng" panose="020B0603050302020204" pitchFamily="34" charset="0"/>
              </a:rPr>
              <a:t>. MŎ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chờ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sẵn</a:t>
            </a:r>
            <a:r>
              <a:rPr lang="en-US" sz="2550" b="1" dirty="0">
                <a:latin typeface="HP001 5 hàng" panose="020B0603050302020204" pitchFamily="34" charset="0"/>
              </a:rPr>
              <a:t> ở </a:t>
            </a:r>
            <a:r>
              <a:rPr lang="en-US" sz="2550" b="1" dirty="0" err="1">
                <a:latin typeface="HP001 5 hàng" panose="020B0603050302020204" pitchFamily="34" charset="0"/>
              </a:rPr>
              <a:t>đấy</a:t>
            </a:r>
            <a:r>
              <a:rPr lang="en-US" sz="2550" b="1" dirty="0">
                <a:latin typeface="HP001 5 hàng" panose="020B0603050302020204" pitchFamily="34" charset="0"/>
              </a:rPr>
              <a:t>.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mỉm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cưƟ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hiền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hậu</a:t>
            </a:r>
            <a:r>
              <a:rPr lang="en-US" sz="2550" b="1" dirty="0">
                <a:latin typeface="HP001 5 hàng" panose="020B0603050302020204" pitchFamily="34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938" y="2569323"/>
            <a:ext cx="498880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5 hàng" panose="020B0603050302020204" pitchFamily="34" charset="0"/>
              </a:rPr>
              <a:t>— </a:t>
            </a:r>
            <a:r>
              <a:rPr lang="en-US" sz="2550" b="1" dirty="0" err="1">
                <a:latin typeface="HP001 5 hàng" panose="020B0603050302020204" pitchFamily="34" charset="0"/>
              </a:rPr>
              <a:t>Nào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bác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cháu</a:t>
            </a:r>
            <a:r>
              <a:rPr lang="en-US" sz="2550" b="1" dirty="0">
                <a:latin typeface="HP001 5 hàng" panose="020B0603050302020204" pitchFamily="34" charset="0"/>
              </a:rPr>
              <a:t> ta </a:t>
            </a:r>
            <a:r>
              <a:rPr lang="en-US" sz="2550" b="1" dirty="0" err="1">
                <a:latin typeface="HP001 5 hàng" panose="020B0603050302020204" pitchFamily="34" charset="0"/>
              </a:rPr>
              <a:t>lên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đường</a:t>
            </a:r>
            <a:r>
              <a:rPr lang="en-US" sz="2550" b="1" dirty="0">
                <a:latin typeface="HP001 5 hàng" panose="020B060305030202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063987"/>
            <a:ext cx="8611059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chống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gậy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trúc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mặc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áo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Nùng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phai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bĜ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cả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hai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5138" y="1149092"/>
            <a:ext cx="325019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liên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nhỏ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550475"/>
            <a:ext cx="91674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cửa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tay</a:t>
            </a:r>
            <a:r>
              <a:rPr lang="en-US" sz="2550" b="1" dirty="0">
                <a:latin typeface="HP001 5 hàng" panose="020B0603050302020204" pitchFamily="34" charset="0"/>
              </a:rPr>
              <a:t>. </a:t>
            </a:r>
            <a:r>
              <a:rPr lang="en-US" sz="2550" b="1" dirty="0" err="1">
                <a:latin typeface="HP001 5 hàng" panose="020B0603050302020204" pitchFamily="34" charset="0"/>
              </a:rPr>
              <a:t>Tǟông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như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ngưƟ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Hà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Quảng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cào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cỏ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lúa</a:t>
            </a:r>
            <a:r>
              <a:rPr lang="en-US" sz="2550" b="1" dirty="0">
                <a:latin typeface="HP001 5 hàng" panose="020B0603050302020204" pitchFamily="34" charset="0"/>
              </a:rPr>
              <a:t>. Kim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789" y="4036568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5 hàng" panose="020B0603050302020204" pitchFamily="34" charset="0"/>
              </a:rPr>
              <a:t>Đồng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đeo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túi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nhanh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nhẹn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đi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trước</a:t>
            </a:r>
            <a:r>
              <a:rPr lang="en-US" sz="2550" b="1" dirty="0">
                <a:latin typeface="HP001 5 hàng" panose="020B0603050302020204" pitchFamily="34" charset="0"/>
              </a:rPr>
              <a:t>, </a:t>
            </a:r>
            <a:r>
              <a:rPr lang="en-US" sz="2550" b="1" dirty="0" err="1">
                <a:latin typeface="HP001 5 hàng" panose="020B0603050302020204" pitchFamily="34" charset="0"/>
              </a:rPr>
              <a:t>ông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ké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lững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thững</a:t>
            </a:r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err="1">
                <a:latin typeface="HP001 5 hàng" panose="020B0603050302020204" pitchFamily="34" charset="0"/>
              </a:rPr>
              <a:t>đằng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336" y="4509012"/>
            <a:ext cx="870023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 smtClean="0">
                <a:latin typeface="HP001 5 hàng" panose="020B0603050302020204" pitchFamily="34" charset="0"/>
              </a:rPr>
              <a:t>sau</a:t>
            </a:r>
            <a:r>
              <a:rPr lang="en-US" sz="2550" b="1" dirty="0" smtClean="0">
                <a:latin typeface="HP001 5 hàng" panose="020B0603050302020204" pitchFamily="34" charset="0"/>
              </a:rPr>
              <a:t>.</a:t>
            </a:r>
          </a:p>
          <a:p>
            <a:r>
              <a:rPr lang="en-US" sz="2550" b="1" dirty="0">
                <a:latin typeface="HP001 5 hàng" panose="020B0603050302020204" pitchFamily="34" charset="0"/>
              </a:rPr>
              <a:t> </a:t>
            </a:r>
            <a:r>
              <a:rPr lang="en-US" sz="2550" b="1" dirty="0" smtClean="0">
                <a:latin typeface="HP001 5 hàng" panose="020B0603050302020204" pitchFamily="34" charset="0"/>
              </a:rPr>
              <a:t>                                        Theo </a:t>
            </a:r>
            <a:r>
              <a:rPr lang="en-US" sz="2550" b="1" dirty="0" err="1" smtClean="0">
                <a:latin typeface="HP001 5 hàng" panose="020B0603050302020204" pitchFamily="34" charset="0"/>
              </a:rPr>
              <a:t>Tô</a:t>
            </a:r>
            <a:r>
              <a:rPr lang="en-US" sz="2550" b="1" dirty="0" smtClean="0">
                <a:latin typeface="HP001 5 hàng" panose="020B0603050302020204" pitchFamily="34" charset="0"/>
              </a:rPr>
              <a:t> </a:t>
            </a:r>
            <a:r>
              <a:rPr lang="en-US" sz="2550" b="1" dirty="0" err="1" smtClean="0">
                <a:latin typeface="HP001 5 hàng" panose="020B0603050302020204" pitchFamily="34" charset="0"/>
              </a:rPr>
              <a:t>Hoài</a:t>
            </a:r>
            <a:endParaRPr lang="en-US" sz="2550" b="1" dirty="0">
              <a:latin typeface="HP001 5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9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9195B8-AA81-4ED4-AA46-D3FB1388610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3FA58D2-683F-4583-94BF-9424B86AA9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DC4F9D-3E30-4F34-A1B8-69C62AD52D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542</Words>
  <Application>Microsoft Office PowerPoint</Application>
  <PresentationFormat>On-screen Show (16:9)</PresentationFormat>
  <Paragraphs>98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HP001 4 hàng</vt:lpstr>
      <vt:lpstr>Roboto Condensed Light</vt:lpstr>
      <vt:lpstr>UVF Cupid de Locke</vt:lpstr>
      <vt:lpstr>Arial</vt:lpstr>
      <vt:lpstr>DaddysGirl</vt:lpstr>
      <vt:lpstr>Times New Roman</vt:lpstr>
      <vt:lpstr>Itim</vt:lpstr>
      <vt:lpstr>Source Han Sans CN Heavy</vt:lpstr>
      <vt:lpstr>Dokdo</vt:lpstr>
      <vt:lpstr>HP001 5 hàng</vt:lpstr>
      <vt:lpstr>Delius</vt:lpstr>
      <vt:lpstr>Nunito</vt:lpstr>
      <vt:lpstr>Teacher Binder by Slidesgo</vt:lpstr>
      <vt:lpstr>PowerPoint Presentation</vt:lpstr>
      <vt:lpstr>Chính tả</vt:lpstr>
      <vt:lpstr>PowerPoint Presentation</vt:lpstr>
      <vt:lpstr>Trong đoạn văn có những tên riêng nào được viết hoa? </vt:lpstr>
      <vt:lpstr>Câu nào trong đoạn văn là lời của nhân vật?</vt:lpstr>
      <vt:lpstr>Đọc thầm đoạn văn và thực hiện các yêu cầu sau:</vt:lpstr>
      <vt:lpstr>PowerPoint Presentation</vt:lpstr>
      <vt:lpstr>PowerPoint Presentation</vt:lpstr>
      <vt:lpstr>PowerPoint Presentation</vt:lpstr>
      <vt:lpstr>Điền vào chỗ trống ay hay ây ?</vt:lpstr>
      <vt:lpstr>a) Điền vào chỗ trống l hay n ?</vt:lpstr>
      <vt:lpstr>b) Điền vào chỗ trống i hay iê ?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Chính tả</dc:title>
  <cp:lastModifiedBy>loltntvl@gmail.com</cp:lastModifiedBy>
  <cp:revision>19</cp:revision>
  <dcterms:modified xsi:type="dcterms:W3CDTF">2021-12-07T13:53:15Z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