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60" r:id="rId7"/>
    <p:sldId id="261" r:id="rId8"/>
    <p:sldId id="262" r:id="rId9"/>
    <p:sldId id="263" r:id="rId10"/>
    <p:sldId id="264" r:id="rId11"/>
    <p:sldId id="281" r:id="rId12"/>
    <p:sldId id="268" r:id="rId13"/>
    <p:sldId id="269" r:id="rId14"/>
    <p:sldId id="270" r:id="rId15"/>
    <p:sldId id="278" r:id="rId16"/>
    <p:sldId id="279" r:id="rId17"/>
    <p:sldId id="277" r:id="rId18"/>
    <p:sldId id="271" r:id="rId19"/>
    <p:sldId id="28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#1">
  <dgm:title val=""/>
  <dgm:desc val=""/>
  <dgm:catLst>
    <dgm:cat type="accent2" pri="11300"/>
  </dgm:catLst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B7BC23-7778-4467-B1A5-B1A36039389F}" type="doc">
      <dgm:prSet loTypeId="urn:microsoft.com/office/officeart/2005/8/layout/vList2#1" loCatId="list" qsTypeId="urn:microsoft.com/office/officeart/2005/8/quickstyle/simple3#1" qsCatId="simple" csTypeId="urn:microsoft.com/office/officeart/2005/8/colors/accent2_3#1" csCatId="accent2" phldr="1"/>
      <dgm:spPr/>
      <dgm:t>
        <a:bodyPr/>
        <a:lstStyle/>
        <a:p>
          <a:endParaRPr lang="en-US"/>
        </a:p>
      </dgm:t>
    </dgm:pt>
    <dgm:pt modelId="{9AD949FB-CB8D-499C-8997-6CBD2B59044A}">
      <dgm:prSet/>
      <dgm:spPr/>
      <dgm:t>
        <a:bodyPr/>
        <a:lstStyle/>
        <a:p>
          <a:pPr rtl="0"/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Bút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chì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xanh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đỏ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….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đỏ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thắm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AC8520-5A6B-4A00-848B-59BBC2641B4C}" type="parTrans" cxnId="{FE687D95-5C43-418C-86A4-07078A03BCAA}">
      <dgm:prSet/>
      <dgm:spPr/>
      <dgm:t>
        <a:bodyPr/>
        <a:lstStyle/>
        <a:p>
          <a:endParaRPr lang="en-US"/>
        </a:p>
      </dgm:t>
    </dgm:pt>
    <dgm:pt modelId="{5D0E3EEA-C5A5-4733-9476-56AA859ED06F}" type="sibTrans" cxnId="{FE687D95-5C43-418C-86A4-07078A03BCAA}">
      <dgm:prSet/>
      <dgm:spPr/>
      <dgm:t>
        <a:bodyPr/>
        <a:lstStyle/>
        <a:p>
          <a:endParaRPr lang="en-US"/>
        </a:p>
      </dgm:t>
    </dgm:pt>
    <dgm:pt modelId="{5B76911A-C0BB-419C-A354-76F3EC6ACE35}">
      <dgm:prSet/>
      <dgm:spPr/>
      <dgm:t>
        <a:bodyPr/>
        <a:lstStyle/>
        <a:p>
          <a:pPr rtl="0"/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vẽ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làng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xóm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ước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mơ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...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7C10C3-717B-4734-BC34-2958A8E98032}" type="parTrans" cxnId="{081D617F-13B1-40DA-B739-A3BD0BB06C27}">
      <dgm:prSet/>
      <dgm:spPr/>
      <dgm:t>
        <a:bodyPr/>
        <a:lstStyle/>
        <a:p>
          <a:endParaRPr lang="en-US"/>
        </a:p>
      </dgm:t>
    </dgm:pt>
    <dgm:pt modelId="{1A120AC9-4298-40EC-8A7A-A88B3AFBAA49}" type="sibTrans" cxnId="{081D617F-13B1-40DA-B739-A3BD0BB06C27}">
      <dgm:prSet/>
      <dgm:spPr/>
      <dgm:t>
        <a:bodyPr/>
        <a:lstStyle/>
        <a:p>
          <a:endParaRPr lang="en-US"/>
        </a:p>
      </dgm:t>
    </dgm:pt>
    <dgm:pt modelId="{CB99DA1E-47B2-49B2-BAEE-8D58D289543F}">
      <dgm:prSet/>
      <dgm:spPr/>
      <dgm:t>
        <a:bodyPr/>
        <a:lstStyle/>
        <a:p>
          <a:pPr rtl="0"/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quay 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đỏ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xanh</a:t>
          </a:r>
          <a:r>
            <a:rPr lang="en-US" b="1" dirty="0" smtClean="0"/>
            <a:t>.</a:t>
          </a:r>
          <a:endParaRPr lang="en-US" dirty="0"/>
        </a:p>
      </dgm:t>
    </dgm:pt>
    <dgm:pt modelId="{D641D740-AAE7-4A44-B2B1-F2D5BBBEF396}" type="parTrans" cxnId="{1F5596D4-17A0-41A1-82FB-D19397DB6150}">
      <dgm:prSet/>
      <dgm:spPr/>
      <dgm:t>
        <a:bodyPr/>
        <a:lstStyle/>
        <a:p>
          <a:endParaRPr lang="en-US"/>
        </a:p>
      </dgm:t>
    </dgm:pt>
    <dgm:pt modelId="{51320614-3F5B-47A9-9B67-23C1443C56B0}" type="sibTrans" cxnId="{1F5596D4-17A0-41A1-82FB-D19397DB6150}">
      <dgm:prSet/>
      <dgm:spPr/>
      <dgm:t>
        <a:bodyPr/>
        <a:lstStyle/>
        <a:p>
          <a:endParaRPr lang="en-US"/>
        </a:p>
      </dgm:t>
    </dgm:pt>
    <dgm:pt modelId="{75A9E400-E98D-4182-8EC4-40BFD24056AF}">
      <dgm:prSet/>
      <dgm:spPr/>
      <dgm:t>
        <a:bodyPr/>
        <a:lstStyle/>
        <a:p>
          <a:pPr rtl="0"/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4: 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Còn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169C18-36C8-434D-BF39-C7456DE6F767}" type="parTrans" cxnId="{F5B1A03F-7C8D-4CA4-806D-CE411241EF73}">
      <dgm:prSet/>
      <dgm:spPr/>
      <dgm:t>
        <a:bodyPr/>
        <a:lstStyle/>
        <a:p>
          <a:endParaRPr lang="en-US"/>
        </a:p>
      </dgm:t>
    </dgm:pt>
    <dgm:pt modelId="{CFF23A36-E46E-4721-A039-D2357D3546C3}" type="sibTrans" cxnId="{F5B1A03F-7C8D-4CA4-806D-CE411241EF73}">
      <dgm:prSet/>
      <dgm:spPr/>
      <dgm:t>
        <a:bodyPr/>
        <a:lstStyle/>
        <a:p>
          <a:endParaRPr lang="en-US"/>
        </a:p>
      </dgm:t>
    </dgm:pt>
    <dgm:pt modelId="{A72B4C01-FC4D-4357-ABFE-EB5750964920}" type="pres">
      <dgm:prSet presAssocID="{F5B7BC23-7778-4467-B1A5-B1A36039389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E193A8C-1EAB-495C-9C25-E7400AAE157D}" type="pres">
      <dgm:prSet presAssocID="{9AD949FB-CB8D-499C-8997-6CBD2B59044A}" presName="parentText" presStyleLbl="node1" presStyleIdx="0" presStyleCnt="4" custLinFactNeighborY="-1819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865304-E65C-4867-8A10-ECA5F6C12AFD}" type="pres">
      <dgm:prSet presAssocID="{5D0E3EEA-C5A5-4733-9476-56AA859ED06F}" presName="spacer" presStyleCnt="0"/>
      <dgm:spPr/>
    </dgm:pt>
    <dgm:pt modelId="{744E08FE-E62F-4860-A993-3D506A89B7B9}" type="pres">
      <dgm:prSet presAssocID="{5B76911A-C0BB-419C-A354-76F3EC6ACE35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888F18-6146-4985-8861-9B86208BA466}" type="pres">
      <dgm:prSet presAssocID="{1A120AC9-4298-40EC-8A7A-A88B3AFBAA49}" presName="spacer" presStyleCnt="0"/>
      <dgm:spPr/>
    </dgm:pt>
    <dgm:pt modelId="{C896573B-8295-416C-8FC1-2C52BAFF92A3}" type="pres">
      <dgm:prSet presAssocID="{CB99DA1E-47B2-49B2-BAEE-8D58D289543F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E7EB69-CF37-4DAF-B184-F7BB627D5AD5}" type="pres">
      <dgm:prSet presAssocID="{51320614-3F5B-47A9-9B67-23C1443C56B0}" presName="spacer" presStyleCnt="0"/>
      <dgm:spPr/>
    </dgm:pt>
    <dgm:pt modelId="{FC73D9E0-F056-442E-A704-799912F9EB41}" type="pres">
      <dgm:prSet presAssocID="{75A9E400-E98D-4182-8EC4-40BFD24056AF}" presName="parentText" presStyleLbl="node1" presStyleIdx="3" presStyleCnt="4" custLinFactY="507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0E51C3-5DBC-4B88-8D9B-2BE7C27219DD}" type="presOf" srcId="{5B76911A-C0BB-419C-A354-76F3EC6ACE35}" destId="{744E08FE-E62F-4860-A993-3D506A89B7B9}" srcOrd="0" destOrd="0" presId="urn:microsoft.com/office/officeart/2005/8/layout/vList2#1"/>
    <dgm:cxn modelId="{1F5596D4-17A0-41A1-82FB-D19397DB6150}" srcId="{F5B7BC23-7778-4467-B1A5-B1A36039389F}" destId="{CB99DA1E-47B2-49B2-BAEE-8D58D289543F}" srcOrd="2" destOrd="0" parTransId="{D641D740-AAE7-4A44-B2B1-F2D5BBBEF396}" sibTransId="{51320614-3F5B-47A9-9B67-23C1443C56B0}"/>
    <dgm:cxn modelId="{F5B1A03F-7C8D-4CA4-806D-CE411241EF73}" srcId="{F5B7BC23-7778-4467-B1A5-B1A36039389F}" destId="{75A9E400-E98D-4182-8EC4-40BFD24056AF}" srcOrd="3" destOrd="0" parTransId="{79169C18-36C8-434D-BF39-C7456DE6F767}" sibTransId="{CFF23A36-E46E-4721-A039-D2357D3546C3}"/>
    <dgm:cxn modelId="{081D617F-13B1-40DA-B739-A3BD0BB06C27}" srcId="{F5B7BC23-7778-4467-B1A5-B1A36039389F}" destId="{5B76911A-C0BB-419C-A354-76F3EC6ACE35}" srcOrd="1" destOrd="0" parTransId="{9C7C10C3-717B-4734-BC34-2958A8E98032}" sibTransId="{1A120AC9-4298-40EC-8A7A-A88B3AFBAA49}"/>
    <dgm:cxn modelId="{539F7285-027E-4D54-B06F-1616651669F8}" type="presOf" srcId="{75A9E400-E98D-4182-8EC4-40BFD24056AF}" destId="{FC73D9E0-F056-442E-A704-799912F9EB41}" srcOrd="0" destOrd="0" presId="urn:microsoft.com/office/officeart/2005/8/layout/vList2#1"/>
    <dgm:cxn modelId="{FE687D95-5C43-418C-86A4-07078A03BCAA}" srcId="{F5B7BC23-7778-4467-B1A5-B1A36039389F}" destId="{9AD949FB-CB8D-499C-8997-6CBD2B59044A}" srcOrd="0" destOrd="0" parTransId="{CCAC8520-5A6B-4A00-848B-59BBC2641B4C}" sibTransId="{5D0E3EEA-C5A5-4733-9476-56AA859ED06F}"/>
    <dgm:cxn modelId="{F85C0575-B004-4174-AFF2-E25B7C3BD585}" type="presOf" srcId="{9AD949FB-CB8D-499C-8997-6CBD2B59044A}" destId="{2E193A8C-1EAB-495C-9C25-E7400AAE157D}" srcOrd="0" destOrd="0" presId="urn:microsoft.com/office/officeart/2005/8/layout/vList2#1"/>
    <dgm:cxn modelId="{F76B0EDF-8534-44AD-B33A-D8345BDB5034}" type="presOf" srcId="{CB99DA1E-47B2-49B2-BAEE-8D58D289543F}" destId="{C896573B-8295-416C-8FC1-2C52BAFF92A3}" srcOrd="0" destOrd="0" presId="urn:microsoft.com/office/officeart/2005/8/layout/vList2#1"/>
    <dgm:cxn modelId="{64D7B348-F4BD-4829-B46E-2A8EBD60A4EA}" type="presOf" srcId="{F5B7BC23-7778-4467-B1A5-B1A36039389F}" destId="{A72B4C01-FC4D-4357-ABFE-EB5750964920}" srcOrd="0" destOrd="0" presId="urn:microsoft.com/office/officeart/2005/8/layout/vList2#1"/>
    <dgm:cxn modelId="{C983678A-A156-4885-A889-A7502184BCCF}" type="presParOf" srcId="{A72B4C01-FC4D-4357-ABFE-EB5750964920}" destId="{2E193A8C-1EAB-495C-9C25-E7400AAE157D}" srcOrd="0" destOrd="0" presId="urn:microsoft.com/office/officeart/2005/8/layout/vList2#1"/>
    <dgm:cxn modelId="{0CC4C91D-9309-4B1B-AFAE-3813CCAF3EF6}" type="presParOf" srcId="{A72B4C01-FC4D-4357-ABFE-EB5750964920}" destId="{8E865304-E65C-4867-8A10-ECA5F6C12AFD}" srcOrd="1" destOrd="0" presId="urn:microsoft.com/office/officeart/2005/8/layout/vList2#1"/>
    <dgm:cxn modelId="{9F4E0F25-B6AD-41B9-B128-ADA2335774B7}" type="presParOf" srcId="{A72B4C01-FC4D-4357-ABFE-EB5750964920}" destId="{744E08FE-E62F-4860-A993-3D506A89B7B9}" srcOrd="2" destOrd="0" presId="urn:microsoft.com/office/officeart/2005/8/layout/vList2#1"/>
    <dgm:cxn modelId="{56E64CAE-15EF-4970-B9D9-7E2A010D0E41}" type="presParOf" srcId="{A72B4C01-FC4D-4357-ABFE-EB5750964920}" destId="{8E888F18-6146-4985-8861-9B86208BA466}" srcOrd="3" destOrd="0" presId="urn:microsoft.com/office/officeart/2005/8/layout/vList2#1"/>
    <dgm:cxn modelId="{D2A71773-7239-4FB3-9D32-FCDA1CA4BFB2}" type="presParOf" srcId="{A72B4C01-FC4D-4357-ABFE-EB5750964920}" destId="{C896573B-8295-416C-8FC1-2C52BAFF92A3}" srcOrd="4" destOrd="0" presId="urn:microsoft.com/office/officeart/2005/8/layout/vList2#1"/>
    <dgm:cxn modelId="{C3AB249F-73A6-4B09-B774-09B0604AEF07}" type="presParOf" srcId="{A72B4C01-FC4D-4357-ABFE-EB5750964920}" destId="{69E7EB69-CF37-4DAF-B184-F7BB627D5AD5}" srcOrd="5" destOrd="0" presId="urn:microsoft.com/office/officeart/2005/8/layout/vList2#1"/>
    <dgm:cxn modelId="{9A0538E9-FBC7-4AE0-AF53-0CEB0387FA14}" type="presParOf" srcId="{A72B4C01-FC4D-4357-ABFE-EB5750964920}" destId="{FC73D9E0-F056-442E-A704-799912F9EB41}" srcOrd="6" destOrd="0" presId="urn:microsoft.com/office/officeart/2005/8/layout/vList2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193A8C-1EAB-495C-9C25-E7400AAE157D}">
      <dsp:nvSpPr>
        <dsp:cNvPr id="0" name=""/>
        <dsp:cNvSpPr/>
      </dsp:nvSpPr>
      <dsp:spPr>
        <a:xfrm>
          <a:off x="0" y="0"/>
          <a:ext cx="8638674" cy="941118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39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3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39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Bút</a:t>
          </a:r>
          <a:r>
            <a:rPr lang="en-US" sz="3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9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chì</a:t>
          </a:r>
          <a:r>
            <a:rPr lang="en-US" sz="3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9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xanh</a:t>
          </a:r>
          <a:r>
            <a:rPr lang="en-US" sz="3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9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đỏ</a:t>
          </a:r>
          <a:r>
            <a:rPr lang="en-US" sz="3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….</a:t>
          </a:r>
          <a:r>
            <a:rPr lang="en-US" sz="39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đỏ</a:t>
          </a:r>
          <a:r>
            <a:rPr lang="en-US" sz="3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9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thắm</a:t>
          </a:r>
          <a:r>
            <a:rPr lang="en-US" sz="3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942" y="45942"/>
        <a:ext cx="8546790" cy="849234"/>
      </dsp:txXfrm>
    </dsp:sp>
    <dsp:sp modelId="{744E08FE-E62F-4860-A993-3D506A89B7B9}">
      <dsp:nvSpPr>
        <dsp:cNvPr id="0" name=""/>
        <dsp:cNvSpPr/>
      </dsp:nvSpPr>
      <dsp:spPr>
        <a:xfrm>
          <a:off x="0" y="1060121"/>
          <a:ext cx="8638674" cy="941118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160472"/>
                <a:satOff val="3389"/>
                <a:lumOff val="902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-160472"/>
                <a:satOff val="3389"/>
                <a:lumOff val="902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-160472"/>
                <a:satOff val="3389"/>
                <a:lumOff val="902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39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3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sz="39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3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9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vẽ</a:t>
          </a:r>
          <a:r>
            <a:rPr lang="en-US" sz="3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9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làng</a:t>
          </a:r>
          <a:r>
            <a:rPr lang="en-US" sz="3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9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xóm</a:t>
          </a:r>
          <a:r>
            <a:rPr lang="en-US" sz="3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  <a:r>
            <a:rPr lang="en-US" sz="39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ước</a:t>
          </a:r>
          <a:r>
            <a:rPr lang="en-US" sz="3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9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mơ</a:t>
          </a:r>
          <a:r>
            <a:rPr lang="en-US" sz="3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...</a:t>
          </a:r>
          <a:endParaRPr lang="en-US" sz="3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942" y="1106063"/>
        <a:ext cx="8546790" cy="849234"/>
      </dsp:txXfrm>
    </dsp:sp>
    <dsp:sp modelId="{C896573B-8295-416C-8FC1-2C52BAFF92A3}">
      <dsp:nvSpPr>
        <dsp:cNvPr id="0" name=""/>
        <dsp:cNvSpPr/>
      </dsp:nvSpPr>
      <dsp:spPr>
        <a:xfrm>
          <a:off x="0" y="2113559"/>
          <a:ext cx="8638674" cy="941118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320943"/>
                <a:satOff val="6777"/>
                <a:lumOff val="1805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-320943"/>
                <a:satOff val="6777"/>
                <a:lumOff val="1805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-320943"/>
                <a:satOff val="6777"/>
                <a:lumOff val="1805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39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3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en-US" sz="39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3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quay </a:t>
          </a:r>
          <a:r>
            <a:rPr lang="en-US" sz="39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n-US" sz="3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9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đỏ</a:t>
          </a:r>
          <a:r>
            <a:rPr lang="en-US" sz="3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  <a:r>
            <a:rPr lang="en-US" sz="39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sz="3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9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xanh</a:t>
          </a:r>
          <a:r>
            <a:rPr lang="en-US" sz="3900" b="1" kern="1200" dirty="0" smtClean="0"/>
            <a:t>.</a:t>
          </a:r>
          <a:endParaRPr lang="en-US" sz="3900" kern="1200" dirty="0"/>
        </a:p>
      </dsp:txBody>
      <dsp:txXfrm>
        <a:off x="45942" y="2159501"/>
        <a:ext cx="8546790" cy="849234"/>
      </dsp:txXfrm>
    </dsp:sp>
    <dsp:sp modelId="{FC73D9E0-F056-442E-A704-799912F9EB41}">
      <dsp:nvSpPr>
        <dsp:cNvPr id="0" name=""/>
        <dsp:cNvSpPr/>
      </dsp:nvSpPr>
      <dsp:spPr>
        <a:xfrm>
          <a:off x="0" y="3173681"/>
          <a:ext cx="8638674" cy="941118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481415"/>
                <a:satOff val="10166"/>
                <a:lumOff val="2708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-481415"/>
                <a:satOff val="10166"/>
                <a:lumOff val="2708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-481415"/>
                <a:satOff val="10166"/>
                <a:lumOff val="2708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39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3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4: </a:t>
          </a:r>
          <a:r>
            <a:rPr lang="en-US" sz="39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Còn</a:t>
          </a:r>
          <a:r>
            <a:rPr lang="en-US" sz="3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9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sz="3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942" y="3219623"/>
        <a:ext cx="8546790" cy="8492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#1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#1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" y="0"/>
            <a:ext cx="12143107" cy="7129167"/>
          </a:xfrm>
          <a:prstGeom prst="rect">
            <a:avLst/>
          </a:prstGeom>
        </p:spPr>
      </p:pic>
      <p:pic>
        <p:nvPicPr>
          <p:cNvPr id="5123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1" y="4964113"/>
            <a:ext cx="5365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图片 7"/>
          <p:cNvSpPr>
            <a:spLocks noChangeAspect="1"/>
          </p:cNvSpPr>
          <p:nvPr/>
        </p:nvSpPr>
        <p:spPr bwMode="auto">
          <a:xfrm>
            <a:off x="9040813" y="3929064"/>
            <a:ext cx="1592262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5126" name="图片 9"/>
          <p:cNvSpPr>
            <a:spLocks noChangeAspect="1"/>
          </p:cNvSpPr>
          <p:nvPr/>
        </p:nvSpPr>
        <p:spPr bwMode="auto">
          <a:xfrm>
            <a:off x="1550989" y="1924050"/>
            <a:ext cx="2701925" cy="400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5127" name="图片 10"/>
          <p:cNvSpPr>
            <a:spLocks noChangeAspect="1"/>
          </p:cNvSpPr>
          <p:nvPr/>
        </p:nvSpPr>
        <p:spPr bwMode="auto">
          <a:xfrm>
            <a:off x="9540875" y="2233614"/>
            <a:ext cx="109220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5128" name="图片 8"/>
          <p:cNvSpPr>
            <a:spLocks noChangeAspect="1"/>
          </p:cNvSpPr>
          <p:nvPr/>
        </p:nvSpPr>
        <p:spPr bwMode="auto">
          <a:xfrm>
            <a:off x="1524000" y="5457826"/>
            <a:ext cx="45053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5129" name="图片 13"/>
          <p:cNvSpPr>
            <a:spLocks noChangeAspect="1"/>
          </p:cNvSpPr>
          <p:nvPr/>
        </p:nvSpPr>
        <p:spPr bwMode="auto">
          <a:xfrm>
            <a:off x="5114926" y="4462463"/>
            <a:ext cx="26511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300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70107" y="6260554"/>
            <a:ext cx="441191" cy="441191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017520" y="1179830"/>
            <a:ext cx="6845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QUÝ ĐÔN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591435" y="2360930"/>
            <a:ext cx="769874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TẬP ĐỌC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32105" y="2769235"/>
            <a:ext cx="12613005" cy="6120765"/>
            <a:chOff x="-1619795" y="1332185"/>
            <a:chExt cx="11341645" cy="6120680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9795" y="1332185"/>
              <a:ext cx="6120680" cy="612068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98" y="1653903"/>
              <a:ext cx="5726954" cy="5726954"/>
            </a:xfrm>
            <a:prstGeom prst="rect">
              <a:avLst/>
            </a:prstGeom>
          </p:spPr>
        </p:pic>
        <p:pic>
          <p:nvPicPr>
            <p:cNvPr id="155" name="图片 1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3013" y="3104509"/>
              <a:ext cx="4068837" cy="2309229"/>
            </a:xfrm>
            <a:prstGeom prst="rect">
              <a:avLst/>
            </a:prstGeom>
          </p:spPr>
        </p:pic>
      </p:grpSp>
      <p:sp>
        <p:nvSpPr>
          <p:cNvPr id="154" name="TextBox 3"/>
          <p:cNvSpPr txBox="1"/>
          <p:nvPr/>
        </p:nvSpPr>
        <p:spPr>
          <a:xfrm>
            <a:off x="793750" y="351155"/>
            <a:ext cx="10897235" cy="2554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735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265" b="1" i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được chia thành 4 khổ thơ như sau</a:t>
            </a:r>
            <a:r>
              <a:rPr lang="en-US" sz="4265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en-US" sz="4265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735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735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1"/>
          <p:cNvGraphicFramePr/>
          <p:nvPr/>
        </p:nvGraphicFramePr>
        <p:xfrm>
          <a:off x="1776696" y="1524802"/>
          <a:ext cx="8638674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404" y="742769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tư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17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11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2021</a:t>
            </a:r>
          </a:p>
        </p:txBody>
      </p:sp>
      <p:sp>
        <p:nvSpPr>
          <p:cNvPr id="5" name="Rectangle 3"/>
          <p:cNvSpPr/>
          <p:nvPr/>
        </p:nvSpPr>
        <p:spPr>
          <a:xfrm>
            <a:off x="2942045" y="1525270"/>
            <a:ext cx="313436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3"/>
          <p:cNvSpPr/>
          <p:nvPr/>
        </p:nvSpPr>
        <p:spPr>
          <a:xfrm>
            <a:off x="2166167" y="2225947"/>
            <a:ext cx="4243342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quê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3"/>
          <p:cNvSpPr/>
          <p:nvPr/>
        </p:nvSpPr>
        <p:spPr>
          <a:xfrm>
            <a:off x="4287838" y="3007317"/>
            <a:ext cx="4295775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Hải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797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1"/>
          <p:cNvSpPr txBox="1"/>
          <p:nvPr/>
        </p:nvSpPr>
        <p:spPr>
          <a:xfrm>
            <a:off x="397510" y="777240"/>
            <a:ext cx="572452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Luyện đọc</a:t>
            </a:r>
            <a:endParaRPr lang="en-US" altLang="en-US" sz="4000" b="1" dirty="0">
              <a:solidFill>
                <a:schemeClr val="bg1"/>
              </a:solidFill>
              <a:latin typeface="HP001 4 hàng" panose="020B0603050302020204" pitchFamily="34" charset="0"/>
              <a:ea typeface="Times New Roman" panose="02020603050405020304" pitchFamily="18" charset="0"/>
              <a:cs typeface="HP001 4 hàng" panose="020B0603050302020204" pitchFamily="34" charset="0"/>
            </a:endParaRPr>
          </a:p>
        </p:txBody>
      </p:sp>
      <p:sp>
        <p:nvSpPr>
          <p:cNvPr id="2" name="TextBox 11"/>
          <p:cNvSpPr txBox="1"/>
          <p:nvPr/>
        </p:nvSpPr>
        <p:spPr>
          <a:xfrm>
            <a:off x="6094095" y="777240"/>
            <a:ext cx="572452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Tìm hiểu bài</a:t>
            </a:r>
            <a:endParaRPr lang="en-US" altLang="en-US" sz="4000" b="1" dirty="0">
              <a:solidFill>
                <a:schemeClr val="bg1"/>
              </a:solidFill>
              <a:latin typeface="HP001 4 hàng" panose="020B0603050302020204" pitchFamily="34" charset="0"/>
              <a:ea typeface="Times New Roman" panose="02020603050405020304" pitchFamily="18" charset="0"/>
              <a:cs typeface="HP001 4 hàng" panose="020B06030503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6094095" y="271145"/>
            <a:ext cx="27940" cy="6156325"/>
          </a:xfrm>
          <a:prstGeom prst="line">
            <a:avLst/>
          </a:prstGeom>
          <a:ln w="6667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 Box 78"/>
          <p:cNvSpPr txBox="1"/>
          <p:nvPr/>
        </p:nvSpPr>
        <p:spPr>
          <a:xfrm>
            <a:off x="1573372" y="1483965"/>
            <a:ext cx="3374391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sông m</a:t>
            </a:r>
            <a:r>
              <a:rPr lang="en-US" sz="4000" b="1" dirty="0" err="1">
                <a:solidFill>
                  <a:srgbClr val="FFFF00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áng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572102" y="2897475"/>
            <a:ext cx="3374391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l</a:t>
            </a:r>
            <a:r>
              <a:rPr lang="en-US" sz="4000" b="1" dirty="0" err="1">
                <a:solidFill>
                  <a:srgbClr val="FFFF00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ượn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qu</a:t>
            </a:r>
            <a:r>
              <a:rPr lang="en-US" sz="4000" b="1" dirty="0" err="1">
                <a:solidFill>
                  <a:srgbClr val="FFFF00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anh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572102" y="4396710"/>
            <a:ext cx="3374391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b</a:t>
            </a:r>
            <a:r>
              <a:rPr lang="en-US" sz="4000" b="1" dirty="0" err="1">
                <a:solidFill>
                  <a:srgbClr val="FFFF00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át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 ng</a:t>
            </a:r>
            <a:r>
              <a:rPr lang="en-US" sz="4000" b="1" dirty="0" err="1">
                <a:solidFill>
                  <a:srgbClr val="FFFF00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át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572102" y="5856575"/>
            <a:ext cx="3374391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ch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ói</a:t>
            </a:r>
            <a:endParaRPr lang="en-US" sz="4000" b="1" dirty="0" err="1">
              <a:solidFill>
                <a:srgbClr val="FFFF00"/>
              </a:solidFill>
              <a:latin typeface="HP001 4 hàng" panose="020B0603050302020204" pitchFamily="34" charset="0"/>
              <a:cs typeface="HP001 4 hàng" panose="020B0603050302020204" pitchFamily="34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7019290" y="1483995"/>
            <a:ext cx="42037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sông máng</a:t>
            </a:r>
            <a:endParaRPr lang="en-US" sz="4000" b="1" dirty="0" err="1">
              <a:solidFill>
                <a:srgbClr val="FFFF00"/>
              </a:solidFill>
              <a:latin typeface="HP001 4 hàng" panose="020B0603050302020204" pitchFamily="34" charset="0"/>
              <a:cs typeface="HP001 4 hàng" panose="020B0603050302020204" pitchFamily="34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7155180" y="2897505"/>
            <a:ext cx="42037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cây gạo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136140" y="1391285"/>
            <a:ext cx="2248535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468870" y="1391285"/>
            <a:ext cx="300228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1"/>
          <p:cNvSpPr txBox="1"/>
          <p:nvPr/>
        </p:nvSpPr>
        <p:spPr>
          <a:xfrm>
            <a:off x="6107430" y="777240"/>
            <a:ext cx="572452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Tìm hiểu bài</a:t>
            </a:r>
            <a:endParaRPr lang="en-US" altLang="en-US" sz="4000" b="1" dirty="0">
              <a:solidFill>
                <a:schemeClr val="bg1"/>
              </a:solidFill>
              <a:latin typeface="HP001 4 hàng" panose="020B0603050302020204" pitchFamily="34" charset="0"/>
              <a:ea typeface="Times New Roman" panose="02020603050405020304" pitchFamily="18" charset="0"/>
              <a:cs typeface="HP001 4 hàng" panose="020B0603050302020204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6107430" y="271145"/>
            <a:ext cx="27940" cy="6156325"/>
          </a:xfrm>
          <a:prstGeom prst="line">
            <a:avLst/>
          </a:prstGeom>
          <a:ln w="6667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1"/>
      <p:bldP spid="79" grpId="2"/>
      <p:bldP spid="8" grpId="1"/>
      <p:bldP spid="8" grpId="2"/>
      <p:bldP spid="10" grpId="1"/>
      <p:bldP spid="10" grpId="2"/>
      <p:bldP spid="11" grpId="1"/>
      <p:bldP spid="11" grpId="2"/>
      <p:bldP spid="12" grpId="1"/>
      <p:bldP spid="12" grpId="2"/>
      <p:bldP spid="13" grpId="1"/>
      <p:bldP spid="13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6440" y="1132840"/>
            <a:ext cx="10481310" cy="5434965"/>
          </a:xfrm>
          <a:prstGeom prst="rect">
            <a:avLst/>
          </a:prstGeom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573145" y="403225"/>
            <a:ext cx="9994900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SÔNG MÁNG LƯỢN QUANH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08525" y="0"/>
            <a:ext cx="2775585" cy="1325880"/>
          </a:xfrm>
        </p:spPr>
        <p:txBody>
          <a:bodyPr/>
          <a:lstStyle/>
          <a:p>
            <a:r>
              <a:rPr lang="en-US"/>
              <a:t>Cây gạo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05" y="1325880"/>
            <a:ext cx="7295515" cy="531749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167640" y="124460"/>
            <a:ext cx="11847195" cy="1508760"/>
          </a:xfrm>
          <a:prstGeom prst="flowChartTerminator">
            <a:avLst/>
          </a:prstGeom>
          <a:solidFill>
            <a:schemeClr val="accent3">
              <a:lumMod val="20000"/>
              <a:lumOff val="80000"/>
            </a:schemeClr>
          </a:solidFill>
          <a:ln w="12700" algn="ctr">
            <a:solidFill>
              <a:srgbClr val="FF66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/>
            <a:r>
              <a:rPr lang="en-US" sz="4000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953000" y="2166610"/>
            <a:ext cx="1046989" cy="18704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18" idx="1"/>
          </p:cNvCxnSpPr>
          <p:nvPr/>
        </p:nvCxnSpPr>
        <p:spPr>
          <a:xfrm flipV="1">
            <a:off x="4953000" y="2623175"/>
            <a:ext cx="1143000" cy="14147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19" idx="1"/>
          </p:cNvCxnSpPr>
          <p:nvPr/>
        </p:nvCxnSpPr>
        <p:spPr>
          <a:xfrm flipV="1">
            <a:off x="4953000" y="3080375"/>
            <a:ext cx="1143000" cy="9575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20" idx="1"/>
          </p:cNvCxnSpPr>
          <p:nvPr/>
        </p:nvCxnSpPr>
        <p:spPr>
          <a:xfrm flipV="1">
            <a:off x="4953000" y="3537575"/>
            <a:ext cx="1143000" cy="5003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21" idx="1"/>
          </p:cNvCxnSpPr>
          <p:nvPr/>
        </p:nvCxnSpPr>
        <p:spPr>
          <a:xfrm flipV="1">
            <a:off x="4953000" y="3994775"/>
            <a:ext cx="1219200" cy="43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953000" y="4114800"/>
            <a:ext cx="1143000" cy="12382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43"/>
          <p:cNvSpPr txBox="1">
            <a:spLocks noChangeArrowheads="1"/>
          </p:cNvSpPr>
          <p:nvPr/>
        </p:nvSpPr>
        <p:spPr bwMode="auto">
          <a:xfrm>
            <a:off x="6057900" y="1905000"/>
            <a:ext cx="7620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 err="1">
                <a:effectLst/>
                <a:latin typeface="VNI-Times" pitchFamily="2" charset="0"/>
              </a:rPr>
              <a:t>Tre</a:t>
            </a:r>
            <a:endParaRPr lang="en-US" sz="2800" dirty="0">
              <a:effectLst/>
              <a:latin typeface="VNI-Times" pitchFamily="2" charset="0"/>
            </a:endParaRPr>
          </a:p>
        </p:txBody>
      </p:sp>
      <p:sp>
        <p:nvSpPr>
          <p:cNvPr id="18" name="TextBox 44"/>
          <p:cNvSpPr txBox="1">
            <a:spLocks noChangeArrowheads="1"/>
          </p:cNvSpPr>
          <p:nvPr/>
        </p:nvSpPr>
        <p:spPr bwMode="auto">
          <a:xfrm>
            <a:off x="6096000" y="2362200"/>
            <a:ext cx="7620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45"/>
          <p:cNvSpPr txBox="1">
            <a:spLocks noChangeArrowheads="1"/>
          </p:cNvSpPr>
          <p:nvPr/>
        </p:nvSpPr>
        <p:spPr bwMode="auto">
          <a:xfrm>
            <a:off x="6096000" y="2819400"/>
            <a:ext cx="22860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máng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51"/>
          <p:cNvSpPr txBox="1">
            <a:spLocks noChangeArrowheads="1"/>
          </p:cNvSpPr>
          <p:nvPr/>
        </p:nvSpPr>
        <p:spPr bwMode="auto">
          <a:xfrm>
            <a:off x="6096000" y="3276600"/>
            <a:ext cx="17526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53"/>
          <p:cNvSpPr txBox="1">
            <a:spLocks noChangeArrowheads="1"/>
          </p:cNvSpPr>
          <p:nvPr/>
        </p:nvSpPr>
        <p:spPr bwMode="auto">
          <a:xfrm>
            <a:off x="6172200" y="3733800"/>
            <a:ext cx="21336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</a:t>
            </a:r>
          </a:p>
        </p:txBody>
      </p:sp>
      <p:cxnSp>
        <p:nvCxnSpPr>
          <p:cNvPr id="22" name="Straight Arrow Connector 21"/>
          <p:cNvCxnSpPr>
            <a:endCxn id="29" idx="1"/>
          </p:cNvCxnSpPr>
          <p:nvPr/>
        </p:nvCxnSpPr>
        <p:spPr>
          <a:xfrm>
            <a:off x="4953000" y="4037965"/>
            <a:ext cx="1143000" cy="3378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24" idx="1"/>
          </p:cNvCxnSpPr>
          <p:nvPr/>
        </p:nvCxnSpPr>
        <p:spPr>
          <a:xfrm>
            <a:off x="4953000" y="4037965"/>
            <a:ext cx="1066800" cy="7950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58"/>
          <p:cNvSpPr txBox="1">
            <a:spLocks noChangeArrowheads="1"/>
          </p:cNvSpPr>
          <p:nvPr/>
        </p:nvSpPr>
        <p:spPr bwMode="auto">
          <a:xfrm>
            <a:off x="6019800" y="4572000"/>
            <a:ext cx="22098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 err="1">
                <a:effectLst/>
                <a:latin typeface="VNI-Times" pitchFamily="2" charset="0"/>
              </a:rPr>
              <a:t>Trường</a:t>
            </a:r>
            <a:r>
              <a:rPr lang="en-US" sz="2800" dirty="0">
                <a:effectLst/>
                <a:latin typeface="VNI-Times" pitchFamily="2" charset="0"/>
              </a:rPr>
              <a:t> </a:t>
            </a:r>
            <a:r>
              <a:rPr lang="en-US" sz="2800" dirty="0" err="1">
                <a:effectLst/>
                <a:latin typeface="VNI-Times" pitchFamily="2" charset="0"/>
              </a:rPr>
              <a:t>học</a:t>
            </a:r>
            <a:endParaRPr lang="en-US" sz="2800" dirty="0">
              <a:effectLst/>
              <a:latin typeface="VNI-Times" pitchFamily="2" charset="0"/>
            </a:endParaRPr>
          </a:p>
        </p:txBody>
      </p:sp>
      <p:sp>
        <p:nvSpPr>
          <p:cNvPr id="25" name="TextBox 59"/>
          <p:cNvSpPr txBox="1">
            <a:spLocks noChangeArrowheads="1"/>
          </p:cNvSpPr>
          <p:nvPr/>
        </p:nvSpPr>
        <p:spPr bwMode="auto">
          <a:xfrm>
            <a:off x="6096000" y="5115580"/>
            <a:ext cx="13716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60"/>
          <p:cNvSpPr txBox="1">
            <a:spLocks noChangeArrowheads="1"/>
          </p:cNvSpPr>
          <p:nvPr/>
        </p:nvSpPr>
        <p:spPr bwMode="auto">
          <a:xfrm>
            <a:off x="6096000" y="6106180"/>
            <a:ext cx="30480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Arrow Connector 26"/>
          <p:cNvCxnSpPr>
            <a:endCxn id="30" idx="1"/>
          </p:cNvCxnSpPr>
          <p:nvPr/>
        </p:nvCxnSpPr>
        <p:spPr>
          <a:xfrm>
            <a:off x="4953000" y="4114165"/>
            <a:ext cx="1143000" cy="17957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953000" y="4038600"/>
            <a:ext cx="1046989" cy="2329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6096000" y="4114800"/>
            <a:ext cx="16002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Ngói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096000" y="5648980"/>
            <a:ext cx="15240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 err="1">
                <a:effectLst/>
                <a:latin typeface="VNI-Times" pitchFamily="2" charset="0"/>
              </a:rPr>
              <a:t>Mặt</a:t>
            </a:r>
            <a:r>
              <a:rPr lang="en-US" sz="2800" dirty="0">
                <a:effectLst/>
                <a:latin typeface="VNI-Times" pitchFamily="2" charset="0"/>
              </a:rPr>
              <a:t> </a:t>
            </a:r>
            <a:r>
              <a:rPr lang="en-US" sz="2800" dirty="0" err="1">
                <a:effectLst/>
                <a:latin typeface="VNI-Times" pitchFamily="2" charset="0"/>
              </a:rPr>
              <a:t>trời</a:t>
            </a:r>
            <a:endParaRPr lang="en-US" sz="2800" dirty="0">
              <a:effectLst/>
              <a:latin typeface="VNI-Times" pitchFamily="2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1524000" y="3028919"/>
            <a:ext cx="3429000" cy="2000281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7" grpId="0"/>
      <p:bldP spid="18" grpId="0"/>
      <p:bldP spid="19" grpId="0"/>
      <p:bldP spid="20" grpId="0"/>
      <p:bldP spid="21" grpId="0"/>
      <p:bldP spid="24" grpId="0"/>
      <p:bldP spid="25" grpId="0"/>
      <p:bldP spid="26" grpId="0"/>
      <p:bldP spid="29" grpId="0"/>
      <p:bldP spid="30" grpId="0"/>
      <p:bldP spid="47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005205" y="2006600"/>
            <a:ext cx="129857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2303780" y="2469515"/>
            <a:ext cx="1181735" cy="63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886460" y="3273425"/>
            <a:ext cx="141732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Lúa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0" y="4208780"/>
            <a:ext cx="378079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0" y="5360670"/>
            <a:ext cx="354393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mây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5953760" y="2006600"/>
            <a:ext cx="295338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Ngói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5540375" y="3202305"/>
            <a:ext cx="378079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6764020" y="5473065"/>
            <a:ext cx="366268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3709035" y="2006600"/>
            <a:ext cx="224472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2529840" y="3658235"/>
            <a:ext cx="1417320" cy="63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>
            <a:off x="2881630" y="4592955"/>
            <a:ext cx="1417320" cy="63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>
            <a:off x="2698750" y="5857875"/>
            <a:ext cx="1417320" cy="63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>
            <a:off x="8294370" y="2390140"/>
            <a:ext cx="1417320" cy="63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>
            <a:off x="8442325" y="3658870"/>
            <a:ext cx="1417320" cy="63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 Box 26"/>
          <p:cNvSpPr txBox="1">
            <a:spLocks noChangeArrowheads="1"/>
          </p:cNvSpPr>
          <p:nvPr/>
        </p:nvSpPr>
        <p:spPr bwMode="auto">
          <a:xfrm>
            <a:off x="4116070" y="3202305"/>
            <a:ext cx="224472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4410075" y="4208780"/>
            <a:ext cx="366268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4410075" y="5473065"/>
            <a:ext cx="318960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ngắt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ext Box 29"/>
          <p:cNvSpPr txBox="1">
            <a:spLocks noChangeArrowheads="1"/>
          </p:cNvSpPr>
          <p:nvPr/>
        </p:nvSpPr>
        <p:spPr bwMode="auto">
          <a:xfrm>
            <a:off x="10069830" y="2005965"/>
            <a:ext cx="224472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Đỏ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Rectangle 30"/>
          <p:cNvSpPr>
            <a:spLocks noChangeArrowheads="1"/>
          </p:cNvSpPr>
          <p:nvPr/>
        </p:nvSpPr>
        <p:spPr bwMode="auto">
          <a:xfrm>
            <a:off x="9859645" y="3202305"/>
            <a:ext cx="348424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Đỏ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ectangle 31"/>
          <p:cNvSpPr>
            <a:spLocks noChangeArrowheads="1"/>
          </p:cNvSpPr>
          <p:nvPr/>
        </p:nvSpPr>
        <p:spPr bwMode="auto">
          <a:xfrm>
            <a:off x="9618345" y="5473065"/>
            <a:ext cx="314769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Đỏ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Line 32"/>
          <p:cNvSpPr>
            <a:spLocks noChangeShapeType="1"/>
          </p:cNvSpPr>
          <p:nvPr/>
        </p:nvSpPr>
        <p:spPr bwMode="auto">
          <a:xfrm>
            <a:off x="9050655" y="5857875"/>
            <a:ext cx="567690" cy="63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31"/>
          <p:cNvSpPr/>
          <p:nvPr/>
        </p:nvSpPr>
        <p:spPr>
          <a:xfrm>
            <a:off x="1504315" y="318135"/>
            <a:ext cx="9754870" cy="1076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5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1031875" y="372745"/>
            <a:ext cx="10311130" cy="59080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 sao bức tranh quê hương của bạn nhỏ rất đẹp? Chọn câu trả lời đúng nhất?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giỏi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c)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mph" presetSubtype="0" fill="hold" nodeType="clickEffect">
                                  <p:stCondLst>
                                    <p:cond delay="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347980" y="1285240"/>
            <a:ext cx="11435080" cy="4467860"/>
          </a:xfrm>
          <a:prstGeom prst="horizontalScroll">
            <a:avLst>
              <a:gd name="adj" fmla="val 12500"/>
            </a:avLst>
          </a:prstGeom>
          <a:solidFill>
            <a:srgbClr val="C6FEF5"/>
          </a:solidFill>
          <a:ln w="9525">
            <a:solidFill>
              <a:srgbClr val="0000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 ca ngợi vẻ đẹp của quê </a:t>
            </a:r>
            <a:r>
              <a:rPr kumimoji="0" lang="vi-VN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 thể hiện tình yêu quê hương tha thiết 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 người bạn nhỏ.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4387215" y="0"/>
            <a:ext cx="3746500" cy="11068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6600" b="1" u="sng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Nội</a:t>
            </a:r>
            <a:r>
              <a:rPr lang="en-US" sz="6600" b="1" u="sng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dung</a:t>
            </a:r>
            <a:r>
              <a:rPr lang="en-US" sz="6600" b="1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74525" cy="7450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699" name="TextBox 5"/>
          <p:cNvSpPr/>
          <p:nvPr/>
        </p:nvSpPr>
        <p:spPr>
          <a:xfrm>
            <a:off x="1792288" y="1773238"/>
            <a:ext cx="9496425" cy="11068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6600" b="1" i="1" dirty="0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Chúc các con học tốt!</a:t>
            </a:r>
            <a:endParaRPr lang="vi-VN" altLang="en-US" i="1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0" dur="1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ldLvl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9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ê hương tươi đẹp _ Viet Nam _ Chip chi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601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508500" y="118967"/>
            <a:ext cx="2870200" cy="6451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u="sng" dirty="0">
                <a:solidFill>
                  <a:srgbClr val="000099"/>
                </a:solidFill>
                <a:latin typeface="Times New Roman" panose="02020603050405020304" pitchFamily="18" charset="0"/>
              </a:rPr>
              <a:t>TẬP ĐỌC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125470" y="763905"/>
            <a:ext cx="9994900" cy="8299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VẼ QUÊ HƯƠNG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437505" y="1493381"/>
            <a:ext cx="5834783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3399"/>
                </a:solidFill>
                <a:latin typeface="Times New Roman" panose="02020603050405020304" pitchFamily="18" charset="0"/>
              </a:rPr>
              <a:t>Định Hải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916"/>
          <a:stretch>
            <a:fillRect/>
          </a:stretch>
        </p:blipFill>
        <p:spPr>
          <a:xfrm>
            <a:off x="1092835" y="1953895"/>
            <a:ext cx="9701530" cy="4995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1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404" y="742769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tư </a:t>
            </a:r>
            <a:r>
              <a:rPr lang="en-US" sz="4000" b="1" dirty="0" err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40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17</a:t>
            </a:r>
            <a:r>
              <a:rPr lang="en-US" sz="40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11</a:t>
            </a:r>
            <a:r>
              <a:rPr lang="en-US" sz="40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2021</a:t>
            </a:r>
          </a:p>
        </p:txBody>
      </p:sp>
      <p:sp>
        <p:nvSpPr>
          <p:cNvPr id="5" name="Rectangle 3"/>
          <p:cNvSpPr/>
          <p:nvPr/>
        </p:nvSpPr>
        <p:spPr>
          <a:xfrm>
            <a:off x="2942045" y="1525270"/>
            <a:ext cx="313436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đọc</a:t>
            </a:r>
            <a:endParaRPr lang="en-US" sz="4000" b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3"/>
          <p:cNvSpPr/>
          <p:nvPr/>
        </p:nvSpPr>
        <p:spPr>
          <a:xfrm>
            <a:off x="2166167" y="2225947"/>
            <a:ext cx="4243342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Vẽ</a:t>
            </a:r>
            <a:r>
              <a:rPr lang="en-US" sz="4000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quê</a:t>
            </a:r>
            <a:r>
              <a:rPr lang="en-US" sz="4000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hương</a:t>
            </a:r>
            <a:endParaRPr lang="en-US" sz="4000" b="1" dirty="0">
              <a:solidFill>
                <a:srgbClr val="FFFF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3"/>
          <p:cNvSpPr/>
          <p:nvPr/>
        </p:nvSpPr>
        <p:spPr>
          <a:xfrm>
            <a:off x="4287838" y="3007317"/>
            <a:ext cx="4295775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Hải</a:t>
            </a:r>
            <a:endParaRPr lang="en-US" sz="4000" b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308350" y="862965"/>
            <a:ext cx="6201410" cy="5077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Bút chì xanh đỏ</a:t>
            </a:r>
          </a:p>
          <a:p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Em gọt hai đầu</a:t>
            </a:r>
          </a:p>
          <a:p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Em thử hai màu</a:t>
            </a:r>
          </a:p>
          <a:p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Xanh tươi, đỏ thắm.</a:t>
            </a:r>
          </a:p>
          <a:p>
            <a:endParaRPr lang="en-US"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460000">
            <a:off x="-317500" y="4345305"/>
            <a:ext cx="3516630" cy="2331720"/>
          </a:xfrm>
          <a:prstGeom prst="rect">
            <a:avLst/>
          </a:prstGeom>
        </p:spPr>
      </p:pic>
      <p:pic>
        <p:nvPicPr>
          <p:cNvPr id="13" name="Content Placeholder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605" y="5114925"/>
            <a:ext cx="2628900" cy="1743075"/>
          </a:xfrm>
          <a:prstGeom prst="rect">
            <a:avLst/>
          </a:prstGeom>
        </p:spPr>
      </p:pic>
      <p:pic>
        <p:nvPicPr>
          <p:cNvPr id="14" name="Content Placeholder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80000" flipV="1">
            <a:off x="-472440" y="-591185"/>
            <a:ext cx="3086100" cy="3552825"/>
          </a:xfrm>
          <a:prstGeom prst="rect">
            <a:avLst/>
          </a:prstGeom>
        </p:spPr>
      </p:pic>
      <p:pic>
        <p:nvPicPr>
          <p:cNvPr id="15" name="Content Placeholder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3100" y="5114925"/>
            <a:ext cx="2628900" cy="1743075"/>
          </a:xfrm>
          <a:prstGeom prst="rect">
            <a:avLst/>
          </a:prstGeom>
        </p:spPr>
      </p:pic>
      <p:pic>
        <p:nvPicPr>
          <p:cNvPr id="16" name="Content Placeholder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5114925"/>
            <a:ext cx="2628900" cy="1743075"/>
          </a:xfrm>
          <a:prstGeom prst="rect">
            <a:avLst/>
          </a:prstGeom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4508500" y="118967"/>
            <a:ext cx="2870200" cy="6451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u="sng" dirty="0">
                <a:solidFill>
                  <a:srgbClr val="000099"/>
                </a:solidFill>
                <a:latin typeface="Times New Roman" panose="02020603050405020304" pitchFamily="18" charset="0"/>
              </a:rPr>
              <a:t>TẬP ĐỌC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3533140" y="862965"/>
            <a:ext cx="9994900" cy="6451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VẼ QUÊ HƯƠNG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6150" y="257810"/>
            <a:ext cx="5932805" cy="634301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156845" y="1595755"/>
            <a:ext cx="5890895" cy="5262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Em vẽ làng xóm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Tre xanh, lúa xanh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Sông máng lượn quanh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Một màu xanh mát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Trời mây bát ngát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Xanh ngắt mùa thu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Xanh màu ước mơ...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666875" y="89122"/>
            <a:ext cx="2870200" cy="6451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u="sng" dirty="0">
                <a:solidFill>
                  <a:srgbClr val="000099"/>
                </a:solidFill>
                <a:latin typeface="Times New Roman" panose="02020603050405020304" pitchFamily="18" charset="0"/>
              </a:rPr>
              <a:t>TẬP ĐỌC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691515" y="833120"/>
            <a:ext cx="9994900" cy="6451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VẼ QUÊ HƯƠNG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666875" y="104997"/>
            <a:ext cx="2870200" cy="6451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u="sng" dirty="0">
                <a:solidFill>
                  <a:srgbClr val="000099"/>
                </a:solidFill>
                <a:latin typeface="Times New Roman" panose="02020603050405020304" pitchFamily="18" charset="0"/>
              </a:rPr>
              <a:t>TẬP ĐỌC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691515" y="848995"/>
            <a:ext cx="9994900" cy="6451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VẼ QUÊ HƯƠNG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08115" y="635"/>
            <a:ext cx="5683885" cy="6857365"/>
          </a:xfrm>
          <a:prstGeom prst="rect">
            <a:avLst/>
          </a:prstGeom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666875" y="857"/>
            <a:ext cx="2870200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 dirty="0">
                <a:solidFill>
                  <a:srgbClr val="000099"/>
                </a:solidFill>
                <a:latin typeface="Times New Roman" panose="02020603050405020304" pitchFamily="18" charset="0"/>
              </a:rPr>
              <a:t>TẬP ĐỌC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098550" y="448945"/>
            <a:ext cx="9994900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VẼ QUÊ HƯƠNG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098550" y="803275"/>
            <a:ext cx="5104765" cy="6185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Em quay đầu đỏ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Vẽ nhà em ở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Mái ngói đỏ tươi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Trường học trên đồi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Em tô đỏ thắm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Cây gạo đầu xóm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Hoa nở chói ngời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A! nắng lên rồi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đỏ chót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Lá cờ Tổ quốc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Bay giữa trời xanh...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916"/>
          <a:stretch>
            <a:fillRect/>
          </a:stretch>
        </p:blipFill>
        <p:spPr>
          <a:xfrm>
            <a:off x="1163320" y="2477770"/>
            <a:ext cx="10092690" cy="438023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422650" y="170815"/>
            <a:ext cx="1011110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Chị ơi bức tranh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Quê ta đẹp quá !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ĐỊNH HẢI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428</Words>
  <Application>Microsoft Office PowerPoint</Application>
  <PresentationFormat>Widescreen</PresentationFormat>
  <Paragraphs>101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HP001 4 hàng</vt:lpstr>
      <vt:lpstr>Times New Roman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Cây gạo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loltntvl@gmail.com</cp:lastModifiedBy>
  <cp:revision>3</cp:revision>
  <dcterms:created xsi:type="dcterms:W3CDTF">2021-11-27T03:52:00Z</dcterms:created>
  <dcterms:modified xsi:type="dcterms:W3CDTF">2021-11-28T17:41:14Z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1033-11.2.0.10152</vt:lpwstr>
  </property>
</Properties>
</file>