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0"/>
            <a:ext cx="12143107" cy="7129167"/>
          </a:xfrm>
          <a:prstGeom prst="rect">
            <a:avLst/>
          </a:prstGeom>
        </p:spPr>
      </p:pic>
      <p:pic>
        <p:nvPicPr>
          <p:cNvPr id="5123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1" y="4964113"/>
            <a:ext cx="5365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图片 7"/>
          <p:cNvSpPr>
            <a:spLocks noChangeAspect="1"/>
          </p:cNvSpPr>
          <p:nvPr/>
        </p:nvSpPr>
        <p:spPr bwMode="auto">
          <a:xfrm>
            <a:off x="9040813" y="3929064"/>
            <a:ext cx="1592262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126" name="图片 9"/>
          <p:cNvSpPr>
            <a:spLocks noChangeAspect="1"/>
          </p:cNvSpPr>
          <p:nvPr/>
        </p:nvSpPr>
        <p:spPr bwMode="auto">
          <a:xfrm>
            <a:off x="1550989" y="1924050"/>
            <a:ext cx="270192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127" name="图片 10"/>
          <p:cNvSpPr>
            <a:spLocks noChangeAspect="1"/>
          </p:cNvSpPr>
          <p:nvPr/>
        </p:nvSpPr>
        <p:spPr bwMode="auto">
          <a:xfrm>
            <a:off x="9540875" y="2233614"/>
            <a:ext cx="10922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128" name="图片 8"/>
          <p:cNvSpPr>
            <a:spLocks noChangeAspect="1"/>
          </p:cNvSpPr>
          <p:nvPr/>
        </p:nvSpPr>
        <p:spPr bwMode="auto">
          <a:xfrm>
            <a:off x="1524000" y="5457826"/>
            <a:ext cx="45053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129" name="图片 13"/>
          <p:cNvSpPr>
            <a:spLocks noChangeAspect="1"/>
          </p:cNvSpPr>
          <p:nvPr/>
        </p:nvSpPr>
        <p:spPr bwMode="auto">
          <a:xfrm>
            <a:off x="5114926" y="4462463"/>
            <a:ext cx="26511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00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0107" y="6260554"/>
            <a:ext cx="441191" cy="441191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017520" y="1179830"/>
            <a:ext cx="684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QUÝ ĐÔN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91435" y="2360930"/>
            <a:ext cx="76987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TẬP ĐỌC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1"/>
          <p:cNvSpPr txBox="1"/>
          <p:nvPr/>
        </p:nvSpPr>
        <p:spPr>
          <a:xfrm>
            <a:off x="397510" y="777240"/>
            <a:ext cx="57245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Luyện đọc</a:t>
            </a:r>
            <a:endParaRPr lang="en-US" altLang="en-US" sz="4000" b="1" dirty="0">
              <a:solidFill>
                <a:schemeClr val="bg1"/>
              </a:solidFill>
              <a:latin typeface="HP001 4 hàng" panose="020B0603050302020204" pitchFamily="34" charset="0"/>
              <a:ea typeface="Times New Roman" panose="02020603050405020304" pitchFamily="18" charset="0"/>
              <a:cs typeface="HP001 4 hàng" panose="020B060305030202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6094095" y="777240"/>
            <a:ext cx="57245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Tìm hiểu bài</a:t>
            </a:r>
            <a:endParaRPr lang="en-US" altLang="en-US" sz="4000" b="1" dirty="0">
              <a:solidFill>
                <a:schemeClr val="bg1"/>
              </a:solidFill>
              <a:latin typeface="HP001 4 hàng" panose="020B0603050302020204" pitchFamily="34" charset="0"/>
              <a:ea typeface="Times New Roman" panose="02020603050405020304" pitchFamily="18" charset="0"/>
              <a:cs typeface="HP001 4 hàng" panose="020B06030503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94095" y="271145"/>
            <a:ext cx="27940" cy="6156325"/>
          </a:xfrm>
          <a:prstGeom prst="line">
            <a:avLst/>
          </a:prstGeom>
          <a:ln w="6667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Box 78"/>
          <p:cNvSpPr txBox="1"/>
          <p:nvPr/>
        </p:nvSpPr>
        <p:spPr>
          <a:xfrm>
            <a:off x="1572102" y="1483965"/>
            <a:ext cx="337439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Ê-ti-ô-pi-a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572102" y="2897475"/>
            <a:ext cx="337439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ch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iêu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đãi</a:t>
            </a:r>
            <a:endParaRPr lang="en-US" sz="4000" b="1" dirty="0" err="1">
              <a:solidFill>
                <a:srgbClr val="FFFF00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572102" y="4396710"/>
            <a:ext cx="337439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th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iêng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l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iêng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572102" y="5856575"/>
            <a:ext cx="337439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kh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âm ph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ục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019290" y="1483995"/>
            <a:ext cx="4203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Ê-ti-ô-pi-a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170420" y="2995930"/>
            <a:ext cx="4203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cung điện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70420" y="4396740"/>
            <a:ext cx="4203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khâm phục</a:t>
            </a:r>
            <a:endParaRPr lang="en-US" sz="4000" b="1" dirty="0" err="1">
              <a:solidFill>
                <a:srgbClr val="FFFF00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136140" y="1391285"/>
            <a:ext cx="2248535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68870" y="1391285"/>
            <a:ext cx="300228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1"/>
          <p:cNvSpPr txBox="1"/>
          <p:nvPr/>
        </p:nvSpPr>
        <p:spPr>
          <a:xfrm>
            <a:off x="6107430" y="777240"/>
            <a:ext cx="57245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Tìm hiểu bài</a:t>
            </a:r>
            <a:endParaRPr lang="en-US" altLang="en-US" sz="4000" b="1" dirty="0">
              <a:solidFill>
                <a:schemeClr val="bg1"/>
              </a:solidFill>
              <a:latin typeface="HP001 4 hàng" panose="020B0603050302020204" pitchFamily="34" charset="0"/>
              <a:ea typeface="Times New Roman" panose="02020603050405020304" pitchFamily="18" charset="0"/>
              <a:cs typeface="HP001 4 hàng" panose="020B06030503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107430" y="271145"/>
            <a:ext cx="27940" cy="6156325"/>
          </a:xfrm>
          <a:prstGeom prst="line">
            <a:avLst/>
          </a:prstGeom>
          <a:ln w="6667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/>
      <p:bldP spid="79" grpId="2"/>
      <p:bldP spid="8" grpId="1"/>
      <p:bldP spid="8" grpId="2"/>
      <p:bldP spid="10" grpId="1"/>
      <p:bldP spid="10" grpId="2"/>
      <p:bldP spid="11" grpId="1"/>
      <p:bldP spid="11" grpId="2"/>
      <p:bldP spid="12" grpId="1"/>
      <p:bldP spid="12" grpId="2"/>
      <p:bldP spid="13" grpId="1"/>
      <p:bldP spid="13" grpId="2"/>
      <p:bldP spid="14" grpId="1"/>
      <p:bldP spid="1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l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" y="243205"/>
            <a:ext cx="5703570" cy="5866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TextBox 4"/>
          <p:cNvSpPr txBox="1"/>
          <p:nvPr/>
        </p:nvSpPr>
        <p:spPr>
          <a:xfrm>
            <a:off x="3810000" y="6109970"/>
            <a:ext cx="4572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Cung điện</a:t>
            </a:r>
          </a:p>
        </p:txBody>
      </p:sp>
      <p:pic>
        <p:nvPicPr>
          <p:cNvPr id="23556" name="Picture 3"/>
          <p:cNvPicPr>
            <a:picLocks noChangeAspect="1"/>
          </p:cNvPicPr>
          <p:nvPr/>
        </p:nvPicPr>
        <p:blipFill>
          <a:blip r:embed="rId3"/>
          <a:srcRect l="26443" t="26796" r="36378" b="28734"/>
          <a:stretch>
            <a:fillRect/>
          </a:stretch>
        </p:blipFill>
        <p:spPr>
          <a:xfrm>
            <a:off x="6670675" y="334645"/>
            <a:ext cx="5294630" cy="5775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cung điện xa xỉ nhất thế giới - cung điện hoàng gia Ả Rập _ VTV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35" y="99060"/>
            <a:ext cx="11884660" cy="6470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/>
          <p:nvPr/>
        </p:nvSpPr>
        <p:spPr>
          <a:xfrm>
            <a:off x="332740" y="2185035"/>
            <a:ext cx="11527155" cy="3138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50825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4830" indent="-2082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36930" indent="-1670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7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73480" indent="-1670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8125" indent="-1670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6600" b="1" dirty="0">
                <a:latin typeface="Times New Roman" panose="02020603050405020304" pitchFamily="18" charset="0"/>
              </a:rPr>
              <a:t>- Ông sai người cạo sạch đất ở đế giày của khách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6600" b="1" dirty="0">
                <a:latin typeface="Times New Roman" panose="02020603050405020304" pitchFamily="18" charset="0"/>
              </a:rPr>
              <a:t> rồi mới để họ xuống tàu trở về nước.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</a:p>
        </p:txBody>
      </p:sp>
      <p:sp>
        <p:nvSpPr>
          <p:cNvPr id="7" name="Text Box 20"/>
          <p:cNvSpPr txBox="1"/>
          <p:nvPr/>
        </p:nvSpPr>
        <p:spPr>
          <a:xfrm>
            <a:off x="1131570" y="751205"/>
            <a:ext cx="91440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50825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3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4830" indent="-2082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36930" indent="-1670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7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173480" indent="-1670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08125" indent="-1670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Luyện đọc câu dài: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/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pic>
          <p:nvPicPr>
            <p:cNvPr id="5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6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3" r="67567"/>
          <a:stretch>
            <a:fillRect/>
          </a:stretch>
        </p:blipFill>
        <p:spPr>
          <a:xfrm>
            <a:off x="4072513" y="526434"/>
            <a:ext cx="7637706" cy="515743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31428" y="2019687"/>
            <a:ext cx="5300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F805D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Tìm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EF805D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EF805D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hiểu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EF805D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EF805D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bài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EF805D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08371" y="980532"/>
            <a:ext cx="10227945" cy="1678940"/>
            <a:chOff x="1642534" y="2567764"/>
            <a:chExt cx="8992345" cy="1678940"/>
          </a:xfrm>
        </p:grpSpPr>
        <p:sp>
          <p:nvSpPr>
            <p:cNvPr id="19" name="任意多边形 35"/>
            <p:cNvSpPr/>
            <p:nvPr/>
          </p:nvSpPr>
          <p:spPr>
            <a:xfrm>
              <a:off x="1642534" y="2567764"/>
              <a:ext cx="8833792" cy="1678940"/>
            </a:xfrm>
            <a:prstGeom prst="wedgeRoundRectCallout">
              <a:avLst>
                <a:gd name="adj1" fmla="val -1722"/>
                <a:gd name="adj2" fmla="val 71116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17212" y="2870024"/>
              <a:ext cx="8717667" cy="1328582"/>
            </a:xfrm>
            <a:prstGeom prst="wedgeRoundRectCallou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3600" b="1" u="sng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Câu hỏi 1:</a:t>
              </a:r>
              <a:r>
                <a:rPr lang="en-US" altLang="en-US" sz="3600" b="1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b="1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Hai người khách được vua Ê-ti-ô-pi-a đón tiếp như thế nào</a:t>
              </a:r>
              <a:r>
                <a:rPr lang="en-US" altLang="en-US" sz="3600" b="1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?</a:t>
              </a:r>
              <a:r>
                <a:rPr lang="en-US" altLang="en-US" sz="3600" b="1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endParaRPr lang="en-US" altLang="en-US" sz="36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170375" y="9600"/>
            <a:ext cx="4490720" cy="92333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bài</a:t>
            </a:r>
            <a:endParaRPr lang="en-US" sz="5400" b="1" dirty="0">
              <a:solidFill>
                <a:srgbClr val="00B0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5438" y="1468281"/>
            <a:ext cx="67818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66750"/>
            <a:ext cx="1626870" cy="1945005"/>
          </a:xfrm>
          <a:prstGeom prst="rect">
            <a:avLst/>
          </a:prstGeom>
        </p:spPr>
      </p:pic>
      <p:pic>
        <p:nvPicPr>
          <p:cNvPr id="20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>
            <a:fillRect/>
          </a:stretch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335" y="-105738"/>
            <a:ext cx="761495" cy="1153895"/>
          </a:xfrm>
          <a:prstGeom prst="rect">
            <a:avLst/>
          </a:prstGeom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743585" y="3594100"/>
            <a:ext cx="11069955" cy="3046095"/>
          </a:xfrm>
          <a:custGeom>
            <a:avLst/>
            <a:gdLst>
              <a:gd name="connsiteX0" fmla="*/ 0 w 10752467"/>
              <a:gd name="connsiteY0" fmla="*/ 0 h 707886"/>
              <a:gd name="connsiteX1" fmla="*/ 779554 w 10752467"/>
              <a:gd name="connsiteY1" fmla="*/ 0 h 707886"/>
              <a:gd name="connsiteX2" fmla="*/ 1236534 w 10752467"/>
              <a:gd name="connsiteY2" fmla="*/ 0 h 707886"/>
              <a:gd name="connsiteX3" fmla="*/ 1908563 w 10752467"/>
              <a:gd name="connsiteY3" fmla="*/ 0 h 707886"/>
              <a:gd name="connsiteX4" fmla="*/ 2580592 w 10752467"/>
              <a:gd name="connsiteY4" fmla="*/ 0 h 707886"/>
              <a:gd name="connsiteX5" fmla="*/ 2930047 w 10752467"/>
              <a:gd name="connsiteY5" fmla="*/ 0 h 707886"/>
              <a:gd name="connsiteX6" fmla="*/ 3387027 w 10752467"/>
              <a:gd name="connsiteY6" fmla="*/ 0 h 707886"/>
              <a:gd name="connsiteX7" fmla="*/ 4059056 w 10752467"/>
              <a:gd name="connsiteY7" fmla="*/ 0 h 707886"/>
              <a:gd name="connsiteX8" fmla="*/ 4408511 w 10752467"/>
              <a:gd name="connsiteY8" fmla="*/ 0 h 707886"/>
              <a:gd name="connsiteX9" fmla="*/ 5080541 w 10752467"/>
              <a:gd name="connsiteY9" fmla="*/ 0 h 707886"/>
              <a:gd name="connsiteX10" fmla="*/ 5645045 w 10752467"/>
              <a:gd name="connsiteY10" fmla="*/ 0 h 707886"/>
              <a:gd name="connsiteX11" fmla="*/ 6317074 w 10752467"/>
              <a:gd name="connsiteY11" fmla="*/ 0 h 707886"/>
              <a:gd name="connsiteX12" fmla="*/ 7096628 w 10752467"/>
              <a:gd name="connsiteY12" fmla="*/ 0 h 707886"/>
              <a:gd name="connsiteX13" fmla="*/ 7553608 w 10752467"/>
              <a:gd name="connsiteY13" fmla="*/ 0 h 707886"/>
              <a:gd name="connsiteX14" fmla="*/ 8333162 w 10752467"/>
              <a:gd name="connsiteY14" fmla="*/ 0 h 707886"/>
              <a:gd name="connsiteX15" fmla="*/ 8790142 w 10752467"/>
              <a:gd name="connsiteY15" fmla="*/ 0 h 707886"/>
              <a:gd name="connsiteX16" fmla="*/ 9677220 w 10752467"/>
              <a:gd name="connsiteY16" fmla="*/ 0 h 707886"/>
              <a:gd name="connsiteX17" fmla="*/ 10752467 w 10752467"/>
              <a:gd name="connsiteY17" fmla="*/ 0 h 707886"/>
              <a:gd name="connsiteX18" fmla="*/ 10752467 w 10752467"/>
              <a:gd name="connsiteY18" fmla="*/ 353943 h 707886"/>
              <a:gd name="connsiteX19" fmla="*/ 10752467 w 10752467"/>
              <a:gd name="connsiteY19" fmla="*/ 707886 h 707886"/>
              <a:gd name="connsiteX20" fmla="*/ 9865388 w 10752467"/>
              <a:gd name="connsiteY20" fmla="*/ 707886 h 707886"/>
              <a:gd name="connsiteX21" fmla="*/ 8978310 w 10752467"/>
              <a:gd name="connsiteY21" fmla="*/ 707886 h 707886"/>
              <a:gd name="connsiteX22" fmla="*/ 8521330 w 10752467"/>
              <a:gd name="connsiteY22" fmla="*/ 707886 h 707886"/>
              <a:gd name="connsiteX23" fmla="*/ 7741776 w 10752467"/>
              <a:gd name="connsiteY23" fmla="*/ 707886 h 707886"/>
              <a:gd name="connsiteX24" fmla="*/ 7284796 w 10752467"/>
              <a:gd name="connsiteY24" fmla="*/ 707886 h 707886"/>
              <a:gd name="connsiteX25" fmla="*/ 6935341 w 10752467"/>
              <a:gd name="connsiteY25" fmla="*/ 707886 h 707886"/>
              <a:gd name="connsiteX26" fmla="*/ 6370837 w 10752467"/>
              <a:gd name="connsiteY26" fmla="*/ 707886 h 707886"/>
              <a:gd name="connsiteX27" fmla="*/ 5913857 w 10752467"/>
              <a:gd name="connsiteY27" fmla="*/ 707886 h 707886"/>
              <a:gd name="connsiteX28" fmla="*/ 5134303 w 10752467"/>
              <a:gd name="connsiteY28" fmla="*/ 707886 h 707886"/>
              <a:gd name="connsiteX29" fmla="*/ 4569798 w 10752467"/>
              <a:gd name="connsiteY29" fmla="*/ 707886 h 707886"/>
              <a:gd name="connsiteX30" fmla="*/ 3682720 w 10752467"/>
              <a:gd name="connsiteY30" fmla="*/ 707886 h 707886"/>
              <a:gd name="connsiteX31" fmla="*/ 3333265 w 10752467"/>
              <a:gd name="connsiteY31" fmla="*/ 707886 h 707886"/>
              <a:gd name="connsiteX32" fmla="*/ 2876285 w 10752467"/>
              <a:gd name="connsiteY32" fmla="*/ 707886 h 707886"/>
              <a:gd name="connsiteX33" fmla="*/ 2096731 w 10752467"/>
              <a:gd name="connsiteY33" fmla="*/ 707886 h 707886"/>
              <a:gd name="connsiteX34" fmla="*/ 1317177 w 10752467"/>
              <a:gd name="connsiteY34" fmla="*/ 707886 h 707886"/>
              <a:gd name="connsiteX35" fmla="*/ 645148 w 10752467"/>
              <a:gd name="connsiteY35" fmla="*/ 707886 h 707886"/>
              <a:gd name="connsiteX36" fmla="*/ 0 w 10752467"/>
              <a:gd name="connsiteY36" fmla="*/ 707886 h 707886"/>
              <a:gd name="connsiteX37" fmla="*/ 0 w 10752467"/>
              <a:gd name="connsiteY37" fmla="*/ 361022 h 707886"/>
              <a:gd name="connsiteX38" fmla="*/ 0 w 10752467"/>
              <a:gd name="connsiteY3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52467" h="707886" fill="none" extrusionOk="0">
                <a:moveTo>
                  <a:pt x="0" y="0"/>
                </a:moveTo>
                <a:cubicBezTo>
                  <a:pt x="258803" y="36285"/>
                  <a:pt x="516046" y="2983"/>
                  <a:pt x="779554" y="0"/>
                </a:cubicBezTo>
                <a:cubicBezTo>
                  <a:pt x="1043062" y="-2983"/>
                  <a:pt x="1025262" y="-12627"/>
                  <a:pt x="1236534" y="0"/>
                </a:cubicBezTo>
                <a:cubicBezTo>
                  <a:pt x="1447806" y="12627"/>
                  <a:pt x="1615910" y="-26259"/>
                  <a:pt x="1908563" y="0"/>
                </a:cubicBezTo>
                <a:cubicBezTo>
                  <a:pt x="2201216" y="26259"/>
                  <a:pt x="2401206" y="-12280"/>
                  <a:pt x="2580592" y="0"/>
                </a:cubicBezTo>
                <a:cubicBezTo>
                  <a:pt x="2759978" y="12280"/>
                  <a:pt x="2856582" y="-14340"/>
                  <a:pt x="2930047" y="0"/>
                </a:cubicBezTo>
                <a:cubicBezTo>
                  <a:pt x="3003512" y="14340"/>
                  <a:pt x="3200675" y="-16421"/>
                  <a:pt x="3387027" y="0"/>
                </a:cubicBezTo>
                <a:cubicBezTo>
                  <a:pt x="3573379" y="16421"/>
                  <a:pt x="3737714" y="-27949"/>
                  <a:pt x="4059056" y="0"/>
                </a:cubicBezTo>
                <a:cubicBezTo>
                  <a:pt x="4380398" y="27949"/>
                  <a:pt x="4284522" y="-9268"/>
                  <a:pt x="4408511" y="0"/>
                </a:cubicBezTo>
                <a:cubicBezTo>
                  <a:pt x="4532501" y="9268"/>
                  <a:pt x="4757712" y="8653"/>
                  <a:pt x="5080541" y="0"/>
                </a:cubicBezTo>
                <a:cubicBezTo>
                  <a:pt x="5403370" y="-8653"/>
                  <a:pt x="5376932" y="16235"/>
                  <a:pt x="5645045" y="0"/>
                </a:cubicBezTo>
                <a:cubicBezTo>
                  <a:pt x="5913158" y="-16235"/>
                  <a:pt x="6091307" y="18465"/>
                  <a:pt x="6317074" y="0"/>
                </a:cubicBezTo>
                <a:cubicBezTo>
                  <a:pt x="6542841" y="-18465"/>
                  <a:pt x="6891796" y="3285"/>
                  <a:pt x="7096628" y="0"/>
                </a:cubicBezTo>
                <a:cubicBezTo>
                  <a:pt x="7301460" y="-3285"/>
                  <a:pt x="7424076" y="-18782"/>
                  <a:pt x="7553608" y="0"/>
                </a:cubicBezTo>
                <a:cubicBezTo>
                  <a:pt x="7683140" y="18782"/>
                  <a:pt x="7980027" y="-24854"/>
                  <a:pt x="8333162" y="0"/>
                </a:cubicBezTo>
                <a:cubicBezTo>
                  <a:pt x="8686297" y="24854"/>
                  <a:pt x="8689907" y="-4513"/>
                  <a:pt x="8790142" y="0"/>
                </a:cubicBezTo>
                <a:cubicBezTo>
                  <a:pt x="8890377" y="4513"/>
                  <a:pt x="9347630" y="-13135"/>
                  <a:pt x="9677220" y="0"/>
                </a:cubicBezTo>
                <a:cubicBezTo>
                  <a:pt x="10006810" y="13135"/>
                  <a:pt x="10504305" y="15371"/>
                  <a:pt x="10752467" y="0"/>
                </a:cubicBezTo>
                <a:cubicBezTo>
                  <a:pt x="10755650" y="82720"/>
                  <a:pt x="10761433" y="201539"/>
                  <a:pt x="10752467" y="353943"/>
                </a:cubicBezTo>
                <a:cubicBezTo>
                  <a:pt x="10743501" y="506347"/>
                  <a:pt x="10741366" y="633695"/>
                  <a:pt x="10752467" y="707886"/>
                </a:cubicBezTo>
                <a:cubicBezTo>
                  <a:pt x="10488981" y="682204"/>
                  <a:pt x="10135918" y="740932"/>
                  <a:pt x="9865388" y="707886"/>
                </a:cubicBezTo>
                <a:cubicBezTo>
                  <a:pt x="9594858" y="674840"/>
                  <a:pt x="9287619" y="711426"/>
                  <a:pt x="8978310" y="707886"/>
                </a:cubicBezTo>
                <a:cubicBezTo>
                  <a:pt x="8669001" y="704346"/>
                  <a:pt x="8731313" y="704242"/>
                  <a:pt x="8521330" y="707886"/>
                </a:cubicBezTo>
                <a:cubicBezTo>
                  <a:pt x="8311347" y="711530"/>
                  <a:pt x="8115092" y="673368"/>
                  <a:pt x="7741776" y="707886"/>
                </a:cubicBezTo>
                <a:cubicBezTo>
                  <a:pt x="7368460" y="742404"/>
                  <a:pt x="7428363" y="708940"/>
                  <a:pt x="7284796" y="707886"/>
                </a:cubicBezTo>
                <a:cubicBezTo>
                  <a:pt x="7141229" y="706832"/>
                  <a:pt x="7093831" y="708391"/>
                  <a:pt x="6935341" y="707886"/>
                </a:cubicBezTo>
                <a:cubicBezTo>
                  <a:pt x="6776851" y="707381"/>
                  <a:pt x="6650390" y="699281"/>
                  <a:pt x="6370837" y="707886"/>
                </a:cubicBezTo>
                <a:cubicBezTo>
                  <a:pt x="6091284" y="716491"/>
                  <a:pt x="6137191" y="689969"/>
                  <a:pt x="5913857" y="707886"/>
                </a:cubicBezTo>
                <a:cubicBezTo>
                  <a:pt x="5690523" y="725803"/>
                  <a:pt x="5441924" y="733252"/>
                  <a:pt x="5134303" y="707886"/>
                </a:cubicBezTo>
                <a:cubicBezTo>
                  <a:pt x="4826682" y="682520"/>
                  <a:pt x="4802610" y="716964"/>
                  <a:pt x="4569798" y="707886"/>
                </a:cubicBezTo>
                <a:cubicBezTo>
                  <a:pt x="4336986" y="698808"/>
                  <a:pt x="4022662" y="732267"/>
                  <a:pt x="3682720" y="707886"/>
                </a:cubicBezTo>
                <a:cubicBezTo>
                  <a:pt x="3342778" y="683505"/>
                  <a:pt x="3494566" y="715552"/>
                  <a:pt x="3333265" y="707886"/>
                </a:cubicBezTo>
                <a:cubicBezTo>
                  <a:pt x="3171965" y="700220"/>
                  <a:pt x="3059437" y="723944"/>
                  <a:pt x="2876285" y="707886"/>
                </a:cubicBezTo>
                <a:cubicBezTo>
                  <a:pt x="2693133" y="691828"/>
                  <a:pt x="2280363" y="734579"/>
                  <a:pt x="2096731" y="707886"/>
                </a:cubicBezTo>
                <a:cubicBezTo>
                  <a:pt x="1913099" y="681193"/>
                  <a:pt x="1589174" y="740151"/>
                  <a:pt x="1317177" y="707886"/>
                </a:cubicBezTo>
                <a:cubicBezTo>
                  <a:pt x="1045180" y="675621"/>
                  <a:pt x="811567" y="723598"/>
                  <a:pt x="645148" y="707886"/>
                </a:cubicBezTo>
                <a:cubicBezTo>
                  <a:pt x="478729" y="692174"/>
                  <a:pt x="178684" y="699208"/>
                  <a:pt x="0" y="707886"/>
                </a:cubicBezTo>
                <a:cubicBezTo>
                  <a:pt x="-7705" y="578272"/>
                  <a:pt x="14108" y="522477"/>
                  <a:pt x="0" y="361022"/>
                </a:cubicBezTo>
                <a:cubicBezTo>
                  <a:pt x="-14108" y="199567"/>
                  <a:pt x="2277" y="124083"/>
                  <a:pt x="0" y="0"/>
                </a:cubicBezTo>
                <a:close/>
              </a:path>
              <a:path w="10752467" h="707886" stroke="0" extrusionOk="0">
                <a:moveTo>
                  <a:pt x="0" y="0"/>
                </a:moveTo>
                <a:cubicBezTo>
                  <a:pt x="128902" y="-27588"/>
                  <a:pt x="393435" y="1072"/>
                  <a:pt x="564505" y="0"/>
                </a:cubicBezTo>
                <a:cubicBezTo>
                  <a:pt x="735575" y="-1072"/>
                  <a:pt x="1105187" y="3238"/>
                  <a:pt x="1451583" y="0"/>
                </a:cubicBezTo>
                <a:cubicBezTo>
                  <a:pt x="1797979" y="-3238"/>
                  <a:pt x="2019473" y="33528"/>
                  <a:pt x="2231137" y="0"/>
                </a:cubicBezTo>
                <a:cubicBezTo>
                  <a:pt x="2442801" y="-33528"/>
                  <a:pt x="2799877" y="-12221"/>
                  <a:pt x="3118215" y="0"/>
                </a:cubicBezTo>
                <a:cubicBezTo>
                  <a:pt x="3436553" y="12221"/>
                  <a:pt x="3440174" y="-23999"/>
                  <a:pt x="3682720" y="0"/>
                </a:cubicBezTo>
                <a:cubicBezTo>
                  <a:pt x="3925266" y="23999"/>
                  <a:pt x="3916057" y="-16817"/>
                  <a:pt x="4032175" y="0"/>
                </a:cubicBezTo>
                <a:cubicBezTo>
                  <a:pt x="4148294" y="16817"/>
                  <a:pt x="4293673" y="5631"/>
                  <a:pt x="4489155" y="0"/>
                </a:cubicBezTo>
                <a:cubicBezTo>
                  <a:pt x="4684637" y="-5631"/>
                  <a:pt x="4732751" y="-10668"/>
                  <a:pt x="4838610" y="0"/>
                </a:cubicBezTo>
                <a:cubicBezTo>
                  <a:pt x="4944470" y="10668"/>
                  <a:pt x="5473527" y="-42661"/>
                  <a:pt x="5725689" y="0"/>
                </a:cubicBezTo>
                <a:cubicBezTo>
                  <a:pt x="5977851" y="42661"/>
                  <a:pt x="6198247" y="-23909"/>
                  <a:pt x="6397718" y="0"/>
                </a:cubicBezTo>
                <a:cubicBezTo>
                  <a:pt x="6597189" y="23909"/>
                  <a:pt x="6764802" y="2820"/>
                  <a:pt x="6962222" y="0"/>
                </a:cubicBezTo>
                <a:cubicBezTo>
                  <a:pt x="7159642" y="-2820"/>
                  <a:pt x="7290829" y="14592"/>
                  <a:pt x="7419202" y="0"/>
                </a:cubicBezTo>
                <a:cubicBezTo>
                  <a:pt x="7547575" y="-14592"/>
                  <a:pt x="7749092" y="3958"/>
                  <a:pt x="7983707" y="0"/>
                </a:cubicBezTo>
                <a:cubicBezTo>
                  <a:pt x="8218323" y="-3958"/>
                  <a:pt x="8303396" y="-17435"/>
                  <a:pt x="8548211" y="0"/>
                </a:cubicBezTo>
                <a:cubicBezTo>
                  <a:pt x="8793026" y="17435"/>
                  <a:pt x="8783300" y="-7466"/>
                  <a:pt x="8897666" y="0"/>
                </a:cubicBezTo>
                <a:cubicBezTo>
                  <a:pt x="9012032" y="7466"/>
                  <a:pt x="9489305" y="-1060"/>
                  <a:pt x="9784745" y="0"/>
                </a:cubicBezTo>
                <a:cubicBezTo>
                  <a:pt x="10080185" y="1060"/>
                  <a:pt x="10272124" y="36110"/>
                  <a:pt x="10752467" y="0"/>
                </a:cubicBezTo>
                <a:cubicBezTo>
                  <a:pt x="10744902" y="135915"/>
                  <a:pt x="10745015" y="276379"/>
                  <a:pt x="10752467" y="361022"/>
                </a:cubicBezTo>
                <a:cubicBezTo>
                  <a:pt x="10759919" y="445665"/>
                  <a:pt x="10762663" y="556826"/>
                  <a:pt x="10752467" y="707886"/>
                </a:cubicBezTo>
                <a:cubicBezTo>
                  <a:pt x="10560652" y="700255"/>
                  <a:pt x="10504744" y="703719"/>
                  <a:pt x="10295487" y="707886"/>
                </a:cubicBezTo>
                <a:cubicBezTo>
                  <a:pt x="10086230" y="712053"/>
                  <a:pt x="9961660" y="721219"/>
                  <a:pt x="9838507" y="707886"/>
                </a:cubicBezTo>
                <a:cubicBezTo>
                  <a:pt x="9715354" y="694553"/>
                  <a:pt x="9268402" y="718209"/>
                  <a:pt x="9058953" y="707886"/>
                </a:cubicBezTo>
                <a:cubicBezTo>
                  <a:pt x="8849504" y="697563"/>
                  <a:pt x="8722330" y="718597"/>
                  <a:pt x="8494449" y="707886"/>
                </a:cubicBezTo>
                <a:cubicBezTo>
                  <a:pt x="8266568" y="697175"/>
                  <a:pt x="7835570" y="698883"/>
                  <a:pt x="7607370" y="707886"/>
                </a:cubicBezTo>
                <a:cubicBezTo>
                  <a:pt x="7379170" y="716889"/>
                  <a:pt x="7304887" y="711060"/>
                  <a:pt x="7042866" y="707886"/>
                </a:cubicBezTo>
                <a:cubicBezTo>
                  <a:pt x="6780845" y="704712"/>
                  <a:pt x="6396166" y="668183"/>
                  <a:pt x="6155787" y="707886"/>
                </a:cubicBezTo>
                <a:cubicBezTo>
                  <a:pt x="5915408" y="747589"/>
                  <a:pt x="5504840" y="668800"/>
                  <a:pt x="5268709" y="707886"/>
                </a:cubicBezTo>
                <a:cubicBezTo>
                  <a:pt x="5032578" y="746972"/>
                  <a:pt x="5040314" y="724416"/>
                  <a:pt x="4919254" y="707886"/>
                </a:cubicBezTo>
                <a:cubicBezTo>
                  <a:pt x="4798194" y="691356"/>
                  <a:pt x="4330508" y="731441"/>
                  <a:pt x="4139700" y="707886"/>
                </a:cubicBezTo>
                <a:cubicBezTo>
                  <a:pt x="3948892" y="684331"/>
                  <a:pt x="3762408" y="704548"/>
                  <a:pt x="3575195" y="707886"/>
                </a:cubicBezTo>
                <a:cubicBezTo>
                  <a:pt x="3387983" y="711224"/>
                  <a:pt x="3275536" y="697238"/>
                  <a:pt x="3118215" y="707886"/>
                </a:cubicBezTo>
                <a:cubicBezTo>
                  <a:pt x="2960894" y="718534"/>
                  <a:pt x="2942470" y="713898"/>
                  <a:pt x="2768760" y="707886"/>
                </a:cubicBezTo>
                <a:cubicBezTo>
                  <a:pt x="2595051" y="701874"/>
                  <a:pt x="2211312" y="700831"/>
                  <a:pt x="1989206" y="707886"/>
                </a:cubicBezTo>
                <a:cubicBezTo>
                  <a:pt x="1767100" y="714941"/>
                  <a:pt x="1577614" y="711195"/>
                  <a:pt x="1424702" y="707886"/>
                </a:cubicBezTo>
                <a:cubicBezTo>
                  <a:pt x="1271790" y="704577"/>
                  <a:pt x="908350" y="712546"/>
                  <a:pt x="645148" y="707886"/>
                </a:cubicBezTo>
                <a:cubicBezTo>
                  <a:pt x="381946" y="703226"/>
                  <a:pt x="297525" y="697218"/>
                  <a:pt x="0" y="707886"/>
                </a:cubicBezTo>
                <a:cubicBezTo>
                  <a:pt x="-3803" y="564182"/>
                  <a:pt x="14532" y="447872"/>
                  <a:pt x="0" y="375180"/>
                </a:cubicBezTo>
                <a:cubicBezTo>
                  <a:pt x="-14532" y="302488"/>
                  <a:pt x="12223" y="144200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buNone/>
            </a:pP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Hai người khách được vua Ê-ti-ô-pi-a đón tiếp rất nồng hậu: vua mời họ v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 cung điện, mở tiệc chiêu đãi, tặng nhiều vật quý.</a:t>
            </a:r>
            <a:endParaRPr lang="en-US" sz="4800" b="1" noProof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8" grpId="0" bldLvl="0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008371" y="980532"/>
            <a:ext cx="10227945" cy="1678940"/>
            <a:chOff x="1642534" y="2567764"/>
            <a:chExt cx="8992345" cy="1678940"/>
          </a:xfrm>
        </p:grpSpPr>
        <p:sp>
          <p:nvSpPr>
            <p:cNvPr id="19" name="任意多边形 35"/>
            <p:cNvSpPr/>
            <p:nvPr/>
          </p:nvSpPr>
          <p:spPr>
            <a:xfrm>
              <a:off x="1642534" y="2567764"/>
              <a:ext cx="8833792" cy="1678940"/>
            </a:xfrm>
            <a:prstGeom prst="wedgeRoundRectCallout">
              <a:avLst>
                <a:gd name="adj1" fmla="val -1722"/>
                <a:gd name="adj2" fmla="val 71116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17212" y="2870024"/>
              <a:ext cx="8717667" cy="1321818"/>
            </a:xfrm>
            <a:prstGeom prst="wedgeRoundRectCallou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en-US" altLang="en-US" sz="3600" b="1" u="sng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Câu hỏi 2:</a:t>
              </a:r>
              <a:r>
                <a:rPr sz="3600" b="1" dirty="0">
                  <a:solidFill>
                    <a:schemeClr val="tx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Khi khách sắp xuống t</a:t>
              </a:r>
              <a:r>
                <a:rPr sz="3600" b="1" dirty="0">
                  <a:solidFill>
                    <a:schemeClr val="tx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à</a:t>
              </a:r>
              <a:r>
                <a:rPr sz="3600" b="1" dirty="0">
                  <a:solidFill>
                    <a:schemeClr val="tx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u, có điều gì bất ngờ xảy ra ?</a:t>
              </a:r>
              <a:endParaRPr lang="en-US" altLang="en-US" sz="3600" b="1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170375" y="9600"/>
            <a:ext cx="4490720" cy="92333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bài</a:t>
            </a:r>
            <a:endParaRPr lang="en-US" sz="5400" b="1" dirty="0">
              <a:solidFill>
                <a:srgbClr val="00B0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5438" y="1468281"/>
            <a:ext cx="67818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66750"/>
            <a:ext cx="1626870" cy="1945005"/>
          </a:xfrm>
          <a:prstGeom prst="rect">
            <a:avLst/>
          </a:prstGeom>
        </p:spPr>
      </p:pic>
      <p:pic>
        <p:nvPicPr>
          <p:cNvPr id="20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>
            <a:fillRect/>
          </a:stretch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335" y="-105738"/>
            <a:ext cx="761495" cy="1153895"/>
          </a:xfrm>
          <a:prstGeom prst="rect">
            <a:avLst/>
          </a:prstGeom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743585" y="3594100"/>
            <a:ext cx="11069955" cy="3046095"/>
          </a:xfrm>
          <a:custGeom>
            <a:avLst/>
            <a:gdLst>
              <a:gd name="connsiteX0" fmla="*/ 0 w 10752467"/>
              <a:gd name="connsiteY0" fmla="*/ 0 h 707886"/>
              <a:gd name="connsiteX1" fmla="*/ 779554 w 10752467"/>
              <a:gd name="connsiteY1" fmla="*/ 0 h 707886"/>
              <a:gd name="connsiteX2" fmla="*/ 1236534 w 10752467"/>
              <a:gd name="connsiteY2" fmla="*/ 0 h 707886"/>
              <a:gd name="connsiteX3" fmla="*/ 1908563 w 10752467"/>
              <a:gd name="connsiteY3" fmla="*/ 0 h 707886"/>
              <a:gd name="connsiteX4" fmla="*/ 2580592 w 10752467"/>
              <a:gd name="connsiteY4" fmla="*/ 0 h 707886"/>
              <a:gd name="connsiteX5" fmla="*/ 2930047 w 10752467"/>
              <a:gd name="connsiteY5" fmla="*/ 0 h 707886"/>
              <a:gd name="connsiteX6" fmla="*/ 3387027 w 10752467"/>
              <a:gd name="connsiteY6" fmla="*/ 0 h 707886"/>
              <a:gd name="connsiteX7" fmla="*/ 4059056 w 10752467"/>
              <a:gd name="connsiteY7" fmla="*/ 0 h 707886"/>
              <a:gd name="connsiteX8" fmla="*/ 4408511 w 10752467"/>
              <a:gd name="connsiteY8" fmla="*/ 0 h 707886"/>
              <a:gd name="connsiteX9" fmla="*/ 5080541 w 10752467"/>
              <a:gd name="connsiteY9" fmla="*/ 0 h 707886"/>
              <a:gd name="connsiteX10" fmla="*/ 5645045 w 10752467"/>
              <a:gd name="connsiteY10" fmla="*/ 0 h 707886"/>
              <a:gd name="connsiteX11" fmla="*/ 6317074 w 10752467"/>
              <a:gd name="connsiteY11" fmla="*/ 0 h 707886"/>
              <a:gd name="connsiteX12" fmla="*/ 7096628 w 10752467"/>
              <a:gd name="connsiteY12" fmla="*/ 0 h 707886"/>
              <a:gd name="connsiteX13" fmla="*/ 7553608 w 10752467"/>
              <a:gd name="connsiteY13" fmla="*/ 0 h 707886"/>
              <a:gd name="connsiteX14" fmla="*/ 8333162 w 10752467"/>
              <a:gd name="connsiteY14" fmla="*/ 0 h 707886"/>
              <a:gd name="connsiteX15" fmla="*/ 8790142 w 10752467"/>
              <a:gd name="connsiteY15" fmla="*/ 0 h 707886"/>
              <a:gd name="connsiteX16" fmla="*/ 9677220 w 10752467"/>
              <a:gd name="connsiteY16" fmla="*/ 0 h 707886"/>
              <a:gd name="connsiteX17" fmla="*/ 10752467 w 10752467"/>
              <a:gd name="connsiteY17" fmla="*/ 0 h 707886"/>
              <a:gd name="connsiteX18" fmla="*/ 10752467 w 10752467"/>
              <a:gd name="connsiteY18" fmla="*/ 353943 h 707886"/>
              <a:gd name="connsiteX19" fmla="*/ 10752467 w 10752467"/>
              <a:gd name="connsiteY19" fmla="*/ 707886 h 707886"/>
              <a:gd name="connsiteX20" fmla="*/ 9865388 w 10752467"/>
              <a:gd name="connsiteY20" fmla="*/ 707886 h 707886"/>
              <a:gd name="connsiteX21" fmla="*/ 8978310 w 10752467"/>
              <a:gd name="connsiteY21" fmla="*/ 707886 h 707886"/>
              <a:gd name="connsiteX22" fmla="*/ 8521330 w 10752467"/>
              <a:gd name="connsiteY22" fmla="*/ 707886 h 707886"/>
              <a:gd name="connsiteX23" fmla="*/ 7741776 w 10752467"/>
              <a:gd name="connsiteY23" fmla="*/ 707886 h 707886"/>
              <a:gd name="connsiteX24" fmla="*/ 7284796 w 10752467"/>
              <a:gd name="connsiteY24" fmla="*/ 707886 h 707886"/>
              <a:gd name="connsiteX25" fmla="*/ 6935341 w 10752467"/>
              <a:gd name="connsiteY25" fmla="*/ 707886 h 707886"/>
              <a:gd name="connsiteX26" fmla="*/ 6370837 w 10752467"/>
              <a:gd name="connsiteY26" fmla="*/ 707886 h 707886"/>
              <a:gd name="connsiteX27" fmla="*/ 5913857 w 10752467"/>
              <a:gd name="connsiteY27" fmla="*/ 707886 h 707886"/>
              <a:gd name="connsiteX28" fmla="*/ 5134303 w 10752467"/>
              <a:gd name="connsiteY28" fmla="*/ 707886 h 707886"/>
              <a:gd name="connsiteX29" fmla="*/ 4569798 w 10752467"/>
              <a:gd name="connsiteY29" fmla="*/ 707886 h 707886"/>
              <a:gd name="connsiteX30" fmla="*/ 3682720 w 10752467"/>
              <a:gd name="connsiteY30" fmla="*/ 707886 h 707886"/>
              <a:gd name="connsiteX31" fmla="*/ 3333265 w 10752467"/>
              <a:gd name="connsiteY31" fmla="*/ 707886 h 707886"/>
              <a:gd name="connsiteX32" fmla="*/ 2876285 w 10752467"/>
              <a:gd name="connsiteY32" fmla="*/ 707886 h 707886"/>
              <a:gd name="connsiteX33" fmla="*/ 2096731 w 10752467"/>
              <a:gd name="connsiteY33" fmla="*/ 707886 h 707886"/>
              <a:gd name="connsiteX34" fmla="*/ 1317177 w 10752467"/>
              <a:gd name="connsiteY34" fmla="*/ 707886 h 707886"/>
              <a:gd name="connsiteX35" fmla="*/ 645148 w 10752467"/>
              <a:gd name="connsiteY35" fmla="*/ 707886 h 707886"/>
              <a:gd name="connsiteX36" fmla="*/ 0 w 10752467"/>
              <a:gd name="connsiteY36" fmla="*/ 707886 h 707886"/>
              <a:gd name="connsiteX37" fmla="*/ 0 w 10752467"/>
              <a:gd name="connsiteY37" fmla="*/ 361022 h 707886"/>
              <a:gd name="connsiteX38" fmla="*/ 0 w 10752467"/>
              <a:gd name="connsiteY3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52467" h="707886" fill="none" extrusionOk="0">
                <a:moveTo>
                  <a:pt x="0" y="0"/>
                </a:moveTo>
                <a:cubicBezTo>
                  <a:pt x="258803" y="36285"/>
                  <a:pt x="516046" y="2983"/>
                  <a:pt x="779554" y="0"/>
                </a:cubicBezTo>
                <a:cubicBezTo>
                  <a:pt x="1043062" y="-2983"/>
                  <a:pt x="1025262" y="-12627"/>
                  <a:pt x="1236534" y="0"/>
                </a:cubicBezTo>
                <a:cubicBezTo>
                  <a:pt x="1447806" y="12627"/>
                  <a:pt x="1615910" y="-26259"/>
                  <a:pt x="1908563" y="0"/>
                </a:cubicBezTo>
                <a:cubicBezTo>
                  <a:pt x="2201216" y="26259"/>
                  <a:pt x="2401206" y="-12280"/>
                  <a:pt x="2580592" y="0"/>
                </a:cubicBezTo>
                <a:cubicBezTo>
                  <a:pt x="2759978" y="12280"/>
                  <a:pt x="2856582" y="-14340"/>
                  <a:pt x="2930047" y="0"/>
                </a:cubicBezTo>
                <a:cubicBezTo>
                  <a:pt x="3003512" y="14340"/>
                  <a:pt x="3200675" y="-16421"/>
                  <a:pt x="3387027" y="0"/>
                </a:cubicBezTo>
                <a:cubicBezTo>
                  <a:pt x="3573379" y="16421"/>
                  <a:pt x="3737714" y="-27949"/>
                  <a:pt x="4059056" y="0"/>
                </a:cubicBezTo>
                <a:cubicBezTo>
                  <a:pt x="4380398" y="27949"/>
                  <a:pt x="4284522" y="-9268"/>
                  <a:pt x="4408511" y="0"/>
                </a:cubicBezTo>
                <a:cubicBezTo>
                  <a:pt x="4532501" y="9268"/>
                  <a:pt x="4757712" y="8653"/>
                  <a:pt x="5080541" y="0"/>
                </a:cubicBezTo>
                <a:cubicBezTo>
                  <a:pt x="5403370" y="-8653"/>
                  <a:pt x="5376932" y="16235"/>
                  <a:pt x="5645045" y="0"/>
                </a:cubicBezTo>
                <a:cubicBezTo>
                  <a:pt x="5913158" y="-16235"/>
                  <a:pt x="6091307" y="18465"/>
                  <a:pt x="6317074" y="0"/>
                </a:cubicBezTo>
                <a:cubicBezTo>
                  <a:pt x="6542841" y="-18465"/>
                  <a:pt x="6891796" y="3285"/>
                  <a:pt x="7096628" y="0"/>
                </a:cubicBezTo>
                <a:cubicBezTo>
                  <a:pt x="7301460" y="-3285"/>
                  <a:pt x="7424076" y="-18782"/>
                  <a:pt x="7553608" y="0"/>
                </a:cubicBezTo>
                <a:cubicBezTo>
                  <a:pt x="7683140" y="18782"/>
                  <a:pt x="7980027" y="-24854"/>
                  <a:pt x="8333162" y="0"/>
                </a:cubicBezTo>
                <a:cubicBezTo>
                  <a:pt x="8686297" y="24854"/>
                  <a:pt x="8689907" y="-4513"/>
                  <a:pt x="8790142" y="0"/>
                </a:cubicBezTo>
                <a:cubicBezTo>
                  <a:pt x="8890377" y="4513"/>
                  <a:pt x="9347630" y="-13135"/>
                  <a:pt x="9677220" y="0"/>
                </a:cubicBezTo>
                <a:cubicBezTo>
                  <a:pt x="10006810" y="13135"/>
                  <a:pt x="10504305" y="15371"/>
                  <a:pt x="10752467" y="0"/>
                </a:cubicBezTo>
                <a:cubicBezTo>
                  <a:pt x="10755650" y="82720"/>
                  <a:pt x="10761433" y="201539"/>
                  <a:pt x="10752467" y="353943"/>
                </a:cubicBezTo>
                <a:cubicBezTo>
                  <a:pt x="10743501" y="506347"/>
                  <a:pt x="10741366" y="633695"/>
                  <a:pt x="10752467" y="707886"/>
                </a:cubicBezTo>
                <a:cubicBezTo>
                  <a:pt x="10488981" y="682204"/>
                  <a:pt x="10135918" y="740932"/>
                  <a:pt x="9865388" y="707886"/>
                </a:cubicBezTo>
                <a:cubicBezTo>
                  <a:pt x="9594858" y="674840"/>
                  <a:pt x="9287619" y="711426"/>
                  <a:pt x="8978310" y="707886"/>
                </a:cubicBezTo>
                <a:cubicBezTo>
                  <a:pt x="8669001" y="704346"/>
                  <a:pt x="8731313" y="704242"/>
                  <a:pt x="8521330" y="707886"/>
                </a:cubicBezTo>
                <a:cubicBezTo>
                  <a:pt x="8311347" y="711530"/>
                  <a:pt x="8115092" y="673368"/>
                  <a:pt x="7741776" y="707886"/>
                </a:cubicBezTo>
                <a:cubicBezTo>
                  <a:pt x="7368460" y="742404"/>
                  <a:pt x="7428363" y="708940"/>
                  <a:pt x="7284796" y="707886"/>
                </a:cubicBezTo>
                <a:cubicBezTo>
                  <a:pt x="7141229" y="706832"/>
                  <a:pt x="7093831" y="708391"/>
                  <a:pt x="6935341" y="707886"/>
                </a:cubicBezTo>
                <a:cubicBezTo>
                  <a:pt x="6776851" y="707381"/>
                  <a:pt x="6650390" y="699281"/>
                  <a:pt x="6370837" y="707886"/>
                </a:cubicBezTo>
                <a:cubicBezTo>
                  <a:pt x="6091284" y="716491"/>
                  <a:pt x="6137191" y="689969"/>
                  <a:pt x="5913857" y="707886"/>
                </a:cubicBezTo>
                <a:cubicBezTo>
                  <a:pt x="5690523" y="725803"/>
                  <a:pt x="5441924" y="733252"/>
                  <a:pt x="5134303" y="707886"/>
                </a:cubicBezTo>
                <a:cubicBezTo>
                  <a:pt x="4826682" y="682520"/>
                  <a:pt x="4802610" y="716964"/>
                  <a:pt x="4569798" y="707886"/>
                </a:cubicBezTo>
                <a:cubicBezTo>
                  <a:pt x="4336986" y="698808"/>
                  <a:pt x="4022662" y="732267"/>
                  <a:pt x="3682720" y="707886"/>
                </a:cubicBezTo>
                <a:cubicBezTo>
                  <a:pt x="3342778" y="683505"/>
                  <a:pt x="3494566" y="715552"/>
                  <a:pt x="3333265" y="707886"/>
                </a:cubicBezTo>
                <a:cubicBezTo>
                  <a:pt x="3171965" y="700220"/>
                  <a:pt x="3059437" y="723944"/>
                  <a:pt x="2876285" y="707886"/>
                </a:cubicBezTo>
                <a:cubicBezTo>
                  <a:pt x="2693133" y="691828"/>
                  <a:pt x="2280363" y="734579"/>
                  <a:pt x="2096731" y="707886"/>
                </a:cubicBezTo>
                <a:cubicBezTo>
                  <a:pt x="1913099" y="681193"/>
                  <a:pt x="1589174" y="740151"/>
                  <a:pt x="1317177" y="707886"/>
                </a:cubicBezTo>
                <a:cubicBezTo>
                  <a:pt x="1045180" y="675621"/>
                  <a:pt x="811567" y="723598"/>
                  <a:pt x="645148" y="707886"/>
                </a:cubicBezTo>
                <a:cubicBezTo>
                  <a:pt x="478729" y="692174"/>
                  <a:pt x="178684" y="699208"/>
                  <a:pt x="0" y="707886"/>
                </a:cubicBezTo>
                <a:cubicBezTo>
                  <a:pt x="-7705" y="578272"/>
                  <a:pt x="14108" y="522477"/>
                  <a:pt x="0" y="361022"/>
                </a:cubicBezTo>
                <a:cubicBezTo>
                  <a:pt x="-14108" y="199567"/>
                  <a:pt x="2277" y="124083"/>
                  <a:pt x="0" y="0"/>
                </a:cubicBezTo>
                <a:close/>
              </a:path>
              <a:path w="10752467" h="707886" stroke="0" extrusionOk="0">
                <a:moveTo>
                  <a:pt x="0" y="0"/>
                </a:moveTo>
                <a:cubicBezTo>
                  <a:pt x="128902" y="-27588"/>
                  <a:pt x="393435" y="1072"/>
                  <a:pt x="564505" y="0"/>
                </a:cubicBezTo>
                <a:cubicBezTo>
                  <a:pt x="735575" y="-1072"/>
                  <a:pt x="1105187" y="3238"/>
                  <a:pt x="1451583" y="0"/>
                </a:cubicBezTo>
                <a:cubicBezTo>
                  <a:pt x="1797979" y="-3238"/>
                  <a:pt x="2019473" y="33528"/>
                  <a:pt x="2231137" y="0"/>
                </a:cubicBezTo>
                <a:cubicBezTo>
                  <a:pt x="2442801" y="-33528"/>
                  <a:pt x="2799877" y="-12221"/>
                  <a:pt x="3118215" y="0"/>
                </a:cubicBezTo>
                <a:cubicBezTo>
                  <a:pt x="3436553" y="12221"/>
                  <a:pt x="3440174" y="-23999"/>
                  <a:pt x="3682720" y="0"/>
                </a:cubicBezTo>
                <a:cubicBezTo>
                  <a:pt x="3925266" y="23999"/>
                  <a:pt x="3916057" y="-16817"/>
                  <a:pt x="4032175" y="0"/>
                </a:cubicBezTo>
                <a:cubicBezTo>
                  <a:pt x="4148294" y="16817"/>
                  <a:pt x="4293673" y="5631"/>
                  <a:pt x="4489155" y="0"/>
                </a:cubicBezTo>
                <a:cubicBezTo>
                  <a:pt x="4684637" y="-5631"/>
                  <a:pt x="4732751" y="-10668"/>
                  <a:pt x="4838610" y="0"/>
                </a:cubicBezTo>
                <a:cubicBezTo>
                  <a:pt x="4944470" y="10668"/>
                  <a:pt x="5473527" y="-42661"/>
                  <a:pt x="5725689" y="0"/>
                </a:cubicBezTo>
                <a:cubicBezTo>
                  <a:pt x="5977851" y="42661"/>
                  <a:pt x="6198247" y="-23909"/>
                  <a:pt x="6397718" y="0"/>
                </a:cubicBezTo>
                <a:cubicBezTo>
                  <a:pt x="6597189" y="23909"/>
                  <a:pt x="6764802" y="2820"/>
                  <a:pt x="6962222" y="0"/>
                </a:cubicBezTo>
                <a:cubicBezTo>
                  <a:pt x="7159642" y="-2820"/>
                  <a:pt x="7290829" y="14592"/>
                  <a:pt x="7419202" y="0"/>
                </a:cubicBezTo>
                <a:cubicBezTo>
                  <a:pt x="7547575" y="-14592"/>
                  <a:pt x="7749092" y="3958"/>
                  <a:pt x="7983707" y="0"/>
                </a:cubicBezTo>
                <a:cubicBezTo>
                  <a:pt x="8218323" y="-3958"/>
                  <a:pt x="8303396" y="-17435"/>
                  <a:pt x="8548211" y="0"/>
                </a:cubicBezTo>
                <a:cubicBezTo>
                  <a:pt x="8793026" y="17435"/>
                  <a:pt x="8783300" y="-7466"/>
                  <a:pt x="8897666" y="0"/>
                </a:cubicBezTo>
                <a:cubicBezTo>
                  <a:pt x="9012032" y="7466"/>
                  <a:pt x="9489305" y="-1060"/>
                  <a:pt x="9784745" y="0"/>
                </a:cubicBezTo>
                <a:cubicBezTo>
                  <a:pt x="10080185" y="1060"/>
                  <a:pt x="10272124" y="36110"/>
                  <a:pt x="10752467" y="0"/>
                </a:cubicBezTo>
                <a:cubicBezTo>
                  <a:pt x="10744902" y="135915"/>
                  <a:pt x="10745015" y="276379"/>
                  <a:pt x="10752467" y="361022"/>
                </a:cubicBezTo>
                <a:cubicBezTo>
                  <a:pt x="10759919" y="445665"/>
                  <a:pt x="10762663" y="556826"/>
                  <a:pt x="10752467" y="707886"/>
                </a:cubicBezTo>
                <a:cubicBezTo>
                  <a:pt x="10560652" y="700255"/>
                  <a:pt x="10504744" y="703719"/>
                  <a:pt x="10295487" y="707886"/>
                </a:cubicBezTo>
                <a:cubicBezTo>
                  <a:pt x="10086230" y="712053"/>
                  <a:pt x="9961660" y="721219"/>
                  <a:pt x="9838507" y="707886"/>
                </a:cubicBezTo>
                <a:cubicBezTo>
                  <a:pt x="9715354" y="694553"/>
                  <a:pt x="9268402" y="718209"/>
                  <a:pt x="9058953" y="707886"/>
                </a:cubicBezTo>
                <a:cubicBezTo>
                  <a:pt x="8849504" y="697563"/>
                  <a:pt x="8722330" y="718597"/>
                  <a:pt x="8494449" y="707886"/>
                </a:cubicBezTo>
                <a:cubicBezTo>
                  <a:pt x="8266568" y="697175"/>
                  <a:pt x="7835570" y="698883"/>
                  <a:pt x="7607370" y="707886"/>
                </a:cubicBezTo>
                <a:cubicBezTo>
                  <a:pt x="7379170" y="716889"/>
                  <a:pt x="7304887" y="711060"/>
                  <a:pt x="7042866" y="707886"/>
                </a:cubicBezTo>
                <a:cubicBezTo>
                  <a:pt x="6780845" y="704712"/>
                  <a:pt x="6396166" y="668183"/>
                  <a:pt x="6155787" y="707886"/>
                </a:cubicBezTo>
                <a:cubicBezTo>
                  <a:pt x="5915408" y="747589"/>
                  <a:pt x="5504840" y="668800"/>
                  <a:pt x="5268709" y="707886"/>
                </a:cubicBezTo>
                <a:cubicBezTo>
                  <a:pt x="5032578" y="746972"/>
                  <a:pt x="5040314" y="724416"/>
                  <a:pt x="4919254" y="707886"/>
                </a:cubicBezTo>
                <a:cubicBezTo>
                  <a:pt x="4798194" y="691356"/>
                  <a:pt x="4330508" y="731441"/>
                  <a:pt x="4139700" y="707886"/>
                </a:cubicBezTo>
                <a:cubicBezTo>
                  <a:pt x="3948892" y="684331"/>
                  <a:pt x="3762408" y="704548"/>
                  <a:pt x="3575195" y="707886"/>
                </a:cubicBezTo>
                <a:cubicBezTo>
                  <a:pt x="3387983" y="711224"/>
                  <a:pt x="3275536" y="697238"/>
                  <a:pt x="3118215" y="707886"/>
                </a:cubicBezTo>
                <a:cubicBezTo>
                  <a:pt x="2960894" y="718534"/>
                  <a:pt x="2942470" y="713898"/>
                  <a:pt x="2768760" y="707886"/>
                </a:cubicBezTo>
                <a:cubicBezTo>
                  <a:pt x="2595051" y="701874"/>
                  <a:pt x="2211312" y="700831"/>
                  <a:pt x="1989206" y="707886"/>
                </a:cubicBezTo>
                <a:cubicBezTo>
                  <a:pt x="1767100" y="714941"/>
                  <a:pt x="1577614" y="711195"/>
                  <a:pt x="1424702" y="707886"/>
                </a:cubicBezTo>
                <a:cubicBezTo>
                  <a:pt x="1271790" y="704577"/>
                  <a:pt x="908350" y="712546"/>
                  <a:pt x="645148" y="707886"/>
                </a:cubicBezTo>
                <a:cubicBezTo>
                  <a:pt x="381946" y="703226"/>
                  <a:pt x="297525" y="697218"/>
                  <a:pt x="0" y="707886"/>
                </a:cubicBezTo>
                <a:cubicBezTo>
                  <a:pt x="-3803" y="564182"/>
                  <a:pt x="14532" y="447872"/>
                  <a:pt x="0" y="375180"/>
                </a:cubicBezTo>
                <a:cubicBezTo>
                  <a:pt x="-14532" y="302488"/>
                  <a:pt x="12223" y="144200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buNone/>
            </a:pP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 l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viên quan bảo họ dừng lại, cởi gi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 ra v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sai người cạo sạch đất bám v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 đế gi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 của khách rồi mới để họ xuống t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4800" dirty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 về nước.</a:t>
            </a:r>
            <a:endParaRPr lang="en-US" sz="4800" noProof="1">
              <a:solidFill>
                <a:schemeClr val="tx1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8" grpId="0" bldLvl="0" animBg="1"/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08371" y="980532"/>
            <a:ext cx="10227945" cy="1678940"/>
            <a:chOff x="1642534" y="2567764"/>
            <a:chExt cx="8992345" cy="1678940"/>
          </a:xfrm>
        </p:grpSpPr>
        <p:sp>
          <p:nvSpPr>
            <p:cNvPr id="19" name="任意多边形 35"/>
            <p:cNvSpPr/>
            <p:nvPr/>
          </p:nvSpPr>
          <p:spPr>
            <a:xfrm>
              <a:off x="1642534" y="2567764"/>
              <a:ext cx="8833792" cy="1678940"/>
            </a:xfrm>
            <a:prstGeom prst="wedgeRoundRectCallout">
              <a:avLst>
                <a:gd name="adj1" fmla="val -1722"/>
                <a:gd name="adj2" fmla="val 71116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17212" y="2743024"/>
              <a:ext cx="8717667" cy="1328584"/>
            </a:xfrm>
            <a:prstGeom prst="wedgeRoundRectCallou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3600" b="1" u="sng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Câu hỏi 3:</a:t>
              </a:r>
              <a:r>
                <a:rPr lang="en-US" altLang="en-US" sz="3600" b="1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b="1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Vì sao người Ê-ti-ô-pi-a không để khách mang đi, dù chỉ là một hạt cát nhỏ</a:t>
              </a:r>
              <a:r>
                <a:rPr lang="en-US" altLang="en-US" sz="3600" b="1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?</a:t>
              </a:r>
              <a:r>
                <a:rPr lang="en-US" altLang="en-US" sz="3600" b="1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endParaRPr lang="en-US" altLang="en-US" sz="36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170375" y="9600"/>
            <a:ext cx="4490720" cy="92333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bài</a:t>
            </a:r>
            <a:endParaRPr lang="en-US" sz="5400" b="1" dirty="0">
              <a:solidFill>
                <a:srgbClr val="00B0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5438" y="1468281"/>
            <a:ext cx="67818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66750"/>
            <a:ext cx="1626870" cy="1945005"/>
          </a:xfrm>
          <a:prstGeom prst="rect">
            <a:avLst/>
          </a:prstGeom>
        </p:spPr>
      </p:pic>
      <p:pic>
        <p:nvPicPr>
          <p:cNvPr id="20" name="图片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>
            <a:fillRect/>
          </a:stretch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335" y="-105738"/>
            <a:ext cx="761495" cy="1153895"/>
          </a:xfrm>
          <a:prstGeom prst="rect">
            <a:avLst/>
          </a:prstGeom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743585" y="3292475"/>
            <a:ext cx="11069955" cy="3784600"/>
          </a:xfrm>
          <a:custGeom>
            <a:avLst/>
            <a:gdLst>
              <a:gd name="connsiteX0" fmla="*/ 0 w 10752467"/>
              <a:gd name="connsiteY0" fmla="*/ 0 h 707886"/>
              <a:gd name="connsiteX1" fmla="*/ 779554 w 10752467"/>
              <a:gd name="connsiteY1" fmla="*/ 0 h 707886"/>
              <a:gd name="connsiteX2" fmla="*/ 1236534 w 10752467"/>
              <a:gd name="connsiteY2" fmla="*/ 0 h 707886"/>
              <a:gd name="connsiteX3" fmla="*/ 1908563 w 10752467"/>
              <a:gd name="connsiteY3" fmla="*/ 0 h 707886"/>
              <a:gd name="connsiteX4" fmla="*/ 2580592 w 10752467"/>
              <a:gd name="connsiteY4" fmla="*/ 0 h 707886"/>
              <a:gd name="connsiteX5" fmla="*/ 2930047 w 10752467"/>
              <a:gd name="connsiteY5" fmla="*/ 0 h 707886"/>
              <a:gd name="connsiteX6" fmla="*/ 3387027 w 10752467"/>
              <a:gd name="connsiteY6" fmla="*/ 0 h 707886"/>
              <a:gd name="connsiteX7" fmla="*/ 4059056 w 10752467"/>
              <a:gd name="connsiteY7" fmla="*/ 0 h 707886"/>
              <a:gd name="connsiteX8" fmla="*/ 4408511 w 10752467"/>
              <a:gd name="connsiteY8" fmla="*/ 0 h 707886"/>
              <a:gd name="connsiteX9" fmla="*/ 5080541 w 10752467"/>
              <a:gd name="connsiteY9" fmla="*/ 0 h 707886"/>
              <a:gd name="connsiteX10" fmla="*/ 5645045 w 10752467"/>
              <a:gd name="connsiteY10" fmla="*/ 0 h 707886"/>
              <a:gd name="connsiteX11" fmla="*/ 6317074 w 10752467"/>
              <a:gd name="connsiteY11" fmla="*/ 0 h 707886"/>
              <a:gd name="connsiteX12" fmla="*/ 7096628 w 10752467"/>
              <a:gd name="connsiteY12" fmla="*/ 0 h 707886"/>
              <a:gd name="connsiteX13" fmla="*/ 7553608 w 10752467"/>
              <a:gd name="connsiteY13" fmla="*/ 0 h 707886"/>
              <a:gd name="connsiteX14" fmla="*/ 8333162 w 10752467"/>
              <a:gd name="connsiteY14" fmla="*/ 0 h 707886"/>
              <a:gd name="connsiteX15" fmla="*/ 8790142 w 10752467"/>
              <a:gd name="connsiteY15" fmla="*/ 0 h 707886"/>
              <a:gd name="connsiteX16" fmla="*/ 9677220 w 10752467"/>
              <a:gd name="connsiteY16" fmla="*/ 0 h 707886"/>
              <a:gd name="connsiteX17" fmla="*/ 10752467 w 10752467"/>
              <a:gd name="connsiteY17" fmla="*/ 0 h 707886"/>
              <a:gd name="connsiteX18" fmla="*/ 10752467 w 10752467"/>
              <a:gd name="connsiteY18" fmla="*/ 353943 h 707886"/>
              <a:gd name="connsiteX19" fmla="*/ 10752467 w 10752467"/>
              <a:gd name="connsiteY19" fmla="*/ 707886 h 707886"/>
              <a:gd name="connsiteX20" fmla="*/ 9865388 w 10752467"/>
              <a:gd name="connsiteY20" fmla="*/ 707886 h 707886"/>
              <a:gd name="connsiteX21" fmla="*/ 8978310 w 10752467"/>
              <a:gd name="connsiteY21" fmla="*/ 707886 h 707886"/>
              <a:gd name="connsiteX22" fmla="*/ 8521330 w 10752467"/>
              <a:gd name="connsiteY22" fmla="*/ 707886 h 707886"/>
              <a:gd name="connsiteX23" fmla="*/ 7741776 w 10752467"/>
              <a:gd name="connsiteY23" fmla="*/ 707886 h 707886"/>
              <a:gd name="connsiteX24" fmla="*/ 7284796 w 10752467"/>
              <a:gd name="connsiteY24" fmla="*/ 707886 h 707886"/>
              <a:gd name="connsiteX25" fmla="*/ 6935341 w 10752467"/>
              <a:gd name="connsiteY25" fmla="*/ 707886 h 707886"/>
              <a:gd name="connsiteX26" fmla="*/ 6370837 w 10752467"/>
              <a:gd name="connsiteY26" fmla="*/ 707886 h 707886"/>
              <a:gd name="connsiteX27" fmla="*/ 5913857 w 10752467"/>
              <a:gd name="connsiteY27" fmla="*/ 707886 h 707886"/>
              <a:gd name="connsiteX28" fmla="*/ 5134303 w 10752467"/>
              <a:gd name="connsiteY28" fmla="*/ 707886 h 707886"/>
              <a:gd name="connsiteX29" fmla="*/ 4569798 w 10752467"/>
              <a:gd name="connsiteY29" fmla="*/ 707886 h 707886"/>
              <a:gd name="connsiteX30" fmla="*/ 3682720 w 10752467"/>
              <a:gd name="connsiteY30" fmla="*/ 707886 h 707886"/>
              <a:gd name="connsiteX31" fmla="*/ 3333265 w 10752467"/>
              <a:gd name="connsiteY31" fmla="*/ 707886 h 707886"/>
              <a:gd name="connsiteX32" fmla="*/ 2876285 w 10752467"/>
              <a:gd name="connsiteY32" fmla="*/ 707886 h 707886"/>
              <a:gd name="connsiteX33" fmla="*/ 2096731 w 10752467"/>
              <a:gd name="connsiteY33" fmla="*/ 707886 h 707886"/>
              <a:gd name="connsiteX34" fmla="*/ 1317177 w 10752467"/>
              <a:gd name="connsiteY34" fmla="*/ 707886 h 707886"/>
              <a:gd name="connsiteX35" fmla="*/ 645148 w 10752467"/>
              <a:gd name="connsiteY35" fmla="*/ 707886 h 707886"/>
              <a:gd name="connsiteX36" fmla="*/ 0 w 10752467"/>
              <a:gd name="connsiteY36" fmla="*/ 707886 h 707886"/>
              <a:gd name="connsiteX37" fmla="*/ 0 w 10752467"/>
              <a:gd name="connsiteY37" fmla="*/ 361022 h 707886"/>
              <a:gd name="connsiteX38" fmla="*/ 0 w 10752467"/>
              <a:gd name="connsiteY3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52467" h="707886" fill="none" extrusionOk="0">
                <a:moveTo>
                  <a:pt x="0" y="0"/>
                </a:moveTo>
                <a:cubicBezTo>
                  <a:pt x="258803" y="36285"/>
                  <a:pt x="516046" y="2983"/>
                  <a:pt x="779554" y="0"/>
                </a:cubicBezTo>
                <a:cubicBezTo>
                  <a:pt x="1043062" y="-2983"/>
                  <a:pt x="1025262" y="-12627"/>
                  <a:pt x="1236534" y="0"/>
                </a:cubicBezTo>
                <a:cubicBezTo>
                  <a:pt x="1447806" y="12627"/>
                  <a:pt x="1615910" y="-26259"/>
                  <a:pt x="1908563" y="0"/>
                </a:cubicBezTo>
                <a:cubicBezTo>
                  <a:pt x="2201216" y="26259"/>
                  <a:pt x="2401206" y="-12280"/>
                  <a:pt x="2580592" y="0"/>
                </a:cubicBezTo>
                <a:cubicBezTo>
                  <a:pt x="2759978" y="12280"/>
                  <a:pt x="2856582" y="-14340"/>
                  <a:pt x="2930047" y="0"/>
                </a:cubicBezTo>
                <a:cubicBezTo>
                  <a:pt x="3003512" y="14340"/>
                  <a:pt x="3200675" y="-16421"/>
                  <a:pt x="3387027" y="0"/>
                </a:cubicBezTo>
                <a:cubicBezTo>
                  <a:pt x="3573379" y="16421"/>
                  <a:pt x="3737714" y="-27949"/>
                  <a:pt x="4059056" y="0"/>
                </a:cubicBezTo>
                <a:cubicBezTo>
                  <a:pt x="4380398" y="27949"/>
                  <a:pt x="4284522" y="-9268"/>
                  <a:pt x="4408511" y="0"/>
                </a:cubicBezTo>
                <a:cubicBezTo>
                  <a:pt x="4532501" y="9268"/>
                  <a:pt x="4757712" y="8653"/>
                  <a:pt x="5080541" y="0"/>
                </a:cubicBezTo>
                <a:cubicBezTo>
                  <a:pt x="5403370" y="-8653"/>
                  <a:pt x="5376932" y="16235"/>
                  <a:pt x="5645045" y="0"/>
                </a:cubicBezTo>
                <a:cubicBezTo>
                  <a:pt x="5913158" y="-16235"/>
                  <a:pt x="6091307" y="18465"/>
                  <a:pt x="6317074" y="0"/>
                </a:cubicBezTo>
                <a:cubicBezTo>
                  <a:pt x="6542841" y="-18465"/>
                  <a:pt x="6891796" y="3285"/>
                  <a:pt x="7096628" y="0"/>
                </a:cubicBezTo>
                <a:cubicBezTo>
                  <a:pt x="7301460" y="-3285"/>
                  <a:pt x="7424076" y="-18782"/>
                  <a:pt x="7553608" y="0"/>
                </a:cubicBezTo>
                <a:cubicBezTo>
                  <a:pt x="7683140" y="18782"/>
                  <a:pt x="7980027" y="-24854"/>
                  <a:pt x="8333162" y="0"/>
                </a:cubicBezTo>
                <a:cubicBezTo>
                  <a:pt x="8686297" y="24854"/>
                  <a:pt x="8689907" y="-4513"/>
                  <a:pt x="8790142" y="0"/>
                </a:cubicBezTo>
                <a:cubicBezTo>
                  <a:pt x="8890377" y="4513"/>
                  <a:pt x="9347630" y="-13135"/>
                  <a:pt x="9677220" y="0"/>
                </a:cubicBezTo>
                <a:cubicBezTo>
                  <a:pt x="10006810" y="13135"/>
                  <a:pt x="10504305" y="15371"/>
                  <a:pt x="10752467" y="0"/>
                </a:cubicBezTo>
                <a:cubicBezTo>
                  <a:pt x="10755650" y="82720"/>
                  <a:pt x="10761433" y="201539"/>
                  <a:pt x="10752467" y="353943"/>
                </a:cubicBezTo>
                <a:cubicBezTo>
                  <a:pt x="10743501" y="506347"/>
                  <a:pt x="10741366" y="633695"/>
                  <a:pt x="10752467" y="707886"/>
                </a:cubicBezTo>
                <a:cubicBezTo>
                  <a:pt x="10488981" y="682204"/>
                  <a:pt x="10135918" y="740932"/>
                  <a:pt x="9865388" y="707886"/>
                </a:cubicBezTo>
                <a:cubicBezTo>
                  <a:pt x="9594858" y="674840"/>
                  <a:pt x="9287619" y="711426"/>
                  <a:pt x="8978310" y="707886"/>
                </a:cubicBezTo>
                <a:cubicBezTo>
                  <a:pt x="8669001" y="704346"/>
                  <a:pt x="8731313" y="704242"/>
                  <a:pt x="8521330" y="707886"/>
                </a:cubicBezTo>
                <a:cubicBezTo>
                  <a:pt x="8311347" y="711530"/>
                  <a:pt x="8115092" y="673368"/>
                  <a:pt x="7741776" y="707886"/>
                </a:cubicBezTo>
                <a:cubicBezTo>
                  <a:pt x="7368460" y="742404"/>
                  <a:pt x="7428363" y="708940"/>
                  <a:pt x="7284796" y="707886"/>
                </a:cubicBezTo>
                <a:cubicBezTo>
                  <a:pt x="7141229" y="706832"/>
                  <a:pt x="7093831" y="708391"/>
                  <a:pt x="6935341" y="707886"/>
                </a:cubicBezTo>
                <a:cubicBezTo>
                  <a:pt x="6776851" y="707381"/>
                  <a:pt x="6650390" y="699281"/>
                  <a:pt x="6370837" y="707886"/>
                </a:cubicBezTo>
                <a:cubicBezTo>
                  <a:pt x="6091284" y="716491"/>
                  <a:pt x="6137191" y="689969"/>
                  <a:pt x="5913857" y="707886"/>
                </a:cubicBezTo>
                <a:cubicBezTo>
                  <a:pt x="5690523" y="725803"/>
                  <a:pt x="5441924" y="733252"/>
                  <a:pt x="5134303" y="707886"/>
                </a:cubicBezTo>
                <a:cubicBezTo>
                  <a:pt x="4826682" y="682520"/>
                  <a:pt x="4802610" y="716964"/>
                  <a:pt x="4569798" y="707886"/>
                </a:cubicBezTo>
                <a:cubicBezTo>
                  <a:pt x="4336986" y="698808"/>
                  <a:pt x="4022662" y="732267"/>
                  <a:pt x="3682720" y="707886"/>
                </a:cubicBezTo>
                <a:cubicBezTo>
                  <a:pt x="3342778" y="683505"/>
                  <a:pt x="3494566" y="715552"/>
                  <a:pt x="3333265" y="707886"/>
                </a:cubicBezTo>
                <a:cubicBezTo>
                  <a:pt x="3171965" y="700220"/>
                  <a:pt x="3059437" y="723944"/>
                  <a:pt x="2876285" y="707886"/>
                </a:cubicBezTo>
                <a:cubicBezTo>
                  <a:pt x="2693133" y="691828"/>
                  <a:pt x="2280363" y="734579"/>
                  <a:pt x="2096731" y="707886"/>
                </a:cubicBezTo>
                <a:cubicBezTo>
                  <a:pt x="1913099" y="681193"/>
                  <a:pt x="1589174" y="740151"/>
                  <a:pt x="1317177" y="707886"/>
                </a:cubicBezTo>
                <a:cubicBezTo>
                  <a:pt x="1045180" y="675621"/>
                  <a:pt x="811567" y="723598"/>
                  <a:pt x="645148" y="707886"/>
                </a:cubicBezTo>
                <a:cubicBezTo>
                  <a:pt x="478729" y="692174"/>
                  <a:pt x="178684" y="699208"/>
                  <a:pt x="0" y="707886"/>
                </a:cubicBezTo>
                <a:cubicBezTo>
                  <a:pt x="-7705" y="578272"/>
                  <a:pt x="14108" y="522477"/>
                  <a:pt x="0" y="361022"/>
                </a:cubicBezTo>
                <a:cubicBezTo>
                  <a:pt x="-14108" y="199567"/>
                  <a:pt x="2277" y="124083"/>
                  <a:pt x="0" y="0"/>
                </a:cubicBezTo>
                <a:close/>
              </a:path>
              <a:path w="10752467" h="707886" stroke="0" extrusionOk="0">
                <a:moveTo>
                  <a:pt x="0" y="0"/>
                </a:moveTo>
                <a:cubicBezTo>
                  <a:pt x="128902" y="-27588"/>
                  <a:pt x="393435" y="1072"/>
                  <a:pt x="564505" y="0"/>
                </a:cubicBezTo>
                <a:cubicBezTo>
                  <a:pt x="735575" y="-1072"/>
                  <a:pt x="1105187" y="3238"/>
                  <a:pt x="1451583" y="0"/>
                </a:cubicBezTo>
                <a:cubicBezTo>
                  <a:pt x="1797979" y="-3238"/>
                  <a:pt x="2019473" y="33528"/>
                  <a:pt x="2231137" y="0"/>
                </a:cubicBezTo>
                <a:cubicBezTo>
                  <a:pt x="2442801" y="-33528"/>
                  <a:pt x="2799877" y="-12221"/>
                  <a:pt x="3118215" y="0"/>
                </a:cubicBezTo>
                <a:cubicBezTo>
                  <a:pt x="3436553" y="12221"/>
                  <a:pt x="3440174" y="-23999"/>
                  <a:pt x="3682720" y="0"/>
                </a:cubicBezTo>
                <a:cubicBezTo>
                  <a:pt x="3925266" y="23999"/>
                  <a:pt x="3916057" y="-16817"/>
                  <a:pt x="4032175" y="0"/>
                </a:cubicBezTo>
                <a:cubicBezTo>
                  <a:pt x="4148294" y="16817"/>
                  <a:pt x="4293673" y="5631"/>
                  <a:pt x="4489155" y="0"/>
                </a:cubicBezTo>
                <a:cubicBezTo>
                  <a:pt x="4684637" y="-5631"/>
                  <a:pt x="4732751" y="-10668"/>
                  <a:pt x="4838610" y="0"/>
                </a:cubicBezTo>
                <a:cubicBezTo>
                  <a:pt x="4944470" y="10668"/>
                  <a:pt x="5473527" y="-42661"/>
                  <a:pt x="5725689" y="0"/>
                </a:cubicBezTo>
                <a:cubicBezTo>
                  <a:pt x="5977851" y="42661"/>
                  <a:pt x="6198247" y="-23909"/>
                  <a:pt x="6397718" y="0"/>
                </a:cubicBezTo>
                <a:cubicBezTo>
                  <a:pt x="6597189" y="23909"/>
                  <a:pt x="6764802" y="2820"/>
                  <a:pt x="6962222" y="0"/>
                </a:cubicBezTo>
                <a:cubicBezTo>
                  <a:pt x="7159642" y="-2820"/>
                  <a:pt x="7290829" y="14592"/>
                  <a:pt x="7419202" y="0"/>
                </a:cubicBezTo>
                <a:cubicBezTo>
                  <a:pt x="7547575" y="-14592"/>
                  <a:pt x="7749092" y="3958"/>
                  <a:pt x="7983707" y="0"/>
                </a:cubicBezTo>
                <a:cubicBezTo>
                  <a:pt x="8218323" y="-3958"/>
                  <a:pt x="8303396" y="-17435"/>
                  <a:pt x="8548211" y="0"/>
                </a:cubicBezTo>
                <a:cubicBezTo>
                  <a:pt x="8793026" y="17435"/>
                  <a:pt x="8783300" y="-7466"/>
                  <a:pt x="8897666" y="0"/>
                </a:cubicBezTo>
                <a:cubicBezTo>
                  <a:pt x="9012032" y="7466"/>
                  <a:pt x="9489305" y="-1060"/>
                  <a:pt x="9784745" y="0"/>
                </a:cubicBezTo>
                <a:cubicBezTo>
                  <a:pt x="10080185" y="1060"/>
                  <a:pt x="10272124" y="36110"/>
                  <a:pt x="10752467" y="0"/>
                </a:cubicBezTo>
                <a:cubicBezTo>
                  <a:pt x="10744902" y="135915"/>
                  <a:pt x="10745015" y="276379"/>
                  <a:pt x="10752467" y="361022"/>
                </a:cubicBezTo>
                <a:cubicBezTo>
                  <a:pt x="10759919" y="445665"/>
                  <a:pt x="10762663" y="556826"/>
                  <a:pt x="10752467" y="707886"/>
                </a:cubicBezTo>
                <a:cubicBezTo>
                  <a:pt x="10560652" y="700255"/>
                  <a:pt x="10504744" y="703719"/>
                  <a:pt x="10295487" y="707886"/>
                </a:cubicBezTo>
                <a:cubicBezTo>
                  <a:pt x="10086230" y="712053"/>
                  <a:pt x="9961660" y="721219"/>
                  <a:pt x="9838507" y="707886"/>
                </a:cubicBezTo>
                <a:cubicBezTo>
                  <a:pt x="9715354" y="694553"/>
                  <a:pt x="9268402" y="718209"/>
                  <a:pt x="9058953" y="707886"/>
                </a:cubicBezTo>
                <a:cubicBezTo>
                  <a:pt x="8849504" y="697563"/>
                  <a:pt x="8722330" y="718597"/>
                  <a:pt x="8494449" y="707886"/>
                </a:cubicBezTo>
                <a:cubicBezTo>
                  <a:pt x="8266568" y="697175"/>
                  <a:pt x="7835570" y="698883"/>
                  <a:pt x="7607370" y="707886"/>
                </a:cubicBezTo>
                <a:cubicBezTo>
                  <a:pt x="7379170" y="716889"/>
                  <a:pt x="7304887" y="711060"/>
                  <a:pt x="7042866" y="707886"/>
                </a:cubicBezTo>
                <a:cubicBezTo>
                  <a:pt x="6780845" y="704712"/>
                  <a:pt x="6396166" y="668183"/>
                  <a:pt x="6155787" y="707886"/>
                </a:cubicBezTo>
                <a:cubicBezTo>
                  <a:pt x="5915408" y="747589"/>
                  <a:pt x="5504840" y="668800"/>
                  <a:pt x="5268709" y="707886"/>
                </a:cubicBezTo>
                <a:cubicBezTo>
                  <a:pt x="5032578" y="746972"/>
                  <a:pt x="5040314" y="724416"/>
                  <a:pt x="4919254" y="707886"/>
                </a:cubicBezTo>
                <a:cubicBezTo>
                  <a:pt x="4798194" y="691356"/>
                  <a:pt x="4330508" y="731441"/>
                  <a:pt x="4139700" y="707886"/>
                </a:cubicBezTo>
                <a:cubicBezTo>
                  <a:pt x="3948892" y="684331"/>
                  <a:pt x="3762408" y="704548"/>
                  <a:pt x="3575195" y="707886"/>
                </a:cubicBezTo>
                <a:cubicBezTo>
                  <a:pt x="3387983" y="711224"/>
                  <a:pt x="3275536" y="697238"/>
                  <a:pt x="3118215" y="707886"/>
                </a:cubicBezTo>
                <a:cubicBezTo>
                  <a:pt x="2960894" y="718534"/>
                  <a:pt x="2942470" y="713898"/>
                  <a:pt x="2768760" y="707886"/>
                </a:cubicBezTo>
                <a:cubicBezTo>
                  <a:pt x="2595051" y="701874"/>
                  <a:pt x="2211312" y="700831"/>
                  <a:pt x="1989206" y="707886"/>
                </a:cubicBezTo>
                <a:cubicBezTo>
                  <a:pt x="1767100" y="714941"/>
                  <a:pt x="1577614" y="711195"/>
                  <a:pt x="1424702" y="707886"/>
                </a:cubicBezTo>
                <a:cubicBezTo>
                  <a:pt x="1271790" y="704577"/>
                  <a:pt x="908350" y="712546"/>
                  <a:pt x="645148" y="707886"/>
                </a:cubicBezTo>
                <a:cubicBezTo>
                  <a:pt x="381946" y="703226"/>
                  <a:pt x="297525" y="697218"/>
                  <a:pt x="0" y="707886"/>
                </a:cubicBezTo>
                <a:cubicBezTo>
                  <a:pt x="-3803" y="564182"/>
                  <a:pt x="14532" y="447872"/>
                  <a:pt x="0" y="375180"/>
                </a:cubicBezTo>
                <a:cubicBezTo>
                  <a:pt x="-14532" y="302488"/>
                  <a:pt x="12223" y="144200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buNone/>
            </a:pP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 họ rất yêu quý đất đai của mình. 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Đối với họ đất đai của Tổ quốc, l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anh em ruột thịt, đất đai đã nuôi sống họ, đất l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thứ thiêng liêng, cao quý nhất.</a:t>
            </a:r>
            <a:endParaRPr sz="4800" b="1" dirty="0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en-US" sz="4800" b="1" noProof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8" grpId="0" bldLvl="0" animBg="1"/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08380" y="980445"/>
            <a:ext cx="10737850" cy="1679100"/>
            <a:chOff x="1642534" y="2567764"/>
            <a:chExt cx="9088346" cy="1678940"/>
          </a:xfrm>
        </p:grpSpPr>
        <p:sp>
          <p:nvSpPr>
            <p:cNvPr id="19" name="任意多边形 35"/>
            <p:cNvSpPr/>
            <p:nvPr/>
          </p:nvSpPr>
          <p:spPr>
            <a:xfrm>
              <a:off x="1642534" y="2567764"/>
              <a:ext cx="8833792" cy="1678940"/>
            </a:xfrm>
            <a:prstGeom prst="wedgeRoundRectCallout">
              <a:avLst>
                <a:gd name="adj1" fmla="val -1722"/>
                <a:gd name="adj2" fmla="val 71116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07829" y="2635698"/>
              <a:ext cx="9023051" cy="1388444"/>
            </a:xfrm>
            <a:prstGeom prst="wedgeRoundRectCallou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3600" b="1" u="sng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Câu hỏi 4:</a:t>
              </a:r>
              <a:r>
                <a:rPr lang="en-US" altLang="en-US" sz="3600" b="1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600" b="1">
                  <a:solidFill>
                    <a:schemeClr val="tx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 em, phong tục trên nói lên tình cảm của người Ê-ti-ô-pi-a với quê hương như thế nào?</a:t>
              </a:r>
              <a:endParaRPr lang="en-US" altLang="en-US" sz="3600" b="1" dirty="0"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170375" y="9600"/>
            <a:ext cx="4490720" cy="92333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bài</a:t>
            </a:r>
            <a:endParaRPr lang="en-US" sz="5400" b="1" dirty="0">
              <a:solidFill>
                <a:srgbClr val="00B05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5438" y="1468916"/>
            <a:ext cx="6781800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>
            <a:fillRect/>
          </a:stretch>
        </p:blipFill>
        <p:spPr>
          <a:xfrm>
            <a:off x="-1" y="5389719"/>
            <a:ext cx="12238745" cy="1468281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335" y="-105738"/>
            <a:ext cx="761495" cy="1153895"/>
          </a:xfrm>
          <a:prstGeom prst="rect">
            <a:avLst/>
          </a:prstGeom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743585" y="3292475"/>
            <a:ext cx="11069955" cy="2306955"/>
          </a:xfrm>
          <a:custGeom>
            <a:avLst/>
            <a:gdLst>
              <a:gd name="connsiteX0" fmla="*/ 0 w 10752467"/>
              <a:gd name="connsiteY0" fmla="*/ 0 h 707886"/>
              <a:gd name="connsiteX1" fmla="*/ 779554 w 10752467"/>
              <a:gd name="connsiteY1" fmla="*/ 0 h 707886"/>
              <a:gd name="connsiteX2" fmla="*/ 1236534 w 10752467"/>
              <a:gd name="connsiteY2" fmla="*/ 0 h 707886"/>
              <a:gd name="connsiteX3" fmla="*/ 1908563 w 10752467"/>
              <a:gd name="connsiteY3" fmla="*/ 0 h 707886"/>
              <a:gd name="connsiteX4" fmla="*/ 2580592 w 10752467"/>
              <a:gd name="connsiteY4" fmla="*/ 0 h 707886"/>
              <a:gd name="connsiteX5" fmla="*/ 2930047 w 10752467"/>
              <a:gd name="connsiteY5" fmla="*/ 0 h 707886"/>
              <a:gd name="connsiteX6" fmla="*/ 3387027 w 10752467"/>
              <a:gd name="connsiteY6" fmla="*/ 0 h 707886"/>
              <a:gd name="connsiteX7" fmla="*/ 4059056 w 10752467"/>
              <a:gd name="connsiteY7" fmla="*/ 0 h 707886"/>
              <a:gd name="connsiteX8" fmla="*/ 4408511 w 10752467"/>
              <a:gd name="connsiteY8" fmla="*/ 0 h 707886"/>
              <a:gd name="connsiteX9" fmla="*/ 5080541 w 10752467"/>
              <a:gd name="connsiteY9" fmla="*/ 0 h 707886"/>
              <a:gd name="connsiteX10" fmla="*/ 5645045 w 10752467"/>
              <a:gd name="connsiteY10" fmla="*/ 0 h 707886"/>
              <a:gd name="connsiteX11" fmla="*/ 6317074 w 10752467"/>
              <a:gd name="connsiteY11" fmla="*/ 0 h 707886"/>
              <a:gd name="connsiteX12" fmla="*/ 7096628 w 10752467"/>
              <a:gd name="connsiteY12" fmla="*/ 0 h 707886"/>
              <a:gd name="connsiteX13" fmla="*/ 7553608 w 10752467"/>
              <a:gd name="connsiteY13" fmla="*/ 0 h 707886"/>
              <a:gd name="connsiteX14" fmla="*/ 8333162 w 10752467"/>
              <a:gd name="connsiteY14" fmla="*/ 0 h 707886"/>
              <a:gd name="connsiteX15" fmla="*/ 8790142 w 10752467"/>
              <a:gd name="connsiteY15" fmla="*/ 0 h 707886"/>
              <a:gd name="connsiteX16" fmla="*/ 9677220 w 10752467"/>
              <a:gd name="connsiteY16" fmla="*/ 0 h 707886"/>
              <a:gd name="connsiteX17" fmla="*/ 10752467 w 10752467"/>
              <a:gd name="connsiteY17" fmla="*/ 0 h 707886"/>
              <a:gd name="connsiteX18" fmla="*/ 10752467 w 10752467"/>
              <a:gd name="connsiteY18" fmla="*/ 353943 h 707886"/>
              <a:gd name="connsiteX19" fmla="*/ 10752467 w 10752467"/>
              <a:gd name="connsiteY19" fmla="*/ 707886 h 707886"/>
              <a:gd name="connsiteX20" fmla="*/ 9865388 w 10752467"/>
              <a:gd name="connsiteY20" fmla="*/ 707886 h 707886"/>
              <a:gd name="connsiteX21" fmla="*/ 8978310 w 10752467"/>
              <a:gd name="connsiteY21" fmla="*/ 707886 h 707886"/>
              <a:gd name="connsiteX22" fmla="*/ 8521330 w 10752467"/>
              <a:gd name="connsiteY22" fmla="*/ 707886 h 707886"/>
              <a:gd name="connsiteX23" fmla="*/ 7741776 w 10752467"/>
              <a:gd name="connsiteY23" fmla="*/ 707886 h 707886"/>
              <a:gd name="connsiteX24" fmla="*/ 7284796 w 10752467"/>
              <a:gd name="connsiteY24" fmla="*/ 707886 h 707886"/>
              <a:gd name="connsiteX25" fmla="*/ 6935341 w 10752467"/>
              <a:gd name="connsiteY25" fmla="*/ 707886 h 707886"/>
              <a:gd name="connsiteX26" fmla="*/ 6370837 w 10752467"/>
              <a:gd name="connsiteY26" fmla="*/ 707886 h 707886"/>
              <a:gd name="connsiteX27" fmla="*/ 5913857 w 10752467"/>
              <a:gd name="connsiteY27" fmla="*/ 707886 h 707886"/>
              <a:gd name="connsiteX28" fmla="*/ 5134303 w 10752467"/>
              <a:gd name="connsiteY28" fmla="*/ 707886 h 707886"/>
              <a:gd name="connsiteX29" fmla="*/ 4569798 w 10752467"/>
              <a:gd name="connsiteY29" fmla="*/ 707886 h 707886"/>
              <a:gd name="connsiteX30" fmla="*/ 3682720 w 10752467"/>
              <a:gd name="connsiteY30" fmla="*/ 707886 h 707886"/>
              <a:gd name="connsiteX31" fmla="*/ 3333265 w 10752467"/>
              <a:gd name="connsiteY31" fmla="*/ 707886 h 707886"/>
              <a:gd name="connsiteX32" fmla="*/ 2876285 w 10752467"/>
              <a:gd name="connsiteY32" fmla="*/ 707886 h 707886"/>
              <a:gd name="connsiteX33" fmla="*/ 2096731 w 10752467"/>
              <a:gd name="connsiteY33" fmla="*/ 707886 h 707886"/>
              <a:gd name="connsiteX34" fmla="*/ 1317177 w 10752467"/>
              <a:gd name="connsiteY34" fmla="*/ 707886 h 707886"/>
              <a:gd name="connsiteX35" fmla="*/ 645148 w 10752467"/>
              <a:gd name="connsiteY35" fmla="*/ 707886 h 707886"/>
              <a:gd name="connsiteX36" fmla="*/ 0 w 10752467"/>
              <a:gd name="connsiteY36" fmla="*/ 707886 h 707886"/>
              <a:gd name="connsiteX37" fmla="*/ 0 w 10752467"/>
              <a:gd name="connsiteY37" fmla="*/ 361022 h 707886"/>
              <a:gd name="connsiteX38" fmla="*/ 0 w 10752467"/>
              <a:gd name="connsiteY3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52467" h="707886" fill="none" extrusionOk="0">
                <a:moveTo>
                  <a:pt x="0" y="0"/>
                </a:moveTo>
                <a:cubicBezTo>
                  <a:pt x="258803" y="36285"/>
                  <a:pt x="516046" y="2983"/>
                  <a:pt x="779554" y="0"/>
                </a:cubicBezTo>
                <a:cubicBezTo>
                  <a:pt x="1043062" y="-2983"/>
                  <a:pt x="1025262" y="-12627"/>
                  <a:pt x="1236534" y="0"/>
                </a:cubicBezTo>
                <a:cubicBezTo>
                  <a:pt x="1447806" y="12627"/>
                  <a:pt x="1615910" y="-26259"/>
                  <a:pt x="1908563" y="0"/>
                </a:cubicBezTo>
                <a:cubicBezTo>
                  <a:pt x="2201216" y="26259"/>
                  <a:pt x="2401206" y="-12280"/>
                  <a:pt x="2580592" y="0"/>
                </a:cubicBezTo>
                <a:cubicBezTo>
                  <a:pt x="2759978" y="12280"/>
                  <a:pt x="2856582" y="-14340"/>
                  <a:pt x="2930047" y="0"/>
                </a:cubicBezTo>
                <a:cubicBezTo>
                  <a:pt x="3003512" y="14340"/>
                  <a:pt x="3200675" y="-16421"/>
                  <a:pt x="3387027" y="0"/>
                </a:cubicBezTo>
                <a:cubicBezTo>
                  <a:pt x="3573379" y="16421"/>
                  <a:pt x="3737714" y="-27949"/>
                  <a:pt x="4059056" y="0"/>
                </a:cubicBezTo>
                <a:cubicBezTo>
                  <a:pt x="4380398" y="27949"/>
                  <a:pt x="4284522" y="-9268"/>
                  <a:pt x="4408511" y="0"/>
                </a:cubicBezTo>
                <a:cubicBezTo>
                  <a:pt x="4532501" y="9268"/>
                  <a:pt x="4757712" y="8653"/>
                  <a:pt x="5080541" y="0"/>
                </a:cubicBezTo>
                <a:cubicBezTo>
                  <a:pt x="5403370" y="-8653"/>
                  <a:pt x="5376932" y="16235"/>
                  <a:pt x="5645045" y="0"/>
                </a:cubicBezTo>
                <a:cubicBezTo>
                  <a:pt x="5913158" y="-16235"/>
                  <a:pt x="6091307" y="18465"/>
                  <a:pt x="6317074" y="0"/>
                </a:cubicBezTo>
                <a:cubicBezTo>
                  <a:pt x="6542841" y="-18465"/>
                  <a:pt x="6891796" y="3285"/>
                  <a:pt x="7096628" y="0"/>
                </a:cubicBezTo>
                <a:cubicBezTo>
                  <a:pt x="7301460" y="-3285"/>
                  <a:pt x="7424076" y="-18782"/>
                  <a:pt x="7553608" y="0"/>
                </a:cubicBezTo>
                <a:cubicBezTo>
                  <a:pt x="7683140" y="18782"/>
                  <a:pt x="7980027" y="-24854"/>
                  <a:pt x="8333162" y="0"/>
                </a:cubicBezTo>
                <a:cubicBezTo>
                  <a:pt x="8686297" y="24854"/>
                  <a:pt x="8689907" y="-4513"/>
                  <a:pt x="8790142" y="0"/>
                </a:cubicBezTo>
                <a:cubicBezTo>
                  <a:pt x="8890377" y="4513"/>
                  <a:pt x="9347630" y="-13135"/>
                  <a:pt x="9677220" y="0"/>
                </a:cubicBezTo>
                <a:cubicBezTo>
                  <a:pt x="10006810" y="13135"/>
                  <a:pt x="10504305" y="15371"/>
                  <a:pt x="10752467" y="0"/>
                </a:cubicBezTo>
                <a:cubicBezTo>
                  <a:pt x="10755650" y="82720"/>
                  <a:pt x="10761433" y="201539"/>
                  <a:pt x="10752467" y="353943"/>
                </a:cubicBezTo>
                <a:cubicBezTo>
                  <a:pt x="10743501" y="506347"/>
                  <a:pt x="10741366" y="633695"/>
                  <a:pt x="10752467" y="707886"/>
                </a:cubicBezTo>
                <a:cubicBezTo>
                  <a:pt x="10488981" y="682204"/>
                  <a:pt x="10135918" y="740932"/>
                  <a:pt x="9865388" y="707886"/>
                </a:cubicBezTo>
                <a:cubicBezTo>
                  <a:pt x="9594858" y="674840"/>
                  <a:pt x="9287619" y="711426"/>
                  <a:pt x="8978310" y="707886"/>
                </a:cubicBezTo>
                <a:cubicBezTo>
                  <a:pt x="8669001" y="704346"/>
                  <a:pt x="8731313" y="704242"/>
                  <a:pt x="8521330" y="707886"/>
                </a:cubicBezTo>
                <a:cubicBezTo>
                  <a:pt x="8311347" y="711530"/>
                  <a:pt x="8115092" y="673368"/>
                  <a:pt x="7741776" y="707886"/>
                </a:cubicBezTo>
                <a:cubicBezTo>
                  <a:pt x="7368460" y="742404"/>
                  <a:pt x="7428363" y="708940"/>
                  <a:pt x="7284796" y="707886"/>
                </a:cubicBezTo>
                <a:cubicBezTo>
                  <a:pt x="7141229" y="706832"/>
                  <a:pt x="7093831" y="708391"/>
                  <a:pt x="6935341" y="707886"/>
                </a:cubicBezTo>
                <a:cubicBezTo>
                  <a:pt x="6776851" y="707381"/>
                  <a:pt x="6650390" y="699281"/>
                  <a:pt x="6370837" y="707886"/>
                </a:cubicBezTo>
                <a:cubicBezTo>
                  <a:pt x="6091284" y="716491"/>
                  <a:pt x="6137191" y="689969"/>
                  <a:pt x="5913857" y="707886"/>
                </a:cubicBezTo>
                <a:cubicBezTo>
                  <a:pt x="5690523" y="725803"/>
                  <a:pt x="5441924" y="733252"/>
                  <a:pt x="5134303" y="707886"/>
                </a:cubicBezTo>
                <a:cubicBezTo>
                  <a:pt x="4826682" y="682520"/>
                  <a:pt x="4802610" y="716964"/>
                  <a:pt x="4569798" y="707886"/>
                </a:cubicBezTo>
                <a:cubicBezTo>
                  <a:pt x="4336986" y="698808"/>
                  <a:pt x="4022662" y="732267"/>
                  <a:pt x="3682720" y="707886"/>
                </a:cubicBezTo>
                <a:cubicBezTo>
                  <a:pt x="3342778" y="683505"/>
                  <a:pt x="3494566" y="715552"/>
                  <a:pt x="3333265" y="707886"/>
                </a:cubicBezTo>
                <a:cubicBezTo>
                  <a:pt x="3171965" y="700220"/>
                  <a:pt x="3059437" y="723944"/>
                  <a:pt x="2876285" y="707886"/>
                </a:cubicBezTo>
                <a:cubicBezTo>
                  <a:pt x="2693133" y="691828"/>
                  <a:pt x="2280363" y="734579"/>
                  <a:pt x="2096731" y="707886"/>
                </a:cubicBezTo>
                <a:cubicBezTo>
                  <a:pt x="1913099" y="681193"/>
                  <a:pt x="1589174" y="740151"/>
                  <a:pt x="1317177" y="707886"/>
                </a:cubicBezTo>
                <a:cubicBezTo>
                  <a:pt x="1045180" y="675621"/>
                  <a:pt x="811567" y="723598"/>
                  <a:pt x="645148" y="707886"/>
                </a:cubicBezTo>
                <a:cubicBezTo>
                  <a:pt x="478729" y="692174"/>
                  <a:pt x="178684" y="699208"/>
                  <a:pt x="0" y="707886"/>
                </a:cubicBezTo>
                <a:cubicBezTo>
                  <a:pt x="-7705" y="578272"/>
                  <a:pt x="14108" y="522477"/>
                  <a:pt x="0" y="361022"/>
                </a:cubicBezTo>
                <a:cubicBezTo>
                  <a:pt x="-14108" y="199567"/>
                  <a:pt x="2277" y="124083"/>
                  <a:pt x="0" y="0"/>
                </a:cubicBezTo>
                <a:close/>
              </a:path>
              <a:path w="10752467" h="707886" stroke="0" extrusionOk="0">
                <a:moveTo>
                  <a:pt x="0" y="0"/>
                </a:moveTo>
                <a:cubicBezTo>
                  <a:pt x="128902" y="-27588"/>
                  <a:pt x="393435" y="1072"/>
                  <a:pt x="564505" y="0"/>
                </a:cubicBezTo>
                <a:cubicBezTo>
                  <a:pt x="735575" y="-1072"/>
                  <a:pt x="1105187" y="3238"/>
                  <a:pt x="1451583" y="0"/>
                </a:cubicBezTo>
                <a:cubicBezTo>
                  <a:pt x="1797979" y="-3238"/>
                  <a:pt x="2019473" y="33528"/>
                  <a:pt x="2231137" y="0"/>
                </a:cubicBezTo>
                <a:cubicBezTo>
                  <a:pt x="2442801" y="-33528"/>
                  <a:pt x="2799877" y="-12221"/>
                  <a:pt x="3118215" y="0"/>
                </a:cubicBezTo>
                <a:cubicBezTo>
                  <a:pt x="3436553" y="12221"/>
                  <a:pt x="3440174" y="-23999"/>
                  <a:pt x="3682720" y="0"/>
                </a:cubicBezTo>
                <a:cubicBezTo>
                  <a:pt x="3925266" y="23999"/>
                  <a:pt x="3916057" y="-16817"/>
                  <a:pt x="4032175" y="0"/>
                </a:cubicBezTo>
                <a:cubicBezTo>
                  <a:pt x="4148294" y="16817"/>
                  <a:pt x="4293673" y="5631"/>
                  <a:pt x="4489155" y="0"/>
                </a:cubicBezTo>
                <a:cubicBezTo>
                  <a:pt x="4684637" y="-5631"/>
                  <a:pt x="4732751" y="-10668"/>
                  <a:pt x="4838610" y="0"/>
                </a:cubicBezTo>
                <a:cubicBezTo>
                  <a:pt x="4944470" y="10668"/>
                  <a:pt x="5473527" y="-42661"/>
                  <a:pt x="5725689" y="0"/>
                </a:cubicBezTo>
                <a:cubicBezTo>
                  <a:pt x="5977851" y="42661"/>
                  <a:pt x="6198247" y="-23909"/>
                  <a:pt x="6397718" y="0"/>
                </a:cubicBezTo>
                <a:cubicBezTo>
                  <a:pt x="6597189" y="23909"/>
                  <a:pt x="6764802" y="2820"/>
                  <a:pt x="6962222" y="0"/>
                </a:cubicBezTo>
                <a:cubicBezTo>
                  <a:pt x="7159642" y="-2820"/>
                  <a:pt x="7290829" y="14592"/>
                  <a:pt x="7419202" y="0"/>
                </a:cubicBezTo>
                <a:cubicBezTo>
                  <a:pt x="7547575" y="-14592"/>
                  <a:pt x="7749092" y="3958"/>
                  <a:pt x="7983707" y="0"/>
                </a:cubicBezTo>
                <a:cubicBezTo>
                  <a:pt x="8218323" y="-3958"/>
                  <a:pt x="8303396" y="-17435"/>
                  <a:pt x="8548211" y="0"/>
                </a:cubicBezTo>
                <a:cubicBezTo>
                  <a:pt x="8793026" y="17435"/>
                  <a:pt x="8783300" y="-7466"/>
                  <a:pt x="8897666" y="0"/>
                </a:cubicBezTo>
                <a:cubicBezTo>
                  <a:pt x="9012032" y="7466"/>
                  <a:pt x="9489305" y="-1060"/>
                  <a:pt x="9784745" y="0"/>
                </a:cubicBezTo>
                <a:cubicBezTo>
                  <a:pt x="10080185" y="1060"/>
                  <a:pt x="10272124" y="36110"/>
                  <a:pt x="10752467" y="0"/>
                </a:cubicBezTo>
                <a:cubicBezTo>
                  <a:pt x="10744902" y="135915"/>
                  <a:pt x="10745015" y="276379"/>
                  <a:pt x="10752467" y="361022"/>
                </a:cubicBezTo>
                <a:cubicBezTo>
                  <a:pt x="10759919" y="445665"/>
                  <a:pt x="10762663" y="556826"/>
                  <a:pt x="10752467" y="707886"/>
                </a:cubicBezTo>
                <a:cubicBezTo>
                  <a:pt x="10560652" y="700255"/>
                  <a:pt x="10504744" y="703719"/>
                  <a:pt x="10295487" y="707886"/>
                </a:cubicBezTo>
                <a:cubicBezTo>
                  <a:pt x="10086230" y="712053"/>
                  <a:pt x="9961660" y="721219"/>
                  <a:pt x="9838507" y="707886"/>
                </a:cubicBezTo>
                <a:cubicBezTo>
                  <a:pt x="9715354" y="694553"/>
                  <a:pt x="9268402" y="718209"/>
                  <a:pt x="9058953" y="707886"/>
                </a:cubicBezTo>
                <a:cubicBezTo>
                  <a:pt x="8849504" y="697563"/>
                  <a:pt x="8722330" y="718597"/>
                  <a:pt x="8494449" y="707886"/>
                </a:cubicBezTo>
                <a:cubicBezTo>
                  <a:pt x="8266568" y="697175"/>
                  <a:pt x="7835570" y="698883"/>
                  <a:pt x="7607370" y="707886"/>
                </a:cubicBezTo>
                <a:cubicBezTo>
                  <a:pt x="7379170" y="716889"/>
                  <a:pt x="7304887" y="711060"/>
                  <a:pt x="7042866" y="707886"/>
                </a:cubicBezTo>
                <a:cubicBezTo>
                  <a:pt x="6780845" y="704712"/>
                  <a:pt x="6396166" y="668183"/>
                  <a:pt x="6155787" y="707886"/>
                </a:cubicBezTo>
                <a:cubicBezTo>
                  <a:pt x="5915408" y="747589"/>
                  <a:pt x="5504840" y="668800"/>
                  <a:pt x="5268709" y="707886"/>
                </a:cubicBezTo>
                <a:cubicBezTo>
                  <a:pt x="5032578" y="746972"/>
                  <a:pt x="5040314" y="724416"/>
                  <a:pt x="4919254" y="707886"/>
                </a:cubicBezTo>
                <a:cubicBezTo>
                  <a:pt x="4798194" y="691356"/>
                  <a:pt x="4330508" y="731441"/>
                  <a:pt x="4139700" y="707886"/>
                </a:cubicBezTo>
                <a:cubicBezTo>
                  <a:pt x="3948892" y="684331"/>
                  <a:pt x="3762408" y="704548"/>
                  <a:pt x="3575195" y="707886"/>
                </a:cubicBezTo>
                <a:cubicBezTo>
                  <a:pt x="3387983" y="711224"/>
                  <a:pt x="3275536" y="697238"/>
                  <a:pt x="3118215" y="707886"/>
                </a:cubicBezTo>
                <a:cubicBezTo>
                  <a:pt x="2960894" y="718534"/>
                  <a:pt x="2942470" y="713898"/>
                  <a:pt x="2768760" y="707886"/>
                </a:cubicBezTo>
                <a:cubicBezTo>
                  <a:pt x="2595051" y="701874"/>
                  <a:pt x="2211312" y="700831"/>
                  <a:pt x="1989206" y="707886"/>
                </a:cubicBezTo>
                <a:cubicBezTo>
                  <a:pt x="1767100" y="714941"/>
                  <a:pt x="1577614" y="711195"/>
                  <a:pt x="1424702" y="707886"/>
                </a:cubicBezTo>
                <a:cubicBezTo>
                  <a:pt x="1271790" y="704577"/>
                  <a:pt x="908350" y="712546"/>
                  <a:pt x="645148" y="707886"/>
                </a:cubicBezTo>
                <a:cubicBezTo>
                  <a:pt x="381946" y="703226"/>
                  <a:pt x="297525" y="697218"/>
                  <a:pt x="0" y="707886"/>
                </a:cubicBezTo>
                <a:cubicBezTo>
                  <a:pt x="-3803" y="564182"/>
                  <a:pt x="14532" y="447872"/>
                  <a:pt x="0" y="375180"/>
                </a:cubicBezTo>
                <a:cubicBezTo>
                  <a:pt x="-14532" y="302488"/>
                  <a:pt x="12223" y="144200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buNone/>
            </a:pP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Phong tục trên nói lên tình cảm yêu quý v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48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trân trọng của người Ê-ti-ô-pi-a đối với quê hương.</a:t>
            </a:r>
            <a:endParaRPr lang="en-US" sz="4800" b="1" noProof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8" grpId="0" bldLvl="0" animBg="1"/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>
            <a:fillRect/>
          </a:stretch>
        </p:blipFill>
        <p:spPr>
          <a:xfrm>
            <a:off x="0" y="5100320"/>
            <a:ext cx="12191365" cy="1665605"/>
          </a:xfrm>
          <a:prstGeom prst="rect">
            <a:avLst/>
          </a:prstGeom>
        </p:spPr>
      </p:pic>
      <p:sp>
        <p:nvSpPr>
          <p:cNvPr id="5" name="Rectangle 6"/>
          <p:cNvSpPr/>
          <p:nvPr/>
        </p:nvSpPr>
        <p:spPr>
          <a:xfrm>
            <a:off x="1331595" y="611505"/>
            <a:ext cx="976249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187325" indent="-1873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7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0830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effectLst/>
                <a:latin typeface="+mn-lt"/>
                <a:cs typeface="+mn-cs"/>
              </a:defRPr>
            </a:lvl2pPr>
            <a:lvl3pPr marL="627380" indent="-1257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effectLst/>
                <a:latin typeface="+mn-lt"/>
                <a:cs typeface="+mn-cs"/>
              </a:defRPr>
            </a:lvl3pPr>
            <a:lvl4pPr marL="879475" indent="-1257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1100">
                <a:solidFill>
                  <a:schemeClr val="tx1"/>
                </a:solidFill>
                <a:effectLst/>
                <a:latin typeface="+mn-lt"/>
                <a:cs typeface="+mn-cs"/>
              </a:defRPr>
            </a:lvl4pPr>
            <a:lvl5pPr marL="1130300" indent="-1257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1100">
                <a:solidFill>
                  <a:schemeClr val="tx1"/>
                </a:solidFill>
                <a:effectLst/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tập đọc n</a:t>
            </a:r>
            <a:r>
              <a:rPr lang="en-US" alt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muốn nói với chúng ta điều gì? </a:t>
            </a:r>
            <a:endParaRPr lang="vi-VN" altLang="en-US" sz="6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290830" y="3292475"/>
            <a:ext cx="11899900" cy="2306955"/>
          </a:xfrm>
          <a:custGeom>
            <a:avLst/>
            <a:gdLst>
              <a:gd name="connsiteX0" fmla="*/ 0 w 10752467"/>
              <a:gd name="connsiteY0" fmla="*/ 0 h 707886"/>
              <a:gd name="connsiteX1" fmla="*/ 779554 w 10752467"/>
              <a:gd name="connsiteY1" fmla="*/ 0 h 707886"/>
              <a:gd name="connsiteX2" fmla="*/ 1236534 w 10752467"/>
              <a:gd name="connsiteY2" fmla="*/ 0 h 707886"/>
              <a:gd name="connsiteX3" fmla="*/ 1908563 w 10752467"/>
              <a:gd name="connsiteY3" fmla="*/ 0 h 707886"/>
              <a:gd name="connsiteX4" fmla="*/ 2580592 w 10752467"/>
              <a:gd name="connsiteY4" fmla="*/ 0 h 707886"/>
              <a:gd name="connsiteX5" fmla="*/ 2930047 w 10752467"/>
              <a:gd name="connsiteY5" fmla="*/ 0 h 707886"/>
              <a:gd name="connsiteX6" fmla="*/ 3387027 w 10752467"/>
              <a:gd name="connsiteY6" fmla="*/ 0 h 707886"/>
              <a:gd name="connsiteX7" fmla="*/ 4059056 w 10752467"/>
              <a:gd name="connsiteY7" fmla="*/ 0 h 707886"/>
              <a:gd name="connsiteX8" fmla="*/ 4408511 w 10752467"/>
              <a:gd name="connsiteY8" fmla="*/ 0 h 707886"/>
              <a:gd name="connsiteX9" fmla="*/ 5080541 w 10752467"/>
              <a:gd name="connsiteY9" fmla="*/ 0 h 707886"/>
              <a:gd name="connsiteX10" fmla="*/ 5645045 w 10752467"/>
              <a:gd name="connsiteY10" fmla="*/ 0 h 707886"/>
              <a:gd name="connsiteX11" fmla="*/ 6317074 w 10752467"/>
              <a:gd name="connsiteY11" fmla="*/ 0 h 707886"/>
              <a:gd name="connsiteX12" fmla="*/ 7096628 w 10752467"/>
              <a:gd name="connsiteY12" fmla="*/ 0 h 707886"/>
              <a:gd name="connsiteX13" fmla="*/ 7553608 w 10752467"/>
              <a:gd name="connsiteY13" fmla="*/ 0 h 707886"/>
              <a:gd name="connsiteX14" fmla="*/ 8333162 w 10752467"/>
              <a:gd name="connsiteY14" fmla="*/ 0 h 707886"/>
              <a:gd name="connsiteX15" fmla="*/ 8790142 w 10752467"/>
              <a:gd name="connsiteY15" fmla="*/ 0 h 707886"/>
              <a:gd name="connsiteX16" fmla="*/ 9677220 w 10752467"/>
              <a:gd name="connsiteY16" fmla="*/ 0 h 707886"/>
              <a:gd name="connsiteX17" fmla="*/ 10752467 w 10752467"/>
              <a:gd name="connsiteY17" fmla="*/ 0 h 707886"/>
              <a:gd name="connsiteX18" fmla="*/ 10752467 w 10752467"/>
              <a:gd name="connsiteY18" fmla="*/ 353943 h 707886"/>
              <a:gd name="connsiteX19" fmla="*/ 10752467 w 10752467"/>
              <a:gd name="connsiteY19" fmla="*/ 707886 h 707886"/>
              <a:gd name="connsiteX20" fmla="*/ 9865388 w 10752467"/>
              <a:gd name="connsiteY20" fmla="*/ 707886 h 707886"/>
              <a:gd name="connsiteX21" fmla="*/ 8978310 w 10752467"/>
              <a:gd name="connsiteY21" fmla="*/ 707886 h 707886"/>
              <a:gd name="connsiteX22" fmla="*/ 8521330 w 10752467"/>
              <a:gd name="connsiteY22" fmla="*/ 707886 h 707886"/>
              <a:gd name="connsiteX23" fmla="*/ 7741776 w 10752467"/>
              <a:gd name="connsiteY23" fmla="*/ 707886 h 707886"/>
              <a:gd name="connsiteX24" fmla="*/ 7284796 w 10752467"/>
              <a:gd name="connsiteY24" fmla="*/ 707886 h 707886"/>
              <a:gd name="connsiteX25" fmla="*/ 6935341 w 10752467"/>
              <a:gd name="connsiteY25" fmla="*/ 707886 h 707886"/>
              <a:gd name="connsiteX26" fmla="*/ 6370837 w 10752467"/>
              <a:gd name="connsiteY26" fmla="*/ 707886 h 707886"/>
              <a:gd name="connsiteX27" fmla="*/ 5913857 w 10752467"/>
              <a:gd name="connsiteY27" fmla="*/ 707886 h 707886"/>
              <a:gd name="connsiteX28" fmla="*/ 5134303 w 10752467"/>
              <a:gd name="connsiteY28" fmla="*/ 707886 h 707886"/>
              <a:gd name="connsiteX29" fmla="*/ 4569798 w 10752467"/>
              <a:gd name="connsiteY29" fmla="*/ 707886 h 707886"/>
              <a:gd name="connsiteX30" fmla="*/ 3682720 w 10752467"/>
              <a:gd name="connsiteY30" fmla="*/ 707886 h 707886"/>
              <a:gd name="connsiteX31" fmla="*/ 3333265 w 10752467"/>
              <a:gd name="connsiteY31" fmla="*/ 707886 h 707886"/>
              <a:gd name="connsiteX32" fmla="*/ 2876285 w 10752467"/>
              <a:gd name="connsiteY32" fmla="*/ 707886 h 707886"/>
              <a:gd name="connsiteX33" fmla="*/ 2096731 w 10752467"/>
              <a:gd name="connsiteY33" fmla="*/ 707886 h 707886"/>
              <a:gd name="connsiteX34" fmla="*/ 1317177 w 10752467"/>
              <a:gd name="connsiteY34" fmla="*/ 707886 h 707886"/>
              <a:gd name="connsiteX35" fmla="*/ 645148 w 10752467"/>
              <a:gd name="connsiteY35" fmla="*/ 707886 h 707886"/>
              <a:gd name="connsiteX36" fmla="*/ 0 w 10752467"/>
              <a:gd name="connsiteY36" fmla="*/ 707886 h 707886"/>
              <a:gd name="connsiteX37" fmla="*/ 0 w 10752467"/>
              <a:gd name="connsiteY37" fmla="*/ 361022 h 707886"/>
              <a:gd name="connsiteX38" fmla="*/ 0 w 10752467"/>
              <a:gd name="connsiteY3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52467" h="707886" fill="none" extrusionOk="0">
                <a:moveTo>
                  <a:pt x="0" y="0"/>
                </a:moveTo>
                <a:cubicBezTo>
                  <a:pt x="258803" y="36285"/>
                  <a:pt x="516046" y="2983"/>
                  <a:pt x="779554" y="0"/>
                </a:cubicBezTo>
                <a:cubicBezTo>
                  <a:pt x="1043062" y="-2983"/>
                  <a:pt x="1025262" y="-12627"/>
                  <a:pt x="1236534" y="0"/>
                </a:cubicBezTo>
                <a:cubicBezTo>
                  <a:pt x="1447806" y="12627"/>
                  <a:pt x="1615910" y="-26259"/>
                  <a:pt x="1908563" y="0"/>
                </a:cubicBezTo>
                <a:cubicBezTo>
                  <a:pt x="2201216" y="26259"/>
                  <a:pt x="2401206" y="-12280"/>
                  <a:pt x="2580592" y="0"/>
                </a:cubicBezTo>
                <a:cubicBezTo>
                  <a:pt x="2759978" y="12280"/>
                  <a:pt x="2856582" y="-14340"/>
                  <a:pt x="2930047" y="0"/>
                </a:cubicBezTo>
                <a:cubicBezTo>
                  <a:pt x="3003512" y="14340"/>
                  <a:pt x="3200675" y="-16421"/>
                  <a:pt x="3387027" y="0"/>
                </a:cubicBezTo>
                <a:cubicBezTo>
                  <a:pt x="3573379" y="16421"/>
                  <a:pt x="3737714" y="-27949"/>
                  <a:pt x="4059056" y="0"/>
                </a:cubicBezTo>
                <a:cubicBezTo>
                  <a:pt x="4380398" y="27949"/>
                  <a:pt x="4284522" y="-9268"/>
                  <a:pt x="4408511" y="0"/>
                </a:cubicBezTo>
                <a:cubicBezTo>
                  <a:pt x="4532501" y="9268"/>
                  <a:pt x="4757712" y="8653"/>
                  <a:pt x="5080541" y="0"/>
                </a:cubicBezTo>
                <a:cubicBezTo>
                  <a:pt x="5403370" y="-8653"/>
                  <a:pt x="5376932" y="16235"/>
                  <a:pt x="5645045" y="0"/>
                </a:cubicBezTo>
                <a:cubicBezTo>
                  <a:pt x="5913158" y="-16235"/>
                  <a:pt x="6091307" y="18465"/>
                  <a:pt x="6317074" y="0"/>
                </a:cubicBezTo>
                <a:cubicBezTo>
                  <a:pt x="6542841" y="-18465"/>
                  <a:pt x="6891796" y="3285"/>
                  <a:pt x="7096628" y="0"/>
                </a:cubicBezTo>
                <a:cubicBezTo>
                  <a:pt x="7301460" y="-3285"/>
                  <a:pt x="7424076" y="-18782"/>
                  <a:pt x="7553608" y="0"/>
                </a:cubicBezTo>
                <a:cubicBezTo>
                  <a:pt x="7683140" y="18782"/>
                  <a:pt x="7980027" y="-24854"/>
                  <a:pt x="8333162" y="0"/>
                </a:cubicBezTo>
                <a:cubicBezTo>
                  <a:pt x="8686297" y="24854"/>
                  <a:pt x="8689907" y="-4513"/>
                  <a:pt x="8790142" y="0"/>
                </a:cubicBezTo>
                <a:cubicBezTo>
                  <a:pt x="8890377" y="4513"/>
                  <a:pt x="9347630" y="-13135"/>
                  <a:pt x="9677220" y="0"/>
                </a:cubicBezTo>
                <a:cubicBezTo>
                  <a:pt x="10006810" y="13135"/>
                  <a:pt x="10504305" y="15371"/>
                  <a:pt x="10752467" y="0"/>
                </a:cubicBezTo>
                <a:cubicBezTo>
                  <a:pt x="10755650" y="82720"/>
                  <a:pt x="10761433" y="201539"/>
                  <a:pt x="10752467" y="353943"/>
                </a:cubicBezTo>
                <a:cubicBezTo>
                  <a:pt x="10743501" y="506347"/>
                  <a:pt x="10741366" y="633695"/>
                  <a:pt x="10752467" y="707886"/>
                </a:cubicBezTo>
                <a:cubicBezTo>
                  <a:pt x="10488981" y="682204"/>
                  <a:pt x="10135918" y="740932"/>
                  <a:pt x="9865388" y="707886"/>
                </a:cubicBezTo>
                <a:cubicBezTo>
                  <a:pt x="9594858" y="674840"/>
                  <a:pt x="9287619" y="711426"/>
                  <a:pt x="8978310" y="707886"/>
                </a:cubicBezTo>
                <a:cubicBezTo>
                  <a:pt x="8669001" y="704346"/>
                  <a:pt x="8731313" y="704242"/>
                  <a:pt x="8521330" y="707886"/>
                </a:cubicBezTo>
                <a:cubicBezTo>
                  <a:pt x="8311347" y="711530"/>
                  <a:pt x="8115092" y="673368"/>
                  <a:pt x="7741776" y="707886"/>
                </a:cubicBezTo>
                <a:cubicBezTo>
                  <a:pt x="7368460" y="742404"/>
                  <a:pt x="7428363" y="708940"/>
                  <a:pt x="7284796" y="707886"/>
                </a:cubicBezTo>
                <a:cubicBezTo>
                  <a:pt x="7141229" y="706832"/>
                  <a:pt x="7093831" y="708391"/>
                  <a:pt x="6935341" y="707886"/>
                </a:cubicBezTo>
                <a:cubicBezTo>
                  <a:pt x="6776851" y="707381"/>
                  <a:pt x="6650390" y="699281"/>
                  <a:pt x="6370837" y="707886"/>
                </a:cubicBezTo>
                <a:cubicBezTo>
                  <a:pt x="6091284" y="716491"/>
                  <a:pt x="6137191" y="689969"/>
                  <a:pt x="5913857" y="707886"/>
                </a:cubicBezTo>
                <a:cubicBezTo>
                  <a:pt x="5690523" y="725803"/>
                  <a:pt x="5441924" y="733252"/>
                  <a:pt x="5134303" y="707886"/>
                </a:cubicBezTo>
                <a:cubicBezTo>
                  <a:pt x="4826682" y="682520"/>
                  <a:pt x="4802610" y="716964"/>
                  <a:pt x="4569798" y="707886"/>
                </a:cubicBezTo>
                <a:cubicBezTo>
                  <a:pt x="4336986" y="698808"/>
                  <a:pt x="4022662" y="732267"/>
                  <a:pt x="3682720" y="707886"/>
                </a:cubicBezTo>
                <a:cubicBezTo>
                  <a:pt x="3342778" y="683505"/>
                  <a:pt x="3494566" y="715552"/>
                  <a:pt x="3333265" y="707886"/>
                </a:cubicBezTo>
                <a:cubicBezTo>
                  <a:pt x="3171965" y="700220"/>
                  <a:pt x="3059437" y="723944"/>
                  <a:pt x="2876285" y="707886"/>
                </a:cubicBezTo>
                <a:cubicBezTo>
                  <a:pt x="2693133" y="691828"/>
                  <a:pt x="2280363" y="734579"/>
                  <a:pt x="2096731" y="707886"/>
                </a:cubicBezTo>
                <a:cubicBezTo>
                  <a:pt x="1913099" y="681193"/>
                  <a:pt x="1589174" y="740151"/>
                  <a:pt x="1317177" y="707886"/>
                </a:cubicBezTo>
                <a:cubicBezTo>
                  <a:pt x="1045180" y="675621"/>
                  <a:pt x="811567" y="723598"/>
                  <a:pt x="645148" y="707886"/>
                </a:cubicBezTo>
                <a:cubicBezTo>
                  <a:pt x="478729" y="692174"/>
                  <a:pt x="178684" y="699208"/>
                  <a:pt x="0" y="707886"/>
                </a:cubicBezTo>
                <a:cubicBezTo>
                  <a:pt x="-7705" y="578272"/>
                  <a:pt x="14108" y="522477"/>
                  <a:pt x="0" y="361022"/>
                </a:cubicBezTo>
                <a:cubicBezTo>
                  <a:pt x="-14108" y="199567"/>
                  <a:pt x="2277" y="124083"/>
                  <a:pt x="0" y="0"/>
                </a:cubicBezTo>
                <a:close/>
              </a:path>
              <a:path w="10752467" h="707886" stroke="0" extrusionOk="0">
                <a:moveTo>
                  <a:pt x="0" y="0"/>
                </a:moveTo>
                <a:cubicBezTo>
                  <a:pt x="128902" y="-27588"/>
                  <a:pt x="393435" y="1072"/>
                  <a:pt x="564505" y="0"/>
                </a:cubicBezTo>
                <a:cubicBezTo>
                  <a:pt x="735575" y="-1072"/>
                  <a:pt x="1105187" y="3238"/>
                  <a:pt x="1451583" y="0"/>
                </a:cubicBezTo>
                <a:cubicBezTo>
                  <a:pt x="1797979" y="-3238"/>
                  <a:pt x="2019473" y="33528"/>
                  <a:pt x="2231137" y="0"/>
                </a:cubicBezTo>
                <a:cubicBezTo>
                  <a:pt x="2442801" y="-33528"/>
                  <a:pt x="2799877" y="-12221"/>
                  <a:pt x="3118215" y="0"/>
                </a:cubicBezTo>
                <a:cubicBezTo>
                  <a:pt x="3436553" y="12221"/>
                  <a:pt x="3440174" y="-23999"/>
                  <a:pt x="3682720" y="0"/>
                </a:cubicBezTo>
                <a:cubicBezTo>
                  <a:pt x="3925266" y="23999"/>
                  <a:pt x="3916057" y="-16817"/>
                  <a:pt x="4032175" y="0"/>
                </a:cubicBezTo>
                <a:cubicBezTo>
                  <a:pt x="4148294" y="16817"/>
                  <a:pt x="4293673" y="5631"/>
                  <a:pt x="4489155" y="0"/>
                </a:cubicBezTo>
                <a:cubicBezTo>
                  <a:pt x="4684637" y="-5631"/>
                  <a:pt x="4732751" y="-10668"/>
                  <a:pt x="4838610" y="0"/>
                </a:cubicBezTo>
                <a:cubicBezTo>
                  <a:pt x="4944470" y="10668"/>
                  <a:pt x="5473527" y="-42661"/>
                  <a:pt x="5725689" y="0"/>
                </a:cubicBezTo>
                <a:cubicBezTo>
                  <a:pt x="5977851" y="42661"/>
                  <a:pt x="6198247" y="-23909"/>
                  <a:pt x="6397718" y="0"/>
                </a:cubicBezTo>
                <a:cubicBezTo>
                  <a:pt x="6597189" y="23909"/>
                  <a:pt x="6764802" y="2820"/>
                  <a:pt x="6962222" y="0"/>
                </a:cubicBezTo>
                <a:cubicBezTo>
                  <a:pt x="7159642" y="-2820"/>
                  <a:pt x="7290829" y="14592"/>
                  <a:pt x="7419202" y="0"/>
                </a:cubicBezTo>
                <a:cubicBezTo>
                  <a:pt x="7547575" y="-14592"/>
                  <a:pt x="7749092" y="3958"/>
                  <a:pt x="7983707" y="0"/>
                </a:cubicBezTo>
                <a:cubicBezTo>
                  <a:pt x="8218323" y="-3958"/>
                  <a:pt x="8303396" y="-17435"/>
                  <a:pt x="8548211" y="0"/>
                </a:cubicBezTo>
                <a:cubicBezTo>
                  <a:pt x="8793026" y="17435"/>
                  <a:pt x="8783300" y="-7466"/>
                  <a:pt x="8897666" y="0"/>
                </a:cubicBezTo>
                <a:cubicBezTo>
                  <a:pt x="9012032" y="7466"/>
                  <a:pt x="9489305" y="-1060"/>
                  <a:pt x="9784745" y="0"/>
                </a:cubicBezTo>
                <a:cubicBezTo>
                  <a:pt x="10080185" y="1060"/>
                  <a:pt x="10272124" y="36110"/>
                  <a:pt x="10752467" y="0"/>
                </a:cubicBezTo>
                <a:cubicBezTo>
                  <a:pt x="10744902" y="135915"/>
                  <a:pt x="10745015" y="276379"/>
                  <a:pt x="10752467" y="361022"/>
                </a:cubicBezTo>
                <a:cubicBezTo>
                  <a:pt x="10759919" y="445665"/>
                  <a:pt x="10762663" y="556826"/>
                  <a:pt x="10752467" y="707886"/>
                </a:cubicBezTo>
                <a:cubicBezTo>
                  <a:pt x="10560652" y="700255"/>
                  <a:pt x="10504744" y="703719"/>
                  <a:pt x="10295487" y="707886"/>
                </a:cubicBezTo>
                <a:cubicBezTo>
                  <a:pt x="10086230" y="712053"/>
                  <a:pt x="9961660" y="721219"/>
                  <a:pt x="9838507" y="707886"/>
                </a:cubicBezTo>
                <a:cubicBezTo>
                  <a:pt x="9715354" y="694553"/>
                  <a:pt x="9268402" y="718209"/>
                  <a:pt x="9058953" y="707886"/>
                </a:cubicBezTo>
                <a:cubicBezTo>
                  <a:pt x="8849504" y="697563"/>
                  <a:pt x="8722330" y="718597"/>
                  <a:pt x="8494449" y="707886"/>
                </a:cubicBezTo>
                <a:cubicBezTo>
                  <a:pt x="8266568" y="697175"/>
                  <a:pt x="7835570" y="698883"/>
                  <a:pt x="7607370" y="707886"/>
                </a:cubicBezTo>
                <a:cubicBezTo>
                  <a:pt x="7379170" y="716889"/>
                  <a:pt x="7304887" y="711060"/>
                  <a:pt x="7042866" y="707886"/>
                </a:cubicBezTo>
                <a:cubicBezTo>
                  <a:pt x="6780845" y="704712"/>
                  <a:pt x="6396166" y="668183"/>
                  <a:pt x="6155787" y="707886"/>
                </a:cubicBezTo>
                <a:cubicBezTo>
                  <a:pt x="5915408" y="747589"/>
                  <a:pt x="5504840" y="668800"/>
                  <a:pt x="5268709" y="707886"/>
                </a:cubicBezTo>
                <a:cubicBezTo>
                  <a:pt x="5032578" y="746972"/>
                  <a:pt x="5040314" y="724416"/>
                  <a:pt x="4919254" y="707886"/>
                </a:cubicBezTo>
                <a:cubicBezTo>
                  <a:pt x="4798194" y="691356"/>
                  <a:pt x="4330508" y="731441"/>
                  <a:pt x="4139700" y="707886"/>
                </a:cubicBezTo>
                <a:cubicBezTo>
                  <a:pt x="3948892" y="684331"/>
                  <a:pt x="3762408" y="704548"/>
                  <a:pt x="3575195" y="707886"/>
                </a:cubicBezTo>
                <a:cubicBezTo>
                  <a:pt x="3387983" y="711224"/>
                  <a:pt x="3275536" y="697238"/>
                  <a:pt x="3118215" y="707886"/>
                </a:cubicBezTo>
                <a:cubicBezTo>
                  <a:pt x="2960894" y="718534"/>
                  <a:pt x="2942470" y="713898"/>
                  <a:pt x="2768760" y="707886"/>
                </a:cubicBezTo>
                <a:cubicBezTo>
                  <a:pt x="2595051" y="701874"/>
                  <a:pt x="2211312" y="700831"/>
                  <a:pt x="1989206" y="707886"/>
                </a:cubicBezTo>
                <a:cubicBezTo>
                  <a:pt x="1767100" y="714941"/>
                  <a:pt x="1577614" y="711195"/>
                  <a:pt x="1424702" y="707886"/>
                </a:cubicBezTo>
                <a:cubicBezTo>
                  <a:pt x="1271790" y="704577"/>
                  <a:pt x="908350" y="712546"/>
                  <a:pt x="645148" y="707886"/>
                </a:cubicBezTo>
                <a:cubicBezTo>
                  <a:pt x="381946" y="703226"/>
                  <a:pt x="297525" y="697218"/>
                  <a:pt x="0" y="707886"/>
                </a:cubicBezTo>
                <a:cubicBezTo>
                  <a:pt x="-3803" y="564182"/>
                  <a:pt x="14532" y="447872"/>
                  <a:pt x="0" y="375180"/>
                </a:cubicBezTo>
                <a:cubicBezTo>
                  <a:pt x="-14532" y="302488"/>
                  <a:pt x="12223" y="144200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sz="72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sz="7200" b="1" dirty="0"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Đất đai của Tổ quốc l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thứ thiêng liêng, cao quý nhất.</a:t>
            </a:r>
            <a:endParaRPr lang="en-US" altLang="en-US" sz="72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2511" y="779145"/>
            <a:ext cx="86868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15</a:t>
            </a:r>
            <a:r>
              <a:rPr lang="vi-VN" alt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11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5" name="Rectangle 3"/>
          <p:cNvSpPr/>
          <p:nvPr/>
        </p:nvSpPr>
        <p:spPr>
          <a:xfrm>
            <a:off x="2915920" y="1523274"/>
            <a:ext cx="313436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6" name="Rectangle 3"/>
          <p:cNvSpPr/>
          <p:nvPr/>
        </p:nvSpPr>
        <p:spPr>
          <a:xfrm>
            <a:off x="2325461" y="2242911"/>
            <a:ext cx="53371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yêu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5517515" y="2987040"/>
            <a:ext cx="605345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Truyện dân gian Ê-ti-ô-pi-a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553" y="3003521"/>
            <a:ext cx="1384300" cy="1186543"/>
          </a:xfrm>
          <a:prstGeom prst="rect">
            <a:avLst/>
          </a:prstGeom>
        </p:spPr>
      </p:pic>
      <p:pic>
        <p:nvPicPr>
          <p:cNvPr id="34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>
            <a:fillRect/>
          </a:stretch>
        </p:blipFill>
        <p:spPr>
          <a:xfrm>
            <a:off x="9322391" y="2952802"/>
            <a:ext cx="3865147" cy="4241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8148" y="-193041"/>
            <a:ext cx="3708233" cy="27811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>
            <a:fillRect/>
          </a:stretch>
        </p:blipFill>
        <p:spPr>
          <a:xfrm>
            <a:off x="0" y="5909187"/>
            <a:ext cx="12192000" cy="1051733"/>
          </a:xfrm>
          <a:prstGeom prst="rect">
            <a:avLst/>
          </a:prstGeom>
        </p:spPr>
      </p:pic>
      <p:pic>
        <p:nvPicPr>
          <p:cNvPr id="10" name="Picture 9" descr="A picture containing indoor, dark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8921" y="970800"/>
            <a:ext cx="7387327" cy="5990120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88507" y="-611496"/>
            <a:ext cx="3082438" cy="3082438"/>
          </a:xfrm>
          <a:prstGeom prst="rect">
            <a:avLst/>
          </a:prstGeom>
        </p:spPr>
      </p:pic>
      <p:pic>
        <p:nvPicPr>
          <p:cNvPr id="22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887" y="1562238"/>
            <a:ext cx="1180152" cy="776808"/>
          </a:xfrm>
          <a:prstGeom prst="rect">
            <a:avLst/>
          </a:prstGeom>
        </p:spPr>
      </p:pic>
      <p:pic>
        <p:nvPicPr>
          <p:cNvPr id="23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149" y="-281842"/>
            <a:ext cx="2047884" cy="1755330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853" y="1453751"/>
            <a:ext cx="934147" cy="800698"/>
          </a:xfrm>
          <a:prstGeom prst="rect">
            <a:avLst/>
          </a:prstGeom>
        </p:spPr>
      </p:pic>
      <p:pic>
        <p:nvPicPr>
          <p:cNvPr id="2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704" y="541228"/>
            <a:ext cx="934147" cy="800698"/>
          </a:xfrm>
          <a:prstGeom prst="rect">
            <a:avLst/>
          </a:prstGeom>
        </p:spPr>
      </p:pic>
      <p:grpSp>
        <p:nvGrpSpPr>
          <p:cNvPr id="27" name="组合 12"/>
          <p:cNvGrpSpPr/>
          <p:nvPr/>
        </p:nvGrpSpPr>
        <p:grpSpPr>
          <a:xfrm>
            <a:off x="2643704" y="1363901"/>
            <a:ext cx="8165519" cy="3547832"/>
            <a:chOff x="2870956" y="873043"/>
            <a:chExt cx="12027165" cy="3547832"/>
          </a:xfrm>
        </p:grpSpPr>
        <p:grpSp>
          <p:nvGrpSpPr>
            <p:cNvPr id="28" name="组合 6"/>
            <p:cNvGrpSpPr/>
            <p:nvPr/>
          </p:nvGrpSpPr>
          <p:grpSpPr>
            <a:xfrm>
              <a:off x="2870956" y="931698"/>
              <a:ext cx="12027165" cy="3489177"/>
              <a:chOff x="4037811" y="1083236"/>
              <a:chExt cx="12027165" cy="3489177"/>
            </a:xfrm>
          </p:grpSpPr>
          <p:sp>
            <p:nvSpPr>
              <p:cNvPr id="32" name="矩形 7"/>
              <p:cNvSpPr/>
              <p:nvPr/>
            </p:nvSpPr>
            <p:spPr>
              <a:xfrm>
                <a:off x="4037811" y="1083236"/>
                <a:ext cx="11983038" cy="34778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110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Chúc các em </a:t>
                </a:r>
              </a:p>
              <a:p>
                <a:pPr lvl="0" algn="ctr"/>
                <a:r>
                  <a:rPr lang="en-US" altLang="zh-CN" sz="1100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học tốt</a:t>
                </a:r>
                <a:endParaRPr lang="zh-CN" altLang="en-US" sz="110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33" name="矩形 8"/>
              <p:cNvSpPr/>
              <p:nvPr/>
            </p:nvSpPr>
            <p:spPr>
              <a:xfrm>
                <a:off x="4081938" y="1094538"/>
                <a:ext cx="11983038" cy="34778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11000">
                    <a:gradFill flip="none" rotWithShape="1">
                      <a:gsLst>
                        <a:gs pos="60000">
                          <a:srgbClr val="4CA83B"/>
                        </a:gs>
                        <a:gs pos="82000">
                          <a:srgbClr val="277945"/>
                        </a:gs>
                        <a:gs pos="3000">
                          <a:srgbClr val="B9D582"/>
                        </a:gs>
                      </a:gsLst>
                      <a:lin ang="5400000" scaled="1"/>
                      <a:tileRect/>
                    </a:gra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Chúc các em </a:t>
                </a:r>
              </a:p>
              <a:p>
                <a:pPr lvl="0" algn="ctr"/>
                <a:r>
                  <a:rPr lang="en-US" altLang="zh-CN" sz="11000">
                    <a:gradFill flip="none" rotWithShape="1">
                      <a:gsLst>
                        <a:gs pos="60000">
                          <a:srgbClr val="4CA83B"/>
                        </a:gs>
                        <a:gs pos="82000">
                          <a:srgbClr val="277945"/>
                        </a:gs>
                        <a:gs pos="3000">
                          <a:srgbClr val="B9D582"/>
                        </a:gs>
                      </a:gsLst>
                      <a:lin ang="5400000" scaled="1"/>
                      <a:tileRect/>
                    </a:gra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học tốt</a:t>
                </a:r>
                <a:endParaRPr lang="zh-CN" altLang="en-US" sz="11000" dirty="0">
                  <a:gradFill flip="none" rotWithShape="1">
                    <a:gsLst>
                      <a:gs pos="60000">
                        <a:srgbClr val="4CA83B"/>
                      </a:gs>
                      <a:gs pos="82000">
                        <a:srgbClr val="277945"/>
                      </a:gs>
                      <a:gs pos="3000">
                        <a:srgbClr val="B9D582"/>
                      </a:gs>
                    </a:gsLst>
                    <a:lin ang="5400000" scaled="1"/>
                    <a:tileRect/>
                  </a:gra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29" name="组合 9"/>
            <p:cNvGrpSpPr/>
            <p:nvPr/>
          </p:nvGrpSpPr>
          <p:grpSpPr>
            <a:xfrm>
              <a:off x="3539879" y="873043"/>
              <a:ext cx="272094" cy="1798705"/>
              <a:chOff x="3727326" y="1083236"/>
              <a:chExt cx="272094" cy="1798705"/>
            </a:xfrm>
          </p:grpSpPr>
          <p:sp>
            <p:nvSpPr>
              <p:cNvPr id="30" name="矩形 10"/>
              <p:cNvSpPr/>
              <p:nvPr/>
            </p:nvSpPr>
            <p:spPr>
              <a:xfrm>
                <a:off x="3727326" y="1083236"/>
                <a:ext cx="272094" cy="1785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endParaRPr lang="zh-CN" altLang="en-US" sz="110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31" name="矩形 11"/>
              <p:cNvSpPr/>
              <p:nvPr/>
            </p:nvSpPr>
            <p:spPr>
              <a:xfrm>
                <a:off x="3727326" y="1096837"/>
                <a:ext cx="272094" cy="1785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endParaRPr lang="zh-CN" altLang="en-US" sz="110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08500" y="118967"/>
            <a:ext cx="28702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581400" y="763905"/>
            <a:ext cx="999490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ĐẤT QUÝ, ĐẤT YÊU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527040" y="1120636"/>
            <a:ext cx="5834783" cy="10147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Truyện dân gian Ê-ti-ô-pi-a</a:t>
            </a:r>
            <a:endParaRPr lang="en-US" sz="2400" b="1" dirty="0">
              <a:solidFill>
                <a:srgbClr val="FF33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2400" b="1" dirty="0">
              <a:solidFill>
                <a:srgbClr val="FF33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5964" name="Picture 12" descr="Dat quy dat yeu2"/>
          <p:cNvPicPr>
            <a:picLocks noGrp="1" noChangeAspect="1"/>
          </p:cNvPicPr>
          <p:nvPr>
            <p:ph idx="1"/>
          </p:nvPr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1748155" y="1604645"/>
            <a:ext cx="8201025" cy="5154295"/>
          </a:xfrm>
          <a:prstGeom prst="rect">
            <a:avLst/>
          </a:prstGeom>
          <a:noFill/>
          <a:ln w="19050" cap="flat" cmpd="sng">
            <a:solidFill>
              <a:srgbClr val="9999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08500" y="119602"/>
            <a:ext cx="2870200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81400" y="764540"/>
            <a:ext cx="999490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ĐẤT QUÝ, ĐẤT YÊU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1" grpId="0" bldLvl="0" animBg="1"/>
      <p:bldP spid="5" grpId="0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48285" y="1101725"/>
            <a:ext cx="11943715" cy="6739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Ngày xưa, có hai người khách du lịch đến nước Ê-ti-ô-pi-a. Họ đi khắp đất nước thăm đường sá, núi đồi, sông ngòi. Vua nước Ê-ti-ô-pi-a mời họ vào cung điện, mở tiệc chiêu đãi và tặng họ nhiều vật quý. Sau đó vua sai một viên quan đưa khách xuống tàu.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60900" y="119602"/>
            <a:ext cx="28702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41090" y="579755"/>
            <a:ext cx="999490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ĐẤT QUÝ, ĐẤT YÊU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766445" y="1101725"/>
            <a:ext cx="1105027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Lúc hai người khách định bước xuống tàu, viên quan bảo khách dừng lại, cởi giày ra. Ông sai người cạo sạch đất ở đế giày khách rồi mới để họ bước xuống tàu trở về nước. Hai người khách rất ngạc nhiên, hỏi: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- Tại sao các ông lại phải làm như vậy?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 quan trả lời: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60900" y="119602"/>
            <a:ext cx="28702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41090" y="579755"/>
            <a:ext cx="999490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ĐẤT QUÝ, ĐẤT YÊU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60900" y="120237"/>
            <a:ext cx="28702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641090" y="580390"/>
            <a:ext cx="999490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ĐẤT QUÝ, ĐẤT YÊU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92100" y="1358900"/>
            <a:ext cx="1160843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- Đây là mảnh đất yêu quý của chúng tôi. Chúng tôi sinh ra ở đây, chết cũng ở đây. Trên mảnh đất này, chúng tôi trồng trọt, chăn nuôi. Đất Ê-ti-ô-pi-a là cha, là mẹ, là anh em ruột thịt của chúng tôi. Chúng tôi đã tiếp các ông như những khách quý. Nhà vua đã tặng các ông nhiều sản vật hiếm. Song đất Ê-ti-ô-pi-a đối với chúng tôi là thiêng liêng, cao quý nhất. Chúng tôi không thể để các ông mang đi, dù chỉ là một hạt cát nhỏ.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60900" y="120237"/>
            <a:ext cx="28702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641090" y="580390"/>
            <a:ext cx="999490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ĐẤT QUÝ, ĐẤT YÊU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60900" y="136112"/>
            <a:ext cx="28702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41090" y="596265"/>
            <a:ext cx="999490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ĐẤT QUÝ, ĐẤT YÊU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5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60900" y="136112"/>
            <a:ext cx="28702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TẬP ĐỌC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41090" y="596265"/>
            <a:ext cx="999490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ĐẤT QUÝ, ĐẤT YÊU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23215" y="1283970"/>
            <a:ext cx="1154620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Nghe những lời nói chân tình của viên quan, hai người khách càng thêm khâm phục tấm lòng yêu quý mảnh đất quê hương của người Ê- ti- ô- pi-a.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 DÂN GIAN Ê-TI-Ô-PI-A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(Mai Hà dịch)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组合 150"/>
          <p:cNvGrpSpPr/>
          <p:nvPr/>
        </p:nvGrpSpPr>
        <p:grpSpPr>
          <a:xfrm>
            <a:off x="2050329" y="1903843"/>
            <a:ext cx="8128002" cy="2052738"/>
            <a:chOff x="2050329" y="1903843"/>
            <a:chExt cx="8128002" cy="2052738"/>
          </a:xfrm>
        </p:grpSpPr>
        <p:pic>
          <p:nvPicPr>
            <p:cNvPr id="4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0329" y="1903843"/>
              <a:ext cx="8128002" cy="2052738"/>
            </a:xfrm>
            <a:prstGeom prst="rect">
              <a:avLst/>
            </a:prstGeom>
          </p:spPr>
        </p:pic>
        <p:sp>
          <p:nvSpPr>
            <p:cNvPr id="149" name="箭头: 右 148"/>
            <p:cNvSpPr/>
            <p:nvPr/>
          </p:nvSpPr>
          <p:spPr>
            <a:xfrm rot="20491777">
              <a:off x="4419734" y="2982014"/>
              <a:ext cx="539221" cy="366131"/>
            </a:xfrm>
            <a:prstGeom prst="rightArrow">
              <a:avLst>
                <a:gd name="adj1" fmla="val 50000"/>
                <a:gd name="adj2" fmla="val 76327"/>
              </a:avLst>
            </a:prstGeom>
            <a:solidFill>
              <a:srgbClr val="5266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0" name="箭头: 右 149"/>
            <p:cNvSpPr/>
            <p:nvPr/>
          </p:nvSpPr>
          <p:spPr>
            <a:xfrm rot="1038165">
              <a:off x="7581950" y="3071843"/>
              <a:ext cx="539221" cy="366131"/>
            </a:xfrm>
            <a:prstGeom prst="rightArrow">
              <a:avLst>
                <a:gd name="adj1" fmla="val 50000"/>
                <a:gd name="adj2" fmla="val 76327"/>
              </a:avLst>
            </a:prstGeom>
            <a:solidFill>
              <a:srgbClr val="5266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7424274" y="3766454"/>
            <a:ext cx="4858385" cy="626110"/>
            <a:chOff x="5824516" y="2135234"/>
            <a:chExt cx="4858385" cy="626110"/>
          </a:xfrm>
        </p:grpSpPr>
        <p:sp>
          <p:nvSpPr>
            <p:cNvPr id="141" name="文本框 140"/>
            <p:cNvSpPr txBox="1"/>
            <p:nvPr/>
          </p:nvSpPr>
          <p:spPr>
            <a:xfrm>
              <a:off x="5824516" y="2135234"/>
              <a:ext cx="1729962" cy="523220"/>
            </a:xfrm>
            <a:prstGeom prst="rect">
              <a:avLst/>
            </a:prstGeom>
            <a:solidFill>
              <a:srgbClr val="FECC09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Đoạn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3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7554256" y="2153649"/>
              <a:ext cx="3128645" cy="6076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just"/>
              <a:r>
                <a:rPr lang="en-US" altLang="en-US" sz="2800" b="1" i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ea"/>
                </a:rPr>
                <a:t>Đoạn còn lại</a:t>
              </a: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122555" y="3956685"/>
            <a:ext cx="6053454" cy="994205"/>
            <a:chOff x="5254554" y="1976294"/>
            <a:chExt cx="5827868" cy="994058"/>
          </a:xfrm>
        </p:grpSpPr>
        <p:sp>
          <p:nvSpPr>
            <p:cNvPr id="144" name="文本框 143"/>
            <p:cNvSpPr txBox="1"/>
            <p:nvPr/>
          </p:nvSpPr>
          <p:spPr>
            <a:xfrm>
              <a:off x="5254554" y="1976294"/>
              <a:ext cx="2100346" cy="521893"/>
            </a:xfrm>
            <a:prstGeom prst="rect">
              <a:avLst/>
            </a:prstGeom>
            <a:solidFill>
              <a:srgbClr val="FECC09"/>
            </a:solidFill>
            <a:ln w="19050">
              <a:solidFill>
                <a:srgbClr val="002060"/>
              </a:solidFill>
              <a:prstDash val="dash"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Đoạn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1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5" name="文本框 144"/>
            <p:cNvSpPr txBox="1"/>
            <p:nvPr/>
          </p:nvSpPr>
          <p:spPr>
            <a:xfrm>
              <a:off x="7371039" y="2017358"/>
              <a:ext cx="3711383" cy="95299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altLang="zh-CN" sz="2800" b="1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Từ đầu</a:t>
              </a:r>
              <a:r>
                <a:rPr lang="en-US" altLang="zh-CN" sz="28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… </a:t>
              </a:r>
              <a:r>
                <a:rPr lang="en-US" altLang="zh-CN" sz="28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đến</a:t>
              </a:r>
              <a:r>
                <a:rPr lang="en-US" altLang="zh-CN" sz="28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khách xuống tàu.</a:t>
              </a: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6834360" y="1616012"/>
            <a:ext cx="4994275" cy="1383665"/>
            <a:chOff x="5694781" y="2135509"/>
            <a:chExt cx="4994275" cy="1383665"/>
          </a:xfrm>
        </p:grpSpPr>
        <p:sp>
          <p:nvSpPr>
            <p:cNvPr id="147" name="文本框 146"/>
            <p:cNvSpPr txBox="1"/>
            <p:nvPr/>
          </p:nvSpPr>
          <p:spPr>
            <a:xfrm>
              <a:off x="5694781" y="2135509"/>
              <a:ext cx="1729962" cy="523220"/>
            </a:xfrm>
            <a:prstGeom prst="rect">
              <a:avLst/>
            </a:prstGeom>
            <a:solidFill>
              <a:srgbClr val="FECC09"/>
            </a:solidFill>
            <a:ln w="19050">
              <a:solidFill>
                <a:schemeClr val="tx1"/>
              </a:solidFill>
              <a:prstDash val="dash"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342900" indent="-342900" algn="ctr">
                <a:buFont typeface="Wingdings" panose="05000000000000000000" pitchFamily="2" charset="2"/>
                <a:buChar char="ü"/>
              </a:pP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Đoạn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2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文本框 147"/>
            <p:cNvSpPr txBox="1"/>
            <p:nvPr/>
          </p:nvSpPr>
          <p:spPr>
            <a:xfrm>
              <a:off x="7424521" y="2135509"/>
              <a:ext cx="3264535" cy="1383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Lúc hai người khách.....một hạt cát nhỏ.</a:t>
              </a:r>
              <a:endParaRPr lang="en-US" alt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54" name="TextBox 3"/>
          <p:cNvSpPr txBox="1"/>
          <p:nvPr/>
        </p:nvSpPr>
        <p:spPr>
          <a:xfrm>
            <a:off x="1035050" y="351155"/>
            <a:ext cx="9540240" cy="2554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265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chia thành 3 đoạn như sau</a:t>
            </a:r>
            <a:r>
              <a:rPr lang="en-US" sz="4265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4265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735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735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1380" y="779145"/>
            <a:ext cx="86868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hai ngày </a:t>
            </a:r>
            <a:r>
              <a:rPr lang="en-US" altLang="vi-VN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.....</a:t>
            </a:r>
            <a:r>
              <a:rPr lang="vi-VN" alt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 ... năm 2021</a:t>
            </a:r>
          </a:p>
        </p:txBody>
      </p:sp>
      <p:sp>
        <p:nvSpPr>
          <p:cNvPr id="5" name="Rectangle 3"/>
          <p:cNvSpPr/>
          <p:nvPr/>
        </p:nvSpPr>
        <p:spPr>
          <a:xfrm>
            <a:off x="4927600" y="1544955"/>
            <a:ext cx="313436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6" name="Rectangle 3"/>
          <p:cNvSpPr/>
          <p:nvPr/>
        </p:nvSpPr>
        <p:spPr>
          <a:xfrm>
            <a:off x="4128135" y="2190115"/>
            <a:ext cx="53371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Đất quý, đất yêu</a:t>
            </a:r>
          </a:p>
        </p:txBody>
      </p:sp>
      <p:sp>
        <p:nvSpPr>
          <p:cNvPr id="7" name="Rectangle 3"/>
          <p:cNvSpPr/>
          <p:nvPr/>
        </p:nvSpPr>
        <p:spPr>
          <a:xfrm>
            <a:off x="5517515" y="2987040"/>
            <a:ext cx="605345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Truyện dân gian Ê-ti-ô-pi-a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745</Words>
  <Application>Microsoft Office PowerPoint</Application>
  <PresentationFormat>Widescreen</PresentationFormat>
  <Paragraphs>76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SimSun</vt:lpstr>
      <vt:lpstr>Arial</vt:lpstr>
      <vt:lpstr>Calibri</vt:lpstr>
      <vt:lpstr>Calibri Light</vt:lpstr>
      <vt:lpstr>HP001 4 hàng</vt:lpstr>
      <vt:lpstr>Times New Roman</vt:lpstr>
      <vt:lpstr>UVN Bai Sau Nang</vt:lpstr>
      <vt:lpstr>Wingdings</vt:lpstr>
      <vt:lpstr>印品黑体</vt:lpstr>
      <vt:lpstr>字魂27号-布丁体</vt:lpstr>
      <vt:lpstr>字魂36号-正文宋楷</vt:lpstr>
      <vt:lpstr>汉仪趣黑W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loltntvl@gmail.com</cp:lastModifiedBy>
  <cp:revision>2</cp:revision>
  <dcterms:created xsi:type="dcterms:W3CDTF">2021-11-27T03:06:04Z</dcterms:created>
  <dcterms:modified xsi:type="dcterms:W3CDTF">2021-11-28T17:39:53Z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1033-11.2.0.10152</vt:lpwstr>
  </property>
</Properties>
</file>