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11"/>
  </p:notesMasterIdLst>
  <p:sldIdLst>
    <p:sldId id="260" r:id="rId2"/>
    <p:sldId id="373" r:id="rId3"/>
    <p:sldId id="336" r:id="rId4"/>
    <p:sldId id="363" r:id="rId5"/>
    <p:sldId id="375" r:id="rId6"/>
    <p:sldId id="366" r:id="rId7"/>
    <p:sldId id="367" r:id="rId8"/>
    <p:sldId id="369" r:id="rId9"/>
    <p:sldId id="262" r:id="rId10"/>
  </p:sldIdLst>
  <p:sldSz cx="12192000" cy="6858000"/>
  <p:notesSz cx="6858000" cy="9144000"/>
  <p:defaultTextStyle>
    <a:defPPr>
      <a:defRPr lang="zh-CN"/>
    </a:defPPr>
    <a:lvl1pPr algn="l" defTabSz="1217295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1pPr>
    <a:lvl2pPr marL="608330" indent="-151130" algn="l" defTabSz="1217295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2pPr>
    <a:lvl3pPr marL="1217930" indent="-303530" algn="l" defTabSz="1217295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3pPr>
    <a:lvl4pPr marL="1827530" indent="-455930" algn="l" defTabSz="1217295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4pPr>
    <a:lvl5pPr marL="2437130" indent="-608330" algn="l" defTabSz="1217295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0808"/>
    <a:srgbClr val="D1E7E5"/>
    <a:srgbClr val="FFFFFF"/>
    <a:srgbClr val="F2F2F2"/>
    <a:srgbClr val="239071"/>
    <a:srgbClr val="FCA821"/>
    <a:srgbClr val="F9FCFB"/>
    <a:srgbClr val="DC5389"/>
    <a:srgbClr val="57C0D5"/>
    <a:srgbClr val="F2E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2" autoAdjust="0"/>
    <p:restoredTop sz="91244" autoAdjust="0"/>
  </p:normalViewPr>
  <p:slideViewPr>
    <p:cSldViewPr snapToGrid="0">
      <p:cViewPr varScale="1">
        <p:scale>
          <a:sx n="80" d="100"/>
          <a:sy n="80" d="100"/>
        </p:scale>
        <p:origin x="691" y="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3522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121856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121856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E3649B75-C036-43A6-B586-D4D3956B9750}" type="datetimeFigureOut">
              <a:rPr lang="zh-CN" altLang="en-US"/>
              <a:t>2021/11/29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dirty="0"/>
              <a:t>模板来自于 </a:t>
            </a:r>
            <a:r>
              <a:rPr lang="en-US" altLang="zh-CN" noProof="0" dirty="0"/>
              <a:t>http://docer.mysoeasy.com</a:t>
            </a:r>
            <a:endParaRPr lang="zh-CN" altLang="en-US" noProof="0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121856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121856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57F35CC-AECF-450E-A632-155F605872FB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56773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1217295" rtl="0" eaLnBrk="0" fontAlgn="base" hangingPunct="0">
      <a:spcBef>
        <a:spcPct val="30000"/>
      </a:spcBef>
      <a:spcAft>
        <a:spcPct val="0"/>
      </a:spcAft>
      <a:buFont typeface="Arial" panose="020B0604020202020204" pitchFamily="34" charset="0"/>
      <a:defRPr kern="1200">
        <a:solidFill>
          <a:srgbClr val="FF0000"/>
        </a:solidFill>
        <a:latin typeface="+mn-lt"/>
        <a:ea typeface="+mn-ea"/>
        <a:cs typeface="+mn-cs"/>
      </a:defRPr>
    </a:lvl1pPr>
    <a:lvl2pPr marL="742950" indent="-285750" algn="l" defTabSz="1217295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143000" indent="-228600" algn="l" defTabSz="1217295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600200" indent="-228600" algn="l" defTabSz="1217295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057400" indent="-228600" algn="l" defTabSz="1217295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80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121856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/>
          </a:p>
        </p:txBody>
      </p:sp>
      <p:sp>
        <p:nvSpPr>
          <p:cNvPr id="717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>
              <a:spcBef>
                <a:spcPct val="30000"/>
              </a:spcBef>
              <a:buFont typeface="Arial" panose="020B0604020202020204" pitchFamily="34" charset="0"/>
              <a:defRPr>
                <a:solidFill>
                  <a:srgbClr val="FF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30000"/>
              </a:spcBef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30000"/>
              </a:spcBef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30000"/>
              </a:spcBef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30000"/>
              </a:spcBef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121729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121729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121729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121729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defTabSz="1217295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zh-CN">
                <a:solidFill>
                  <a:schemeClr val="tx1"/>
                </a:solidFill>
              </a:rPr>
              <a:t>1</a:t>
            </a:r>
            <a:endParaRPr lang="zh-CN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29002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/>
              <a:t>4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25753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/>
              <a:t>3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31123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0" y="0"/>
            <a:ext cx="12192000" cy="6858001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1214" y="845128"/>
            <a:ext cx="7441077" cy="2604550"/>
          </a:xfrm>
        </p:spPr>
        <p:txBody>
          <a:bodyPr anchor="ctr">
            <a:normAutofit/>
          </a:bodyPr>
          <a:lstStyle>
            <a:lvl1pPr algn="ctr">
              <a:lnSpc>
                <a:spcPct val="150000"/>
              </a:lnSpc>
              <a:defRPr sz="4400" b="1" i="0">
                <a:solidFill>
                  <a:schemeClr val="accent1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9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1227B1-864B-47CB-B8FD-7D024961E14C}" type="datetimeFigureOut">
              <a:rPr lang="zh-CN" altLang="en-US"/>
              <a:t>2021/11/29</a:t>
            </a:fld>
            <a:endParaRPr lang="zh-CN" altLang="en-US"/>
          </a:p>
        </p:txBody>
      </p:sp>
      <p:sp>
        <p:nvSpPr>
          <p:cNvPr id="10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7EE4C-9BF1-4250-B807-668456CE46A3}" type="slidenum">
              <a:rPr lang="zh-CN" altLang="en-US"/>
              <a:t>‹#›</a:t>
            </a:fld>
            <a:endParaRPr lang="zh-CN" altLang="en-US"/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122524" y="3581521"/>
            <a:ext cx="7480178" cy="671821"/>
          </a:xfrm>
        </p:spPr>
        <p:txBody>
          <a:bodyPr anchor="ctr">
            <a:noAutofit/>
          </a:bodyPr>
          <a:lstStyle>
            <a:lvl1pPr marL="0" indent="0" algn="ctr">
              <a:lnSpc>
                <a:spcPct val="150000"/>
              </a:lnSpc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Tm="3000">
        <p:checker/>
      </p:transition>
    </mc:Choice>
    <mc:Fallback xmlns="">
      <p:transition spd="slow" advTm="3000">
        <p:checker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0CAE8C-B19C-4977-8BCA-B32C13833C88}" type="datetimeFigureOut">
              <a:rPr lang="zh-CN" altLang="en-US"/>
              <a:t>2021/11/29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2A551E-31EC-4F7A-A252-B2FCA315F68C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Tm="3000">
        <p:checker/>
      </p:transition>
    </mc:Choice>
    <mc:Fallback xmlns="">
      <p:transition spd="slow" advTm="3000">
        <p:checker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0D3A26-0640-4C70-A709-B1491CCE26F4}" type="datetimeFigureOut">
              <a:rPr lang="zh-CN" altLang="en-US"/>
              <a:t>2021/11/29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231408-E647-409A-B508-321AFC4E7C0E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Tm="3000">
        <p:checker/>
      </p:transition>
    </mc:Choice>
    <mc:Fallback xmlns="">
      <p:transition spd="slow" advTm="3000">
        <p:checker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29D4B-2CA7-47A8-86E5-FE890B1AEF36}" type="datetimeFigureOut">
              <a:rPr lang="zh-CN" altLang="en-US"/>
              <a:t>2021/11/29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2127CC-6915-48A9-B008-AF3C75820C2D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Tm="3000">
        <p:checker/>
      </p:transition>
    </mc:Choice>
    <mc:Fallback xmlns="">
      <p:transition spd="slow" advTm="3000">
        <p:checker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0"/>
            <a:ext cx="12192000" cy="6858001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844" y="933148"/>
            <a:ext cx="7162901" cy="2467282"/>
          </a:xfrm>
        </p:spPr>
        <p:txBody>
          <a:bodyPr anchor="ctr"/>
          <a:lstStyle>
            <a:lvl1pPr algn="ctr">
              <a:lnSpc>
                <a:spcPct val="150000"/>
              </a:lnSpc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968" y="3458940"/>
            <a:ext cx="7052653" cy="855891"/>
          </a:xfrm>
        </p:spPr>
        <p:txBody>
          <a:bodyPr anchor="ctr"/>
          <a:lstStyle>
            <a:lvl1pPr marL="0" indent="0" algn="ctr">
              <a:lnSpc>
                <a:spcPct val="150000"/>
              </a:lnSpc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1990E-E653-4FD8-923B-A2D860A8A90E}" type="datetimeFigureOut">
              <a:rPr lang="zh-CN" altLang="en-US"/>
              <a:t>2021/11/29</a:t>
            </a:fld>
            <a:endParaRPr lang="zh-CN" alt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B55DE-A138-432A-8102-1E3083C6FACE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Tm="3000">
        <p:checker/>
      </p:transition>
    </mc:Choice>
    <mc:Fallback xmlns="">
      <p:transition spd="slow" advTm="3000">
        <p:checker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03295-1E4B-43CB-ACE7-ED4E99C07012}" type="datetimeFigureOut">
              <a:rPr lang="zh-CN" altLang="en-US"/>
              <a:t>2021/11/29</a:t>
            </a:fld>
            <a:endParaRPr lang="zh-CN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0F0ABD-4112-4B46-AE5F-F7B3FCC15149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Tm="3000">
        <p:checker/>
      </p:transition>
    </mc:Choice>
    <mc:Fallback xmlns="">
      <p:transition spd="slow" advTm="3000">
        <p:checker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170D5-879E-4918-AA43-1581FF74425B}" type="datetimeFigureOut">
              <a:rPr lang="zh-CN" altLang="en-US"/>
              <a:t>2021/11/29</a:t>
            </a:fld>
            <a:endParaRPr lang="zh-CN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F617F-1FAF-4B1F-8DA8-C199C45268F9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Tm="3000">
        <p:checker/>
      </p:transition>
    </mc:Choice>
    <mc:Fallback xmlns="">
      <p:transition spd="slow" advTm="3000">
        <p:checker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7857CE-0B02-4E23-8C71-0AC50F027A2D}" type="datetimeFigureOut">
              <a:rPr lang="zh-CN" altLang="en-US"/>
              <a:t>2021/11/29</a:t>
            </a:fld>
            <a:endParaRPr lang="zh-CN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37C59-ACF1-46EC-AA2B-C1494FFFC09F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Tm="3000">
        <p:checker/>
      </p:transition>
    </mc:Choice>
    <mc:Fallback xmlns="">
      <p:transition spd="slow" advTm="3000">
        <p:checker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EC2F33-1B8F-49A4-B81C-5C1A866997DB}" type="datetimeFigureOut">
              <a:rPr lang="zh-CN" altLang="en-US"/>
              <a:t>2021/11/29</a:t>
            </a:fld>
            <a:endParaRPr lang="zh-CN" alt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47A2D-2746-4C2C-8659-5794A5D30568}" type="slidenum">
              <a:rPr lang="zh-CN" altLang="en-US"/>
              <a:t>‹#›</a:t>
            </a:fld>
            <a:endParaRPr lang="zh-CN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0" y="0"/>
            <a:ext cx="12192002" cy="6858001"/>
          </a:xfrm>
          <a:prstGeom prst="rect">
            <a:avLst/>
          </a:prstGeom>
          <a:solidFill>
            <a:srgbClr val="D1E7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marL="0" lvl="0" algn="ctr" defTabSz="914400" eaLnBrk="1" latinLnBrk="0" hangingPunct="1"/>
            <a:endParaRPr lang="zh-CN" altLang="en-US" sz="18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Tm="3000">
        <p:checker/>
      </p:transition>
    </mc:Choice>
    <mc:Fallback xmlns="">
      <p:transition spd="slow" advTm="3000">
        <p:checker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EF24E-7ACB-4130-A95E-31B492E4DC89}" type="datetimeFigureOut">
              <a:rPr lang="zh-CN" altLang="en-US"/>
              <a:t>2021/11/29</a:t>
            </a:fld>
            <a:endParaRPr lang="zh-CN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7E9992-9A03-4D74-B6F7-FDB10D1C5093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Tm="3000">
        <p:checker/>
      </p:transition>
    </mc:Choice>
    <mc:Fallback xmlns="">
      <p:transition spd="slow" advTm="3000">
        <p:checker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/>
              <a:t>单击图标添加图片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34395-4959-4A0C-96FB-5F242B3DEB06}" type="datetimeFigureOut">
              <a:rPr lang="zh-CN" altLang="en-US"/>
              <a:t>2021/11/29</a:t>
            </a:fld>
            <a:endParaRPr lang="zh-CN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8EBC8F-9660-4E80-9F8E-C4E5D79BDABB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Tm="3000">
        <p:checker/>
      </p:transition>
    </mc:Choice>
    <mc:Fallback xmlns="">
      <p:transition spd="slow" advTm="3000">
        <p:checker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-1" y="0"/>
            <a:ext cx="12192002" cy="6858001"/>
          </a:xfrm>
          <a:prstGeom prst="rect">
            <a:avLst/>
          </a:prstGeom>
          <a:blipFill dpi="0" rotWithShape="1"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54063" y="1769806"/>
            <a:ext cx="10680700" cy="4586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0"/>
            <a:r>
              <a:rPr lang="zh-CN" altLang="en-US"/>
              <a:t>第二级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121856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altLang="zh-CN"/>
              <a:t>2019/5/29</a:t>
            </a:r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121856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defTabSz="121856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altLang="zh-CN"/>
              <a:t>‹#›</a:t>
            </a:r>
            <a:endParaRPr lang="zh-CN" altLang="en-US"/>
          </a:p>
        </p:txBody>
      </p:sp>
      <p:sp>
        <p:nvSpPr>
          <p:cNvPr id="1031" name="Title Placeholder 1"/>
          <p:cNvSpPr>
            <a:spLocks noGrp="1"/>
          </p:cNvSpPr>
          <p:nvPr>
            <p:ph type="title"/>
          </p:nvPr>
        </p:nvSpPr>
        <p:spPr bwMode="auto">
          <a:xfrm>
            <a:off x="754063" y="162393"/>
            <a:ext cx="10680700" cy="1115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/>
          <a:lstStyle/>
          <a:p>
            <a:pPr lvl="0"/>
            <a:r>
              <a:rPr lang="zh-CN" altLang="en-US"/>
              <a:t>单击此处编辑母版标题样式</a:t>
            </a:r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500" advTm="3000">
        <p:checker/>
      </p:transition>
    </mc:Choice>
    <mc:Fallback xmlns="">
      <p:transition spd="slow" advTm="3000">
        <p:checker/>
      </p:transition>
    </mc:Fallback>
  </mc:AlternateConten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accent1"/>
          </a:solidFill>
          <a:effectLst/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pitchFamily="49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pitchFamily="49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pitchFamily="49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pitchFamily="49" charset="-122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empus Sans ITC" panose="04020404030D07020202" pitchFamily="82" charset="0"/>
          <a:ea typeface="幼圆" panose="02010509060101010101" pitchFamily="49" charset="-122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empus Sans ITC" panose="04020404030D07020202" pitchFamily="82" charset="0"/>
          <a:ea typeface="幼圆" panose="02010509060101010101" pitchFamily="49" charset="-122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empus Sans ITC" panose="04020404030D07020202" pitchFamily="82" charset="0"/>
          <a:ea typeface="幼圆" panose="02010509060101010101" pitchFamily="49" charset="-122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empus Sans ITC" panose="04020404030D07020202" pitchFamily="82" charset="0"/>
          <a:ea typeface="幼圆" panose="02010509060101010101" pitchFamily="49" charset="-122"/>
        </a:defRPr>
      </a:lvl9pPr>
    </p:titleStyle>
    <p:bodyStyle>
      <a:lvl1pPr marL="357505" indent="-357505" algn="l" rtl="0" eaLnBrk="0" fontAlgn="base" hangingPunct="0">
        <a:lnSpc>
          <a:spcPct val="90000"/>
        </a:lnSpc>
        <a:spcBef>
          <a:spcPts val="1800"/>
        </a:spcBef>
        <a:spcAft>
          <a:spcPct val="0"/>
        </a:spcAft>
        <a:buClr>
          <a:schemeClr val="tx1"/>
        </a:buClr>
        <a:buSzPct val="80000"/>
        <a:buFont typeface="Wingdings 2" panose="05020102010507070707" pitchFamily="18" charset="2"/>
        <a:buChar char="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357505" indent="-357505" algn="l" rtl="0" eaLnBrk="0" fontAlgn="base" hangingPunct="0">
        <a:lnSpc>
          <a:spcPct val="130000"/>
        </a:lnSpc>
        <a:spcBef>
          <a:spcPct val="0"/>
        </a:spcBef>
        <a:spcAft>
          <a:spcPct val="0"/>
        </a:spcAft>
        <a:buClr>
          <a:schemeClr val="tx1"/>
        </a:buClr>
        <a:buFont typeface="Wingdings 2" panose="05020102010507070707" pitchFamily="18" charset="2"/>
        <a:buChar char="ê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262626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262626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26262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标题 5"/>
          <p:cNvSpPr>
            <a:spLocks noGrp="1"/>
          </p:cNvSpPr>
          <p:nvPr>
            <p:ph type="ctrTitle"/>
          </p:nvPr>
        </p:nvSpPr>
        <p:spPr>
          <a:xfrm>
            <a:off x="132080" y="827934"/>
            <a:ext cx="11958319" cy="2604550"/>
          </a:xfrm>
        </p:spPr>
        <p:txBody>
          <a:bodyPr>
            <a:normAutofit fontScale="90000"/>
          </a:bodyPr>
          <a:lstStyle/>
          <a:p>
            <a:pPr>
              <a:lnSpc>
                <a:spcPct val="120000"/>
              </a:lnSpc>
            </a:pPr>
            <a:r>
              <a:rPr lang="en-US" altLang="zh-CN" sz="72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MỪNG CÁC EM ĐẾN VỚI TIẾT HỌC TRỰC TUYẾN</a:t>
            </a:r>
            <a:endParaRPr lang="zh-CN" sz="7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Tm="3000">
        <p:checker/>
      </p:transition>
    </mc:Choice>
    <mc:Fallback xmlns="">
      <p:transition spd="slow" advTm="3000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439786"/>
            <a:ext cx="115736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vi-VN" sz="44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vi-VN" sz="4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4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vi-VN" sz="4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4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4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  <a:endParaRPr lang="en-US" sz="44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67750" y="1255838"/>
            <a:ext cx="49246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 err="1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4000" b="1" u="sng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67675" y="2229641"/>
            <a:ext cx="42613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13805" y="2999082"/>
            <a:ext cx="445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sz="3600" b="1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/60</a:t>
            </a:r>
            <a:endParaRPr lang="en-US" sz="3600" b="1" dirty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7502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Tm="3000">
        <p:checker/>
      </p:transition>
    </mc:Choice>
    <mc:Fallback xmlns="">
      <p:transition spd="slow" advTm="300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 Box 81"/>
          <p:cNvSpPr txBox="1">
            <a:spLocks noChangeArrowheads="1"/>
          </p:cNvSpPr>
          <p:nvPr/>
        </p:nvSpPr>
        <p:spPr bwMode="auto">
          <a:xfrm>
            <a:off x="74608" y="96032"/>
            <a:ext cx="603409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u="sng" dirty="0" err="1">
                <a:solidFill>
                  <a:srgbClr val="FF0000"/>
                </a:solidFill>
              </a:rPr>
              <a:t>Bài</a:t>
            </a:r>
            <a:r>
              <a:rPr lang="en-US" altLang="en-US" sz="3600" b="1" u="sng" dirty="0">
                <a:solidFill>
                  <a:srgbClr val="FF0000"/>
                </a:solidFill>
              </a:rPr>
              <a:t> </a:t>
            </a:r>
            <a:r>
              <a:rPr lang="en-US" altLang="en-US" sz="3600" b="1" u="sng" dirty="0" smtClean="0">
                <a:solidFill>
                  <a:srgbClr val="FF0000"/>
                </a:solidFill>
              </a:rPr>
              <a:t>1</a:t>
            </a:r>
            <a:r>
              <a:rPr lang="en-US" altLang="en-US" sz="3600" b="1" dirty="0" smtClean="0">
                <a:solidFill>
                  <a:srgbClr val="FF0000"/>
                </a:solidFill>
              </a:rPr>
              <a:t>: </a:t>
            </a:r>
            <a:r>
              <a:rPr lang="en-US" altLang="en-US" sz="4000" b="1" dirty="0" err="1">
                <a:solidFill>
                  <a:srgbClr val="FF0000"/>
                </a:solidFill>
              </a:rPr>
              <a:t>Tính</a:t>
            </a:r>
            <a:r>
              <a:rPr lang="en-US" altLang="en-US" sz="3600" b="1" dirty="0">
                <a:solidFill>
                  <a:srgbClr val="FF0000"/>
                </a:solidFill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</a:rPr>
              <a:t>nhẩm</a:t>
            </a:r>
            <a:endParaRPr lang="en-US" altLang="en-US" sz="3600" b="1" dirty="0">
              <a:solidFill>
                <a:srgbClr val="FF0000"/>
              </a:solidFill>
            </a:endParaRPr>
          </a:p>
        </p:txBody>
      </p:sp>
      <p:sp>
        <p:nvSpPr>
          <p:cNvPr id="34" name="Text Box 82"/>
          <p:cNvSpPr txBox="1">
            <a:spLocks noChangeArrowheads="1"/>
          </p:cNvSpPr>
          <p:nvPr/>
        </p:nvSpPr>
        <p:spPr bwMode="auto">
          <a:xfrm>
            <a:off x="469888" y="1319998"/>
            <a:ext cx="2438400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altLang="en-US" sz="3600" b="1" dirty="0" smtClean="0">
                <a:solidFill>
                  <a:srgbClr val="080808"/>
                </a:solidFill>
              </a:rPr>
              <a:t> </a:t>
            </a:r>
            <a:r>
              <a:rPr lang="en-US" altLang="en-US" sz="4000" b="1" dirty="0" smtClean="0">
                <a:solidFill>
                  <a:srgbClr val="080808"/>
                </a:solidFill>
              </a:rPr>
              <a:t>8 </a:t>
            </a:r>
            <a:r>
              <a:rPr lang="en-US" altLang="en-US" sz="4000" b="1" dirty="0">
                <a:solidFill>
                  <a:srgbClr val="080808"/>
                </a:solidFill>
              </a:rPr>
              <a:t>x 6 =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4000" b="1" dirty="0">
                <a:solidFill>
                  <a:srgbClr val="080808"/>
                </a:solidFill>
              </a:rPr>
              <a:t>  </a:t>
            </a:r>
            <a:r>
              <a:rPr lang="en-US" altLang="en-US" sz="4000" b="1" dirty="0" smtClean="0">
                <a:solidFill>
                  <a:srgbClr val="080808"/>
                </a:solidFill>
              </a:rPr>
              <a:t>48 </a:t>
            </a:r>
            <a:r>
              <a:rPr lang="en-US" altLang="en-US" sz="4000" b="1" dirty="0">
                <a:solidFill>
                  <a:srgbClr val="080808"/>
                </a:solidFill>
              </a:rPr>
              <a:t>: 8 = </a:t>
            </a:r>
          </a:p>
        </p:txBody>
      </p:sp>
      <p:sp>
        <p:nvSpPr>
          <p:cNvPr id="35" name="Text Box 83"/>
          <p:cNvSpPr txBox="1">
            <a:spLocks noChangeArrowheads="1"/>
          </p:cNvSpPr>
          <p:nvPr/>
        </p:nvSpPr>
        <p:spPr bwMode="auto">
          <a:xfrm>
            <a:off x="4403720" y="1346978"/>
            <a:ext cx="2133600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 smtClean="0">
                <a:solidFill>
                  <a:srgbClr val="080808"/>
                </a:solidFill>
              </a:rPr>
              <a:t>8 </a:t>
            </a:r>
            <a:r>
              <a:rPr lang="en-US" altLang="en-US" sz="4000" b="1">
                <a:solidFill>
                  <a:srgbClr val="080808"/>
                </a:solidFill>
              </a:rPr>
              <a:t>x 7 =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080808"/>
                </a:solidFill>
              </a:rPr>
              <a:t>56 : 8 = </a:t>
            </a:r>
          </a:p>
        </p:txBody>
      </p:sp>
      <p:sp>
        <p:nvSpPr>
          <p:cNvPr id="36" name="Text Box 84"/>
          <p:cNvSpPr txBox="1">
            <a:spLocks noChangeArrowheads="1"/>
          </p:cNvSpPr>
          <p:nvPr/>
        </p:nvSpPr>
        <p:spPr bwMode="auto">
          <a:xfrm>
            <a:off x="7756533" y="1329526"/>
            <a:ext cx="2286000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080808"/>
                </a:solidFill>
              </a:rPr>
              <a:t>8 x 8 =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080808"/>
                </a:solidFill>
              </a:rPr>
              <a:t>64 : 8 = </a:t>
            </a:r>
          </a:p>
        </p:txBody>
      </p:sp>
      <p:sp>
        <p:nvSpPr>
          <p:cNvPr id="37" name="Text Box 85"/>
          <p:cNvSpPr txBox="1">
            <a:spLocks noChangeArrowheads="1"/>
          </p:cNvSpPr>
          <p:nvPr/>
        </p:nvSpPr>
        <p:spPr bwMode="auto">
          <a:xfrm>
            <a:off x="469888" y="3301204"/>
            <a:ext cx="2667003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 dirty="0">
                <a:solidFill>
                  <a:srgbClr val="080808"/>
                </a:solidFill>
              </a:rPr>
              <a:t>b</a:t>
            </a:r>
            <a:r>
              <a:rPr lang="en-US" altLang="en-US" sz="4000" b="1" dirty="0" smtClean="0">
                <a:solidFill>
                  <a:srgbClr val="080808"/>
                </a:solidFill>
              </a:rPr>
              <a:t>) </a:t>
            </a:r>
            <a:r>
              <a:rPr lang="en-US" altLang="en-US" sz="4000" b="1" dirty="0">
                <a:solidFill>
                  <a:srgbClr val="080808"/>
                </a:solidFill>
              </a:rPr>
              <a:t>16 : 8 =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4000" b="1" dirty="0">
                <a:solidFill>
                  <a:srgbClr val="080808"/>
                </a:solidFill>
              </a:rPr>
              <a:t>    16 : 2 = </a:t>
            </a:r>
          </a:p>
        </p:txBody>
      </p:sp>
      <p:sp>
        <p:nvSpPr>
          <p:cNvPr id="38" name="Text Box 86"/>
          <p:cNvSpPr txBox="1">
            <a:spLocks noChangeArrowheads="1"/>
          </p:cNvSpPr>
          <p:nvPr/>
        </p:nvSpPr>
        <p:spPr bwMode="auto">
          <a:xfrm>
            <a:off x="4456120" y="3296434"/>
            <a:ext cx="1981200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080808"/>
                </a:solidFill>
              </a:rPr>
              <a:t>24 : 8 =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080808"/>
                </a:solidFill>
              </a:rPr>
              <a:t>24 : 3 =</a:t>
            </a:r>
          </a:p>
        </p:txBody>
      </p:sp>
      <p:sp>
        <p:nvSpPr>
          <p:cNvPr id="39" name="Text Box 87"/>
          <p:cNvSpPr txBox="1">
            <a:spLocks noChangeArrowheads="1"/>
          </p:cNvSpPr>
          <p:nvPr/>
        </p:nvSpPr>
        <p:spPr bwMode="auto">
          <a:xfrm>
            <a:off x="7742232" y="3296436"/>
            <a:ext cx="2416175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080808"/>
                </a:solidFill>
              </a:rPr>
              <a:t>32 : 8 =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080808"/>
                </a:solidFill>
              </a:rPr>
              <a:t>32 : 4 =</a:t>
            </a:r>
          </a:p>
        </p:txBody>
      </p:sp>
      <p:sp>
        <p:nvSpPr>
          <p:cNvPr id="40" name="Text Box 88"/>
          <p:cNvSpPr txBox="1">
            <a:spLocks noChangeArrowheads="1"/>
          </p:cNvSpPr>
          <p:nvPr/>
        </p:nvSpPr>
        <p:spPr bwMode="auto">
          <a:xfrm>
            <a:off x="2711446" y="1326346"/>
            <a:ext cx="9779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FF0000"/>
                </a:solidFill>
              </a:rPr>
              <a:t>48</a:t>
            </a:r>
          </a:p>
        </p:txBody>
      </p:sp>
      <p:sp>
        <p:nvSpPr>
          <p:cNvPr id="41" name="Text Box 89"/>
          <p:cNvSpPr txBox="1">
            <a:spLocks noChangeArrowheads="1"/>
          </p:cNvSpPr>
          <p:nvPr/>
        </p:nvSpPr>
        <p:spPr bwMode="auto">
          <a:xfrm>
            <a:off x="6106314" y="1343787"/>
            <a:ext cx="990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FF0000"/>
                </a:solidFill>
              </a:rPr>
              <a:t>56</a:t>
            </a:r>
          </a:p>
        </p:txBody>
      </p:sp>
      <p:sp>
        <p:nvSpPr>
          <p:cNvPr id="42" name="Text Box 90"/>
          <p:cNvSpPr txBox="1">
            <a:spLocks noChangeArrowheads="1"/>
          </p:cNvSpPr>
          <p:nvPr/>
        </p:nvSpPr>
        <p:spPr bwMode="auto">
          <a:xfrm>
            <a:off x="9342446" y="1327934"/>
            <a:ext cx="108743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FF0000"/>
                </a:solidFill>
              </a:rPr>
              <a:t>64</a:t>
            </a:r>
          </a:p>
        </p:txBody>
      </p:sp>
      <p:sp>
        <p:nvSpPr>
          <p:cNvPr id="43" name="Text Box 91"/>
          <p:cNvSpPr txBox="1">
            <a:spLocks noChangeArrowheads="1"/>
          </p:cNvSpPr>
          <p:nvPr/>
        </p:nvSpPr>
        <p:spPr bwMode="auto">
          <a:xfrm>
            <a:off x="6189659" y="2270917"/>
            <a:ext cx="609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44" name="Text Box 92"/>
          <p:cNvSpPr txBox="1">
            <a:spLocks noChangeArrowheads="1"/>
          </p:cNvSpPr>
          <p:nvPr/>
        </p:nvSpPr>
        <p:spPr bwMode="auto">
          <a:xfrm>
            <a:off x="2822570" y="2235982"/>
            <a:ext cx="609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 smtClean="0">
                <a:solidFill>
                  <a:srgbClr val="FF0000"/>
                </a:solidFill>
              </a:rPr>
              <a:t> 6</a:t>
            </a:r>
            <a:endParaRPr lang="en-US" altLang="en-US" sz="4000" b="1">
              <a:solidFill>
                <a:srgbClr val="FF0000"/>
              </a:solidFill>
            </a:endParaRPr>
          </a:p>
        </p:txBody>
      </p:sp>
      <p:sp>
        <p:nvSpPr>
          <p:cNvPr id="45" name="Text Box 93"/>
          <p:cNvSpPr txBox="1">
            <a:spLocks noChangeArrowheads="1"/>
          </p:cNvSpPr>
          <p:nvPr/>
        </p:nvSpPr>
        <p:spPr bwMode="auto">
          <a:xfrm>
            <a:off x="9615492" y="2245517"/>
            <a:ext cx="63182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46" name="Text Box 94"/>
          <p:cNvSpPr txBox="1">
            <a:spLocks noChangeArrowheads="1"/>
          </p:cNvSpPr>
          <p:nvPr/>
        </p:nvSpPr>
        <p:spPr bwMode="auto">
          <a:xfrm>
            <a:off x="3008303" y="3339298"/>
            <a:ext cx="457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47" name="Text Box 96"/>
          <p:cNvSpPr txBox="1">
            <a:spLocks noChangeArrowheads="1"/>
          </p:cNvSpPr>
          <p:nvPr/>
        </p:nvSpPr>
        <p:spPr bwMode="auto">
          <a:xfrm>
            <a:off x="6337307" y="3302786"/>
            <a:ext cx="609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48" name="Text Box 97"/>
          <p:cNvSpPr txBox="1">
            <a:spLocks noChangeArrowheads="1"/>
          </p:cNvSpPr>
          <p:nvPr/>
        </p:nvSpPr>
        <p:spPr bwMode="auto">
          <a:xfrm>
            <a:off x="9613902" y="3282144"/>
            <a:ext cx="609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49" name="Text Box 98"/>
          <p:cNvSpPr txBox="1">
            <a:spLocks noChangeArrowheads="1"/>
          </p:cNvSpPr>
          <p:nvPr/>
        </p:nvSpPr>
        <p:spPr bwMode="auto">
          <a:xfrm>
            <a:off x="3046408" y="4202896"/>
            <a:ext cx="609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50" name="Text Box 99"/>
          <p:cNvSpPr txBox="1">
            <a:spLocks noChangeArrowheads="1"/>
          </p:cNvSpPr>
          <p:nvPr/>
        </p:nvSpPr>
        <p:spPr bwMode="auto">
          <a:xfrm>
            <a:off x="9599618" y="4215594"/>
            <a:ext cx="609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51" name="Text Box 100"/>
          <p:cNvSpPr txBox="1">
            <a:spLocks noChangeArrowheads="1"/>
          </p:cNvSpPr>
          <p:nvPr/>
        </p:nvSpPr>
        <p:spPr bwMode="auto">
          <a:xfrm>
            <a:off x="6337305" y="4212422"/>
            <a:ext cx="609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4495800" y="5801518"/>
            <a:ext cx="1841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3600" b="1">
              <a:solidFill>
                <a:srgbClr val="080808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71511" y="5122917"/>
            <a:ext cx="10444163" cy="124930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50000"/>
              </a:spcBef>
              <a:defRPr/>
            </a:pP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phép nhân, khi ta lấy tích chia cho thừa số này thì được thừa số kia.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>
        <p:checker/>
      </p:transition>
    </mc:Choice>
    <mc:Fallback xmlns="">
      <p:transition spd="slow" advClick="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3" grpId="0" animBg="1"/>
      <p:bldP spid="3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82"/>
          <p:cNvSpPr txBox="1">
            <a:spLocks noChangeArrowheads="1"/>
          </p:cNvSpPr>
          <p:nvPr/>
        </p:nvSpPr>
        <p:spPr bwMode="auto">
          <a:xfrm>
            <a:off x="28570" y="439731"/>
            <a:ext cx="721518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 u="sng" dirty="0" err="1">
                <a:solidFill>
                  <a:srgbClr val="FF0000"/>
                </a:solidFill>
              </a:rPr>
              <a:t>Bài</a:t>
            </a:r>
            <a:r>
              <a:rPr lang="en-US" altLang="en-US" sz="4000" b="1" u="sng" dirty="0">
                <a:solidFill>
                  <a:srgbClr val="FF0000"/>
                </a:solidFill>
              </a:rPr>
              <a:t> </a:t>
            </a:r>
            <a:r>
              <a:rPr lang="en-US" altLang="en-US" sz="4000" b="1" u="sng" dirty="0" smtClean="0">
                <a:solidFill>
                  <a:srgbClr val="FF0000"/>
                </a:solidFill>
              </a:rPr>
              <a:t>2</a:t>
            </a:r>
            <a:r>
              <a:rPr lang="en-US" altLang="en-US" sz="4000" b="1" dirty="0" smtClean="0">
                <a:solidFill>
                  <a:srgbClr val="FF0000"/>
                </a:solidFill>
              </a:rPr>
              <a:t>: </a:t>
            </a:r>
            <a:r>
              <a:rPr lang="en-US" altLang="en-US" sz="4000" b="1" dirty="0" err="1">
                <a:solidFill>
                  <a:srgbClr val="FF0000"/>
                </a:solidFill>
              </a:rPr>
              <a:t>Tính</a:t>
            </a:r>
            <a:r>
              <a:rPr lang="en-US" altLang="en-US" sz="4000" b="1" dirty="0">
                <a:solidFill>
                  <a:srgbClr val="FF0000"/>
                </a:solidFill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</a:rPr>
              <a:t>nhẩm</a:t>
            </a:r>
            <a:endParaRPr lang="en-US" altLang="en-US" sz="4000" b="1" dirty="0">
              <a:solidFill>
                <a:srgbClr val="FF0000"/>
              </a:solidFill>
            </a:endParaRPr>
          </a:p>
        </p:txBody>
      </p:sp>
      <p:sp>
        <p:nvSpPr>
          <p:cNvPr id="4" name="Text Box 83"/>
          <p:cNvSpPr txBox="1">
            <a:spLocks noChangeArrowheads="1"/>
          </p:cNvSpPr>
          <p:nvPr/>
        </p:nvSpPr>
        <p:spPr bwMode="auto">
          <a:xfrm>
            <a:off x="761999" y="2071691"/>
            <a:ext cx="2366963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 smtClean="0">
                <a:solidFill>
                  <a:srgbClr val="080808"/>
                </a:solidFill>
              </a:rPr>
              <a:t>32 : 8 =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4800" b="1" smtClean="0">
                <a:solidFill>
                  <a:srgbClr val="080808"/>
                </a:solidFill>
              </a:rPr>
              <a:t>42 : 7 =</a:t>
            </a:r>
            <a:endParaRPr lang="en-US" altLang="en-US" sz="4800" b="1">
              <a:solidFill>
                <a:srgbClr val="080808"/>
              </a:solidFill>
            </a:endParaRPr>
          </a:p>
        </p:txBody>
      </p:sp>
      <p:sp>
        <p:nvSpPr>
          <p:cNvPr id="5" name="Text Box 84"/>
          <p:cNvSpPr txBox="1">
            <a:spLocks noChangeArrowheads="1"/>
          </p:cNvSpPr>
          <p:nvPr/>
        </p:nvSpPr>
        <p:spPr bwMode="auto">
          <a:xfrm>
            <a:off x="4457704" y="2100260"/>
            <a:ext cx="3186107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>
                <a:solidFill>
                  <a:srgbClr val="080808"/>
                </a:solidFill>
              </a:rPr>
              <a:t>24 : 8 </a:t>
            </a:r>
            <a:r>
              <a:rPr lang="en-US" altLang="en-US" sz="4800" b="1" smtClean="0">
                <a:solidFill>
                  <a:srgbClr val="080808"/>
                </a:solidFill>
              </a:rPr>
              <a:t>=   </a:t>
            </a:r>
            <a:endParaRPr lang="en-US" altLang="en-US" sz="4800" b="1">
              <a:solidFill>
                <a:srgbClr val="080808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4800" b="1">
                <a:solidFill>
                  <a:srgbClr val="080808"/>
                </a:solidFill>
              </a:rPr>
              <a:t>36 : 6 =</a:t>
            </a:r>
          </a:p>
        </p:txBody>
      </p:sp>
      <p:sp>
        <p:nvSpPr>
          <p:cNvPr id="6" name="Text Box 85"/>
          <p:cNvSpPr txBox="1">
            <a:spLocks noChangeArrowheads="1"/>
          </p:cNvSpPr>
          <p:nvPr/>
        </p:nvSpPr>
        <p:spPr bwMode="auto">
          <a:xfrm>
            <a:off x="8329614" y="2100256"/>
            <a:ext cx="230028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>
                <a:solidFill>
                  <a:srgbClr val="080808"/>
                </a:solidFill>
              </a:rPr>
              <a:t>40 : 5 =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4800" b="1">
                <a:solidFill>
                  <a:srgbClr val="080808"/>
                </a:solidFill>
              </a:rPr>
              <a:t>48 : 8 =</a:t>
            </a:r>
          </a:p>
        </p:txBody>
      </p:sp>
      <p:sp>
        <p:nvSpPr>
          <p:cNvPr id="7" name="Text Box 86"/>
          <p:cNvSpPr txBox="1">
            <a:spLocks noChangeArrowheads="1"/>
          </p:cNvSpPr>
          <p:nvPr/>
        </p:nvSpPr>
        <p:spPr bwMode="auto">
          <a:xfrm>
            <a:off x="2994030" y="2085971"/>
            <a:ext cx="457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8" name="Rectangle 88"/>
          <p:cNvSpPr>
            <a:spLocks noChangeArrowheads="1"/>
          </p:cNvSpPr>
          <p:nvPr/>
        </p:nvSpPr>
        <p:spPr bwMode="auto">
          <a:xfrm>
            <a:off x="2979742" y="3173412"/>
            <a:ext cx="49244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9" name="Rectangle 89"/>
          <p:cNvSpPr>
            <a:spLocks noChangeArrowheads="1"/>
          </p:cNvSpPr>
          <p:nvPr/>
        </p:nvSpPr>
        <p:spPr bwMode="auto">
          <a:xfrm>
            <a:off x="6604007" y="3187695"/>
            <a:ext cx="49244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0" name="Rectangle 90"/>
          <p:cNvSpPr>
            <a:spLocks noChangeArrowheads="1"/>
          </p:cNvSpPr>
          <p:nvPr/>
        </p:nvSpPr>
        <p:spPr bwMode="auto">
          <a:xfrm>
            <a:off x="6589723" y="2085965"/>
            <a:ext cx="49244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1" name="Rectangle 91"/>
          <p:cNvSpPr>
            <a:spLocks noChangeArrowheads="1"/>
          </p:cNvSpPr>
          <p:nvPr/>
        </p:nvSpPr>
        <p:spPr bwMode="auto">
          <a:xfrm>
            <a:off x="10580697" y="2085968"/>
            <a:ext cx="49244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12" name="Rectangle 92"/>
          <p:cNvSpPr>
            <a:spLocks noChangeArrowheads="1"/>
          </p:cNvSpPr>
          <p:nvPr/>
        </p:nvSpPr>
        <p:spPr bwMode="auto">
          <a:xfrm>
            <a:off x="10535067" y="3220418"/>
            <a:ext cx="49244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>
                <a:solidFill>
                  <a:srgbClr val="FF0000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821179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>
        <p:checker/>
      </p:transition>
    </mc:Choice>
    <mc:Fallback xmlns="">
      <p:transition spd="slow" advClick="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2" name="Text Box 16"/>
          <p:cNvSpPr txBox="1">
            <a:spLocks noChangeArrowheads="1"/>
          </p:cNvSpPr>
          <p:nvPr/>
        </p:nvSpPr>
        <p:spPr bwMode="auto">
          <a:xfrm>
            <a:off x="467360" y="1371600"/>
            <a:ext cx="114808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u="sng" smtClean="0">
                <a:solidFill>
                  <a:srgbClr val="0000FF"/>
                </a:solidFill>
                <a:latin typeface="Times New Roman" panose="02020603050405020304" pitchFamily="18" charset="0"/>
              </a:rPr>
              <a:t>Bài </a:t>
            </a:r>
            <a:r>
              <a:rPr lang="en-US" altLang="en-US" sz="2800" b="1" u="sng">
                <a:solidFill>
                  <a:srgbClr val="0000FF"/>
                </a:solidFill>
                <a:latin typeface="Times New Roman" panose="02020603050405020304" pitchFamily="18" charset="0"/>
              </a:rPr>
              <a:t>3</a:t>
            </a: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:  Một người nuôi 42 con thỏ. Sau khi đã bán đi 10 con, người đó nhốt đều số còn lại vào 8 chuồng. Hỏi mỗi chuồng đó nhốt mấy con thỏ?</a:t>
            </a:r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1524000" y="2887663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6600"/>
                </a:solidFill>
                <a:latin typeface="Times New Roman" panose="02020603050405020304" pitchFamily="18" charset="0"/>
              </a:rPr>
              <a:t>Tóm tắt</a:t>
            </a:r>
          </a:p>
        </p:txBody>
      </p:sp>
      <p:sp>
        <p:nvSpPr>
          <p:cNvPr id="7186" name="Line 18"/>
          <p:cNvSpPr>
            <a:spLocks noChangeShapeType="1"/>
          </p:cNvSpPr>
          <p:nvPr/>
        </p:nvSpPr>
        <p:spPr bwMode="auto">
          <a:xfrm>
            <a:off x="2133600" y="3733800"/>
            <a:ext cx="8153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8" name="Line 20"/>
          <p:cNvSpPr>
            <a:spLocks noChangeShapeType="1"/>
          </p:cNvSpPr>
          <p:nvPr/>
        </p:nvSpPr>
        <p:spPr bwMode="auto">
          <a:xfrm>
            <a:off x="2133600" y="3657600"/>
            <a:ext cx="0" cy="152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9" name="Line 21"/>
          <p:cNvSpPr>
            <a:spLocks noChangeShapeType="1"/>
          </p:cNvSpPr>
          <p:nvPr/>
        </p:nvSpPr>
        <p:spPr bwMode="auto">
          <a:xfrm>
            <a:off x="3429000" y="3657600"/>
            <a:ext cx="0" cy="152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1" name="Line 23"/>
          <p:cNvSpPr>
            <a:spLocks noChangeShapeType="1"/>
          </p:cNvSpPr>
          <p:nvPr/>
        </p:nvSpPr>
        <p:spPr bwMode="auto">
          <a:xfrm>
            <a:off x="5181600" y="3657600"/>
            <a:ext cx="0" cy="152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2" name="Line 24"/>
          <p:cNvSpPr>
            <a:spLocks noChangeShapeType="1"/>
          </p:cNvSpPr>
          <p:nvPr/>
        </p:nvSpPr>
        <p:spPr bwMode="auto">
          <a:xfrm>
            <a:off x="6019800" y="3657600"/>
            <a:ext cx="0" cy="152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3" name="Line 25"/>
          <p:cNvSpPr>
            <a:spLocks noChangeShapeType="1"/>
          </p:cNvSpPr>
          <p:nvPr/>
        </p:nvSpPr>
        <p:spPr bwMode="auto">
          <a:xfrm>
            <a:off x="6858000" y="3657600"/>
            <a:ext cx="0" cy="152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4" name="Line 26"/>
          <p:cNvSpPr>
            <a:spLocks noChangeShapeType="1"/>
          </p:cNvSpPr>
          <p:nvPr/>
        </p:nvSpPr>
        <p:spPr bwMode="auto">
          <a:xfrm>
            <a:off x="7772400" y="3657600"/>
            <a:ext cx="0" cy="152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5" name="Line 27"/>
          <p:cNvSpPr>
            <a:spLocks noChangeShapeType="1"/>
          </p:cNvSpPr>
          <p:nvPr/>
        </p:nvSpPr>
        <p:spPr bwMode="auto">
          <a:xfrm>
            <a:off x="8610600" y="3657600"/>
            <a:ext cx="0" cy="152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7" name="Line 29"/>
          <p:cNvSpPr>
            <a:spLocks noChangeShapeType="1"/>
          </p:cNvSpPr>
          <p:nvPr/>
        </p:nvSpPr>
        <p:spPr bwMode="auto">
          <a:xfrm>
            <a:off x="9448800" y="3657600"/>
            <a:ext cx="0" cy="152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01" name="Line 33"/>
          <p:cNvSpPr>
            <a:spLocks noChangeShapeType="1"/>
          </p:cNvSpPr>
          <p:nvPr/>
        </p:nvSpPr>
        <p:spPr bwMode="auto">
          <a:xfrm>
            <a:off x="4267200" y="3657600"/>
            <a:ext cx="0" cy="152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02" name="Line 34"/>
          <p:cNvSpPr>
            <a:spLocks noChangeShapeType="1"/>
          </p:cNvSpPr>
          <p:nvPr/>
        </p:nvSpPr>
        <p:spPr bwMode="auto">
          <a:xfrm>
            <a:off x="10287000" y="3657600"/>
            <a:ext cx="0" cy="152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03" name="AutoShape 35"/>
          <p:cNvSpPr>
            <a:spLocks/>
          </p:cNvSpPr>
          <p:nvPr/>
        </p:nvSpPr>
        <p:spPr bwMode="auto">
          <a:xfrm rot="5400000">
            <a:off x="2647950" y="3295650"/>
            <a:ext cx="190500" cy="1219200"/>
          </a:xfrm>
          <a:prstGeom prst="rightBrace">
            <a:avLst>
              <a:gd name="adj1" fmla="val 5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7205" name="AutoShape 37"/>
          <p:cNvSpPr>
            <a:spLocks/>
          </p:cNvSpPr>
          <p:nvPr/>
        </p:nvSpPr>
        <p:spPr bwMode="auto">
          <a:xfrm rot="5400000">
            <a:off x="6019800" y="-609600"/>
            <a:ext cx="381000" cy="8001000"/>
          </a:xfrm>
          <a:prstGeom prst="leftBrace">
            <a:avLst>
              <a:gd name="adj1" fmla="val 175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7206" name="AutoShape 38"/>
          <p:cNvSpPr>
            <a:spLocks/>
          </p:cNvSpPr>
          <p:nvPr/>
        </p:nvSpPr>
        <p:spPr bwMode="auto">
          <a:xfrm rot="5272143">
            <a:off x="9782969" y="3552032"/>
            <a:ext cx="227013" cy="895350"/>
          </a:xfrm>
          <a:prstGeom prst="rightBrace">
            <a:avLst>
              <a:gd name="adj1" fmla="val 328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7207" name="Text Box 39"/>
          <p:cNvSpPr txBox="1">
            <a:spLocks noChangeArrowheads="1"/>
          </p:cNvSpPr>
          <p:nvPr/>
        </p:nvSpPr>
        <p:spPr bwMode="auto">
          <a:xfrm>
            <a:off x="5486400" y="2743200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6600"/>
                </a:solidFill>
                <a:latin typeface="Times New Roman" panose="02020603050405020304" pitchFamily="18" charset="0"/>
              </a:rPr>
              <a:t>42 con</a:t>
            </a:r>
          </a:p>
        </p:txBody>
      </p:sp>
      <p:sp>
        <p:nvSpPr>
          <p:cNvPr id="7208" name="Text Box 40"/>
          <p:cNvSpPr txBox="1">
            <a:spLocks noChangeArrowheads="1"/>
          </p:cNvSpPr>
          <p:nvPr/>
        </p:nvSpPr>
        <p:spPr bwMode="auto">
          <a:xfrm>
            <a:off x="1828800" y="4114801"/>
            <a:ext cx="1600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006600"/>
                </a:solidFill>
                <a:latin typeface="Times New Roman" panose="02020603050405020304" pitchFamily="18" charset="0"/>
              </a:rPr>
              <a:t>Bán 10 con</a:t>
            </a:r>
          </a:p>
        </p:txBody>
      </p:sp>
      <p:sp>
        <p:nvSpPr>
          <p:cNvPr id="7209" name="Text Box 41"/>
          <p:cNvSpPr txBox="1">
            <a:spLocks noChangeArrowheads="1"/>
          </p:cNvSpPr>
          <p:nvPr/>
        </p:nvSpPr>
        <p:spPr bwMode="auto">
          <a:xfrm>
            <a:off x="9372600" y="4191001"/>
            <a:ext cx="1295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006600"/>
                </a:solidFill>
                <a:latin typeface="Times New Roman" panose="02020603050405020304" pitchFamily="18" charset="0"/>
              </a:rPr>
              <a:t>? con</a:t>
            </a:r>
          </a:p>
        </p:txBody>
      </p:sp>
      <p:sp>
        <p:nvSpPr>
          <p:cNvPr id="85095" name="Text Box 103"/>
          <p:cNvSpPr txBox="1">
            <a:spLocks noChangeArrowheads="1"/>
          </p:cNvSpPr>
          <p:nvPr/>
        </p:nvSpPr>
        <p:spPr bwMode="auto">
          <a:xfrm>
            <a:off x="5029200" y="4056063"/>
            <a:ext cx="1778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u="sng">
                <a:solidFill>
                  <a:srgbClr val="FF0000"/>
                </a:solidFill>
                <a:latin typeface="Times New Roman" panose="02020603050405020304" pitchFamily="18" charset="0"/>
              </a:rPr>
              <a:t>Bài giải</a:t>
            </a:r>
          </a:p>
        </p:txBody>
      </p:sp>
      <p:sp>
        <p:nvSpPr>
          <p:cNvPr id="85096" name="Text Box 104"/>
          <p:cNvSpPr txBox="1">
            <a:spLocks noChangeArrowheads="1"/>
          </p:cNvSpPr>
          <p:nvPr/>
        </p:nvSpPr>
        <p:spPr bwMode="auto">
          <a:xfrm>
            <a:off x="3733800" y="4630738"/>
            <a:ext cx="5575300" cy="222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Số con thỏ còn lại là:                           42 – 10 = 32 (con)                                 Số thỏ trong mỗi chuồng là:                    32 : 8 = 4 (con)                                                   Đáp số: 4 con thỏ</a:t>
            </a:r>
          </a:p>
        </p:txBody>
      </p:sp>
    </p:spTree>
    <p:extLst>
      <p:ext uri="{BB962C8B-B14F-4D97-AF65-F5344CB8AC3E}">
        <p14:creationId xmlns:p14="http://schemas.microsoft.com/office/powerpoint/2010/main" val="1715722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 advTm="300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7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7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7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85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85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85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85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5" grpId="0"/>
      <p:bldP spid="7203" grpId="0" animBg="1"/>
      <p:bldP spid="7205" grpId="0" animBg="1"/>
      <p:bldP spid="7206" grpId="0" animBg="1"/>
      <p:bldP spid="7207" grpId="0"/>
      <p:bldP spid="7208" grpId="0"/>
      <p:bldP spid="7209" grpId="0"/>
      <p:bldP spid="85095" grpId="0"/>
      <p:bldP spid="8509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524000" y="1600200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en-US" altLang="en-US" sz="1600" b="1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637179" y="2585884"/>
            <a:ext cx="61266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4000" b="1">
                <a:solidFill>
                  <a:srgbClr val="000000"/>
                </a:solidFill>
                <a:cs typeface="Arial" panose="020B0604020202020204" pitchFamily="34" charset="0"/>
              </a:rPr>
              <a:t>a)</a:t>
            </a:r>
          </a:p>
        </p:txBody>
      </p:sp>
      <p:grpSp>
        <p:nvGrpSpPr>
          <p:cNvPr id="8" name="Group 9"/>
          <p:cNvGrpSpPr>
            <a:grpSpLocks/>
          </p:cNvGrpSpPr>
          <p:nvPr/>
        </p:nvGrpSpPr>
        <p:grpSpPr bwMode="auto">
          <a:xfrm>
            <a:off x="1991030" y="2856735"/>
            <a:ext cx="2362200" cy="2057400"/>
            <a:chOff x="7320" y="4107"/>
            <a:chExt cx="2100" cy="1905"/>
          </a:xfrm>
          <a:solidFill>
            <a:schemeClr val="bg1"/>
          </a:solidFill>
        </p:grpSpPr>
        <p:grpSp>
          <p:nvGrpSpPr>
            <p:cNvPr id="9" name="Group 10"/>
            <p:cNvGrpSpPr>
              <a:grpSpLocks/>
            </p:cNvGrpSpPr>
            <p:nvPr/>
          </p:nvGrpSpPr>
          <p:grpSpPr bwMode="auto">
            <a:xfrm>
              <a:off x="7320" y="4608"/>
              <a:ext cx="2100" cy="892"/>
              <a:chOff x="4380" y="4869"/>
              <a:chExt cx="2100" cy="801"/>
            </a:xfrm>
            <a:grpFill/>
          </p:grpSpPr>
          <p:sp>
            <p:nvSpPr>
              <p:cNvPr id="23" name="Rectangle 11"/>
              <p:cNvSpPr>
                <a:spLocks noChangeArrowheads="1"/>
              </p:cNvSpPr>
              <p:nvPr/>
            </p:nvSpPr>
            <p:spPr bwMode="auto">
              <a:xfrm>
                <a:off x="438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4" name="Rectangle 12"/>
              <p:cNvSpPr>
                <a:spLocks noChangeArrowheads="1"/>
              </p:cNvSpPr>
              <p:nvPr/>
            </p:nvSpPr>
            <p:spPr bwMode="auto">
              <a:xfrm>
                <a:off x="480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5" name="Rectangle 13"/>
              <p:cNvSpPr>
                <a:spLocks noChangeArrowheads="1"/>
              </p:cNvSpPr>
              <p:nvPr/>
            </p:nvSpPr>
            <p:spPr bwMode="auto">
              <a:xfrm>
                <a:off x="522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6" name="Rectangle 14"/>
              <p:cNvSpPr>
                <a:spLocks noChangeArrowheads="1"/>
              </p:cNvSpPr>
              <p:nvPr/>
            </p:nvSpPr>
            <p:spPr bwMode="auto">
              <a:xfrm>
                <a:off x="564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7" name="Rectangle 15"/>
              <p:cNvSpPr>
                <a:spLocks noChangeArrowheads="1"/>
              </p:cNvSpPr>
              <p:nvPr/>
            </p:nvSpPr>
            <p:spPr bwMode="auto">
              <a:xfrm>
                <a:off x="606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8" name="Rectangle 16"/>
              <p:cNvSpPr>
                <a:spLocks noChangeArrowheads="1"/>
              </p:cNvSpPr>
              <p:nvPr/>
            </p:nvSpPr>
            <p:spPr bwMode="auto">
              <a:xfrm>
                <a:off x="438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9" name="Rectangle 17"/>
              <p:cNvSpPr>
                <a:spLocks noChangeArrowheads="1"/>
              </p:cNvSpPr>
              <p:nvPr/>
            </p:nvSpPr>
            <p:spPr bwMode="auto">
              <a:xfrm>
                <a:off x="480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0" name="Rectangle 18"/>
              <p:cNvSpPr>
                <a:spLocks noChangeArrowheads="1"/>
              </p:cNvSpPr>
              <p:nvPr/>
            </p:nvSpPr>
            <p:spPr bwMode="auto">
              <a:xfrm>
                <a:off x="522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1" name="Rectangle 19"/>
              <p:cNvSpPr>
                <a:spLocks noChangeArrowheads="1"/>
              </p:cNvSpPr>
              <p:nvPr/>
            </p:nvSpPr>
            <p:spPr bwMode="auto">
              <a:xfrm>
                <a:off x="564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2" name="Rectangle 20"/>
              <p:cNvSpPr>
                <a:spLocks noChangeArrowheads="1"/>
              </p:cNvSpPr>
              <p:nvPr/>
            </p:nvSpPr>
            <p:spPr bwMode="auto">
              <a:xfrm>
                <a:off x="606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0" name="Group 21"/>
            <p:cNvGrpSpPr>
              <a:grpSpLocks/>
            </p:cNvGrpSpPr>
            <p:nvPr/>
          </p:nvGrpSpPr>
          <p:grpSpPr bwMode="auto">
            <a:xfrm>
              <a:off x="7740" y="4107"/>
              <a:ext cx="1260" cy="1905"/>
              <a:chOff x="7740" y="4107"/>
              <a:chExt cx="1260" cy="1563"/>
            </a:xfrm>
            <a:grpFill/>
          </p:grpSpPr>
          <p:sp>
            <p:nvSpPr>
              <p:cNvPr id="11" name="Rectangle 22"/>
              <p:cNvSpPr>
                <a:spLocks noChangeArrowheads="1"/>
              </p:cNvSpPr>
              <p:nvPr/>
            </p:nvSpPr>
            <p:spPr bwMode="auto">
              <a:xfrm>
                <a:off x="7740" y="4488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2" name="Rectangle 23"/>
              <p:cNvSpPr>
                <a:spLocks noChangeArrowheads="1"/>
              </p:cNvSpPr>
              <p:nvPr/>
            </p:nvSpPr>
            <p:spPr bwMode="auto">
              <a:xfrm>
                <a:off x="8160" y="4488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3" name="Rectangle 24"/>
              <p:cNvSpPr>
                <a:spLocks noChangeArrowheads="1"/>
              </p:cNvSpPr>
              <p:nvPr/>
            </p:nvSpPr>
            <p:spPr bwMode="auto">
              <a:xfrm>
                <a:off x="8580" y="4488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4" name="Rectangle 25"/>
              <p:cNvSpPr>
                <a:spLocks noChangeArrowheads="1"/>
              </p:cNvSpPr>
              <p:nvPr/>
            </p:nvSpPr>
            <p:spPr bwMode="auto">
              <a:xfrm>
                <a:off x="774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5" name="Rectangle 26"/>
              <p:cNvSpPr>
                <a:spLocks noChangeArrowheads="1"/>
              </p:cNvSpPr>
              <p:nvPr/>
            </p:nvSpPr>
            <p:spPr bwMode="auto">
              <a:xfrm>
                <a:off x="816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" name="Rectangle 27"/>
              <p:cNvSpPr>
                <a:spLocks noChangeArrowheads="1"/>
              </p:cNvSpPr>
              <p:nvPr/>
            </p:nvSpPr>
            <p:spPr bwMode="auto">
              <a:xfrm>
                <a:off x="858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7" name="Rectangle 28"/>
              <p:cNvSpPr>
                <a:spLocks noChangeArrowheads="1"/>
              </p:cNvSpPr>
              <p:nvPr/>
            </p:nvSpPr>
            <p:spPr bwMode="auto">
              <a:xfrm>
                <a:off x="774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8" name="Rectangle 29"/>
              <p:cNvSpPr>
                <a:spLocks noChangeArrowheads="1"/>
              </p:cNvSpPr>
              <p:nvPr/>
            </p:nvSpPr>
            <p:spPr bwMode="auto">
              <a:xfrm>
                <a:off x="816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9" name="Rectangle 30"/>
              <p:cNvSpPr>
                <a:spLocks noChangeArrowheads="1"/>
              </p:cNvSpPr>
              <p:nvPr/>
            </p:nvSpPr>
            <p:spPr bwMode="auto">
              <a:xfrm>
                <a:off x="858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" name="Rectangle 31"/>
              <p:cNvSpPr>
                <a:spLocks noChangeArrowheads="1"/>
              </p:cNvSpPr>
              <p:nvPr/>
            </p:nvSpPr>
            <p:spPr bwMode="auto">
              <a:xfrm>
                <a:off x="7740" y="4107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1" name="Rectangle 32"/>
              <p:cNvSpPr>
                <a:spLocks noChangeArrowheads="1"/>
              </p:cNvSpPr>
              <p:nvPr/>
            </p:nvSpPr>
            <p:spPr bwMode="auto">
              <a:xfrm>
                <a:off x="8160" y="4107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2" name="Rectangle 33"/>
              <p:cNvSpPr>
                <a:spLocks noChangeArrowheads="1"/>
              </p:cNvSpPr>
              <p:nvPr/>
            </p:nvSpPr>
            <p:spPr bwMode="auto">
              <a:xfrm>
                <a:off x="8580" y="4107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  <p:sp>
        <p:nvSpPr>
          <p:cNvPr id="33" name="Text Box 34"/>
          <p:cNvSpPr txBox="1">
            <a:spLocks noChangeArrowheads="1"/>
          </p:cNvSpPr>
          <p:nvPr/>
        </p:nvSpPr>
        <p:spPr bwMode="auto">
          <a:xfrm>
            <a:off x="6205193" y="2777616"/>
            <a:ext cx="64152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4000" b="1">
                <a:solidFill>
                  <a:srgbClr val="000000"/>
                </a:solidFill>
                <a:cs typeface="Arial" panose="020B0604020202020204" pitchFamily="34" charset="0"/>
              </a:rPr>
              <a:t>b)</a:t>
            </a:r>
          </a:p>
        </p:txBody>
      </p:sp>
      <p:grpSp>
        <p:nvGrpSpPr>
          <p:cNvPr id="34" name="Group 35"/>
          <p:cNvGrpSpPr>
            <a:grpSpLocks/>
          </p:cNvGrpSpPr>
          <p:nvPr/>
        </p:nvGrpSpPr>
        <p:grpSpPr bwMode="auto">
          <a:xfrm>
            <a:off x="7136430" y="2798618"/>
            <a:ext cx="3172691" cy="2382982"/>
            <a:chOff x="2280" y="2202"/>
            <a:chExt cx="2520" cy="1905"/>
          </a:xfrm>
          <a:solidFill>
            <a:schemeClr val="bg1"/>
          </a:solidFill>
        </p:grpSpPr>
        <p:grpSp>
          <p:nvGrpSpPr>
            <p:cNvPr id="35" name="Group 36"/>
            <p:cNvGrpSpPr>
              <a:grpSpLocks/>
            </p:cNvGrpSpPr>
            <p:nvPr/>
          </p:nvGrpSpPr>
          <p:grpSpPr bwMode="auto">
            <a:xfrm>
              <a:off x="2280" y="2202"/>
              <a:ext cx="1260" cy="1905"/>
              <a:chOff x="7740" y="4107"/>
              <a:chExt cx="1260" cy="1563"/>
            </a:xfrm>
            <a:grpFill/>
          </p:grpSpPr>
          <p:sp>
            <p:nvSpPr>
              <p:cNvPr id="49" name="Rectangle 37"/>
              <p:cNvSpPr>
                <a:spLocks noChangeArrowheads="1"/>
              </p:cNvSpPr>
              <p:nvPr/>
            </p:nvSpPr>
            <p:spPr bwMode="auto">
              <a:xfrm>
                <a:off x="7740" y="4488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0" name="Rectangle 38"/>
              <p:cNvSpPr>
                <a:spLocks noChangeArrowheads="1"/>
              </p:cNvSpPr>
              <p:nvPr/>
            </p:nvSpPr>
            <p:spPr bwMode="auto">
              <a:xfrm>
                <a:off x="8160" y="4488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1" name="Rectangle 39"/>
              <p:cNvSpPr>
                <a:spLocks noChangeArrowheads="1"/>
              </p:cNvSpPr>
              <p:nvPr/>
            </p:nvSpPr>
            <p:spPr bwMode="auto">
              <a:xfrm>
                <a:off x="8580" y="4488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2" name="Rectangle 40"/>
              <p:cNvSpPr>
                <a:spLocks noChangeArrowheads="1"/>
              </p:cNvSpPr>
              <p:nvPr/>
            </p:nvSpPr>
            <p:spPr bwMode="auto">
              <a:xfrm>
                <a:off x="774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" name="Rectangle 41"/>
              <p:cNvSpPr>
                <a:spLocks noChangeArrowheads="1"/>
              </p:cNvSpPr>
              <p:nvPr/>
            </p:nvSpPr>
            <p:spPr bwMode="auto">
              <a:xfrm>
                <a:off x="816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4" name="Rectangle 42"/>
              <p:cNvSpPr>
                <a:spLocks noChangeArrowheads="1"/>
              </p:cNvSpPr>
              <p:nvPr/>
            </p:nvSpPr>
            <p:spPr bwMode="auto">
              <a:xfrm>
                <a:off x="858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5" name="Rectangle 43"/>
              <p:cNvSpPr>
                <a:spLocks noChangeArrowheads="1"/>
              </p:cNvSpPr>
              <p:nvPr/>
            </p:nvSpPr>
            <p:spPr bwMode="auto">
              <a:xfrm>
                <a:off x="774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6" name="Rectangle 44"/>
              <p:cNvSpPr>
                <a:spLocks noChangeArrowheads="1"/>
              </p:cNvSpPr>
              <p:nvPr/>
            </p:nvSpPr>
            <p:spPr bwMode="auto">
              <a:xfrm>
                <a:off x="816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7" name="Rectangle 45"/>
              <p:cNvSpPr>
                <a:spLocks noChangeArrowheads="1"/>
              </p:cNvSpPr>
              <p:nvPr/>
            </p:nvSpPr>
            <p:spPr bwMode="auto">
              <a:xfrm>
                <a:off x="858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8" name="Rectangle 46"/>
              <p:cNvSpPr>
                <a:spLocks noChangeArrowheads="1"/>
              </p:cNvSpPr>
              <p:nvPr/>
            </p:nvSpPr>
            <p:spPr bwMode="auto">
              <a:xfrm>
                <a:off x="7740" y="4107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9" name="Rectangle 47"/>
              <p:cNvSpPr>
                <a:spLocks noChangeArrowheads="1"/>
              </p:cNvSpPr>
              <p:nvPr/>
            </p:nvSpPr>
            <p:spPr bwMode="auto">
              <a:xfrm>
                <a:off x="8160" y="4107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0" name="Rectangle 48"/>
              <p:cNvSpPr>
                <a:spLocks noChangeArrowheads="1"/>
              </p:cNvSpPr>
              <p:nvPr/>
            </p:nvSpPr>
            <p:spPr bwMode="auto">
              <a:xfrm>
                <a:off x="8580" y="4107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36" name="Group 49"/>
            <p:cNvGrpSpPr>
              <a:grpSpLocks/>
            </p:cNvGrpSpPr>
            <p:nvPr/>
          </p:nvGrpSpPr>
          <p:grpSpPr bwMode="auto">
            <a:xfrm>
              <a:off x="3540" y="2202"/>
              <a:ext cx="1260" cy="1905"/>
              <a:chOff x="7740" y="4107"/>
              <a:chExt cx="1260" cy="1563"/>
            </a:xfrm>
            <a:grpFill/>
          </p:grpSpPr>
          <p:sp>
            <p:nvSpPr>
              <p:cNvPr id="37" name="Rectangle 50"/>
              <p:cNvSpPr>
                <a:spLocks noChangeArrowheads="1"/>
              </p:cNvSpPr>
              <p:nvPr/>
            </p:nvSpPr>
            <p:spPr bwMode="auto">
              <a:xfrm>
                <a:off x="7740" y="4488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8" name="Rectangle 51"/>
              <p:cNvSpPr>
                <a:spLocks noChangeArrowheads="1"/>
              </p:cNvSpPr>
              <p:nvPr/>
            </p:nvSpPr>
            <p:spPr bwMode="auto">
              <a:xfrm>
                <a:off x="8160" y="4488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9" name="Rectangle 52"/>
              <p:cNvSpPr>
                <a:spLocks noChangeArrowheads="1"/>
              </p:cNvSpPr>
              <p:nvPr/>
            </p:nvSpPr>
            <p:spPr bwMode="auto">
              <a:xfrm>
                <a:off x="8580" y="4488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0" name="Rectangle 53"/>
              <p:cNvSpPr>
                <a:spLocks noChangeArrowheads="1"/>
              </p:cNvSpPr>
              <p:nvPr/>
            </p:nvSpPr>
            <p:spPr bwMode="auto">
              <a:xfrm>
                <a:off x="774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" name="Rectangle 54"/>
              <p:cNvSpPr>
                <a:spLocks noChangeArrowheads="1"/>
              </p:cNvSpPr>
              <p:nvPr/>
            </p:nvSpPr>
            <p:spPr bwMode="auto">
              <a:xfrm>
                <a:off x="816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2" name="Rectangle 55"/>
              <p:cNvSpPr>
                <a:spLocks noChangeArrowheads="1"/>
              </p:cNvSpPr>
              <p:nvPr/>
            </p:nvSpPr>
            <p:spPr bwMode="auto">
              <a:xfrm>
                <a:off x="858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3" name="Rectangle 56"/>
              <p:cNvSpPr>
                <a:spLocks noChangeArrowheads="1"/>
              </p:cNvSpPr>
              <p:nvPr/>
            </p:nvSpPr>
            <p:spPr bwMode="auto">
              <a:xfrm>
                <a:off x="774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4" name="Rectangle 57"/>
              <p:cNvSpPr>
                <a:spLocks noChangeArrowheads="1"/>
              </p:cNvSpPr>
              <p:nvPr/>
            </p:nvSpPr>
            <p:spPr bwMode="auto">
              <a:xfrm>
                <a:off x="816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5" name="Rectangle 58"/>
              <p:cNvSpPr>
                <a:spLocks noChangeArrowheads="1"/>
              </p:cNvSpPr>
              <p:nvPr/>
            </p:nvSpPr>
            <p:spPr bwMode="auto">
              <a:xfrm>
                <a:off x="858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6" name="Rectangle 59"/>
              <p:cNvSpPr>
                <a:spLocks noChangeArrowheads="1"/>
              </p:cNvSpPr>
              <p:nvPr/>
            </p:nvSpPr>
            <p:spPr bwMode="auto">
              <a:xfrm>
                <a:off x="7740" y="4107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7" name="Rectangle 60"/>
              <p:cNvSpPr>
                <a:spLocks noChangeArrowheads="1"/>
              </p:cNvSpPr>
              <p:nvPr/>
            </p:nvSpPr>
            <p:spPr bwMode="auto">
              <a:xfrm>
                <a:off x="8160" y="4107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8" name="Rectangle 61"/>
              <p:cNvSpPr>
                <a:spLocks noChangeArrowheads="1"/>
              </p:cNvSpPr>
              <p:nvPr/>
            </p:nvSpPr>
            <p:spPr bwMode="auto">
              <a:xfrm>
                <a:off x="8580" y="4107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  <p:sp>
        <p:nvSpPr>
          <p:cNvPr id="61" name="Line 67"/>
          <p:cNvSpPr>
            <a:spLocks noChangeShapeType="1"/>
          </p:cNvSpPr>
          <p:nvPr/>
        </p:nvSpPr>
        <p:spPr bwMode="auto">
          <a:xfrm>
            <a:off x="5751868" y="2930014"/>
            <a:ext cx="0" cy="3810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" name="Text Box 9"/>
          <p:cNvSpPr txBox="1">
            <a:spLocks noChangeArrowheads="1"/>
          </p:cNvSpPr>
          <p:nvPr/>
        </p:nvSpPr>
        <p:spPr bwMode="auto">
          <a:xfrm>
            <a:off x="116509" y="155216"/>
            <a:ext cx="1072355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4000" b="1" u="sng" dirty="0" err="1">
                <a:solidFill>
                  <a:srgbClr val="FF0000"/>
                </a:solidFill>
                <a:cs typeface="Arial" panose="020B0604020202020204" pitchFamily="34" charset="0"/>
              </a:rPr>
              <a:t>Bài</a:t>
            </a:r>
            <a:r>
              <a:rPr lang="en-US" altLang="en-US" sz="4000" b="1" u="sng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4000" b="1" u="sng" dirty="0" smtClean="0">
                <a:solidFill>
                  <a:srgbClr val="FF0000"/>
                </a:solidFill>
                <a:cs typeface="Arial" panose="020B0604020202020204" pitchFamily="34" charset="0"/>
              </a:rPr>
              <a:t>4</a:t>
            </a:r>
            <a:r>
              <a:rPr lang="en-US" altLang="en-US" sz="40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: </a:t>
            </a:r>
            <a:r>
              <a:rPr lang="en-US" alt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Tìm</a:t>
            </a:r>
            <a:r>
              <a:rPr lang="en-US" alt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4000" b="1" dirty="0">
                <a:solidFill>
                  <a:srgbClr val="FF0000"/>
                </a:solidFill>
              </a:rPr>
              <a:t> </a:t>
            </a:r>
            <a:r>
              <a:rPr lang="en-US" alt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     </a:t>
            </a:r>
            <a:r>
              <a:rPr lang="en-US" alt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số</a:t>
            </a:r>
            <a:r>
              <a:rPr lang="en-US" alt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ô </a:t>
            </a:r>
            <a:r>
              <a:rPr lang="en-US" alt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vuông</a:t>
            </a:r>
            <a:r>
              <a:rPr lang="en-US" alt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của</a:t>
            </a:r>
            <a:r>
              <a:rPr lang="en-US" alt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mỗi</a:t>
            </a:r>
            <a:r>
              <a:rPr lang="en-US" alt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hình</a:t>
            </a:r>
            <a:r>
              <a:rPr lang="en-US" alt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   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3880790" y="-69076"/>
                <a:ext cx="399148" cy="11564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0790" y="-69076"/>
                <a:ext cx="399148" cy="115647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60794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>
        <p:checker/>
      </p:transition>
    </mc:Choice>
    <mc:Fallback xmlns="">
      <p:transition spd="slow" advClick="0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885120" y="2138355"/>
            <a:ext cx="2600758" cy="2057400"/>
            <a:chOff x="7320" y="4107"/>
            <a:chExt cx="2100" cy="1905"/>
          </a:xfrm>
          <a:solidFill>
            <a:schemeClr val="bg1"/>
          </a:solidFill>
        </p:grpSpPr>
        <p:grpSp>
          <p:nvGrpSpPr>
            <p:cNvPr id="4" name="Group 10"/>
            <p:cNvGrpSpPr>
              <a:grpSpLocks/>
            </p:cNvGrpSpPr>
            <p:nvPr/>
          </p:nvGrpSpPr>
          <p:grpSpPr bwMode="auto">
            <a:xfrm>
              <a:off x="7320" y="4608"/>
              <a:ext cx="2100" cy="892"/>
              <a:chOff x="4380" y="4869"/>
              <a:chExt cx="2100" cy="801"/>
            </a:xfrm>
            <a:grpFill/>
          </p:grpSpPr>
          <p:sp>
            <p:nvSpPr>
              <p:cNvPr id="18" name="Rectangle 11"/>
              <p:cNvSpPr>
                <a:spLocks noChangeArrowheads="1"/>
              </p:cNvSpPr>
              <p:nvPr/>
            </p:nvSpPr>
            <p:spPr bwMode="auto">
              <a:xfrm>
                <a:off x="438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9" name="Rectangle 12"/>
              <p:cNvSpPr>
                <a:spLocks noChangeArrowheads="1"/>
              </p:cNvSpPr>
              <p:nvPr/>
            </p:nvSpPr>
            <p:spPr bwMode="auto">
              <a:xfrm>
                <a:off x="480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" name="Rectangle 13"/>
              <p:cNvSpPr>
                <a:spLocks noChangeArrowheads="1"/>
              </p:cNvSpPr>
              <p:nvPr/>
            </p:nvSpPr>
            <p:spPr bwMode="auto">
              <a:xfrm>
                <a:off x="522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1" name="Rectangle 14"/>
              <p:cNvSpPr>
                <a:spLocks noChangeArrowheads="1"/>
              </p:cNvSpPr>
              <p:nvPr/>
            </p:nvSpPr>
            <p:spPr bwMode="auto">
              <a:xfrm>
                <a:off x="564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2" name="Rectangle 15"/>
              <p:cNvSpPr>
                <a:spLocks noChangeArrowheads="1"/>
              </p:cNvSpPr>
              <p:nvPr/>
            </p:nvSpPr>
            <p:spPr bwMode="auto">
              <a:xfrm>
                <a:off x="606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3" name="Rectangle 16"/>
              <p:cNvSpPr>
                <a:spLocks noChangeArrowheads="1"/>
              </p:cNvSpPr>
              <p:nvPr/>
            </p:nvSpPr>
            <p:spPr bwMode="auto">
              <a:xfrm>
                <a:off x="438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4" name="Rectangle 17"/>
              <p:cNvSpPr>
                <a:spLocks noChangeArrowheads="1"/>
              </p:cNvSpPr>
              <p:nvPr/>
            </p:nvSpPr>
            <p:spPr bwMode="auto">
              <a:xfrm>
                <a:off x="480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5" name="Rectangle 18"/>
              <p:cNvSpPr>
                <a:spLocks noChangeArrowheads="1"/>
              </p:cNvSpPr>
              <p:nvPr/>
            </p:nvSpPr>
            <p:spPr bwMode="auto">
              <a:xfrm>
                <a:off x="522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6" name="Rectangle 19"/>
              <p:cNvSpPr>
                <a:spLocks noChangeArrowheads="1"/>
              </p:cNvSpPr>
              <p:nvPr/>
            </p:nvSpPr>
            <p:spPr bwMode="auto">
              <a:xfrm>
                <a:off x="564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7" name="Rectangle 20"/>
              <p:cNvSpPr>
                <a:spLocks noChangeArrowheads="1"/>
              </p:cNvSpPr>
              <p:nvPr/>
            </p:nvSpPr>
            <p:spPr bwMode="auto">
              <a:xfrm>
                <a:off x="606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5" name="Group 21"/>
            <p:cNvGrpSpPr>
              <a:grpSpLocks/>
            </p:cNvGrpSpPr>
            <p:nvPr/>
          </p:nvGrpSpPr>
          <p:grpSpPr bwMode="auto">
            <a:xfrm>
              <a:off x="7740" y="4107"/>
              <a:ext cx="1260" cy="1905"/>
              <a:chOff x="7740" y="4107"/>
              <a:chExt cx="1260" cy="1563"/>
            </a:xfrm>
            <a:grpFill/>
          </p:grpSpPr>
          <p:sp>
            <p:nvSpPr>
              <p:cNvPr id="6" name="Rectangle 22"/>
              <p:cNvSpPr>
                <a:spLocks noChangeArrowheads="1"/>
              </p:cNvSpPr>
              <p:nvPr/>
            </p:nvSpPr>
            <p:spPr bwMode="auto">
              <a:xfrm>
                <a:off x="7740" y="4488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7" name="Rectangle 23"/>
              <p:cNvSpPr>
                <a:spLocks noChangeArrowheads="1"/>
              </p:cNvSpPr>
              <p:nvPr/>
            </p:nvSpPr>
            <p:spPr bwMode="auto">
              <a:xfrm>
                <a:off x="8160" y="4488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8" name="Rectangle 24"/>
              <p:cNvSpPr>
                <a:spLocks noChangeArrowheads="1"/>
              </p:cNvSpPr>
              <p:nvPr/>
            </p:nvSpPr>
            <p:spPr bwMode="auto">
              <a:xfrm>
                <a:off x="8580" y="4488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9" name="Rectangle 25"/>
              <p:cNvSpPr>
                <a:spLocks noChangeArrowheads="1"/>
              </p:cNvSpPr>
              <p:nvPr/>
            </p:nvSpPr>
            <p:spPr bwMode="auto">
              <a:xfrm>
                <a:off x="774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" name="Rectangle 26"/>
              <p:cNvSpPr>
                <a:spLocks noChangeArrowheads="1"/>
              </p:cNvSpPr>
              <p:nvPr/>
            </p:nvSpPr>
            <p:spPr bwMode="auto">
              <a:xfrm>
                <a:off x="816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" name="Rectangle 27"/>
              <p:cNvSpPr>
                <a:spLocks noChangeArrowheads="1"/>
              </p:cNvSpPr>
              <p:nvPr/>
            </p:nvSpPr>
            <p:spPr bwMode="auto">
              <a:xfrm>
                <a:off x="858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2" name="Rectangle 28"/>
              <p:cNvSpPr>
                <a:spLocks noChangeArrowheads="1"/>
              </p:cNvSpPr>
              <p:nvPr/>
            </p:nvSpPr>
            <p:spPr bwMode="auto">
              <a:xfrm>
                <a:off x="774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3" name="Rectangle 29"/>
              <p:cNvSpPr>
                <a:spLocks noChangeArrowheads="1"/>
              </p:cNvSpPr>
              <p:nvPr/>
            </p:nvSpPr>
            <p:spPr bwMode="auto">
              <a:xfrm>
                <a:off x="816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4" name="Rectangle 30"/>
              <p:cNvSpPr>
                <a:spLocks noChangeArrowheads="1"/>
              </p:cNvSpPr>
              <p:nvPr/>
            </p:nvSpPr>
            <p:spPr bwMode="auto">
              <a:xfrm>
                <a:off x="858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5" name="Rectangle 31"/>
              <p:cNvSpPr>
                <a:spLocks noChangeArrowheads="1"/>
              </p:cNvSpPr>
              <p:nvPr/>
            </p:nvSpPr>
            <p:spPr bwMode="auto">
              <a:xfrm>
                <a:off x="7740" y="4107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" name="Rectangle 32"/>
              <p:cNvSpPr>
                <a:spLocks noChangeArrowheads="1"/>
              </p:cNvSpPr>
              <p:nvPr/>
            </p:nvSpPr>
            <p:spPr bwMode="auto">
              <a:xfrm>
                <a:off x="8160" y="4107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7" name="Rectangle 33"/>
              <p:cNvSpPr>
                <a:spLocks noChangeArrowheads="1"/>
              </p:cNvSpPr>
              <p:nvPr/>
            </p:nvSpPr>
            <p:spPr bwMode="auto">
              <a:xfrm>
                <a:off x="8580" y="4107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  <p:sp>
        <p:nvSpPr>
          <p:cNvPr id="28" name="Rectangle 27"/>
          <p:cNvSpPr/>
          <p:nvPr/>
        </p:nvSpPr>
        <p:spPr>
          <a:xfrm>
            <a:off x="1405550" y="2143121"/>
            <a:ext cx="512145" cy="573089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" name="Text Box 9"/>
          <p:cNvSpPr txBox="1">
            <a:spLocks noChangeArrowheads="1"/>
          </p:cNvSpPr>
          <p:nvPr/>
        </p:nvSpPr>
        <p:spPr bwMode="auto">
          <a:xfrm>
            <a:off x="116509" y="155216"/>
            <a:ext cx="1072355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4000" b="1" u="sng" dirty="0" err="1">
                <a:solidFill>
                  <a:srgbClr val="FF0000"/>
                </a:solidFill>
                <a:cs typeface="Arial" panose="020B0604020202020204" pitchFamily="34" charset="0"/>
              </a:rPr>
              <a:t>Bài</a:t>
            </a:r>
            <a:r>
              <a:rPr lang="en-US" altLang="en-US" sz="4000" b="1" u="sng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4000" b="1" u="sng" dirty="0" smtClean="0">
                <a:solidFill>
                  <a:srgbClr val="FF0000"/>
                </a:solidFill>
                <a:cs typeface="Arial" panose="020B0604020202020204" pitchFamily="34" charset="0"/>
              </a:rPr>
              <a:t>4</a:t>
            </a:r>
            <a:r>
              <a:rPr lang="en-US" altLang="en-US" sz="40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: </a:t>
            </a:r>
            <a:r>
              <a:rPr lang="en-US" alt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Tìm</a:t>
            </a:r>
            <a:r>
              <a:rPr lang="en-US" alt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4000" b="1" dirty="0">
                <a:solidFill>
                  <a:srgbClr val="FF0000"/>
                </a:solidFill>
              </a:rPr>
              <a:t> </a:t>
            </a:r>
            <a:r>
              <a:rPr lang="en-US" alt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     </a:t>
            </a:r>
            <a:r>
              <a:rPr lang="en-US" alt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số</a:t>
            </a:r>
            <a:r>
              <a:rPr lang="en-US" alt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ô </a:t>
            </a:r>
            <a:r>
              <a:rPr lang="en-US" alt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vuông</a:t>
            </a:r>
            <a:r>
              <a:rPr lang="en-US" alt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của</a:t>
            </a:r>
            <a:r>
              <a:rPr lang="en-US" alt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mỗi</a:t>
            </a:r>
            <a:r>
              <a:rPr lang="en-US" alt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hình</a:t>
            </a:r>
            <a:r>
              <a:rPr lang="en-US" alt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   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897408" y="0"/>
                <a:ext cx="399148" cy="11564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7408" y="0"/>
                <a:ext cx="399148" cy="115647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 Box 8"/>
          <p:cNvSpPr txBox="1">
            <a:spLocks noChangeArrowheads="1"/>
          </p:cNvSpPr>
          <p:nvPr/>
        </p:nvSpPr>
        <p:spPr bwMode="auto">
          <a:xfrm>
            <a:off x="308563" y="1928654"/>
            <a:ext cx="61266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4000" b="1">
                <a:solidFill>
                  <a:srgbClr val="000000"/>
                </a:solidFill>
                <a:cs typeface="Arial" panose="020B0604020202020204" pitchFamily="34" charset="0"/>
              </a:rPr>
              <a:t>a)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929427" y="2138355"/>
            <a:ext cx="512145" cy="573089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4704732" y="2925109"/>
            <a:ext cx="75898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Đếm số ô vuông (có 16 ô vuông). </a:t>
            </a:r>
            <a:endParaRPr lang="en-US" sz="4000" b="1">
              <a:solidFill>
                <a:srgbClr val="08080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727401" y="3833829"/>
            <a:ext cx="77349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Chia nhẩm  16 : 8 = 2 (ô vuông).</a:t>
            </a:r>
            <a:endParaRPr lang="en-US" sz="4000" b="1">
              <a:solidFill>
                <a:srgbClr val="08080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528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>
        <p:checker/>
      </p:transition>
    </mc:Choice>
    <mc:Fallback xmlns="">
      <p:transition spd="slow" advClick="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2" grpId="0" animBg="1"/>
      <p:bldP spid="34" grpId="0"/>
      <p:bldP spid="3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Box 9"/>
          <p:cNvSpPr txBox="1">
            <a:spLocks noChangeArrowheads="1"/>
          </p:cNvSpPr>
          <p:nvPr/>
        </p:nvSpPr>
        <p:spPr bwMode="auto">
          <a:xfrm>
            <a:off x="116509" y="155216"/>
            <a:ext cx="1072355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4000" b="1" u="sng" dirty="0" err="1">
                <a:solidFill>
                  <a:srgbClr val="FF0000"/>
                </a:solidFill>
                <a:cs typeface="Arial" panose="020B0604020202020204" pitchFamily="34" charset="0"/>
              </a:rPr>
              <a:t>Bài</a:t>
            </a:r>
            <a:r>
              <a:rPr lang="en-US" altLang="en-US" sz="4000" b="1" u="sng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4000" b="1" u="sng" dirty="0" smtClean="0">
                <a:solidFill>
                  <a:srgbClr val="FF0000"/>
                </a:solidFill>
                <a:cs typeface="Arial" panose="020B0604020202020204" pitchFamily="34" charset="0"/>
              </a:rPr>
              <a:t>4</a:t>
            </a:r>
            <a:r>
              <a:rPr lang="en-US" altLang="en-US" sz="40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: </a:t>
            </a:r>
            <a:r>
              <a:rPr lang="en-US" alt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Tìm</a:t>
            </a:r>
            <a:r>
              <a:rPr lang="en-US" alt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4000" b="1" dirty="0">
                <a:solidFill>
                  <a:srgbClr val="FF0000"/>
                </a:solidFill>
              </a:rPr>
              <a:t> </a:t>
            </a:r>
            <a:r>
              <a:rPr lang="en-US" alt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     </a:t>
            </a:r>
            <a:r>
              <a:rPr lang="en-US" alt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số</a:t>
            </a:r>
            <a:r>
              <a:rPr lang="en-US" alt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ô </a:t>
            </a:r>
            <a:r>
              <a:rPr lang="en-US" alt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vuông</a:t>
            </a:r>
            <a:r>
              <a:rPr lang="en-US" alt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của</a:t>
            </a:r>
            <a:r>
              <a:rPr lang="en-US" alt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mỗi</a:t>
            </a:r>
            <a:r>
              <a:rPr lang="en-US" alt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cs typeface="Arial" panose="020B0604020202020204" pitchFamily="34" charset="0"/>
              </a:rPr>
              <a:t>hình</a:t>
            </a:r>
            <a:r>
              <a:rPr lang="en-US" altLang="en-US" sz="4000" b="1" dirty="0">
                <a:solidFill>
                  <a:srgbClr val="FF0000"/>
                </a:solidFill>
                <a:cs typeface="Arial" panose="020B0604020202020204" pitchFamily="34" charset="0"/>
              </a:rPr>
              <a:t>    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887926" y="-69076"/>
                <a:ext cx="399148" cy="11564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7926" y="-69076"/>
                <a:ext cx="399148" cy="115647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TextBox 33"/>
          <p:cNvSpPr txBox="1"/>
          <p:nvPr/>
        </p:nvSpPr>
        <p:spPr>
          <a:xfrm>
            <a:off x="4704732" y="2925109"/>
            <a:ext cx="75898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Đếm số ô vuông (có 24 ô vuông) </a:t>
            </a:r>
            <a:endParaRPr lang="en-US" sz="4000" b="1">
              <a:solidFill>
                <a:srgbClr val="08080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727402" y="3833829"/>
            <a:ext cx="74645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Chia nhẩm  24 : 8 = 3 (ô vuông)</a:t>
            </a:r>
            <a:endParaRPr lang="en-US" sz="4000" b="1">
              <a:solidFill>
                <a:srgbClr val="08080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6" name="Group 35"/>
          <p:cNvGrpSpPr>
            <a:grpSpLocks/>
          </p:cNvGrpSpPr>
          <p:nvPr/>
        </p:nvGrpSpPr>
        <p:grpSpPr bwMode="auto">
          <a:xfrm>
            <a:off x="1423224" y="2895600"/>
            <a:ext cx="3124200" cy="2286000"/>
            <a:chOff x="2280" y="2202"/>
            <a:chExt cx="2520" cy="1905"/>
          </a:xfrm>
          <a:solidFill>
            <a:schemeClr val="bg1"/>
          </a:solidFill>
        </p:grpSpPr>
        <p:grpSp>
          <p:nvGrpSpPr>
            <p:cNvPr id="37" name="Group 36"/>
            <p:cNvGrpSpPr>
              <a:grpSpLocks/>
            </p:cNvGrpSpPr>
            <p:nvPr/>
          </p:nvGrpSpPr>
          <p:grpSpPr bwMode="auto">
            <a:xfrm>
              <a:off x="2280" y="2202"/>
              <a:ext cx="1260" cy="1905"/>
              <a:chOff x="7740" y="4107"/>
              <a:chExt cx="1260" cy="1563"/>
            </a:xfrm>
            <a:grpFill/>
          </p:grpSpPr>
          <p:sp>
            <p:nvSpPr>
              <p:cNvPr id="51" name="Rectangle 37"/>
              <p:cNvSpPr>
                <a:spLocks noChangeArrowheads="1"/>
              </p:cNvSpPr>
              <p:nvPr/>
            </p:nvSpPr>
            <p:spPr bwMode="auto">
              <a:xfrm>
                <a:off x="7740" y="4488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2" name="Rectangle 38"/>
              <p:cNvSpPr>
                <a:spLocks noChangeArrowheads="1"/>
              </p:cNvSpPr>
              <p:nvPr/>
            </p:nvSpPr>
            <p:spPr bwMode="auto">
              <a:xfrm>
                <a:off x="8160" y="4488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" name="Rectangle 39"/>
              <p:cNvSpPr>
                <a:spLocks noChangeArrowheads="1"/>
              </p:cNvSpPr>
              <p:nvPr/>
            </p:nvSpPr>
            <p:spPr bwMode="auto">
              <a:xfrm>
                <a:off x="8580" y="4488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4" name="Rectangle 40"/>
              <p:cNvSpPr>
                <a:spLocks noChangeArrowheads="1"/>
              </p:cNvSpPr>
              <p:nvPr/>
            </p:nvSpPr>
            <p:spPr bwMode="auto">
              <a:xfrm>
                <a:off x="774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5" name="Rectangle 41"/>
              <p:cNvSpPr>
                <a:spLocks noChangeArrowheads="1"/>
              </p:cNvSpPr>
              <p:nvPr/>
            </p:nvSpPr>
            <p:spPr bwMode="auto">
              <a:xfrm>
                <a:off x="816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6" name="Rectangle 42"/>
              <p:cNvSpPr>
                <a:spLocks noChangeArrowheads="1"/>
              </p:cNvSpPr>
              <p:nvPr/>
            </p:nvSpPr>
            <p:spPr bwMode="auto">
              <a:xfrm>
                <a:off x="858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7" name="Rectangle 43"/>
              <p:cNvSpPr>
                <a:spLocks noChangeArrowheads="1"/>
              </p:cNvSpPr>
              <p:nvPr/>
            </p:nvSpPr>
            <p:spPr bwMode="auto">
              <a:xfrm>
                <a:off x="774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8" name="Rectangle 44"/>
              <p:cNvSpPr>
                <a:spLocks noChangeArrowheads="1"/>
              </p:cNvSpPr>
              <p:nvPr/>
            </p:nvSpPr>
            <p:spPr bwMode="auto">
              <a:xfrm>
                <a:off x="816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9" name="Rectangle 45"/>
              <p:cNvSpPr>
                <a:spLocks noChangeArrowheads="1"/>
              </p:cNvSpPr>
              <p:nvPr/>
            </p:nvSpPr>
            <p:spPr bwMode="auto">
              <a:xfrm>
                <a:off x="858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0" name="Rectangle 46"/>
              <p:cNvSpPr>
                <a:spLocks noChangeArrowheads="1"/>
              </p:cNvSpPr>
              <p:nvPr/>
            </p:nvSpPr>
            <p:spPr bwMode="auto">
              <a:xfrm>
                <a:off x="7740" y="4107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1" name="Rectangle 47"/>
              <p:cNvSpPr>
                <a:spLocks noChangeArrowheads="1"/>
              </p:cNvSpPr>
              <p:nvPr/>
            </p:nvSpPr>
            <p:spPr bwMode="auto">
              <a:xfrm>
                <a:off x="8160" y="4107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2" name="Rectangle 48"/>
              <p:cNvSpPr>
                <a:spLocks noChangeArrowheads="1"/>
              </p:cNvSpPr>
              <p:nvPr/>
            </p:nvSpPr>
            <p:spPr bwMode="auto">
              <a:xfrm>
                <a:off x="8580" y="4107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38" name="Group 49"/>
            <p:cNvGrpSpPr>
              <a:grpSpLocks/>
            </p:cNvGrpSpPr>
            <p:nvPr/>
          </p:nvGrpSpPr>
          <p:grpSpPr bwMode="auto">
            <a:xfrm>
              <a:off x="3540" y="2202"/>
              <a:ext cx="1260" cy="1905"/>
              <a:chOff x="7740" y="4107"/>
              <a:chExt cx="1260" cy="1563"/>
            </a:xfrm>
            <a:grpFill/>
          </p:grpSpPr>
          <p:sp>
            <p:nvSpPr>
              <p:cNvPr id="39" name="Rectangle 50"/>
              <p:cNvSpPr>
                <a:spLocks noChangeArrowheads="1"/>
              </p:cNvSpPr>
              <p:nvPr/>
            </p:nvSpPr>
            <p:spPr bwMode="auto">
              <a:xfrm>
                <a:off x="7740" y="4488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0" name="Rectangle 51"/>
              <p:cNvSpPr>
                <a:spLocks noChangeArrowheads="1"/>
              </p:cNvSpPr>
              <p:nvPr/>
            </p:nvSpPr>
            <p:spPr bwMode="auto">
              <a:xfrm>
                <a:off x="8160" y="4488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" name="Rectangle 52"/>
              <p:cNvSpPr>
                <a:spLocks noChangeArrowheads="1"/>
              </p:cNvSpPr>
              <p:nvPr/>
            </p:nvSpPr>
            <p:spPr bwMode="auto">
              <a:xfrm>
                <a:off x="8580" y="4488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2" name="Rectangle 53"/>
              <p:cNvSpPr>
                <a:spLocks noChangeArrowheads="1"/>
              </p:cNvSpPr>
              <p:nvPr/>
            </p:nvSpPr>
            <p:spPr bwMode="auto">
              <a:xfrm>
                <a:off x="774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3" name="Rectangle 54"/>
              <p:cNvSpPr>
                <a:spLocks noChangeArrowheads="1"/>
              </p:cNvSpPr>
              <p:nvPr/>
            </p:nvSpPr>
            <p:spPr bwMode="auto">
              <a:xfrm>
                <a:off x="816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4" name="Rectangle 55"/>
              <p:cNvSpPr>
                <a:spLocks noChangeArrowheads="1"/>
              </p:cNvSpPr>
              <p:nvPr/>
            </p:nvSpPr>
            <p:spPr bwMode="auto">
              <a:xfrm>
                <a:off x="8580" y="4869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5" name="Rectangle 56"/>
              <p:cNvSpPr>
                <a:spLocks noChangeArrowheads="1"/>
              </p:cNvSpPr>
              <p:nvPr/>
            </p:nvSpPr>
            <p:spPr bwMode="auto">
              <a:xfrm>
                <a:off x="774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6" name="Rectangle 57"/>
              <p:cNvSpPr>
                <a:spLocks noChangeArrowheads="1"/>
              </p:cNvSpPr>
              <p:nvPr/>
            </p:nvSpPr>
            <p:spPr bwMode="auto">
              <a:xfrm>
                <a:off x="816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7" name="Rectangle 58"/>
              <p:cNvSpPr>
                <a:spLocks noChangeArrowheads="1"/>
              </p:cNvSpPr>
              <p:nvPr/>
            </p:nvSpPr>
            <p:spPr bwMode="auto">
              <a:xfrm>
                <a:off x="8580" y="5250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8" name="Rectangle 59"/>
              <p:cNvSpPr>
                <a:spLocks noChangeArrowheads="1"/>
              </p:cNvSpPr>
              <p:nvPr/>
            </p:nvSpPr>
            <p:spPr bwMode="auto">
              <a:xfrm>
                <a:off x="7740" y="4107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9" name="Rectangle 60"/>
              <p:cNvSpPr>
                <a:spLocks noChangeArrowheads="1"/>
              </p:cNvSpPr>
              <p:nvPr/>
            </p:nvSpPr>
            <p:spPr bwMode="auto">
              <a:xfrm>
                <a:off x="8160" y="4107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0" name="Rectangle 61"/>
              <p:cNvSpPr>
                <a:spLocks noChangeArrowheads="1"/>
              </p:cNvSpPr>
              <p:nvPr/>
            </p:nvSpPr>
            <p:spPr bwMode="auto">
              <a:xfrm>
                <a:off x="8580" y="4107"/>
                <a:ext cx="420" cy="420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  <p:sp>
        <p:nvSpPr>
          <p:cNvPr id="63" name="Rectangle 62"/>
          <p:cNvSpPr/>
          <p:nvPr/>
        </p:nvSpPr>
        <p:spPr>
          <a:xfrm>
            <a:off x="1423224" y="2895600"/>
            <a:ext cx="519113" cy="609600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1943924" y="2895600"/>
            <a:ext cx="520700" cy="614363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2464624" y="2895600"/>
            <a:ext cx="520700" cy="609600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6" name="Text Box 8"/>
          <p:cNvSpPr txBox="1">
            <a:spLocks noChangeArrowheads="1"/>
          </p:cNvSpPr>
          <p:nvPr/>
        </p:nvSpPr>
        <p:spPr bwMode="auto">
          <a:xfrm>
            <a:off x="294136" y="1928654"/>
            <a:ext cx="64152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4000" b="1" smtClean="0">
                <a:solidFill>
                  <a:srgbClr val="000000"/>
                </a:solidFill>
                <a:cs typeface="Arial" panose="020B0604020202020204" pitchFamily="34" charset="0"/>
              </a:rPr>
              <a:t>b)</a:t>
            </a:r>
            <a:endParaRPr lang="en-US" altLang="en-US" sz="4000" b="1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8252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>
        <p:checker/>
      </p:transition>
    </mc:Choice>
    <mc:Fallback xmlns="">
      <p:transition spd="slow" advClick="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63" grpId="0" animBg="1"/>
      <p:bldP spid="64" grpId="0" animBg="1"/>
      <p:bldP spid="6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标题 1"/>
          <p:cNvSpPr>
            <a:spLocks noGrp="1"/>
          </p:cNvSpPr>
          <p:nvPr>
            <p:ph type="title"/>
          </p:nvPr>
        </p:nvSpPr>
        <p:spPr>
          <a:xfrm>
            <a:off x="2133712" y="1875683"/>
            <a:ext cx="7162901" cy="2467282"/>
          </a:xfrm>
        </p:spPr>
        <p:txBody>
          <a:bodyPr/>
          <a:lstStyle/>
          <a:p>
            <a:r>
              <a:rPr lang="en-US" altLang="zh-CN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Chào</a:t>
            </a:r>
            <a:r>
              <a:rPr lang="en-US" altLang="zh-CN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tạm</a:t>
            </a:r>
            <a:r>
              <a:rPr lang="en-US" altLang="zh-CN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biệt</a:t>
            </a:r>
            <a:r>
              <a:rPr lang="en-US" altLang="zh-CN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các</a:t>
            </a:r>
            <a:r>
              <a:rPr lang="en-US" altLang="zh-CN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em</a:t>
            </a:r>
            <a:endParaRPr lang="zh-CN" alt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Tm="3000">
        <p:checker/>
      </p:transition>
    </mc:Choice>
    <mc:Fallback xmlns="">
      <p:transition spd="slow" advTm="3000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000120141119A01PPBG">
  <a:themeElements>
    <a:clrScheme name="自定义 108">
      <a:dk1>
        <a:srgbClr val="4D4D4D"/>
      </a:dk1>
      <a:lt1>
        <a:srgbClr val="FFFFFF"/>
      </a:lt1>
      <a:dk2>
        <a:srgbClr val="4D4D4D"/>
      </a:dk2>
      <a:lt2>
        <a:srgbClr val="FFFFFF"/>
      </a:lt2>
      <a:accent1>
        <a:srgbClr val="6CBCBC"/>
      </a:accent1>
      <a:accent2>
        <a:srgbClr val="3DCEB5"/>
      </a:accent2>
      <a:accent3>
        <a:srgbClr val="3DB7CF"/>
      </a:accent3>
      <a:accent4>
        <a:srgbClr val="E676A9"/>
      </a:accent4>
      <a:accent5>
        <a:srgbClr val="BAB65E"/>
      </a:accent5>
      <a:accent6>
        <a:srgbClr val="FFB14A"/>
      </a:accent6>
      <a:hlink>
        <a:srgbClr val="EF342B"/>
      </a:hlink>
      <a:folHlink>
        <a:srgbClr val="7F7F7F"/>
      </a:folHlink>
    </a:clrScheme>
    <a:fontScheme name="自定义 2">
      <a:majorFont>
        <a:latin typeface="等线 Light"/>
        <a:ea typeface="微软雅黑"/>
        <a:cs typeface=""/>
      </a:majorFont>
      <a:minorFont>
        <a:latin typeface="等线"/>
        <a:ea typeface="幼圆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323</Words>
  <Application>Microsoft Office PowerPoint</Application>
  <PresentationFormat>Widescreen</PresentationFormat>
  <Paragraphs>69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22" baseType="lpstr">
      <vt:lpstr>Microsoft YaHei</vt:lpstr>
      <vt:lpstr>SimSun</vt:lpstr>
      <vt:lpstr>Arial</vt:lpstr>
      <vt:lpstr>Calibri</vt:lpstr>
      <vt:lpstr>Cambria Math</vt:lpstr>
      <vt:lpstr>等线</vt:lpstr>
      <vt:lpstr>等线 Light</vt:lpstr>
      <vt:lpstr>黑体</vt:lpstr>
      <vt:lpstr>Tempus Sans ITC</vt:lpstr>
      <vt:lpstr>Times New Roman</vt:lpstr>
      <vt:lpstr>Wingdings 2</vt:lpstr>
      <vt:lpstr>幼圆</vt:lpstr>
      <vt:lpstr>A000120141119A01PPBG</vt:lpstr>
      <vt:lpstr>CHÀO MỪNG CÁC EM ĐẾN VỚI TIẾT HỌC TRỰC TUYẾN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Chào tạm biệt các em</vt:lpstr>
    </vt:vector>
  </TitlesOfParts>
  <Manager/>
  <Company/>
  <LinksUpToDate>false</LinksUpToDate>
  <SharedDoc>false</SharedDoc>
  <HyperlinkBase>更多资源关注@好教师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更多资源关注@好教师</dc:title>
  <dc:subject>更多资源关注@好教师</dc:subject>
  <dc:creator/>
  <cp:keywords>更多资源关注@好教师</cp:keywords>
  <dc:description>更多资源关注@好教师</dc:description>
  <cp:lastModifiedBy/>
  <cp:revision>2</cp:revision>
  <dcterms:created xsi:type="dcterms:W3CDTF">2017-03-30T13:04:00Z</dcterms:created>
  <dcterms:modified xsi:type="dcterms:W3CDTF">2021-11-28T17:31:17Z</dcterms:modified>
  <cp:category>更多资源关注@好教师</cp:category>
</cp:coreProperties>
</file>