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8"/>
  </p:notesMasterIdLst>
  <p:sldIdLst>
    <p:sldId id="256" r:id="rId5"/>
    <p:sldId id="261" r:id="rId6"/>
    <p:sldId id="262" r:id="rId7"/>
    <p:sldId id="311" r:id="rId8"/>
    <p:sldId id="264" r:id="rId9"/>
    <p:sldId id="312" r:id="rId10"/>
    <p:sldId id="265" r:id="rId11"/>
    <p:sldId id="313" r:id="rId12"/>
    <p:sldId id="314" r:id="rId13"/>
    <p:sldId id="315" r:id="rId14"/>
    <p:sldId id="316" r:id="rId15"/>
    <p:sldId id="267" r:id="rId16"/>
    <p:sldId id="287" r:id="rId17"/>
  </p:sldIdLst>
  <p:sldSz cx="9144000" cy="5143500" type="screen16x9"/>
  <p:notesSz cx="6858000" cy="9144000"/>
  <p:embeddedFontLst>
    <p:embeddedFont>
      <p:font typeface="HLT Society" panose="02030506080301020604" pitchFamily="18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Cambria Math" panose="02040503050406030204" pitchFamily="18" charset="0"/>
      <p:regular r:id="rId22"/>
    </p:embeddedFont>
    <p:embeddedFont>
      <p:font typeface="Bebas Neue" panose="020B0604020202020204" charset="0"/>
      <p:regular r:id="rId23"/>
    </p:embeddedFont>
    <p:embeddedFont>
      <p:font typeface="Karla" panose="020B0604020202020204" charset="0"/>
      <p:regular r:id="rId24"/>
      <p:bold r:id="rId25"/>
      <p:italic r:id="rId26"/>
      <p:boldItalic r:id="rId27"/>
    </p:embeddedFont>
    <p:embeddedFont>
      <p:font typeface="Love Ya Like A Sister" panose="020B0604020202020204" charset="0"/>
      <p:regular r:id="rId28"/>
    </p:embeddedFont>
    <p:embeddedFont>
      <p:font typeface="LNTH-Tight Writer" panose="00000500000000000000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610">
          <p15:clr>
            <a:srgbClr val="9AA0A6"/>
          </p15:clr>
        </p15:guide>
        <p15:guide id="3" orient="horz" pos="925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B73DC8-FA6E-487B-A515-B9666BB1C641}">
  <a:tblStyle styleId="{98B73DC8-FA6E-487B-A515-B9666BB1C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c45de99c7e_0_17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c45de99c7e_0_17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75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37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c45de99c7e_0_17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c45de99c7e_0_17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9" name="Google Shape;5699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0" name="Google Shape;5700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45de99c7e_0_17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45de99c7e_0_17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33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c45de99c7e_0_16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c45de99c7e_0_16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05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c45de99c7e_0_17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c45de99c7e_0_17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36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c45de99c7e_0_17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c45de99c7e_0_17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18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4782675" y="2702263"/>
            <a:ext cx="36414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4782575" y="2208463"/>
            <a:ext cx="3641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130359" y="664915"/>
            <a:ext cx="6883279" cy="3813652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720000" y="1443900"/>
            <a:ext cx="42603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6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79" name="Google Shape;279;p1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720100" y="2702263"/>
            <a:ext cx="36414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3" name="Google Shape;283;p16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4" name="Google Shape;284;p16"/>
          <p:cNvSpPr txBox="1">
            <a:spLocks noGrp="1"/>
          </p:cNvSpPr>
          <p:nvPr>
            <p:ph type="subTitle" idx="2"/>
          </p:nvPr>
        </p:nvSpPr>
        <p:spPr>
          <a:xfrm>
            <a:off x="720000" y="2208463"/>
            <a:ext cx="3641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1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2679300" y="2205975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2679300" y="3406200"/>
            <a:ext cx="3785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2"/>
              </a:solidFill>
              <a:highlight>
                <a:schemeClr val="lt1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4261050" y="216015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62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"/>
          <p:cNvSpPr txBox="1">
            <a:spLocks noGrp="1"/>
          </p:cNvSpPr>
          <p:nvPr>
            <p:ph type="ctrTitle" idx="2"/>
          </p:nvPr>
        </p:nvSpPr>
        <p:spPr>
          <a:xfrm>
            <a:off x="2013475" y="1080512"/>
            <a:ext cx="5263825" cy="1830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lt1"/>
                </a:solidFill>
                <a:latin typeface="LNTH-Yeah Papa" pitchFamily="2" charset="0"/>
              </a:rPr>
              <a:t>Luyện tập</a:t>
            </a:r>
            <a:endParaRPr sz="9600" dirty="0">
              <a:solidFill>
                <a:schemeClr val="dk2"/>
              </a:solidFill>
              <a:latin typeface="LNTH-Yeah Papa" pitchFamily="2" charset="0"/>
            </a:endParaRPr>
          </a:p>
        </p:txBody>
      </p:sp>
      <p:grpSp>
        <p:nvGrpSpPr>
          <p:cNvPr id="401" name="Google Shape;401;p29"/>
          <p:cNvGrpSpPr/>
          <p:nvPr/>
        </p:nvGrpSpPr>
        <p:grpSpPr>
          <a:xfrm>
            <a:off x="8612502" y="3738147"/>
            <a:ext cx="100122" cy="865329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29"/>
          <p:cNvSpPr/>
          <p:nvPr/>
        </p:nvSpPr>
        <p:spPr>
          <a:xfrm flipH="1">
            <a:off x="2536900" y="2984650"/>
            <a:ext cx="4437600" cy="52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SGK – tr56</a:t>
            </a:r>
            <a:endParaRPr dirty="0"/>
          </a:p>
        </p:txBody>
      </p:sp>
      <p:grpSp>
        <p:nvGrpSpPr>
          <p:cNvPr id="406" name="Google Shape;406;p29"/>
          <p:cNvGrpSpPr/>
          <p:nvPr/>
        </p:nvGrpSpPr>
        <p:grpSpPr>
          <a:xfrm>
            <a:off x="1411025" y="1261150"/>
            <a:ext cx="838400" cy="1479150"/>
            <a:chOff x="1411025" y="1261150"/>
            <a:chExt cx="838400" cy="1479150"/>
          </a:xfrm>
        </p:grpSpPr>
        <p:sp>
          <p:nvSpPr>
            <p:cNvPr id="407" name="Google Shape;407;p29"/>
            <p:cNvSpPr/>
            <p:nvPr/>
          </p:nvSpPr>
          <p:spPr>
            <a:xfrm>
              <a:off x="1953300" y="2596850"/>
              <a:ext cx="21225" cy="125400"/>
            </a:xfrm>
            <a:custGeom>
              <a:avLst/>
              <a:gdLst/>
              <a:ahLst/>
              <a:cxnLst/>
              <a:rect l="l" t="t" r="r" b="b"/>
              <a:pathLst>
                <a:path w="849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2" y="378"/>
                    <a:pt x="30" y="3709"/>
                    <a:pt x="361" y="4845"/>
                  </a:cubicBezTo>
                  <a:cubicBezTo>
                    <a:pt x="390" y="4949"/>
                    <a:pt x="484" y="5016"/>
                    <a:pt x="587" y="5016"/>
                  </a:cubicBezTo>
                  <a:cubicBezTo>
                    <a:pt x="608" y="5016"/>
                    <a:pt x="630" y="5011"/>
                    <a:pt x="651" y="5006"/>
                  </a:cubicBezTo>
                  <a:cubicBezTo>
                    <a:pt x="777" y="4970"/>
                    <a:pt x="849" y="4839"/>
                    <a:pt x="812" y="4714"/>
                  </a:cubicBezTo>
                  <a:cubicBezTo>
                    <a:pt x="500" y="3639"/>
                    <a:pt x="473" y="268"/>
                    <a:pt x="473" y="233"/>
                  </a:cubicBezTo>
                  <a:cubicBezTo>
                    <a:pt x="472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1912275" y="2704025"/>
              <a:ext cx="64600" cy="36275"/>
            </a:xfrm>
            <a:custGeom>
              <a:avLst/>
              <a:gdLst/>
              <a:ahLst/>
              <a:cxnLst/>
              <a:rect l="l" t="t" r="r" b="b"/>
              <a:pathLst>
                <a:path w="2584" h="1451" extrusionOk="0">
                  <a:moveTo>
                    <a:pt x="1590" y="0"/>
                  </a:moveTo>
                  <a:cubicBezTo>
                    <a:pt x="1164" y="0"/>
                    <a:pt x="552" y="117"/>
                    <a:pt x="226" y="444"/>
                  </a:cubicBezTo>
                  <a:cubicBezTo>
                    <a:pt x="77" y="593"/>
                    <a:pt x="1" y="772"/>
                    <a:pt x="2" y="965"/>
                  </a:cubicBezTo>
                  <a:cubicBezTo>
                    <a:pt x="3" y="1111"/>
                    <a:pt x="80" y="1451"/>
                    <a:pt x="779" y="1451"/>
                  </a:cubicBezTo>
                  <a:cubicBezTo>
                    <a:pt x="1397" y="1451"/>
                    <a:pt x="2559" y="1148"/>
                    <a:pt x="2579" y="569"/>
                  </a:cubicBezTo>
                  <a:cubicBezTo>
                    <a:pt x="2584" y="452"/>
                    <a:pt x="2540" y="343"/>
                    <a:pt x="2454" y="254"/>
                  </a:cubicBezTo>
                  <a:cubicBezTo>
                    <a:pt x="2242" y="34"/>
                    <a:pt x="1821" y="0"/>
                    <a:pt x="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134800" y="2589275"/>
              <a:ext cx="21250" cy="125400"/>
            </a:xfrm>
            <a:custGeom>
              <a:avLst/>
              <a:gdLst/>
              <a:ahLst/>
              <a:cxnLst/>
              <a:rect l="l" t="t" r="r" b="b"/>
              <a:pathLst>
                <a:path w="850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3" y="378"/>
                    <a:pt x="30" y="3709"/>
                    <a:pt x="361" y="4845"/>
                  </a:cubicBezTo>
                  <a:cubicBezTo>
                    <a:pt x="391" y="4949"/>
                    <a:pt x="485" y="5016"/>
                    <a:pt x="587" y="5016"/>
                  </a:cubicBezTo>
                  <a:cubicBezTo>
                    <a:pt x="609" y="5016"/>
                    <a:pt x="631" y="5012"/>
                    <a:pt x="652" y="5004"/>
                  </a:cubicBezTo>
                  <a:cubicBezTo>
                    <a:pt x="778" y="4969"/>
                    <a:pt x="850" y="4838"/>
                    <a:pt x="813" y="4711"/>
                  </a:cubicBezTo>
                  <a:cubicBezTo>
                    <a:pt x="501" y="3639"/>
                    <a:pt x="473" y="268"/>
                    <a:pt x="473" y="233"/>
                  </a:cubicBezTo>
                  <a:cubicBezTo>
                    <a:pt x="471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093775" y="2696450"/>
              <a:ext cx="64575" cy="36275"/>
            </a:xfrm>
            <a:custGeom>
              <a:avLst/>
              <a:gdLst/>
              <a:ahLst/>
              <a:cxnLst/>
              <a:rect l="l" t="t" r="r" b="b"/>
              <a:pathLst>
                <a:path w="2583" h="1451" extrusionOk="0">
                  <a:moveTo>
                    <a:pt x="1591" y="0"/>
                  </a:moveTo>
                  <a:cubicBezTo>
                    <a:pt x="1165" y="0"/>
                    <a:pt x="552" y="117"/>
                    <a:pt x="225" y="444"/>
                  </a:cubicBezTo>
                  <a:cubicBezTo>
                    <a:pt x="79" y="593"/>
                    <a:pt x="1" y="772"/>
                    <a:pt x="3" y="965"/>
                  </a:cubicBezTo>
                  <a:cubicBezTo>
                    <a:pt x="4" y="1111"/>
                    <a:pt x="81" y="1451"/>
                    <a:pt x="779" y="1451"/>
                  </a:cubicBezTo>
                  <a:cubicBezTo>
                    <a:pt x="1398" y="1451"/>
                    <a:pt x="2560" y="1148"/>
                    <a:pt x="2579" y="569"/>
                  </a:cubicBezTo>
                  <a:cubicBezTo>
                    <a:pt x="2583" y="451"/>
                    <a:pt x="2540" y="343"/>
                    <a:pt x="2455" y="254"/>
                  </a:cubicBezTo>
                  <a:cubicBezTo>
                    <a:pt x="2242" y="35"/>
                    <a:pt x="1822" y="0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1845950" y="2040450"/>
              <a:ext cx="376700" cy="280125"/>
            </a:xfrm>
            <a:custGeom>
              <a:avLst/>
              <a:gdLst/>
              <a:ahLst/>
              <a:cxnLst/>
              <a:rect l="l" t="t" r="r" b="b"/>
              <a:pathLst>
                <a:path w="15068" h="11205" extrusionOk="0">
                  <a:moveTo>
                    <a:pt x="12071" y="1"/>
                  </a:moveTo>
                  <a:cubicBezTo>
                    <a:pt x="11650" y="1"/>
                    <a:pt x="11220" y="78"/>
                    <a:pt x="10827" y="289"/>
                  </a:cubicBezTo>
                  <a:cubicBezTo>
                    <a:pt x="9312" y="1097"/>
                    <a:pt x="8958" y="4527"/>
                    <a:pt x="6988" y="5185"/>
                  </a:cubicBezTo>
                  <a:cubicBezTo>
                    <a:pt x="6731" y="5271"/>
                    <a:pt x="6486" y="5310"/>
                    <a:pt x="6253" y="5310"/>
                  </a:cubicBezTo>
                  <a:cubicBezTo>
                    <a:pt x="4695" y="5310"/>
                    <a:pt x="3632" y="3565"/>
                    <a:pt x="2796" y="2203"/>
                  </a:cubicBezTo>
                  <a:cubicBezTo>
                    <a:pt x="2317" y="1420"/>
                    <a:pt x="1698" y="1180"/>
                    <a:pt x="1143" y="1180"/>
                  </a:cubicBezTo>
                  <a:cubicBezTo>
                    <a:pt x="678" y="1180"/>
                    <a:pt x="258" y="1348"/>
                    <a:pt x="1" y="1508"/>
                  </a:cubicBezTo>
                  <a:cubicBezTo>
                    <a:pt x="123" y="3300"/>
                    <a:pt x="241" y="5111"/>
                    <a:pt x="355" y="6876"/>
                  </a:cubicBezTo>
                  <a:cubicBezTo>
                    <a:pt x="456" y="6848"/>
                    <a:pt x="643" y="6807"/>
                    <a:pt x="873" y="6807"/>
                  </a:cubicBezTo>
                  <a:cubicBezTo>
                    <a:pt x="1340" y="6807"/>
                    <a:pt x="1985" y="6975"/>
                    <a:pt x="2447" y="7756"/>
                  </a:cubicBezTo>
                  <a:cubicBezTo>
                    <a:pt x="3220" y="9065"/>
                    <a:pt x="3944" y="11205"/>
                    <a:pt x="6355" y="11205"/>
                  </a:cubicBezTo>
                  <a:cubicBezTo>
                    <a:pt x="6462" y="11205"/>
                    <a:pt x="6572" y="11200"/>
                    <a:pt x="6685" y="11192"/>
                  </a:cubicBezTo>
                  <a:cubicBezTo>
                    <a:pt x="9363" y="10992"/>
                    <a:pt x="10053" y="6950"/>
                    <a:pt x="11835" y="6245"/>
                  </a:cubicBezTo>
                  <a:cubicBezTo>
                    <a:pt x="12342" y="6044"/>
                    <a:pt x="12789" y="5967"/>
                    <a:pt x="13175" y="5967"/>
                  </a:cubicBezTo>
                  <a:cubicBezTo>
                    <a:pt x="14445" y="5967"/>
                    <a:pt x="15067" y="6799"/>
                    <a:pt x="15067" y="6799"/>
                  </a:cubicBezTo>
                  <a:cubicBezTo>
                    <a:pt x="14866" y="4840"/>
                    <a:pt x="14630" y="2757"/>
                    <a:pt x="14368" y="615"/>
                  </a:cubicBezTo>
                  <a:cubicBezTo>
                    <a:pt x="14147" y="498"/>
                    <a:pt x="13136" y="1"/>
                    <a:pt x="1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1854850" y="2189625"/>
              <a:ext cx="394575" cy="421400"/>
            </a:xfrm>
            <a:custGeom>
              <a:avLst/>
              <a:gdLst/>
              <a:ahLst/>
              <a:cxnLst/>
              <a:rect l="l" t="t" r="r" b="b"/>
              <a:pathLst>
                <a:path w="15783" h="16856" extrusionOk="0">
                  <a:moveTo>
                    <a:pt x="12820" y="0"/>
                  </a:moveTo>
                  <a:cubicBezTo>
                    <a:pt x="12434" y="0"/>
                    <a:pt x="11987" y="77"/>
                    <a:pt x="11480" y="278"/>
                  </a:cubicBezTo>
                  <a:cubicBezTo>
                    <a:pt x="9698" y="982"/>
                    <a:pt x="9008" y="5025"/>
                    <a:pt x="6331" y="5225"/>
                  </a:cubicBezTo>
                  <a:cubicBezTo>
                    <a:pt x="6218" y="5233"/>
                    <a:pt x="6108" y="5238"/>
                    <a:pt x="6001" y="5238"/>
                  </a:cubicBezTo>
                  <a:cubicBezTo>
                    <a:pt x="3589" y="5238"/>
                    <a:pt x="2867" y="3098"/>
                    <a:pt x="2092" y="1789"/>
                  </a:cubicBezTo>
                  <a:cubicBezTo>
                    <a:pt x="1630" y="1008"/>
                    <a:pt x="985" y="840"/>
                    <a:pt x="518" y="840"/>
                  </a:cubicBezTo>
                  <a:cubicBezTo>
                    <a:pt x="288" y="840"/>
                    <a:pt x="101" y="881"/>
                    <a:pt x="0" y="909"/>
                  </a:cubicBezTo>
                  <a:cubicBezTo>
                    <a:pt x="517" y="8642"/>
                    <a:pt x="1039" y="15480"/>
                    <a:pt x="1906" y="15947"/>
                  </a:cubicBezTo>
                  <a:cubicBezTo>
                    <a:pt x="2998" y="16539"/>
                    <a:pt x="4945" y="16855"/>
                    <a:pt x="7041" y="16855"/>
                  </a:cubicBezTo>
                  <a:cubicBezTo>
                    <a:pt x="10430" y="16855"/>
                    <a:pt x="14205" y="16027"/>
                    <a:pt x="15369" y="14196"/>
                  </a:cubicBezTo>
                  <a:cubicBezTo>
                    <a:pt x="15782" y="13543"/>
                    <a:pt x="15459" y="8006"/>
                    <a:pt x="14711" y="832"/>
                  </a:cubicBezTo>
                  <a:cubicBezTo>
                    <a:pt x="14711" y="832"/>
                    <a:pt x="14089" y="0"/>
                    <a:pt x="12820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837825" y="1899000"/>
              <a:ext cx="367350" cy="274225"/>
            </a:xfrm>
            <a:custGeom>
              <a:avLst/>
              <a:gdLst/>
              <a:ahLst/>
              <a:cxnLst/>
              <a:rect l="l" t="t" r="r" b="b"/>
              <a:pathLst>
                <a:path w="14694" h="10969" extrusionOk="0">
                  <a:moveTo>
                    <a:pt x="10231" y="1"/>
                  </a:moveTo>
                  <a:cubicBezTo>
                    <a:pt x="10071" y="1"/>
                    <a:pt x="9907" y="27"/>
                    <a:pt x="9738" y="87"/>
                  </a:cubicBezTo>
                  <a:cubicBezTo>
                    <a:pt x="8173" y="640"/>
                    <a:pt x="9194" y="2002"/>
                    <a:pt x="7520" y="4175"/>
                  </a:cubicBezTo>
                  <a:cubicBezTo>
                    <a:pt x="7151" y="4654"/>
                    <a:pt x="6677" y="4834"/>
                    <a:pt x="6172" y="4834"/>
                  </a:cubicBezTo>
                  <a:cubicBezTo>
                    <a:pt x="4808" y="4834"/>
                    <a:pt x="3221" y="3520"/>
                    <a:pt x="2872" y="3218"/>
                  </a:cubicBezTo>
                  <a:cubicBezTo>
                    <a:pt x="2154" y="2596"/>
                    <a:pt x="1448" y="2438"/>
                    <a:pt x="916" y="2438"/>
                  </a:cubicBezTo>
                  <a:cubicBezTo>
                    <a:pt x="399" y="2438"/>
                    <a:pt x="46" y="2587"/>
                    <a:pt x="1" y="2605"/>
                  </a:cubicBezTo>
                  <a:cubicBezTo>
                    <a:pt x="114" y="4086"/>
                    <a:pt x="223" y="5618"/>
                    <a:pt x="327" y="7166"/>
                  </a:cubicBezTo>
                  <a:cubicBezTo>
                    <a:pt x="583" y="7007"/>
                    <a:pt x="1004" y="6839"/>
                    <a:pt x="1469" y="6839"/>
                  </a:cubicBezTo>
                  <a:cubicBezTo>
                    <a:pt x="2024" y="6839"/>
                    <a:pt x="2643" y="7079"/>
                    <a:pt x="3122" y="7861"/>
                  </a:cubicBezTo>
                  <a:cubicBezTo>
                    <a:pt x="3958" y="9223"/>
                    <a:pt x="5021" y="10968"/>
                    <a:pt x="6579" y="10968"/>
                  </a:cubicBezTo>
                  <a:cubicBezTo>
                    <a:pt x="6813" y="10968"/>
                    <a:pt x="7058" y="10929"/>
                    <a:pt x="7315" y="10843"/>
                  </a:cubicBezTo>
                  <a:cubicBezTo>
                    <a:pt x="9283" y="10185"/>
                    <a:pt x="9638" y="6755"/>
                    <a:pt x="11153" y="5947"/>
                  </a:cubicBezTo>
                  <a:cubicBezTo>
                    <a:pt x="11545" y="5736"/>
                    <a:pt x="11975" y="5659"/>
                    <a:pt x="12397" y="5659"/>
                  </a:cubicBezTo>
                  <a:cubicBezTo>
                    <a:pt x="13461" y="5659"/>
                    <a:pt x="14472" y="6156"/>
                    <a:pt x="14693" y="6273"/>
                  </a:cubicBezTo>
                  <a:cubicBezTo>
                    <a:pt x="14475" y="4472"/>
                    <a:pt x="14240" y="2625"/>
                    <a:pt x="13985" y="782"/>
                  </a:cubicBezTo>
                  <a:lnTo>
                    <a:pt x="13931" y="791"/>
                  </a:lnTo>
                  <a:cubicBezTo>
                    <a:pt x="13647" y="1007"/>
                    <a:pt x="13374" y="1091"/>
                    <a:pt x="13107" y="1091"/>
                  </a:cubicBezTo>
                  <a:cubicBezTo>
                    <a:pt x="12148" y="1091"/>
                    <a:pt x="11269" y="1"/>
                    <a:pt x="10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1826100" y="1787425"/>
              <a:ext cx="361350" cy="232425"/>
            </a:xfrm>
            <a:custGeom>
              <a:avLst/>
              <a:gdLst/>
              <a:ahLst/>
              <a:cxnLst/>
              <a:rect l="l" t="t" r="r" b="b"/>
              <a:pathLst>
                <a:path w="14454" h="9297" extrusionOk="0">
                  <a:moveTo>
                    <a:pt x="9226" y="1"/>
                  </a:moveTo>
                  <a:cubicBezTo>
                    <a:pt x="9100" y="1"/>
                    <a:pt x="8973" y="17"/>
                    <a:pt x="8845" y="52"/>
                  </a:cubicBezTo>
                  <a:cubicBezTo>
                    <a:pt x="7175" y="506"/>
                    <a:pt x="7330" y="2176"/>
                    <a:pt x="6267" y="3587"/>
                  </a:cubicBezTo>
                  <a:cubicBezTo>
                    <a:pt x="5882" y="4104"/>
                    <a:pt x="5382" y="4318"/>
                    <a:pt x="4856" y="4318"/>
                  </a:cubicBezTo>
                  <a:cubicBezTo>
                    <a:pt x="3938" y="4318"/>
                    <a:pt x="2940" y="3667"/>
                    <a:pt x="2328" y="2830"/>
                  </a:cubicBezTo>
                  <a:cubicBezTo>
                    <a:pt x="1587" y="1812"/>
                    <a:pt x="507" y="1708"/>
                    <a:pt x="60" y="1708"/>
                  </a:cubicBezTo>
                  <a:cubicBezTo>
                    <a:pt x="39" y="1708"/>
                    <a:pt x="19" y="1708"/>
                    <a:pt x="1" y="1709"/>
                  </a:cubicBezTo>
                  <a:cubicBezTo>
                    <a:pt x="169" y="3343"/>
                    <a:pt x="324" y="5157"/>
                    <a:pt x="468" y="7068"/>
                  </a:cubicBezTo>
                  <a:cubicBezTo>
                    <a:pt x="513" y="7050"/>
                    <a:pt x="867" y="6901"/>
                    <a:pt x="1384" y="6901"/>
                  </a:cubicBezTo>
                  <a:cubicBezTo>
                    <a:pt x="1917" y="6901"/>
                    <a:pt x="2622" y="7059"/>
                    <a:pt x="3340" y="7680"/>
                  </a:cubicBezTo>
                  <a:cubicBezTo>
                    <a:pt x="3688" y="7982"/>
                    <a:pt x="5276" y="9297"/>
                    <a:pt x="6640" y="9297"/>
                  </a:cubicBezTo>
                  <a:cubicBezTo>
                    <a:pt x="7145" y="9297"/>
                    <a:pt x="7619" y="9117"/>
                    <a:pt x="7988" y="8638"/>
                  </a:cubicBezTo>
                  <a:cubicBezTo>
                    <a:pt x="9662" y="6465"/>
                    <a:pt x="8641" y="5104"/>
                    <a:pt x="10206" y="4550"/>
                  </a:cubicBezTo>
                  <a:cubicBezTo>
                    <a:pt x="10375" y="4490"/>
                    <a:pt x="10539" y="4464"/>
                    <a:pt x="10699" y="4464"/>
                  </a:cubicBezTo>
                  <a:cubicBezTo>
                    <a:pt x="11737" y="4464"/>
                    <a:pt x="12615" y="5554"/>
                    <a:pt x="13574" y="5554"/>
                  </a:cubicBezTo>
                  <a:cubicBezTo>
                    <a:pt x="13841" y="5554"/>
                    <a:pt x="14115" y="5470"/>
                    <a:pt x="14399" y="5254"/>
                  </a:cubicBezTo>
                  <a:lnTo>
                    <a:pt x="14454" y="5245"/>
                  </a:lnTo>
                  <a:cubicBezTo>
                    <a:pt x="14259" y="3792"/>
                    <a:pt x="14054" y="2340"/>
                    <a:pt x="13840" y="909"/>
                  </a:cubicBezTo>
                  <a:cubicBezTo>
                    <a:pt x="13444" y="1221"/>
                    <a:pt x="13066" y="1341"/>
                    <a:pt x="12700" y="1341"/>
                  </a:cubicBezTo>
                  <a:cubicBezTo>
                    <a:pt x="11476" y="1341"/>
                    <a:pt x="10389" y="1"/>
                    <a:pt x="9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1807725" y="1661450"/>
              <a:ext cx="364400" cy="233925"/>
            </a:xfrm>
            <a:custGeom>
              <a:avLst/>
              <a:gdLst/>
              <a:ahLst/>
              <a:cxnLst/>
              <a:rect l="l" t="t" r="r" b="b"/>
              <a:pathLst>
                <a:path w="14576" h="9357" extrusionOk="0">
                  <a:moveTo>
                    <a:pt x="8531" y="1"/>
                  </a:moveTo>
                  <a:cubicBezTo>
                    <a:pt x="8296" y="1"/>
                    <a:pt x="8056" y="44"/>
                    <a:pt x="7810" y="145"/>
                  </a:cubicBezTo>
                  <a:cubicBezTo>
                    <a:pt x="5590" y="1052"/>
                    <a:pt x="6375" y="3767"/>
                    <a:pt x="4125" y="4034"/>
                  </a:cubicBezTo>
                  <a:cubicBezTo>
                    <a:pt x="4034" y="4045"/>
                    <a:pt x="3945" y="4050"/>
                    <a:pt x="3857" y="4050"/>
                  </a:cubicBezTo>
                  <a:cubicBezTo>
                    <a:pt x="1929" y="4050"/>
                    <a:pt x="880" y="1556"/>
                    <a:pt x="109" y="1556"/>
                  </a:cubicBezTo>
                  <a:cubicBezTo>
                    <a:pt x="101" y="1556"/>
                    <a:pt x="94" y="1556"/>
                    <a:pt x="87" y="1557"/>
                  </a:cubicBezTo>
                  <a:lnTo>
                    <a:pt x="0" y="1575"/>
                  </a:lnTo>
                  <a:cubicBezTo>
                    <a:pt x="277" y="2873"/>
                    <a:pt x="517" y="4661"/>
                    <a:pt x="736" y="6748"/>
                  </a:cubicBezTo>
                  <a:cubicBezTo>
                    <a:pt x="754" y="6747"/>
                    <a:pt x="774" y="6747"/>
                    <a:pt x="795" y="6747"/>
                  </a:cubicBezTo>
                  <a:cubicBezTo>
                    <a:pt x="1243" y="6747"/>
                    <a:pt x="2323" y="6850"/>
                    <a:pt x="3063" y="7869"/>
                  </a:cubicBezTo>
                  <a:cubicBezTo>
                    <a:pt x="3675" y="8705"/>
                    <a:pt x="4673" y="9356"/>
                    <a:pt x="5591" y="9356"/>
                  </a:cubicBezTo>
                  <a:cubicBezTo>
                    <a:pt x="6117" y="9356"/>
                    <a:pt x="6617" y="9142"/>
                    <a:pt x="7002" y="8626"/>
                  </a:cubicBezTo>
                  <a:cubicBezTo>
                    <a:pt x="8065" y="7215"/>
                    <a:pt x="7910" y="5545"/>
                    <a:pt x="9580" y="5091"/>
                  </a:cubicBezTo>
                  <a:cubicBezTo>
                    <a:pt x="9708" y="5056"/>
                    <a:pt x="9835" y="5040"/>
                    <a:pt x="9961" y="5040"/>
                  </a:cubicBezTo>
                  <a:cubicBezTo>
                    <a:pt x="11125" y="5040"/>
                    <a:pt x="12211" y="6380"/>
                    <a:pt x="13435" y="6380"/>
                  </a:cubicBezTo>
                  <a:cubicBezTo>
                    <a:pt x="13801" y="6380"/>
                    <a:pt x="14179" y="6261"/>
                    <a:pt x="14575" y="5949"/>
                  </a:cubicBezTo>
                  <a:cubicBezTo>
                    <a:pt x="14357" y="4502"/>
                    <a:pt x="14135" y="3077"/>
                    <a:pt x="13913" y="1693"/>
                  </a:cubicBezTo>
                  <a:cubicBezTo>
                    <a:pt x="13595" y="1869"/>
                    <a:pt x="13287" y="1943"/>
                    <a:pt x="12987" y="1943"/>
                  </a:cubicBezTo>
                  <a:cubicBezTo>
                    <a:pt x="11445" y="1943"/>
                    <a:pt x="10097" y="1"/>
                    <a:pt x="8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1411025" y="1261150"/>
              <a:ext cx="744550" cy="551075"/>
            </a:xfrm>
            <a:custGeom>
              <a:avLst/>
              <a:gdLst/>
              <a:ahLst/>
              <a:cxnLst/>
              <a:rect l="l" t="t" r="r" b="b"/>
              <a:pathLst>
                <a:path w="29782" h="22043" extrusionOk="0">
                  <a:moveTo>
                    <a:pt x="19615" y="0"/>
                  </a:moveTo>
                  <a:cubicBezTo>
                    <a:pt x="16440" y="0"/>
                    <a:pt x="13067" y="647"/>
                    <a:pt x="11813" y="1615"/>
                  </a:cubicBezTo>
                  <a:cubicBezTo>
                    <a:pt x="7884" y="4650"/>
                    <a:pt x="206" y="12723"/>
                    <a:pt x="101" y="15351"/>
                  </a:cubicBezTo>
                  <a:cubicBezTo>
                    <a:pt x="1" y="17768"/>
                    <a:pt x="2961" y="22042"/>
                    <a:pt x="5165" y="22042"/>
                  </a:cubicBezTo>
                  <a:cubicBezTo>
                    <a:pt x="5262" y="22042"/>
                    <a:pt x="5357" y="22034"/>
                    <a:pt x="5451" y="22017"/>
                  </a:cubicBezTo>
                  <a:cubicBezTo>
                    <a:pt x="8391" y="21479"/>
                    <a:pt x="12182" y="15252"/>
                    <a:pt x="14478" y="15252"/>
                  </a:cubicBezTo>
                  <a:cubicBezTo>
                    <a:pt x="14641" y="15252"/>
                    <a:pt x="14796" y="15283"/>
                    <a:pt x="14944" y="15351"/>
                  </a:cubicBezTo>
                  <a:cubicBezTo>
                    <a:pt x="15294" y="15510"/>
                    <a:pt x="15602" y="16314"/>
                    <a:pt x="15869" y="17589"/>
                  </a:cubicBezTo>
                  <a:lnTo>
                    <a:pt x="15956" y="17570"/>
                  </a:lnTo>
                  <a:cubicBezTo>
                    <a:pt x="15963" y="17569"/>
                    <a:pt x="15970" y="17569"/>
                    <a:pt x="15977" y="17569"/>
                  </a:cubicBezTo>
                  <a:cubicBezTo>
                    <a:pt x="16747" y="17569"/>
                    <a:pt x="17797" y="20063"/>
                    <a:pt x="19726" y="20063"/>
                  </a:cubicBezTo>
                  <a:cubicBezTo>
                    <a:pt x="19814" y="20063"/>
                    <a:pt x="19903" y="20058"/>
                    <a:pt x="19994" y="20047"/>
                  </a:cubicBezTo>
                  <a:cubicBezTo>
                    <a:pt x="22245" y="19780"/>
                    <a:pt x="21459" y="17066"/>
                    <a:pt x="23679" y="16158"/>
                  </a:cubicBezTo>
                  <a:cubicBezTo>
                    <a:pt x="23925" y="16057"/>
                    <a:pt x="24165" y="16014"/>
                    <a:pt x="24400" y="16014"/>
                  </a:cubicBezTo>
                  <a:cubicBezTo>
                    <a:pt x="25966" y="16014"/>
                    <a:pt x="27314" y="17956"/>
                    <a:pt x="28856" y="17956"/>
                  </a:cubicBezTo>
                  <a:cubicBezTo>
                    <a:pt x="29156" y="17956"/>
                    <a:pt x="29464" y="17882"/>
                    <a:pt x="29782" y="17706"/>
                  </a:cubicBezTo>
                  <a:cubicBezTo>
                    <a:pt x="28407" y="9305"/>
                    <a:pt x="26855" y="2363"/>
                    <a:pt x="25549" y="1310"/>
                  </a:cubicBezTo>
                  <a:cubicBezTo>
                    <a:pt x="24403" y="387"/>
                    <a:pt x="22069" y="0"/>
                    <a:pt x="19615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1660350" y="1388075"/>
              <a:ext cx="65475" cy="65450"/>
            </a:xfrm>
            <a:custGeom>
              <a:avLst/>
              <a:gdLst/>
              <a:ahLst/>
              <a:cxnLst/>
              <a:rect l="l" t="t" r="r" b="b"/>
              <a:pathLst>
                <a:path w="2619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2" y="2618"/>
                    <a:pt x="2619" y="2032"/>
                    <a:pt x="2619" y="1308"/>
                  </a:cubicBezTo>
                  <a:cubicBezTo>
                    <a:pt x="2619" y="585"/>
                    <a:pt x="203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1929925" y="1388075"/>
              <a:ext cx="65450" cy="65450"/>
            </a:xfrm>
            <a:custGeom>
              <a:avLst/>
              <a:gdLst/>
              <a:ahLst/>
              <a:cxnLst/>
              <a:rect l="l" t="t" r="r" b="b"/>
              <a:pathLst>
                <a:path w="2618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0" y="2618"/>
                    <a:pt x="2618" y="2032"/>
                    <a:pt x="2618" y="1308"/>
                  </a:cubicBezTo>
                  <a:cubicBezTo>
                    <a:pt x="2618" y="585"/>
                    <a:pt x="2030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769075" y="1421475"/>
              <a:ext cx="125950" cy="68500"/>
            </a:xfrm>
            <a:custGeom>
              <a:avLst/>
              <a:gdLst/>
              <a:ahLst/>
              <a:cxnLst/>
              <a:rect l="l" t="t" r="r" b="b"/>
              <a:pathLst>
                <a:path w="5038" h="2740" extrusionOk="0">
                  <a:moveTo>
                    <a:pt x="267" y="1"/>
                  </a:moveTo>
                  <a:cubicBezTo>
                    <a:pt x="254" y="1"/>
                    <a:pt x="242" y="2"/>
                    <a:pt x="229" y="4"/>
                  </a:cubicBezTo>
                  <a:cubicBezTo>
                    <a:pt x="93" y="27"/>
                    <a:pt x="1" y="154"/>
                    <a:pt x="24" y="290"/>
                  </a:cubicBezTo>
                  <a:lnTo>
                    <a:pt x="24" y="290"/>
                  </a:lnTo>
                  <a:cubicBezTo>
                    <a:pt x="24" y="295"/>
                    <a:pt x="23" y="420"/>
                    <a:pt x="50" y="599"/>
                  </a:cubicBezTo>
                  <a:cubicBezTo>
                    <a:pt x="79" y="792"/>
                    <a:pt x="139" y="1067"/>
                    <a:pt x="286" y="1380"/>
                  </a:cubicBezTo>
                  <a:cubicBezTo>
                    <a:pt x="358" y="1538"/>
                    <a:pt x="454" y="1702"/>
                    <a:pt x="583" y="1864"/>
                  </a:cubicBezTo>
                  <a:cubicBezTo>
                    <a:pt x="708" y="2028"/>
                    <a:pt x="870" y="2184"/>
                    <a:pt x="1058" y="2321"/>
                  </a:cubicBezTo>
                  <a:cubicBezTo>
                    <a:pt x="1155" y="2384"/>
                    <a:pt x="1259" y="2447"/>
                    <a:pt x="1364" y="2504"/>
                  </a:cubicBezTo>
                  <a:cubicBezTo>
                    <a:pt x="1474" y="2551"/>
                    <a:pt x="1589" y="2598"/>
                    <a:pt x="1706" y="2635"/>
                  </a:cubicBezTo>
                  <a:cubicBezTo>
                    <a:pt x="1823" y="2662"/>
                    <a:pt x="1943" y="2692"/>
                    <a:pt x="2063" y="2713"/>
                  </a:cubicBezTo>
                  <a:cubicBezTo>
                    <a:pt x="2183" y="2723"/>
                    <a:pt x="2304" y="2734"/>
                    <a:pt x="2424" y="2739"/>
                  </a:cubicBezTo>
                  <a:lnTo>
                    <a:pt x="2435" y="2739"/>
                  </a:lnTo>
                  <a:lnTo>
                    <a:pt x="2476" y="2738"/>
                  </a:lnTo>
                  <a:lnTo>
                    <a:pt x="2495" y="2736"/>
                  </a:lnTo>
                  <a:lnTo>
                    <a:pt x="2533" y="2734"/>
                  </a:lnTo>
                  <a:lnTo>
                    <a:pt x="2608" y="2729"/>
                  </a:lnTo>
                  <a:lnTo>
                    <a:pt x="2758" y="2717"/>
                  </a:lnTo>
                  <a:cubicBezTo>
                    <a:pt x="2862" y="2708"/>
                    <a:pt x="3008" y="2673"/>
                    <a:pt x="3128" y="2650"/>
                  </a:cubicBezTo>
                  <a:cubicBezTo>
                    <a:pt x="3370" y="2588"/>
                    <a:pt x="3582" y="2493"/>
                    <a:pt x="3781" y="2378"/>
                  </a:cubicBezTo>
                  <a:cubicBezTo>
                    <a:pt x="3979" y="2261"/>
                    <a:pt x="4144" y="2117"/>
                    <a:pt x="4288" y="1971"/>
                  </a:cubicBezTo>
                  <a:cubicBezTo>
                    <a:pt x="4426" y="1822"/>
                    <a:pt x="4539" y="1669"/>
                    <a:pt x="4629" y="1522"/>
                  </a:cubicBezTo>
                  <a:cubicBezTo>
                    <a:pt x="4807" y="1226"/>
                    <a:pt x="4896" y="959"/>
                    <a:pt x="4946" y="771"/>
                  </a:cubicBezTo>
                  <a:cubicBezTo>
                    <a:pt x="4994" y="583"/>
                    <a:pt x="5003" y="468"/>
                    <a:pt x="5005" y="460"/>
                  </a:cubicBezTo>
                  <a:cubicBezTo>
                    <a:pt x="5037" y="327"/>
                    <a:pt x="4956" y="192"/>
                    <a:pt x="4822" y="159"/>
                  </a:cubicBezTo>
                  <a:cubicBezTo>
                    <a:pt x="4802" y="155"/>
                    <a:pt x="4783" y="152"/>
                    <a:pt x="4764" y="152"/>
                  </a:cubicBezTo>
                  <a:cubicBezTo>
                    <a:pt x="4652" y="152"/>
                    <a:pt x="4550" y="229"/>
                    <a:pt x="4522" y="342"/>
                  </a:cubicBezTo>
                  <a:cubicBezTo>
                    <a:pt x="4522" y="342"/>
                    <a:pt x="4522" y="341"/>
                    <a:pt x="4522" y="341"/>
                  </a:cubicBezTo>
                  <a:cubicBezTo>
                    <a:pt x="4516" y="341"/>
                    <a:pt x="4359" y="698"/>
                    <a:pt x="4022" y="1084"/>
                  </a:cubicBezTo>
                  <a:cubicBezTo>
                    <a:pt x="3934" y="1182"/>
                    <a:pt x="3830" y="1275"/>
                    <a:pt x="3723" y="1369"/>
                  </a:cubicBezTo>
                  <a:cubicBezTo>
                    <a:pt x="3609" y="1458"/>
                    <a:pt x="3482" y="1533"/>
                    <a:pt x="3350" y="1602"/>
                  </a:cubicBezTo>
                  <a:cubicBezTo>
                    <a:pt x="3217" y="1667"/>
                    <a:pt x="3062" y="1716"/>
                    <a:pt x="2919" y="1748"/>
                  </a:cubicBezTo>
                  <a:cubicBezTo>
                    <a:pt x="2843" y="1755"/>
                    <a:pt x="2796" y="1778"/>
                    <a:pt x="2699" y="1784"/>
                  </a:cubicBezTo>
                  <a:lnTo>
                    <a:pt x="2429" y="1798"/>
                  </a:lnTo>
                  <a:cubicBezTo>
                    <a:pt x="2349" y="1788"/>
                    <a:pt x="2268" y="1787"/>
                    <a:pt x="2188" y="1783"/>
                  </a:cubicBezTo>
                  <a:lnTo>
                    <a:pt x="1959" y="1740"/>
                  </a:lnTo>
                  <a:cubicBezTo>
                    <a:pt x="1886" y="1719"/>
                    <a:pt x="1818" y="1688"/>
                    <a:pt x="1746" y="1669"/>
                  </a:cubicBezTo>
                  <a:cubicBezTo>
                    <a:pt x="1680" y="1638"/>
                    <a:pt x="1613" y="1606"/>
                    <a:pt x="1549" y="1574"/>
                  </a:cubicBezTo>
                  <a:cubicBezTo>
                    <a:pt x="1427" y="1495"/>
                    <a:pt x="1310" y="1412"/>
                    <a:pt x="1210" y="1313"/>
                  </a:cubicBezTo>
                  <a:cubicBezTo>
                    <a:pt x="1111" y="1214"/>
                    <a:pt x="1020" y="1108"/>
                    <a:pt x="943" y="1002"/>
                  </a:cubicBezTo>
                  <a:cubicBezTo>
                    <a:pt x="790" y="790"/>
                    <a:pt x="683" y="584"/>
                    <a:pt x="614" y="437"/>
                  </a:cubicBezTo>
                  <a:cubicBezTo>
                    <a:pt x="544" y="288"/>
                    <a:pt x="513" y="216"/>
                    <a:pt x="513" y="210"/>
                  </a:cubicBezTo>
                  <a:cubicBezTo>
                    <a:pt x="493" y="88"/>
                    <a:pt x="387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1623325" y="146617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5" y="0"/>
                    <a:pt x="0" y="728"/>
                    <a:pt x="0" y="1626"/>
                  </a:cubicBezTo>
                  <a:cubicBezTo>
                    <a:pt x="0" y="2524"/>
                    <a:pt x="945" y="3252"/>
                    <a:pt x="2109" y="3252"/>
                  </a:cubicBezTo>
                  <a:cubicBezTo>
                    <a:pt x="3273" y="3252"/>
                    <a:pt x="4217" y="2525"/>
                    <a:pt x="4217" y="1626"/>
                  </a:cubicBezTo>
                  <a:cubicBezTo>
                    <a:pt x="4217" y="728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1922550" y="146902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4" y="0"/>
                    <a:pt x="1" y="728"/>
                    <a:pt x="1" y="1626"/>
                  </a:cubicBezTo>
                  <a:cubicBezTo>
                    <a:pt x="1" y="2524"/>
                    <a:pt x="945" y="3252"/>
                    <a:pt x="2109" y="3252"/>
                  </a:cubicBezTo>
                  <a:cubicBezTo>
                    <a:pt x="3273" y="3252"/>
                    <a:pt x="4217" y="2524"/>
                    <a:pt x="4217" y="1626"/>
                  </a:cubicBezTo>
                  <a:cubicBezTo>
                    <a:pt x="4217" y="729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9"/>
          <p:cNvGrpSpPr/>
          <p:nvPr/>
        </p:nvGrpSpPr>
        <p:grpSpPr>
          <a:xfrm>
            <a:off x="7323625" y="1179750"/>
            <a:ext cx="1253550" cy="1489900"/>
            <a:chOff x="7323625" y="1179750"/>
            <a:chExt cx="1253550" cy="1489900"/>
          </a:xfrm>
        </p:grpSpPr>
        <p:sp>
          <p:nvSpPr>
            <p:cNvPr id="423" name="Google Shape;423;p29"/>
            <p:cNvSpPr/>
            <p:nvPr/>
          </p:nvSpPr>
          <p:spPr>
            <a:xfrm>
              <a:off x="7775200" y="2630350"/>
              <a:ext cx="75925" cy="39300"/>
            </a:xfrm>
            <a:custGeom>
              <a:avLst/>
              <a:gdLst/>
              <a:ahLst/>
              <a:cxnLst/>
              <a:rect l="l" t="t" r="r" b="b"/>
              <a:pathLst>
                <a:path w="3037" h="1572" extrusionOk="0">
                  <a:moveTo>
                    <a:pt x="1637" y="0"/>
                  </a:moveTo>
                  <a:cubicBezTo>
                    <a:pt x="850" y="0"/>
                    <a:pt x="73" y="280"/>
                    <a:pt x="12" y="933"/>
                  </a:cubicBezTo>
                  <a:cubicBezTo>
                    <a:pt x="1" y="1061"/>
                    <a:pt x="41" y="1181"/>
                    <a:pt x="125" y="1279"/>
                  </a:cubicBezTo>
                  <a:cubicBezTo>
                    <a:pt x="277" y="1453"/>
                    <a:pt x="567" y="1550"/>
                    <a:pt x="988" y="1569"/>
                  </a:cubicBezTo>
                  <a:cubicBezTo>
                    <a:pt x="1030" y="1571"/>
                    <a:pt x="1073" y="1571"/>
                    <a:pt x="1119" y="1571"/>
                  </a:cubicBezTo>
                  <a:cubicBezTo>
                    <a:pt x="1809" y="1571"/>
                    <a:pt x="2940" y="1352"/>
                    <a:pt x="3020" y="761"/>
                  </a:cubicBezTo>
                  <a:cubicBezTo>
                    <a:pt x="3036" y="627"/>
                    <a:pt x="2999" y="500"/>
                    <a:pt x="2906" y="390"/>
                  </a:cubicBezTo>
                  <a:cubicBezTo>
                    <a:pt x="2643" y="73"/>
                    <a:pt x="2033" y="14"/>
                    <a:pt x="1783" y="3"/>
                  </a:cubicBezTo>
                  <a:cubicBezTo>
                    <a:pt x="1735" y="1"/>
                    <a:pt x="1686" y="0"/>
                    <a:pt x="1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7829200" y="2505975"/>
              <a:ext cx="21375" cy="146125"/>
            </a:xfrm>
            <a:custGeom>
              <a:avLst/>
              <a:gdLst/>
              <a:ahLst/>
              <a:cxnLst/>
              <a:rect l="l" t="t" r="r" b="b"/>
              <a:pathLst>
                <a:path w="855" h="5845" extrusionOk="0">
                  <a:moveTo>
                    <a:pt x="609" y="1"/>
                  </a:moveTo>
                  <a:cubicBezTo>
                    <a:pt x="488" y="1"/>
                    <a:pt x="382" y="92"/>
                    <a:pt x="371" y="215"/>
                  </a:cubicBezTo>
                  <a:cubicBezTo>
                    <a:pt x="355" y="381"/>
                    <a:pt x="1" y="4286"/>
                    <a:pt x="255" y="5651"/>
                  </a:cubicBezTo>
                  <a:cubicBezTo>
                    <a:pt x="275" y="5764"/>
                    <a:pt x="375" y="5845"/>
                    <a:pt x="485" y="5845"/>
                  </a:cubicBezTo>
                  <a:cubicBezTo>
                    <a:pt x="500" y="5845"/>
                    <a:pt x="515" y="5843"/>
                    <a:pt x="531" y="5840"/>
                  </a:cubicBezTo>
                  <a:cubicBezTo>
                    <a:pt x="660" y="5815"/>
                    <a:pt x="744" y="5692"/>
                    <a:pt x="719" y="5565"/>
                  </a:cubicBezTo>
                  <a:cubicBezTo>
                    <a:pt x="477" y="4264"/>
                    <a:pt x="838" y="299"/>
                    <a:pt x="841" y="259"/>
                  </a:cubicBezTo>
                  <a:cubicBezTo>
                    <a:pt x="854" y="128"/>
                    <a:pt x="757" y="13"/>
                    <a:pt x="629" y="2"/>
                  </a:cubicBezTo>
                  <a:cubicBezTo>
                    <a:pt x="622" y="1"/>
                    <a:pt x="615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193400" y="2406750"/>
              <a:ext cx="33625" cy="185525"/>
            </a:xfrm>
            <a:custGeom>
              <a:avLst/>
              <a:gdLst/>
              <a:ahLst/>
              <a:cxnLst/>
              <a:rect l="l" t="t" r="r" b="b"/>
              <a:pathLst>
                <a:path w="1345" h="7421" extrusionOk="0">
                  <a:moveTo>
                    <a:pt x="263" y="0"/>
                  </a:moveTo>
                  <a:cubicBezTo>
                    <a:pt x="243" y="0"/>
                    <a:pt x="222" y="3"/>
                    <a:pt x="202" y="8"/>
                  </a:cubicBezTo>
                  <a:cubicBezTo>
                    <a:pt x="77" y="42"/>
                    <a:pt x="0" y="170"/>
                    <a:pt x="35" y="297"/>
                  </a:cubicBezTo>
                  <a:cubicBezTo>
                    <a:pt x="43" y="328"/>
                    <a:pt x="873" y="3511"/>
                    <a:pt x="856" y="7183"/>
                  </a:cubicBezTo>
                  <a:cubicBezTo>
                    <a:pt x="856" y="7313"/>
                    <a:pt x="961" y="7419"/>
                    <a:pt x="1092" y="7421"/>
                  </a:cubicBezTo>
                  <a:cubicBezTo>
                    <a:pt x="1222" y="7421"/>
                    <a:pt x="1327" y="7316"/>
                    <a:pt x="1327" y="7184"/>
                  </a:cubicBezTo>
                  <a:cubicBezTo>
                    <a:pt x="1344" y="3451"/>
                    <a:pt x="500" y="208"/>
                    <a:pt x="490" y="176"/>
                  </a:cubicBezTo>
                  <a:cubicBezTo>
                    <a:pt x="462" y="71"/>
                    <a:pt x="36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8215500" y="2573325"/>
              <a:ext cx="71075" cy="50650"/>
            </a:xfrm>
            <a:custGeom>
              <a:avLst/>
              <a:gdLst/>
              <a:ahLst/>
              <a:cxnLst/>
              <a:rect l="l" t="t" r="r" b="b"/>
              <a:pathLst>
                <a:path w="2843" h="2026" extrusionOk="0">
                  <a:moveTo>
                    <a:pt x="704" y="1"/>
                  </a:moveTo>
                  <a:cubicBezTo>
                    <a:pt x="202" y="1"/>
                    <a:pt x="77" y="270"/>
                    <a:pt x="46" y="389"/>
                  </a:cubicBezTo>
                  <a:cubicBezTo>
                    <a:pt x="0" y="565"/>
                    <a:pt x="53" y="754"/>
                    <a:pt x="199" y="952"/>
                  </a:cubicBezTo>
                  <a:cubicBezTo>
                    <a:pt x="572" y="1456"/>
                    <a:pt x="1568" y="1997"/>
                    <a:pt x="2172" y="2024"/>
                  </a:cubicBezTo>
                  <a:cubicBezTo>
                    <a:pt x="2188" y="2025"/>
                    <a:pt x="2204" y="2025"/>
                    <a:pt x="2219" y="2025"/>
                  </a:cubicBezTo>
                  <a:cubicBezTo>
                    <a:pt x="2620" y="2025"/>
                    <a:pt x="2736" y="1786"/>
                    <a:pt x="2767" y="1680"/>
                  </a:cubicBezTo>
                  <a:cubicBezTo>
                    <a:pt x="2842" y="1430"/>
                    <a:pt x="2790" y="1168"/>
                    <a:pt x="2617" y="925"/>
                  </a:cubicBezTo>
                  <a:cubicBezTo>
                    <a:pt x="2249" y="405"/>
                    <a:pt x="1366" y="29"/>
                    <a:pt x="771" y="2"/>
                  </a:cubicBezTo>
                  <a:cubicBezTo>
                    <a:pt x="748" y="1"/>
                    <a:pt x="726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588950" y="1672750"/>
              <a:ext cx="315200" cy="159075"/>
            </a:xfrm>
            <a:custGeom>
              <a:avLst/>
              <a:gdLst/>
              <a:ahLst/>
              <a:cxnLst/>
              <a:rect l="l" t="t" r="r" b="b"/>
              <a:pathLst>
                <a:path w="12608" h="6363" extrusionOk="0">
                  <a:moveTo>
                    <a:pt x="9910" y="1"/>
                  </a:moveTo>
                  <a:cubicBezTo>
                    <a:pt x="9314" y="1"/>
                    <a:pt x="8673" y="201"/>
                    <a:pt x="8053" y="769"/>
                  </a:cubicBezTo>
                  <a:cubicBezTo>
                    <a:pt x="7074" y="1663"/>
                    <a:pt x="6746" y="2714"/>
                    <a:pt x="6480" y="3556"/>
                  </a:cubicBezTo>
                  <a:cubicBezTo>
                    <a:pt x="6166" y="4560"/>
                    <a:pt x="5965" y="5091"/>
                    <a:pt x="5202" y="5225"/>
                  </a:cubicBezTo>
                  <a:cubicBezTo>
                    <a:pt x="5018" y="5258"/>
                    <a:pt x="4831" y="5271"/>
                    <a:pt x="4642" y="5271"/>
                  </a:cubicBezTo>
                  <a:cubicBezTo>
                    <a:pt x="4211" y="5271"/>
                    <a:pt x="3772" y="5202"/>
                    <a:pt x="3342" y="5135"/>
                  </a:cubicBezTo>
                  <a:cubicBezTo>
                    <a:pt x="2921" y="5069"/>
                    <a:pt x="2494" y="5003"/>
                    <a:pt x="2078" y="5003"/>
                  </a:cubicBezTo>
                  <a:cubicBezTo>
                    <a:pt x="1347" y="5003"/>
                    <a:pt x="650" y="5209"/>
                    <a:pt x="78" y="5988"/>
                  </a:cubicBezTo>
                  <a:cubicBezTo>
                    <a:pt x="1" y="6093"/>
                    <a:pt x="25" y="6240"/>
                    <a:pt x="129" y="6317"/>
                  </a:cubicBezTo>
                  <a:cubicBezTo>
                    <a:pt x="172" y="6349"/>
                    <a:pt x="220" y="6362"/>
                    <a:pt x="269" y="6362"/>
                  </a:cubicBezTo>
                  <a:cubicBezTo>
                    <a:pt x="343" y="6362"/>
                    <a:pt x="414" y="6330"/>
                    <a:pt x="460" y="6266"/>
                  </a:cubicBezTo>
                  <a:cubicBezTo>
                    <a:pt x="914" y="5646"/>
                    <a:pt x="1462" y="5473"/>
                    <a:pt x="2082" y="5473"/>
                  </a:cubicBezTo>
                  <a:cubicBezTo>
                    <a:pt x="2453" y="5473"/>
                    <a:pt x="2851" y="5535"/>
                    <a:pt x="3269" y="5601"/>
                  </a:cubicBezTo>
                  <a:cubicBezTo>
                    <a:pt x="3717" y="5671"/>
                    <a:pt x="4176" y="5743"/>
                    <a:pt x="4638" y="5743"/>
                  </a:cubicBezTo>
                  <a:cubicBezTo>
                    <a:pt x="4853" y="5743"/>
                    <a:pt x="5068" y="5727"/>
                    <a:pt x="5284" y="5689"/>
                  </a:cubicBezTo>
                  <a:cubicBezTo>
                    <a:pt x="6365" y="5499"/>
                    <a:pt x="6640" y="4624"/>
                    <a:pt x="6932" y="3697"/>
                  </a:cubicBezTo>
                  <a:cubicBezTo>
                    <a:pt x="7193" y="2866"/>
                    <a:pt x="7487" y="1926"/>
                    <a:pt x="8371" y="1116"/>
                  </a:cubicBezTo>
                  <a:cubicBezTo>
                    <a:pt x="8894" y="638"/>
                    <a:pt x="9433" y="469"/>
                    <a:pt x="9936" y="469"/>
                  </a:cubicBezTo>
                  <a:cubicBezTo>
                    <a:pt x="11134" y="469"/>
                    <a:pt x="12124" y="1433"/>
                    <a:pt x="12182" y="1491"/>
                  </a:cubicBezTo>
                  <a:cubicBezTo>
                    <a:pt x="12227" y="1536"/>
                    <a:pt x="12287" y="1559"/>
                    <a:pt x="12347" y="1559"/>
                  </a:cubicBezTo>
                  <a:cubicBezTo>
                    <a:pt x="12408" y="1559"/>
                    <a:pt x="12469" y="1536"/>
                    <a:pt x="12515" y="1489"/>
                  </a:cubicBezTo>
                  <a:cubicBezTo>
                    <a:pt x="12607" y="1398"/>
                    <a:pt x="12607" y="1248"/>
                    <a:pt x="12515" y="1157"/>
                  </a:cubicBezTo>
                  <a:cubicBezTo>
                    <a:pt x="12498" y="1141"/>
                    <a:pt x="11333" y="1"/>
                    <a:pt x="9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552375" y="1819575"/>
              <a:ext cx="70125" cy="54325"/>
            </a:xfrm>
            <a:custGeom>
              <a:avLst/>
              <a:gdLst/>
              <a:ahLst/>
              <a:cxnLst/>
              <a:rect l="l" t="t" r="r" b="b"/>
              <a:pathLst>
                <a:path w="2805" h="2173" extrusionOk="0">
                  <a:moveTo>
                    <a:pt x="1823" y="0"/>
                  </a:moveTo>
                  <a:cubicBezTo>
                    <a:pt x="1474" y="0"/>
                    <a:pt x="0" y="372"/>
                    <a:pt x="15" y="741"/>
                  </a:cubicBezTo>
                  <a:cubicBezTo>
                    <a:pt x="20" y="872"/>
                    <a:pt x="125" y="916"/>
                    <a:pt x="263" y="916"/>
                  </a:cubicBezTo>
                  <a:cubicBezTo>
                    <a:pt x="545" y="916"/>
                    <a:pt x="964" y="735"/>
                    <a:pt x="964" y="735"/>
                  </a:cubicBezTo>
                  <a:lnTo>
                    <a:pt x="964" y="735"/>
                  </a:lnTo>
                  <a:cubicBezTo>
                    <a:pt x="964" y="735"/>
                    <a:pt x="97" y="1471"/>
                    <a:pt x="402" y="1742"/>
                  </a:cubicBezTo>
                  <a:cubicBezTo>
                    <a:pt x="442" y="1778"/>
                    <a:pt x="486" y="1793"/>
                    <a:pt x="533" y="1793"/>
                  </a:cubicBezTo>
                  <a:cubicBezTo>
                    <a:pt x="844" y="1793"/>
                    <a:pt x="1266" y="1116"/>
                    <a:pt x="1266" y="1116"/>
                  </a:cubicBezTo>
                  <a:lnTo>
                    <a:pt x="1266" y="1116"/>
                  </a:lnTo>
                  <a:cubicBezTo>
                    <a:pt x="1266" y="1116"/>
                    <a:pt x="1056" y="2172"/>
                    <a:pt x="1385" y="2172"/>
                  </a:cubicBezTo>
                  <a:cubicBezTo>
                    <a:pt x="1390" y="2172"/>
                    <a:pt x="1396" y="2172"/>
                    <a:pt x="1402" y="2172"/>
                  </a:cubicBezTo>
                  <a:cubicBezTo>
                    <a:pt x="1756" y="2134"/>
                    <a:pt x="1976" y="930"/>
                    <a:pt x="1976" y="930"/>
                  </a:cubicBezTo>
                  <a:cubicBezTo>
                    <a:pt x="1976" y="930"/>
                    <a:pt x="2108" y="1622"/>
                    <a:pt x="2422" y="1622"/>
                  </a:cubicBezTo>
                  <a:cubicBezTo>
                    <a:pt x="2438" y="1622"/>
                    <a:pt x="2455" y="1621"/>
                    <a:pt x="2472" y="1617"/>
                  </a:cubicBezTo>
                  <a:cubicBezTo>
                    <a:pt x="2622" y="1581"/>
                    <a:pt x="2804" y="377"/>
                    <a:pt x="1884" y="8"/>
                  </a:cubicBezTo>
                  <a:cubicBezTo>
                    <a:pt x="1872" y="3"/>
                    <a:pt x="1851" y="0"/>
                    <a:pt x="1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323625" y="1179750"/>
              <a:ext cx="1253550" cy="1341000"/>
            </a:xfrm>
            <a:custGeom>
              <a:avLst/>
              <a:gdLst/>
              <a:ahLst/>
              <a:cxnLst/>
              <a:rect l="l" t="t" r="r" b="b"/>
              <a:pathLst>
                <a:path w="50142" h="53640" extrusionOk="0">
                  <a:moveTo>
                    <a:pt x="19273" y="0"/>
                  </a:moveTo>
                  <a:cubicBezTo>
                    <a:pt x="17688" y="0"/>
                    <a:pt x="16010" y="166"/>
                    <a:pt x="14248" y="518"/>
                  </a:cubicBezTo>
                  <a:cubicBezTo>
                    <a:pt x="1012" y="3161"/>
                    <a:pt x="0" y="15575"/>
                    <a:pt x="1515" y="20059"/>
                  </a:cubicBezTo>
                  <a:cubicBezTo>
                    <a:pt x="2387" y="22639"/>
                    <a:pt x="4951" y="23524"/>
                    <a:pt x="7284" y="23524"/>
                  </a:cubicBezTo>
                  <a:cubicBezTo>
                    <a:pt x="9005" y="23524"/>
                    <a:pt x="10600" y="23043"/>
                    <a:pt x="11298" y="22404"/>
                  </a:cubicBezTo>
                  <a:cubicBezTo>
                    <a:pt x="13568" y="20330"/>
                    <a:pt x="11409" y="13972"/>
                    <a:pt x="16475" y="12747"/>
                  </a:cubicBezTo>
                  <a:cubicBezTo>
                    <a:pt x="17015" y="12617"/>
                    <a:pt x="17537" y="12552"/>
                    <a:pt x="18034" y="12552"/>
                  </a:cubicBezTo>
                  <a:cubicBezTo>
                    <a:pt x="21796" y="12552"/>
                    <a:pt x="24145" y="16253"/>
                    <a:pt x="22209" y="23154"/>
                  </a:cubicBezTo>
                  <a:cubicBezTo>
                    <a:pt x="20214" y="30260"/>
                    <a:pt x="14065" y="37294"/>
                    <a:pt x="12802" y="41984"/>
                  </a:cubicBezTo>
                  <a:cubicBezTo>
                    <a:pt x="11539" y="46674"/>
                    <a:pt x="14577" y="52478"/>
                    <a:pt x="21253" y="53566"/>
                  </a:cubicBezTo>
                  <a:cubicBezTo>
                    <a:pt x="21560" y="53616"/>
                    <a:pt x="21893" y="53640"/>
                    <a:pt x="22248" y="53640"/>
                  </a:cubicBezTo>
                  <a:cubicBezTo>
                    <a:pt x="29604" y="53640"/>
                    <a:pt x="46608" y="43284"/>
                    <a:pt x="48531" y="38957"/>
                  </a:cubicBezTo>
                  <a:cubicBezTo>
                    <a:pt x="50142" y="35337"/>
                    <a:pt x="44462" y="28794"/>
                    <a:pt x="42127" y="28783"/>
                  </a:cubicBezTo>
                  <a:cubicBezTo>
                    <a:pt x="42125" y="28783"/>
                    <a:pt x="42122" y="28783"/>
                    <a:pt x="42119" y="28783"/>
                  </a:cubicBezTo>
                  <a:cubicBezTo>
                    <a:pt x="39054" y="28783"/>
                    <a:pt x="31601" y="35727"/>
                    <a:pt x="29648" y="35727"/>
                  </a:cubicBezTo>
                  <a:cubicBezTo>
                    <a:pt x="29499" y="35727"/>
                    <a:pt x="29381" y="35686"/>
                    <a:pt x="29300" y="35598"/>
                  </a:cubicBezTo>
                  <a:cubicBezTo>
                    <a:pt x="28170" y="34361"/>
                    <a:pt x="34345" y="25934"/>
                    <a:pt x="35189" y="15819"/>
                  </a:cubicBezTo>
                  <a:cubicBezTo>
                    <a:pt x="35922" y="7051"/>
                    <a:pt x="29593" y="0"/>
                    <a:pt x="19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565325" y="1303300"/>
              <a:ext cx="67675" cy="64075"/>
            </a:xfrm>
            <a:custGeom>
              <a:avLst/>
              <a:gdLst/>
              <a:ahLst/>
              <a:cxnLst/>
              <a:rect l="l" t="t" r="r" b="b"/>
              <a:pathLst>
                <a:path w="2707" h="2563" extrusionOk="0">
                  <a:moveTo>
                    <a:pt x="1358" y="1"/>
                  </a:moveTo>
                  <a:cubicBezTo>
                    <a:pt x="1308" y="1"/>
                    <a:pt x="1258" y="4"/>
                    <a:pt x="1207" y="10"/>
                  </a:cubicBezTo>
                  <a:cubicBezTo>
                    <a:pt x="505" y="90"/>
                    <a:pt x="0" y="725"/>
                    <a:pt x="82" y="1428"/>
                  </a:cubicBezTo>
                  <a:cubicBezTo>
                    <a:pt x="157" y="2080"/>
                    <a:pt x="711" y="2562"/>
                    <a:pt x="1353" y="2562"/>
                  </a:cubicBezTo>
                  <a:cubicBezTo>
                    <a:pt x="1401" y="2562"/>
                    <a:pt x="1450" y="2560"/>
                    <a:pt x="1500" y="2554"/>
                  </a:cubicBezTo>
                  <a:cubicBezTo>
                    <a:pt x="2204" y="2471"/>
                    <a:pt x="2707" y="1836"/>
                    <a:pt x="2626" y="1134"/>
                  </a:cubicBezTo>
                  <a:cubicBezTo>
                    <a:pt x="2550" y="481"/>
                    <a:pt x="1999" y="1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833375" y="1267450"/>
              <a:ext cx="67700" cy="64050"/>
            </a:xfrm>
            <a:custGeom>
              <a:avLst/>
              <a:gdLst/>
              <a:ahLst/>
              <a:cxnLst/>
              <a:rect l="l" t="t" r="r" b="b"/>
              <a:pathLst>
                <a:path w="2708" h="2562" extrusionOk="0">
                  <a:moveTo>
                    <a:pt x="1355" y="1"/>
                  </a:moveTo>
                  <a:cubicBezTo>
                    <a:pt x="1306" y="1"/>
                    <a:pt x="1257" y="3"/>
                    <a:pt x="1208" y="9"/>
                  </a:cubicBezTo>
                  <a:cubicBezTo>
                    <a:pt x="504" y="90"/>
                    <a:pt x="1" y="725"/>
                    <a:pt x="81" y="1428"/>
                  </a:cubicBezTo>
                  <a:cubicBezTo>
                    <a:pt x="156" y="2080"/>
                    <a:pt x="710" y="2562"/>
                    <a:pt x="1351" y="2562"/>
                  </a:cubicBezTo>
                  <a:cubicBezTo>
                    <a:pt x="1401" y="2562"/>
                    <a:pt x="1450" y="2559"/>
                    <a:pt x="1500" y="2553"/>
                  </a:cubicBezTo>
                  <a:cubicBezTo>
                    <a:pt x="2202" y="2471"/>
                    <a:pt x="2707" y="1836"/>
                    <a:pt x="2626" y="1133"/>
                  </a:cubicBezTo>
                  <a:cubicBezTo>
                    <a:pt x="2551" y="481"/>
                    <a:pt x="1996" y="1"/>
                    <a:pt x="1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702800" y="1386775"/>
              <a:ext cx="96700" cy="30175"/>
            </a:xfrm>
            <a:custGeom>
              <a:avLst/>
              <a:gdLst/>
              <a:ahLst/>
              <a:cxnLst/>
              <a:rect l="l" t="t" r="r" b="b"/>
              <a:pathLst>
                <a:path w="3868" h="1207" extrusionOk="0">
                  <a:moveTo>
                    <a:pt x="2320" y="1"/>
                  </a:moveTo>
                  <a:cubicBezTo>
                    <a:pt x="1009" y="1"/>
                    <a:pt x="12" y="978"/>
                    <a:pt x="12" y="978"/>
                  </a:cubicBezTo>
                  <a:lnTo>
                    <a:pt x="0" y="1010"/>
                  </a:lnTo>
                  <a:cubicBezTo>
                    <a:pt x="366" y="1134"/>
                    <a:pt x="784" y="1207"/>
                    <a:pt x="1247" y="1207"/>
                  </a:cubicBezTo>
                  <a:cubicBezTo>
                    <a:pt x="1420" y="1207"/>
                    <a:pt x="1598" y="1196"/>
                    <a:pt x="1783" y="1175"/>
                  </a:cubicBezTo>
                  <a:cubicBezTo>
                    <a:pt x="2642" y="1076"/>
                    <a:pt x="3339" y="832"/>
                    <a:pt x="3868" y="517"/>
                  </a:cubicBezTo>
                  <a:lnTo>
                    <a:pt x="3855" y="492"/>
                  </a:lnTo>
                  <a:cubicBezTo>
                    <a:pt x="3324" y="132"/>
                    <a:pt x="2800" y="1"/>
                    <a:pt x="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645850" y="1328300"/>
              <a:ext cx="193650" cy="83725"/>
            </a:xfrm>
            <a:custGeom>
              <a:avLst/>
              <a:gdLst/>
              <a:ahLst/>
              <a:cxnLst/>
              <a:rect l="l" t="t" r="r" b="b"/>
              <a:pathLst>
                <a:path w="7746" h="3349" extrusionOk="0">
                  <a:moveTo>
                    <a:pt x="6579" y="1"/>
                  </a:moveTo>
                  <a:cubicBezTo>
                    <a:pt x="6025" y="1"/>
                    <a:pt x="5341" y="614"/>
                    <a:pt x="4062" y="770"/>
                  </a:cubicBezTo>
                  <a:cubicBezTo>
                    <a:pt x="3734" y="810"/>
                    <a:pt x="3438" y="825"/>
                    <a:pt x="3170" y="825"/>
                  </a:cubicBezTo>
                  <a:cubicBezTo>
                    <a:pt x="2193" y="825"/>
                    <a:pt x="1582" y="619"/>
                    <a:pt x="1142" y="619"/>
                  </a:cubicBezTo>
                  <a:cubicBezTo>
                    <a:pt x="917" y="619"/>
                    <a:pt x="737" y="673"/>
                    <a:pt x="574" y="836"/>
                  </a:cubicBezTo>
                  <a:cubicBezTo>
                    <a:pt x="1" y="1411"/>
                    <a:pt x="692" y="2835"/>
                    <a:pt x="2281" y="3349"/>
                  </a:cubicBezTo>
                  <a:lnTo>
                    <a:pt x="2291" y="3317"/>
                  </a:lnTo>
                  <a:cubicBezTo>
                    <a:pt x="2291" y="3317"/>
                    <a:pt x="3288" y="2340"/>
                    <a:pt x="4598" y="2340"/>
                  </a:cubicBezTo>
                  <a:cubicBezTo>
                    <a:pt x="5079" y="2340"/>
                    <a:pt x="5602" y="2471"/>
                    <a:pt x="6134" y="2831"/>
                  </a:cubicBezTo>
                  <a:lnTo>
                    <a:pt x="6147" y="2856"/>
                  </a:lnTo>
                  <a:cubicBezTo>
                    <a:pt x="7437" y="2090"/>
                    <a:pt x="7745" y="891"/>
                    <a:pt x="7100" y="238"/>
                  </a:cubicBezTo>
                  <a:cubicBezTo>
                    <a:pt x="6929" y="67"/>
                    <a:pt x="6761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891425" y="1486075"/>
              <a:ext cx="317200" cy="124650"/>
            </a:xfrm>
            <a:custGeom>
              <a:avLst/>
              <a:gdLst/>
              <a:ahLst/>
              <a:cxnLst/>
              <a:rect l="l" t="t" r="r" b="b"/>
              <a:pathLst>
                <a:path w="12688" h="4986" extrusionOk="0">
                  <a:moveTo>
                    <a:pt x="8592" y="422"/>
                  </a:moveTo>
                  <a:cubicBezTo>
                    <a:pt x="8660" y="422"/>
                    <a:pt x="8723" y="441"/>
                    <a:pt x="8784" y="479"/>
                  </a:cubicBezTo>
                  <a:cubicBezTo>
                    <a:pt x="8972" y="590"/>
                    <a:pt x="9092" y="871"/>
                    <a:pt x="9109" y="1150"/>
                  </a:cubicBezTo>
                  <a:cubicBezTo>
                    <a:pt x="9114" y="1219"/>
                    <a:pt x="9113" y="1288"/>
                    <a:pt x="9107" y="1358"/>
                  </a:cubicBezTo>
                  <a:lnTo>
                    <a:pt x="9107" y="1358"/>
                  </a:lnTo>
                  <a:cubicBezTo>
                    <a:pt x="9027" y="1305"/>
                    <a:pt x="8950" y="1246"/>
                    <a:pt x="8877" y="1181"/>
                  </a:cubicBezTo>
                  <a:cubicBezTo>
                    <a:pt x="8683" y="1013"/>
                    <a:pt x="8496" y="779"/>
                    <a:pt x="8448" y="564"/>
                  </a:cubicBezTo>
                  <a:cubicBezTo>
                    <a:pt x="8436" y="445"/>
                    <a:pt x="8448" y="455"/>
                    <a:pt x="8486" y="436"/>
                  </a:cubicBezTo>
                  <a:cubicBezTo>
                    <a:pt x="8522" y="427"/>
                    <a:pt x="8558" y="422"/>
                    <a:pt x="8592" y="422"/>
                  </a:cubicBezTo>
                  <a:close/>
                  <a:moveTo>
                    <a:pt x="3656" y="1793"/>
                  </a:moveTo>
                  <a:cubicBezTo>
                    <a:pt x="3750" y="1793"/>
                    <a:pt x="3816" y="1826"/>
                    <a:pt x="3882" y="1910"/>
                  </a:cubicBezTo>
                  <a:cubicBezTo>
                    <a:pt x="4018" y="2088"/>
                    <a:pt x="4056" y="2394"/>
                    <a:pt x="4035" y="2665"/>
                  </a:cubicBezTo>
                  <a:cubicBezTo>
                    <a:pt x="4029" y="2743"/>
                    <a:pt x="4019" y="2821"/>
                    <a:pt x="4004" y="2897"/>
                  </a:cubicBezTo>
                  <a:lnTo>
                    <a:pt x="4004" y="2897"/>
                  </a:lnTo>
                  <a:cubicBezTo>
                    <a:pt x="3895" y="2811"/>
                    <a:pt x="3795" y="2715"/>
                    <a:pt x="3709" y="2611"/>
                  </a:cubicBezTo>
                  <a:cubicBezTo>
                    <a:pt x="3515" y="2389"/>
                    <a:pt x="3385" y="2067"/>
                    <a:pt x="3449" y="1905"/>
                  </a:cubicBezTo>
                  <a:cubicBezTo>
                    <a:pt x="3457" y="1868"/>
                    <a:pt x="3489" y="1847"/>
                    <a:pt x="3506" y="1833"/>
                  </a:cubicBezTo>
                  <a:cubicBezTo>
                    <a:pt x="3514" y="1830"/>
                    <a:pt x="3506" y="1828"/>
                    <a:pt x="3523" y="1821"/>
                  </a:cubicBezTo>
                  <a:lnTo>
                    <a:pt x="3582" y="1803"/>
                  </a:lnTo>
                  <a:cubicBezTo>
                    <a:pt x="3582" y="1803"/>
                    <a:pt x="3629" y="1795"/>
                    <a:pt x="3647" y="1793"/>
                  </a:cubicBezTo>
                  <a:cubicBezTo>
                    <a:pt x="3650" y="1793"/>
                    <a:pt x="3653" y="1793"/>
                    <a:pt x="3656" y="1793"/>
                  </a:cubicBezTo>
                  <a:close/>
                  <a:moveTo>
                    <a:pt x="8597" y="1"/>
                  </a:moveTo>
                  <a:cubicBezTo>
                    <a:pt x="8522" y="1"/>
                    <a:pt x="8448" y="11"/>
                    <a:pt x="8380" y="32"/>
                  </a:cubicBezTo>
                  <a:cubicBezTo>
                    <a:pt x="8250" y="68"/>
                    <a:pt x="8128" y="161"/>
                    <a:pt x="8071" y="298"/>
                  </a:cubicBezTo>
                  <a:cubicBezTo>
                    <a:pt x="8018" y="431"/>
                    <a:pt x="8029" y="552"/>
                    <a:pt x="8050" y="650"/>
                  </a:cubicBezTo>
                  <a:cubicBezTo>
                    <a:pt x="8156" y="1035"/>
                    <a:pt x="8390" y="1269"/>
                    <a:pt x="8624" y="1477"/>
                  </a:cubicBezTo>
                  <a:cubicBezTo>
                    <a:pt x="8749" y="1581"/>
                    <a:pt x="8881" y="1672"/>
                    <a:pt x="9017" y="1749"/>
                  </a:cubicBezTo>
                  <a:lnTo>
                    <a:pt x="9017" y="1749"/>
                  </a:lnTo>
                  <a:cubicBezTo>
                    <a:pt x="8881" y="2114"/>
                    <a:pt x="8608" y="2450"/>
                    <a:pt x="8268" y="2696"/>
                  </a:cubicBezTo>
                  <a:cubicBezTo>
                    <a:pt x="7742" y="3076"/>
                    <a:pt x="7072" y="3302"/>
                    <a:pt x="6401" y="3410"/>
                  </a:cubicBezTo>
                  <a:cubicBezTo>
                    <a:pt x="6199" y="3440"/>
                    <a:pt x="5993" y="3456"/>
                    <a:pt x="5789" y="3456"/>
                  </a:cubicBezTo>
                  <a:cubicBezTo>
                    <a:pt x="5323" y="3456"/>
                    <a:pt x="4863" y="3371"/>
                    <a:pt x="4457" y="3176"/>
                  </a:cubicBezTo>
                  <a:cubicBezTo>
                    <a:pt x="4428" y="3162"/>
                    <a:pt x="4399" y="3148"/>
                    <a:pt x="4371" y="3133"/>
                  </a:cubicBezTo>
                  <a:lnTo>
                    <a:pt x="4371" y="3133"/>
                  </a:lnTo>
                  <a:cubicBezTo>
                    <a:pt x="4409" y="2994"/>
                    <a:pt x="4436" y="2850"/>
                    <a:pt x="4451" y="2701"/>
                  </a:cubicBezTo>
                  <a:cubicBezTo>
                    <a:pt x="4473" y="2370"/>
                    <a:pt x="4473" y="2003"/>
                    <a:pt x="4231" y="1647"/>
                  </a:cubicBezTo>
                  <a:cubicBezTo>
                    <a:pt x="4120" y="1482"/>
                    <a:pt x="3892" y="1351"/>
                    <a:pt x="3672" y="1351"/>
                  </a:cubicBezTo>
                  <a:cubicBezTo>
                    <a:pt x="3657" y="1351"/>
                    <a:pt x="3641" y="1352"/>
                    <a:pt x="3626" y="1353"/>
                  </a:cubicBezTo>
                  <a:cubicBezTo>
                    <a:pt x="3565" y="1360"/>
                    <a:pt x="3528" y="1360"/>
                    <a:pt x="3449" y="1383"/>
                  </a:cubicBezTo>
                  <a:cubicBezTo>
                    <a:pt x="3413" y="1393"/>
                    <a:pt x="3371" y="1404"/>
                    <a:pt x="3296" y="1445"/>
                  </a:cubicBezTo>
                  <a:cubicBezTo>
                    <a:pt x="3173" y="1514"/>
                    <a:pt x="3081" y="1620"/>
                    <a:pt x="3036" y="1743"/>
                  </a:cubicBezTo>
                  <a:cubicBezTo>
                    <a:pt x="2948" y="1986"/>
                    <a:pt x="2995" y="2210"/>
                    <a:pt x="3063" y="2396"/>
                  </a:cubicBezTo>
                  <a:cubicBezTo>
                    <a:pt x="3135" y="2584"/>
                    <a:pt x="3240" y="2748"/>
                    <a:pt x="3361" y="2898"/>
                  </a:cubicBezTo>
                  <a:cubicBezTo>
                    <a:pt x="3508" y="3075"/>
                    <a:pt x="3679" y="3229"/>
                    <a:pt x="3866" y="3360"/>
                  </a:cubicBezTo>
                  <a:lnTo>
                    <a:pt x="3866" y="3360"/>
                  </a:lnTo>
                  <a:cubicBezTo>
                    <a:pt x="3750" y="3636"/>
                    <a:pt x="3582" y="3880"/>
                    <a:pt x="3384" y="4065"/>
                  </a:cubicBezTo>
                  <a:cubicBezTo>
                    <a:pt x="3026" y="4393"/>
                    <a:pt x="2570" y="4553"/>
                    <a:pt x="2172" y="4625"/>
                  </a:cubicBezTo>
                  <a:cubicBezTo>
                    <a:pt x="1981" y="4658"/>
                    <a:pt x="1798" y="4672"/>
                    <a:pt x="1627" y="4672"/>
                  </a:cubicBezTo>
                  <a:cubicBezTo>
                    <a:pt x="1436" y="4672"/>
                    <a:pt x="1259" y="4655"/>
                    <a:pt x="1102" y="4631"/>
                  </a:cubicBezTo>
                  <a:cubicBezTo>
                    <a:pt x="805" y="4585"/>
                    <a:pt x="575" y="4517"/>
                    <a:pt x="423" y="4466"/>
                  </a:cubicBezTo>
                  <a:cubicBezTo>
                    <a:pt x="267" y="4413"/>
                    <a:pt x="194" y="4378"/>
                    <a:pt x="194" y="4378"/>
                  </a:cubicBezTo>
                  <a:cubicBezTo>
                    <a:pt x="178" y="4371"/>
                    <a:pt x="161" y="4367"/>
                    <a:pt x="144" y="4367"/>
                  </a:cubicBezTo>
                  <a:cubicBezTo>
                    <a:pt x="99" y="4367"/>
                    <a:pt x="56" y="4391"/>
                    <a:pt x="35" y="4433"/>
                  </a:cubicBezTo>
                  <a:cubicBezTo>
                    <a:pt x="1" y="4492"/>
                    <a:pt x="22" y="4568"/>
                    <a:pt x="83" y="4601"/>
                  </a:cubicBezTo>
                  <a:lnTo>
                    <a:pt x="89" y="4605"/>
                  </a:lnTo>
                  <a:cubicBezTo>
                    <a:pt x="89" y="4605"/>
                    <a:pt x="422" y="4788"/>
                    <a:pt x="1055" y="4915"/>
                  </a:cubicBezTo>
                  <a:cubicBezTo>
                    <a:pt x="1259" y="4955"/>
                    <a:pt x="1498" y="4985"/>
                    <a:pt x="1764" y="4985"/>
                  </a:cubicBezTo>
                  <a:cubicBezTo>
                    <a:pt x="1910" y="4985"/>
                    <a:pt x="2063" y="4976"/>
                    <a:pt x="2224" y="4955"/>
                  </a:cubicBezTo>
                  <a:cubicBezTo>
                    <a:pt x="2673" y="4892"/>
                    <a:pt x="3194" y="4737"/>
                    <a:pt x="3640" y="4345"/>
                  </a:cubicBezTo>
                  <a:cubicBezTo>
                    <a:pt x="3873" y="4135"/>
                    <a:pt x="4070" y="3870"/>
                    <a:pt x="4212" y="3566"/>
                  </a:cubicBezTo>
                  <a:lnTo>
                    <a:pt x="4212" y="3566"/>
                  </a:lnTo>
                  <a:cubicBezTo>
                    <a:pt x="4228" y="3573"/>
                    <a:pt x="4243" y="3581"/>
                    <a:pt x="4258" y="3588"/>
                  </a:cubicBezTo>
                  <a:cubicBezTo>
                    <a:pt x="4742" y="3823"/>
                    <a:pt x="5278" y="3926"/>
                    <a:pt x="5809" y="3926"/>
                  </a:cubicBezTo>
                  <a:cubicBezTo>
                    <a:pt x="6033" y="3926"/>
                    <a:pt x="6256" y="3908"/>
                    <a:pt x="6474" y="3874"/>
                  </a:cubicBezTo>
                  <a:cubicBezTo>
                    <a:pt x="7206" y="3749"/>
                    <a:pt x="7925" y="3509"/>
                    <a:pt x="8540" y="3062"/>
                  </a:cubicBezTo>
                  <a:cubicBezTo>
                    <a:pt x="8924" y="2782"/>
                    <a:pt x="9252" y="2386"/>
                    <a:pt x="9425" y="1934"/>
                  </a:cubicBezTo>
                  <a:lnTo>
                    <a:pt x="9425" y="1934"/>
                  </a:lnTo>
                  <a:cubicBezTo>
                    <a:pt x="9685" y="2026"/>
                    <a:pt x="9948" y="2066"/>
                    <a:pt x="10198" y="2066"/>
                  </a:cubicBezTo>
                  <a:cubicBezTo>
                    <a:pt x="10467" y="2066"/>
                    <a:pt x="10722" y="2020"/>
                    <a:pt x="10946" y="1944"/>
                  </a:cubicBezTo>
                  <a:cubicBezTo>
                    <a:pt x="11389" y="1796"/>
                    <a:pt x="11718" y="1559"/>
                    <a:pt x="11963" y="1351"/>
                  </a:cubicBezTo>
                  <a:cubicBezTo>
                    <a:pt x="12209" y="1138"/>
                    <a:pt x="12375" y="949"/>
                    <a:pt x="12485" y="817"/>
                  </a:cubicBezTo>
                  <a:cubicBezTo>
                    <a:pt x="12590" y="684"/>
                    <a:pt x="12648" y="611"/>
                    <a:pt x="12648" y="611"/>
                  </a:cubicBezTo>
                  <a:cubicBezTo>
                    <a:pt x="12687" y="561"/>
                    <a:pt x="12681" y="484"/>
                    <a:pt x="12630" y="441"/>
                  </a:cubicBezTo>
                  <a:cubicBezTo>
                    <a:pt x="12606" y="421"/>
                    <a:pt x="12577" y="411"/>
                    <a:pt x="12548" y="411"/>
                  </a:cubicBezTo>
                  <a:cubicBezTo>
                    <a:pt x="12514" y="411"/>
                    <a:pt x="12479" y="425"/>
                    <a:pt x="12455" y="454"/>
                  </a:cubicBezTo>
                  <a:lnTo>
                    <a:pt x="12451" y="459"/>
                  </a:lnTo>
                  <a:cubicBezTo>
                    <a:pt x="12451" y="459"/>
                    <a:pt x="12395" y="525"/>
                    <a:pt x="12288" y="648"/>
                  </a:cubicBezTo>
                  <a:cubicBezTo>
                    <a:pt x="12180" y="770"/>
                    <a:pt x="12016" y="944"/>
                    <a:pt x="11782" y="1132"/>
                  </a:cubicBezTo>
                  <a:cubicBezTo>
                    <a:pt x="11547" y="1316"/>
                    <a:pt x="11239" y="1519"/>
                    <a:pt x="10849" y="1632"/>
                  </a:cubicBezTo>
                  <a:cubicBezTo>
                    <a:pt x="10672" y="1685"/>
                    <a:pt x="10477" y="1715"/>
                    <a:pt x="10275" y="1715"/>
                  </a:cubicBezTo>
                  <a:cubicBezTo>
                    <a:pt x="10033" y="1715"/>
                    <a:pt x="9780" y="1672"/>
                    <a:pt x="9530" y="1576"/>
                  </a:cubicBezTo>
                  <a:cubicBezTo>
                    <a:pt x="9528" y="1575"/>
                    <a:pt x="9527" y="1575"/>
                    <a:pt x="9525" y="1574"/>
                  </a:cubicBezTo>
                  <a:lnTo>
                    <a:pt x="9525" y="1574"/>
                  </a:lnTo>
                  <a:cubicBezTo>
                    <a:pt x="9552" y="1426"/>
                    <a:pt x="9561" y="1273"/>
                    <a:pt x="9550" y="1118"/>
                  </a:cubicBezTo>
                  <a:cubicBezTo>
                    <a:pt x="9519" y="745"/>
                    <a:pt x="9378" y="335"/>
                    <a:pt x="9001" y="109"/>
                  </a:cubicBezTo>
                  <a:cubicBezTo>
                    <a:pt x="8882" y="36"/>
                    <a:pt x="8737" y="1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881200" y="1664950"/>
              <a:ext cx="294975" cy="90800"/>
            </a:xfrm>
            <a:custGeom>
              <a:avLst/>
              <a:gdLst/>
              <a:ahLst/>
              <a:cxnLst/>
              <a:rect l="l" t="t" r="r" b="b"/>
              <a:pathLst>
                <a:path w="11799" h="3632" extrusionOk="0">
                  <a:moveTo>
                    <a:pt x="8851" y="542"/>
                  </a:moveTo>
                  <a:cubicBezTo>
                    <a:pt x="8880" y="542"/>
                    <a:pt x="8906" y="546"/>
                    <a:pt x="8931" y="553"/>
                  </a:cubicBezTo>
                  <a:cubicBezTo>
                    <a:pt x="8947" y="564"/>
                    <a:pt x="8956" y="559"/>
                    <a:pt x="8984" y="571"/>
                  </a:cubicBezTo>
                  <a:lnTo>
                    <a:pt x="9088" y="644"/>
                  </a:lnTo>
                  <a:cubicBezTo>
                    <a:pt x="9087" y="644"/>
                    <a:pt x="9086" y="644"/>
                    <a:pt x="9086" y="644"/>
                  </a:cubicBezTo>
                  <a:cubicBezTo>
                    <a:pt x="9077" y="644"/>
                    <a:pt x="9119" y="682"/>
                    <a:pt x="9131" y="695"/>
                  </a:cubicBezTo>
                  <a:cubicBezTo>
                    <a:pt x="9154" y="717"/>
                    <a:pt x="9157" y="739"/>
                    <a:pt x="9175" y="760"/>
                  </a:cubicBezTo>
                  <a:cubicBezTo>
                    <a:pt x="9276" y="899"/>
                    <a:pt x="9082" y="1168"/>
                    <a:pt x="8823" y="1355"/>
                  </a:cubicBezTo>
                  <a:cubicBezTo>
                    <a:pt x="8581" y="1537"/>
                    <a:pt x="8292" y="1687"/>
                    <a:pt x="7990" y="1811"/>
                  </a:cubicBezTo>
                  <a:lnTo>
                    <a:pt x="7990" y="1811"/>
                  </a:lnTo>
                  <a:cubicBezTo>
                    <a:pt x="8001" y="1628"/>
                    <a:pt x="8044" y="1441"/>
                    <a:pt x="8120" y="1262"/>
                  </a:cubicBezTo>
                  <a:cubicBezTo>
                    <a:pt x="8225" y="1004"/>
                    <a:pt x="8402" y="749"/>
                    <a:pt x="8623" y="614"/>
                  </a:cubicBezTo>
                  <a:cubicBezTo>
                    <a:pt x="8701" y="566"/>
                    <a:pt x="8781" y="542"/>
                    <a:pt x="8851" y="542"/>
                  </a:cubicBezTo>
                  <a:close/>
                  <a:moveTo>
                    <a:pt x="4775" y="453"/>
                  </a:moveTo>
                  <a:cubicBezTo>
                    <a:pt x="4870" y="453"/>
                    <a:pt x="4960" y="492"/>
                    <a:pt x="5024" y="570"/>
                  </a:cubicBezTo>
                  <a:cubicBezTo>
                    <a:pt x="5063" y="609"/>
                    <a:pt x="5087" y="675"/>
                    <a:pt x="5121" y="726"/>
                  </a:cubicBezTo>
                  <a:cubicBezTo>
                    <a:pt x="5137" y="789"/>
                    <a:pt x="5160" y="839"/>
                    <a:pt x="5176" y="911"/>
                  </a:cubicBezTo>
                  <a:lnTo>
                    <a:pt x="5206" y="1161"/>
                  </a:lnTo>
                  <a:lnTo>
                    <a:pt x="5194" y="1370"/>
                  </a:lnTo>
                  <a:lnTo>
                    <a:pt x="5183" y="1594"/>
                  </a:lnTo>
                  <a:lnTo>
                    <a:pt x="5123" y="1803"/>
                  </a:lnTo>
                  <a:cubicBezTo>
                    <a:pt x="5104" y="1921"/>
                    <a:pt x="5049" y="2021"/>
                    <a:pt x="4994" y="2120"/>
                  </a:cubicBezTo>
                  <a:lnTo>
                    <a:pt x="4994" y="2120"/>
                  </a:lnTo>
                  <a:cubicBezTo>
                    <a:pt x="4968" y="2110"/>
                    <a:pt x="4942" y="2098"/>
                    <a:pt x="4917" y="2086"/>
                  </a:cubicBezTo>
                  <a:cubicBezTo>
                    <a:pt x="4844" y="2056"/>
                    <a:pt x="4783" y="2014"/>
                    <a:pt x="4723" y="1974"/>
                  </a:cubicBezTo>
                  <a:cubicBezTo>
                    <a:pt x="4673" y="1925"/>
                    <a:pt x="4635" y="1913"/>
                    <a:pt x="4573" y="1825"/>
                  </a:cubicBezTo>
                  <a:lnTo>
                    <a:pt x="4532" y="1772"/>
                  </a:lnTo>
                  <a:lnTo>
                    <a:pt x="4531" y="1770"/>
                  </a:lnTo>
                  <a:lnTo>
                    <a:pt x="4531" y="1770"/>
                  </a:lnTo>
                  <a:cubicBezTo>
                    <a:pt x="4529" y="1768"/>
                    <a:pt x="4526" y="1762"/>
                    <a:pt x="4526" y="1762"/>
                  </a:cubicBezTo>
                  <a:lnTo>
                    <a:pt x="4526" y="1762"/>
                  </a:lnTo>
                  <a:cubicBezTo>
                    <a:pt x="4526" y="1762"/>
                    <a:pt x="4526" y="1762"/>
                    <a:pt x="4526" y="1762"/>
                  </a:cubicBezTo>
                  <a:lnTo>
                    <a:pt x="4512" y="1736"/>
                  </a:lnTo>
                  <a:lnTo>
                    <a:pt x="4456" y="1630"/>
                  </a:lnTo>
                  <a:cubicBezTo>
                    <a:pt x="4413" y="1560"/>
                    <a:pt x="4382" y="1489"/>
                    <a:pt x="4363" y="1413"/>
                  </a:cubicBezTo>
                  <a:cubicBezTo>
                    <a:pt x="4265" y="1129"/>
                    <a:pt x="4276" y="810"/>
                    <a:pt x="4452" y="621"/>
                  </a:cubicBezTo>
                  <a:cubicBezTo>
                    <a:pt x="4542" y="509"/>
                    <a:pt x="4662" y="453"/>
                    <a:pt x="4775" y="453"/>
                  </a:cubicBezTo>
                  <a:close/>
                  <a:moveTo>
                    <a:pt x="4776" y="0"/>
                  </a:moveTo>
                  <a:cubicBezTo>
                    <a:pt x="4756" y="0"/>
                    <a:pt x="4735" y="1"/>
                    <a:pt x="4715" y="3"/>
                  </a:cubicBezTo>
                  <a:cubicBezTo>
                    <a:pt x="4472" y="20"/>
                    <a:pt x="4254" y="146"/>
                    <a:pt x="4112" y="320"/>
                  </a:cubicBezTo>
                  <a:cubicBezTo>
                    <a:pt x="3798" y="668"/>
                    <a:pt x="3799" y="1172"/>
                    <a:pt x="3929" y="1552"/>
                  </a:cubicBezTo>
                  <a:cubicBezTo>
                    <a:pt x="3956" y="1653"/>
                    <a:pt x="3997" y="1747"/>
                    <a:pt x="4047" y="1833"/>
                  </a:cubicBezTo>
                  <a:lnTo>
                    <a:pt x="4118" y="1967"/>
                  </a:lnTo>
                  <a:lnTo>
                    <a:pt x="4136" y="2002"/>
                  </a:lnTo>
                  <a:cubicBezTo>
                    <a:pt x="4144" y="2014"/>
                    <a:pt x="4129" y="1996"/>
                    <a:pt x="4156" y="2035"/>
                  </a:cubicBezTo>
                  <a:lnTo>
                    <a:pt x="4167" y="2049"/>
                  </a:lnTo>
                  <a:lnTo>
                    <a:pt x="4209" y="2102"/>
                  </a:lnTo>
                  <a:cubicBezTo>
                    <a:pt x="4249" y="2168"/>
                    <a:pt x="4358" y="2269"/>
                    <a:pt x="4444" y="2340"/>
                  </a:cubicBezTo>
                  <a:cubicBezTo>
                    <a:pt x="4533" y="2401"/>
                    <a:pt x="4622" y="2460"/>
                    <a:pt x="4716" y="2502"/>
                  </a:cubicBezTo>
                  <a:lnTo>
                    <a:pt x="4716" y="2502"/>
                  </a:lnTo>
                  <a:cubicBezTo>
                    <a:pt x="4423" y="2801"/>
                    <a:pt x="4027" y="2989"/>
                    <a:pt x="3650" y="3105"/>
                  </a:cubicBezTo>
                  <a:cubicBezTo>
                    <a:pt x="3148" y="3257"/>
                    <a:pt x="2655" y="3297"/>
                    <a:pt x="2222" y="3302"/>
                  </a:cubicBezTo>
                  <a:cubicBezTo>
                    <a:pt x="2198" y="3303"/>
                    <a:pt x="2174" y="3303"/>
                    <a:pt x="2149" y="3303"/>
                  </a:cubicBezTo>
                  <a:cubicBezTo>
                    <a:pt x="1746" y="3303"/>
                    <a:pt x="1394" y="3247"/>
                    <a:pt x="1105" y="3193"/>
                  </a:cubicBezTo>
                  <a:cubicBezTo>
                    <a:pt x="799" y="3122"/>
                    <a:pt x="585" y="3046"/>
                    <a:pt x="434" y="2979"/>
                  </a:cubicBezTo>
                  <a:cubicBezTo>
                    <a:pt x="280" y="2899"/>
                    <a:pt x="200" y="2855"/>
                    <a:pt x="200" y="2855"/>
                  </a:cubicBezTo>
                  <a:cubicBezTo>
                    <a:pt x="180" y="2846"/>
                    <a:pt x="159" y="2841"/>
                    <a:pt x="139" y="2841"/>
                  </a:cubicBezTo>
                  <a:cubicBezTo>
                    <a:pt x="96" y="2841"/>
                    <a:pt x="55" y="2862"/>
                    <a:pt x="34" y="2898"/>
                  </a:cubicBezTo>
                  <a:cubicBezTo>
                    <a:pt x="1" y="2959"/>
                    <a:pt x="21" y="3034"/>
                    <a:pt x="80" y="3068"/>
                  </a:cubicBezTo>
                  <a:cubicBezTo>
                    <a:pt x="80" y="3068"/>
                    <a:pt x="160" y="3114"/>
                    <a:pt x="309" y="3199"/>
                  </a:cubicBezTo>
                  <a:cubicBezTo>
                    <a:pt x="467" y="3278"/>
                    <a:pt x="726" y="3383"/>
                    <a:pt x="1042" y="3466"/>
                  </a:cubicBezTo>
                  <a:cubicBezTo>
                    <a:pt x="1363" y="3542"/>
                    <a:pt x="1758" y="3620"/>
                    <a:pt x="2218" y="3628"/>
                  </a:cubicBezTo>
                  <a:cubicBezTo>
                    <a:pt x="2289" y="3631"/>
                    <a:pt x="2361" y="3632"/>
                    <a:pt x="2434" y="3632"/>
                  </a:cubicBezTo>
                  <a:cubicBezTo>
                    <a:pt x="2839" y="3632"/>
                    <a:pt x="3288" y="3595"/>
                    <a:pt x="3758" y="3460"/>
                  </a:cubicBezTo>
                  <a:cubicBezTo>
                    <a:pt x="4224" y="3326"/>
                    <a:pt x="4750" y="3091"/>
                    <a:pt x="5131" y="2646"/>
                  </a:cubicBezTo>
                  <a:lnTo>
                    <a:pt x="5131" y="2646"/>
                  </a:lnTo>
                  <a:cubicBezTo>
                    <a:pt x="5386" y="2706"/>
                    <a:pt x="5643" y="2721"/>
                    <a:pt x="5894" y="2723"/>
                  </a:cubicBezTo>
                  <a:cubicBezTo>
                    <a:pt x="6511" y="2713"/>
                    <a:pt x="7107" y="2596"/>
                    <a:pt x="7676" y="2409"/>
                  </a:cubicBezTo>
                  <a:lnTo>
                    <a:pt x="7676" y="2409"/>
                  </a:lnTo>
                  <a:cubicBezTo>
                    <a:pt x="7749" y="2626"/>
                    <a:pt x="7872" y="2823"/>
                    <a:pt x="8023" y="2976"/>
                  </a:cubicBezTo>
                  <a:cubicBezTo>
                    <a:pt x="8472" y="3429"/>
                    <a:pt x="9048" y="3532"/>
                    <a:pt x="9500" y="3571"/>
                  </a:cubicBezTo>
                  <a:cubicBezTo>
                    <a:pt x="9618" y="3581"/>
                    <a:pt x="9732" y="3585"/>
                    <a:pt x="9842" y="3585"/>
                  </a:cubicBezTo>
                  <a:cubicBezTo>
                    <a:pt x="10162" y="3585"/>
                    <a:pt x="10445" y="3550"/>
                    <a:pt x="10687" y="3524"/>
                  </a:cubicBezTo>
                  <a:cubicBezTo>
                    <a:pt x="11010" y="3475"/>
                    <a:pt x="11262" y="3429"/>
                    <a:pt x="11430" y="3387"/>
                  </a:cubicBezTo>
                  <a:cubicBezTo>
                    <a:pt x="11601" y="3349"/>
                    <a:pt x="11691" y="3330"/>
                    <a:pt x="11691" y="3330"/>
                  </a:cubicBezTo>
                  <a:cubicBezTo>
                    <a:pt x="11757" y="3315"/>
                    <a:pt x="11799" y="3252"/>
                    <a:pt x="11787" y="3185"/>
                  </a:cubicBezTo>
                  <a:cubicBezTo>
                    <a:pt x="11775" y="3126"/>
                    <a:pt x="11723" y="3083"/>
                    <a:pt x="11663" y="3083"/>
                  </a:cubicBezTo>
                  <a:cubicBezTo>
                    <a:pt x="11656" y="3083"/>
                    <a:pt x="11649" y="3084"/>
                    <a:pt x="11642" y="3085"/>
                  </a:cubicBezTo>
                  <a:lnTo>
                    <a:pt x="11636" y="3086"/>
                  </a:lnTo>
                  <a:cubicBezTo>
                    <a:pt x="11636" y="3086"/>
                    <a:pt x="11547" y="3104"/>
                    <a:pt x="11380" y="3133"/>
                  </a:cubicBezTo>
                  <a:cubicBezTo>
                    <a:pt x="11213" y="3169"/>
                    <a:pt x="10967" y="3203"/>
                    <a:pt x="10654" y="3241"/>
                  </a:cubicBezTo>
                  <a:cubicBezTo>
                    <a:pt x="10460" y="3254"/>
                    <a:pt x="10240" y="3272"/>
                    <a:pt x="10000" y="3272"/>
                  </a:cubicBezTo>
                  <a:cubicBezTo>
                    <a:pt x="9850" y="3272"/>
                    <a:pt x="9693" y="3265"/>
                    <a:pt x="9530" y="3245"/>
                  </a:cubicBezTo>
                  <a:cubicBezTo>
                    <a:pt x="9112" y="3198"/>
                    <a:pt x="8622" y="3069"/>
                    <a:pt x="8292" y="2720"/>
                  </a:cubicBezTo>
                  <a:cubicBezTo>
                    <a:pt x="8173" y="2601"/>
                    <a:pt x="8088" y="2449"/>
                    <a:pt x="8039" y="2279"/>
                  </a:cubicBezTo>
                  <a:lnTo>
                    <a:pt x="8039" y="2279"/>
                  </a:lnTo>
                  <a:cubicBezTo>
                    <a:pt x="8062" y="2270"/>
                    <a:pt x="8085" y="2261"/>
                    <a:pt x="8108" y="2252"/>
                  </a:cubicBezTo>
                  <a:cubicBezTo>
                    <a:pt x="8455" y="2111"/>
                    <a:pt x="8790" y="1941"/>
                    <a:pt x="9098" y="1708"/>
                  </a:cubicBezTo>
                  <a:cubicBezTo>
                    <a:pt x="9249" y="1586"/>
                    <a:pt x="9400" y="1458"/>
                    <a:pt x="9516" y="1270"/>
                  </a:cubicBezTo>
                  <a:cubicBezTo>
                    <a:pt x="9572" y="1174"/>
                    <a:pt x="9617" y="1064"/>
                    <a:pt x="9639" y="939"/>
                  </a:cubicBezTo>
                  <a:cubicBezTo>
                    <a:pt x="9650" y="810"/>
                    <a:pt x="9628" y="676"/>
                    <a:pt x="9571" y="563"/>
                  </a:cubicBezTo>
                  <a:cubicBezTo>
                    <a:pt x="9540" y="514"/>
                    <a:pt x="9510" y="453"/>
                    <a:pt x="9473" y="414"/>
                  </a:cubicBezTo>
                  <a:cubicBezTo>
                    <a:pt x="9427" y="367"/>
                    <a:pt x="9415" y="349"/>
                    <a:pt x="9338" y="281"/>
                  </a:cubicBezTo>
                  <a:lnTo>
                    <a:pt x="9234" y="210"/>
                  </a:lnTo>
                  <a:cubicBezTo>
                    <a:pt x="9188" y="183"/>
                    <a:pt x="9114" y="153"/>
                    <a:pt x="9054" y="132"/>
                  </a:cubicBezTo>
                  <a:cubicBezTo>
                    <a:pt x="8989" y="114"/>
                    <a:pt x="8925" y="106"/>
                    <a:pt x="8862" y="106"/>
                  </a:cubicBezTo>
                  <a:cubicBezTo>
                    <a:pt x="8688" y="106"/>
                    <a:pt x="8526" y="168"/>
                    <a:pt x="8403" y="248"/>
                  </a:cubicBezTo>
                  <a:cubicBezTo>
                    <a:pt x="8062" y="472"/>
                    <a:pt x="7871" y="791"/>
                    <a:pt x="7741" y="1110"/>
                  </a:cubicBezTo>
                  <a:cubicBezTo>
                    <a:pt x="7634" y="1383"/>
                    <a:pt x="7585" y="1672"/>
                    <a:pt x="7597" y="1955"/>
                  </a:cubicBezTo>
                  <a:lnTo>
                    <a:pt x="7597" y="1955"/>
                  </a:lnTo>
                  <a:cubicBezTo>
                    <a:pt x="7047" y="2137"/>
                    <a:pt x="6463" y="2252"/>
                    <a:pt x="5889" y="2256"/>
                  </a:cubicBezTo>
                  <a:cubicBezTo>
                    <a:pt x="5728" y="2255"/>
                    <a:pt x="5566" y="2247"/>
                    <a:pt x="5411" y="2225"/>
                  </a:cubicBezTo>
                  <a:lnTo>
                    <a:pt x="5411" y="2225"/>
                  </a:lnTo>
                  <a:cubicBezTo>
                    <a:pt x="5462" y="2129"/>
                    <a:pt x="5507" y="2030"/>
                    <a:pt x="5530" y="1921"/>
                  </a:cubicBezTo>
                  <a:lnTo>
                    <a:pt x="5608" y="1662"/>
                  </a:lnTo>
                  <a:lnTo>
                    <a:pt x="5630" y="1392"/>
                  </a:lnTo>
                  <a:cubicBezTo>
                    <a:pt x="5634" y="1294"/>
                    <a:pt x="5647" y="1228"/>
                    <a:pt x="5643" y="1104"/>
                  </a:cubicBezTo>
                  <a:lnTo>
                    <a:pt x="5617" y="853"/>
                  </a:lnTo>
                  <a:cubicBezTo>
                    <a:pt x="5598" y="760"/>
                    <a:pt x="5564" y="651"/>
                    <a:pt x="5533" y="550"/>
                  </a:cubicBezTo>
                  <a:cubicBezTo>
                    <a:pt x="5480" y="456"/>
                    <a:pt x="5439" y="357"/>
                    <a:pt x="5360" y="272"/>
                  </a:cubicBezTo>
                  <a:cubicBezTo>
                    <a:pt x="5232" y="104"/>
                    <a:pt x="4998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7828500" y="1848475"/>
              <a:ext cx="272025" cy="94675"/>
            </a:xfrm>
            <a:custGeom>
              <a:avLst/>
              <a:gdLst/>
              <a:ahLst/>
              <a:cxnLst/>
              <a:rect l="l" t="t" r="r" b="b"/>
              <a:pathLst>
                <a:path w="10881" h="3787" extrusionOk="0">
                  <a:moveTo>
                    <a:pt x="4166" y="486"/>
                  </a:moveTo>
                  <a:lnTo>
                    <a:pt x="4169" y="488"/>
                  </a:lnTo>
                  <a:cubicBezTo>
                    <a:pt x="4174" y="491"/>
                    <a:pt x="4175" y="492"/>
                    <a:pt x="4175" y="492"/>
                  </a:cubicBezTo>
                  <a:cubicBezTo>
                    <a:pt x="4175" y="492"/>
                    <a:pt x="4170" y="489"/>
                    <a:pt x="4166" y="486"/>
                  </a:cubicBezTo>
                  <a:close/>
                  <a:moveTo>
                    <a:pt x="4056" y="441"/>
                  </a:moveTo>
                  <a:cubicBezTo>
                    <a:pt x="4060" y="441"/>
                    <a:pt x="4064" y="442"/>
                    <a:pt x="4067" y="443"/>
                  </a:cubicBezTo>
                  <a:cubicBezTo>
                    <a:pt x="4070" y="445"/>
                    <a:pt x="4072" y="445"/>
                    <a:pt x="4073" y="445"/>
                  </a:cubicBezTo>
                  <a:cubicBezTo>
                    <a:pt x="4075" y="445"/>
                    <a:pt x="4076" y="444"/>
                    <a:pt x="4079" y="444"/>
                  </a:cubicBezTo>
                  <a:cubicBezTo>
                    <a:pt x="4082" y="444"/>
                    <a:pt x="4089" y="445"/>
                    <a:pt x="4105" y="453"/>
                  </a:cubicBezTo>
                  <a:lnTo>
                    <a:pt x="4157" y="482"/>
                  </a:lnTo>
                  <a:lnTo>
                    <a:pt x="4160" y="483"/>
                  </a:lnTo>
                  <a:lnTo>
                    <a:pt x="4162" y="485"/>
                  </a:lnTo>
                  <a:lnTo>
                    <a:pt x="4179" y="497"/>
                  </a:lnTo>
                  <a:cubicBezTo>
                    <a:pt x="4227" y="530"/>
                    <a:pt x="4264" y="569"/>
                    <a:pt x="4293" y="610"/>
                  </a:cubicBezTo>
                  <a:cubicBezTo>
                    <a:pt x="4352" y="691"/>
                    <a:pt x="4370" y="793"/>
                    <a:pt x="4363" y="906"/>
                  </a:cubicBezTo>
                  <a:cubicBezTo>
                    <a:pt x="4345" y="1138"/>
                    <a:pt x="4204" y="1384"/>
                    <a:pt x="4036" y="1584"/>
                  </a:cubicBezTo>
                  <a:cubicBezTo>
                    <a:pt x="4000" y="1626"/>
                    <a:pt x="3963" y="1667"/>
                    <a:pt x="3924" y="1707"/>
                  </a:cubicBezTo>
                  <a:lnTo>
                    <a:pt x="3924" y="1707"/>
                  </a:lnTo>
                  <a:cubicBezTo>
                    <a:pt x="3853" y="1461"/>
                    <a:pt x="3824" y="1205"/>
                    <a:pt x="3839" y="962"/>
                  </a:cubicBezTo>
                  <a:cubicBezTo>
                    <a:pt x="3850" y="820"/>
                    <a:pt x="3879" y="679"/>
                    <a:pt x="3929" y="574"/>
                  </a:cubicBezTo>
                  <a:cubicBezTo>
                    <a:pt x="3982" y="473"/>
                    <a:pt x="4026" y="441"/>
                    <a:pt x="4056" y="441"/>
                  </a:cubicBezTo>
                  <a:close/>
                  <a:moveTo>
                    <a:pt x="8058" y="770"/>
                  </a:moveTo>
                  <a:lnTo>
                    <a:pt x="8058" y="770"/>
                  </a:lnTo>
                  <a:cubicBezTo>
                    <a:pt x="8048" y="771"/>
                    <a:pt x="8069" y="773"/>
                    <a:pt x="8064" y="773"/>
                  </a:cubicBezTo>
                  <a:cubicBezTo>
                    <a:pt x="8093" y="775"/>
                    <a:pt x="8113" y="795"/>
                    <a:pt x="8140" y="817"/>
                  </a:cubicBezTo>
                  <a:cubicBezTo>
                    <a:pt x="8191" y="873"/>
                    <a:pt x="8236" y="987"/>
                    <a:pt x="8250" y="1113"/>
                  </a:cubicBezTo>
                  <a:cubicBezTo>
                    <a:pt x="8280" y="1366"/>
                    <a:pt x="8239" y="1657"/>
                    <a:pt x="8143" y="1929"/>
                  </a:cubicBezTo>
                  <a:cubicBezTo>
                    <a:pt x="8113" y="2017"/>
                    <a:pt x="8077" y="2104"/>
                    <a:pt x="8035" y="2188"/>
                  </a:cubicBezTo>
                  <a:lnTo>
                    <a:pt x="8035" y="2188"/>
                  </a:lnTo>
                  <a:cubicBezTo>
                    <a:pt x="8012" y="2147"/>
                    <a:pt x="7991" y="2104"/>
                    <a:pt x="7971" y="2060"/>
                  </a:cubicBezTo>
                  <a:cubicBezTo>
                    <a:pt x="7879" y="1850"/>
                    <a:pt x="7816" y="1613"/>
                    <a:pt x="7814" y="1369"/>
                  </a:cubicBezTo>
                  <a:cubicBezTo>
                    <a:pt x="7799" y="1139"/>
                    <a:pt x="7879" y="842"/>
                    <a:pt x="7994" y="784"/>
                  </a:cubicBezTo>
                  <a:cubicBezTo>
                    <a:pt x="8000" y="778"/>
                    <a:pt x="8003" y="777"/>
                    <a:pt x="8005" y="777"/>
                  </a:cubicBezTo>
                  <a:lnTo>
                    <a:pt x="8005" y="777"/>
                  </a:lnTo>
                  <a:cubicBezTo>
                    <a:pt x="8005" y="777"/>
                    <a:pt x="8005" y="777"/>
                    <a:pt x="8005" y="777"/>
                  </a:cubicBezTo>
                  <a:cubicBezTo>
                    <a:pt x="8006" y="777"/>
                    <a:pt x="8006" y="777"/>
                    <a:pt x="8005" y="777"/>
                  </a:cubicBezTo>
                  <a:cubicBezTo>
                    <a:pt x="8005" y="777"/>
                    <a:pt x="8005" y="777"/>
                    <a:pt x="8005" y="777"/>
                  </a:cubicBezTo>
                  <a:lnTo>
                    <a:pt x="8005" y="777"/>
                  </a:lnTo>
                  <a:cubicBezTo>
                    <a:pt x="8004" y="776"/>
                    <a:pt x="8003" y="775"/>
                    <a:pt x="8002" y="773"/>
                  </a:cubicBezTo>
                  <a:cubicBezTo>
                    <a:pt x="8003" y="771"/>
                    <a:pt x="8011" y="771"/>
                    <a:pt x="8021" y="771"/>
                  </a:cubicBezTo>
                  <a:cubicBezTo>
                    <a:pt x="8024" y="771"/>
                    <a:pt x="8028" y="771"/>
                    <a:pt x="8031" y="771"/>
                  </a:cubicBezTo>
                  <a:cubicBezTo>
                    <a:pt x="8038" y="771"/>
                    <a:pt x="8044" y="771"/>
                    <a:pt x="8049" y="770"/>
                  </a:cubicBezTo>
                  <a:close/>
                  <a:moveTo>
                    <a:pt x="4059" y="1"/>
                  </a:moveTo>
                  <a:cubicBezTo>
                    <a:pt x="3943" y="1"/>
                    <a:pt x="3822" y="47"/>
                    <a:pt x="3739" y="114"/>
                  </a:cubicBezTo>
                  <a:cubicBezTo>
                    <a:pt x="3632" y="194"/>
                    <a:pt x="3580" y="289"/>
                    <a:pt x="3530" y="381"/>
                  </a:cubicBezTo>
                  <a:cubicBezTo>
                    <a:pt x="3442" y="566"/>
                    <a:pt x="3410" y="751"/>
                    <a:pt x="3392" y="932"/>
                  </a:cubicBezTo>
                  <a:cubicBezTo>
                    <a:pt x="3366" y="1296"/>
                    <a:pt x="3418" y="1656"/>
                    <a:pt x="3537" y="1998"/>
                  </a:cubicBezTo>
                  <a:cubicBezTo>
                    <a:pt x="3541" y="2008"/>
                    <a:pt x="3544" y="2018"/>
                    <a:pt x="3548" y="2028"/>
                  </a:cubicBezTo>
                  <a:lnTo>
                    <a:pt x="3548" y="2028"/>
                  </a:lnTo>
                  <a:cubicBezTo>
                    <a:pt x="3302" y="2201"/>
                    <a:pt x="3035" y="2329"/>
                    <a:pt x="2775" y="2414"/>
                  </a:cubicBezTo>
                  <a:cubicBezTo>
                    <a:pt x="2499" y="2504"/>
                    <a:pt x="2224" y="2539"/>
                    <a:pt x="1964" y="2539"/>
                  </a:cubicBezTo>
                  <a:cubicBezTo>
                    <a:pt x="1799" y="2539"/>
                    <a:pt x="1640" y="2525"/>
                    <a:pt x="1491" y="2502"/>
                  </a:cubicBezTo>
                  <a:cubicBezTo>
                    <a:pt x="1107" y="2445"/>
                    <a:pt x="812" y="2279"/>
                    <a:pt x="622" y="2094"/>
                  </a:cubicBezTo>
                  <a:cubicBezTo>
                    <a:pt x="429" y="1908"/>
                    <a:pt x="347" y="1704"/>
                    <a:pt x="301" y="1569"/>
                  </a:cubicBezTo>
                  <a:cubicBezTo>
                    <a:pt x="279" y="1500"/>
                    <a:pt x="269" y="1447"/>
                    <a:pt x="262" y="1412"/>
                  </a:cubicBezTo>
                  <a:cubicBezTo>
                    <a:pt x="258" y="1378"/>
                    <a:pt x="255" y="1359"/>
                    <a:pt x="255" y="1359"/>
                  </a:cubicBezTo>
                  <a:lnTo>
                    <a:pt x="254" y="1350"/>
                  </a:lnTo>
                  <a:cubicBezTo>
                    <a:pt x="245" y="1289"/>
                    <a:pt x="193" y="1243"/>
                    <a:pt x="131" y="1243"/>
                  </a:cubicBezTo>
                  <a:cubicBezTo>
                    <a:pt x="127" y="1243"/>
                    <a:pt x="123" y="1243"/>
                    <a:pt x="120" y="1243"/>
                  </a:cubicBezTo>
                  <a:cubicBezTo>
                    <a:pt x="52" y="1249"/>
                    <a:pt x="0" y="1310"/>
                    <a:pt x="8" y="1378"/>
                  </a:cubicBezTo>
                  <a:cubicBezTo>
                    <a:pt x="8" y="1378"/>
                    <a:pt x="10" y="1402"/>
                    <a:pt x="14" y="1449"/>
                  </a:cubicBezTo>
                  <a:cubicBezTo>
                    <a:pt x="20" y="1494"/>
                    <a:pt x="31" y="1561"/>
                    <a:pt x="55" y="1645"/>
                  </a:cubicBezTo>
                  <a:cubicBezTo>
                    <a:pt x="103" y="1808"/>
                    <a:pt x="192" y="2057"/>
                    <a:pt x="418" y="2294"/>
                  </a:cubicBezTo>
                  <a:cubicBezTo>
                    <a:pt x="641" y="2533"/>
                    <a:pt x="997" y="2744"/>
                    <a:pt x="1430" y="2826"/>
                  </a:cubicBezTo>
                  <a:cubicBezTo>
                    <a:pt x="1628" y="2866"/>
                    <a:pt x="1844" y="2892"/>
                    <a:pt x="2072" y="2892"/>
                  </a:cubicBezTo>
                  <a:cubicBezTo>
                    <a:pt x="2332" y="2892"/>
                    <a:pt x="2606" y="2858"/>
                    <a:pt x="2884" y="2773"/>
                  </a:cubicBezTo>
                  <a:cubicBezTo>
                    <a:pt x="3162" y="2690"/>
                    <a:pt x="3443" y="2567"/>
                    <a:pt x="3709" y="2398"/>
                  </a:cubicBezTo>
                  <a:lnTo>
                    <a:pt x="3709" y="2398"/>
                  </a:lnTo>
                  <a:cubicBezTo>
                    <a:pt x="3985" y="2916"/>
                    <a:pt x="4445" y="3351"/>
                    <a:pt x="5003" y="3569"/>
                  </a:cubicBezTo>
                  <a:cubicBezTo>
                    <a:pt x="5339" y="3705"/>
                    <a:pt x="5726" y="3773"/>
                    <a:pt x="6065" y="3784"/>
                  </a:cubicBezTo>
                  <a:cubicBezTo>
                    <a:pt x="6103" y="3786"/>
                    <a:pt x="6140" y="3786"/>
                    <a:pt x="6178" y="3786"/>
                  </a:cubicBezTo>
                  <a:cubicBezTo>
                    <a:pt x="6514" y="3786"/>
                    <a:pt x="6839" y="3731"/>
                    <a:pt x="7151" y="3609"/>
                  </a:cubicBezTo>
                  <a:cubicBezTo>
                    <a:pt x="7544" y="3453"/>
                    <a:pt x="7875" y="3190"/>
                    <a:pt x="8127" y="2873"/>
                  </a:cubicBezTo>
                  <a:lnTo>
                    <a:pt x="8127" y="2873"/>
                  </a:lnTo>
                  <a:cubicBezTo>
                    <a:pt x="8312" y="3033"/>
                    <a:pt x="8516" y="3152"/>
                    <a:pt x="8717" y="3228"/>
                  </a:cubicBezTo>
                  <a:cubicBezTo>
                    <a:pt x="9045" y="3347"/>
                    <a:pt x="9353" y="3384"/>
                    <a:pt x="9618" y="3384"/>
                  </a:cubicBezTo>
                  <a:cubicBezTo>
                    <a:pt x="9693" y="3384"/>
                    <a:pt x="9765" y="3381"/>
                    <a:pt x="9833" y="3376"/>
                  </a:cubicBezTo>
                  <a:cubicBezTo>
                    <a:pt x="10141" y="3353"/>
                    <a:pt x="10376" y="3303"/>
                    <a:pt x="10535" y="3264"/>
                  </a:cubicBezTo>
                  <a:cubicBezTo>
                    <a:pt x="10693" y="3222"/>
                    <a:pt x="10776" y="3199"/>
                    <a:pt x="10776" y="3199"/>
                  </a:cubicBezTo>
                  <a:cubicBezTo>
                    <a:pt x="10840" y="3184"/>
                    <a:pt x="10881" y="3119"/>
                    <a:pt x="10866" y="3053"/>
                  </a:cubicBezTo>
                  <a:cubicBezTo>
                    <a:pt x="10853" y="2994"/>
                    <a:pt x="10802" y="2955"/>
                    <a:pt x="10746" y="2955"/>
                  </a:cubicBezTo>
                  <a:cubicBezTo>
                    <a:pt x="10737" y="2955"/>
                    <a:pt x="10728" y="2956"/>
                    <a:pt x="10719" y="2958"/>
                  </a:cubicBezTo>
                  <a:lnTo>
                    <a:pt x="10710" y="2959"/>
                  </a:lnTo>
                  <a:cubicBezTo>
                    <a:pt x="10710" y="2959"/>
                    <a:pt x="10631" y="2978"/>
                    <a:pt x="10479" y="3010"/>
                  </a:cubicBezTo>
                  <a:cubicBezTo>
                    <a:pt x="10328" y="3043"/>
                    <a:pt x="10104" y="3079"/>
                    <a:pt x="9821" y="3090"/>
                  </a:cubicBezTo>
                  <a:cubicBezTo>
                    <a:pt x="9792" y="3091"/>
                    <a:pt x="9762" y="3091"/>
                    <a:pt x="9732" y="3091"/>
                  </a:cubicBezTo>
                  <a:cubicBezTo>
                    <a:pt x="9467" y="3091"/>
                    <a:pt x="9156" y="3052"/>
                    <a:pt x="8842" y="2921"/>
                  </a:cubicBezTo>
                  <a:cubicBezTo>
                    <a:pt x="8662" y="2845"/>
                    <a:pt x="8486" y="2729"/>
                    <a:pt x="8331" y="2577"/>
                  </a:cubicBezTo>
                  <a:lnTo>
                    <a:pt x="8331" y="2577"/>
                  </a:lnTo>
                  <a:cubicBezTo>
                    <a:pt x="8427" y="2416"/>
                    <a:pt x="8504" y="2247"/>
                    <a:pt x="8561" y="2075"/>
                  </a:cubicBezTo>
                  <a:cubicBezTo>
                    <a:pt x="8672" y="1749"/>
                    <a:pt x="8725" y="1405"/>
                    <a:pt x="8676" y="1052"/>
                  </a:cubicBezTo>
                  <a:cubicBezTo>
                    <a:pt x="8646" y="879"/>
                    <a:pt x="8593" y="691"/>
                    <a:pt x="8441" y="527"/>
                  </a:cubicBezTo>
                  <a:cubicBezTo>
                    <a:pt x="8358" y="449"/>
                    <a:pt x="8250" y="380"/>
                    <a:pt x="8132" y="367"/>
                  </a:cubicBezTo>
                  <a:cubicBezTo>
                    <a:pt x="8106" y="365"/>
                    <a:pt x="8126" y="360"/>
                    <a:pt x="8064" y="359"/>
                  </a:cubicBezTo>
                  <a:lnTo>
                    <a:pt x="8036" y="360"/>
                  </a:lnTo>
                  <a:cubicBezTo>
                    <a:pt x="8015" y="361"/>
                    <a:pt x="8007" y="359"/>
                    <a:pt x="7975" y="365"/>
                  </a:cubicBezTo>
                  <a:cubicBezTo>
                    <a:pt x="7900" y="377"/>
                    <a:pt x="7824" y="403"/>
                    <a:pt x="7782" y="435"/>
                  </a:cubicBezTo>
                  <a:cubicBezTo>
                    <a:pt x="7578" y="566"/>
                    <a:pt x="7513" y="752"/>
                    <a:pt x="7468" y="910"/>
                  </a:cubicBezTo>
                  <a:cubicBezTo>
                    <a:pt x="7424" y="1072"/>
                    <a:pt x="7416" y="1230"/>
                    <a:pt x="7422" y="1381"/>
                  </a:cubicBezTo>
                  <a:cubicBezTo>
                    <a:pt x="7433" y="1686"/>
                    <a:pt x="7515" y="1968"/>
                    <a:pt x="7631" y="2220"/>
                  </a:cubicBezTo>
                  <a:cubicBezTo>
                    <a:pt x="7685" y="2335"/>
                    <a:pt x="7748" y="2440"/>
                    <a:pt x="7819" y="2538"/>
                  </a:cubicBezTo>
                  <a:lnTo>
                    <a:pt x="7819" y="2538"/>
                  </a:lnTo>
                  <a:cubicBezTo>
                    <a:pt x="7604" y="2821"/>
                    <a:pt x="7319" y="3052"/>
                    <a:pt x="6982" y="3183"/>
                  </a:cubicBezTo>
                  <a:cubicBezTo>
                    <a:pt x="6737" y="3276"/>
                    <a:pt x="6461" y="3322"/>
                    <a:pt x="6193" y="3322"/>
                  </a:cubicBezTo>
                  <a:cubicBezTo>
                    <a:pt x="6160" y="3322"/>
                    <a:pt x="6127" y="3321"/>
                    <a:pt x="6094" y="3319"/>
                  </a:cubicBezTo>
                  <a:cubicBezTo>
                    <a:pt x="5760" y="3304"/>
                    <a:pt x="5472" y="3246"/>
                    <a:pt x="5180" y="3130"/>
                  </a:cubicBezTo>
                  <a:cubicBezTo>
                    <a:pt x="4701" y="2940"/>
                    <a:pt x="4312" y="2572"/>
                    <a:pt x="4083" y="2118"/>
                  </a:cubicBezTo>
                  <a:lnTo>
                    <a:pt x="4083" y="2118"/>
                  </a:lnTo>
                  <a:cubicBezTo>
                    <a:pt x="4176" y="2037"/>
                    <a:pt x="4265" y="1949"/>
                    <a:pt x="4349" y="1855"/>
                  </a:cubicBezTo>
                  <a:cubicBezTo>
                    <a:pt x="4554" y="1616"/>
                    <a:pt x="4748" y="1331"/>
                    <a:pt x="4795" y="950"/>
                  </a:cubicBezTo>
                  <a:cubicBezTo>
                    <a:pt x="4816" y="762"/>
                    <a:pt x="4781" y="539"/>
                    <a:pt x="4657" y="365"/>
                  </a:cubicBezTo>
                  <a:cubicBezTo>
                    <a:pt x="4598" y="277"/>
                    <a:pt x="4524" y="201"/>
                    <a:pt x="4443" y="143"/>
                  </a:cubicBezTo>
                  <a:lnTo>
                    <a:pt x="4413" y="121"/>
                  </a:lnTo>
                  <a:lnTo>
                    <a:pt x="4405" y="116"/>
                  </a:lnTo>
                  <a:lnTo>
                    <a:pt x="4381" y="101"/>
                  </a:lnTo>
                  <a:lnTo>
                    <a:pt x="4367" y="95"/>
                  </a:lnTo>
                  <a:lnTo>
                    <a:pt x="4315" y="67"/>
                  </a:lnTo>
                  <a:cubicBezTo>
                    <a:pt x="4283" y="48"/>
                    <a:pt x="4189" y="15"/>
                    <a:pt x="4128" y="6"/>
                  </a:cubicBezTo>
                  <a:cubicBezTo>
                    <a:pt x="4105" y="2"/>
                    <a:pt x="4082" y="1"/>
                    <a:pt x="4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734375" y="2034200"/>
              <a:ext cx="316750" cy="95125"/>
            </a:xfrm>
            <a:custGeom>
              <a:avLst/>
              <a:gdLst/>
              <a:ahLst/>
              <a:cxnLst/>
              <a:rect l="l" t="t" r="r" b="b"/>
              <a:pathLst>
                <a:path w="12670" h="3805" extrusionOk="0">
                  <a:moveTo>
                    <a:pt x="7929" y="440"/>
                  </a:moveTo>
                  <a:cubicBezTo>
                    <a:pt x="7933" y="440"/>
                    <a:pt x="7935" y="440"/>
                    <a:pt x="7938" y="441"/>
                  </a:cubicBezTo>
                  <a:cubicBezTo>
                    <a:pt x="7969" y="444"/>
                    <a:pt x="7985" y="451"/>
                    <a:pt x="8016" y="495"/>
                  </a:cubicBezTo>
                  <a:cubicBezTo>
                    <a:pt x="8076" y="582"/>
                    <a:pt x="8111" y="756"/>
                    <a:pt x="8107" y="927"/>
                  </a:cubicBezTo>
                  <a:cubicBezTo>
                    <a:pt x="8107" y="1101"/>
                    <a:pt x="8080" y="1282"/>
                    <a:pt x="8034" y="1460"/>
                  </a:cubicBezTo>
                  <a:cubicBezTo>
                    <a:pt x="8021" y="1508"/>
                    <a:pt x="8008" y="1556"/>
                    <a:pt x="7993" y="1604"/>
                  </a:cubicBezTo>
                  <a:lnTo>
                    <a:pt x="7993" y="1604"/>
                  </a:lnTo>
                  <a:cubicBezTo>
                    <a:pt x="7835" y="1359"/>
                    <a:pt x="7719" y="1071"/>
                    <a:pt x="7708" y="796"/>
                  </a:cubicBezTo>
                  <a:cubicBezTo>
                    <a:pt x="7704" y="647"/>
                    <a:pt x="7745" y="514"/>
                    <a:pt x="7812" y="476"/>
                  </a:cubicBezTo>
                  <a:cubicBezTo>
                    <a:pt x="7817" y="466"/>
                    <a:pt x="7897" y="440"/>
                    <a:pt x="7929" y="440"/>
                  </a:cubicBezTo>
                  <a:close/>
                  <a:moveTo>
                    <a:pt x="3851" y="815"/>
                  </a:moveTo>
                  <a:cubicBezTo>
                    <a:pt x="3851" y="817"/>
                    <a:pt x="3871" y="817"/>
                    <a:pt x="3870" y="817"/>
                  </a:cubicBezTo>
                  <a:cubicBezTo>
                    <a:pt x="3924" y="819"/>
                    <a:pt x="4008" y="921"/>
                    <a:pt x="4039" y="1080"/>
                  </a:cubicBezTo>
                  <a:cubicBezTo>
                    <a:pt x="4093" y="1395"/>
                    <a:pt x="4056" y="1735"/>
                    <a:pt x="3952" y="2053"/>
                  </a:cubicBezTo>
                  <a:lnTo>
                    <a:pt x="3952" y="2053"/>
                  </a:lnTo>
                  <a:cubicBezTo>
                    <a:pt x="3943" y="2035"/>
                    <a:pt x="3935" y="2018"/>
                    <a:pt x="3926" y="2000"/>
                  </a:cubicBezTo>
                  <a:cubicBezTo>
                    <a:pt x="3769" y="1669"/>
                    <a:pt x="3659" y="1272"/>
                    <a:pt x="3716" y="977"/>
                  </a:cubicBezTo>
                  <a:cubicBezTo>
                    <a:pt x="3731" y="908"/>
                    <a:pt x="3758" y="854"/>
                    <a:pt x="3780" y="837"/>
                  </a:cubicBezTo>
                  <a:cubicBezTo>
                    <a:pt x="3799" y="825"/>
                    <a:pt x="3794" y="831"/>
                    <a:pt x="3792" y="822"/>
                  </a:cubicBezTo>
                  <a:lnTo>
                    <a:pt x="3851" y="815"/>
                  </a:lnTo>
                  <a:close/>
                  <a:moveTo>
                    <a:pt x="7953" y="1"/>
                  </a:moveTo>
                  <a:cubicBezTo>
                    <a:pt x="7798" y="1"/>
                    <a:pt x="7702" y="26"/>
                    <a:pt x="7557" y="119"/>
                  </a:cubicBezTo>
                  <a:cubicBezTo>
                    <a:pt x="7301" y="308"/>
                    <a:pt x="7269" y="600"/>
                    <a:pt x="7275" y="811"/>
                  </a:cubicBezTo>
                  <a:cubicBezTo>
                    <a:pt x="7305" y="1254"/>
                    <a:pt x="7490" y="1617"/>
                    <a:pt x="7715" y="1929"/>
                  </a:cubicBezTo>
                  <a:cubicBezTo>
                    <a:pt x="7746" y="1971"/>
                    <a:pt x="7777" y="2012"/>
                    <a:pt x="7810" y="2052"/>
                  </a:cubicBezTo>
                  <a:lnTo>
                    <a:pt x="7810" y="2052"/>
                  </a:lnTo>
                  <a:cubicBezTo>
                    <a:pt x="7737" y="2196"/>
                    <a:pt x="7651" y="2334"/>
                    <a:pt x="7552" y="2462"/>
                  </a:cubicBezTo>
                  <a:cubicBezTo>
                    <a:pt x="7160" y="3005"/>
                    <a:pt x="6516" y="3335"/>
                    <a:pt x="5854" y="3335"/>
                  </a:cubicBezTo>
                  <a:cubicBezTo>
                    <a:pt x="5773" y="3335"/>
                    <a:pt x="5691" y="3330"/>
                    <a:pt x="5610" y="3320"/>
                  </a:cubicBezTo>
                  <a:cubicBezTo>
                    <a:pt x="5061" y="3264"/>
                    <a:pt x="4575" y="2937"/>
                    <a:pt x="4231" y="2494"/>
                  </a:cubicBezTo>
                  <a:lnTo>
                    <a:pt x="4231" y="2494"/>
                  </a:lnTo>
                  <a:cubicBezTo>
                    <a:pt x="4273" y="2406"/>
                    <a:pt x="4311" y="2315"/>
                    <a:pt x="4344" y="2221"/>
                  </a:cubicBezTo>
                  <a:cubicBezTo>
                    <a:pt x="4476" y="1841"/>
                    <a:pt x="4556" y="1430"/>
                    <a:pt x="4469" y="979"/>
                  </a:cubicBezTo>
                  <a:cubicBezTo>
                    <a:pt x="4442" y="866"/>
                    <a:pt x="4407" y="749"/>
                    <a:pt x="4328" y="633"/>
                  </a:cubicBezTo>
                  <a:cubicBezTo>
                    <a:pt x="4253" y="519"/>
                    <a:pt x="4115" y="404"/>
                    <a:pt x="3951" y="376"/>
                  </a:cubicBezTo>
                  <a:cubicBezTo>
                    <a:pt x="3910" y="373"/>
                    <a:pt x="3897" y="366"/>
                    <a:pt x="3847" y="366"/>
                  </a:cubicBezTo>
                  <a:cubicBezTo>
                    <a:pt x="3836" y="366"/>
                    <a:pt x="3824" y="366"/>
                    <a:pt x="3809" y="367"/>
                  </a:cubicBezTo>
                  <a:lnTo>
                    <a:pt x="3736" y="376"/>
                  </a:lnTo>
                  <a:cubicBezTo>
                    <a:pt x="3638" y="396"/>
                    <a:pt x="3544" y="444"/>
                    <a:pt x="3485" y="496"/>
                  </a:cubicBezTo>
                  <a:cubicBezTo>
                    <a:pt x="3356" y="611"/>
                    <a:pt x="3306" y="753"/>
                    <a:pt x="3277" y="877"/>
                  </a:cubicBezTo>
                  <a:cubicBezTo>
                    <a:pt x="3191" y="1374"/>
                    <a:pt x="3337" y="1792"/>
                    <a:pt x="3514" y="2193"/>
                  </a:cubicBezTo>
                  <a:cubicBezTo>
                    <a:pt x="3574" y="2319"/>
                    <a:pt x="3642" y="2443"/>
                    <a:pt x="3718" y="2562"/>
                  </a:cubicBezTo>
                  <a:lnTo>
                    <a:pt x="3718" y="2562"/>
                  </a:lnTo>
                  <a:cubicBezTo>
                    <a:pt x="3634" y="2699"/>
                    <a:pt x="3537" y="2825"/>
                    <a:pt x="3431" y="2932"/>
                  </a:cubicBezTo>
                  <a:cubicBezTo>
                    <a:pt x="3205" y="3158"/>
                    <a:pt x="2930" y="3311"/>
                    <a:pt x="2637" y="3376"/>
                  </a:cubicBezTo>
                  <a:cubicBezTo>
                    <a:pt x="2511" y="3404"/>
                    <a:pt x="2382" y="3416"/>
                    <a:pt x="2254" y="3416"/>
                  </a:cubicBezTo>
                  <a:cubicBezTo>
                    <a:pt x="2088" y="3416"/>
                    <a:pt x="1921" y="3395"/>
                    <a:pt x="1759" y="3360"/>
                  </a:cubicBezTo>
                  <a:cubicBezTo>
                    <a:pt x="1188" y="3246"/>
                    <a:pt x="751" y="2917"/>
                    <a:pt x="544" y="2504"/>
                  </a:cubicBezTo>
                  <a:cubicBezTo>
                    <a:pt x="333" y="2090"/>
                    <a:pt x="296" y="1656"/>
                    <a:pt x="301" y="1311"/>
                  </a:cubicBezTo>
                  <a:cubicBezTo>
                    <a:pt x="307" y="961"/>
                    <a:pt x="354" y="686"/>
                    <a:pt x="393" y="503"/>
                  </a:cubicBezTo>
                  <a:cubicBezTo>
                    <a:pt x="431" y="316"/>
                    <a:pt x="460" y="225"/>
                    <a:pt x="460" y="225"/>
                  </a:cubicBezTo>
                  <a:cubicBezTo>
                    <a:pt x="479" y="161"/>
                    <a:pt x="446" y="93"/>
                    <a:pt x="379" y="68"/>
                  </a:cubicBezTo>
                  <a:cubicBezTo>
                    <a:pt x="365" y="63"/>
                    <a:pt x="351" y="60"/>
                    <a:pt x="337" y="60"/>
                  </a:cubicBezTo>
                  <a:cubicBezTo>
                    <a:pt x="286" y="60"/>
                    <a:pt x="238" y="92"/>
                    <a:pt x="221" y="143"/>
                  </a:cubicBezTo>
                  <a:lnTo>
                    <a:pt x="219" y="146"/>
                  </a:lnTo>
                  <a:cubicBezTo>
                    <a:pt x="219" y="146"/>
                    <a:pt x="184" y="251"/>
                    <a:pt x="137" y="444"/>
                  </a:cubicBezTo>
                  <a:cubicBezTo>
                    <a:pt x="91" y="637"/>
                    <a:pt x="32" y="925"/>
                    <a:pt x="13" y="1300"/>
                  </a:cubicBezTo>
                  <a:cubicBezTo>
                    <a:pt x="1" y="1671"/>
                    <a:pt x="17" y="2147"/>
                    <a:pt x="251" y="2646"/>
                  </a:cubicBezTo>
                  <a:cubicBezTo>
                    <a:pt x="372" y="2891"/>
                    <a:pt x="556" y="3134"/>
                    <a:pt x="802" y="3324"/>
                  </a:cubicBezTo>
                  <a:cubicBezTo>
                    <a:pt x="1049" y="3515"/>
                    <a:pt x="1353" y="3642"/>
                    <a:pt x="1675" y="3719"/>
                  </a:cubicBezTo>
                  <a:cubicBezTo>
                    <a:pt x="1867" y="3764"/>
                    <a:pt x="2075" y="3793"/>
                    <a:pt x="2290" y="3793"/>
                  </a:cubicBezTo>
                  <a:cubicBezTo>
                    <a:pt x="2429" y="3793"/>
                    <a:pt x="2572" y="3781"/>
                    <a:pt x="2715" y="3752"/>
                  </a:cubicBezTo>
                  <a:cubicBezTo>
                    <a:pt x="3080" y="3678"/>
                    <a:pt x="3434" y="3492"/>
                    <a:pt x="3716" y="3219"/>
                  </a:cubicBezTo>
                  <a:cubicBezTo>
                    <a:pt x="3812" y="3125"/>
                    <a:pt x="3900" y="3022"/>
                    <a:pt x="3980" y="2913"/>
                  </a:cubicBezTo>
                  <a:lnTo>
                    <a:pt x="3980" y="2913"/>
                  </a:lnTo>
                  <a:cubicBezTo>
                    <a:pt x="4081" y="3031"/>
                    <a:pt x="4192" y="3141"/>
                    <a:pt x="4314" y="3241"/>
                  </a:cubicBezTo>
                  <a:cubicBezTo>
                    <a:pt x="4659" y="3529"/>
                    <a:pt x="5094" y="3736"/>
                    <a:pt x="5552" y="3787"/>
                  </a:cubicBezTo>
                  <a:cubicBezTo>
                    <a:pt x="5648" y="3799"/>
                    <a:pt x="5744" y="3804"/>
                    <a:pt x="5839" y="3804"/>
                  </a:cubicBezTo>
                  <a:cubicBezTo>
                    <a:pt x="6656" y="3804"/>
                    <a:pt x="7458" y="3381"/>
                    <a:pt x="7916" y="2737"/>
                  </a:cubicBezTo>
                  <a:cubicBezTo>
                    <a:pt x="8000" y="2625"/>
                    <a:pt x="8076" y="2508"/>
                    <a:pt x="8144" y="2387"/>
                  </a:cubicBezTo>
                  <a:lnTo>
                    <a:pt x="8144" y="2387"/>
                  </a:lnTo>
                  <a:cubicBezTo>
                    <a:pt x="8558" y="2732"/>
                    <a:pt x="9063" y="2933"/>
                    <a:pt x="9546" y="2970"/>
                  </a:cubicBezTo>
                  <a:cubicBezTo>
                    <a:pt x="9624" y="2976"/>
                    <a:pt x="9700" y="2979"/>
                    <a:pt x="9776" y="2979"/>
                  </a:cubicBezTo>
                  <a:cubicBezTo>
                    <a:pt x="9863" y="2979"/>
                    <a:pt x="9949" y="2975"/>
                    <a:pt x="10039" y="2965"/>
                  </a:cubicBezTo>
                  <a:cubicBezTo>
                    <a:pt x="10185" y="2948"/>
                    <a:pt x="10330" y="2929"/>
                    <a:pt x="10470" y="2912"/>
                  </a:cubicBezTo>
                  <a:cubicBezTo>
                    <a:pt x="10617" y="2880"/>
                    <a:pt x="10759" y="2847"/>
                    <a:pt x="10897" y="2816"/>
                  </a:cubicBezTo>
                  <a:cubicBezTo>
                    <a:pt x="11031" y="2775"/>
                    <a:pt x="11160" y="2725"/>
                    <a:pt x="11285" y="2682"/>
                  </a:cubicBezTo>
                  <a:cubicBezTo>
                    <a:pt x="11780" y="2485"/>
                    <a:pt x="12153" y="2152"/>
                    <a:pt x="12360" y="1823"/>
                  </a:cubicBezTo>
                  <a:cubicBezTo>
                    <a:pt x="12571" y="1491"/>
                    <a:pt x="12635" y="1184"/>
                    <a:pt x="12657" y="979"/>
                  </a:cubicBezTo>
                  <a:cubicBezTo>
                    <a:pt x="12668" y="877"/>
                    <a:pt x="12670" y="796"/>
                    <a:pt x="12668" y="742"/>
                  </a:cubicBezTo>
                  <a:cubicBezTo>
                    <a:pt x="12665" y="684"/>
                    <a:pt x="12663" y="654"/>
                    <a:pt x="12663" y="654"/>
                  </a:cubicBezTo>
                  <a:cubicBezTo>
                    <a:pt x="12656" y="591"/>
                    <a:pt x="12602" y="544"/>
                    <a:pt x="12539" y="544"/>
                  </a:cubicBezTo>
                  <a:cubicBezTo>
                    <a:pt x="12535" y="544"/>
                    <a:pt x="12530" y="544"/>
                    <a:pt x="12526" y="544"/>
                  </a:cubicBezTo>
                  <a:cubicBezTo>
                    <a:pt x="12458" y="552"/>
                    <a:pt x="12409" y="613"/>
                    <a:pt x="12416" y="681"/>
                  </a:cubicBezTo>
                  <a:cubicBezTo>
                    <a:pt x="12416" y="681"/>
                    <a:pt x="12416" y="681"/>
                    <a:pt x="12416" y="681"/>
                  </a:cubicBezTo>
                  <a:lnTo>
                    <a:pt x="12416" y="681"/>
                  </a:lnTo>
                  <a:cubicBezTo>
                    <a:pt x="12416" y="681"/>
                    <a:pt x="12426" y="776"/>
                    <a:pt x="12401" y="949"/>
                  </a:cubicBezTo>
                  <a:cubicBezTo>
                    <a:pt x="12378" y="1125"/>
                    <a:pt x="12310" y="1391"/>
                    <a:pt x="12121" y="1666"/>
                  </a:cubicBezTo>
                  <a:cubicBezTo>
                    <a:pt x="11933" y="1938"/>
                    <a:pt x="11612" y="2212"/>
                    <a:pt x="11162" y="2374"/>
                  </a:cubicBezTo>
                  <a:cubicBezTo>
                    <a:pt x="11048" y="2409"/>
                    <a:pt x="10931" y="2450"/>
                    <a:pt x="10810" y="2483"/>
                  </a:cubicBezTo>
                  <a:cubicBezTo>
                    <a:pt x="10686" y="2508"/>
                    <a:pt x="10559" y="2533"/>
                    <a:pt x="10429" y="2557"/>
                  </a:cubicBezTo>
                  <a:cubicBezTo>
                    <a:pt x="10289" y="2571"/>
                    <a:pt x="10143" y="2586"/>
                    <a:pt x="9996" y="2602"/>
                  </a:cubicBezTo>
                  <a:cubicBezTo>
                    <a:pt x="9941" y="2606"/>
                    <a:pt x="9881" y="2609"/>
                    <a:pt x="9820" y="2609"/>
                  </a:cubicBezTo>
                  <a:cubicBezTo>
                    <a:pt x="9741" y="2609"/>
                    <a:pt x="9659" y="2605"/>
                    <a:pt x="9580" y="2597"/>
                  </a:cubicBezTo>
                  <a:cubicBezTo>
                    <a:pt x="9138" y="2555"/>
                    <a:pt x="8682" y="2353"/>
                    <a:pt x="8325" y="2010"/>
                  </a:cubicBezTo>
                  <a:lnTo>
                    <a:pt x="8325" y="2010"/>
                  </a:lnTo>
                  <a:cubicBezTo>
                    <a:pt x="8383" y="1866"/>
                    <a:pt x="8431" y="1718"/>
                    <a:pt x="8469" y="1568"/>
                  </a:cubicBezTo>
                  <a:cubicBezTo>
                    <a:pt x="8520" y="1360"/>
                    <a:pt x="8553" y="1146"/>
                    <a:pt x="8553" y="926"/>
                  </a:cubicBezTo>
                  <a:cubicBezTo>
                    <a:pt x="8548" y="707"/>
                    <a:pt x="8530" y="473"/>
                    <a:pt x="8373" y="236"/>
                  </a:cubicBezTo>
                  <a:cubicBezTo>
                    <a:pt x="8299" y="119"/>
                    <a:pt x="8137" y="7"/>
                    <a:pt x="7973" y="1"/>
                  </a:cubicBezTo>
                  <a:cubicBezTo>
                    <a:pt x="7966" y="1"/>
                    <a:pt x="7960" y="1"/>
                    <a:pt x="79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8197000" y="1344575"/>
              <a:ext cx="196400" cy="238425"/>
            </a:xfrm>
            <a:custGeom>
              <a:avLst/>
              <a:gdLst/>
              <a:ahLst/>
              <a:cxnLst/>
              <a:rect l="l" t="t" r="r" b="b"/>
              <a:pathLst>
                <a:path w="7856" h="9537" extrusionOk="0">
                  <a:moveTo>
                    <a:pt x="7049" y="0"/>
                  </a:moveTo>
                  <a:cubicBezTo>
                    <a:pt x="7006" y="0"/>
                    <a:pt x="6962" y="12"/>
                    <a:pt x="6923" y="37"/>
                  </a:cubicBezTo>
                  <a:cubicBezTo>
                    <a:pt x="6811" y="106"/>
                    <a:pt x="6779" y="252"/>
                    <a:pt x="6850" y="362"/>
                  </a:cubicBezTo>
                  <a:cubicBezTo>
                    <a:pt x="7237" y="972"/>
                    <a:pt x="7369" y="1505"/>
                    <a:pt x="7253" y="1993"/>
                  </a:cubicBezTo>
                  <a:cubicBezTo>
                    <a:pt x="7044" y="2880"/>
                    <a:pt x="6024" y="3490"/>
                    <a:pt x="5205" y="3980"/>
                  </a:cubicBezTo>
                  <a:cubicBezTo>
                    <a:pt x="4815" y="4212"/>
                    <a:pt x="4480" y="4414"/>
                    <a:pt x="4249" y="4625"/>
                  </a:cubicBezTo>
                  <a:cubicBezTo>
                    <a:pt x="3728" y="5100"/>
                    <a:pt x="3613" y="5779"/>
                    <a:pt x="3491" y="6499"/>
                  </a:cubicBezTo>
                  <a:cubicBezTo>
                    <a:pt x="3367" y="7228"/>
                    <a:pt x="3241" y="7982"/>
                    <a:pt x="2675" y="8590"/>
                  </a:cubicBezTo>
                  <a:cubicBezTo>
                    <a:pt x="2315" y="8976"/>
                    <a:pt x="1666" y="9067"/>
                    <a:pt x="1137" y="9067"/>
                  </a:cubicBezTo>
                  <a:cubicBezTo>
                    <a:pt x="677" y="9067"/>
                    <a:pt x="308" y="8998"/>
                    <a:pt x="300" y="8997"/>
                  </a:cubicBezTo>
                  <a:cubicBezTo>
                    <a:pt x="285" y="8994"/>
                    <a:pt x="270" y="8992"/>
                    <a:pt x="255" y="8992"/>
                  </a:cubicBezTo>
                  <a:cubicBezTo>
                    <a:pt x="146" y="8992"/>
                    <a:pt x="47" y="9070"/>
                    <a:pt x="25" y="9184"/>
                  </a:cubicBezTo>
                  <a:cubicBezTo>
                    <a:pt x="1" y="9311"/>
                    <a:pt x="84" y="9434"/>
                    <a:pt x="212" y="9458"/>
                  </a:cubicBezTo>
                  <a:cubicBezTo>
                    <a:pt x="247" y="9466"/>
                    <a:pt x="631" y="9537"/>
                    <a:pt x="1124" y="9537"/>
                  </a:cubicBezTo>
                  <a:cubicBezTo>
                    <a:pt x="1748" y="9537"/>
                    <a:pt x="2546" y="9421"/>
                    <a:pt x="3018" y="8912"/>
                  </a:cubicBezTo>
                  <a:cubicBezTo>
                    <a:pt x="3681" y="8199"/>
                    <a:pt x="3826" y="7339"/>
                    <a:pt x="3955" y="6579"/>
                  </a:cubicBezTo>
                  <a:cubicBezTo>
                    <a:pt x="4067" y="5914"/>
                    <a:pt x="4164" y="5341"/>
                    <a:pt x="4565" y="4974"/>
                  </a:cubicBezTo>
                  <a:cubicBezTo>
                    <a:pt x="4761" y="4795"/>
                    <a:pt x="5092" y="4594"/>
                    <a:pt x="5445" y="4384"/>
                  </a:cubicBezTo>
                  <a:cubicBezTo>
                    <a:pt x="6341" y="3849"/>
                    <a:pt x="7456" y="3183"/>
                    <a:pt x="7712" y="2102"/>
                  </a:cubicBezTo>
                  <a:cubicBezTo>
                    <a:pt x="7856" y="1491"/>
                    <a:pt x="7699" y="821"/>
                    <a:pt x="7248" y="110"/>
                  </a:cubicBezTo>
                  <a:cubicBezTo>
                    <a:pt x="7203" y="39"/>
                    <a:pt x="7127" y="0"/>
                    <a:pt x="7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8306600" y="1247200"/>
              <a:ext cx="93125" cy="112100"/>
            </a:xfrm>
            <a:custGeom>
              <a:avLst/>
              <a:gdLst/>
              <a:ahLst/>
              <a:cxnLst/>
              <a:rect l="l" t="t" r="r" b="b"/>
              <a:pathLst>
                <a:path w="3725" h="4484" extrusionOk="0">
                  <a:moveTo>
                    <a:pt x="1934" y="0"/>
                  </a:moveTo>
                  <a:cubicBezTo>
                    <a:pt x="1829" y="0"/>
                    <a:pt x="1733" y="45"/>
                    <a:pt x="1658" y="124"/>
                  </a:cubicBezTo>
                  <a:cubicBezTo>
                    <a:pt x="1586" y="198"/>
                    <a:pt x="1403" y="396"/>
                    <a:pt x="1478" y="1428"/>
                  </a:cubicBezTo>
                  <a:cubicBezTo>
                    <a:pt x="1213" y="1033"/>
                    <a:pt x="902" y="663"/>
                    <a:pt x="647" y="615"/>
                  </a:cubicBezTo>
                  <a:cubicBezTo>
                    <a:pt x="621" y="610"/>
                    <a:pt x="596" y="607"/>
                    <a:pt x="571" y="607"/>
                  </a:cubicBezTo>
                  <a:cubicBezTo>
                    <a:pt x="480" y="607"/>
                    <a:pt x="396" y="642"/>
                    <a:pt x="327" y="704"/>
                  </a:cubicBezTo>
                  <a:cubicBezTo>
                    <a:pt x="143" y="872"/>
                    <a:pt x="1" y="1268"/>
                    <a:pt x="739" y="2657"/>
                  </a:cubicBezTo>
                  <a:cubicBezTo>
                    <a:pt x="602" y="2758"/>
                    <a:pt x="515" y="2889"/>
                    <a:pt x="499" y="3045"/>
                  </a:cubicBezTo>
                  <a:cubicBezTo>
                    <a:pt x="464" y="3344"/>
                    <a:pt x="620" y="3679"/>
                    <a:pt x="929" y="3962"/>
                  </a:cubicBezTo>
                  <a:cubicBezTo>
                    <a:pt x="1273" y="4276"/>
                    <a:pt x="1728" y="4465"/>
                    <a:pt x="2161" y="4482"/>
                  </a:cubicBezTo>
                  <a:cubicBezTo>
                    <a:pt x="2185" y="4483"/>
                    <a:pt x="2209" y="4484"/>
                    <a:pt x="2234" y="4484"/>
                  </a:cubicBezTo>
                  <a:cubicBezTo>
                    <a:pt x="2339" y="4484"/>
                    <a:pt x="2444" y="4474"/>
                    <a:pt x="2543" y="4453"/>
                  </a:cubicBezTo>
                  <a:cubicBezTo>
                    <a:pt x="3251" y="4305"/>
                    <a:pt x="3690" y="3060"/>
                    <a:pt x="3716" y="2463"/>
                  </a:cubicBezTo>
                  <a:cubicBezTo>
                    <a:pt x="3725" y="2303"/>
                    <a:pt x="3664" y="2163"/>
                    <a:pt x="3548" y="2068"/>
                  </a:cubicBezTo>
                  <a:cubicBezTo>
                    <a:pt x="3422" y="1965"/>
                    <a:pt x="3258" y="1933"/>
                    <a:pt x="3099" y="1933"/>
                  </a:cubicBezTo>
                  <a:cubicBezTo>
                    <a:pt x="3050" y="1933"/>
                    <a:pt x="3001" y="1936"/>
                    <a:pt x="2954" y="1941"/>
                  </a:cubicBezTo>
                  <a:cubicBezTo>
                    <a:pt x="2796" y="1045"/>
                    <a:pt x="2509" y="70"/>
                    <a:pt x="1987" y="4"/>
                  </a:cubicBezTo>
                  <a:cubicBezTo>
                    <a:pt x="1969" y="1"/>
                    <a:pt x="1951" y="0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8319350" y="1308225"/>
              <a:ext cx="51475" cy="28875"/>
            </a:xfrm>
            <a:custGeom>
              <a:avLst/>
              <a:gdLst/>
              <a:ahLst/>
              <a:cxnLst/>
              <a:rect l="l" t="t" r="r" b="b"/>
              <a:pathLst>
                <a:path w="2059" h="1155" extrusionOk="0">
                  <a:moveTo>
                    <a:pt x="973" y="1"/>
                  </a:moveTo>
                  <a:cubicBezTo>
                    <a:pt x="752" y="1"/>
                    <a:pt x="547" y="46"/>
                    <a:pt x="381" y="111"/>
                  </a:cubicBezTo>
                  <a:cubicBezTo>
                    <a:pt x="295" y="142"/>
                    <a:pt x="222" y="194"/>
                    <a:pt x="165" y="239"/>
                  </a:cubicBezTo>
                  <a:cubicBezTo>
                    <a:pt x="105" y="289"/>
                    <a:pt x="66" y="340"/>
                    <a:pt x="41" y="390"/>
                  </a:cubicBezTo>
                  <a:cubicBezTo>
                    <a:pt x="9" y="434"/>
                    <a:pt x="16" y="482"/>
                    <a:pt x="8" y="508"/>
                  </a:cubicBezTo>
                  <a:cubicBezTo>
                    <a:pt x="4" y="536"/>
                    <a:pt x="1" y="550"/>
                    <a:pt x="1" y="550"/>
                  </a:cubicBezTo>
                  <a:cubicBezTo>
                    <a:pt x="1" y="551"/>
                    <a:pt x="1" y="552"/>
                    <a:pt x="3" y="552"/>
                  </a:cubicBezTo>
                  <a:cubicBezTo>
                    <a:pt x="4" y="552"/>
                    <a:pt x="5" y="551"/>
                    <a:pt x="5" y="550"/>
                  </a:cubicBezTo>
                  <a:cubicBezTo>
                    <a:pt x="5" y="550"/>
                    <a:pt x="11" y="536"/>
                    <a:pt x="22" y="511"/>
                  </a:cubicBezTo>
                  <a:cubicBezTo>
                    <a:pt x="36" y="488"/>
                    <a:pt x="40" y="446"/>
                    <a:pt x="78" y="411"/>
                  </a:cubicBezTo>
                  <a:cubicBezTo>
                    <a:pt x="107" y="372"/>
                    <a:pt x="151" y="335"/>
                    <a:pt x="211" y="301"/>
                  </a:cubicBezTo>
                  <a:cubicBezTo>
                    <a:pt x="269" y="270"/>
                    <a:pt x="338" y="239"/>
                    <a:pt x="421" y="221"/>
                  </a:cubicBezTo>
                  <a:cubicBezTo>
                    <a:pt x="500" y="197"/>
                    <a:pt x="592" y="187"/>
                    <a:pt x="687" y="180"/>
                  </a:cubicBezTo>
                  <a:cubicBezTo>
                    <a:pt x="713" y="179"/>
                    <a:pt x="740" y="178"/>
                    <a:pt x="767" y="178"/>
                  </a:cubicBezTo>
                  <a:cubicBezTo>
                    <a:pt x="838" y="178"/>
                    <a:pt x="911" y="183"/>
                    <a:pt x="987" y="187"/>
                  </a:cubicBezTo>
                  <a:cubicBezTo>
                    <a:pt x="1194" y="204"/>
                    <a:pt x="1419" y="257"/>
                    <a:pt x="1591" y="367"/>
                  </a:cubicBezTo>
                  <a:cubicBezTo>
                    <a:pt x="1671" y="419"/>
                    <a:pt x="1754" y="497"/>
                    <a:pt x="1775" y="547"/>
                  </a:cubicBezTo>
                  <a:cubicBezTo>
                    <a:pt x="1815" y="638"/>
                    <a:pt x="1816" y="728"/>
                    <a:pt x="1786" y="798"/>
                  </a:cubicBezTo>
                  <a:cubicBezTo>
                    <a:pt x="1757" y="902"/>
                    <a:pt x="1623" y="939"/>
                    <a:pt x="1487" y="939"/>
                  </a:cubicBezTo>
                  <a:cubicBezTo>
                    <a:pt x="1456" y="939"/>
                    <a:pt x="1425" y="937"/>
                    <a:pt x="1395" y="934"/>
                  </a:cubicBezTo>
                  <a:cubicBezTo>
                    <a:pt x="1233" y="915"/>
                    <a:pt x="1094" y="884"/>
                    <a:pt x="998" y="855"/>
                  </a:cubicBezTo>
                  <a:cubicBezTo>
                    <a:pt x="902" y="827"/>
                    <a:pt x="848" y="812"/>
                    <a:pt x="848" y="812"/>
                  </a:cubicBezTo>
                  <a:cubicBezTo>
                    <a:pt x="843" y="810"/>
                    <a:pt x="837" y="810"/>
                    <a:pt x="832" y="810"/>
                  </a:cubicBezTo>
                  <a:cubicBezTo>
                    <a:pt x="810" y="810"/>
                    <a:pt x="788" y="820"/>
                    <a:pt x="773" y="843"/>
                  </a:cubicBezTo>
                  <a:cubicBezTo>
                    <a:pt x="755" y="871"/>
                    <a:pt x="763" y="911"/>
                    <a:pt x="794" y="929"/>
                  </a:cubicBezTo>
                  <a:cubicBezTo>
                    <a:pt x="794" y="929"/>
                    <a:pt x="996" y="1062"/>
                    <a:pt x="1363" y="1138"/>
                  </a:cubicBezTo>
                  <a:cubicBezTo>
                    <a:pt x="1421" y="1145"/>
                    <a:pt x="1484" y="1154"/>
                    <a:pt x="1552" y="1154"/>
                  </a:cubicBezTo>
                  <a:cubicBezTo>
                    <a:pt x="1593" y="1154"/>
                    <a:pt x="1637" y="1151"/>
                    <a:pt x="1684" y="1142"/>
                  </a:cubicBezTo>
                  <a:cubicBezTo>
                    <a:pt x="1802" y="1125"/>
                    <a:pt x="1954" y="1032"/>
                    <a:pt x="2003" y="887"/>
                  </a:cubicBezTo>
                  <a:cubicBezTo>
                    <a:pt x="2058" y="755"/>
                    <a:pt x="2046" y="601"/>
                    <a:pt x="1999" y="482"/>
                  </a:cubicBezTo>
                  <a:cubicBezTo>
                    <a:pt x="1931" y="317"/>
                    <a:pt x="1821" y="242"/>
                    <a:pt x="1707" y="170"/>
                  </a:cubicBezTo>
                  <a:cubicBezTo>
                    <a:pt x="1591" y="106"/>
                    <a:pt x="1469" y="70"/>
                    <a:pt x="1350" y="40"/>
                  </a:cubicBezTo>
                  <a:cubicBezTo>
                    <a:pt x="1228" y="17"/>
                    <a:pt x="1110" y="4"/>
                    <a:pt x="995" y="1"/>
                  </a:cubicBezTo>
                  <a:cubicBezTo>
                    <a:pt x="988" y="1"/>
                    <a:pt x="98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9"/>
          <p:cNvGrpSpPr/>
          <p:nvPr/>
        </p:nvGrpSpPr>
        <p:grpSpPr>
          <a:xfrm>
            <a:off x="6481537" y="2537500"/>
            <a:ext cx="1105900" cy="1769050"/>
            <a:chOff x="6624275" y="2647950"/>
            <a:chExt cx="1105900" cy="1769050"/>
          </a:xfrm>
        </p:grpSpPr>
        <p:sp>
          <p:nvSpPr>
            <p:cNvPr id="442" name="Google Shape;442;p29"/>
            <p:cNvSpPr/>
            <p:nvPr/>
          </p:nvSpPr>
          <p:spPr>
            <a:xfrm>
              <a:off x="6931875" y="4246475"/>
              <a:ext cx="35975" cy="139450"/>
            </a:xfrm>
            <a:custGeom>
              <a:avLst/>
              <a:gdLst/>
              <a:ahLst/>
              <a:cxnLst/>
              <a:rect l="l" t="t" r="r" b="b"/>
              <a:pathLst>
                <a:path w="1439" h="5578" extrusionOk="0">
                  <a:moveTo>
                    <a:pt x="1177" y="1"/>
                  </a:moveTo>
                  <a:cubicBezTo>
                    <a:pt x="1072" y="1"/>
                    <a:pt x="976" y="72"/>
                    <a:pt x="949" y="180"/>
                  </a:cubicBezTo>
                  <a:cubicBezTo>
                    <a:pt x="910" y="337"/>
                    <a:pt x="1" y="4008"/>
                    <a:pt x="44" y="5348"/>
                  </a:cubicBezTo>
                  <a:cubicBezTo>
                    <a:pt x="48" y="5476"/>
                    <a:pt x="152" y="5577"/>
                    <a:pt x="279" y="5577"/>
                  </a:cubicBezTo>
                  <a:cubicBezTo>
                    <a:pt x="282" y="5577"/>
                    <a:pt x="284" y="5577"/>
                    <a:pt x="287" y="5575"/>
                  </a:cubicBezTo>
                  <a:cubicBezTo>
                    <a:pt x="418" y="5571"/>
                    <a:pt x="519" y="5461"/>
                    <a:pt x="516" y="5333"/>
                  </a:cubicBezTo>
                  <a:cubicBezTo>
                    <a:pt x="475" y="4058"/>
                    <a:pt x="1399" y="331"/>
                    <a:pt x="1407" y="293"/>
                  </a:cubicBezTo>
                  <a:cubicBezTo>
                    <a:pt x="1438" y="167"/>
                    <a:pt x="1362" y="38"/>
                    <a:pt x="1235" y="8"/>
                  </a:cubicBezTo>
                  <a:cubicBezTo>
                    <a:pt x="1216" y="3"/>
                    <a:pt x="119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6873900" y="4360100"/>
              <a:ext cx="74675" cy="38025"/>
            </a:xfrm>
            <a:custGeom>
              <a:avLst/>
              <a:gdLst/>
              <a:ahLst/>
              <a:cxnLst/>
              <a:rect l="l" t="t" r="r" b="b"/>
              <a:pathLst>
                <a:path w="2987" h="1521" extrusionOk="0">
                  <a:moveTo>
                    <a:pt x="1283" y="1"/>
                  </a:moveTo>
                  <a:cubicBezTo>
                    <a:pt x="600" y="1"/>
                    <a:pt x="145" y="254"/>
                    <a:pt x="36" y="694"/>
                  </a:cubicBezTo>
                  <a:cubicBezTo>
                    <a:pt x="0" y="831"/>
                    <a:pt x="31" y="971"/>
                    <a:pt x="123" y="1090"/>
                  </a:cubicBezTo>
                  <a:cubicBezTo>
                    <a:pt x="443" y="1499"/>
                    <a:pt x="1404" y="1520"/>
                    <a:pt x="1594" y="1520"/>
                  </a:cubicBezTo>
                  <a:cubicBezTo>
                    <a:pt x="1952" y="1520"/>
                    <a:pt x="2799" y="1467"/>
                    <a:pt x="2945" y="975"/>
                  </a:cubicBezTo>
                  <a:cubicBezTo>
                    <a:pt x="2986" y="830"/>
                    <a:pt x="2955" y="679"/>
                    <a:pt x="2857" y="548"/>
                  </a:cubicBezTo>
                  <a:cubicBezTo>
                    <a:pt x="2590" y="193"/>
                    <a:pt x="1847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277250" y="4261225"/>
              <a:ext cx="19050" cy="138225"/>
            </a:xfrm>
            <a:custGeom>
              <a:avLst/>
              <a:gdLst/>
              <a:ahLst/>
              <a:cxnLst/>
              <a:rect l="l" t="t" r="r" b="b"/>
              <a:pathLst>
                <a:path w="762" h="5529" extrusionOk="0">
                  <a:moveTo>
                    <a:pt x="286" y="0"/>
                  </a:moveTo>
                  <a:cubicBezTo>
                    <a:pt x="279" y="0"/>
                    <a:pt x="272" y="0"/>
                    <a:pt x="265" y="1"/>
                  </a:cubicBezTo>
                  <a:cubicBezTo>
                    <a:pt x="136" y="9"/>
                    <a:pt x="37" y="123"/>
                    <a:pt x="46" y="252"/>
                  </a:cubicBezTo>
                  <a:cubicBezTo>
                    <a:pt x="49" y="290"/>
                    <a:pt x="287" y="4027"/>
                    <a:pt x="28" y="5244"/>
                  </a:cubicBezTo>
                  <a:cubicBezTo>
                    <a:pt x="0" y="5371"/>
                    <a:pt x="82" y="5496"/>
                    <a:pt x="209" y="5523"/>
                  </a:cubicBezTo>
                  <a:cubicBezTo>
                    <a:pt x="227" y="5527"/>
                    <a:pt x="242" y="5528"/>
                    <a:pt x="259" y="5528"/>
                  </a:cubicBezTo>
                  <a:cubicBezTo>
                    <a:pt x="369" y="5528"/>
                    <a:pt x="467" y="5453"/>
                    <a:pt x="488" y="5343"/>
                  </a:cubicBezTo>
                  <a:cubicBezTo>
                    <a:pt x="762" y="4063"/>
                    <a:pt x="527" y="379"/>
                    <a:pt x="516" y="222"/>
                  </a:cubicBezTo>
                  <a:cubicBezTo>
                    <a:pt x="509" y="99"/>
                    <a:pt x="413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7274150" y="4378900"/>
              <a:ext cx="71925" cy="38100"/>
            </a:xfrm>
            <a:custGeom>
              <a:avLst/>
              <a:gdLst/>
              <a:ahLst/>
              <a:cxnLst/>
              <a:rect l="l" t="t" r="r" b="b"/>
              <a:pathLst>
                <a:path w="2877" h="1524" extrusionOk="0">
                  <a:moveTo>
                    <a:pt x="1263" y="0"/>
                  </a:moveTo>
                  <a:cubicBezTo>
                    <a:pt x="1070" y="0"/>
                    <a:pt x="419" y="24"/>
                    <a:pt x="138" y="335"/>
                  </a:cubicBezTo>
                  <a:cubicBezTo>
                    <a:pt x="44" y="440"/>
                    <a:pt x="1" y="565"/>
                    <a:pt x="14" y="698"/>
                  </a:cubicBezTo>
                  <a:cubicBezTo>
                    <a:pt x="81" y="1321"/>
                    <a:pt x="1292" y="1523"/>
                    <a:pt x="1868" y="1523"/>
                  </a:cubicBezTo>
                  <a:cubicBezTo>
                    <a:pt x="2294" y="1523"/>
                    <a:pt x="2590" y="1438"/>
                    <a:pt x="2747" y="1271"/>
                  </a:cubicBezTo>
                  <a:cubicBezTo>
                    <a:pt x="2834" y="1177"/>
                    <a:pt x="2876" y="1061"/>
                    <a:pt x="2869" y="934"/>
                  </a:cubicBezTo>
                  <a:cubicBezTo>
                    <a:pt x="2825" y="287"/>
                    <a:pt x="203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7551650" y="3430375"/>
              <a:ext cx="150200" cy="203875"/>
            </a:xfrm>
            <a:custGeom>
              <a:avLst/>
              <a:gdLst/>
              <a:ahLst/>
              <a:cxnLst/>
              <a:rect l="l" t="t" r="r" b="b"/>
              <a:pathLst>
                <a:path w="6008" h="8155" extrusionOk="0">
                  <a:moveTo>
                    <a:pt x="1737" y="0"/>
                  </a:moveTo>
                  <a:lnTo>
                    <a:pt x="1690" y="38"/>
                  </a:lnTo>
                  <a:cubicBezTo>
                    <a:pt x="657" y="882"/>
                    <a:pt x="0" y="2148"/>
                    <a:pt x="0" y="3558"/>
                  </a:cubicBezTo>
                  <a:cubicBezTo>
                    <a:pt x="0" y="6097"/>
                    <a:pt x="2129" y="8155"/>
                    <a:pt x="4753" y="8155"/>
                  </a:cubicBezTo>
                  <a:cubicBezTo>
                    <a:pt x="5186" y="8155"/>
                    <a:pt x="5611" y="8102"/>
                    <a:pt x="6007" y="7989"/>
                  </a:cubicBezTo>
                  <a:cubicBezTo>
                    <a:pt x="4989" y="4615"/>
                    <a:pt x="3285" y="1925"/>
                    <a:pt x="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7021125" y="4091375"/>
              <a:ext cx="161050" cy="155950"/>
            </a:xfrm>
            <a:custGeom>
              <a:avLst/>
              <a:gdLst/>
              <a:ahLst/>
              <a:cxnLst/>
              <a:rect l="l" t="t" r="r" b="b"/>
              <a:pathLst>
                <a:path w="6442" h="6238" extrusionOk="0">
                  <a:moveTo>
                    <a:pt x="3218" y="0"/>
                  </a:moveTo>
                  <a:cubicBezTo>
                    <a:pt x="1440" y="0"/>
                    <a:pt x="0" y="1396"/>
                    <a:pt x="0" y="3119"/>
                  </a:cubicBezTo>
                  <a:cubicBezTo>
                    <a:pt x="0" y="4841"/>
                    <a:pt x="1440" y="6238"/>
                    <a:pt x="3218" y="6238"/>
                  </a:cubicBezTo>
                  <a:cubicBezTo>
                    <a:pt x="4998" y="6238"/>
                    <a:pt x="6442" y="4841"/>
                    <a:pt x="6442" y="3119"/>
                  </a:cubicBezTo>
                  <a:cubicBezTo>
                    <a:pt x="6442" y="1396"/>
                    <a:pt x="4998" y="0"/>
                    <a:pt x="3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7305100" y="3919825"/>
              <a:ext cx="237475" cy="230100"/>
            </a:xfrm>
            <a:custGeom>
              <a:avLst/>
              <a:gdLst/>
              <a:ahLst/>
              <a:cxnLst/>
              <a:rect l="l" t="t" r="r" b="b"/>
              <a:pathLst>
                <a:path w="9499" h="9204" extrusionOk="0">
                  <a:moveTo>
                    <a:pt x="4752" y="0"/>
                  </a:moveTo>
                  <a:cubicBezTo>
                    <a:pt x="2128" y="0"/>
                    <a:pt x="1" y="2063"/>
                    <a:pt x="1" y="4602"/>
                  </a:cubicBezTo>
                  <a:cubicBezTo>
                    <a:pt x="1" y="7141"/>
                    <a:pt x="2128" y="9204"/>
                    <a:pt x="4752" y="9204"/>
                  </a:cubicBezTo>
                  <a:cubicBezTo>
                    <a:pt x="7370" y="9204"/>
                    <a:pt x="9499" y="7141"/>
                    <a:pt x="9499" y="4602"/>
                  </a:cubicBezTo>
                  <a:cubicBezTo>
                    <a:pt x="9499" y="2063"/>
                    <a:pt x="7370" y="0"/>
                    <a:pt x="4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7347550" y="3612150"/>
              <a:ext cx="247875" cy="240100"/>
            </a:xfrm>
            <a:custGeom>
              <a:avLst/>
              <a:gdLst/>
              <a:ahLst/>
              <a:cxnLst/>
              <a:rect l="l" t="t" r="r" b="b"/>
              <a:pathLst>
                <a:path w="9915" h="9604" extrusionOk="0">
                  <a:moveTo>
                    <a:pt x="4956" y="1"/>
                  </a:moveTo>
                  <a:cubicBezTo>
                    <a:pt x="2218" y="1"/>
                    <a:pt x="1" y="2148"/>
                    <a:pt x="1" y="4804"/>
                  </a:cubicBezTo>
                  <a:cubicBezTo>
                    <a:pt x="1" y="7456"/>
                    <a:pt x="2219" y="9603"/>
                    <a:pt x="4956" y="9603"/>
                  </a:cubicBezTo>
                  <a:cubicBezTo>
                    <a:pt x="7697" y="9603"/>
                    <a:pt x="9915" y="7456"/>
                    <a:pt x="9915" y="4804"/>
                  </a:cubicBezTo>
                  <a:cubicBezTo>
                    <a:pt x="9915" y="2148"/>
                    <a:pt x="7697" y="1"/>
                    <a:pt x="4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6940900" y="3545350"/>
              <a:ext cx="159175" cy="173825"/>
            </a:xfrm>
            <a:custGeom>
              <a:avLst/>
              <a:gdLst/>
              <a:ahLst/>
              <a:cxnLst/>
              <a:rect l="l" t="t" r="r" b="b"/>
              <a:pathLst>
                <a:path w="6367" h="6953" extrusionOk="0">
                  <a:moveTo>
                    <a:pt x="3587" y="1"/>
                  </a:moveTo>
                  <a:cubicBezTo>
                    <a:pt x="1609" y="1"/>
                    <a:pt x="0" y="1558"/>
                    <a:pt x="0" y="3474"/>
                  </a:cubicBezTo>
                  <a:cubicBezTo>
                    <a:pt x="0" y="5396"/>
                    <a:pt x="1609" y="6952"/>
                    <a:pt x="3587" y="6952"/>
                  </a:cubicBezTo>
                  <a:cubicBezTo>
                    <a:pt x="4705" y="6952"/>
                    <a:pt x="5705" y="6452"/>
                    <a:pt x="6367" y="5674"/>
                  </a:cubicBezTo>
                  <a:cubicBezTo>
                    <a:pt x="5499" y="4805"/>
                    <a:pt x="4970" y="3620"/>
                    <a:pt x="4969" y="2318"/>
                  </a:cubicBezTo>
                  <a:cubicBezTo>
                    <a:pt x="4969" y="1657"/>
                    <a:pt x="5105" y="1025"/>
                    <a:pt x="5351" y="449"/>
                  </a:cubicBezTo>
                  <a:cubicBezTo>
                    <a:pt x="4833" y="162"/>
                    <a:pt x="4228" y="1"/>
                    <a:pt x="3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7038025" y="3824875"/>
              <a:ext cx="191625" cy="185575"/>
            </a:xfrm>
            <a:custGeom>
              <a:avLst/>
              <a:gdLst/>
              <a:ahLst/>
              <a:cxnLst/>
              <a:rect l="l" t="t" r="r" b="b"/>
              <a:pathLst>
                <a:path w="7665" h="7423" extrusionOk="0">
                  <a:moveTo>
                    <a:pt x="3834" y="0"/>
                  </a:moveTo>
                  <a:cubicBezTo>
                    <a:pt x="3833" y="0"/>
                    <a:pt x="3832" y="0"/>
                    <a:pt x="3832" y="0"/>
                  </a:cubicBezTo>
                  <a:cubicBezTo>
                    <a:pt x="1717" y="0"/>
                    <a:pt x="0" y="1660"/>
                    <a:pt x="0" y="3714"/>
                  </a:cubicBezTo>
                  <a:cubicBezTo>
                    <a:pt x="0" y="5762"/>
                    <a:pt x="1717" y="7423"/>
                    <a:pt x="3832" y="7423"/>
                  </a:cubicBezTo>
                  <a:cubicBezTo>
                    <a:pt x="5952" y="7423"/>
                    <a:pt x="7664" y="5762"/>
                    <a:pt x="7664" y="3714"/>
                  </a:cubicBezTo>
                  <a:cubicBezTo>
                    <a:pt x="7664" y="1661"/>
                    <a:pt x="5952" y="0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646350" y="3870975"/>
              <a:ext cx="266975" cy="293200"/>
            </a:xfrm>
            <a:custGeom>
              <a:avLst/>
              <a:gdLst/>
              <a:ahLst/>
              <a:cxnLst/>
              <a:rect l="l" t="t" r="r" b="b"/>
              <a:pathLst>
                <a:path w="10679" h="11728" extrusionOk="0">
                  <a:moveTo>
                    <a:pt x="4535" y="0"/>
                  </a:moveTo>
                  <a:cubicBezTo>
                    <a:pt x="2780" y="5"/>
                    <a:pt x="1193" y="718"/>
                    <a:pt x="75" y="1864"/>
                  </a:cubicBezTo>
                  <a:lnTo>
                    <a:pt x="0" y="1888"/>
                  </a:lnTo>
                  <a:cubicBezTo>
                    <a:pt x="1141" y="5846"/>
                    <a:pt x="3341" y="9208"/>
                    <a:pt x="6285" y="11727"/>
                  </a:cubicBezTo>
                  <a:lnTo>
                    <a:pt x="6370" y="11628"/>
                  </a:lnTo>
                  <a:cubicBezTo>
                    <a:pt x="8867" y="10874"/>
                    <a:pt x="10679" y="8617"/>
                    <a:pt x="10679" y="5951"/>
                  </a:cubicBezTo>
                  <a:cubicBezTo>
                    <a:pt x="10679" y="2667"/>
                    <a:pt x="7928" y="0"/>
                    <a:pt x="4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624275" y="3533950"/>
              <a:ext cx="223225" cy="267700"/>
            </a:xfrm>
            <a:custGeom>
              <a:avLst/>
              <a:gdLst/>
              <a:ahLst/>
              <a:cxnLst/>
              <a:rect l="l" t="t" r="r" b="b"/>
              <a:pathLst>
                <a:path w="8929" h="10708" extrusionOk="0">
                  <a:moveTo>
                    <a:pt x="3402" y="0"/>
                  </a:moveTo>
                  <a:cubicBezTo>
                    <a:pt x="3072" y="0"/>
                    <a:pt x="2750" y="27"/>
                    <a:pt x="2435" y="80"/>
                  </a:cubicBezTo>
                  <a:cubicBezTo>
                    <a:pt x="1015" y="2449"/>
                    <a:pt x="0" y="5398"/>
                    <a:pt x="0" y="8976"/>
                  </a:cubicBezTo>
                  <a:cubicBezTo>
                    <a:pt x="0" y="9174"/>
                    <a:pt x="5" y="9372"/>
                    <a:pt x="5" y="9570"/>
                  </a:cubicBezTo>
                  <a:cubicBezTo>
                    <a:pt x="934" y="10283"/>
                    <a:pt x="2118" y="10707"/>
                    <a:pt x="3402" y="10707"/>
                  </a:cubicBezTo>
                  <a:cubicBezTo>
                    <a:pt x="6457" y="10707"/>
                    <a:pt x="8929" y="8311"/>
                    <a:pt x="8929" y="5351"/>
                  </a:cubicBezTo>
                  <a:cubicBezTo>
                    <a:pt x="8929" y="2397"/>
                    <a:pt x="6457" y="0"/>
                    <a:pt x="3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624400" y="2778050"/>
              <a:ext cx="1105775" cy="1512925"/>
            </a:xfrm>
            <a:custGeom>
              <a:avLst/>
              <a:gdLst/>
              <a:ahLst/>
              <a:cxnLst/>
              <a:rect l="l" t="t" r="r" b="b"/>
              <a:pathLst>
                <a:path w="44231" h="60517" extrusionOk="0">
                  <a:moveTo>
                    <a:pt x="23235" y="12322"/>
                  </a:moveTo>
                  <a:cubicBezTo>
                    <a:pt x="25105" y="12322"/>
                    <a:pt x="26624" y="13886"/>
                    <a:pt x="26624" y="15824"/>
                  </a:cubicBezTo>
                  <a:cubicBezTo>
                    <a:pt x="26624" y="17757"/>
                    <a:pt x="25105" y="19328"/>
                    <a:pt x="23235" y="19328"/>
                  </a:cubicBezTo>
                  <a:cubicBezTo>
                    <a:pt x="21367" y="19328"/>
                    <a:pt x="19848" y="17757"/>
                    <a:pt x="19848" y="15824"/>
                  </a:cubicBezTo>
                  <a:cubicBezTo>
                    <a:pt x="19848" y="13888"/>
                    <a:pt x="21367" y="12322"/>
                    <a:pt x="23235" y="12322"/>
                  </a:cubicBezTo>
                  <a:close/>
                  <a:moveTo>
                    <a:pt x="22638" y="28154"/>
                  </a:moveTo>
                  <a:cubicBezTo>
                    <a:pt x="25402" y="28154"/>
                    <a:pt x="27644" y="30330"/>
                    <a:pt x="27644" y="33010"/>
                  </a:cubicBezTo>
                  <a:cubicBezTo>
                    <a:pt x="27644" y="35692"/>
                    <a:pt x="25402" y="37866"/>
                    <a:pt x="22638" y="37866"/>
                  </a:cubicBezTo>
                  <a:cubicBezTo>
                    <a:pt x="21217" y="37866"/>
                    <a:pt x="19934" y="37290"/>
                    <a:pt x="19028" y="36366"/>
                  </a:cubicBezTo>
                  <a:cubicBezTo>
                    <a:pt x="18366" y="37144"/>
                    <a:pt x="17366" y="37644"/>
                    <a:pt x="16248" y="37644"/>
                  </a:cubicBezTo>
                  <a:cubicBezTo>
                    <a:pt x="14270" y="37644"/>
                    <a:pt x="12661" y="36088"/>
                    <a:pt x="12661" y="34166"/>
                  </a:cubicBezTo>
                  <a:cubicBezTo>
                    <a:pt x="12661" y="32252"/>
                    <a:pt x="14270" y="30693"/>
                    <a:pt x="16248" y="30693"/>
                  </a:cubicBezTo>
                  <a:cubicBezTo>
                    <a:pt x="16890" y="30693"/>
                    <a:pt x="17494" y="30854"/>
                    <a:pt x="18013" y="31141"/>
                  </a:cubicBezTo>
                  <a:cubicBezTo>
                    <a:pt x="18773" y="29386"/>
                    <a:pt x="20556" y="28154"/>
                    <a:pt x="22638" y="28154"/>
                  </a:cubicBezTo>
                  <a:close/>
                  <a:moveTo>
                    <a:pt x="33882" y="33366"/>
                  </a:moveTo>
                  <a:cubicBezTo>
                    <a:pt x="36623" y="33366"/>
                    <a:pt x="38841" y="35513"/>
                    <a:pt x="38841" y="38169"/>
                  </a:cubicBezTo>
                  <a:cubicBezTo>
                    <a:pt x="38841" y="40821"/>
                    <a:pt x="36623" y="42968"/>
                    <a:pt x="33882" y="42968"/>
                  </a:cubicBezTo>
                  <a:cubicBezTo>
                    <a:pt x="31145" y="42968"/>
                    <a:pt x="28927" y="40821"/>
                    <a:pt x="28927" y="38169"/>
                  </a:cubicBezTo>
                  <a:cubicBezTo>
                    <a:pt x="28927" y="35513"/>
                    <a:pt x="31145" y="33366"/>
                    <a:pt x="33882" y="33366"/>
                  </a:cubicBezTo>
                  <a:close/>
                  <a:moveTo>
                    <a:pt x="20377" y="41872"/>
                  </a:moveTo>
                  <a:cubicBezTo>
                    <a:pt x="22497" y="41872"/>
                    <a:pt x="24209" y="43532"/>
                    <a:pt x="24209" y="45586"/>
                  </a:cubicBezTo>
                  <a:cubicBezTo>
                    <a:pt x="24209" y="47634"/>
                    <a:pt x="22495" y="49295"/>
                    <a:pt x="20377" y="49295"/>
                  </a:cubicBezTo>
                  <a:cubicBezTo>
                    <a:pt x="18262" y="49295"/>
                    <a:pt x="16545" y="47635"/>
                    <a:pt x="16545" y="45586"/>
                  </a:cubicBezTo>
                  <a:cubicBezTo>
                    <a:pt x="16545" y="43533"/>
                    <a:pt x="18262" y="41872"/>
                    <a:pt x="20377" y="41872"/>
                  </a:cubicBezTo>
                  <a:close/>
                  <a:moveTo>
                    <a:pt x="31981" y="45670"/>
                  </a:moveTo>
                  <a:cubicBezTo>
                    <a:pt x="34601" y="45670"/>
                    <a:pt x="36728" y="47733"/>
                    <a:pt x="36728" y="50272"/>
                  </a:cubicBezTo>
                  <a:cubicBezTo>
                    <a:pt x="36728" y="52811"/>
                    <a:pt x="34598" y="54874"/>
                    <a:pt x="31981" y="54874"/>
                  </a:cubicBezTo>
                  <a:cubicBezTo>
                    <a:pt x="29358" y="54874"/>
                    <a:pt x="27230" y="52811"/>
                    <a:pt x="27230" y="50272"/>
                  </a:cubicBezTo>
                  <a:cubicBezTo>
                    <a:pt x="27230" y="47733"/>
                    <a:pt x="29357" y="45670"/>
                    <a:pt x="31981" y="45670"/>
                  </a:cubicBezTo>
                  <a:close/>
                  <a:moveTo>
                    <a:pt x="19087" y="52533"/>
                  </a:moveTo>
                  <a:cubicBezTo>
                    <a:pt x="20867" y="52533"/>
                    <a:pt x="22311" y="53929"/>
                    <a:pt x="22311" y="55652"/>
                  </a:cubicBezTo>
                  <a:cubicBezTo>
                    <a:pt x="22311" y="57374"/>
                    <a:pt x="20867" y="58771"/>
                    <a:pt x="19087" y="58771"/>
                  </a:cubicBezTo>
                  <a:cubicBezTo>
                    <a:pt x="17309" y="58771"/>
                    <a:pt x="15869" y="57374"/>
                    <a:pt x="15869" y="55652"/>
                  </a:cubicBezTo>
                  <a:cubicBezTo>
                    <a:pt x="15869" y="53929"/>
                    <a:pt x="17309" y="52533"/>
                    <a:pt x="19087" y="52533"/>
                  </a:cubicBezTo>
                  <a:close/>
                  <a:moveTo>
                    <a:pt x="23922" y="1"/>
                  </a:moveTo>
                  <a:cubicBezTo>
                    <a:pt x="20435" y="1"/>
                    <a:pt x="16906" y="1091"/>
                    <a:pt x="14043" y="3494"/>
                  </a:cubicBezTo>
                  <a:cubicBezTo>
                    <a:pt x="5675" y="10519"/>
                    <a:pt x="11055" y="22473"/>
                    <a:pt x="11055" y="22473"/>
                  </a:cubicBezTo>
                  <a:cubicBezTo>
                    <a:pt x="11055" y="22473"/>
                    <a:pt x="5686" y="24871"/>
                    <a:pt x="2430" y="30316"/>
                  </a:cubicBezTo>
                  <a:cubicBezTo>
                    <a:pt x="2745" y="30264"/>
                    <a:pt x="3067" y="30236"/>
                    <a:pt x="3397" y="30236"/>
                  </a:cubicBezTo>
                  <a:cubicBezTo>
                    <a:pt x="6450" y="30236"/>
                    <a:pt x="8924" y="32632"/>
                    <a:pt x="8924" y="35587"/>
                  </a:cubicBezTo>
                  <a:cubicBezTo>
                    <a:pt x="8924" y="38547"/>
                    <a:pt x="6452" y="40943"/>
                    <a:pt x="3397" y="40943"/>
                  </a:cubicBezTo>
                  <a:cubicBezTo>
                    <a:pt x="2115" y="40943"/>
                    <a:pt x="930" y="40518"/>
                    <a:pt x="0" y="39806"/>
                  </a:cubicBezTo>
                  <a:lnTo>
                    <a:pt x="0" y="39806"/>
                  </a:lnTo>
                  <a:cubicBezTo>
                    <a:pt x="53" y="41848"/>
                    <a:pt x="355" y="43788"/>
                    <a:pt x="878" y="45605"/>
                  </a:cubicBezTo>
                  <a:lnTo>
                    <a:pt x="953" y="45581"/>
                  </a:lnTo>
                  <a:cubicBezTo>
                    <a:pt x="2071" y="44434"/>
                    <a:pt x="3658" y="43722"/>
                    <a:pt x="5413" y="43717"/>
                  </a:cubicBezTo>
                  <a:cubicBezTo>
                    <a:pt x="8806" y="43717"/>
                    <a:pt x="11557" y="46384"/>
                    <a:pt x="11557" y="49668"/>
                  </a:cubicBezTo>
                  <a:cubicBezTo>
                    <a:pt x="11557" y="52334"/>
                    <a:pt x="9744" y="54589"/>
                    <a:pt x="7248" y="55345"/>
                  </a:cubicBezTo>
                  <a:lnTo>
                    <a:pt x="7163" y="55444"/>
                  </a:lnTo>
                  <a:cubicBezTo>
                    <a:pt x="10461" y="58270"/>
                    <a:pt x="14699" y="60049"/>
                    <a:pt x="19422" y="60432"/>
                  </a:cubicBezTo>
                  <a:cubicBezTo>
                    <a:pt x="20115" y="60488"/>
                    <a:pt x="20813" y="60516"/>
                    <a:pt x="21513" y="60516"/>
                  </a:cubicBezTo>
                  <a:cubicBezTo>
                    <a:pt x="31977" y="60516"/>
                    <a:pt x="42813" y="54265"/>
                    <a:pt x="43932" y="42500"/>
                  </a:cubicBezTo>
                  <a:cubicBezTo>
                    <a:pt x="44230" y="39354"/>
                    <a:pt x="43849" y="36541"/>
                    <a:pt x="43097" y="34082"/>
                  </a:cubicBezTo>
                  <a:cubicBezTo>
                    <a:pt x="42709" y="34193"/>
                    <a:pt x="42293" y="34246"/>
                    <a:pt x="41866" y="34246"/>
                  </a:cubicBezTo>
                  <a:cubicBezTo>
                    <a:pt x="41857" y="34246"/>
                    <a:pt x="41849" y="34246"/>
                    <a:pt x="41841" y="34245"/>
                  </a:cubicBezTo>
                  <a:cubicBezTo>
                    <a:pt x="39218" y="34245"/>
                    <a:pt x="37089" y="32188"/>
                    <a:pt x="37089" y="29649"/>
                  </a:cubicBezTo>
                  <a:cubicBezTo>
                    <a:pt x="37089" y="28238"/>
                    <a:pt x="37745" y="26975"/>
                    <a:pt x="38778" y="26130"/>
                  </a:cubicBezTo>
                  <a:lnTo>
                    <a:pt x="38825" y="26092"/>
                  </a:lnTo>
                  <a:cubicBezTo>
                    <a:pt x="37008" y="23827"/>
                    <a:pt x="35413" y="22624"/>
                    <a:pt x="35413" y="22624"/>
                  </a:cubicBezTo>
                  <a:cubicBezTo>
                    <a:pt x="35413" y="22624"/>
                    <a:pt x="40237" y="18463"/>
                    <a:pt x="38552" y="10520"/>
                  </a:cubicBezTo>
                  <a:cubicBezTo>
                    <a:pt x="37177" y="4032"/>
                    <a:pt x="30626" y="1"/>
                    <a:pt x="23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954975" y="2837425"/>
              <a:ext cx="188675" cy="188700"/>
            </a:xfrm>
            <a:custGeom>
              <a:avLst/>
              <a:gdLst/>
              <a:ahLst/>
              <a:cxnLst/>
              <a:rect l="l" t="t" r="r" b="b"/>
              <a:pathLst>
                <a:path w="7547" h="7548" extrusionOk="0">
                  <a:moveTo>
                    <a:pt x="3773" y="1"/>
                  </a:moveTo>
                  <a:cubicBezTo>
                    <a:pt x="1689" y="1"/>
                    <a:pt x="0" y="1689"/>
                    <a:pt x="0" y="3774"/>
                  </a:cubicBezTo>
                  <a:cubicBezTo>
                    <a:pt x="0" y="5857"/>
                    <a:pt x="1689" y="7548"/>
                    <a:pt x="3773" y="7548"/>
                  </a:cubicBezTo>
                  <a:cubicBezTo>
                    <a:pt x="5858" y="7548"/>
                    <a:pt x="7547" y="5857"/>
                    <a:pt x="7547" y="3774"/>
                  </a:cubicBezTo>
                  <a:cubicBezTo>
                    <a:pt x="7547" y="1689"/>
                    <a:pt x="5858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943150" y="2825625"/>
              <a:ext cx="212325" cy="212325"/>
            </a:xfrm>
            <a:custGeom>
              <a:avLst/>
              <a:gdLst/>
              <a:ahLst/>
              <a:cxnLst/>
              <a:rect l="l" t="t" r="r" b="b"/>
              <a:pathLst>
                <a:path w="8493" h="8493" extrusionOk="0">
                  <a:moveTo>
                    <a:pt x="4246" y="944"/>
                  </a:moveTo>
                  <a:cubicBezTo>
                    <a:pt x="6068" y="944"/>
                    <a:pt x="7548" y="2425"/>
                    <a:pt x="7548" y="4246"/>
                  </a:cubicBezTo>
                  <a:cubicBezTo>
                    <a:pt x="7548" y="6067"/>
                    <a:pt x="6068" y="7547"/>
                    <a:pt x="4246" y="7547"/>
                  </a:cubicBezTo>
                  <a:cubicBezTo>
                    <a:pt x="2426" y="7547"/>
                    <a:pt x="945" y="6067"/>
                    <a:pt x="945" y="4246"/>
                  </a:cubicBezTo>
                  <a:cubicBezTo>
                    <a:pt x="945" y="2425"/>
                    <a:pt x="2426" y="944"/>
                    <a:pt x="4246" y="944"/>
                  </a:cubicBezTo>
                  <a:close/>
                  <a:moveTo>
                    <a:pt x="4246" y="0"/>
                  </a:moveTo>
                  <a:cubicBezTo>
                    <a:pt x="1905" y="0"/>
                    <a:pt x="0" y="1905"/>
                    <a:pt x="0" y="4246"/>
                  </a:cubicBezTo>
                  <a:cubicBezTo>
                    <a:pt x="0" y="6588"/>
                    <a:pt x="1906" y="8492"/>
                    <a:pt x="4246" y="8492"/>
                  </a:cubicBezTo>
                  <a:cubicBezTo>
                    <a:pt x="6587" y="8492"/>
                    <a:pt x="8493" y="6586"/>
                    <a:pt x="8492" y="4246"/>
                  </a:cubicBezTo>
                  <a:cubicBezTo>
                    <a:pt x="8492" y="1904"/>
                    <a:pt x="658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7286575" y="2837425"/>
              <a:ext cx="188675" cy="188700"/>
            </a:xfrm>
            <a:custGeom>
              <a:avLst/>
              <a:gdLst/>
              <a:ahLst/>
              <a:cxnLst/>
              <a:rect l="l" t="t" r="r" b="b"/>
              <a:pathLst>
                <a:path w="7547" h="7548" extrusionOk="0">
                  <a:moveTo>
                    <a:pt x="3773" y="1"/>
                  </a:moveTo>
                  <a:cubicBezTo>
                    <a:pt x="1689" y="1"/>
                    <a:pt x="0" y="1689"/>
                    <a:pt x="0" y="3774"/>
                  </a:cubicBezTo>
                  <a:cubicBezTo>
                    <a:pt x="0" y="5857"/>
                    <a:pt x="1689" y="7548"/>
                    <a:pt x="3773" y="7548"/>
                  </a:cubicBezTo>
                  <a:cubicBezTo>
                    <a:pt x="5858" y="7548"/>
                    <a:pt x="7546" y="5857"/>
                    <a:pt x="7546" y="3774"/>
                  </a:cubicBezTo>
                  <a:cubicBezTo>
                    <a:pt x="7546" y="1689"/>
                    <a:pt x="5858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7274725" y="2825625"/>
              <a:ext cx="212350" cy="212325"/>
            </a:xfrm>
            <a:custGeom>
              <a:avLst/>
              <a:gdLst/>
              <a:ahLst/>
              <a:cxnLst/>
              <a:rect l="l" t="t" r="r" b="b"/>
              <a:pathLst>
                <a:path w="8494" h="8493" extrusionOk="0">
                  <a:moveTo>
                    <a:pt x="4247" y="944"/>
                  </a:moveTo>
                  <a:cubicBezTo>
                    <a:pt x="6067" y="944"/>
                    <a:pt x="7549" y="2425"/>
                    <a:pt x="7549" y="4246"/>
                  </a:cubicBezTo>
                  <a:cubicBezTo>
                    <a:pt x="7549" y="6067"/>
                    <a:pt x="6067" y="7547"/>
                    <a:pt x="4247" y="7547"/>
                  </a:cubicBezTo>
                  <a:cubicBezTo>
                    <a:pt x="2426" y="7547"/>
                    <a:pt x="945" y="6067"/>
                    <a:pt x="945" y="4246"/>
                  </a:cubicBezTo>
                  <a:cubicBezTo>
                    <a:pt x="945" y="2425"/>
                    <a:pt x="2426" y="944"/>
                    <a:pt x="4247" y="944"/>
                  </a:cubicBezTo>
                  <a:close/>
                  <a:moveTo>
                    <a:pt x="4247" y="0"/>
                  </a:moveTo>
                  <a:cubicBezTo>
                    <a:pt x="1906" y="0"/>
                    <a:pt x="1" y="1905"/>
                    <a:pt x="1" y="4246"/>
                  </a:cubicBezTo>
                  <a:cubicBezTo>
                    <a:pt x="1" y="6588"/>
                    <a:pt x="1907" y="8492"/>
                    <a:pt x="4247" y="8492"/>
                  </a:cubicBezTo>
                  <a:cubicBezTo>
                    <a:pt x="6589" y="8492"/>
                    <a:pt x="8494" y="6586"/>
                    <a:pt x="8491" y="4246"/>
                  </a:cubicBezTo>
                  <a:cubicBezTo>
                    <a:pt x="8491" y="1904"/>
                    <a:pt x="6589" y="0"/>
                    <a:pt x="4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7130400" y="2895625"/>
              <a:ext cx="169575" cy="47950"/>
            </a:xfrm>
            <a:custGeom>
              <a:avLst/>
              <a:gdLst/>
              <a:ahLst/>
              <a:cxnLst/>
              <a:rect l="l" t="t" r="r" b="b"/>
              <a:pathLst>
                <a:path w="6783" h="1918" extrusionOk="0">
                  <a:moveTo>
                    <a:pt x="3440" y="0"/>
                  </a:moveTo>
                  <a:cubicBezTo>
                    <a:pt x="1583" y="0"/>
                    <a:pt x="252" y="1065"/>
                    <a:pt x="232" y="1081"/>
                  </a:cubicBezTo>
                  <a:cubicBezTo>
                    <a:pt x="31" y="1246"/>
                    <a:pt x="1" y="1541"/>
                    <a:pt x="166" y="1743"/>
                  </a:cubicBezTo>
                  <a:cubicBezTo>
                    <a:pt x="259" y="1858"/>
                    <a:pt x="395" y="1917"/>
                    <a:pt x="532" y="1917"/>
                  </a:cubicBezTo>
                  <a:cubicBezTo>
                    <a:pt x="637" y="1917"/>
                    <a:pt x="742" y="1882"/>
                    <a:pt x="829" y="1811"/>
                  </a:cubicBezTo>
                  <a:cubicBezTo>
                    <a:pt x="895" y="1759"/>
                    <a:pt x="1938" y="936"/>
                    <a:pt x="3408" y="936"/>
                  </a:cubicBezTo>
                  <a:cubicBezTo>
                    <a:pt x="4172" y="936"/>
                    <a:pt x="5052" y="1158"/>
                    <a:pt x="5970" y="1827"/>
                  </a:cubicBezTo>
                  <a:cubicBezTo>
                    <a:pt x="6054" y="1888"/>
                    <a:pt x="6150" y="1918"/>
                    <a:pt x="6247" y="1918"/>
                  </a:cubicBezTo>
                  <a:cubicBezTo>
                    <a:pt x="6391" y="1918"/>
                    <a:pt x="6535" y="1851"/>
                    <a:pt x="6628" y="1724"/>
                  </a:cubicBezTo>
                  <a:cubicBezTo>
                    <a:pt x="6782" y="1514"/>
                    <a:pt x="6735" y="1218"/>
                    <a:pt x="6525" y="1064"/>
                  </a:cubicBezTo>
                  <a:cubicBezTo>
                    <a:pt x="5431" y="267"/>
                    <a:pt x="4370" y="0"/>
                    <a:pt x="3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7165125" y="2947750"/>
              <a:ext cx="104300" cy="63425"/>
            </a:xfrm>
            <a:custGeom>
              <a:avLst/>
              <a:gdLst/>
              <a:ahLst/>
              <a:cxnLst/>
              <a:rect l="l" t="t" r="r" b="b"/>
              <a:pathLst>
                <a:path w="4172" h="2537" extrusionOk="0">
                  <a:moveTo>
                    <a:pt x="3916" y="1"/>
                  </a:moveTo>
                  <a:cubicBezTo>
                    <a:pt x="3814" y="1"/>
                    <a:pt x="3719" y="67"/>
                    <a:pt x="3688" y="168"/>
                  </a:cubicBezTo>
                  <a:lnTo>
                    <a:pt x="3654" y="273"/>
                  </a:lnTo>
                  <a:cubicBezTo>
                    <a:pt x="3654" y="273"/>
                    <a:pt x="3632" y="344"/>
                    <a:pt x="3594" y="470"/>
                  </a:cubicBezTo>
                  <a:cubicBezTo>
                    <a:pt x="3550" y="599"/>
                    <a:pt x="3480" y="781"/>
                    <a:pt x="3370" y="963"/>
                  </a:cubicBezTo>
                  <a:cubicBezTo>
                    <a:pt x="3317" y="1056"/>
                    <a:pt x="3247" y="1143"/>
                    <a:pt x="3173" y="1225"/>
                  </a:cubicBezTo>
                  <a:cubicBezTo>
                    <a:pt x="3100" y="1308"/>
                    <a:pt x="3007" y="1370"/>
                    <a:pt x="2915" y="1431"/>
                  </a:cubicBezTo>
                  <a:lnTo>
                    <a:pt x="2760" y="1506"/>
                  </a:lnTo>
                  <a:cubicBezTo>
                    <a:pt x="2702" y="1522"/>
                    <a:pt x="2644" y="1534"/>
                    <a:pt x="2588" y="1556"/>
                  </a:cubicBezTo>
                  <a:cubicBezTo>
                    <a:pt x="2533" y="1564"/>
                    <a:pt x="2479" y="1572"/>
                    <a:pt x="2426" y="1585"/>
                  </a:cubicBezTo>
                  <a:cubicBezTo>
                    <a:pt x="2361" y="1595"/>
                    <a:pt x="2258" y="1591"/>
                    <a:pt x="2176" y="1595"/>
                  </a:cubicBezTo>
                  <a:cubicBezTo>
                    <a:pt x="2071" y="1590"/>
                    <a:pt x="1899" y="1590"/>
                    <a:pt x="1781" y="1558"/>
                  </a:cubicBezTo>
                  <a:cubicBezTo>
                    <a:pt x="1714" y="1548"/>
                    <a:pt x="1651" y="1532"/>
                    <a:pt x="1593" y="1511"/>
                  </a:cubicBezTo>
                  <a:cubicBezTo>
                    <a:pt x="1530" y="1496"/>
                    <a:pt x="1473" y="1475"/>
                    <a:pt x="1418" y="1448"/>
                  </a:cubicBezTo>
                  <a:cubicBezTo>
                    <a:pt x="1308" y="1402"/>
                    <a:pt x="1209" y="1339"/>
                    <a:pt x="1119" y="1271"/>
                  </a:cubicBezTo>
                  <a:cubicBezTo>
                    <a:pt x="1030" y="1202"/>
                    <a:pt x="952" y="1121"/>
                    <a:pt x="882" y="1045"/>
                  </a:cubicBezTo>
                  <a:cubicBezTo>
                    <a:pt x="746" y="884"/>
                    <a:pt x="653" y="717"/>
                    <a:pt x="593" y="598"/>
                  </a:cubicBezTo>
                  <a:cubicBezTo>
                    <a:pt x="533" y="472"/>
                    <a:pt x="508" y="420"/>
                    <a:pt x="508" y="413"/>
                  </a:cubicBezTo>
                  <a:cubicBezTo>
                    <a:pt x="493" y="286"/>
                    <a:pt x="383" y="193"/>
                    <a:pt x="260" y="193"/>
                  </a:cubicBezTo>
                  <a:cubicBezTo>
                    <a:pt x="251" y="193"/>
                    <a:pt x="242" y="193"/>
                    <a:pt x="233" y="194"/>
                  </a:cubicBezTo>
                  <a:cubicBezTo>
                    <a:pt x="98" y="211"/>
                    <a:pt x="1" y="335"/>
                    <a:pt x="17" y="471"/>
                  </a:cubicBezTo>
                  <a:lnTo>
                    <a:pt x="17" y="471"/>
                  </a:lnTo>
                  <a:cubicBezTo>
                    <a:pt x="17" y="474"/>
                    <a:pt x="11" y="592"/>
                    <a:pt x="29" y="751"/>
                  </a:cubicBezTo>
                  <a:cubicBezTo>
                    <a:pt x="51" y="924"/>
                    <a:pt x="100" y="1175"/>
                    <a:pt x="247" y="1451"/>
                  </a:cubicBezTo>
                  <a:cubicBezTo>
                    <a:pt x="321" y="1589"/>
                    <a:pt x="415" y="1737"/>
                    <a:pt x="545" y="1871"/>
                  </a:cubicBezTo>
                  <a:cubicBezTo>
                    <a:pt x="669" y="2007"/>
                    <a:pt x="823" y="2142"/>
                    <a:pt x="1005" y="2237"/>
                  </a:cubicBezTo>
                  <a:cubicBezTo>
                    <a:pt x="1092" y="2292"/>
                    <a:pt x="1186" y="2334"/>
                    <a:pt x="1284" y="2371"/>
                  </a:cubicBezTo>
                  <a:cubicBezTo>
                    <a:pt x="1381" y="2416"/>
                    <a:pt x="1481" y="2442"/>
                    <a:pt x="1583" y="2463"/>
                  </a:cubicBezTo>
                  <a:cubicBezTo>
                    <a:pt x="1685" y="2490"/>
                    <a:pt x="1788" y="2509"/>
                    <a:pt x="1891" y="2515"/>
                  </a:cubicBezTo>
                  <a:lnTo>
                    <a:pt x="2044" y="2531"/>
                  </a:lnTo>
                  <a:lnTo>
                    <a:pt x="2082" y="2535"/>
                  </a:lnTo>
                  <a:lnTo>
                    <a:pt x="2091" y="2536"/>
                  </a:lnTo>
                  <a:lnTo>
                    <a:pt x="2149" y="2536"/>
                  </a:lnTo>
                  <a:lnTo>
                    <a:pt x="2213" y="2533"/>
                  </a:lnTo>
                  <a:cubicBezTo>
                    <a:pt x="2304" y="2527"/>
                    <a:pt x="2378" y="2530"/>
                    <a:pt x="2483" y="2516"/>
                  </a:cubicBezTo>
                  <a:cubicBezTo>
                    <a:pt x="2598" y="2498"/>
                    <a:pt x="2715" y="2478"/>
                    <a:pt x="2828" y="2451"/>
                  </a:cubicBezTo>
                  <a:cubicBezTo>
                    <a:pt x="2932" y="2417"/>
                    <a:pt x="3034" y="2375"/>
                    <a:pt x="3133" y="2333"/>
                  </a:cubicBezTo>
                  <a:cubicBezTo>
                    <a:pt x="3229" y="2277"/>
                    <a:pt x="3325" y="2227"/>
                    <a:pt x="3412" y="2165"/>
                  </a:cubicBezTo>
                  <a:cubicBezTo>
                    <a:pt x="3761" y="1908"/>
                    <a:pt x="3959" y="1556"/>
                    <a:pt x="4056" y="1265"/>
                  </a:cubicBezTo>
                  <a:cubicBezTo>
                    <a:pt x="4155" y="970"/>
                    <a:pt x="4171" y="722"/>
                    <a:pt x="4172" y="551"/>
                  </a:cubicBezTo>
                  <a:cubicBezTo>
                    <a:pt x="4171" y="379"/>
                    <a:pt x="4151" y="279"/>
                    <a:pt x="4153" y="273"/>
                  </a:cubicBezTo>
                  <a:cubicBezTo>
                    <a:pt x="4168" y="159"/>
                    <a:pt x="4101" y="47"/>
                    <a:pt x="3987" y="12"/>
                  </a:cubicBezTo>
                  <a:cubicBezTo>
                    <a:pt x="3963" y="4"/>
                    <a:pt x="3939" y="1"/>
                    <a:pt x="3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7146150" y="2688675"/>
              <a:ext cx="25900" cy="61100"/>
            </a:xfrm>
            <a:custGeom>
              <a:avLst/>
              <a:gdLst/>
              <a:ahLst/>
              <a:cxnLst/>
              <a:rect l="l" t="t" r="r" b="b"/>
              <a:pathLst>
                <a:path w="1036" h="2444" extrusionOk="0">
                  <a:moveTo>
                    <a:pt x="135" y="0"/>
                  </a:moveTo>
                  <a:cubicBezTo>
                    <a:pt x="131" y="0"/>
                    <a:pt x="127" y="1"/>
                    <a:pt x="122" y="1"/>
                  </a:cubicBezTo>
                  <a:cubicBezTo>
                    <a:pt x="51" y="9"/>
                    <a:pt x="1" y="72"/>
                    <a:pt x="8" y="142"/>
                  </a:cubicBezTo>
                  <a:cubicBezTo>
                    <a:pt x="8" y="142"/>
                    <a:pt x="24" y="294"/>
                    <a:pt x="72" y="513"/>
                  </a:cubicBezTo>
                  <a:cubicBezTo>
                    <a:pt x="100" y="622"/>
                    <a:pt x="124" y="751"/>
                    <a:pt x="165" y="884"/>
                  </a:cubicBezTo>
                  <a:cubicBezTo>
                    <a:pt x="207" y="1018"/>
                    <a:pt x="252" y="1160"/>
                    <a:pt x="296" y="1301"/>
                  </a:cubicBezTo>
                  <a:cubicBezTo>
                    <a:pt x="398" y="1579"/>
                    <a:pt x="506" y="1856"/>
                    <a:pt x="609" y="2056"/>
                  </a:cubicBezTo>
                  <a:cubicBezTo>
                    <a:pt x="708" y="2257"/>
                    <a:pt x="792" y="2385"/>
                    <a:pt x="792" y="2385"/>
                  </a:cubicBezTo>
                  <a:cubicBezTo>
                    <a:pt x="815" y="2421"/>
                    <a:pt x="856" y="2443"/>
                    <a:pt x="903" y="2443"/>
                  </a:cubicBezTo>
                  <a:cubicBezTo>
                    <a:pt x="906" y="2443"/>
                    <a:pt x="909" y="2443"/>
                    <a:pt x="912" y="2443"/>
                  </a:cubicBezTo>
                  <a:cubicBezTo>
                    <a:pt x="983" y="2436"/>
                    <a:pt x="1035" y="2373"/>
                    <a:pt x="1028" y="2303"/>
                  </a:cubicBezTo>
                  <a:cubicBezTo>
                    <a:pt x="1028" y="2303"/>
                    <a:pt x="1014" y="2151"/>
                    <a:pt x="965" y="1932"/>
                  </a:cubicBezTo>
                  <a:cubicBezTo>
                    <a:pt x="920" y="1711"/>
                    <a:pt x="833" y="1427"/>
                    <a:pt x="740" y="1145"/>
                  </a:cubicBezTo>
                  <a:cubicBezTo>
                    <a:pt x="686" y="1006"/>
                    <a:pt x="633" y="868"/>
                    <a:pt x="582" y="738"/>
                  </a:cubicBezTo>
                  <a:cubicBezTo>
                    <a:pt x="530" y="609"/>
                    <a:pt x="469" y="492"/>
                    <a:pt x="424" y="391"/>
                  </a:cubicBezTo>
                  <a:cubicBezTo>
                    <a:pt x="325" y="188"/>
                    <a:pt x="243" y="61"/>
                    <a:pt x="243" y="61"/>
                  </a:cubicBezTo>
                  <a:cubicBezTo>
                    <a:pt x="220" y="24"/>
                    <a:pt x="180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7207800" y="2647950"/>
              <a:ext cx="11725" cy="94950"/>
            </a:xfrm>
            <a:custGeom>
              <a:avLst/>
              <a:gdLst/>
              <a:ahLst/>
              <a:cxnLst/>
              <a:rect l="l" t="t" r="r" b="b"/>
              <a:pathLst>
                <a:path w="469" h="3798" extrusionOk="0">
                  <a:moveTo>
                    <a:pt x="231" y="0"/>
                  </a:moveTo>
                  <a:cubicBezTo>
                    <a:pt x="171" y="0"/>
                    <a:pt x="120" y="44"/>
                    <a:pt x="110" y="107"/>
                  </a:cubicBezTo>
                  <a:cubicBezTo>
                    <a:pt x="110" y="107"/>
                    <a:pt x="76" y="329"/>
                    <a:pt x="49" y="667"/>
                  </a:cubicBezTo>
                  <a:cubicBezTo>
                    <a:pt x="39" y="835"/>
                    <a:pt x="22" y="1031"/>
                    <a:pt x="14" y="1241"/>
                  </a:cubicBezTo>
                  <a:cubicBezTo>
                    <a:pt x="11" y="1451"/>
                    <a:pt x="6" y="1676"/>
                    <a:pt x="1" y="1900"/>
                  </a:cubicBezTo>
                  <a:cubicBezTo>
                    <a:pt x="6" y="2348"/>
                    <a:pt x="17" y="2795"/>
                    <a:pt x="48" y="3133"/>
                  </a:cubicBezTo>
                  <a:cubicBezTo>
                    <a:pt x="75" y="3469"/>
                    <a:pt x="112" y="3693"/>
                    <a:pt x="112" y="3693"/>
                  </a:cubicBezTo>
                  <a:cubicBezTo>
                    <a:pt x="121" y="3745"/>
                    <a:pt x="161" y="3788"/>
                    <a:pt x="213" y="3796"/>
                  </a:cubicBezTo>
                  <a:cubicBezTo>
                    <a:pt x="220" y="3797"/>
                    <a:pt x="227" y="3798"/>
                    <a:pt x="234" y="3798"/>
                  </a:cubicBezTo>
                  <a:cubicBezTo>
                    <a:pt x="295" y="3798"/>
                    <a:pt x="348" y="3754"/>
                    <a:pt x="358" y="3693"/>
                  </a:cubicBezTo>
                  <a:cubicBezTo>
                    <a:pt x="358" y="3693"/>
                    <a:pt x="396" y="3469"/>
                    <a:pt x="422" y="3133"/>
                  </a:cubicBezTo>
                  <a:cubicBezTo>
                    <a:pt x="452" y="2797"/>
                    <a:pt x="464" y="2348"/>
                    <a:pt x="469" y="1900"/>
                  </a:cubicBezTo>
                  <a:cubicBezTo>
                    <a:pt x="464" y="1675"/>
                    <a:pt x="459" y="1451"/>
                    <a:pt x="454" y="1241"/>
                  </a:cubicBezTo>
                  <a:cubicBezTo>
                    <a:pt x="448" y="1031"/>
                    <a:pt x="430" y="835"/>
                    <a:pt x="421" y="667"/>
                  </a:cubicBezTo>
                  <a:cubicBezTo>
                    <a:pt x="394" y="329"/>
                    <a:pt x="359" y="107"/>
                    <a:pt x="359" y="107"/>
                  </a:cubicBezTo>
                  <a:cubicBezTo>
                    <a:pt x="351" y="54"/>
                    <a:pt x="310" y="9"/>
                    <a:pt x="254" y="2"/>
                  </a:cubicBezTo>
                  <a:cubicBezTo>
                    <a:pt x="246" y="1"/>
                    <a:pt x="23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7262475" y="2680250"/>
              <a:ext cx="22950" cy="69525"/>
            </a:xfrm>
            <a:custGeom>
              <a:avLst/>
              <a:gdLst/>
              <a:ahLst/>
              <a:cxnLst/>
              <a:rect l="l" t="t" r="r" b="b"/>
              <a:pathLst>
                <a:path w="918" h="2781" extrusionOk="0">
                  <a:moveTo>
                    <a:pt x="788" y="1"/>
                  </a:moveTo>
                  <a:cubicBezTo>
                    <a:pt x="741" y="1"/>
                    <a:pt x="696" y="27"/>
                    <a:pt x="674" y="72"/>
                  </a:cubicBezTo>
                  <a:cubicBezTo>
                    <a:pt x="674" y="72"/>
                    <a:pt x="598" y="223"/>
                    <a:pt x="510" y="458"/>
                  </a:cubicBezTo>
                  <a:cubicBezTo>
                    <a:pt x="469" y="576"/>
                    <a:pt x="413" y="713"/>
                    <a:pt x="368" y="863"/>
                  </a:cubicBezTo>
                  <a:cubicBezTo>
                    <a:pt x="325" y="1012"/>
                    <a:pt x="278" y="1173"/>
                    <a:pt x="231" y="1333"/>
                  </a:cubicBezTo>
                  <a:cubicBezTo>
                    <a:pt x="152" y="1657"/>
                    <a:pt x="79" y="1982"/>
                    <a:pt x="46" y="2231"/>
                  </a:cubicBezTo>
                  <a:cubicBezTo>
                    <a:pt x="9" y="2479"/>
                    <a:pt x="3" y="2650"/>
                    <a:pt x="3" y="2650"/>
                  </a:cubicBezTo>
                  <a:cubicBezTo>
                    <a:pt x="1" y="2697"/>
                    <a:pt x="26" y="2744"/>
                    <a:pt x="69" y="2766"/>
                  </a:cubicBezTo>
                  <a:cubicBezTo>
                    <a:pt x="88" y="2776"/>
                    <a:pt x="108" y="2781"/>
                    <a:pt x="127" y="2781"/>
                  </a:cubicBezTo>
                  <a:cubicBezTo>
                    <a:pt x="173" y="2781"/>
                    <a:pt x="217" y="2756"/>
                    <a:pt x="240" y="2712"/>
                  </a:cubicBezTo>
                  <a:cubicBezTo>
                    <a:pt x="240" y="2712"/>
                    <a:pt x="318" y="2560"/>
                    <a:pt x="407" y="2325"/>
                  </a:cubicBezTo>
                  <a:cubicBezTo>
                    <a:pt x="500" y="2091"/>
                    <a:pt x="595" y="1773"/>
                    <a:pt x="684" y="1451"/>
                  </a:cubicBezTo>
                  <a:cubicBezTo>
                    <a:pt x="722" y="1289"/>
                    <a:pt x="758" y="1126"/>
                    <a:pt x="794" y="974"/>
                  </a:cubicBezTo>
                  <a:cubicBezTo>
                    <a:pt x="828" y="822"/>
                    <a:pt x="846" y="675"/>
                    <a:pt x="868" y="552"/>
                  </a:cubicBezTo>
                  <a:cubicBezTo>
                    <a:pt x="905" y="305"/>
                    <a:pt x="914" y="134"/>
                    <a:pt x="914" y="134"/>
                  </a:cubicBezTo>
                  <a:cubicBezTo>
                    <a:pt x="917" y="86"/>
                    <a:pt x="891" y="38"/>
                    <a:pt x="844" y="14"/>
                  </a:cubicBezTo>
                  <a:cubicBezTo>
                    <a:pt x="826" y="5"/>
                    <a:pt x="807" y="1"/>
                    <a:pt x="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895000" y="3374275"/>
              <a:ext cx="184850" cy="120925"/>
            </a:xfrm>
            <a:custGeom>
              <a:avLst/>
              <a:gdLst/>
              <a:ahLst/>
              <a:cxnLst/>
              <a:rect l="l" t="t" r="r" b="b"/>
              <a:pathLst>
                <a:path w="7394" h="4837" extrusionOk="0">
                  <a:moveTo>
                    <a:pt x="7142" y="1"/>
                  </a:moveTo>
                  <a:cubicBezTo>
                    <a:pt x="7027" y="1"/>
                    <a:pt x="6926" y="84"/>
                    <a:pt x="6908" y="201"/>
                  </a:cubicBezTo>
                  <a:cubicBezTo>
                    <a:pt x="6900" y="243"/>
                    <a:pt x="6230" y="4366"/>
                    <a:pt x="3461" y="4366"/>
                  </a:cubicBezTo>
                  <a:cubicBezTo>
                    <a:pt x="3389" y="4366"/>
                    <a:pt x="3315" y="4363"/>
                    <a:pt x="3241" y="4357"/>
                  </a:cubicBezTo>
                  <a:cubicBezTo>
                    <a:pt x="2412" y="4295"/>
                    <a:pt x="1771" y="3997"/>
                    <a:pt x="1334" y="3469"/>
                  </a:cubicBezTo>
                  <a:cubicBezTo>
                    <a:pt x="494" y="2454"/>
                    <a:pt x="660" y="908"/>
                    <a:pt x="661" y="892"/>
                  </a:cubicBezTo>
                  <a:cubicBezTo>
                    <a:pt x="675" y="763"/>
                    <a:pt x="582" y="646"/>
                    <a:pt x="453" y="631"/>
                  </a:cubicBezTo>
                  <a:cubicBezTo>
                    <a:pt x="442" y="629"/>
                    <a:pt x="431" y="629"/>
                    <a:pt x="420" y="629"/>
                  </a:cubicBezTo>
                  <a:cubicBezTo>
                    <a:pt x="303" y="629"/>
                    <a:pt x="206" y="719"/>
                    <a:pt x="192" y="837"/>
                  </a:cubicBezTo>
                  <a:cubicBezTo>
                    <a:pt x="183" y="908"/>
                    <a:pt x="0" y="2594"/>
                    <a:pt x="968" y="3767"/>
                  </a:cubicBezTo>
                  <a:cubicBezTo>
                    <a:pt x="1490" y="4399"/>
                    <a:pt x="2244" y="4757"/>
                    <a:pt x="3206" y="4827"/>
                  </a:cubicBezTo>
                  <a:cubicBezTo>
                    <a:pt x="3293" y="4834"/>
                    <a:pt x="3377" y="4837"/>
                    <a:pt x="3461" y="4837"/>
                  </a:cubicBezTo>
                  <a:cubicBezTo>
                    <a:pt x="6628" y="4837"/>
                    <a:pt x="7368" y="319"/>
                    <a:pt x="7374" y="272"/>
                  </a:cubicBezTo>
                  <a:cubicBezTo>
                    <a:pt x="7394" y="144"/>
                    <a:pt x="7305" y="23"/>
                    <a:pt x="7177" y="3"/>
                  </a:cubicBezTo>
                  <a:cubicBezTo>
                    <a:pt x="7165" y="1"/>
                    <a:pt x="7153" y="1"/>
                    <a:pt x="7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7043425" y="3318025"/>
              <a:ext cx="75325" cy="66500"/>
            </a:xfrm>
            <a:custGeom>
              <a:avLst/>
              <a:gdLst/>
              <a:ahLst/>
              <a:cxnLst/>
              <a:rect l="l" t="t" r="r" b="b"/>
              <a:pathLst>
                <a:path w="3013" h="2660" extrusionOk="0">
                  <a:moveTo>
                    <a:pt x="1127" y="1"/>
                  </a:moveTo>
                  <a:cubicBezTo>
                    <a:pt x="900" y="1"/>
                    <a:pt x="744" y="1427"/>
                    <a:pt x="744" y="1427"/>
                  </a:cubicBezTo>
                  <a:cubicBezTo>
                    <a:pt x="744" y="1427"/>
                    <a:pt x="502" y="665"/>
                    <a:pt x="298" y="665"/>
                  </a:cubicBezTo>
                  <a:cubicBezTo>
                    <a:pt x="269" y="665"/>
                    <a:pt x="240" y="681"/>
                    <a:pt x="214" y="716"/>
                  </a:cubicBezTo>
                  <a:cubicBezTo>
                    <a:pt x="0" y="1000"/>
                    <a:pt x="267" y="1883"/>
                    <a:pt x="610" y="2236"/>
                  </a:cubicBezTo>
                  <a:cubicBezTo>
                    <a:pt x="830" y="2464"/>
                    <a:pt x="1211" y="2659"/>
                    <a:pt x="1557" y="2659"/>
                  </a:cubicBezTo>
                  <a:cubicBezTo>
                    <a:pt x="1707" y="2659"/>
                    <a:pt x="1850" y="2622"/>
                    <a:pt x="1971" y="2536"/>
                  </a:cubicBezTo>
                  <a:cubicBezTo>
                    <a:pt x="2372" y="2254"/>
                    <a:pt x="3013" y="1115"/>
                    <a:pt x="2867" y="869"/>
                  </a:cubicBezTo>
                  <a:cubicBezTo>
                    <a:pt x="2832" y="808"/>
                    <a:pt x="2787" y="783"/>
                    <a:pt x="2735" y="783"/>
                  </a:cubicBezTo>
                  <a:cubicBezTo>
                    <a:pt x="2463" y="783"/>
                    <a:pt x="2025" y="1496"/>
                    <a:pt x="2025" y="1496"/>
                  </a:cubicBezTo>
                  <a:cubicBezTo>
                    <a:pt x="2025" y="1496"/>
                    <a:pt x="2572" y="362"/>
                    <a:pt x="2367" y="227"/>
                  </a:cubicBezTo>
                  <a:cubicBezTo>
                    <a:pt x="2336" y="206"/>
                    <a:pt x="2302" y="197"/>
                    <a:pt x="2268" y="197"/>
                  </a:cubicBezTo>
                  <a:cubicBezTo>
                    <a:pt x="1918" y="197"/>
                    <a:pt x="1449" y="1167"/>
                    <a:pt x="1449" y="1167"/>
                  </a:cubicBezTo>
                  <a:cubicBezTo>
                    <a:pt x="1449" y="1167"/>
                    <a:pt x="1366" y="34"/>
                    <a:pt x="1135" y="1"/>
                  </a:cubicBezTo>
                  <a:cubicBezTo>
                    <a:pt x="1132" y="1"/>
                    <a:pt x="1130" y="1"/>
                    <a:pt x="1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310525" y="3369075"/>
              <a:ext cx="179900" cy="127600"/>
            </a:xfrm>
            <a:custGeom>
              <a:avLst/>
              <a:gdLst/>
              <a:ahLst/>
              <a:cxnLst/>
              <a:rect l="l" t="t" r="r" b="b"/>
              <a:pathLst>
                <a:path w="7196" h="5104" extrusionOk="0">
                  <a:moveTo>
                    <a:pt x="246" y="0"/>
                  </a:moveTo>
                  <a:cubicBezTo>
                    <a:pt x="240" y="0"/>
                    <a:pt x="234" y="1"/>
                    <a:pt x="228" y="1"/>
                  </a:cubicBezTo>
                  <a:cubicBezTo>
                    <a:pt x="97" y="11"/>
                    <a:pt x="0" y="123"/>
                    <a:pt x="11" y="254"/>
                  </a:cubicBezTo>
                  <a:cubicBezTo>
                    <a:pt x="15" y="302"/>
                    <a:pt x="440" y="5103"/>
                    <a:pt x="3833" y="5103"/>
                  </a:cubicBezTo>
                  <a:cubicBezTo>
                    <a:pt x="4797" y="5103"/>
                    <a:pt x="5575" y="4803"/>
                    <a:pt x="6143" y="4212"/>
                  </a:cubicBezTo>
                  <a:cubicBezTo>
                    <a:pt x="7195" y="3113"/>
                    <a:pt x="7136" y="1418"/>
                    <a:pt x="7133" y="1346"/>
                  </a:cubicBezTo>
                  <a:cubicBezTo>
                    <a:pt x="7127" y="1215"/>
                    <a:pt x="7022" y="1126"/>
                    <a:pt x="6887" y="1120"/>
                  </a:cubicBezTo>
                  <a:cubicBezTo>
                    <a:pt x="6756" y="1125"/>
                    <a:pt x="6656" y="1235"/>
                    <a:pt x="6661" y="1366"/>
                  </a:cubicBezTo>
                  <a:cubicBezTo>
                    <a:pt x="6661" y="1381"/>
                    <a:pt x="6717" y="2930"/>
                    <a:pt x="5802" y="3885"/>
                  </a:cubicBezTo>
                  <a:cubicBezTo>
                    <a:pt x="5328" y="4381"/>
                    <a:pt x="4665" y="4632"/>
                    <a:pt x="3834" y="4632"/>
                  </a:cubicBezTo>
                  <a:cubicBezTo>
                    <a:pt x="877" y="4632"/>
                    <a:pt x="486" y="260"/>
                    <a:pt x="482" y="216"/>
                  </a:cubicBezTo>
                  <a:cubicBezTo>
                    <a:pt x="472" y="93"/>
                    <a:pt x="367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7276425" y="3317350"/>
              <a:ext cx="75250" cy="66675"/>
            </a:xfrm>
            <a:custGeom>
              <a:avLst/>
              <a:gdLst/>
              <a:ahLst/>
              <a:cxnLst/>
              <a:rect l="l" t="t" r="r" b="b"/>
              <a:pathLst>
                <a:path w="3010" h="2667" extrusionOk="0">
                  <a:moveTo>
                    <a:pt x="1883" y="1"/>
                  </a:moveTo>
                  <a:cubicBezTo>
                    <a:pt x="1875" y="1"/>
                    <a:pt x="1868" y="1"/>
                    <a:pt x="1861" y="2"/>
                  </a:cubicBezTo>
                  <a:cubicBezTo>
                    <a:pt x="1628" y="30"/>
                    <a:pt x="1563" y="1172"/>
                    <a:pt x="1563" y="1172"/>
                  </a:cubicBezTo>
                  <a:cubicBezTo>
                    <a:pt x="1563" y="1172"/>
                    <a:pt x="1335" y="157"/>
                    <a:pt x="918" y="157"/>
                  </a:cubicBezTo>
                  <a:cubicBezTo>
                    <a:pt x="888" y="157"/>
                    <a:pt x="857" y="162"/>
                    <a:pt x="825" y="174"/>
                  </a:cubicBezTo>
                  <a:cubicBezTo>
                    <a:pt x="593" y="255"/>
                    <a:pt x="992" y="1509"/>
                    <a:pt x="992" y="1509"/>
                  </a:cubicBezTo>
                  <a:cubicBezTo>
                    <a:pt x="992" y="1509"/>
                    <a:pt x="547" y="808"/>
                    <a:pt x="275" y="808"/>
                  </a:cubicBezTo>
                  <a:cubicBezTo>
                    <a:pt x="223" y="808"/>
                    <a:pt x="177" y="834"/>
                    <a:pt x="142" y="896"/>
                  </a:cubicBezTo>
                  <a:cubicBezTo>
                    <a:pt x="1" y="1142"/>
                    <a:pt x="657" y="2274"/>
                    <a:pt x="1061" y="2551"/>
                  </a:cubicBezTo>
                  <a:cubicBezTo>
                    <a:pt x="1179" y="2632"/>
                    <a:pt x="1318" y="2667"/>
                    <a:pt x="1463" y="2667"/>
                  </a:cubicBezTo>
                  <a:cubicBezTo>
                    <a:pt x="1812" y="2667"/>
                    <a:pt x="2198" y="2465"/>
                    <a:pt x="2420" y="2230"/>
                  </a:cubicBezTo>
                  <a:cubicBezTo>
                    <a:pt x="2757" y="1874"/>
                    <a:pt x="3010" y="985"/>
                    <a:pt x="2790" y="703"/>
                  </a:cubicBezTo>
                  <a:cubicBezTo>
                    <a:pt x="2764" y="669"/>
                    <a:pt x="2736" y="653"/>
                    <a:pt x="2707" y="653"/>
                  </a:cubicBezTo>
                  <a:cubicBezTo>
                    <a:pt x="2504" y="653"/>
                    <a:pt x="2269" y="1420"/>
                    <a:pt x="2269" y="1420"/>
                  </a:cubicBezTo>
                  <a:cubicBezTo>
                    <a:pt x="2269" y="1420"/>
                    <a:pt x="2280" y="1"/>
                    <a:pt x="1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6898950" y="3035425"/>
              <a:ext cx="179350" cy="173750"/>
            </a:xfrm>
            <a:custGeom>
              <a:avLst/>
              <a:gdLst/>
              <a:ahLst/>
              <a:cxnLst/>
              <a:rect l="l" t="t" r="r" b="b"/>
              <a:pathLst>
                <a:path w="7174" h="6950" extrusionOk="0">
                  <a:moveTo>
                    <a:pt x="3586" y="1"/>
                  </a:moveTo>
                  <a:cubicBezTo>
                    <a:pt x="1606" y="1"/>
                    <a:pt x="0" y="1557"/>
                    <a:pt x="0" y="3475"/>
                  </a:cubicBezTo>
                  <a:cubicBezTo>
                    <a:pt x="0" y="5393"/>
                    <a:pt x="1606" y="6949"/>
                    <a:pt x="3586" y="6949"/>
                  </a:cubicBezTo>
                  <a:cubicBezTo>
                    <a:pt x="5567" y="6949"/>
                    <a:pt x="7173" y="5393"/>
                    <a:pt x="7173" y="3475"/>
                  </a:cubicBezTo>
                  <a:cubicBezTo>
                    <a:pt x="7173" y="1557"/>
                    <a:pt x="5567" y="1"/>
                    <a:pt x="3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7361825" y="3045950"/>
              <a:ext cx="179350" cy="173750"/>
            </a:xfrm>
            <a:custGeom>
              <a:avLst/>
              <a:gdLst/>
              <a:ahLst/>
              <a:cxnLst/>
              <a:rect l="l" t="t" r="r" b="b"/>
              <a:pathLst>
                <a:path w="7174" h="6950" extrusionOk="0">
                  <a:moveTo>
                    <a:pt x="3586" y="1"/>
                  </a:moveTo>
                  <a:cubicBezTo>
                    <a:pt x="1606" y="1"/>
                    <a:pt x="0" y="1556"/>
                    <a:pt x="0" y="3475"/>
                  </a:cubicBezTo>
                  <a:cubicBezTo>
                    <a:pt x="0" y="5393"/>
                    <a:pt x="1605" y="6949"/>
                    <a:pt x="3586" y="6949"/>
                  </a:cubicBezTo>
                  <a:cubicBezTo>
                    <a:pt x="5569" y="6949"/>
                    <a:pt x="7173" y="5393"/>
                    <a:pt x="7173" y="3475"/>
                  </a:cubicBezTo>
                  <a:cubicBezTo>
                    <a:pt x="7173" y="1556"/>
                    <a:pt x="5566" y="1"/>
                    <a:pt x="3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2090049" y="2988186"/>
            <a:ext cx="1010606" cy="1341442"/>
            <a:chOff x="2090049" y="2988186"/>
            <a:chExt cx="1010606" cy="1341442"/>
          </a:xfrm>
        </p:grpSpPr>
        <p:sp>
          <p:nvSpPr>
            <p:cNvPr id="471" name="Google Shape;471;p29"/>
            <p:cNvSpPr/>
            <p:nvPr/>
          </p:nvSpPr>
          <p:spPr>
            <a:xfrm rot="-2423090">
              <a:off x="2786784" y="3970803"/>
              <a:ext cx="238810" cy="31953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rot="-2423090">
              <a:off x="2388921" y="3095766"/>
              <a:ext cx="407219" cy="107232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 rot="-2423090">
              <a:off x="2897558" y="4175208"/>
              <a:ext cx="113737" cy="107277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 rot="-2423090">
              <a:off x="2161223" y="3054345"/>
              <a:ext cx="248991" cy="12173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 rot="-2423090">
              <a:off x="2186143" y="3123537"/>
              <a:ext cx="282134" cy="12679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 rot="-2423090">
              <a:off x="2201232" y="3149745"/>
              <a:ext cx="203621" cy="4780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 rot="-2423090">
              <a:off x="2247591" y="3169848"/>
              <a:ext cx="203598" cy="4779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 rot="-2423090">
              <a:off x="2480938" y="3194902"/>
              <a:ext cx="171830" cy="94899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 rot="-2423090">
              <a:off x="2552768" y="3152088"/>
              <a:ext cx="171830" cy="94897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 rot="-2423090">
              <a:off x="2786884" y="3752582"/>
              <a:ext cx="62138" cy="211121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 rot="-2423090">
              <a:off x="2734342" y="3728646"/>
              <a:ext cx="29838" cy="26348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8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807" name="Google Shape;807;p38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73991" y="298263"/>
            <a:ext cx="8328750" cy="4513767"/>
            <a:chOff x="-539884" y="603251"/>
            <a:chExt cx="6172501" cy="4513767"/>
          </a:xfrm>
        </p:grpSpPr>
        <p:sp>
          <p:nvSpPr>
            <p:cNvPr id="90" name="Google Shape;755;p37"/>
            <p:cNvSpPr/>
            <p:nvPr/>
          </p:nvSpPr>
          <p:spPr>
            <a:xfrm>
              <a:off x="1249839" y="603251"/>
              <a:ext cx="2424078" cy="569071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" name="Google Shape;782;p37"/>
            <p:cNvCxnSpPr>
              <a:endCxn id="90" idx="6"/>
            </p:cNvCxnSpPr>
            <p:nvPr/>
          </p:nvCxnSpPr>
          <p:spPr>
            <a:xfrm rot="16200000" flipV="1">
              <a:off x="3576736" y="984968"/>
              <a:ext cx="407879" cy="213518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92" name="Google Shape;2543;p51"/>
            <p:cNvSpPr/>
            <p:nvPr/>
          </p:nvSpPr>
          <p:spPr>
            <a:xfrm flipH="1">
              <a:off x="-539884" y="1295664"/>
              <a:ext cx="6172501" cy="3821354"/>
            </a:xfrm>
            <a:prstGeom prst="roundRect">
              <a:avLst>
                <a:gd name="adj" fmla="val 5388"/>
              </a:avLst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749;p37"/>
          <p:cNvSpPr txBox="1">
            <a:spLocks/>
          </p:cNvSpPr>
          <p:nvPr/>
        </p:nvSpPr>
        <p:spPr>
          <a:xfrm>
            <a:off x="3532963" y="285068"/>
            <a:ext cx="2238736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n-US" sz="3200" u="sng" dirty="0" err="1" smtClean="0">
                <a:latin typeface="LNTH-Tight Writer" panose="00000500000000000000" pitchFamily="2" charset="0"/>
              </a:rPr>
              <a:t>Bài</a:t>
            </a:r>
            <a:r>
              <a:rPr lang="en-US" sz="3200" u="sng" dirty="0" smtClean="0">
                <a:latin typeface="LNTH-Tight Writer" panose="00000500000000000000" pitchFamily="2" charset="0"/>
              </a:rPr>
              <a:t> </a:t>
            </a:r>
            <a:r>
              <a:rPr lang="en-US" sz="3200" u="sng" dirty="0" err="1" smtClean="0">
                <a:latin typeface="LNTH-Tight Writer" panose="00000500000000000000" pitchFamily="2" charset="0"/>
              </a:rPr>
              <a:t>giải</a:t>
            </a:r>
            <a:endParaRPr lang="en-US" sz="3200" b="1" u="sng" dirty="0">
              <a:solidFill>
                <a:schemeClr val="accent1"/>
              </a:solidFill>
              <a:latin typeface="LNTH-Tight Writer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6540" y="1094604"/>
            <a:ext cx="7983651" cy="3529436"/>
            <a:chOff x="546540" y="1077539"/>
            <a:chExt cx="7983651" cy="3529436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74"/>
            <a:stretch/>
          </p:blipFill>
          <p:spPr>
            <a:xfrm>
              <a:off x="546540" y="1077539"/>
              <a:ext cx="7983651" cy="236123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74" b="49819"/>
            <a:stretch/>
          </p:blipFill>
          <p:spPr>
            <a:xfrm>
              <a:off x="546540" y="3422095"/>
              <a:ext cx="7983651" cy="118488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001965" y="1337404"/>
            <a:ext cx="591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3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thùng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tất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cả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lít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dầu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131" y="1894703"/>
                <a:ext cx="50216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125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 3 = 375 (l)</a:t>
                </a:r>
                <a:endParaRPr lang="en-US" sz="3200" b="1" dirty="0">
                  <a:solidFill>
                    <a:schemeClr val="tx1">
                      <a:lumMod val="1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31" y="1894703"/>
                <a:ext cx="5021641" cy="584775"/>
              </a:xfrm>
              <a:prstGeom prst="rect">
                <a:avLst/>
              </a:prstGeom>
              <a:blipFill>
                <a:blip r:embed="rId4"/>
                <a:stretch>
                  <a:fillRect l="-3034" t="-93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134250" y="3698634"/>
            <a:ext cx="399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Đáp</a:t>
            </a:r>
            <a:r>
              <a:rPr lang="en-US" sz="3200" b="1" u="sng" dirty="0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u="sng" dirty="0" err="1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: 190l </a:t>
            </a:r>
            <a:r>
              <a:rPr lang="en-US" sz="3200" b="1" dirty="0" err="1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dầu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1965" y="2496281"/>
            <a:ext cx="591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Còn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lít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dầu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131" y="3104996"/>
            <a:ext cx="502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375 – 185 = 190 (l)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 flipH="1">
            <a:off x="2536900" y="3527638"/>
            <a:ext cx="4437600" cy="52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4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5</a:t>
            </a:r>
            <a:endParaRPr dirty="0"/>
          </a:p>
        </p:txBody>
      </p:sp>
      <p:sp>
        <p:nvSpPr>
          <p:cNvPr id="604" name="Google Shape;604;p34"/>
          <p:cNvSpPr txBox="1">
            <a:spLocks noGrp="1"/>
          </p:cNvSpPr>
          <p:nvPr>
            <p:ph type="title" idx="2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493917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/>
              <a:t>Làm vào sách</a:t>
            </a:r>
            <a:endParaRPr sz="2800"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5781498" y="902082"/>
            <a:ext cx="960249" cy="1247169"/>
            <a:chOff x="5781498" y="902082"/>
            <a:chExt cx="960249" cy="1247169"/>
          </a:xfrm>
        </p:grpSpPr>
        <p:sp>
          <p:nvSpPr>
            <p:cNvPr id="619" name="Google Shape;619;p34"/>
            <p:cNvSpPr/>
            <p:nvPr/>
          </p:nvSpPr>
          <p:spPr>
            <a:xfrm rot="-538728">
              <a:off x="5865050" y="961161"/>
              <a:ext cx="793144" cy="1133137"/>
            </a:xfrm>
            <a:custGeom>
              <a:avLst/>
              <a:gdLst/>
              <a:ahLst/>
              <a:cxnLst/>
              <a:rect l="l" t="t" r="r" b="b"/>
              <a:pathLst>
                <a:path w="43779" h="62537" extrusionOk="0">
                  <a:moveTo>
                    <a:pt x="21984" y="30321"/>
                  </a:moveTo>
                  <a:cubicBezTo>
                    <a:pt x="27844" y="30321"/>
                    <a:pt x="32593" y="35070"/>
                    <a:pt x="32593" y="40929"/>
                  </a:cubicBezTo>
                  <a:cubicBezTo>
                    <a:pt x="32593" y="46788"/>
                    <a:pt x="27844" y="51538"/>
                    <a:pt x="21984" y="51538"/>
                  </a:cubicBezTo>
                  <a:cubicBezTo>
                    <a:pt x="16125" y="51538"/>
                    <a:pt x="11376" y="46788"/>
                    <a:pt x="11376" y="40929"/>
                  </a:cubicBezTo>
                  <a:cubicBezTo>
                    <a:pt x="11376" y="35070"/>
                    <a:pt x="16125" y="30321"/>
                    <a:pt x="21984" y="30321"/>
                  </a:cubicBezTo>
                  <a:close/>
                  <a:moveTo>
                    <a:pt x="20268" y="0"/>
                  </a:moveTo>
                  <a:cubicBezTo>
                    <a:pt x="14754" y="0"/>
                    <a:pt x="4136" y="1630"/>
                    <a:pt x="4365" y="14217"/>
                  </a:cubicBezTo>
                  <a:cubicBezTo>
                    <a:pt x="4365" y="14217"/>
                    <a:pt x="3418" y="19900"/>
                    <a:pt x="8066" y="25048"/>
                  </a:cubicBezTo>
                  <a:cubicBezTo>
                    <a:pt x="8066" y="25048"/>
                    <a:pt x="1" y="31200"/>
                    <a:pt x="1807" y="44164"/>
                  </a:cubicBezTo>
                  <a:cubicBezTo>
                    <a:pt x="3515" y="56430"/>
                    <a:pt x="13563" y="62537"/>
                    <a:pt x="23868" y="62537"/>
                  </a:cubicBezTo>
                  <a:cubicBezTo>
                    <a:pt x="24124" y="62537"/>
                    <a:pt x="24380" y="62533"/>
                    <a:pt x="24636" y="62525"/>
                  </a:cubicBezTo>
                  <a:cubicBezTo>
                    <a:pt x="37517" y="62146"/>
                    <a:pt x="43779" y="50966"/>
                    <a:pt x="43581" y="39035"/>
                  </a:cubicBezTo>
                  <a:cubicBezTo>
                    <a:pt x="43391" y="27669"/>
                    <a:pt x="36170" y="24429"/>
                    <a:pt x="36170" y="24429"/>
                  </a:cubicBezTo>
                  <a:cubicBezTo>
                    <a:pt x="36170" y="24429"/>
                    <a:pt x="41728" y="20414"/>
                    <a:pt x="39257" y="10533"/>
                  </a:cubicBezTo>
                  <a:cubicBezTo>
                    <a:pt x="36786" y="650"/>
                    <a:pt x="23498" y="199"/>
                    <a:pt x="23498" y="199"/>
                  </a:cubicBezTo>
                  <a:cubicBezTo>
                    <a:pt x="23498" y="199"/>
                    <a:pt x="22195" y="0"/>
                    <a:pt x="20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 rot="-538728">
              <a:off x="6003027" y="1134510"/>
              <a:ext cx="417307" cy="298681"/>
            </a:xfrm>
            <a:custGeom>
              <a:avLst/>
              <a:gdLst/>
              <a:ahLst/>
              <a:cxnLst/>
              <a:rect l="l" t="t" r="r" b="b"/>
              <a:pathLst>
                <a:path w="23034" h="16484" extrusionOk="0">
                  <a:moveTo>
                    <a:pt x="7705" y="0"/>
                  </a:moveTo>
                  <a:cubicBezTo>
                    <a:pt x="6489" y="0"/>
                    <a:pt x="5166" y="575"/>
                    <a:pt x="3900" y="2263"/>
                  </a:cubicBezTo>
                  <a:cubicBezTo>
                    <a:pt x="0" y="7462"/>
                    <a:pt x="5383" y="16483"/>
                    <a:pt x="12555" y="16483"/>
                  </a:cubicBezTo>
                  <a:cubicBezTo>
                    <a:pt x="12700" y="16483"/>
                    <a:pt x="12846" y="16480"/>
                    <a:pt x="12993" y="16472"/>
                  </a:cubicBezTo>
                  <a:cubicBezTo>
                    <a:pt x="20381" y="16094"/>
                    <a:pt x="23034" y="10032"/>
                    <a:pt x="23034" y="6999"/>
                  </a:cubicBezTo>
                  <a:cubicBezTo>
                    <a:pt x="23034" y="4812"/>
                    <a:pt x="20863" y="158"/>
                    <a:pt x="17233" y="158"/>
                  </a:cubicBezTo>
                  <a:cubicBezTo>
                    <a:pt x="15833" y="158"/>
                    <a:pt x="14217" y="850"/>
                    <a:pt x="12424" y="2642"/>
                  </a:cubicBezTo>
                  <a:cubicBezTo>
                    <a:pt x="12424" y="2642"/>
                    <a:pt x="10310" y="0"/>
                    <a:pt x="7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 rot="-538728">
              <a:off x="6504044" y="1579731"/>
              <a:ext cx="147201" cy="154016"/>
            </a:xfrm>
            <a:custGeom>
              <a:avLst/>
              <a:gdLst/>
              <a:ahLst/>
              <a:cxnLst/>
              <a:rect l="l" t="t" r="r" b="b"/>
              <a:pathLst>
                <a:path w="8125" h="8500" extrusionOk="0">
                  <a:moveTo>
                    <a:pt x="1684" y="7853"/>
                  </a:moveTo>
                  <a:lnTo>
                    <a:pt x="1684" y="7853"/>
                  </a:lnTo>
                  <a:cubicBezTo>
                    <a:pt x="1684" y="7854"/>
                    <a:pt x="1684" y="7854"/>
                    <a:pt x="1684" y="7854"/>
                  </a:cubicBezTo>
                  <a:cubicBezTo>
                    <a:pt x="1684" y="7854"/>
                    <a:pt x="1684" y="7854"/>
                    <a:pt x="1684" y="7853"/>
                  </a:cubicBezTo>
                  <a:close/>
                  <a:moveTo>
                    <a:pt x="7281" y="1"/>
                  </a:moveTo>
                  <a:cubicBezTo>
                    <a:pt x="7279" y="1"/>
                    <a:pt x="7277" y="1"/>
                    <a:pt x="7275" y="2"/>
                  </a:cubicBezTo>
                  <a:cubicBezTo>
                    <a:pt x="7234" y="26"/>
                    <a:pt x="7347" y="248"/>
                    <a:pt x="7465" y="678"/>
                  </a:cubicBezTo>
                  <a:cubicBezTo>
                    <a:pt x="7581" y="1105"/>
                    <a:pt x="7685" y="1751"/>
                    <a:pt x="7662" y="2568"/>
                  </a:cubicBezTo>
                  <a:cubicBezTo>
                    <a:pt x="7650" y="2974"/>
                    <a:pt x="7609" y="3424"/>
                    <a:pt x="7515" y="3898"/>
                  </a:cubicBezTo>
                  <a:cubicBezTo>
                    <a:pt x="7418" y="4368"/>
                    <a:pt x="7280" y="4875"/>
                    <a:pt x="7030" y="5335"/>
                  </a:cubicBezTo>
                  <a:cubicBezTo>
                    <a:pt x="6908" y="5557"/>
                    <a:pt x="6740" y="5773"/>
                    <a:pt x="6585" y="5837"/>
                  </a:cubicBezTo>
                  <a:cubicBezTo>
                    <a:pt x="6546" y="5853"/>
                    <a:pt x="6512" y="5861"/>
                    <a:pt x="6479" y="5861"/>
                  </a:cubicBezTo>
                  <a:cubicBezTo>
                    <a:pt x="6449" y="5861"/>
                    <a:pt x="6418" y="5855"/>
                    <a:pt x="6383" y="5841"/>
                  </a:cubicBezTo>
                  <a:cubicBezTo>
                    <a:pt x="6310" y="5812"/>
                    <a:pt x="6222" y="5745"/>
                    <a:pt x="6140" y="5654"/>
                  </a:cubicBezTo>
                  <a:cubicBezTo>
                    <a:pt x="5811" y="5266"/>
                    <a:pt x="5615" y="4630"/>
                    <a:pt x="5592" y="4020"/>
                  </a:cubicBezTo>
                  <a:cubicBezTo>
                    <a:pt x="5586" y="3828"/>
                    <a:pt x="5427" y="3673"/>
                    <a:pt x="5233" y="3673"/>
                  </a:cubicBezTo>
                  <a:cubicBezTo>
                    <a:pt x="5233" y="3673"/>
                    <a:pt x="5232" y="3673"/>
                    <a:pt x="5231" y="3673"/>
                  </a:cubicBezTo>
                  <a:cubicBezTo>
                    <a:pt x="5031" y="3673"/>
                    <a:pt x="4871" y="3836"/>
                    <a:pt x="4871" y="4035"/>
                  </a:cubicBezTo>
                  <a:cubicBezTo>
                    <a:pt x="4871" y="4040"/>
                    <a:pt x="4871" y="4045"/>
                    <a:pt x="4871" y="4050"/>
                  </a:cubicBezTo>
                  <a:lnTo>
                    <a:pt x="4871" y="4050"/>
                  </a:lnTo>
                  <a:lnTo>
                    <a:pt x="4869" y="4050"/>
                  </a:lnTo>
                  <a:cubicBezTo>
                    <a:pt x="4869" y="4062"/>
                    <a:pt x="4870" y="4074"/>
                    <a:pt x="4871" y="4086"/>
                  </a:cubicBezTo>
                  <a:lnTo>
                    <a:pt x="4871" y="4086"/>
                  </a:lnTo>
                  <a:cubicBezTo>
                    <a:pt x="4872" y="4459"/>
                    <a:pt x="4889" y="4810"/>
                    <a:pt x="4885" y="5171"/>
                  </a:cubicBezTo>
                  <a:cubicBezTo>
                    <a:pt x="4882" y="5548"/>
                    <a:pt x="4864" y="5927"/>
                    <a:pt x="4804" y="6290"/>
                  </a:cubicBezTo>
                  <a:cubicBezTo>
                    <a:pt x="4744" y="6646"/>
                    <a:pt x="4637" y="7016"/>
                    <a:pt x="4450" y="7200"/>
                  </a:cubicBezTo>
                  <a:cubicBezTo>
                    <a:pt x="4425" y="7220"/>
                    <a:pt x="4403" y="7241"/>
                    <a:pt x="4382" y="7262"/>
                  </a:cubicBezTo>
                  <a:cubicBezTo>
                    <a:pt x="4359" y="7286"/>
                    <a:pt x="4330" y="7287"/>
                    <a:pt x="4306" y="7303"/>
                  </a:cubicBezTo>
                  <a:cubicBezTo>
                    <a:pt x="4264" y="7340"/>
                    <a:pt x="4195" y="7332"/>
                    <a:pt x="4138" y="7351"/>
                  </a:cubicBezTo>
                  <a:cubicBezTo>
                    <a:pt x="4129" y="7352"/>
                    <a:pt x="4120" y="7352"/>
                    <a:pt x="4111" y="7352"/>
                  </a:cubicBezTo>
                  <a:cubicBezTo>
                    <a:pt x="4009" y="7352"/>
                    <a:pt x="3932" y="7329"/>
                    <a:pt x="3846" y="7261"/>
                  </a:cubicBezTo>
                  <a:cubicBezTo>
                    <a:pt x="3734" y="7165"/>
                    <a:pt x="3634" y="6978"/>
                    <a:pt x="3560" y="6782"/>
                  </a:cubicBezTo>
                  <a:cubicBezTo>
                    <a:pt x="3482" y="6584"/>
                    <a:pt x="3434" y="6360"/>
                    <a:pt x="3394" y="6137"/>
                  </a:cubicBezTo>
                  <a:cubicBezTo>
                    <a:pt x="3322" y="5692"/>
                    <a:pt x="3295" y="5211"/>
                    <a:pt x="3326" y="4795"/>
                  </a:cubicBezTo>
                  <a:lnTo>
                    <a:pt x="3326" y="4795"/>
                  </a:lnTo>
                  <a:cubicBezTo>
                    <a:pt x="3326" y="4795"/>
                    <a:pt x="3326" y="4795"/>
                    <a:pt x="3326" y="4795"/>
                  </a:cubicBezTo>
                  <a:lnTo>
                    <a:pt x="3327" y="4786"/>
                  </a:lnTo>
                  <a:cubicBezTo>
                    <a:pt x="3342" y="4585"/>
                    <a:pt x="3195" y="4408"/>
                    <a:pt x="2994" y="4386"/>
                  </a:cubicBezTo>
                  <a:cubicBezTo>
                    <a:pt x="2980" y="4384"/>
                    <a:pt x="2965" y="4384"/>
                    <a:pt x="2951" y="4384"/>
                  </a:cubicBezTo>
                  <a:cubicBezTo>
                    <a:pt x="2763" y="4384"/>
                    <a:pt x="2601" y="4526"/>
                    <a:pt x="2581" y="4718"/>
                  </a:cubicBezTo>
                  <a:cubicBezTo>
                    <a:pt x="2581" y="4718"/>
                    <a:pt x="2581" y="4718"/>
                    <a:pt x="2581" y="4718"/>
                  </a:cubicBezTo>
                  <a:lnTo>
                    <a:pt x="2581" y="4718"/>
                  </a:lnTo>
                  <a:lnTo>
                    <a:pt x="2580" y="4718"/>
                  </a:lnTo>
                  <a:lnTo>
                    <a:pt x="2580" y="4718"/>
                  </a:lnTo>
                  <a:cubicBezTo>
                    <a:pt x="2579" y="4729"/>
                    <a:pt x="2578" y="4741"/>
                    <a:pt x="2577" y="4753"/>
                  </a:cubicBezTo>
                  <a:lnTo>
                    <a:pt x="2577" y="4753"/>
                  </a:lnTo>
                  <a:cubicBezTo>
                    <a:pt x="2492" y="5510"/>
                    <a:pt x="2346" y="6267"/>
                    <a:pt x="2139" y="6936"/>
                  </a:cubicBezTo>
                  <a:cubicBezTo>
                    <a:pt x="2032" y="7265"/>
                    <a:pt x="1891" y="7615"/>
                    <a:pt x="1735" y="7780"/>
                  </a:cubicBezTo>
                  <a:cubicBezTo>
                    <a:pt x="1712" y="7804"/>
                    <a:pt x="1687" y="7815"/>
                    <a:pt x="1681" y="7825"/>
                  </a:cubicBezTo>
                  <a:lnTo>
                    <a:pt x="1681" y="7825"/>
                  </a:lnTo>
                  <a:cubicBezTo>
                    <a:pt x="1678" y="7824"/>
                    <a:pt x="1674" y="7822"/>
                    <a:pt x="1668" y="7817"/>
                  </a:cubicBezTo>
                  <a:cubicBezTo>
                    <a:pt x="1611" y="7786"/>
                    <a:pt x="1512" y="7673"/>
                    <a:pt x="1436" y="7550"/>
                  </a:cubicBezTo>
                  <a:cubicBezTo>
                    <a:pt x="1280" y="7300"/>
                    <a:pt x="1155" y="6996"/>
                    <a:pt x="1051" y="6709"/>
                  </a:cubicBezTo>
                  <a:cubicBezTo>
                    <a:pt x="942" y="6422"/>
                    <a:pt x="865" y="6132"/>
                    <a:pt x="793" y="5849"/>
                  </a:cubicBezTo>
                  <a:cubicBezTo>
                    <a:pt x="659" y="5282"/>
                    <a:pt x="581" y="4740"/>
                    <a:pt x="527" y="4245"/>
                  </a:cubicBezTo>
                  <a:cubicBezTo>
                    <a:pt x="421" y="3253"/>
                    <a:pt x="394" y="2443"/>
                    <a:pt x="351" y="1888"/>
                  </a:cubicBezTo>
                  <a:cubicBezTo>
                    <a:pt x="311" y="1332"/>
                    <a:pt x="268" y="1028"/>
                    <a:pt x="222" y="1028"/>
                  </a:cubicBezTo>
                  <a:cubicBezTo>
                    <a:pt x="176" y="1028"/>
                    <a:pt x="131" y="1331"/>
                    <a:pt x="88" y="1888"/>
                  </a:cubicBezTo>
                  <a:cubicBezTo>
                    <a:pt x="49" y="2444"/>
                    <a:pt x="0" y="3257"/>
                    <a:pt x="42" y="4282"/>
                  </a:cubicBezTo>
                  <a:cubicBezTo>
                    <a:pt x="66" y="4795"/>
                    <a:pt x="114" y="5362"/>
                    <a:pt x="228" y="5971"/>
                  </a:cubicBezTo>
                  <a:cubicBezTo>
                    <a:pt x="290" y="6274"/>
                    <a:pt x="360" y="6590"/>
                    <a:pt x="466" y="6910"/>
                  </a:cubicBezTo>
                  <a:cubicBezTo>
                    <a:pt x="570" y="7230"/>
                    <a:pt x="683" y="7551"/>
                    <a:pt x="877" y="7888"/>
                  </a:cubicBezTo>
                  <a:cubicBezTo>
                    <a:pt x="979" y="8052"/>
                    <a:pt x="1087" y="8232"/>
                    <a:pt x="1325" y="8392"/>
                  </a:cubicBezTo>
                  <a:cubicBezTo>
                    <a:pt x="1411" y="8453"/>
                    <a:pt x="1551" y="8500"/>
                    <a:pt x="1692" y="8500"/>
                  </a:cubicBezTo>
                  <a:cubicBezTo>
                    <a:pt x="1734" y="8500"/>
                    <a:pt x="1775" y="8496"/>
                    <a:pt x="1815" y="8487"/>
                  </a:cubicBezTo>
                  <a:cubicBezTo>
                    <a:pt x="2006" y="8453"/>
                    <a:pt x="2116" y="8353"/>
                    <a:pt x="2217" y="8266"/>
                  </a:cubicBezTo>
                  <a:cubicBezTo>
                    <a:pt x="2398" y="8085"/>
                    <a:pt x="2497" y="7900"/>
                    <a:pt x="2587" y="7717"/>
                  </a:cubicBezTo>
                  <a:cubicBezTo>
                    <a:pt x="2675" y="7533"/>
                    <a:pt x="2748" y="7347"/>
                    <a:pt x="2813" y="7160"/>
                  </a:cubicBezTo>
                  <a:cubicBezTo>
                    <a:pt x="2824" y="7125"/>
                    <a:pt x="2836" y="7090"/>
                    <a:pt x="2847" y="7056"/>
                  </a:cubicBezTo>
                  <a:lnTo>
                    <a:pt x="2847" y="7056"/>
                  </a:lnTo>
                  <a:cubicBezTo>
                    <a:pt x="2950" y="7318"/>
                    <a:pt x="3074" y="7595"/>
                    <a:pt x="3340" y="7836"/>
                  </a:cubicBezTo>
                  <a:cubicBezTo>
                    <a:pt x="3542" y="8017"/>
                    <a:pt x="3832" y="8119"/>
                    <a:pt x="4105" y="8119"/>
                  </a:cubicBezTo>
                  <a:cubicBezTo>
                    <a:pt x="4143" y="8119"/>
                    <a:pt x="4180" y="8117"/>
                    <a:pt x="4216" y="8113"/>
                  </a:cubicBezTo>
                  <a:cubicBezTo>
                    <a:pt x="4504" y="8081"/>
                    <a:pt x="4804" y="7943"/>
                    <a:pt x="4998" y="7730"/>
                  </a:cubicBezTo>
                  <a:cubicBezTo>
                    <a:pt x="5098" y="7629"/>
                    <a:pt x="5169" y="7515"/>
                    <a:pt x="5237" y="7404"/>
                  </a:cubicBezTo>
                  <a:cubicBezTo>
                    <a:pt x="5288" y="7293"/>
                    <a:pt x="5357" y="7179"/>
                    <a:pt x="5387" y="7068"/>
                  </a:cubicBezTo>
                  <a:cubicBezTo>
                    <a:pt x="5466" y="6844"/>
                    <a:pt x="5514" y="6624"/>
                    <a:pt x="5547" y="6410"/>
                  </a:cubicBezTo>
                  <a:cubicBezTo>
                    <a:pt x="5565" y="6289"/>
                    <a:pt x="5579" y="6169"/>
                    <a:pt x="5590" y="6051"/>
                  </a:cubicBezTo>
                  <a:lnTo>
                    <a:pt x="5590" y="6051"/>
                  </a:lnTo>
                  <a:cubicBezTo>
                    <a:pt x="5607" y="6070"/>
                    <a:pt x="5624" y="6089"/>
                    <a:pt x="5642" y="6108"/>
                  </a:cubicBezTo>
                  <a:cubicBezTo>
                    <a:pt x="5775" y="6248"/>
                    <a:pt x="5941" y="6383"/>
                    <a:pt x="6162" y="6460"/>
                  </a:cubicBezTo>
                  <a:cubicBezTo>
                    <a:pt x="6252" y="6495"/>
                    <a:pt x="6352" y="6511"/>
                    <a:pt x="6453" y="6511"/>
                  </a:cubicBezTo>
                  <a:cubicBezTo>
                    <a:pt x="6596" y="6511"/>
                    <a:pt x="6739" y="6478"/>
                    <a:pt x="6855" y="6418"/>
                  </a:cubicBezTo>
                  <a:cubicBezTo>
                    <a:pt x="7253" y="6207"/>
                    <a:pt x="7418" y="5893"/>
                    <a:pt x="7568" y="5618"/>
                  </a:cubicBezTo>
                  <a:cubicBezTo>
                    <a:pt x="7843" y="5054"/>
                    <a:pt x="7961" y="4497"/>
                    <a:pt x="8039" y="3984"/>
                  </a:cubicBezTo>
                  <a:cubicBezTo>
                    <a:pt x="8110" y="3470"/>
                    <a:pt x="8124" y="2993"/>
                    <a:pt x="8103" y="2562"/>
                  </a:cubicBezTo>
                  <a:cubicBezTo>
                    <a:pt x="8063" y="1698"/>
                    <a:pt x="7881" y="1025"/>
                    <a:pt x="7685" y="596"/>
                  </a:cubicBezTo>
                  <a:cubicBezTo>
                    <a:pt x="7500" y="188"/>
                    <a:pt x="7322" y="1"/>
                    <a:pt x="72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 rot="-538728">
              <a:off x="5936642" y="1595268"/>
              <a:ext cx="139718" cy="225787"/>
            </a:xfrm>
            <a:custGeom>
              <a:avLst/>
              <a:gdLst/>
              <a:ahLst/>
              <a:cxnLst/>
              <a:rect l="l" t="t" r="r" b="b"/>
              <a:pathLst>
                <a:path w="7712" h="12461" extrusionOk="0">
                  <a:moveTo>
                    <a:pt x="2218" y="1"/>
                  </a:moveTo>
                  <a:cubicBezTo>
                    <a:pt x="2170" y="1"/>
                    <a:pt x="1936" y="220"/>
                    <a:pt x="1643" y="693"/>
                  </a:cubicBezTo>
                  <a:cubicBezTo>
                    <a:pt x="1338" y="1191"/>
                    <a:pt x="970" y="1965"/>
                    <a:pt x="661" y="2983"/>
                  </a:cubicBezTo>
                  <a:cubicBezTo>
                    <a:pt x="353" y="4002"/>
                    <a:pt x="77" y="5262"/>
                    <a:pt x="23" y="6723"/>
                  </a:cubicBezTo>
                  <a:cubicBezTo>
                    <a:pt x="0" y="7451"/>
                    <a:pt x="32" y="8233"/>
                    <a:pt x="217" y="9045"/>
                  </a:cubicBezTo>
                  <a:cubicBezTo>
                    <a:pt x="310" y="9451"/>
                    <a:pt x="440" y="9863"/>
                    <a:pt x="652" y="10262"/>
                  </a:cubicBezTo>
                  <a:cubicBezTo>
                    <a:pt x="861" y="10660"/>
                    <a:pt x="1151" y="11047"/>
                    <a:pt x="1548" y="11344"/>
                  </a:cubicBezTo>
                  <a:cubicBezTo>
                    <a:pt x="1612" y="11392"/>
                    <a:pt x="1690" y="11417"/>
                    <a:pt x="1768" y="11417"/>
                  </a:cubicBezTo>
                  <a:cubicBezTo>
                    <a:pt x="1849" y="11417"/>
                    <a:pt x="1929" y="11391"/>
                    <a:pt x="1996" y="11338"/>
                  </a:cubicBezTo>
                  <a:cubicBezTo>
                    <a:pt x="2282" y="11107"/>
                    <a:pt x="2516" y="10842"/>
                    <a:pt x="2717" y="10554"/>
                  </a:cubicBezTo>
                  <a:lnTo>
                    <a:pt x="2717" y="10554"/>
                  </a:lnTo>
                  <a:cubicBezTo>
                    <a:pt x="2718" y="10568"/>
                    <a:pt x="2719" y="10582"/>
                    <a:pt x="2720" y="10597"/>
                  </a:cubicBezTo>
                  <a:cubicBezTo>
                    <a:pt x="2750" y="10945"/>
                    <a:pt x="2803" y="11303"/>
                    <a:pt x="2973" y="11664"/>
                  </a:cubicBezTo>
                  <a:cubicBezTo>
                    <a:pt x="3019" y="11753"/>
                    <a:pt x="3058" y="11842"/>
                    <a:pt x="3130" y="11927"/>
                  </a:cubicBezTo>
                  <a:cubicBezTo>
                    <a:pt x="3196" y="12011"/>
                    <a:pt x="3260" y="12095"/>
                    <a:pt x="3354" y="12161"/>
                  </a:cubicBezTo>
                  <a:cubicBezTo>
                    <a:pt x="3441" y="12234"/>
                    <a:pt x="3532" y="12297"/>
                    <a:pt x="3621" y="12336"/>
                  </a:cubicBezTo>
                  <a:cubicBezTo>
                    <a:pt x="3713" y="12381"/>
                    <a:pt x="3814" y="12421"/>
                    <a:pt x="3933" y="12443"/>
                  </a:cubicBezTo>
                  <a:cubicBezTo>
                    <a:pt x="3989" y="12455"/>
                    <a:pt x="4050" y="12461"/>
                    <a:pt x="4112" y="12461"/>
                  </a:cubicBezTo>
                  <a:cubicBezTo>
                    <a:pt x="4179" y="12461"/>
                    <a:pt x="4248" y="12454"/>
                    <a:pt x="4316" y="12440"/>
                  </a:cubicBezTo>
                  <a:cubicBezTo>
                    <a:pt x="4448" y="12405"/>
                    <a:pt x="4574" y="12345"/>
                    <a:pt x="4665" y="12266"/>
                  </a:cubicBezTo>
                  <a:cubicBezTo>
                    <a:pt x="4855" y="12110"/>
                    <a:pt x="4957" y="11932"/>
                    <a:pt x="5034" y="11768"/>
                  </a:cubicBezTo>
                  <a:cubicBezTo>
                    <a:pt x="5182" y="11436"/>
                    <a:pt x="5247" y="11121"/>
                    <a:pt x="5296" y="10816"/>
                  </a:cubicBezTo>
                  <a:cubicBezTo>
                    <a:pt x="5298" y="10800"/>
                    <a:pt x="5301" y="10784"/>
                    <a:pt x="5303" y="10767"/>
                  </a:cubicBezTo>
                  <a:lnTo>
                    <a:pt x="5303" y="10767"/>
                  </a:lnTo>
                  <a:cubicBezTo>
                    <a:pt x="5330" y="10826"/>
                    <a:pt x="5358" y="10885"/>
                    <a:pt x="5388" y="10944"/>
                  </a:cubicBezTo>
                  <a:cubicBezTo>
                    <a:pt x="5460" y="11085"/>
                    <a:pt x="5540" y="11225"/>
                    <a:pt x="5646" y="11359"/>
                  </a:cubicBezTo>
                  <a:cubicBezTo>
                    <a:pt x="5752" y="11492"/>
                    <a:pt x="5877" y="11632"/>
                    <a:pt x="6086" y="11720"/>
                  </a:cubicBezTo>
                  <a:cubicBezTo>
                    <a:pt x="6168" y="11757"/>
                    <a:pt x="6261" y="11773"/>
                    <a:pt x="6353" y="11773"/>
                  </a:cubicBezTo>
                  <a:cubicBezTo>
                    <a:pt x="6494" y="11773"/>
                    <a:pt x="6632" y="11735"/>
                    <a:pt x="6730" y="11674"/>
                  </a:cubicBezTo>
                  <a:cubicBezTo>
                    <a:pt x="6898" y="11577"/>
                    <a:pt x="7009" y="11458"/>
                    <a:pt x="7106" y="11343"/>
                  </a:cubicBezTo>
                  <a:cubicBezTo>
                    <a:pt x="7198" y="11226"/>
                    <a:pt x="7273" y="11109"/>
                    <a:pt x="7344" y="10991"/>
                  </a:cubicBezTo>
                  <a:cubicBezTo>
                    <a:pt x="7408" y="10861"/>
                    <a:pt x="7477" y="10732"/>
                    <a:pt x="7513" y="10603"/>
                  </a:cubicBezTo>
                  <a:cubicBezTo>
                    <a:pt x="7604" y="10347"/>
                    <a:pt x="7637" y="10098"/>
                    <a:pt x="7667" y="9862"/>
                  </a:cubicBezTo>
                  <a:cubicBezTo>
                    <a:pt x="7712" y="9390"/>
                    <a:pt x="7694" y="8964"/>
                    <a:pt x="7662" y="8583"/>
                  </a:cubicBezTo>
                  <a:cubicBezTo>
                    <a:pt x="7591" y="7821"/>
                    <a:pt x="7460" y="7237"/>
                    <a:pt x="7352" y="6845"/>
                  </a:cubicBezTo>
                  <a:cubicBezTo>
                    <a:pt x="7246" y="6461"/>
                    <a:pt x="7157" y="6260"/>
                    <a:pt x="7121" y="6260"/>
                  </a:cubicBezTo>
                  <a:cubicBezTo>
                    <a:pt x="7121" y="6260"/>
                    <a:pt x="7120" y="6260"/>
                    <a:pt x="7119" y="6261"/>
                  </a:cubicBezTo>
                  <a:cubicBezTo>
                    <a:pt x="7082" y="6271"/>
                    <a:pt x="7103" y="6488"/>
                    <a:pt x="7143" y="6886"/>
                  </a:cubicBezTo>
                  <a:cubicBezTo>
                    <a:pt x="7182" y="7283"/>
                    <a:pt x="7248" y="7868"/>
                    <a:pt x="7259" y="8603"/>
                  </a:cubicBezTo>
                  <a:cubicBezTo>
                    <a:pt x="7262" y="8970"/>
                    <a:pt x="7250" y="9376"/>
                    <a:pt x="7184" y="9800"/>
                  </a:cubicBezTo>
                  <a:cubicBezTo>
                    <a:pt x="7145" y="10008"/>
                    <a:pt x="7103" y="10226"/>
                    <a:pt x="7020" y="10425"/>
                  </a:cubicBezTo>
                  <a:cubicBezTo>
                    <a:pt x="6984" y="10529"/>
                    <a:pt x="6928" y="10614"/>
                    <a:pt x="6880" y="10710"/>
                  </a:cubicBezTo>
                  <a:cubicBezTo>
                    <a:pt x="6814" y="10805"/>
                    <a:pt x="6747" y="10901"/>
                    <a:pt x="6675" y="10982"/>
                  </a:cubicBezTo>
                  <a:cubicBezTo>
                    <a:pt x="6604" y="11064"/>
                    <a:pt x="6522" y="11132"/>
                    <a:pt x="6456" y="11167"/>
                  </a:cubicBezTo>
                  <a:cubicBezTo>
                    <a:pt x="6419" y="11183"/>
                    <a:pt x="6395" y="11190"/>
                    <a:pt x="6375" y="11190"/>
                  </a:cubicBezTo>
                  <a:cubicBezTo>
                    <a:pt x="6356" y="11190"/>
                    <a:pt x="6340" y="11184"/>
                    <a:pt x="6317" y="11176"/>
                  </a:cubicBezTo>
                  <a:cubicBezTo>
                    <a:pt x="6211" y="11130"/>
                    <a:pt x="6052" y="10907"/>
                    <a:pt x="5947" y="10670"/>
                  </a:cubicBezTo>
                  <a:cubicBezTo>
                    <a:pt x="5721" y="10184"/>
                    <a:pt x="5576" y="9604"/>
                    <a:pt x="5423" y="8986"/>
                  </a:cubicBezTo>
                  <a:cubicBezTo>
                    <a:pt x="5389" y="8848"/>
                    <a:pt x="5271" y="8742"/>
                    <a:pt x="5123" y="8731"/>
                  </a:cubicBezTo>
                  <a:cubicBezTo>
                    <a:pt x="5113" y="8730"/>
                    <a:pt x="5103" y="8730"/>
                    <a:pt x="5094" y="8730"/>
                  </a:cubicBezTo>
                  <a:cubicBezTo>
                    <a:pt x="4921" y="8730"/>
                    <a:pt x="4773" y="8863"/>
                    <a:pt x="4758" y="9039"/>
                  </a:cubicBezTo>
                  <a:lnTo>
                    <a:pt x="4758" y="9045"/>
                  </a:lnTo>
                  <a:cubicBezTo>
                    <a:pt x="4713" y="9607"/>
                    <a:pt x="4688" y="10152"/>
                    <a:pt x="4591" y="10700"/>
                  </a:cubicBezTo>
                  <a:cubicBezTo>
                    <a:pt x="4543" y="10970"/>
                    <a:pt x="4476" y="11241"/>
                    <a:pt x="4373" y="11459"/>
                  </a:cubicBezTo>
                  <a:cubicBezTo>
                    <a:pt x="4325" y="11567"/>
                    <a:pt x="4259" y="11654"/>
                    <a:pt x="4211" y="11689"/>
                  </a:cubicBezTo>
                  <a:cubicBezTo>
                    <a:pt x="4176" y="11711"/>
                    <a:pt x="4160" y="11721"/>
                    <a:pt x="4131" y="11721"/>
                  </a:cubicBezTo>
                  <a:cubicBezTo>
                    <a:pt x="4117" y="11721"/>
                    <a:pt x="4099" y="11719"/>
                    <a:pt x="4076" y="11715"/>
                  </a:cubicBezTo>
                  <a:cubicBezTo>
                    <a:pt x="4015" y="11701"/>
                    <a:pt x="3881" y="11643"/>
                    <a:pt x="3830" y="11583"/>
                  </a:cubicBezTo>
                  <a:cubicBezTo>
                    <a:pt x="3791" y="11562"/>
                    <a:pt x="3763" y="11519"/>
                    <a:pt x="3732" y="11478"/>
                  </a:cubicBezTo>
                  <a:cubicBezTo>
                    <a:pt x="3698" y="11445"/>
                    <a:pt x="3675" y="11386"/>
                    <a:pt x="3649" y="11337"/>
                  </a:cubicBezTo>
                  <a:cubicBezTo>
                    <a:pt x="3549" y="11121"/>
                    <a:pt x="3499" y="10836"/>
                    <a:pt x="3477" y="10542"/>
                  </a:cubicBezTo>
                  <a:cubicBezTo>
                    <a:pt x="3440" y="9944"/>
                    <a:pt x="3506" y="9304"/>
                    <a:pt x="3580" y="8640"/>
                  </a:cubicBezTo>
                  <a:cubicBezTo>
                    <a:pt x="3601" y="8423"/>
                    <a:pt x="3627" y="8224"/>
                    <a:pt x="3632" y="7970"/>
                  </a:cubicBezTo>
                  <a:lnTo>
                    <a:pt x="3632" y="7970"/>
                  </a:lnTo>
                  <a:lnTo>
                    <a:pt x="3632" y="7970"/>
                  </a:lnTo>
                  <a:lnTo>
                    <a:pt x="3632" y="7970"/>
                  </a:lnTo>
                  <a:cubicBezTo>
                    <a:pt x="3632" y="7969"/>
                    <a:pt x="3632" y="7967"/>
                    <a:pt x="3632" y="7966"/>
                  </a:cubicBezTo>
                  <a:lnTo>
                    <a:pt x="3632" y="7965"/>
                  </a:lnTo>
                  <a:cubicBezTo>
                    <a:pt x="3634" y="7753"/>
                    <a:pt x="3465" y="7581"/>
                    <a:pt x="3253" y="7578"/>
                  </a:cubicBezTo>
                  <a:cubicBezTo>
                    <a:pt x="3252" y="7578"/>
                    <a:pt x="3251" y="7578"/>
                    <a:pt x="3250" y="7578"/>
                  </a:cubicBezTo>
                  <a:cubicBezTo>
                    <a:pt x="3039" y="7578"/>
                    <a:pt x="2868" y="7746"/>
                    <a:pt x="2866" y="7956"/>
                  </a:cubicBezTo>
                  <a:lnTo>
                    <a:pt x="2866" y="7971"/>
                  </a:lnTo>
                  <a:cubicBezTo>
                    <a:pt x="2866" y="8040"/>
                    <a:pt x="2861" y="8119"/>
                    <a:pt x="2854" y="8202"/>
                  </a:cubicBezTo>
                  <a:lnTo>
                    <a:pt x="2854" y="8202"/>
                  </a:lnTo>
                  <a:cubicBezTo>
                    <a:pt x="2809" y="8643"/>
                    <a:pt x="2648" y="9108"/>
                    <a:pt x="2447" y="9520"/>
                  </a:cubicBezTo>
                  <a:cubicBezTo>
                    <a:pt x="2260" y="9905"/>
                    <a:pt x="2025" y="10270"/>
                    <a:pt x="1757" y="10551"/>
                  </a:cubicBezTo>
                  <a:lnTo>
                    <a:pt x="1757" y="10551"/>
                  </a:lnTo>
                  <a:cubicBezTo>
                    <a:pt x="1314" y="10118"/>
                    <a:pt x="1047" y="9497"/>
                    <a:pt x="895" y="8881"/>
                  </a:cubicBezTo>
                  <a:cubicBezTo>
                    <a:pt x="715" y="8159"/>
                    <a:pt x="660" y="7425"/>
                    <a:pt x="662" y="6733"/>
                  </a:cubicBezTo>
                  <a:cubicBezTo>
                    <a:pt x="667" y="5344"/>
                    <a:pt x="880" y="4110"/>
                    <a:pt x="1115" y="3107"/>
                  </a:cubicBezTo>
                  <a:cubicBezTo>
                    <a:pt x="1353" y="2102"/>
                    <a:pt x="1642" y="1328"/>
                    <a:pt x="1867" y="811"/>
                  </a:cubicBezTo>
                  <a:cubicBezTo>
                    <a:pt x="2095" y="294"/>
                    <a:pt x="2264" y="34"/>
                    <a:pt x="2225" y="3"/>
                  </a:cubicBezTo>
                  <a:cubicBezTo>
                    <a:pt x="2223" y="1"/>
                    <a:pt x="2221" y="1"/>
                    <a:pt x="2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 rot="-538728">
              <a:off x="6116828" y="1420062"/>
              <a:ext cx="33734" cy="29046"/>
            </a:xfrm>
            <a:custGeom>
              <a:avLst/>
              <a:gdLst/>
              <a:ahLst/>
              <a:cxnLst/>
              <a:rect l="l" t="t" r="r" b="b"/>
              <a:pathLst>
                <a:path w="1862" h="1603" extrusionOk="0">
                  <a:moveTo>
                    <a:pt x="265" y="1"/>
                  </a:moveTo>
                  <a:cubicBezTo>
                    <a:pt x="213" y="1"/>
                    <a:pt x="170" y="15"/>
                    <a:pt x="141" y="47"/>
                  </a:cubicBezTo>
                  <a:cubicBezTo>
                    <a:pt x="1" y="197"/>
                    <a:pt x="192" y="664"/>
                    <a:pt x="654" y="1124"/>
                  </a:cubicBezTo>
                  <a:cubicBezTo>
                    <a:pt x="890" y="1351"/>
                    <a:pt x="1161" y="1513"/>
                    <a:pt x="1388" y="1573"/>
                  </a:cubicBezTo>
                  <a:cubicBezTo>
                    <a:pt x="1463" y="1593"/>
                    <a:pt x="1531" y="1602"/>
                    <a:pt x="1590" y="1602"/>
                  </a:cubicBezTo>
                  <a:cubicBezTo>
                    <a:pt x="1709" y="1602"/>
                    <a:pt x="1791" y="1565"/>
                    <a:pt x="1819" y="1502"/>
                  </a:cubicBezTo>
                  <a:cubicBezTo>
                    <a:pt x="1861" y="1403"/>
                    <a:pt x="1793" y="1271"/>
                    <a:pt x="1678" y="1115"/>
                  </a:cubicBezTo>
                  <a:cubicBezTo>
                    <a:pt x="1560" y="960"/>
                    <a:pt x="1394" y="773"/>
                    <a:pt x="1185" y="571"/>
                  </a:cubicBezTo>
                  <a:cubicBezTo>
                    <a:pt x="854" y="242"/>
                    <a:pt x="478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 rot="-538728">
              <a:off x="6068085" y="1367860"/>
              <a:ext cx="23045" cy="27197"/>
            </a:xfrm>
            <a:custGeom>
              <a:avLst/>
              <a:gdLst/>
              <a:ahLst/>
              <a:cxnLst/>
              <a:rect l="l" t="t" r="r" b="b"/>
              <a:pathLst>
                <a:path w="1272" h="1501" extrusionOk="0">
                  <a:moveTo>
                    <a:pt x="200" y="0"/>
                  </a:moveTo>
                  <a:cubicBezTo>
                    <a:pt x="101" y="0"/>
                    <a:pt x="0" y="135"/>
                    <a:pt x="4" y="342"/>
                  </a:cubicBezTo>
                  <a:cubicBezTo>
                    <a:pt x="5" y="550"/>
                    <a:pt x="99" y="798"/>
                    <a:pt x="252" y="1005"/>
                  </a:cubicBezTo>
                  <a:cubicBezTo>
                    <a:pt x="490" y="1329"/>
                    <a:pt x="776" y="1501"/>
                    <a:pt x="967" y="1501"/>
                  </a:cubicBezTo>
                  <a:cubicBezTo>
                    <a:pt x="1023" y="1501"/>
                    <a:pt x="1071" y="1486"/>
                    <a:pt x="1107" y="1457"/>
                  </a:cubicBezTo>
                  <a:cubicBezTo>
                    <a:pt x="1271" y="1320"/>
                    <a:pt x="1134" y="912"/>
                    <a:pt x="875" y="555"/>
                  </a:cubicBezTo>
                  <a:cubicBezTo>
                    <a:pt x="744" y="377"/>
                    <a:pt x="621" y="244"/>
                    <a:pt x="514" y="156"/>
                  </a:cubicBezTo>
                  <a:cubicBezTo>
                    <a:pt x="409" y="74"/>
                    <a:pt x="318" y="11"/>
                    <a:pt x="212" y="1"/>
                  </a:cubicBezTo>
                  <a:cubicBezTo>
                    <a:pt x="208" y="0"/>
                    <a:pt x="204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 rot="-538728">
              <a:off x="6326347" y="1400136"/>
              <a:ext cx="46035" cy="27487"/>
            </a:xfrm>
            <a:custGeom>
              <a:avLst/>
              <a:gdLst/>
              <a:ahLst/>
              <a:cxnLst/>
              <a:rect l="l" t="t" r="r" b="b"/>
              <a:pathLst>
                <a:path w="2541" h="1517" extrusionOk="0">
                  <a:moveTo>
                    <a:pt x="2264" y="1"/>
                  </a:moveTo>
                  <a:cubicBezTo>
                    <a:pt x="2022" y="1"/>
                    <a:pt x="1569" y="208"/>
                    <a:pt x="1098" y="490"/>
                  </a:cubicBezTo>
                  <a:cubicBezTo>
                    <a:pt x="491" y="855"/>
                    <a:pt x="1" y="1196"/>
                    <a:pt x="67" y="1400"/>
                  </a:cubicBezTo>
                  <a:cubicBezTo>
                    <a:pt x="90" y="1475"/>
                    <a:pt x="201" y="1516"/>
                    <a:pt x="367" y="1516"/>
                  </a:cubicBezTo>
                  <a:cubicBezTo>
                    <a:pt x="640" y="1516"/>
                    <a:pt x="1063" y="1404"/>
                    <a:pt x="1488" y="1149"/>
                  </a:cubicBezTo>
                  <a:cubicBezTo>
                    <a:pt x="2163" y="744"/>
                    <a:pt x="2540" y="223"/>
                    <a:pt x="2417" y="58"/>
                  </a:cubicBezTo>
                  <a:cubicBezTo>
                    <a:pt x="2388" y="19"/>
                    <a:pt x="2335" y="1"/>
                    <a:pt x="2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 rot="-538728">
              <a:off x="6379524" y="1345980"/>
              <a:ext cx="27719" cy="24371"/>
            </a:xfrm>
            <a:custGeom>
              <a:avLst/>
              <a:gdLst/>
              <a:ahLst/>
              <a:cxnLst/>
              <a:rect l="l" t="t" r="r" b="b"/>
              <a:pathLst>
                <a:path w="1530" h="1345" extrusionOk="0">
                  <a:moveTo>
                    <a:pt x="1221" y="1"/>
                  </a:moveTo>
                  <a:cubicBezTo>
                    <a:pt x="1030" y="1"/>
                    <a:pt x="747" y="150"/>
                    <a:pt x="495" y="402"/>
                  </a:cubicBezTo>
                  <a:cubicBezTo>
                    <a:pt x="156" y="741"/>
                    <a:pt x="1" y="1138"/>
                    <a:pt x="151" y="1287"/>
                  </a:cubicBezTo>
                  <a:cubicBezTo>
                    <a:pt x="189" y="1326"/>
                    <a:pt x="245" y="1344"/>
                    <a:pt x="311" y="1344"/>
                  </a:cubicBezTo>
                  <a:cubicBezTo>
                    <a:pt x="501" y="1344"/>
                    <a:pt x="784" y="1194"/>
                    <a:pt x="1037" y="943"/>
                  </a:cubicBezTo>
                  <a:cubicBezTo>
                    <a:pt x="1375" y="604"/>
                    <a:pt x="1530" y="206"/>
                    <a:pt x="1381" y="58"/>
                  </a:cubicBezTo>
                  <a:cubicBezTo>
                    <a:pt x="1342" y="19"/>
                    <a:pt x="1287" y="1"/>
                    <a:pt x="1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 rot="-538728">
              <a:off x="6026179" y="1626511"/>
              <a:ext cx="22320" cy="32959"/>
            </a:xfrm>
            <a:custGeom>
              <a:avLst/>
              <a:gdLst/>
              <a:ahLst/>
              <a:cxnLst/>
              <a:rect l="l" t="t" r="r" b="b"/>
              <a:pathLst>
                <a:path w="1232" h="1819" extrusionOk="0">
                  <a:moveTo>
                    <a:pt x="951" y="0"/>
                  </a:moveTo>
                  <a:cubicBezTo>
                    <a:pt x="751" y="0"/>
                    <a:pt x="418" y="244"/>
                    <a:pt x="185" y="700"/>
                  </a:cubicBezTo>
                  <a:cubicBezTo>
                    <a:pt x="49" y="973"/>
                    <a:pt x="0" y="1270"/>
                    <a:pt x="35" y="1483"/>
                  </a:cubicBezTo>
                  <a:cubicBezTo>
                    <a:pt x="67" y="1699"/>
                    <a:pt x="169" y="1819"/>
                    <a:pt x="273" y="1819"/>
                  </a:cubicBezTo>
                  <a:cubicBezTo>
                    <a:pt x="381" y="1819"/>
                    <a:pt x="475" y="1716"/>
                    <a:pt x="568" y="1579"/>
                  </a:cubicBezTo>
                  <a:cubicBezTo>
                    <a:pt x="662" y="1437"/>
                    <a:pt x="764" y="1256"/>
                    <a:pt x="870" y="1040"/>
                  </a:cubicBezTo>
                  <a:cubicBezTo>
                    <a:pt x="1090" y="608"/>
                    <a:pt x="1232" y="156"/>
                    <a:pt x="1055" y="30"/>
                  </a:cubicBezTo>
                  <a:cubicBezTo>
                    <a:pt x="1027" y="10"/>
                    <a:pt x="992" y="0"/>
                    <a:pt x="9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 rot="-538728">
              <a:off x="5986986" y="1616020"/>
              <a:ext cx="23643" cy="39537"/>
            </a:xfrm>
            <a:custGeom>
              <a:avLst/>
              <a:gdLst/>
              <a:ahLst/>
              <a:cxnLst/>
              <a:rect l="l" t="t" r="r" b="b"/>
              <a:pathLst>
                <a:path w="1305" h="2182" extrusionOk="0">
                  <a:moveTo>
                    <a:pt x="1122" y="0"/>
                  </a:moveTo>
                  <a:cubicBezTo>
                    <a:pt x="1035" y="0"/>
                    <a:pt x="914" y="49"/>
                    <a:pt x="783" y="153"/>
                  </a:cubicBezTo>
                  <a:cubicBezTo>
                    <a:pt x="582" y="310"/>
                    <a:pt x="385" y="595"/>
                    <a:pt x="252" y="913"/>
                  </a:cubicBezTo>
                  <a:cubicBezTo>
                    <a:pt x="117" y="1232"/>
                    <a:pt x="53" y="1517"/>
                    <a:pt x="26" y="1735"/>
                  </a:cubicBezTo>
                  <a:cubicBezTo>
                    <a:pt x="1" y="1953"/>
                    <a:pt x="18" y="2112"/>
                    <a:pt x="111" y="2165"/>
                  </a:cubicBezTo>
                  <a:cubicBezTo>
                    <a:pt x="130" y="2176"/>
                    <a:pt x="152" y="2182"/>
                    <a:pt x="176" y="2182"/>
                  </a:cubicBezTo>
                  <a:cubicBezTo>
                    <a:pt x="267" y="2182"/>
                    <a:pt x="389" y="2106"/>
                    <a:pt x="518" y="1964"/>
                  </a:cubicBezTo>
                  <a:cubicBezTo>
                    <a:pt x="676" y="1787"/>
                    <a:pt x="832" y="1509"/>
                    <a:pt x="956" y="1213"/>
                  </a:cubicBezTo>
                  <a:cubicBezTo>
                    <a:pt x="1080" y="917"/>
                    <a:pt x="1166" y="664"/>
                    <a:pt x="1223" y="467"/>
                  </a:cubicBezTo>
                  <a:cubicBezTo>
                    <a:pt x="1277" y="271"/>
                    <a:pt x="1304" y="118"/>
                    <a:pt x="1230" y="40"/>
                  </a:cubicBezTo>
                  <a:cubicBezTo>
                    <a:pt x="1206" y="14"/>
                    <a:pt x="1169" y="0"/>
                    <a:pt x="112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 rot="-538728">
              <a:off x="6044684" y="1552798"/>
              <a:ext cx="26614" cy="25603"/>
            </a:xfrm>
            <a:custGeom>
              <a:avLst/>
              <a:gdLst/>
              <a:ahLst/>
              <a:cxnLst/>
              <a:rect l="l" t="t" r="r" b="b"/>
              <a:pathLst>
                <a:path w="1469" h="1413" extrusionOk="0">
                  <a:moveTo>
                    <a:pt x="1218" y="1"/>
                  </a:moveTo>
                  <a:cubicBezTo>
                    <a:pt x="1159" y="1"/>
                    <a:pt x="1092" y="13"/>
                    <a:pt x="1019" y="35"/>
                  </a:cubicBezTo>
                  <a:cubicBezTo>
                    <a:pt x="852" y="87"/>
                    <a:pt x="643" y="191"/>
                    <a:pt x="436" y="379"/>
                  </a:cubicBezTo>
                  <a:cubicBezTo>
                    <a:pt x="228" y="564"/>
                    <a:pt x="76" y="813"/>
                    <a:pt x="40" y="1024"/>
                  </a:cubicBezTo>
                  <a:cubicBezTo>
                    <a:pt x="0" y="1236"/>
                    <a:pt x="67" y="1378"/>
                    <a:pt x="165" y="1405"/>
                  </a:cubicBezTo>
                  <a:cubicBezTo>
                    <a:pt x="184" y="1410"/>
                    <a:pt x="202" y="1413"/>
                    <a:pt x="222" y="1413"/>
                  </a:cubicBezTo>
                  <a:cubicBezTo>
                    <a:pt x="310" y="1413"/>
                    <a:pt x="407" y="1358"/>
                    <a:pt x="508" y="1294"/>
                  </a:cubicBezTo>
                  <a:cubicBezTo>
                    <a:pt x="634" y="1212"/>
                    <a:pt x="780" y="1102"/>
                    <a:pt x="952" y="947"/>
                  </a:cubicBezTo>
                  <a:cubicBezTo>
                    <a:pt x="1122" y="791"/>
                    <a:pt x="1280" y="614"/>
                    <a:pt x="1367" y="449"/>
                  </a:cubicBezTo>
                  <a:cubicBezTo>
                    <a:pt x="1455" y="285"/>
                    <a:pt x="1469" y="138"/>
                    <a:pt x="1396" y="63"/>
                  </a:cubicBezTo>
                  <a:cubicBezTo>
                    <a:pt x="1354" y="20"/>
                    <a:pt x="1293" y="1"/>
                    <a:pt x="1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 rot="-538728">
              <a:off x="6017850" y="1538573"/>
              <a:ext cx="27955" cy="26110"/>
            </a:xfrm>
            <a:custGeom>
              <a:avLst/>
              <a:gdLst/>
              <a:ahLst/>
              <a:cxnLst/>
              <a:rect l="l" t="t" r="r" b="b"/>
              <a:pathLst>
                <a:path w="1543" h="1441" extrusionOk="0">
                  <a:moveTo>
                    <a:pt x="1240" y="0"/>
                  </a:moveTo>
                  <a:cubicBezTo>
                    <a:pt x="1043" y="0"/>
                    <a:pt x="740" y="166"/>
                    <a:pt x="479" y="453"/>
                  </a:cubicBezTo>
                  <a:cubicBezTo>
                    <a:pt x="129" y="834"/>
                    <a:pt x="1" y="1268"/>
                    <a:pt x="165" y="1400"/>
                  </a:cubicBezTo>
                  <a:cubicBezTo>
                    <a:pt x="200" y="1428"/>
                    <a:pt x="245" y="1441"/>
                    <a:pt x="297" y="1441"/>
                  </a:cubicBezTo>
                  <a:cubicBezTo>
                    <a:pt x="490" y="1441"/>
                    <a:pt x="784" y="1255"/>
                    <a:pt x="1045" y="970"/>
                  </a:cubicBezTo>
                  <a:cubicBezTo>
                    <a:pt x="1373" y="607"/>
                    <a:pt x="1542" y="212"/>
                    <a:pt x="1397" y="58"/>
                  </a:cubicBezTo>
                  <a:cubicBezTo>
                    <a:pt x="1361" y="19"/>
                    <a:pt x="1307" y="0"/>
                    <a:pt x="124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 rot="-538728">
              <a:off x="6011254" y="1594268"/>
              <a:ext cx="20798" cy="24751"/>
            </a:xfrm>
            <a:custGeom>
              <a:avLst/>
              <a:gdLst/>
              <a:ahLst/>
              <a:cxnLst/>
              <a:rect l="l" t="t" r="r" b="b"/>
              <a:pathLst>
                <a:path w="1148" h="1366" extrusionOk="0">
                  <a:moveTo>
                    <a:pt x="875" y="1"/>
                  </a:moveTo>
                  <a:cubicBezTo>
                    <a:pt x="839" y="1"/>
                    <a:pt x="800" y="5"/>
                    <a:pt x="758" y="15"/>
                  </a:cubicBezTo>
                  <a:cubicBezTo>
                    <a:pt x="572" y="57"/>
                    <a:pt x="351" y="232"/>
                    <a:pt x="232" y="464"/>
                  </a:cubicBezTo>
                  <a:cubicBezTo>
                    <a:pt x="1" y="935"/>
                    <a:pt x="130" y="1313"/>
                    <a:pt x="325" y="1360"/>
                  </a:cubicBezTo>
                  <a:cubicBezTo>
                    <a:pt x="341" y="1364"/>
                    <a:pt x="357" y="1366"/>
                    <a:pt x="373" y="1366"/>
                  </a:cubicBezTo>
                  <a:cubicBezTo>
                    <a:pt x="570" y="1366"/>
                    <a:pt x="775" y="1083"/>
                    <a:pt x="911" y="822"/>
                  </a:cubicBezTo>
                  <a:cubicBezTo>
                    <a:pt x="986" y="680"/>
                    <a:pt x="1030" y="570"/>
                    <a:pt x="1072" y="456"/>
                  </a:cubicBezTo>
                  <a:cubicBezTo>
                    <a:pt x="1109" y="346"/>
                    <a:pt x="1148" y="229"/>
                    <a:pt x="1109" y="129"/>
                  </a:cubicBezTo>
                  <a:cubicBezTo>
                    <a:pt x="1081" y="54"/>
                    <a:pt x="998" y="1"/>
                    <a:pt x="87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-538728">
              <a:off x="6526106" y="1541777"/>
              <a:ext cx="23009" cy="45027"/>
            </a:xfrm>
            <a:custGeom>
              <a:avLst/>
              <a:gdLst/>
              <a:ahLst/>
              <a:cxnLst/>
              <a:rect l="l" t="t" r="r" b="b"/>
              <a:pathLst>
                <a:path w="1270" h="2485" extrusionOk="0">
                  <a:moveTo>
                    <a:pt x="238" y="1"/>
                  </a:moveTo>
                  <a:cubicBezTo>
                    <a:pt x="224" y="1"/>
                    <a:pt x="211" y="3"/>
                    <a:pt x="198" y="8"/>
                  </a:cubicBezTo>
                  <a:cubicBezTo>
                    <a:pt x="4" y="77"/>
                    <a:pt x="0" y="668"/>
                    <a:pt x="222" y="1380"/>
                  </a:cubicBezTo>
                  <a:cubicBezTo>
                    <a:pt x="337" y="1733"/>
                    <a:pt x="503" y="2044"/>
                    <a:pt x="673" y="2241"/>
                  </a:cubicBezTo>
                  <a:cubicBezTo>
                    <a:pt x="807" y="2400"/>
                    <a:pt x="939" y="2484"/>
                    <a:pt x="1032" y="2484"/>
                  </a:cubicBezTo>
                  <a:cubicBezTo>
                    <a:pt x="1055" y="2484"/>
                    <a:pt x="1075" y="2479"/>
                    <a:pt x="1093" y="2468"/>
                  </a:cubicBezTo>
                  <a:cubicBezTo>
                    <a:pt x="1269" y="2353"/>
                    <a:pt x="1155" y="1812"/>
                    <a:pt x="950" y="1143"/>
                  </a:cubicBezTo>
                  <a:cubicBezTo>
                    <a:pt x="754" y="512"/>
                    <a:pt x="443" y="1"/>
                    <a:pt x="23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 rot="-538728">
              <a:off x="6552134" y="1535343"/>
              <a:ext cx="21197" cy="41059"/>
            </a:xfrm>
            <a:custGeom>
              <a:avLst/>
              <a:gdLst/>
              <a:ahLst/>
              <a:cxnLst/>
              <a:rect l="l" t="t" r="r" b="b"/>
              <a:pathLst>
                <a:path w="1170" h="2266" extrusionOk="0">
                  <a:moveTo>
                    <a:pt x="251" y="1"/>
                  </a:moveTo>
                  <a:cubicBezTo>
                    <a:pt x="216" y="1"/>
                    <a:pt x="185" y="10"/>
                    <a:pt x="162" y="29"/>
                  </a:cubicBezTo>
                  <a:cubicBezTo>
                    <a:pt x="0" y="173"/>
                    <a:pt x="178" y="638"/>
                    <a:pt x="332" y="1193"/>
                  </a:cubicBezTo>
                  <a:cubicBezTo>
                    <a:pt x="497" y="1746"/>
                    <a:pt x="618" y="2245"/>
                    <a:pt x="833" y="2266"/>
                  </a:cubicBezTo>
                  <a:cubicBezTo>
                    <a:pt x="835" y="2266"/>
                    <a:pt x="838" y="2266"/>
                    <a:pt x="840" y="2266"/>
                  </a:cubicBezTo>
                  <a:cubicBezTo>
                    <a:pt x="942" y="2266"/>
                    <a:pt x="1045" y="2135"/>
                    <a:pt x="1105" y="1904"/>
                  </a:cubicBezTo>
                  <a:cubicBezTo>
                    <a:pt x="1165" y="1671"/>
                    <a:pt x="1170" y="1332"/>
                    <a:pt x="1067" y="979"/>
                  </a:cubicBezTo>
                  <a:cubicBezTo>
                    <a:pt x="965" y="625"/>
                    <a:pt x="774" y="338"/>
                    <a:pt x="592" y="174"/>
                  </a:cubicBezTo>
                  <a:cubicBezTo>
                    <a:pt x="461" y="5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rot="-538728">
              <a:off x="6580074" y="1516263"/>
              <a:ext cx="22556" cy="39211"/>
            </a:xfrm>
            <a:custGeom>
              <a:avLst/>
              <a:gdLst/>
              <a:ahLst/>
              <a:cxnLst/>
              <a:rect l="l" t="t" r="r" b="b"/>
              <a:pathLst>
                <a:path w="1245" h="2164" extrusionOk="0">
                  <a:moveTo>
                    <a:pt x="253" y="0"/>
                  </a:moveTo>
                  <a:cubicBezTo>
                    <a:pt x="207" y="0"/>
                    <a:pt x="170" y="13"/>
                    <a:pt x="144" y="39"/>
                  </a:cubicBezTo>
                  <a:cubicBezTo>
                    <a:pt x="0" y="197"/>
                    <a:pt x="201" y="629"/>
                    <a:pt x="385" y="1156"/>
                  </a:cubicBezTo>
                  <a:cubicBezTo>
                    <a:pt x="586" y="1679"/>
                    <a:pt x="715" y="2140"/>
                    <a:pt x="927" y="2164"/>
                  </a:cubicBezTo>
                  <a:cubicBezTo>
                    <a:pt x="930" y="2164"/>
                    <a:pt x="934" y="2164"/>
                    <a:pt x="937" y="2164"/>
                  </a:cubicBezTo>
                  <a:cubicBezTo>
                    <a:pt x="1036" y="2164"/>
                    <a:pt x="1141" y="2032"/>
                    <a:pt x="1192" y="1803"/>
                  </a:cubicBezTo>
                  <a:cubicBezTo>
                    <a:pt x="1245" y="1567"/>
                    <a:pt x="1229" y="1231"/>
                    <a:pt x="1105" y="892"/>
                  </a:cubicBezTo>
                  <a:cubicBezTo>
                    <a:pt x="979" y="555"/>
                    <a:pt x="773" y="286"/>
                    <a:pt x="580" y="141"/>
                  </a:cubicBezTo>
                  <a:cubicBezTo>
                    <a:pt x="454" y="46"/>
                    <a:pt x="338" y="0"/>
                    <a:pt x="25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rot="-538728">
              <a:off x="6489195" y="1553703"/>
              <a:ext cx="34495" cy="38105"/>
            </a:xfrm>
            <a:custGeom>
              <a:avLst/>
              <a:gdLst/>
              <a:ahLst/>
              <a:cxnLst/>
              <a:rect l="l" t="t" r="r" b="b"/>
              <a:pathLst>
                <a:path w="1904" h="2103" extrusionOk="0">
                  <a:moveTo>
                    <a:pt x="212" y="1"/>
                  </a:moveTo>
                  <a:cubicBezTo>
                    <a:pt x="131" y="1"/>
                    <a:pt x="73" y="26"/>
                    <a:pt x="50" y="70"/>
                  </a:cubicBezTo>
                  <a:cubicBezTo>
                    <a:pt x="0" y="167"/>
                    <a:pt x="73" y="310"/>
                    <a:pt x="188" y="501"/>
                  </a:cubicBezTo>
                  <a:cubicBezTo>
                    <a:pt x="306" y="692"/>
                    <a:pt x="477" y="942"/>
                    <a:pt x="687" y="1218"/>
                  </a:cubicBezTo>
                  <a:cubicBezTo>
                    <a:pt x="1058" y="1710"/>
                    <a:pt x="1448" y="2103"/>
                    <a:pt x="1658" y="2103"/>
                  </a:cubicBezTo>
                  <a:cubicBezTo>
                    <a:pt x="1684" y="2103"/>
                    <a:pt x="1707" y="2097"/>
                    <a:pt x="1728" y="2084"/>
                  </a:cubicBezTo>
                  <a:cubicBezTo>
                    <a:pt x="1904" y="1977"/>
                    <a:pt x="1760" y="1371"/>
                    <a:pt x="1298" y="754"/>
                  </a:cubicBezTo>
                  <a:cubicBezTo>
                    <a:pt x="1064" y="448"/>
                    <a:pt x="789" y="209"/>
                    <a:pt x="540" y="91"/>
                  </a:cubicBezTo>
                  <a:cubicBezTo>
                    <a:pt x="413" y="29"/>
                    <a:pt x="299" y="1"/>
                    <a:pt x="21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rot="-538728">
              <a:off x="6479870" y="1498834"/>
              <a:ext cx="30418" cy="32216"/>
            </a:xfrm>
            <a:custGeom>
              <a:avLst/>
              <a:gdLst/>
              <a:ahLst/>
              <a:cxnLst/>
              <a:rect l="l" t="t" r="r" b="b"/>
              <a:pathLst>
                <a:path w="1679" h="1778" extrusionOk="0">
                  <a:moveTo>
                    <a:pt x="260" y="1"/>
                  </a:moveTo>
                  <a:cubicBezTo>
                    <a:pt x="226" y="1"/>
                    <a:pt x="196" y="9"/>
                    <a:pt x="171" y="26"/>
                  </a:cubicBezTo>
                  <a:cubicBezTo>
                    <a:pt x="0" y="141"/>
                    <a:pt x="123" y="660"/>
                    <a:pt x="527" y="1171"/>
                  </a:cubicBezTo>
                  <a:cubicBezTo>
                    <a:pt x="729" y="1423"/>
                    <a:pt x="970" y="1619"/>
                    <a:pt x="1186" y="1712"/>
                  </a:cubicBezTo>
                  <a:cubicBezTo>
                    <a:pt x="1287" y="1757"/>
                    <a:pt x="1378" y="1778"/>
                    <a:pt x="1452" y="1778"/>
                  </a:cubicBezTo>
                  <a:cubicBezTo>
                    <a:pt x="1536" y="1778"/>
                    <a:pt x="1598" y="1751"/>
                    <a:pt x="1626" y="1703"/>
                  </a:cubicBezTo>
                  <a:cubicBezTo>
                    <a:pt x="1679" y="1611"/>
                    <a:pt x="1631" y="1474"/>
                    <a:pt x="1541" y="1303"/>
                  </a:cubicBezTo>
                  <a:cubicBezTo>
                    <a:pt x="1450" y="1133"/>
                    <a:pt x="1307" y="919"/>
                    <a:pt x="1124" y="691"/>
                  </a:cubicBezTo>
                  <a:cubicBezTo>
                    <a:pt x="812" y="299"/>
                    <a:pt x="465" y="1"/>
                    <a:pt x="260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rot="-538728">
              <a:off x="6515466" y="1479468"/>
              <a:ext cx="28824" cy="35206"/>
            </a:xfrm>
            <a:custGeom>
              <a:avLst/>
              <a:gdLst/>
              <a:ahLst/>
              <a:cxnLst/>
              <a:rect l="l" t="t" r="r" b="b"/>
              <a:pathLst>
                <a:path w="1591" h="1943" extrusionOk="0">
                  <a:moveTo>
                    <a:pt x="206" y="1"/>
                  </a:moveTo>
                  <a:cubicBezTo>
                    <a:pt x="204" y="1"/>
                    <a:pt x="203" y="1"/>
                    <a:pt x="201" y="1"/>
                  </a:cubicBezTo>
                  <a:cubicBezTo>
                    <a:pt x="98" y="1"/>
                    <a:pt x="0" y="159"/>
                    <a:pt x="18" y="418"/>
                  </a:cubicBezTo>
                  <a:cubicBezTo>
                    <a:pt x="29" y="675"/>
                    <a:pt x="159" y="988"/>
                    <a:pt x="365" y="1265"/>
                  </a:cubicBezTo>
                  <a:cubicBezTo>
                    <a:pt x="705" y="1707"/>
                    <a:pt x="1096" y="1942"/>
                    <a:pt x="1311" y="1942"/>
                  </a:cubicBezTo>
                  <a:cubicBezTo>
                    <a:pt x="1362" y="1942"/>
                    <a:pt x="1403" y="1929"/>
                    <a:pt x="1432" y="1902"/>
                  </a:cubicBezTo>
                  <a:cubicBezTo>
                    <a:pt x="1590" y="1752"/>
                    <a:pt x="1333" y="1271"/>
                    <a:pt x="979" y="807"/>
                  </a:cubicBezTo>
                  <a:cubicBezTo>
                    <a:pt x="805" y="573"/>
                    <a:pt x="648" y="380"/>
                    <a:pt x="528" y="240"/>
                  </a:cubicBezTo>
                  <a:cubicBezTo>
                    <a:pt x="408" y="104"/>
                    <a:pt x="313" y="1"/>
                    <a:pt x="206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rot="-538728">
              <a:off x="6538268" y="1444851"/>
              <a:ext cx="29821" cy="37036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181" y="1"/>
                  </a:moveTo>
                  <a:cubicBezTo>
                    <a:pt x="161" y="1"/>
                    <a:pt x="141" y="4"/>
                    <a:pt x="123" y="9"/>
                  </a:cubicBezTo>
                  <a:cubicBezTo>
                    <a:pt x="20" y="42"/>
                    <a:pt x="0" y="237"/>
                    <a:pt x="66" y="462"/>
                  </a:cubicBezTo>
                  <a:cubicBezTo>
                    <a:pt x="129" y="693"/>
                    <a:pt x="267" y="971"/>
                    <a:pt x="459" y="1248"/>
                  </a:cubicBezTo>
                  <a:cubicBezTo>
                    <a:pt x="797" y="1727"/>
                    <a:pt x="1175" y="2044"/>
                    <a:pt x="1384" y="2044"/>
                  </a:cubicBezTo>
                  <a:cubicBezTo>
                    <a:pt x="1415" y="2044"/>
                    <a:pt x="1443" y="2036"/>
                    <a:pt x="1465" y="2022"/>
                  </a:cubicBezTo>
                  <a:cubicBezTo>
                    <a:pt x="1646" y="1906"/>
                    <a:pt x="1470" y="1352"/>
                    <a:pt x="1087" y="810"/>
                  </a:cubicBezTo>
                  <a:cubicBezTo>
                    <a:pt x="897" y="538"/>
                    <a:pt x="695" y="316"/>
                    <a:pt x="524" y="175"/>
                  </a:cubicBezTo>
                  <a:cubicBezTo>
                    <a:pt x="382" y="58"/>
                    <a:pt x="271" y="1"/>
                    <a:pt x="1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rot="-538728">
              <a:off x="6217279" y="1112949"/>
              <a:ext cx="37466" cy="24425"/>
            </a:xfrm>
            <a:custGeom>
              <a:avLst/>
              <a:gdLst/>
              <a:ahLst/>
              <a:cxnLst/>
              <a:rect l="l" t="t" r="r" b="b"/>
              <a:pathLst>
                <a:path w="2068" h="1348" extrusionOk="0">
                  <a:moveTo>
                    <a:pt x="1870" y="0"/>
                  </a:moveTo>
                  <a:cubicBezTo>
                    <a:pt x="1785" y="0"/>
                    <a:pt x="1679" y="43"/>
                    <a:pt x="1555" y="96"/>
                  </a:cubicBezTo>
                  <a:cubicBezTo>
                    <a:pt x="1389" y="173"/>
                    <a:pt x="1173" y="274"/>
                    <a:pt x="911" y="409"/>
                  </a:cubicBezTo>
                  <a:cubicBezTo>
                    <a:pt x="651" y="542"/>
                    <a:pt x="401" y="694"/>
                    <a:pt x="236" y="850"/>
                  </a:cubicBezTo>
                  <a:cubicBezTo>
                    <a:pt x="71" y="1006"/>
                    <a:pt x="0" y="1160"/>
                    <a:pt x="55" y="1249"/>
                  </a:cubicBezTo>
                  <a:cubicBezTo>
                    <a:pt x="97" y="1319"/>
                    <a:pt x="193" y="1348"/>
                    <a:pt x="329" y="1348"/>
                  </a:cubicBezTo>
                  <a:cubicBezTo>
                    <a:pt x="372" y="1348"/>
                    <a:pt x="420" y="1345"/>
                    <a:pt x="471" y="1339"/>
                  </a:cubicBezTo>
                  <a:cubicBezTo>
                    <a:pt x="680" y="1316"/>
                    <a:pt x="962" y="1244"/>
                    <a:pt x="1266" y="1089"/>
                  </a:cubicBezTo>
                  <a:cubicBezTo>
                    <a:pt x="1569" y="934"/>
                    <a:pt x="1828" y="701"/>
                    <a:pt x="1946" y="473"/>
                  </a:cubicBezTo>
                  <a:cubicBezTo>
                    <a:pt x="2067" y="246"/>
                    <a:pt x="2047" y="67"/>
                    <a:pt x="1957" y="20"/>
                  </a:cubicBezTo>
                  <a:cubicBezTo>
                    <a:pt x="1931" y="6"/>
                    <a:pt x="1902" y="0"/>
                    <a:pt x="18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rot="-538728">
              <a:off x="6192793" y="1102179"/>
              <a:ext cx="18769" cy="28665"/>
            </a:xfrm>
            <a:custGeom>
              <a:avLst/>
              <a:gdLst/>
              <a:ahLst/>
              <a:cxnLst/>
              <a:rect l="l" t="t" r="r" b="b"/>
              <a:pathLst>
                <a:path w="1036" h="1582" extrusionOk="0">
                  <a:moveTo>
                    <a:pt x="817" y="1"/>
                  </a:moveTo>
                  <a:cubicBezTo>
                    <a:pt x="725" y="1"/>
                    <a:pt x="631" y="55"/>
                    <a:pt x="532" y="140"/>
                  </a:cubicBezTo>
                  <a:cubicBezTo>
                    <a:pt x="418" y="239"/>
                    <a:pt x="293" y="390"/>
                    <a:pt x="181" y="602"/>
                  </a:cubicBezTo>
                  <a:cubicBezTo>
                    <a:pt x="71" y="810"/>
                    <a:pt x="1" y="1058"/>
                    <a:pt x="29" y="1277"/>
                  </a:cubicBezTo>
                  <a:cubicBezTo>
                    <a:pt x="41" y="1385"/>
                    <a:pt x="86" y="1481"/>
                    <a:pt x="139" y="1532"/>
                  </a:cubicBezTo>
                  <a:cubicBezTo>
                    <a:pt x="180" y="1567"/>
                    <a:pt x="217" y="1581"/>
                    <a:pt x="252" y="1581"/>
                  </a:cubicBezTo>
                  <a:cubicBezTo>
                    <a:pt x="270" y="1581"/>
                    <a:pt x="287" y="1578"/>
                    <a:pt x="303" y="1572"/>
                  </a:cubicBezTo>
                  <a:cubicBezTo>
                    <a:pt x="400" y="1522"/>
                    <a:pt x="470" y="1455"/>
                    <a:pt x="559" y="1379"/>
                  </a:cubicBezTo>
                  <a:cubicBezTo>
                    <a:pt x="646" y="1296"/>
                    <a:pt x="754" y="1156"/>
                    <a:pt x="861" y="953"/>
                  </a:cubicBezTo>
                  <a:cubicBezTo>
                    <a:pt x="966" y="752"/>
                    <a:pt x="1036" y="525"/>
                    <a:pt x="1035" y="342"/>
                  </a:cubicBezTo>
                  <a:cubicBezTo>
                    <a:pt x="1035" y="155"/>
                    <a:pt x="964" y="27"/>
                    <a:pt x="863" y="5"/>
                  </a:cubicBezTo>
                  <a:cubicBezTo>
                    <a:pt x="847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538728">
              <a:off x="6138957" y="1111077"/>
              <a:ext cx="30582" cy="23447"/>
            </a:xfrm>
            <a:custGeom>
              <a:avLst/>
              <a:gdLst/>
              <a:ahLst/>
              <a:cxnLst/>
              <a:rect l="l" t="t" r="r" b="b"/>
              <a:pathLst>
                <a:path w="1688" h="1294" extrusionOk="0">
                  <a:moveTo>
                    <a:pt x="302" y="1"/>
                  </a:moveTo>
                  <a:cubicBezTo>
                    <a:pt x="247" y="1"/>
                    <a:pt x="200" y="14"/>
                    <a:pt x="163" y="44"/>
                  </a:cubicBezTo>
                  <a:cubicBezTo>
                    <a:pt x="0" y="172"/>
                    <a:pt x="142" y="635"/>
                    <a:pt x="586" y="990"/>
                  </a:cubicBezTo>
                  <a:cubicBezTo>
                    <a:pt x="805" y="1165"/>
                    <a:pt x="1051" y="1267"/>
                    <a:pt x="1246" y="1289"/>
                  </a:cubicBezTo>
                  <a:cubicBezTo>
                    <a:pt x="1276" y="1292"/>
                    <a:pt x="1306" y="1294"/>
                    <a:pt x="1333" y="1294"/>
                  </a:cubicBezTo>
                  <a:cubicBezTo>
                    <a:pt x="1481" y="1294"/>
                    <a:pt x="1584" y="1244"/>
                    <a:pt x="1617" y="1163"/>
                  </a:cubicBezTo>
                  <a:cubicBezTo>
                    <a:pt x="1687" y="961"/>
                    <a:pt x="1416" y="677"/>
                    <a:pt x="1062" y="389"/>
                  </a:cubicBezTo>
                  <a:cubicBezTo>
                    <a:pt x="783" y="168"/>
                    <a:pt x="494" y="1"/>
                    <a:pt x="3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rot="-538728">
              <a:off x="6156445" y="1069269"/>
              <a:ext cx="14729" cy="27125"/>
            </a:xfrm>
            <a:custGeom>
              <a:avLst/>
              <a:gdLst/>
              <a:ahLst/>
              <a:cxnLst/>
              <a:rect l="l" t="t" r="r" b="b"/>
              <a:pathLst>
                <a:path w="813" h="1497" extrusionOk="0">
                  <a:moveTo>
                    <a:pt x="351" y="1"/>
                  </a:moveTo>
                  <a:cubicBezTo>
                    <a:pt x="339" y="1"/>
                    <a:pt x="327" y="2"/>
                    <a:pt x="315" y="4"/>
                  </a:cubicBezTo>
                  <a:cubicBezTo>
                    <a:pt x="211" y="26"/>
                    <a:pt x="133" y="121"/>
                    <a:pt x="81" y="258"/>
                  </a:cubicBezTo>
                  <a:cubicBezTo>
                    <a:pt x="30" y="395"/>
                    <a:pt x="1" y="577"/>
                    <a:pt x="30" y="804"/>
                  </a:cubicBezTo>
                  <a:cubicBezTo>
                    <a:pt x="58" y="1028"/>
                    <a:pt x="157" y="1253"/>
                    <a:pt x="294" y="1379"/>
                  </a:cubicBezTo>
                  <a:cubicBezTo>
                    <a:pt x="378" y="1460"/>
                    <a:pt x="466" y="1497"/>
                    <a:pt x="539" y="1497"/>
                  </a:cubicBezTo>
                  <a:cubicBezTo>
                    <a:pt x="583" y="1497"/>
                    <a:pt x="621" y="1484"/>
                    <a:pt x="651" y="1460"/>
                  </a:cubicBezTo>
                  <a:cubicBezTo>
                    <a:pt x="735" y="1393"/>
                    <a:pt x="765" y="1279"/>
                    <a:pt x="787" y="1157"/>
                  </a:cubicBezTo>
                  <a:cubicBezTo>
                    <a:pt x="807" y="1036"/>
                    <a:pt x="813" y="891"/>
                    <a:pt x="788" y="701"/>
                  </a:cubicBezTo>
                  <a:cubicBezTo>
                    <a:pt x="763" y="514"/>
                    <a:pt x="705" y="321"/>
                    <a:pt x="617" y="188"/>
                  </a:cubicBezTo>
                  <a:cubicBezTo>
                    <a:pt x="539" y="68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rot="-538728">
              <a:off x="6229914" y="1073271"/>
              <a:ext cx="21451" cy="26980"/>
            </a:xfrm>
            <a:custGeom>
              <a:avLst/>
              <a:gdLst/>
              <a:ahLst/>
              <a:cxnLst/>
              <a:rect l="l" t="t" r="r" b="b"/>
              <a:pathLst>
                <a:path w="1184" h="1489" extrusionOk="0">
                  <a:moveTo>
                    <a:pt x="958" y="0"/>
                  </a:moveTo>
                  <a:cubicBezTo>
                    <a:pt x="878" y="0"/>
                    <a:pt x="787" y="39"/>
                    <a:pt x="693" y="101"/>
                  </a:cubicBezTo>
                  <a:cubicBezTo>
                    <a:pt x="560" y="188"/>
                    <a:pt x="414" y="326"/>
                    <a:pt x="276" y="521"/>
                  </a:cubicBezTo>
                  <a:cubicBezTo>
                    <a:pt x="137" y="716"/>
                    <a:pt x="42" y="937"/>
                    <a:pt x="23" y="1119"/>
                  </a:cubicBezTo>
                  <a:cubicBezTo>
                    <a:pt x="1" y="1301"/>
                    <a:pt x="53" y="1433"/>
                    <a:pt x="149" y="1473"/>
                  </a:cubicBezTo>
                  <a:cubicBezTo>
                    <a:pt x="174" y="1483"/>
                    <a:pt x="200" y="1488"/>
                    <a:pt x="228" y="1488"/>
                  </a:cubicBezTo>
                  <a:cubicBezTo>
                    <a:pt x="309" y="1488"/>
                    <a:pt x="401" y="1446"/>
                    <a:pt x="497" y="1380"/>
                  </a:cubicBezTo>
                  <a:cubicBezTo>
                    <a:pt x="626" y="1290"/>
                    <a:pt x="767" y="1152"/>
                    <a:pt x="901" y="961"/>
                  </a:cubicBezTo>
                  <a:cubicBezTo>
                    <a:pt x="1036" y="772"/>
                    <a:pt x="1133" y="557"/>
                    <a:pt x="1157" y="378"/>
                  </a:cubicBezTo>
                  <a:cubicBezTo>
                    <a:pt x="1183" y="198"/>
                    <a:pt x="1139" y="63"/>
                    <a:pt x="1044" y="18"/>
                  </a:cubicBezTo>
                  <a:cubicBezTo>
                    <a:pt x="1017" y="6"/>
                    <a:pt x="988" y="0"/>
                    <a:pt x="95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rot="-538728">
              <a:off x="6276939" y="1074858"/>
              <a:ext cx="32900" cy="23737"/>
            </a:xfrm>
            <a:custGeom>
              <a:avLst/>
              <a:gdLst/>
              <a:ahLst/>
              <a:cxnLst/>
              <a:rect l="l" t="t" r="r" b="b"/>
              <a:pathLst>
                <a:path w="1816" h="1310" extrusionOk="0">
                  <a:moveTo>
                    <a:pt x="1603" y="0"/>
                  </a:moveTo>
                  <a:cubicBezTo>
                    <a:pt x="1405" y="0"/>
                    <a:pt x="1097" y="185"/>
                    <a:pt x="761" y="402"/>
                  </a:cubicBezTo>
                  <a:cubicBezTo>
                    <a:pt x="349" y="681"/>
                    <a:pt x="0" y="946"/>
                    <a:pt x="50" y="1154"/>
                  </a:cubicBezTo>
                  <a:cubicBezTo>
                    <a:pt x="76" y="1248"/>
                    <a:pt x="200" y="1309"/>
                    <a:pt x="388" y="1309"/>
                  </a:cubicBezTo>
                  <a:cubicBezTo>
                    <a:pt x="403" y="1309"/>
                    <a:pt x="418" y="1309"/>
                    <a:pt x="433" y="1308"/>
                  </a:cubicBezTo>
                  <a:cubicBezTo>
                    <a:pt x="646" y="1300"/>
                    <a:pt x="924" y="1214"/>
                    <a:pt x="1185" y="1040"/>
                  </a:cubicBezTo>
                  <a:cubicBezTo>
                    <a:pt x="1448" y="867"/>
                    <a:pt x="1635" y="642"/>
                    <a:pt x="1724" y="449"/>
                  </a:cubicBezTo>
                  <a:cubicBezTo>
                    <a:pt x="1815" y="257"/>
                    <a:pt x="1810" y="101"/>
                    <a:pt x="1728" y="36"/>
                  </a:cubicBezTo>
                  <a:cubicBezTo>
                    <a:pt x="1694" y="11"/>
                    <a:pt x="1652" y="0"/>
                    <a:pt x="160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rot="-538728">
              <a:off x="6193864" y="1060329"/>
              <a:ext cx="16595" cy="21145"/>
            </a:xfrm>
            <a:custGeom>
              <a:avLst/>
              <a:gdLst/>
              <a:ahLst/>
              <a:cxnLst/>
              <a:rect l="l" t="t" r="r" b="b"/>
              <a:pathLst>
                <a:path w="916" h="1167" extrusionOk="0">
                  <a:moveTo>
                    <a:pt x="601" y="1"/>
                  </a:moveTo>
                  <a:cubicBezTo>
                    <a:pt x="430" y="1"/>
                    <a:pt x="213" y="150"/>
                    <a:pt x="92" y="424"/>
                  </a:cubicBezTo>
                  <a:cubicBezTo>
                    <a:pt x="15" y="602"/>
                    <a:pt x="0" y="796"/>
                    <a:pt x="48" y="942"/>
                  </a:cubicBezTo>
                  <a:cubicBezTo>
                    <a:pt x="91" y="1087"/>
                    <a:pt x="188" y="1167"/>
                    <a:pt x="289" y="1167"/>
                  </a:cubicBezTo>
                  <a:cubicBezTo>
                    <a:pt x="292" y="1167"/>
                    <a:pt x="295" y="1166"/>
                    <a:pt x="299" y="1166"/>
                  </a:cubicBezTo>
                  <a:cubicBezTo>
                    <a:pt x="508" y="1139"/>
                    <a:pt x="677" y="988"/>
                    <a:pt x="795" y="730"/>
                  </a:cubicBezTo>
                  <a:cubicBezTo>
                    <a:pt x="906" y="471"/>
                    <a:pt x="915" y="177"/>
                    <a:pt x="745" y="47"/>
                  </a:cubicBezTo>
                  <a:cubicBezTo>
                    <a:pt x="705" y="16"/>
                    <a:pt x="655" y="1"/>
                    <a:pt x="60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rot="-538728">
              <a:off x="6098304" y="1104636"/>
              <a:ext cx="28715" cy="19478"/>
            </a:xfrm>
            <a:custGeom>
              <a:avLst/>
              <a:gdLst/>
              <a:ahLst/>
              <a:cxnLst/>
              <a:rect l="l" t="t" r="r" b="b"/>
              <a:pathLst>
                <a:path w="1585" h="1075" extrusionOk="0">
                  <a:moveTo>
                    <a:pt x="295" y="0"/>
                  </a:moveTo>
                  <a:cubicBezTo>
                    <a:pt x="199" y="0"/>
                    <a:pt x="120" y="23"/>
                    <a:pt x="70" y="80"/>
                  </a:cubicBezTo>
                  <a:cubicBezTo>
                    <a:pt x="1" y="158"/>
                    <a:pt x="13" y="299"/>
                    <a:pt x="114" y="455"/>
                  </a:cubicBezTo>
                  <a:cubicBezTo>
                    <a:pt x="212" y="609"/>
                    <a:pt x="393" y="766"/>
                    <a:pt x="604" y="880"/>
                  </a:cubicBezTo>
                  <a:cubicBezTo>
                    <a:pt x="853" y="1008"/>
                    <a:pt x="1082" y="1074"/>
                    <a:pt x="1255" y="1074"/>
                  </a:cubicBezTo>
                  <a:cubicBezTo>
                    <a:pt x="1376" y="1074"/>
                    <a:pt x="1469" y="1042"/>
                    <a:pt x="1524" y="975"/>
                  </a:cubicBezTo>
                  <a:cubicBezTo>
                    <a:pt x="1585" y="890"/>
                    <a:pt x="1560" y="752"/>
                    <a:pt x="1456" y="607"/>
                  </a:cubicBezTo>
                  <a:cubicBezTo>
                    <a:pt x="1353" y="462"/>
                    <a:pt x="1172" y="317"/>
                    <a:pt x="969" y="206"/>
                  </a:cubicBezTo>
                  <a:cubicBezTo>
                    <a:pt x="764" y="96"/>
                    <a:pt x="578" y="35"/>
                    <a:pt x="424" y="11"/>
                  </a:cubicBezTo>
                  <a:cubicBezTo>
                    <a:pt x="379" y="4"/>
                    <a:pt x="335" y="0"/>
                    <a:pt x="2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rot="-538728">
              <a:off x="6289173" y="1184802"/>
              <a:ext cx="69732" cy="87227"/>
            </a:xfrm>
            <a:custGeom>
              <a:avLst/>
              <a:gdLst/>
              <a:ahLst/>
              <a:cxnLst/>
              <a:rect l="l" t="t" r="r" b="b"/>
              <a:pathLst>
                <a:path w="3849" h="4814" extrusionOk="0">
                  <a:moveTo>
                    <a:pt x="3279" y="1"/>
                  </a:moveTo>
                  <a:cubicBezTo>
                    <a:pt x="3273" y="1"/>
                    <a:pt x="3267" y="2"/>
                    <a:pt x="3263" y="5"/>
                  </a:cubicBezTo>
                  <a:cubicBezTo>
                    <a:pt x="3216" y="35"/>
                    <a:pt x="3252" y="175"/>
                    <a:pt x="3274" y="425"/>
                  </a:cubicBezTo>
                  <a:cubicBezTo>
                    <a:pt x="3299" y="673"/>
                    <a:pt x="3317" y="1035"/>
                    <a:pt x="3279" y="1480"/>
                  </a:cubicBezTo>
                  <a:cubicBezTo>
                    <a:pt x="3241" y="1923"/>
                    <a:pt x="3156" y="2456"/>
                    <a:pt x="2959" y="2989"/>
                  </a:cubicBezTo>
                  <a:cubicBezTo>
                    <a:pt x="2860" y="3253"/>
                    <a:pt x="2729" y="3517"/>
                    <a:pt x="2557" y="3724"/>
                  </a:cubicBezTo>
                  <a:cubicBezTo>
                    <a:pt x="2379" y="3928"/>
                    <a:pt x="2181" y="4049"/>
                    <a:pt x="1954" y="4049"/>
                  </a:cubicBezTo>
                  <a:cubicBezTo>
                    <a:pt x="1896" y="4046"/>
                    <a:pt x="1837" y="4042"/>
                    <a:pt x="1768" y="4021"/>
                  </a:cubicBezTo>
                  <a:cubicBezTo>
                    <a:pt x="1705" y="4003"/>
                    <a:pt x="1631" y="4003"/>
                    <a:pt x="1576" y="3972"/>
                  </a:cubicBezTo>
                  <a:lnTo>
                    <a:pt x="1405" y="3895"/>
                  </a:lnTo>
                  <a:cubicBezTo>
                    <a:pt x="1358" y="3855"/>
                    <a:pt x="1309" y="3819"/>
                    <a:pt x="1258" y="3786"/>
                  </a:cubicBezTo>
                  <a:cubicBezTo>
                    <a:pt x="1076" y="3620"/>
                    <a:pt x="947" y="3379"/>
                    <a:pt x="853" y="3125"/>
                  </a:cubicBezTo>
                  <a:cubicBezTo>
                    <a:pt x="675" y="2605"/>
                    <a:pt x="623" y="2058"/>
                    <a:pt x="586" y="1602"/>
                  </a:cubicBezTo>
                  <a:cubicBezTo>
                    <a:pt x="550" y="1145"/>
                    <a:pt x="528" y="762"/>
                    <a:pt x="487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4" y="87"/>
                    <a:pt x="244" y="231"/>
                    <a:pt x="190" y="490"/>
                  </a:cubicBezTo>
                  <a:cubicBezTo>
                    <a:pt x="138" y="749"/>
                    <a:pt x="77" y="1127"/>
                    <a:pt x="45" y="1606"/>
                  </a:cubicBezTo>
                  <a:cubicBezTo>
                    <a:pt x="16" y="2086"/>
                    <a:pt x="0" y="2669"/>
                    <a:pt x="181" y="3340"/>
                  </a:cubicBezTo>
                  <a:cubicBezTo>
                    <a:pt x="280" y="3671"/>
                    <a:pt x="439" y="4035"/>
                    <a:pt x="749" y="4337"/>
                  </a:cubicBezTo>
                  <a:cubicBezTo>
                    <a:pt x="832" y="4404"/>
                    <a:pt x="918" y="4472"/>
                    <a:pt x="1006" y="4538"/>
                  </a:cubicBezTo>
                  <a:cubicBezTo>
                    <a:pt x="1102" y="4591"/>
                    <a:pt x="1202" y="4636"/>
                    <a:pt x="1304" y="4683"/>
                  </a:cubicBezTo>
                  <a:cubicBezTo>
                    <a:pt x="1403" y="4733"/>
                    <a:pt x="1511" y="4743"/>
                    <a:pt x="1617" y="4771"/>
                  </a:cubicBezTo>
                  <a:cubicBezTo>
                    <a:pt x="1719" y="4800"/>
                    <a:pt x="1835" y="4811"/>
                    <a:pt x="1958" y="4814"/>
                  </a:cubicBezTo>
                  <a:cubicBezTo>
                    <a:pt x="2200" y="4814"/>
                    <a:pt x="2449" y="4744"/>
                    <a:pt x="2649" y="4626"/>
                  </a:cubicBezTo>
                  <a:cubicBezTo>
                    <a:pt x="2853" y="4510"/>
                    <a:pt x="3010" y="4355"/>
                    <a:pt x="3139" y="4196"/>
                  </a:cubicBezTo>
                  <a:cubicBezTo>
                    <a:pt x="3389" y="3874"/>
                    <a:pt x="3527" y="3534"/>
                    <a:pt x="3628" y="3213"/>
                  </a:cubicBezTo>
                  <a:cubicBezTo>
                    <a:pt x="3822" y="2567"/>
                    <a:pt x="3848" y="1974"/>
                    <a:pt x="3819" y="1481"/>
                  </a:cubicBezTo>
                  <a:cubicBezTo>
                    <a:pt x="3790" y="988"/>
                    <a:pt x="3683" y="595"/>
                    <a:pt x="3560" y="340"/>
                  </a:cubicBezTo>
                  <a:cubicBezTo>
                    <a:pt x="3451" y="108"/>
                    <a:pt x="3332" y="1"/>
                    <a:pt x="3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rot="-538728">
              <a:off x="6085989" y="1216906"/>
              <a:ext cx="69750" cy="87227"/>
            </a:xfrm>
            <a:custGeom>
              <a:avLst/>
              <a:gdLst/>
              <a:ahLst/>
              <a:cxnLst/>
              <a:rect l="l" t="t" r="r" b="b"/>
              <a:pathLst>
                <a:path w="3850" h="4814" extrusionOk="0">
                  <a:moveTo>
                    <a:pt x="3278" y="1"/>
                  </a:moveTo>
                  <a:cubicBezTo>
                    <a:pt x="3272" y="1"/>
                    <a:pt x="3267" y="2"/>
                    <a:pt x="3263" y="5"/>
                  </a:cubicBezTo>
                  <a:cubicBezTo>
                    <a:pt x="3216" y="35"/>
                    <a:pt x="3251" y="175"/>
                    <a:pt x="3275" y="425"/>
                  </a:cubicBezTo>
                  <a:cubicBezTo>
                    <a:pt x="3299" y="673"/>
                    <a:pt x="3317" y="1035"/>
                    <a:pt x="3278" y="1480"/>
                  </a:cubicBezTo>
                  <a:cubicBezTo>
                    <a:pt x="3241" y="1923"/>
                    <a:pt x="3157" y="2456"/>
                    <a:pt x="2960" y="2989"/>
                  </a:cubicBezTo>
                  <a:cubicBezTo>
                    <a:pt x="2861" y="3253"/>
                    <a:pt x="2731" y="3517"/>
                    <a:pt x="2557" y="3724"/>
                  </a:cubicBezTo>
                  <a:cubicBezTo>
                    <a:pt x="2381" y="3928"/>
                    <a:pt x="2183" y="4049"/>
                    <a:pt x="1956" y="4049"/>
                  </a:cubicBezTo>
                  <a:cubicBezTo>
                    <a:pt x="1898" y="4046"/>
                    <a:pt x="1838" y="4042"/>
                    <a:pt x="1770" y="4021"/>
                  </a:cubicBezTo>
                  <a:cubicBezTo>
                    <a:pt x="1706" y="4003"/>
                    <a:pt x="1633" y="4003"/>
                    <a:pt x="1578" y="3972"/>
                  </a:cubicBezTo>
                  <a:lnTo>
                    <a:pt x="1407" y="3895"/>
                  </a:lnTo>
                  <a:cubicBezTo>
                    <a:pt x="1359" y="3855"/>
                    <a:pt x="1309" y="3819"/>
                    <a:pt x="1260" y="3786"/>
                  </a:cubicBezTo>
                  <a:cubicBezTo>
                    <a:pt x="1076" y="3620"/>
                    <a:pt x="947" y="3379"/>
                    <a:pt x="854" y="3125"/>
                  </a:cubicBezTo>
                  <a:cubicBezTo>
                    <a:pt x="675" y="2605"/>
                    <a:pt x="624" y="2058"/>
                    <a:pt x="586" y="1602"/>
                  </a:cubicBezTo>
                  <a:cubicBezTo>
                    <a:pt x="550" y="1145"/>
                    <a:pt x="526" y="762"/>
                    <a:pt x="488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3" y="87"/>
                    <a:pt x="244" y="231"/>
                    <a:pt x="189" y="490"/>
                  </a:cubicBezTo>
                  <a:cubicBezTo>
                    <a:pt x="138" y="749"/>
                    <a:pt x="77" y="1127"/>
                    <a:pt x="44" y="1606"/>
                  </a:cubicBezTo>
                  <a:cubicBezTo>
                    <a:pt x="16" y="2086"/>
                    <a:pt x="1" y="2669"/>
                    <a:pt x="180" y="3340"/>
                  </a:cubicBezTo>
                  <a:cubicBezTo>
                    <a:pt x="281" y="3671"/>
                    <a:pt x="438" y="4035"/>
                    <a:pt x="749" y="4337"/>
                  </a:cubicBezTo>
                  <a:cubicBezTo>
                    <a:pt x="832" y="4404"/>
                    <a:pt x="919" y="4472"/>
                    <a:pt x="1007" y="4538"/>
                  </a:cubicBezTo>
                  <a:cubicBezTo>
                    <a:pt x="1101" y="4591"/>
                    <a:pt x="1203" y="4636"/>
                    <a:pt x="1303" y="4683"/>
                  </a:cubicBezTo>
                  <a:cubicBezTo>
                    <a:pt x="1403" y="4733"/>
                    <a:pt x="1510" y="4743"/>
                    <a:pt x="1617" y="4771"/>
                  </a:cubicBezTo>
                  <a:cubicBezTo>
                    <a:pt x="1719" y="4800"/>
                    <a:pt x="1836" y="4811"/>
                    <a:pt x="1957" y="4814"/>
                  </a:cubicBezTo>
                  <a:cubicBezTo>
                    <a:pt x="2201" y="4814"/>
                    <a:pt x="2448" y="4744"/>
                    <a:pt x="2649" y="4626"/>
                  </a:cubicBezTo>
                  <a:cubicBezTo>
                    <a:pt x="2852" y="4510"/>
                    <a:pt x="3011" y="4355"/>
                    <a:pt x="3138" y="4196"/>
                  </a:cubicBezTo>
                  <a:cubicBezTo>
                    <a:pt x="3390" y="3874"/>
                    <a:pt x="3527" y="3534"/>
                    <a:pt x="3628" y="3213"/>
                  </a:cubicBezTo>
                  <a:cubicBezTo>
                    <a:pt x="3821" y="2567"/>
                    <a:pt x="3850" y="1974"/>
                    <a:pt x="3820" y="1481"/>
                  </a:cubicBezTo>
                  <a:cubicBezTo>
                    <a:pt x="3790" y="988"/>
                    <a:pt x="3682" y="595"/>
                    <a:pt x="3561" y="340"/>
                  </a:cubicBezTo>
                  <a:cubicBezTo>
                    <a:pt x="3450" y="108"/>
                    <a:pt x="3331" y="1"/>
                    <a:pt x="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rot="-538728">
              <a:off x="6188492" y="1270665"/>
              <a:ext cx="102868" cy="114316"/>
            </a:xfrm>
            <a:custGeom>
              <a:avLst/>
              <a:gdLst/>
              <a:ahLst/>
              <a:cxnLst/>
              <a:rect l="l" t="t" r="r" b="b"/>
              <a:pathLst>
                <a:path w="5678" h="6309" extrusionOk="0">
                  <a:moveTo>
                    <a:pt x="1" y="0"/>
                  </a:moveTo>
                  <a:lnTo>
                    <a:pt x="2760" y="6308"/>
                  </a:lnTo>
                  <a:lnTo>
                    <a:pt x="5678" y="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C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rot="-538728">
              <a:off x="6174125" y="910687"/>
              <a:ext cx="118250" cy="101614"/>
            </a:xfrm>
            <a:custGeom>
              <a:avLst/>
              <a:gdLst/>
              <a:ahLst/>
              <a:cxnLst/>
              <a:rect l="l" t="t" r="r" b="b"/>
              <a:pathLst>
                <a:path w="6527" h="5608" extrusionOk="0">
                  <a:moveTo>
                    <a:pt x="4805" y="0"/>
                  </a:moveTo>
                  <a:cubicBezTo>
                    <a:pt x="4756" y="0"/>
                    <a:pt x="4704" y="2"/>
                    <a:pt x="4649" y="6"/>
                  </a:cubicBezTo>
                  <a:cubicBezTo>
                    <a:pt x="2524" y="148"/>
                    <a:pt x="1155" y="2139"/>
                    <a:pt x="0" y="3623"/>
                  </a:cubicBezTo>
                  <a:lnTo>
                    <a:pt x="3108" y="5607"/>
                  </a:lnTo>
                  <a:cubicBezTo>
                    <a:pt x="4037" y="5098"/>
                    <a:pt x="5788" y="4742"/>
                    <a:pt x="6113" y="3543"/>
                  </a:cubicBezTo>
                  <a:cubicBezTo>
                    <a:pt x="6339" y="2708"/>
                    <a:pt x="5955" y="2417"/>
                    <a:pt x="5377" y="2417"/>
                  </a:cubicBezTo>
                  <a:cubicBezTo>
                    <a:pt x="4704" y="2417"/>
                    <a:pt x="3767" y="2811"/>
                    <a:pt x="3219" y="3203"/>
                  </a:cubicBezTo>
                  <a:lnTo>
                    <a:pt x="3219" y="3203"/>
                  </a:lnTo>
                  <a:cubicBezTo>
                    <a:pt x="4231" y="2276"/>
                    <a:pt x="6526" y="0"/>
                    <a:pt x="4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4"/>
          <p:cNvGrpSpPr/>
          <p:nvPr/>
        </p:nvGrpSpPr>
        <p:grpSpPr>
          <a:xfrm>
            <a:off x="3180240" y="1002034"/>
            <a:ext cx="644507" cy="952054"/>
            <a:chOff x="3180240" y="1002034"/>
            <a:chExt cx="644507" cy="952054"/>
          </a:xfrm>
        </p:grpSpPr>
        <p:sp>
          <p:nvSpPr>
            <p:cNvPr id="652" name="Google Shape;652;p34"/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14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0"/>
          <p:cNvSpPr/>
          <p:nvPr/>
        </p:nvSpPr>
        <p:spPr>
          <a:xfrm flipH="1">
            <a:off x="4782675" y="2195275"/>
            <a:ext cx="3641400" cy="520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0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945" name="Google Shape;945;p40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0"/>
          <p:cNvGrpSpPr/>
          <p:nvPr/>
        </p:nvGrpSpPr>
        <p:grpSpPr>
          <a:xfrm>
            <a:off x="579885" y="485644"/>
            <a:ext cx="973493" cy="1380437"/>
            <a:chOff x="3788738" y="1588850"/>
            <a:chExt cx="495125" cy="702100"/>
          </a:xfrm>
        </p:grpSpPr>
        <p:sp>
          <p:nvSpPr>
            <p:cNvPr id="1029" name="Google Shape;1029;p40"/>
            <p:cNvSpPr/>
            <p:nvPr/>
          </p:nvSpPr>
          <p:spPr>
            <a:xfrm>
              <a:off x="3959363" y="1588875"/>
              <a:ext cx="324500" cy="702075"/>
            </a:xfrm>
            <a:custGeom>
              <a:avLst/>
              <a:gdLst/>
              <a:ahLst/>
              <a:cxnLst/>
              <a:rect l="l" t="t" r="r" b="b"/>
              <a:pathLst>
                <a:path w="12980" h="28083" extrusionOk="0">
                  <a:moveTo>
                    <a:pt x="4409" y="0"/>
                  </a:moveTo>
                  <a:cubicBezTo>
                    <a:pt x="1974" y="0"/>
                    <a:pt x="1" y="1974"/>
                    <a:pt x="1" y="4408"/>
                  </a:cubicBezTo>
                  <a:lnTo>
                    <a:pt x="1" y="12154"/>
                  </a:lnTo>
                  <a:lnTo>
                    <a:pt x="4311" y="14954"/>
                  </a:lnTo>
                  <a:cubicBezTo>
                    <a:pt x="5341" y="15622"/>
                    <a:pt x="5960" y="16763"/>
                    <a:pt x="5960" y="17989"/>
                  </a:cubicBezTo>
                  <a:cubicBezTo>
                    <a:pt x="5960" y="19682"/>
                    <a:pt x="4581" y="21061"/>
                    <a:pt x="2886" y="21061"/>
                  </a:cubicBezTo>
                  <a:lnTo>
                    <a:pt x="1" y="23152"/>
                  </a:lnTo>
                  <a:lnTo>
                    <a:pt x="1" y="25992"/>
                  </a:lnTo>
                  <a:lnTo>
                    <a:pt x="2886" y="28083"/>
                  </a:lnTo>
                  <a:cubicBezTo>
                    <a:pt x="8452" y="28083"/>
                    <a:pt x="12979" y="23557"/>
                    <a:pt x="12979" y="17991"/>
                  </a:cubicBezTo>
                  <a:cubicBezTo>
                    <a:pt x="12979" y="12426"/>
                    <a:pt x="8452" y="7899"/>
                    <a:pt x="2886" y="7899"/>
                  </a:cubicBezTo>
                  <a:lnTo>
                    <a:pt x="2834" y="7899"/>
                  </a:lnTo>
                  <a:lnTo>
                    <a:pt x="2834" y="7021"/>
                  </a:lnTo>
                  <a:lnTo>
                    <a:pt x="7778" y="7021"/>
                  </a:lnTo>
                  <a:cubicBezTo>
                    <a:pt x="9709" y="7021"/>
                    <a:pt x="11316" y="5486"/>
                    <a:pt x="11340" y="3558"/>
                  </a:cubicBezTo>
                  <a:cubicBezTo>
                    <a:pt x="11366" y="1598"/>
                    <a:pt x="9783" y="0"/>
                    <a:pt x="7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3788738" y="2033150"/>
              <a:ext cx="242800" cy="257800"/>
            </a:xfrm>
            <a:custGeom>
              <a:avLst/>
              <a:gdLst/>
              <a:ahLst/>
              <a:cxnLst/>
              <a:rect l="l" t="t" r="r" b="b"/>
              <a:pathLst>
                <a:path w="9712" h="10312" extrusionOk="0">
                  <a:moveTo>
                    <a:pt x="4006" y="0"/>
                  </a:moveTo>
                  <a:cubicBezTo>
                    <a:pt x="3409" y="0"/>
                    <a:pt x="2804" y="153"/>
                    <a:pt x="2250" y="473"/>
                  </a:cubicBezTo>
                  <a:cubicBezTo>
                    <a:pt x="572" y="1444"/>
                    <a:pt x="0" y="3591"/>
                    <a:pt x="971" y="5270"/>
                  </a:cubicBezTo>
                  <a:cubicBezTo>
                    <a:pt x="2772" y="8380"/>
                    <a:pt x="6120" y="10312"/>
                    <a:pt x="9711" y="10312"/>
                  </a:cubicBezTo>
                  <a:cubicBezTo>
                    <a:pt x="7774" y="8371"/>
                    <a:pt x="7774" y="5229"/>
                    <a:pt x="9711" y="3290"/>
                  </a:cubicBezTo>
                  <a:cubicBezTo>
                    <a:pt x="8618" y="3290"/>
                    <a:pt x="7595" y="2701"/>
                    <a:pt x="7047" y="1751"/>
                  </a:cubicBezTo>
                  <a:cubicBezTo>
                    <a:pt x="6396" y="628"/>
                    <a:pt x="5218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3854038" y="1588850"/>
              <a:ext cx="254325" cy="449750"/>
            </a:xfrm>
            <a:custGeom>
              <a:avLst/>
              <a:gdLst/>
              <a:ahLst/>
              <a:cxnLst/>
              <a:rect l="l" t="t" r="r" b="b"/>
              <a:pathLst>
                <a:path w="10173" h="17990" extrusionOk="0">
                  <a:moveTo>
                    <a:pt x="3536" y="0"/>
                  </a:moveTo>
                  <a:cubicBezTo>
                    <a:pt x="1597" y="0"/>
                    <a:pt x="25" y="1571"/>
                    <a:pt x="25" y="3510"/>
                  </a:cubicBezTo>
                  <a:cubicBezTo>
                    <a:pt x="25" y="11132"/>
                    <a:pt x="5" y="11453"/>
                    <a:pt x="1" y="11453"/>
                  </a:cubicBezTo>
                  <a:cubicBezTo>
                    <a:pt x="1" y="11453"/>
                    <a:pt x="1" y="11450"/>
                    <a:pt x="1" y="11450"/>
                  </a:cubicBezTo>
                  <a:lnTo>
                    <a:pt x="1" y="11450"/>
                  </a:lnTo>
                  <a:cubicBezTo>
                    <a:pt x="23" y="13379"/>
                    <a:pt x="1630" y="14917"/>
                    <a:pt x="3562" y="14917"/>
                  </a:cubicBezTo>
                  <a:lnTo>
                    <a:pt x="7099" y="14917"/>
                  </a:lnTo>
                  <a:cubicBezTo>
                    <a:pt x="8794" y="14917"/>
                    <a:pt x="10173" y="16295"/>
                    <a:pt x="10173" y="17990"/>
                  </a:cubicBezTo>
                  <a:lnTo>
                    <a:pt x="10173" y="16023"/>
                  </a:lnTo>
                  <a:cubicBezTo>
                    <a:pt x="10173" y="13757"/>
                    <a:pt x="8670" y="11841"/>
                    <a:pt x="6609" y="11215"/>
                  </a:cubicBezTo>
                  <a:cubicBezTo>
                    <a:pt x="5720" y="10945"/>
                    <a:pt x="5111" y="10123"/>
                    <a:pt x="5111" y="9192"/>
                  </a:cubicBezTo>
                  <a:lnTo>
                    <a:pt x="5111" y="3510"/>
                  </a:lnTo>
                  <a:cubicBezTo>
                    <a:pt x="5111" y="1571"/>
                    <a:pt x="6683" y="0"/>
                    <a:pt x="8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3947313" y="1642950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0" y="0"/>
                    <a:pt x="0" y="190"/>
                    <a:pt x="0" y="423"/>
                  </a:cubicBezTo>
                  <a:lnTo>
                    <a:pt x="0" y="1102"/>
                  </a:lnTo>
                  <a:cubicBezTo>
                    <a:pt x="0" y="1336"/>
                    <a:pt x="190" y="1526"/>
                    <a:pt x="424" y="1526"/>
                  </a:cubicBezTo>
                  <a:cubicBezTo>
                    <a:pt x="656" y="1526"/>
                    <a:pt x="847" y="1336"/>
                    <a:pt x="847" y="1102"/>
                  </a:cubicBezTo>
                  <a:lnTo>
                    <a:pt x="847" y="423"/>
                  </a:lnTo>
                  <a:cubicBezTo>
                    <a:pt x="847" y="189"/>
                    <a:pt x="656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4123763" y="1642950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0" y="0"/>
                    <a:pt x="0" y="190"/>
                    <a:pt x="0" y="423"/>
                  </a:cubicBezTo>
                  <a:lnTo>
                    <a:pt x="0" y="1102"/>
                  </a:lnTo>
                  <a:cubicBezTo>
                    <a:pt x="0" y="1336"/>
                    <a:pt x="190" y="1526"/>
                    <a:pt x="424" y="1526"/>
                  </a:cubicBezTo>
                  <a:cubicBezTo>
                    <a:pt x="656" y="1526"/>
                    <a:pt x="847" y="1336"/>
                    <a:pt x="847" y="1102"/>
                  </a:cubicBezTo>
                  <a:lnTo>
                    <a:pt x="847" y="423"/>
                  </a:lnTo>
                  <a:cubicBezTo>
                    <a:pt x="847" y="189"/>
                    <a:pt x="656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3991013" y="1685600"/>
              <a:ext cx="110250" cy="110200"/>
            </a:xfrm>
            <a:custGeom>
              <a:avLst/>
              <a:gdLst/>
              <a:ahLst/>
              <a:cxnLst/>
              <a:rect l="l" t="t" r="r" b="b"/>
              <a:pathLst>
                <a:path w="4410" h="4408" extrusionOk="0">
                  <a:moveTo>
                    <a:pt x="1103" y="1"/>
                  </a:moveTo>
                  <a:cubicBezTo>
                    <a:pt x="494" y="1"/>
                    <a:pt x="0" y="456"/>
                    <a:pt x="0" y="1470"/>
                  </a:cubicBezTo>
                  <a:cubicBezTo>
                    <a:pt x="0" y="2524"/>
                    <a:pt x="531" y="3665"/>
                    <a:pt x="1152" y="3665"/>
                  </a:cubicBezTo>
                  <a:cubicBezTo>
                    <a:pt x="1204" y="3665"/>
                    <a:pt x="1257" y="3657"/>
                    <a:pt x="1310" y="3640"/>
                  </a:cubicBezTo>
                  <a:cubicBezTo>
                    <a:pt x="1508" y="4106"/>
                    <a:pt x="1836" y="4407"/>
                    <a:pt x="2205" y="4407"/>
                  </a:cubicBezTo>
                  <a:cubicBezTo>
                    <a:pt x="2575" y="4407"/>
                    <a:pt x="2900" y="4104"/>
                    <a:pt x="3101" y="3640"/>
                  </a:cubicBezTo>
                  <a:cubicBezTo>
                    <a:pt x="3154" y="3657"/>
                    <a:pt x="3207" y="3665"/>
                    <a:pt x="3259" y="3665"/>
                  </a:cubicBezTo>
                  <a:cubicBezTo>
                    <a:pt x="3880" y="3665"/>
                    <a:pt x="4409" y="2524"/>
                    <a:pt x="4409" y="1470"/>
                  </a:cubicBezTo>
                  <a:cubicBezTo>
                    <a:pt x="4408" y="456"/>
                    <a:pt x="3914" y="1"/>
                    <a:pt x="3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3965688" y="1653100"/>
              <a:ext cx="160875" cy="83675"/>
            </a:xfrm>
            <a:custGeom>
              <a:avLst/>
              <a:gdLst/>
              <a:ahLst/>
              <a:cxnLst/>
              <a:rect l="l" t="t" r="r" b="b"/>
              <a:pathLst>
                <a:path w="6435" h="3347" extrusionOk="0">
                  <a:moveTo>
                    <a:pt x="2519" y="1"/>
                  </a:moveTo>
                  <a:cubicBezTo>
                    <a:pt x="2467" y="1"/>
                    <a:pt x="2415" y="5"/>
                    <a:pt x="2362" y="15"/>
                  </a:cubicBezTo>
                  <a:cubicBezTo>
                    <a:pt x="1556" y="169"/>
                    <a:pt x="877" y="660"/>
                    <a:pt x="500" y="1368"/>
                  </a:cubicBezTo>
                  <a:cubicBezTo>
                    <a:pt x="344" y="1660"/>
                    <a:pt x="222" y="1972"/>
                    <a:pt x="140" y="2292"/>
                  </a:cubicBezTo>
                  <a:cubicBezTo>
                    <a:pt x="0" y="2826"/>
                    <a:pt x="400" y="3346"/>
                    <a:pt x="951" y="3346"/>
                  </a:cubicBezTo>
                  <a:cubicBezTo>
                    <a:pt x="1329" y="3346"/>
                    <a:pt x="1667" y="3093"/>
                    <a:pt x="1763" y="2726"/>
                  </a:cubicBezTo>
                  <a:cubicBezTo>
                    <a:pt x="1813" y="2529"/>
                    <a:pt x="1886" y="2339"/>
                    <a:pt x="1981" y="2160"/>
                  </a:cubicBezTo>
                  <a:cubicBezTo>
                    <a:pt x="2116" y="1908"/>
                    <a:pt x="2375" y="1723"/>
                    <a:pt x="2675" y="1667"/>
                  </a:cubicBezTo>
                  <a:cubicBezTo>
                    <a:pt x="2907" y="1624"/>
                    <a:pt x="3100" y="1486"/>
                    <a:pt x="3221" y="1301"/>
                  </a:cubicBezTo>
                  <a:cubicBezTo>
                    <a:pt x="3340" y="1485"/>
                    <a:pt x="3532" y="1623"/>
                    <a:pt x="3766" y="1667"/>
                  </a:cubicBezTo>
                  <a:cubicBezTo>
                    <a:pt x="4064" y="1723"/>
                    <a:pt x="4324" y="1908"/>
                    <a:pt x="4459" y="2160"/>
                  </a:cubicBezTo>
                  <a:cubicBezTo>
                    <a:pt x="4553" y="2339"/>
                    <a:pt x="4628" y="2529"/>
                    <a:pt x="4678" y="2726"/>
                  </a:cubicBezTo>
                  <a:cubicBezTo>
                    <a:pt x="4772" y="3093"/>
                    <a:pt x="5109" y="3346"/>
                    <a:pt x="5490" y="3346"/>
                  </a:cubicBezTo>
                  <a:cubicBezTo>
                    <a:pt x="5491" y="3346"/>
                    <a:pt x="5491" y="3346"/>
                    <a:pt x="5492" y="3346"/>
                  </a:cubicBezTo>
                  <a:cubicBezTo>
                    <a:pt x="6038" y="3346"/>
                    <a:pt x="6435" y="2825"/>
                    <a:pt x="6297" y="2292"/>
                  </a:cubicBezTo>
                  <a:cubicBezTo>
                    <a:pt x="6215" y="1972"/>
                    <a:pt x="6093" y="1660"/>
                    <a:pt x="5937" y="1368"/>
                  </a:cubicBezTo>
                  <a:cubicBezTo>
                    <a:pt x="5559" y="660"/>
                    <a:pt x="4880" y="169"/>
                    <a:pt x="4075" y="15"/>
                  </a:cubicBezTo>
                  <a:cubicBezTo>
                    <a:pt x="4023" y="5"/>
                    <a:pt x="3971" y="1"/>
                    <a:pt x="3919" y="1"/>
                  </a:cubicBezTo>
                  <a:cubicBezTo>
                    <a:pt x="3633" y="1"/>
                    <a:pt x="3370" y="147"/>
                    <a:pt x="3218" y="379"/>
                  </a:cubicBezTo>
                  <a:cubicBezTo>
                    <a:pt x="3065" y="145"/>
                    <a:pt x="2804" y="1"/>
                    <a:pt x="2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603;p34"/>
          <p:cNvSpPr txBox="1">
            <a:spLocks noGrp="1"/>
          </p:cNvSpPr>
          <p:nvPr>
            <p:ph type="title"/>
          </p:nvPr>
        </p:nvSpPr>
        <p:spPr>
          <a:xfrm>
            <a:off x="1529638" y="485644"/>
            <a:ext cx="20401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Bài 5:</a:t>
            </a:r>
            <a:endParaRPr sz="4800" dirty="0"/>
          </a:p>
        </p:txBody>
      </p:sp>
      <p:sp>
        <p:nvSpPr>
          <p:cNvPr id="102" name="Rounded Rectangle 101"/>
          <p:cNvSpPr/>
          <p:nvPr/>
        </p:nvSpPr>
        <p:spPr>
          <a:xfrm>
            <a:off x="3479322" y="535734"/>
            <a:ext cx="3714692" cy="823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556505" y="608973"/>
            <a:ext cx="371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Viết</a:t>
            </a:r>
            <a:r>
              <a:rPr lang="en-US" sz="3600" dirty="0" smtClean="0"/>
              <a:t> (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) :</a:t>
            </a:r>
            <a:endParaRPr lang="en-US" sz="3600" dirty="0"/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4675"/>
              </p:ext>
            </p:extLst>
          </p:nvPr>
        </p:nvGraphicFramePr>
        <p:xfrm>
          <a:off x="336813" y="1982240"/>
          <a:ext cx="8462061" cy="27835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28212">
                  <a:extLst>
                    <a:ext uri="{9D8B030D-6E8A-4147-A177-3AD203B41FA5}">
                      <a16:colId xmlns:a16="http://schemas.microsoft.com/office/drawing/2014/main" val="2127083631"/>
                    </a:ext>
                  </a:extLst>
                </a:gridCol>
                <a:gridCol w="2063756">
                  <a:extLst>
                    <a:ext uri="{9D8B030D-6E8A-4147-A177-3AD203B41FA5}">
                      <a16:colId xmlns:a16="http://schemas.microsoft.com/office/drawing/2014/main" val="983614295"/>
                    </a:ext>
                  </a:extLst>
                </a:gridCol>
                <a:gridCol w="2170323">
                  <a:extLst>
                    <a:ext uri="{9D8B030D-6E8A-4147-A177-3AD203B41FA5}">
                      <a16:colId xmlns:a16="http://schemas.microsoft.com/office/drawing/2014/main" val="1909195717"/>
                    </a:ext>
                  </a:extLst>
                </a:gridCol>
                <a:gridCol w="2199770">
                  <a:extLst>
                    <a:ext uri="{9D8B030D-6E8A-4147-A177-3AD203B41FA5}">
                      <a16:colId xmlns:a16="http://schemas.microsoft.com/office/drawing/2014/main" val="2766265173"/>
                    </a:ext>
                  </a:extLst>
                </a:gridCol>
              </a:tblGrid>
              <a:tr h="927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12089"/>
                  </a:ext>
                </a:extLst>
              </a:tr>
              <a:tr h="927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80357"/>
                  </a:ext>
                </a:extLst>
              </a:tr>
              <a:tr h="927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14538"/>
                  </a:ext>
                </a:extLst>
              </a:tr>
            </a:tbl>
          </a:graphicData>
        </a:graphic>
      </p:graphicFrame>
      <p:sp>
        <p:nvSpPr>
          <p:cNvPr id="105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2937345" y="2124843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1">
                    <a:lumMod val="10000"/>
                  </a:schemeClr>
                </a:solidFill>
              </a:rPr>
              <a:t>6</a:t>
            </a:r>
            <a:endParaRPr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06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291742" y="2124843"/>
            <a:ext cx="1947522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800" b="1" dirty="0" smtClean="0">
                <a:solidFill>
                  <a:schemeClr val="tx1">
                    <a:lumMod val="10000"/>
                  </a:schemeClr>
                </a:solidFill>
                <a:latin typeface="LNTH-Tight Writer" panose="00000500000000000000" pitchFamily="2" charset="0"/>
              </a:rPr>
              <a:t>Số đã cho</a:t>
            </a:r>
            <a:endParaRPr sz="2800" dirty="0">
              <a:solidFill>
                <a:schemeClr val="tx1">
                  <a:lumMod val="10000"/>
                </a:schemeClr>
              </a:solidFill>
              <a:latin typeface="LNTH-Tight Writer" panose="00000500000000000000" pitchFamily="2" charset="0"/>
            </a:endParaRPr>
          </a:p>
        </p:txBody>
      </p:sp>
      <p:sp>
        <p:nvSpPr>
          <p:cNvPr id="107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283633" y="3082944"/>
            <a:ext cx="1897707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800" b="1" dirty="0" smtClean="0">
                <a:solidFill>
                  <a:schemeClr val="tx1">
                    <a:lumMod val="10000"/>
                  </a:schemeClr>
                </a:solidFill>
                <a:latin typeface="LNTH-Tight Writer" panose="00000500000000000000" pitchFamily="2" charset="0"/>
              </a:rPr>
              <a:t>Gấp 3 lần</a:t>
            </a:r>
            <a:endParaRPr sz="2800" dirty="0">
              <a:solidFill>
                <a:schemeClr val="tx1">
                  <a:lumMod val="10000"/>
                </a:schemeClr>
              </a:solidFill>
              <a:latin typeface="LNTH-Tight Writer" panose="00000500000000000000" pitchFamily="2" charset="0"/>
            </a:endParaRPr>
          </a:p>
        </p:txBody>
      </p:sp>
      <p:sp>
        <p:nvSpPr>
          <p:cNvPr id="108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294651" y="4041045"/>
            <a:ext cx="2062960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800" b="1" dirty="0" smtClean="0">
                <a:solidFill>
                  <a:schemeClr val="tx1">
                    <a:lumMod val="10000"/>
                  </a:schemeClr>
                </a:solidFill>
                <a:latin typeface="LNTH-Tight Writer" panose="00000500000000000000" pitchFamily="2" charset="0"/>
              </a:rPr>
              <a:t>Giảm 3 lần</a:t>
            </a:r>
            <a:endParaRPr sz="2800" dirty="0">
              <a:solidFill>
                <a:schemeClr val="tx1">
                  <a:lumMod val="10000"/>
                </a:schemeClr>
              </a:solidFill>
              <a:latin typeface="LNTH-Tight Writer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Google Shape;671;p3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2357611" y="3049159"/>
                <a:ext cx="2151171" cy="68141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3200" b="1" dirty="0" smtClean="0">
                    <a:solidFill>
                      <a:schemeClr val="tx1">
                        <a:lumMod val="10000"/>
                      </a:schemeClr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" sz="3200" b="1" i="1" dirty="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" sz="3200" b="1" dirty="0" smtClean="0">
                    <a:solidFill>
                      <a:schemeClr val="tx1">
                        <a:lumMod val="10000"/>
                      </a:schemeClr>
                    </a:solidFill>
                  </a:rPr>
                  <a:t> 3 = 18</a:t>
                </a:r>
                <a:endParaRPr sz="3200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9" name="Google Shape;671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2357611" y="3049159"/>
                <a:ext cx="2151171" cy="681410"/>
              </a:xfrm>
              <a:prstGeom prst="rect">
                <a:avLst/>
              </a:prstGeom>
              <a:blipFill>
                <a:blip r:embed="rId3"/>
                <a:stretch>
                  <a:fillRect l="-850" t="-3571" r="-283" b="-2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5059813" y="2124843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1">
                    <a:lumMod val="10000"/>
                  </a:schemeClr>
                </a:solidFill>
              </a:rPr>
              <a:t>12</a:t>
            </a:r>
            <a:endParaRPr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12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7346386" y="2124843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1">
                    <a:lumMod val="10000"/>
                  </a:schemeClr>
                </a:solidFill>
              </a:rPr>
              <a:t>24</a:t>
            </a:r>
            <a:endParaRPr sz="3200" dirty="0">
              <a:solidFill>
                <a:schemeClr val="tx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Google Shape;671;p3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2321365" y="3973475"/>
                <a:ext cx="2153473" cy="68141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3200" b="1" dirty="0" smtClean="0">
                    <a:solidFill>
                      <a:schemeClr val="tx1">
                        <a:lumMod val="10000"/>
                      </a:schemeClr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" sz="3200" b="1" dirty="0" smtClean="0">
                    <a:solidFill>
                      <a:schemeClr val="tx1">
                        <a:lumMod val="10000"/>
                      </a:schemeClr>
                    </a:solidFill>
                  </a:rPr>
                  <a:t> 3 = 2</a:t>
                </a:r>
                <a:endParaRPr sz="3200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Google Shape;671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2321365" y="3973475"/>
                <a:ext cx="2153473" cy="681410"/>
              </a:xfrm>
              <a:prstGeom prst="rect">
                <a:avLst/>
              </a:prstGeom>
              <a:blipFill>
                <a:blip r:embed="rId4"/>
                <a:stretch>
                  <a:fillRect t="-446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Google Shape;671;p3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4290913" y="3038506"/>
                <a:ext cx="2459314" cy="68141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3200" b="1" dirty="0" smtClean="0">
                    <a:solidFill>
                      <a:srgbClr val="0070C0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" sz="3200" b="1" dirty="0" smtClean="0">
                    <a:solidFill>
                      <a:srgbClr val="0070C0"/>
                    </a:solidFill>
                  </a:rPr>
                  <a:t> 3 = 36</a:t>
                </a:r>
                <a:endParaRPr lang="en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Google Shape;671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4290913" y="3038506"/>
                <a:ext cx="2459314" cy="681410"/>
              </a:xfrm>
              <a:prstGeom prst="rect">
                <a:avLst/>
              </a:prstGeom>
              <a:blipFill>
                <a:blip r:embed="rId5"/>
                <a:stretch>
                  <a:fillRect t="-3571" b="-2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Google Shape;671;p3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4290913" y="4002246"/>
                <a:ext cx="2459314" cy="68141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3200" b="1" dirty="0" smtClean="0">
                    <a:solidFill>
                      <a:srgbClr val="0070C0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" sz="3200" b="1" dirty="0" smtClean="0">
                    <a:solidFill>
                      <a:srgbClr val="0070C0"/>
                    </a:solidFill>
                  </a:rPr>
                  <a:t> 3 = 4</a:t>
                </a:r>
                <a:endParaRPr lang="en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6" name="Google Shape;671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4290913" y="4002246"/>
                <a:ext cx="2459314" cy="681410"/>
              </a:xfrm>
              <a:prstGeom prst="rect">
                <a:avLst/>
              </a:prstGeom>
              <a:blipFill>
                <a:blip r:embed="rId6"/>
                <a:stretch>
                  <a:fillRect t="-4505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Google Shape;671;p3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6442084" y="3024858"/>
                <a:ext cx="2459314" cy="68141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3200" b="1" dirty="0" smtClean="0">
                    <a:solidFill>
                      <a:srgbClr val="FF0000"/>
                    </a:solidFill>
                  </a:rPr>
                  <a:t>24 </a:t>
                </a:r>
                <a14:m>
                  <m:oMath xmlns:m="http://schemas.openxmlformats.org/officeDocument/2006/math">
                    <m:r>
                      <a:rPr lang="en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" sz="3200" b="1" dirty="0" smtClean="0">
                    <a:solidFill>
                      <a:srgbClr val="FF0000"/>
                    </a:solidFill>
                  </a:rPr>
                  <a:t> 3 = 72</a:t>
                </a:r>
                <a:endParaRPr lang="e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Google Shape;671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6442084" y="3024858"/>
                <a:ext cx="2459314" cy="681410"/>
              </a:xfrm>
              <a:prstGeom prst="rect">
                <a:avLst/>
              </a:prstGeom>
              <a:blipFill>
                <a:blip r:embed="rId7"/>
                <a:stretch>
                  <a:fillRect t="-3571" b="-2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Google Shape;671;p3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6442084" y="3988598"/>
                <a:ext cx="2459314" cy="68141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3200" b="1" dirty="0" smtClean="0">
                    <a:solidFill>
                      <a:srgbClr val="FF0000"/>
                    </a:solidFill>
                  </a:rPr>
                  <a:t>24 </a:t>
                </a:r>
                <a14:m>
                  <m:oMath xmlns:m="http://schemas.openxmlformats.org/officeDocument/2006/math">
                    <m:r>
                      <a:rPr lang="en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" sz="3200" b="1" dirty="0" smtClean="0">
                    <a:solidFill>
                      <a:srgbClr val="FF0000"/>
                    </a:solidFill>
                  </a:rPr>
                  <a:t> 3 = 8</a:t>
                </a:r>
                <a:endParaRPr lang="e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Google Shape;671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6442084" y="3988598"/>
                <a:ext cx="2459314" cy="681410"/>
              </a:xfrm>
              <a:prstGeom prst="rect">
                <a:avLst/>
              </a:prstGeom>
              <a:blipFill>
                <a:blip r:embed="rId8"/>
                <a:stretch>
                  <a:fillRect t="-3571" b="-2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  <p:bldP spid="116" grpId="0" build="p"/>
      <p:bldP spid="117" grpId="0" build="p"/>
      <p:bldP spid="1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2" name="Google Shape;5702;p60"/>
          <p:cNvSpPr/>
          <p:nvPr/>
        </p:nvSpPr>
        <p:spPr>
          <a:xfrm>
            <a:off x="1606475" y="1978225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3" name="Google Shape;5703;p60"/>
          <p:cNvSpPr/>
          <p:nvPr/>
        </p:nvSpPr>
        <p:spPr>
          <a:xfrm>
            <a:off x="1606475" y="2795338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4" name="Google Shape;5704;p60"/>
          <p:cNvSpPr/>
          <p:nvPr/>
        </p:nvSpPr>
        <p:spPr>
          <a:xfrm>
            <a:off x="1606475" y="3612463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5" name="Google Shape;5705;p60"/>
          <p:cNvSpPr txBox="1">
            <a:spLocks noGrp="1"/>
          </p:cNvSpPr>
          <p:nvPr>
            <p:ph type="ctrTitle"/>
          </p:nvPr>
        </p:nvSpPr>
        <p:spPr>
          <a:xfrm>
            <a:off x="2355857" y="843924"/>
            <a:ext cx="4448925" cy="386640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 dirty="0">
                <a:solidFill>
                  <a:schemeClr val="dk2"/>
                </a:solidFill>
              </a:rPr>
              <a:t>Many</a:t>
            </a:r>
            <a:r>
              <a:rPr lang="en" sz="8800" b="0" dirty="0">
                <a:solidFill>
                  <a:schemeClr val="dk2"/>
                </a:solidFill>
              </a:rPr>
              <a:t> </a:t>
            </a:r>
            <a:r>
              <a:rPr lang="en" sz="9600" dirty="0"/>
              <a:t>THANKS</a:t>
            </a:r>
            <a:r>
              <a:rPr lang="en" sz="9600" dirty="0" smtClean="0"/>
              <a:t>!</a:t>
            </a:r>
            <a:br>
              <a:rPr lang="en" sz="9600" dirty="0" smtClean="0"/>
            </a:br>
            <a:endParaRPr sz="9600" dirty="0"/>
          </a:p>
        </p:txBody>
      </p:sp>
      <p:grpSp>
        <p:nvGrpSpPr>
          <p:cNvPr id="5708" name="Google Shape;5708;p60"/>
          <p:cNvGrpSpPr/>
          <p:nvPr/>
        </p:nvGrpSpPr>
        <p:grpSpPr>
          <a:xfrm>
            <a:off x="6728965" y="1021316"/>
            <a:ext cx="2201768" cy="4073042"/>
            <a:chOff x="6419208" y="1109426"/>
            <a:chExt cx="2201768" cy="4073042"/>
          </a:xfrm>
        </p:grpSpPr>
        <p:sp>
          <p:nvSpPr>
            <p:cNvPr id="5709" name="Google Shape;5709;p60"/>
            <p:cNvSpPr/>
            <p:nvPr/>
          </p:nvSpPr>
          <p:spPr>
            <a:xfrm>
              <a:off x="6536813" y="1155372"/>
              <a:ext cx="2084163" cy="4027052"/>
            </a:xfrm>
            <a:custGeom>
              <a:avLst/>
              <a:gdLst/>
              <a:ahLst/>
              <a:cxnLst/>
              <a:rect l="l" t="t" r="r" b="b"/>
              <a:pathLst>
                <a:path w="30346" h="58635" extrusionOk="0">
                  <a:moveTo>
                    <a:pt x="16826" y="0"/>
                  </a:moveTo>
                  <a:cubicBezTo>
                    <a:pt x="10426" y="0"/>
                    <a:pt x="0" y="3738"/>
                    <a:pt x="0" y="3738"/>
                  </a:cubicBezTo>
                  <a:lnTo>
                    <a:pt x="4966" y="7874"/>
                  </a:lnTo>
                  <a:lnTo>
                    <a:pt x="2483" y="58358"/>
                  </a:lnTo>
                  <a:lnTo>
                    <a:pt x="28414" y="58635"/>
                  </a:lnTo>
                  <a:lnTo>
                    <a:pt x="30346" y="52841"/>
                  </a:lnTo>
                  <a:lnTo>
                    <a:pt x="30346" y="52841"/>
                  </a:lnTo>
                  <a:cubicBezTo>
                    <a:pt x="30345" y="52841"/>
                    <a:pt x="29795" y="53085"/>
                    <a:pt x="28983" y="53085"/>
                  </a:cubicBezTo>
                  <a:cubicBezTo>
                    <a:pt x="28069" y="53085"/>
                    <a:pt x="26824" y="52776"/>
                    <a:pt x="25656" y="51462"/>
                  </a:cubicBezTo>
                  <a:cubicBezTo>
                    <a:pt x="23449" y="48980"/>
                    <a:pt x="25932" y="19186"/>
                    <a:pt x="26207" y="12841"/>
                  </a:cubicBezTo>
                  <a:cubicBezTo>
                    <a:pt x="26483" y="6496"/>
                    <a:pt x="25104" y="2359"/>
                    <a:pt x="19862" y="428"/>
                  </a:cubicBezTo>
                  <a:cubicBezTo>
                    <a:pt x="19047" y="127"/>
                    <a:pt x="18005" y="0"/>
                    <a:pt x="16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0"/>
            <p:cNvSpPr/>
            <p:nvPr/>
          </p:nvSpPr>
          <p:spPr>
            <a:xfrm>
              <a:off x="6865098" y="1109426"/>
              <a:ext cx="1486647" cy="3429330"/>
            </a:xfrm>
            <a:custGeom>
              <a:avLst/>
              <a:gdLst/>
              <a:ahLst/>
              <a:cxnLst/>
              <a:rect l="l" t="t" r="r" b="b"/>
              <a:pathLst>
                <a:path w="21646" h="49932" extrusionOk="0">
                  <a:moveTo>
                    <a:pt x="13337" y="0"/>
                  </a:moveTo>
                  <a:cubicBezTo>
                    <a:pt x="12844" y="0"/>
                    <a:pt x="12323" y="34"/>
                    <a:pt x="11770" y="104"/>
                  </a:cubicBezTo>
                  <a:lnTo>
                    <a:pt x="590" y="2092"/>
                  </a:lnTo>
                  <a:lnTo>
                    <a:pt x="1" y="12090"/>
                  </a:lnTo>
                  <a:cubicBezTo>
                    <a:pt x="1" y="12090"/>
                    <a:pt x="1260" y="12638"/>
                    <a:pt x="2944" y="12638"/>
                  </a:cubicBezTo>
                  <a:cubicBezTo>
                    <a:pt x="4009" y="12638"/>
                    <a:pt x="5245" y="12418"/>
                    <a:pt x="6440" y="11701"/>
                  </a:cubicBezTo>
                  <a:cubicBezTo>
                    <a:pt x="7455" y="11092"/>
                    <a:pt x="8692" y="10795"/>
                    <a:pt x="9852" y="10795"/>
                  </a:cubicBezTo>
                  <a:cubicBezTo>
                    <a:pt x="12215" y="10795"/>
                    <a:pt x="14255" y="12029"/>
                    <a:pt x="13428" y="14373"/>
                  </a:cubicBezTo>
                  <a:cubicBezTo>
                    <a:pt x="12195" y="17867"/>
                    <a:pt x="1097" y="37801"/>
                    <a:pt x="11166" y="46226"/>
                  </a:cubicBezTo>
                  <a:cubicBezTo>
                    <a:pt x="11166" y="46226"/>
                    <a:pt x="13501" y="49931"/>
                    <a:pt x="18182" y="49931"/>
                  </a:cubicBezTo>
                  <a:cubicBezTo>
                    <a:pt x="18872" y="49931"/>
                    <a:pt x="19613" y="49851"/>
                    <a:pt x="20405" y="49666"/>
                  </a:cubicBezTo>
                  <a:lnTo>
                    <a:pt x="21646" y="9030"/>
                  </a:lnTo>
                  <a:cubicBezTo>
                    <a:pt x="21646" y="9030"/>
                    <a:pt x="21453" y="0"/>
                    <a:pt x="13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0"/>
            <p:cNvSpPr/>
            <p:nvPr/>
          </p:nvSpPr>
          <p:spPr>
            <a:xfrm rot="-124367">
              <a:off x="6427599" y="1262114"/>
              <a:ext cx="489268" cy="472813"/>
            </a:xfrm>
            <a:custGeom>
              <a:avLst/>
              <a:gdLst/>
              <a:ahLst/>
              <a:cxnLst/>
              <a:rect l="l" t="t" r="r" b="b"/>
              <a:pathLst>
                <a:path w="6518" h="6299" extrusionOk="0">
                  <a:moveTo>
                    <a:pt x="6518" y="1"/>
                  </a:moveTo>
                  <a:lnTo>
                    <a:pt x="1" y="2008"/>
                  </a:lnTo>
                  <a:lnTo>
                    <a:pt x="6016" y="6298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0"/>
            <p:cNvSpPr/>
            <p:nvPr/>
          </p:nvSpPr>
          <p:spPr>
            <a:xfrm>
              <a:off x="6707343" y="3783730"/>
              <a:ext cx="1913631" cy="1398737"/>
            </a:xfrm>
            <a:custGeom>
              <a:avLst/>
              <a:gdLst/>
              <a:ahLst/>
              <a:cxnLst/>
              <a:rect l="l" t="t" r="r" b="b"/>
              <a:pathLst>
                <a:path w="27863" h="20366" extrusionOk="0">
                  <a:moveTo>
                    <a:pt x="10576" y="0"/>
                  </a:moveTo>
                  <a:cubicBezTo>
                    <a:pt x="10576" y="0"/>
                    <a:pt x="7924" y="11529"/>
                    <a:pt x="169" y="12064"/>
                  </a:cubicBezTo>
                  <a:lnTo>
                    <a:pt x="1" y="20090"/>
                  </a:lnTo>
                  <a:lnTo>
                    <a:pt x="25931" y="20366"/>
                  </a:lnTo>
                  <a:lnTo>
                    <a:pt x="27863" y="14573"/>
                  </a:lnTo>
                  <a:lnTo>
                    <a:pt x="27863" y="14573"/>
                  </a:lnTo>
                  <a:cubicBezTo>
                    <a:pt x="27862" y="14573"/>
                    <a:pt x="27344" y="14709"/>
                    <a:pt x="26629" y="14709"/>
                  </a:cubicBezTo>
                  <a:cubicBezTo>
                    <a:pt x="25097" y="14709"/>
                    <a:pt x="22660" y="14085"/>
                    <a:pt x="22477" y="10164"/>
                  </a:cubicBezTo>
                  <a:lnTo>
                    <a:pt x="105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60"/>
            <p:cNvSpPr/>
            <p:nvPr/>
          </p:nvSpPr>
          <p:spPr>
            <a:xfrm>
              <a:off x="7406494" y="3925965"/>
              <a:ext cx="860835" cy="613381"/>
            </a:xfrm>
            <a:custGeom>
              <a:avLst/>
              <a:gdLst/>
              <a:ahLst/>
              <a:cxnLst/>
              <a:rect l="l" t="t" r="r" b="b"/>
              <a:pathLst>
                <a:path w="12534" h="8931" extrusionOk="0">
                  <a:moveTo>
                    <a:pt x="105" y="0"/>
                  </a:moveTo>
                  <a:cubicBezTo>
                    <a:pt x="103" y="0"/>
                    <a:pt x="101" y="1"/>
                    <a:pt x="99" y="1"/>
                  </a:cubicBezTo>
                  <a:cubicBezTo>
                    <a:pt x="1" y="29"/>
                    <a:pt x="177" y="960"/>
                    <a:pt x="835" y="2323"/>
                  </a:cubicBezTo>
                  <a:cubicBezTo>
                    <a:pt x="1168" y="2999"/>
                    <a:pt x="1617" y="3788"/>
                    <a:pt x="2233" y="4584"/>
                  </a:cubicBezTo>
                  <a:cubicBezTo>
                    <a:pt x="2534" y="4988"/>
                    <a:pt x="2888" y="5382"/>
                    <a:pt x="3269" y="5779"/>
                  </a:cubicBezTo>
                  <a:cubicBezTo>
                    <a:pt x="3661" y="6163"/>
                    <a:pt x="4084" y="6551"/>
                    <a:pt x="4556" y="6897"/>
                  </a:cubicBezTo>
                  <a:cubicBezTo>
                    <a:pt x="5490" y="7602"/>
                    <a:pt x="6508" y="8102"/>
                    <a:pt x="7469" y="8422"/>
                  </a:cubicBezTo>
                  <a:cubicBezTo>
                    <a:pt x="8432" y="8744"/>
                    <a:pt x="9342" y="8876"/>
                    <a:pt x="10098" y="8920"/>
                  </a:cubicBezTo>
                  <a:cubicBezTo>
                    <a:pt x="10268" y="8927"/>
                    <a:pt x="10429" y="8930"/>
                    <a:pt x="10583" y="8930"/>
                  </a:cubicBezTo>
                  <a:cubicBezTo>
                    <a:pt x="11814" y="8930"/>
                    <a:pt x="12534" y="8730"/>
                    <a:pt x="12524" y="8655"/>
                  </a:cubicBezTo>
                  <a:cubicBezTo>
                    <a:pt x="12513" y="8532"/>
                    <a:pt x="11590" y="8581"/>
                    <a:pt x="10152" y="8386"/>
                  </a:cubicBezTo>
                  <a:cubicBezTo>
                    <a:pt x="9436" y="8276"/>
                    <a:pt x="8592" y="8099"/>
                    <a:pt x="7704" y="7763"/>
                  </a:cubicBezTo>
                  <a:cubicBezTo>
                    <a:pt x="6818" y="7427"/>
                    <a:pt x="5884" y="6948"/>
                    <a:pt x="5010" y="6287"/>
                  </a:cubicBezTo>
                  <a:cubicBezTo>
                    <a:pt x="3244" y="4978"/>
                    <a:pt x="2063" y="3303"/>
                    <a:pt x="1304" y="2066"/>
                  </a:cubicBezTo>
                  <a:cubicBezTo>
                    <a:pt x="564" y="838"/>
                    <a:pt x="213" y="0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60"/>
            <p:cNvSpPr/>
            <p:nvPr/>
          </p:nvSpPr>
          <p:spPr>
            <a:xfrm>
              <a:off x="7656211" y="1365874"/>
              <a:ext cx="431585" cy="632886"/>
            </a:xfrm>
            <a:custGeom>
              <a:avLst/>
              <a:gdLst/>
              <a:ahLst/>
              <a:cxnLst/>
              <a:rect l="l" t="t" r="r" b="b"/>
              <a:pathLst>
                <a:path w="6284" h="9215" extrusionOk="0">
                  <a:moveTo>
                    <a:pt x="983" y="1"/>
                  </a:moveTo>
                  <a:cubicBezTo>
                    <a:pt x="935" y="1"/>
                    <a:pt x="888" y="3"/>
                    <a:pt x="844" y="7"/>
                  </a:cubicBezTo>
                  <a:cubicBezTo>
                    <a:pt x="500" y="28"/>
                    <a:pt x="279" y="136"/>
                    <a:pt x="187" y="324"/>
                  </a:cubicBezTo>
                  <a:cubicBezTo>
                    <a:pt x="0" y="711"/>
                    <a:pt x="384" y="1288"/>
                    <a:pt x="929" y="2006"/>
                  </a:cubicBezTo>
                  <a:cubicBezTo>
                    <a:pt x="1057" y="2194"/>
                    <a:pt x="1218" y="2369"/>
                    <a:pt x="1358" y="2580"/>
                  </a:cubicBezTo>
                  <a:cubicBezTo>
                    <a:pt x="1432" y="2679"/>
                    <a:pt x="1509" y="2780"/>
                    <a:pt x="1588" y="2886"/>
                  </a:cubicBezTo>
                  <a:cubicBezTo>
                    <a:pt x="1660" y="2995"/>
                    <a:pt x="1736" y="3105"/>
                    <a:pt x="1815" y="3213"/>
                  </a:cubicBezTo>
                  <a:cubicBezTo>
                    <a:pt x="2118" y="3661"/>
                    <a:pt x="2425" y="4150"/>
                    <a:pt x="2716" y="4695"/>
                  </a:cubicBezTo>
                  <a:cubicBezTo>
                    <a:pt x="3290" y="5787"/>
                    <a:pt x="3710" y="6920"/>
                    <a:pt x="4114" y="7787"/>
                  </a:cubicBezTo>
                  <a:cubicBezTo>
                    <a:pt x="4502" y="8636"/>
                    <a:pt x="4888" y="9214"/>
                    <a:pt x="5303" y="9214"/>
                  </a:cubicBezTo>
                  <a:cubicBezTo>
                    <a:pt x="5311" y="9214"/>
                    <a:pt x="5320" y="9214"/>
                    <a:pt x="5328" y="9213"/>
                  </a:cubicBezTo>
                  <a:cubicBezTo>
                    <a:pt x="5736" y="9193"/>
                    <a:pt x="6104" y="8560"/>
                    <a:pt x="6231" y="7483"/>
                  </a:cubicBezTo>
                  <a:cubicBezTo>
                    <a:pt x="6254" y="7214"/>
                    <a:pt x="6283" y="6917"/>
                    <a:pt x="6265" y="6597"/>
                  </a:cubicBezTo>
                  <a:cubicBezTo>
                    <a:pt x="6259" y="6438"/>
                    <a:pt x="6250" y="6272"/>
                    <a:pt x="6238" y="6101"/>
                  </a:cubicBezTo>
                  <a:cubicBezTo>
                    <a:pt x="6217" y="5930"/>
                    <a:pt x="6192" y="5754"/>
                    <a:pt x="6164" y="5575"/>
                  </a:cubicBezTo>
                  <a:cubicBezTo>
                    <a:pt x="6038" y="4857"/>
                    <a:pt x="5805" y="4062"/>
                    <a:pt x="5392" y="3283"/>
                  </a:cubicBezTo>
                  <a:cubicBezTo>
                    <a:pt x="4980" y="2505"/>
                    <a:pt x="4437" y="1836"/>
                    <a:pt x="3867" y="1327"/>
                  </a:cubicBezTo>
                  <a:cubicBezTo>
                    <a:pt x="3722" y="1202"/>
                    <a:pt x="3579" y="1083"/>
                    <a:pt x="3437" y="971"/>
                  </a:cubicBezTo>
                  <a:cubicBezTo>
                    <a:pt x="3291" y="866"/>
                    <a:pt x="3142" y="773"/>
                    <a:pt x="3001" y="682"/>
                  </a:cubicBezTo>
                  <a:cubicBezTo>
                    <a:pt x="2721" y="495"/>
                    <a:pt x="2430" y="375"/>
                    <a:pt x="2171" y="263"/>
                  </a:cubicBezTo>
                  <a:cubicBezTo>
                    <a:pt x="1708" y="89"/>
                    <a:pt x="1306" y="1"/>
                    <a:pt x="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0"/>
            <p:cNvSpPr/>
            <p:nvPr/>
          </p:nvSpPr>
          <p:spPr>
            <a:xfrm>
              <a:off x="7902081" y="2122103"/>
              <a:ext cx="213938" cy="148692"/>
            </a:xfrm>
            <a:custGeom>
              <a:avLst/>
              <a:gdLst/>
              <a:ahLst/>
              <a:cxnLst/>
              <a:rect l="l" t="t" r="r" b="b"/>
              <a:pathLst>
                <a:path w="3115" h="2165" extrusionOk="0">
                  <a:moveTo>
                    <a:pt x="1790" y="0"/>
                  </a:moveTo>
                  <a:cubicBezTo>
                    <a:pt x="1730" y="0"/>
                    <a:pt x="1669" y="3"/>
                    <a:pt x="1608" y="9"/>
                  </a:cubicBezTo>
                  <a:cubicBezTo>
                    <a:pt x="1192" y="51"/>
                    <a:pt x="826" y="188"/>
                    <a:pt x="551" y="322"/>
                  </a:cubicBezTo>
                  <a:cubicBezTo>
                    <a:pt x="278" y="462"/>
                    <a:pt x="100" y="612"/>
                    <a:pt x="65" y="828"/>
                  </a:cubicBezTo>
                  <a:cubicBezTo>
                    <a:pt x="0" y="1244"/>
                    <a:pt x="520" y="1874"/>
                    <a:pt x="1331" y="2093"/>
                  </a:cubicBezTo>
                  <a:cubicBezTo>
                    <a:pt x="1508" y="2141"/>
                    <a:pt x="1685" y="2165"/>
                    <a:pt x="1855" y="2165"/>
                  </a:cubicBezTo>
                  <a:cubicBezTo>
                    <a:pt x="2453" y="2165"/>
                    <a:pt x="2961" y="1869"/>
                    <a:pt x="3057" y="1296"/>
                  </a:cubicBezTo>
                  <a:cubicBezTo>
                    <a:pt x="3115" y="935"/>
                    <a:pt x="2969" y="555"/>
                    <a:pt x="2693" y="313"/>
                  </a:cubicBezTo>
                  <a:cubicBezTo>
                    <a:pt x="2457" y="103"/>
                    <a:pt x="2136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60"/>
            <p:cNvSpPr/>
            <p:nvPr/>
          </p:nvSpPr>
          <p:spPr>
            <a:xfrm>
              <a:off x="7068731" y="1343004"/>
              <a:ext cx="289830" cy="293401"/>
            </a:xfrm>
            <a:custGeom>
              <a:avLst/>
              <a:gdLst/>
              <a:ahLst/>
              <a:cxnLst/>
              <a:rect l="l" t="t" r="r" b="b"/>
              <a:pathLst>
                <a:path w="4220" h="4272" extrusionOk="0">
                  <a:moveTo>
                    <a:pt x="2277" y="0"/>
                  </a:moveTo>
                  <a:cubicBezTo>
                    <a:pt x="2171" y="0"/>
                    <a:pt x="2067" y="14"/>
                    <a:pt x="1976" y="39"/>
                  </a:cubicBezTo>
                  <a:cubicBezTo>
                    <a:pt x="1575" y="122"/>
                    <a:pt x="1230" y="367"/>
                    <a:pt x="1012" y="636"/>
                  </a:cubicBezTo>
                  <a:cubicBezTo>
                    <a:pt x="793" y="908"/>
                    <a:pt x="636" y="1189"/>
                    <a:pt x="529" y="1460"/>
                  </a:cubicBezTo>
                  <a:cubicBezTo>
                    <a:pt x="305" y="2003"/>
                    <a:pt x="211" y="2499"/>
                    <a:pt x="140" y="2912"/>
                  </a:cubicBezTo>
                  <a:cubicBezTo>
                    <a:pt x="21" y="3741"/>
                    <a:pt x="0" y="4237"/>
                    <a:pt x="93" y="4270"/>
                  </a:cubicBezTo>
                  <a:cubicBezTo>
                    <a:pt x="97" y="4271"/>
                    <a:pt x="101" y="4272"/>
                    <a:pt x="105" y="4272"/>
                  </a:cubicBezTo>
                  <a:cubicBezTo>
                    <a:pt x="215" y="4272"/>
                    <a:pt x="423" y="3786"/>
                    <a:pt x="661" y="3039"/>
                  </a:cubicBezTo>
                  <a:cubicBezTo>
                    <a:pt x="793" y="2657"/>
                    <a:pt x="938" y="2198"/>
                    <a:pt x="1165" y="1749"/>
                  </a:cubicBezTo>
                  <a:cubicBezTo>
                    <a:pt x="1387" y="1304"/>
                    <a:pt x="1708" y="854"/>
                    <a:pt x="2137" y="780"/>
                  </a:cubicBezTo>
                  <a:cubicBezTo>
                    <a:pt x="2194" y="763"/>
                    <a:pt x="2242" y="756"/>
                    <a:pt x="2286" y="756"/>
                  </a:cubicBezTo>
                  <a:cubicBezTo>
                    <a:pt x="2330" y="756"/>
                    <a:pt x="2371" y="763"/>
                    <a:pt x="2413" y="773"/>
                  </a:cubicBezTo>
                  <a:cubicBezTo>
                    <a:pt x="2495" y="795"/>
                    <a:pt x="2580" y="841"/>
                    <a:pt x="2663" y="910"/>
                  </a:cubicBezTo>
                  <a:cubicBezTo>
                    <a:pt x="2831" y="1045"/>
                    <a:pt x="2974" y="1256"/>
                    <a:pt x="3092" y="1469"/>
                  </a:cubicBezTo>
                  <a:cubicBezTo>
                    <a:pt x="3328" y="1903"/>
                    <a:pt x="3476" y="2356"/>
                    <a:pt x="3590" y="2735"/>
                  </a:cubicBezTo>
                  <a:cubicBezTo>
                    <a:pt x="3818" y="3500"/>
                    <a:pt x="3886" y="3995"/>
                    <a:pt x="3988" y="4001"/>
                  </a:cubicBezTo>
                  <a:cubicBezTo>
                    <a:pt x="3989" y="4002"/>
                    <a:pt x="3990" y="4002"/>
                    <a:pt x="3991" y="4002"/>
                  </a:cubicBezTo>
                  <a:cubicBezTo>
                    <a:pt x="4095" y="4002"/>
                    <a:pt x="4219" y="3468"/>
                    <a:pt x="4112" y="2625"/>
                  </a:cubicBezTo>
                  <a:cubicBezTo>
                    <a:pt x="4059" y="2203"/>
                    <a:pt x="3958" y="1698"/>
                    <a:pt x="3714" y="1156"/>
                  </a:cubicBezTo>
                  <a:cubicBezTo>
                    <a:pt x="3587" y="887"/>
                    <a:pt x="3427" y="600"/>
                    <a:pt x="3145" y="346"/>
                  </a:cubicBezTo>
                  <a:cubicBezTo>
                    <a:pt x="3005" y="222"/>
                    <a:pt x="2828" y="108"/>
                    <a:pt x="2615" y="48"/>
                  </a:cubicBezTo>
                  <a:cubicBezTo>
                    <a:pt x="2508" y="16"/>
                    <a:pt x="239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7" name="Google Shape;5717;p60"/>
          <p:cNvGrpSpPr/>
          <p:nvPr/>
        </p:nvGrpSpPr>
        <p:grpSpPr>
          <a:xfrm>
            <a:off x="1606477" y="539997"/>
            <a:ext cx="100122" cy="865329"/>
            <a:chOff x="1606477" y="539997"/>
            <a:chExt cx="100122" cy="865329"/>
          </a:xfrm>
        </p:grpSpPr>
        <p:sp>
          <p:nvSpPr>
            <p:cNvPr id="5718" name="Google Shape;5718;p60"/>
            <p:cNvSpPr/>
            <p:nvPr/>
          </p:nvSpPr>
          <p:spPr>
            <a:xfrm>
              <a:off x="1618907" y="67861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60"/>
            <p:cNvSpPr/>
            <p:nvPr/>
          </p:nvSpPr>
          <p:spPr>
            <a:xfrm>
              <a:off x="1606477" y="53999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0" name="Google Shape;5720;p60"/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5721" name="Google Shape;5721;p60"/>
            <p:cNvSpPr/>
            <p:nvPr/>
          </p:nvSpPr>
          <p:spPr>
            <a:xfrm rot="5400000">
              <a:off x="11760447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60"/>
            <p:cNvSpPr/>
            <p:nvPr/>
          </p:nvSpPr>
          <p:spPr>
            <a:xfrm rot="5400000">
              <a:off x="12213272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60"/>
          <p:cNvGrpSpPr/>
          <p:nvPr/>
        </p:nvGrpSpPr>
        <p:grpSpPr>
          <a:xfrm>
            <a:off x="1682354" y="2054146"/>
            <a:ext cx="373178" cy="373193"/>
            <a:chOff x="6838946" y="-29769"/>
            <a:chExt cx="602775" cy="602800"/>
          </a:xfrm>
        </p:grpSpPr>
        <p:sp>
          <p:nvSpPr>
            <p:cNvPr id="5724" name="Google Shape;5724;p60"/>
            <p:cNvSpPr/>
            <p:nvPr/>
          </p:nvSpPr>
          <p:spPr>
            <a:xfrm>
              <a:off x="6838946" y="-29769"/>
              <a:ext cx="602775" cy="602800"/>
            </a:xfrm>
            <a:custGeom>
              <a:avLst/>
              <a:gdLst/>
              <a:ahLst/>
              <a:cxnLst/>
              <a:rect l="l" t="t" r="r" b="b"/>
              <a:pathLst>
                <a:path w="24111" h="24112" extrusionOk="0">
                  <a:moveTo>
                    <a:pt x="12055" y="1"/>
                  </a:moveTo>
                  <a:cubicBezTo>
                    <a:pt x="8858" y="1"/>
                    <a:pt x="5791" y="1270"/>
                    <a:pt x="3531" y="3532"/>
                  </a:cubicBezTo>
                  <a:cubicBezTo>
                    <a:pt x="1269" y="5792"/>
                    <a:pt x="0" y="8859"/>
                    <a:pt x="0" y="12056"/>
                  </a:cubicBezTo>
                  <a:cubicBezTo>
                    <a:pt x="0" y="15253"/>
                    <a:pt x="1269" y="18320"/>
                    <a:pt x="3531" y="20580"/>
                  </a:cubicBezTo>
                  <a:cubicBezTo>
                    <a:pt x="5791" y="22842"/>
                    <a:pt x="8858" y="24111"/>
                    <a:pt x="12055" y="24111"/>
                  </a:cubicBezTo>
                  <a:cubicBezTo>
                    <a:pt x="15252" y="24111"/>
                    <a:pt x="18319" y="22842"/>
                    <a:pt x="20579" y="20580"/>
                  </a:cubicBezTo>
                  <a:cubicBezTo>
                    <a:pt x="22840" y="18320"/>
                    <a:pt x="24110" y="15253"/>
                    <a:pt x="24110" y="12056"/>
                  </a:cubicBezTo>
                  <a:cubicBezTo>
                    <a:pt x="24110" y="8859"/>
                    <a:pt x="22840" y="5792"/>
                    <a:pt x="20579" y="3532"/>
                  </a:cubicBezTo>
                  <a:cubicBezTo>
                    <a:pt x="18319" y="1270"/>
                    <a:pt x="15252" y="1"/>
                    <a:pt x="12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60"/>
            <p:cNvSpPr/>
            <p:nvPr/>
          </p:nvSpPr>
          <p:spPr>
            <a:xfrm>
              <a:off x="7100996" y="-29769"/>
              <a:ext cx="340725" cy="602800"/>
            </a:xfrm>
            <a:custGeom>
              <a:avLst/>
              <a:gdLst/>
              <a:ahLst/>
              <a:cxnLst/>
              <a:rect l="l" t="t" r="r" b="b"/>
              <a:pathLst>
                <a:path w="13629" h="24112" extrusionOk="0">
                  <a:moveTo>
                    <a:pt x="1573" y="1"/>
                  </a:moveTo>
                  <a:cubicBezTo>
                    <a:pt x="1040" y="1"/>
                    <a:pt x="514" y="36"/>
                    <a:pt x="1" y="103"/>
                  </a:cubicBezTo>
                  <a:cubicBezTo>
                    <a:pt x="5915" y="874"/>
                    <a:pt x="10484" y="5932"/>
                    <a:pt x="10484" y="12056"/>
                  </a:cubicBezTo>
                  <a:cubicBezTo>
                    <a:pt x="10484" y="18180"/>
                    <a:pt x="5916" y="23240"/>
                    <a:pt x="1" y="24009"/>
                  </a:cubicBezTo>
                  <a:cubicBezTo>
                    <a:pt x="516" y="24075"/>
                    <a:pt x="1040" y="24111"/>
                    <a:pt x="1573" y="24111"/>
                  </a:cubicBezTo>
                  <a:cubicBezTo>
                    <a:pt x="8230" y="24111"/>
                    <a:pt x="13628" y="18713"/>
                    <a:pt x="13628" y="12056"/>
                  </a:cubicBezTo>
                  <a:cubicBezTo>
                    <a:pt x="13628" y="5398"/>
                    <a:pt x="8230" y="1"/>
                    <a:pt x="157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60"/>
            <p:cNvSpPr/>
            <p:nvPr/>
          </p:nvSpPr>
          <p:spPr>
            <a:xfrm>
              <a:off x="6943071" y="87906"/>
              <a:ext cx="381425" cy="368275"/>
            </a:xfrm>
            <a:custGeom>
              <a:avLst/>
              <a:gdLst/>
              <a:ahLst/>
              <a:cxnLst/>
              <a:rect l="l" t="t" r="r" b="b"/>
              <a:pathLst>
                <a:path w="15257" h="14731" extrusionOk="0">
                  <a:moveTo>
                    <a:pt x="1774" y="1"/>
                  </a:moveTo>
                  <a:cubicBezTo>
                    <a:pt x="1657" y="1"/>
                    <a:pt x="1549" y="61"/>
                    <a:pt x="1489" y="162"/>
                  </a:cubicBezTo>
                  <a:lnTo>
                    <a:pt x="48" y="2561"/>
                  </a:lnTo>
                  <a:cubicBezTo>
                    <a:pt x="17" y="2613"/>
                    <a:pt x="1" y="2672"/>
                    <a:pt x="1" y="2732"/>
                  </a:cubicBezTo>
                  <a:lnTo>
                    <a:pt x="1" y="12300"/>
                  </a:lnTo>
                  <a:cubicBezTo>
                    <a:pt x="1" y="12483"/>
                    <a:pt x="151" y="12632"/>
                    <a:pt x="334" y="12632"/>
                  </a:cubicBezTo>
                  <a:lnTo>
                    <a:pt x="2446" y="12632"/>
                  </a:lnTo>
                  <a:cubicBezTo>
                    <a:pt x="2563" y="12632"/>
                    <a:pt x="2669" y="12694"/>
                    <a:pt x="2730" y="12792"/>
                  </a:cubicBezTo>
                  <a:lnTo>
                    <a:pt x="3816" y="14571"/>
                  </a:lnTo>
                  <a:cubicBezTo>
                    <a:pt x="3875" y="14670"/>
                    <a:pt x="3983" y="14730"/>
                    <a:pt x="4099" y="14730"/>
                  </a:cubicBezTo>
                  <a:lnTo>
                    <a:pt x="5370" y="14730"/>
                  </a:lnTo>
                  <a:cubicBezTo>
                    <a:pt x="5486" y="14730"/>
                    <a:pt x="5593" y="14671"/>
                    <a:pt x="5653" y="14573"/>
                  </a:cubicBezTo>
                  <a:lnTo>
                    <a:pt x="6759" y="12791"/>
                  </a:lnTo>
                  <a:cubicBezTo>
                    <a:pt x="6820" y="12694"/>
                    <a:pt x="6926" y="12635"/>
                    <a:pt x="7042" y="12635"/>
                  </a:cubicBezTo>
                  <a:lnTo>
                    <a:pt x="10909" y="12635"/>
                  </a:lnTo>
                  <a:cubicBezTo>
                    <a:pt x="10998" y="12635"/>
                    <a:pt x="11082" y="12599"/>
                    <a:pt x="11144" y="12536"/>
                  </a:cubicBezTo>
                  <a:lnTo>
                    <a:pt x="15158" y="8522"/>
                  </a:lnTo>
                  <a:cubicBezTo>
                    <a:pt x="15221" y="8461"/>
                    <a:pt x="15256" y="8377"/>
                    <a:pt x="15256" y="8288"/>
                  </a:cubicBezTo>
                  <a:lnTo>
                    <a:pt x="15256" y="333"/>
                  </a:lnTo>
                  <a:cubicBezTo>
                    <a:pt x="15256" y="150"/>
                    <a:pt x="15107" y="1"/>
                    <a:pt x="1492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60"/>
            <p:cNvSpPr/>
            <p:nvPr/>
          </p:nvSpPr>
          <p:spPr>
            <a:xfrm>
              <a:off x="7008621" y="153456"/>
              <a:ext cx="276500" cy="232250"/>
            </a:xfrm>
            <a:custGeom>
              <a:avLst/>
              <a:gdLst/>
              <a:ahLst/>
              <a:cxnLst/>
              <a:rect l="l" t="t" r="r" b="b"/>
              <a:pathLst>
                <a:path w="11060" h="9290" extrusionOk="0">
                  <a:moveTo>
                    <a:pt x="190" y="0"/>
                  </a:moveTo>
                  <a:cubicBezTo>
                    <a:pt x="84" y="0"/>
                    <a:pt x="0" y="84"/>
                    <a:pt x="0" y="190"/>
                  </a:cubicBezTo>
                  <a:lnTo>
                    <a:pt x="0" y="7724"/>
                  </a:lnTo>
                  <a:cubicBezTo>
                    <a:pt x="0" y="7829"/>
                    <a:pt x="84" y="7913"/>
                    <a:pt x="190" y="7913"/>
                  </a:cubicBezTo>
                  <a:lnTo>
                    <a:pt x="1118" y="7913"/>
                  </a:lnTo>
                  <a:cubicBezTo>
                    <a:pt x="1185" y="7913"/>
                    <a:pt x="1248" y="7950"/>
                    <a:pt x="1279" y="8012"/>
                  </a:cubicBezTo>
                  <a:lnTo>
                    <a:pt x="1955" y="9193"/>
                  </a:lnTo>
                  <a:cubicBezTo>
                    <a:pt x="1992" y="9257"/>
                    <a:pt x="2057" y="9289"/>
                    <a:pt x="2121" y="9289"/>
                  </a:cubicBezTo>
                  <a:cubicBezTo>
                    <a:pt x="2185" y="9289"/>
                    <a:pt x="2249" y="9257"/>
                    <a:pt x="2285" y="9193"/>
                  </a:cubicBezTo>
                  <a:lnTo>
                    <a:pt x="2961" y="8012"/>
                  </a:lnTo>
                  <a:cubicBezTo>
                    <a:pt x="2996" y="7952"/>
                    <a:pt x="3059" y="7916"/>
                    <a:pt x="3126" y="7916"/>
                  </a:cubicBezTo>
                  <a:lnTo>
                    <a:pt x="7820" y="7916"/>
                  </a:lnTo>
                  <a:cubicBezTo>
                    <a:pt x="7869" y="7916"/>
                    <a:pt x="7919" y="7894"/>
                    <a:pt x="7955" y="7859"/>
                  </a:cubicBezTo>
                  <a:lnTo>
                    <a:pt x="11004" y="4810"/>
                  </a:lnTo>
                  <a:cubicBezTo>
                    <a:pt x="11040" y="4774"/>
                    <a:pt x="11059" y="4726"/>
                    <a:pt x="11059" y="4675"/>
                  </a:cubicBezTo>
                  <a:lnTo>
                    <a:pt x="11059" y="190"/>
                  </a:lnTo>
                  <a:cubicBezTo>
                    <a:pt x="11059" y="84"/>
                    <a:pt x="10975" y="0"/>
                    <a:pt x="10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60"/>
            <p:cNvSpPr/>
            <p:nvPr/>
          </p:nvSpPr>
          <p:spPr>
            <a:xfrm>
              <a:off x="7074121" y="205831"/>
              <a:ext cx="40675" cy="80000"/>
            </a:xfrm>
            <a:custGeom>
              <a:avLst/>
              <a:gdLst/>
              <a:ahLst/>
              <a:cxnLst/>
              <a:rect l="l" t="t" r="r" b="b"/>
              <a:pathLst>
                <a:path w="1627" h="3200" extrusionOk="0">
                  <a:moveTo>
                    <a:pt x="167" y="1"/>
                  </a:moveTo>
                  <a:cubicBezTo>
                    <a:pt x="74" y="1"/>
                    <a:pt x="0" y="76"/>
                    <a:pt x="0" y="168"/>
                  </a:cubicBezTo>
                  <a:lnTo>
                    <a:pt x="0" y="3032"/>
                  </a:lnTo>
                  <a:cubicBezTo>
                    <a:pt x="0" y="3123"/>
                    <a:pt x="75" y="3199"/>
                    <a:pt x="167" y="3199"/>
                  </a:cubicBezTo>
                  <a:lnTo>
                    <a:pt x="1459" y="3199"/>
                  </a:lnTo>
                  <a:cubicBezTo>
                    <a:pt x="1553" y="3199"/>
                    <a:pt x="1626" y="3123"/>
                    <a:pt x="1626" y="3032"/>
                  </a:cubicBezTo>
                  <a:lnTo>
                    <a:pt x="1626" y="168"/>
                  </a:lnTo>
                  <a:cubicBezTo>
                    <a:pt x="1626" y="74"/>
                    <a:pt x="1552" y="1"/>
                    <a:pt x="1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60"/>
            <p:cNvSpPr/>
            <p:nvPr/>
          </p:nvSpPr>
          <p:spPr>
            <a:xfrm>
              <a:off x="7165821" y="205831"/>
              <a:ext cx="40700" cy="80000"/>
            </a:xfrm>
            <a:custGeom>
              <a:avLst/>
              <a:gdLst/>
              <a:ahLst/>
              <a:cxnLst/>
              <a:rect l="l" t="t" r="r" b="b"/>
              <a:pathLst>
                <a:path w="1628" h="3200" extrusionOk="0">
                  <a:moveTo>
                    <a:pt x="169" y="1"/>
                  </a:moveTo>
                  <a:cubicBezTo>
                    <a:pt x="75" y="1"/>
                    <a:pt x="1" y="76"/>
                    <a:pt x="1" y="168"/>
                  </a:cubicBezTo>
                  <a:lnTo>
                    <a:pt x="1" y="3032"/>
                  </a:lnTo>
                  <a:cubicBezTo>
                    <a:pt x="1" y="3123"/>
                    <a:pt x="76" y="3199"/>
                    <a:pt x="169" y="3199"/>
                  </a:cubicBezTo>
                  <a:lnTo>
                    <a:pt x="1461" y="3199"/>
                  </a:lnTo>
                  <a:cubicBezTo>
                    <a:pt x="1553" y="3199"/>
                    <a:pt x="1628" y="3123"/>
                    <a:pt x="1628" y="3032"/>
                  </a:cubicBezTo>
                  <a:lnTo>
                    <a:pt x="1628" y="168"/>
                  </a:lnTo>
                  <a:cubicBezTo>
                    <a:pt x="1628" y="74"/>
                    <a:pt x="1552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0" name="Google Shape;5730;p60"/>
          <p:cNvGrpSpPr/>
          <p:nvPr/>
        </p:nvGrpSpPr>
        <p:grpSpPr>
          <a:xfrm>
            <a:off x="1682391" y="2871263"/>
            <a:ext cx="373209" cy="373178"/>
            <a:chOff x="3590302" y="3342931"/>
            <a:chExt cx="602825" cy="602775"/>
          </a:xfrm>
        </p:grpSpPr>
        <p:sp>
          <p:nvSpPr>
            <p:cNvPr id="5731" name="Google Shape;5731;p60"/>
            <p:cNvSpPr/>
            <p:nvPr/>
          </p:nvSpPr>
          <p:spPr>
            <a:xfrm>
              <a:off x="3590302" y="3342931"/>
              <a:ext cx="602825" cy="602775"/>
            </a:xfrm>
            <a:custGeom>
              <a:avLst/>
              <a:gdLst/>
              <a:ahLst/>
              <a:cxnLst/>
              <a:rect l="l" t="t" r="r" b="b"/>
              <a:pathLst>
                <a:path w="24113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2" y="3531"/>
                  </a:cubicBezTo>
                  <a:cubicBezTo>
                    <a:pt x="1271" y="5792"/>
                    <a:pt x="1" y="8858"/>
                    <a:pt x="1" y="12055"/>
                  </a:cubicBezTo>
                  <a:cubicBezTo>
                    <a:pt x="1" y="15252"/>
                    <a:pt x="1271" y="18319"/>
                    <a:pt x="3532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20" y="22841"/>
                    <a:pt x="20581" y="20579"/>
                  </a:cubicBezTo>
                  <a:cubicBezTo>
                    <a:pt x="22842" y="18319"/>
                    <a:pt x="24112" y="15252"/>
                    <a:pt x="24112" y="12055"/>
                  </a:cubicBezTo>
                  <a:cubicBezTo>
                    <a:pt x="24112" y="8858"/>
                    <a:pt x="22842" y="5792"/>
                    <a:pt x="20581" y="3531"/>
                  </a:cubicBezTo>
                  <a:cubicBezTo>
                    <a:pt x="18320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60"/>
            <p:cNvSpPr/>
            <p:nvPr/>
          </p:nvSpPr>
          <p:spPr>
            <a:xfrm>
              <a:off x="3852402" y="3342931"/>
              <a:ext cx="340725" cy="602775"/>
            </a:xfrm>
            <a:custGeom>
              <a:avLst/>
              <a:gdLst/>
              <a:ahLst/>
              <a:cxnLst/>
              <a:rect l="l" t="t" r="r" b="b"/>
              <a:pathLst>
                <a:path w="13629" h="24111" extrusionOk="0">
                  <a:moveTo>
                    <a:pt x="1573" y="0"/>
                  </a:moveTo>
                  <a:cubicBezTo>
                    <a:pt x="1040" y="0"/>
                    <a:pt x="514" y="36"/>
                    <a:pt x="1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1" y="24008"/>
                  </a:cubicBezTo>
                  <a:cubicBezTo>
                    <a:pt x="516" y="24075"/>
                    <a:pt x="1040" y="24110"/>
                    <a:pt x="1573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60"/>
            <p:cNvSpPr/>
            <p:nvPr/>
          </p:nvSpPr>
          <p:spPr>
            <a:xfrm>
              <a:off x="3746902" y="3473281"/>
              <a:ext cx="315850" cy="342025"/>
            </a:xfrm>
            <a:custGeom>
              <a:avLst/>
              <a:gdLst/>
              <a:ahLst/>
              <a:cxnLst/>
              <a:rect l="l" t="t" r="r" b="b"/>
              <a:pathLst>
                <a:path w="12634" h="13681" extrusionOk="0">
                  <a:moveTo>
                    <a:pt x="6055" y="2098"/>
                  </a:moveTo>
                  <a:cubicBezTo>
                    <a:pt x="6791" y="2098"/>
                    <a:pt x="7391" y="2697"/>
                    <a:pt x="7391" y="3435"/>
                  </a:cubicBezTo>
                  <a:cubicBezTo>
                    <a:pt x="7391" y="4171"/>
                    <a:pt x="6791" y="4770"/>
                    <a:pt x="6055" y="4770"/>
                  </a:cubicBezTo>
                  <a:lnTo>
                    <a:pt x="3433" y="4770"/>
                  </a:lnTo>
                  <a:cubicBezTo>
                    <a:pt x="2695" y="4770"/>
                    <a:pt x="2096" y="4171"/>
                    <a:pt x="2096" y="3435"/>
                  </a:cubicBezTo>
                  <a:cubicBezTo>
                    <a:pt x="2096" y="2697"/>
                    <a:pt x="2697" y="2098"/>
                    <a:pt x="3433" y="2098"/>
                  </a:cubicBezTo>
                  <a:close/>
                  <a:moveTo>
                    <a:pt x="9200" y="8388"/>
                  </a:moveTo>
                  <a:cubicBezTo>
                    <a:pt x="9937" y="8388"/>
                    <a:pt x="10536" y="8988"/>
                    <a:pt x="10536" y="9724"/>
                  </a:cubicBezTo>
                  <a:cubicBezTo>
                    <a:pt x="10536" y="10462"/>
                    <a:pt x="9937" y="11061"/>
                    <a:pt x="9200" y="11061"/>
                  </a:cubicBezTo>
                  <a:lnTo>
                    <a:pt x="3433" y="11061"/>
                  </a:lnTo>
                  <a:cubicBezTo>
                    <a:pt x="2695" y="11061"/>
                    <a:pt x="2096" y="10462"/>
                    <a:pt x="2096" y="9724"/>
                  </a:cubicBezTo>
                  <a:cubicBezTo>
                    <a:pt x="2096" y="8988"/>
                    <a:pt x="2695" y="8388"/>
                    <a:pt x="3433" y="8388"/>
                  </a:cubicBezTo>
                  <a:close/>
                  <a:moveTo>
                    <a:pt x="2814" y="1"/>
                  </a:moveTo>
                  <a:cubicBezTo>
                    <a:pt x="1260" y="1"/>
                    <a:pt x="1" y="1260"/>
                    <a:pt x="1" y="2814"/>
                  </a:cubicBezTo>
                  <a:lnTo>
                    <a:pt x="1" y="10867"/>
                  </a:lnTo>
                  <a:cubicBezTo>
                    <a:pt x="1" y="12422"/>
                    <a:pt x="1260" y="13680"/>
                    <a:pt x="2814" y="13680"/>
                  </a:cubicBezTo>
                  <a:lnTo>
                    <a:pt x="9820" y="13680"/>
                  </a:lnTo>
                  <a:cubicBezTo>
                    <a:pt x="11374" y="13680"/>
                    <a:pt x="12633" y="12422"/>
                    <a:pt x="12633" y="10867"/>
                  </a:cubicBezTo>
                  <a:lnTo>
                    <a:pt x="12633" y="5883"/>
                  </a:lnTo>
                  <a:cubicBezTo>
                    <a:pt x="12632" y="5530"/>
                    <a:pt x="12344" y="5243"/>
                    <a:pt x="11992" y="5243"/>
                  </a:cubicBezTo>
                  <a:lnTo>
                    <a:pt x="9488" y="5243"/>
                  </a:lnTo>
                  <a:lnTo>
                    <a:pt x="9488" y="2814"/>
                  </a:lnTo>
                  <a:cubicBezTo>
                    <a:pt x="9488" y="1260"/>
                    <a:pt x="8229" y="1"/>
                    <a:pt x="6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4" name="Google Shape;5734;p60"/>
          <p:cNvGrpSpPr/>
          <p:nvPr/>
        </p:nvGrpSpPr>
        <p:grpSpPr>
          <a:xfrm>
            <a:off x="1682358" y="3688363"/>
            <a:ext cx="373193" cy="373178"/>
            <a:chOff x="2929302" y="3342931"/>
            <a:chExt cx="602800" cy="602775"/>
          </a:xfrm>
        </p:grpSpPr>
        <p:sp>
          <p:nvSpPr>
            <p:cNvPr id="5735" name="Google Shape;5735;p60"/>
            <p:cNvSpPr/>
            <p:nvPr/>
          </p:nvSpPr>
          <p:spPr>
            <a:xfrm>
              <a:off x="2929302" y="3342931"/>
              <a:ext cx="602800" cy="602775"/>
            </a:xfrm>
            <a:custGeom>
              <a:avLst/>
              <a:gdLst/>
              <a:ahLst/>
              <a:cxnLst/>
              <a:rect l="l" t="t" r="r" b="b"/>
              <a:pathLst>
                <a:path w="24112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1" y="3531"/>
                  </a:cubicBezTo>
                  <a:cubicBezTo>
                    <a:pt x="1271" y="5792"/>
                    <a:pt x="0" y="8858"/>
                    <a:pt x="0" y="12055"/>
                  </a:cubicBezTo>
                  <a:cubicBezTo>
                    <a:pt x="0" y="15252"/>
                    <a:pt x="1271" y="18319"/>
                    <a:pt x="3531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19" y="22841"/>
                    <a:pt x="20581" y="20579"/>
                  </a:cubicBezTo>
                  <a:cubicBezTo>
                    <a:pt x="22841" y="18319"/>
                    <a:pt x="24112" y="15252"/>
                    <a:pt x="24112" y="12055"/>
                  </a:cubicBezTo>
                  <a:cubicBezTo>
                    <a:pt x="24112" y="8858"/>
                    <a:pt x="22841" y="5792"/>
                    <a:pt x="20581" y="3531"/>
                  </a:cubicBezTo>
                  <a:cubicBezTo>
                    <a:pt x="18319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60"/>
            <p:cNvSpPr/>
            <p:nvPr/>
          </p:nvSpPr>
          <p:spPr>
            <a:xfrm>
              <a:off x="3191402" y="3342931"/>
              <a:ext cx="340700" cy="602775"/>
            </a:xfrm>
            <a:custGeom>
              <a:avLst/>
              <a:gdLst/>
              <a:ahLst/>
              <a:cxnLst/>
              <a:rect l="l" t="t" r="r" b="b"/>
              <a:pathLst>
                <a:path w="13628" h="24111" extrusionOk="0">
                  <a:moveTo>
                    <a:pt x="1573" y="0"/>
                  </a:moveTo>
                  <a:cubicBezTo>
                    <a:pt x="1040" y="0"/>
                    <a:pt x="514" y="36"/>
                    <a:pt x="0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0" y="24008"/>
                  </a:cubicBezTo>
                  <a:cubicBezTo>
                    <a:pt x="515" y="24075"/>
                    <a:pt x="1039" y="24110"/>
                    <a:pt x="1572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60"/>
            <p:cNvSpPr/>
            <p:nvPr/>
          </p:nvSpPr>
          <p:spPr>
            <a:xfrm>
              <a:off x="2995027" y="3408631"/>
              <a:ext cx="471375" cy="471350"/>
            </a:xfrm>
            <a:custGeom>
              <a:avLst/>
              <a:gdLst/>
              <a:ahLst/>
              <a:cxnLst/>
              <a:rect l="l" t="t" r="r" b="b"/>
              <a:pathLst>
                <a:path w="18855" h="18854" extrusionOk="0">
                  <a:moveTo>
                    <a:pt x="9427" y="1"/>
                  </a:moveTo>
                  <a:cubicBezTo>
                    <a:pt x="6927" y="1"/>
                    <a:pt x="4529" y="994"/>
                    <a:pt x="2761" y="2762"/>
                  </a:cubicBezTo>
                  <a:cubicBezTo>
                    <a:pt x="994" y="4530"/>
                    <a:pt x="0" y="6928"/>
                    <a:pt x="0" y="9427"/>
                  </a:cubicBezTo>
                  <a:cubicBezTo>
                    <a:pt x="0" y="11927"/>
                    <a:pt x="994" y="14325"/>
                    <a:pt x="2761" y="16092"/>
                  </a:cubicBezTo>
                  <a:cubicBezTo>
                    <a:pt x="4529" y="17860"/>
                    <a:pt x="6927" y="18854"/>
                    <a:pt x="9427" y="18854"/>
                  </a:cubicBezTo>
                  <a:cubicBezTo>
                    <a:pt x="11927" y="18854"/>
                    <a:pt x="14325" y="17860"/>
                    <a:pt x="16093" y="16092"/>
                  </a:cubicBezTo>
                  <a:cubicBezTo>
                    <a:pt x="17861" y="14325"/>
                    <a:pt x="18854" y="11927"/>
                    <a:pt x="18854" y="9427"/>
                  </a:cubicBezTo>
                  <a:cubicBezTo>
                    <a:pt x="18854" y="6928"/>
                    <a:pt x="17861" y="4530"/>
                    <a:pt x="16093" y="2762"/>
                  </a:cubicBezTo>
                  <a:cubicBezTo>
                    <a:pt x="14325" y="994"/>
                    <a:pt x="11927" y="1"/>
                    <a:pt x="9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60"/>
            <p:cNvSpPr/>
            <p:nvPr/>
          </p:nvSpPr>
          <p:spPr>
            <a:xfrm>
              <a:off x="3172152" y="3585781"/>
              <a:ext cx="117050" cy="117000"/>
            </a:xfrm>
            <a:custGeom>
              <a:avLst/>
              <a:gdLst/>
              <a:ahLst/>
              <a:cxnLst/>
              <a:rect l="l" t="t" r="r" b="b"/>
              <a:pathLst>
                <a:path w="4682" h="4680" extrusionOk="0">
                  <a:moveTo>
                    <a:pt x="2340" y="0"/>
                  </a:moveTo>
                  <a:cubicBezTo>
                    <a:pt x="1050" y="0"/>
                    <a:pt x="1" y="1049"/>
                    <a:pt x="1" y="2340"/>
                  </a:cubicBezTo>
                  <a:cubicBezTo>
                    <a:pt x="1" y="3631"/>
                    <a:pt x="1050" y="4680"/>
                    <a:pt x="2340" y="4680"/>
                  </a:cubicBezTo>
                  <a:cubicBezTo>
                    <a:pt x="3630" y="4680"/>
                    <a:pt x="4679" y="3631"/>
                    <a:pt x="4681" y="2340"/>
                  </a:cubicBezTo>
                  <a:cubicBezTo>
                    <a:pt x="4681" y="1049"/>
                    <a:pt x="3631" y="0"/>
                    <a:pt x="2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60"/>
            <p:cNvSpPr/>
            <p:nvPr/>
          </p:nvSpPr>
          <p:spPr>
            <a:xfrm>
              <a:off x="2994977" y="3497506"/>
              <a:ext cx="296675" cy="381200"/>
            </a:xfrm>
            <a:custGeom>
              <a:avLst/>
              <a:gdLst/>
              <a:ahLst/>
              <a:cxnLst/>
              <a:rect l="l" t="t" r="r" b="b"/>
              <a:pathLst>
                <a:path w="11867" h="15248" extrusionOk="0">
                  <a:moveTo>
                    <a:pt x="2059" y="0"/>
                  </a:moveTo>
                  <a:cubicBezTo>
                    <a:pt x="772" y="1613"/>
                    <a:pt x="1" y="3653"/>
                    <a:pt x="1" y="5872"/>
                  </a:cubicBezTo>
                  <a:cubicBezTo>
                    <a:pt x="1" y="10738"/>
                    <a:pt x="3706" y="14753"/>
                    <a:pt x="8441" y="15248"/>
                  </a:cubicBezTo>
                  <a:lnTo>
                    <a:pt x="11867" y="8780"/>
                  </a:lnTo>
                  <a:lnTo>
                    <a:pt x="11867" y="8780"/>
                  </a:lnTo>
                  <a:cubicBezTo>
                    <a:pt x="11207" y="9336"/>
                    <a:pt x="10356" y="9671"/>
                    <a:pt x="9427" y="9671"/>
                  </a:cubicBezTo>
                  <a:cubicBezTo>
                    <a:pt x="7424" y="9671"/>
                    <a:pt x="5779" y="8110"/>
                    <a:pt x="5641" y="6142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60"/>
            <p:cNvSpPr/>
            <p:nvPr/>
          </p:nvSpPr>
          <p:spPr>
            <a:xfrm>
              <a:off x="3045477" y="3408681"/>
              <a:ext cx="402475" cy="242600"/>
            </a:xfrm>
            <a:custGeom>
              <a:avLst/>
              <a:gdLst/>
              <a:ahLst/>
              <a:cxnLst/>
              <a:rect l="l" t="t" r="r" b="b"/>
              <a:pathLst>
                <a:path w="16099" h="9704" extrusionOk="0">
                  <a:moveTo>
                    <a:pt x="7405" y="0"/>
                  </a:moveTo>
                  <a:cubicBezTo>
                    <a:pt x="4405" y="0"/>
                    <a:pt x="1729" y="1409"/>
                    <a:pt x="1" y="3600"/>
                  </a:cubicBezTo>
                  <a:lnTo>
                    <a:pt x="3618" y="9704"/>
                  </a:lnTo>
                  <a:cubicBezTo>
                    <a:pt x="3612" y="9610"/>
                    <a:pt x="3609" y="9519"/>
                    <a:pt x="3609" y="9425"/>
                  </a:cubicBezTo>
                  <a:cubicBezTo>
                    <a:pt x="3609" y="7331"/>
                    <a:pt x="5312" y="5628"/>
                    <a:pt x="7406" y="5628"/>
                  </a:cubicBezTo>
                  <a:cubicBezTo>
                    <a:pt x="7779" y="5628"/>
                    <a:pt x="8139" y="5682"/>
                    <a:pt x="8479" y="5783"/>
                  </a:cubicBezTo>
                  <a:lnTo>
                    <a:pt x="16098" y="5783"/>
                  </a:lnTo>
                  <a:cubicBezTo>
                    <a:pt x="14672" y="2389"/>
                    <a:pt x="11312" y="0"/>
                    <a:pt x="7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60"/>
            <p:cNvSpPr/>
            <p:nvPr/>
          </p:nvSpPr>
          <p:spPr>
            <a:xfrm>
              <a:off x="3204527" y="3551906"/>
              <a:ext cx="261775" cy="328025"/>
            </a:xfrm>
            <a:custGeom>
              <a:avLst/>
              <a:gdLst/>
              <a:ahLst/>
              <a:cxnLst/>
              <a:rect l="l" t="t" r="r" b="b"/>
              <a:pathLst>
                <a:path w="10471" h="13121" extrusionOk="0">
                  <a:moveTo>
                    <a:pt x="9716" y="1"/>
                  </a:moveTo>
                  <a:lnTo>
                    <a:pt x="2156" y="53"/>
                  </a:lnTo>
                  <a:lnTo>
                    <a:pt x="2184" y="72"/>
                  </a:lnTo>
                  <a:cubicBezTo>
                    <a:pt x="3724" y="557"/>
                    <a:pt x="4843" y="1997"/>
                    <a:pt x="4843" y="3695"/>
                  </a:cubicBezTo>
                  <a:cubicBezTo>
                    <a:pt x="4843" y="4864"/>
                    <a:pt x="4311" y="5912"/>
                    <a:pt x="3476" y="6609"/>
                  </a:cubicBezTo>
                  <a:lnTo>
                    <a:pt x="1" y="13062"/>
                  </a:lnTo>
                  <a:cubicBezTo>
                    <a:pt x="342" y="13101"/>
                    <a:pt x="690" y="13120"/>
                    <a:pt x="1043" y="13120"/>
                  </a:cubicBezTo>
                  <a:cubicBezTo>
                    <a:pt x="6241" y="13120"/>
                    <a:pt x="10469" y="8891"/>
                    <a:pt x="10469" y="3694"/>
                  </a:cubicBezTo>
                  <a:cubicBezTo>
                    <a:pt x="10471" y="2385"/>
                    <a:pt x="10202" y="1136"/>
                    <a:pt x="9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2" name="Google Shape;5742;p60"/>
          <p:cNvGrpSpPr/>
          <p:nvPr/>
        </p:nvGrpSpPr>
        <p:grpSpPr>
          <a:xfrm>
            <a:off x="7558660" y="540001"/>
            <a:ext cx="865329" cy="100122"/>
            <a:chOff x="14860260" y="4105426"/>
            <a:chExt cx="865329" cy="100122"/>
          </a:xfrm>
        </p:grpSpPr>
        <p:sp>
          <p:nvSpPr>
            <p:cNvPr id="5743" name="Google Shape;5743;p60"/>
            <p:cNvSpPr/>
            <p:nvPr/>
          </p:nvSpPr>
          <p:spPr>
            <a:xfrm rot="5400000">
              <a:off x="15179772" y="37983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60"/>
            <p:cNvSpPr/>
            <p:nvPr/>
          </p:nvSpPr>
          <p:spPr>
            <a:xfrm rot="5400000">
              <a:off x="15632597" y="41092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 flipH="1">
            <a:off x="2536900" y="3527638"/>
            <a:ext cx="4437600" cy="52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4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1</a:t>
            </a:r>
            <a:endParaRPr dirty="0"/>
          </a:p>
        </p:txBody>
      </p:sp>
      <p:sp>
        <p:nvSpPr>
          <p:cNvPr id="604" name="Google Shape;604;p34"/>
          <p:cNvSpPr txBox="1">
            <a:spLocks noGrp="1"/>
          </p:cNvSpPr>
          <p:nvPr>
            <p:ph type="title" idx="2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493917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/>
              <a:t>Làm </a:t>
            </a:r>
            <a:r>
              <a:rPr lang="en" sz="2800" smtClean="0"/>
              <a:t>vào nháp</a:t>
            </a:r>
            <a:endParaRPr sz="2800"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5781498" y="902082"/>
            <a:ext cx="960249" cy="1247169"/>
            <a:chOff x="5781498" y="902082"/>
            <a:chExt cx="960249" cy="1247169"/>
          </a:xfrm>
        </p:grpSpPr>
        <p:sp>
          <p:nvSpPr>
            <p:cNvPr id="619" name="Google Shape;619;p34"/>
            <p:cNvSpPr/>
            <p:nvPr/>
          </p:nvSpPr>
          <p:spPr>
            <a:xfrm rot="-538728">
              <a:off x="5865050" y="961161"/>
              <a:ext cx="793144" cy="1133137"/>
            </a:xfrm>
            <a:custGeom>
              <a:avLst/>
              <a:gdLst/>
              <a:ahLst/>
              <a:cxnLst/>
              <a:rect l="l" t="t" r="r" b="b"/>
              <a:pathLst>
                <a:path w="43779" h="62537" extrusionOk="0">
                  <a:moveTo>
                    <a:pt x="21984" y="30321"/>
                  </a:moveTo>
                  <a:cubicBezTo>
                    <a:pt x="27844" y="30321"/>
                    <a:pt x="32593" y="35070"/>
                    <a:pt x="32593" y="40929"/>
                  </a:cubicBezTo>
                  <a:cubicBezTo>
                    <a:pt x="32593" y="46788"/>
                    <a:pt x="27844" y="51538"/>
                    <a:pt x="21984" y="51538"/>
                  </a:cubicBezTo>
                  <a:cubicBezTo>
                    <a:pt x="16125" y="51538"/>
                    <a:pt x="11376" y="46788"/>
                    <a:pt x="11376" y="40929"/>
                  </a:cubicBezTo>
                  <a:cubicBezTo>
                    <a:pt x="11376" y="35070"/>
                    <a:pt x="16125" y="30321"/>
                    <a:pt x="21984" y="30321"/>
                  </a:cubicBezTo>
                  <a:close/>
                  <a:moveTo>
                    <a:pt x="20268" y="0"/>
                  </a:moveTo>
                  <a:cubicBezTo>
                    <a:pt x="14754" y="0"/>
                    <a:pt x="4136" y="1630"/>
                    <a:pt x="4365" y="14217"/>
                  </a:cubicBezTo>
                  <a:cubicBezTo>
                    <a:pt x="4365" y="14217"/>
                    <a:pt x="3418" y="19900"/>
                    <a:pt x="8066" y="25048"/>
                  </a:cubicBezTo>
                  <a:cubicBezTo>
                    <a:pt x="8066" y="25048"/>
                    <a:pt x="1" y="31200"/>
                    <a:pt x="1807" y="44164"/>
                  </a:cubicBezTo>
                  <a:cubicBezTo>
                    <a:pt x="3515" y="56430"/>
                    <a:pt x="13563" y="62537"/>
                    <a:pt x="23868" y="62537"/>
                  </a:cubicBezTo>
                  <a:cubicBezTo>
                    <a:pt x="24124" y="62537"/>
                    <a:pt x="24380" y="62533"/>
                    <a:pt x="24636" y="62525"/>
                  </a:cubicBezTo>
                  <a:cubicBezTo>
                    <a:pt x="37517" y="62146"/>
                    <a:pt x="43779" y="50966"/>
                    <a:pt x="43581" y="39035"/>
                  </a:cubicBezTo>
                  <a:cubicBezTo>
                    <a:pt x="43391" y="27669"/>
                    <a:pt x="36170" y="24429"/>
                    <a:pt x="36170" y="24429"/>
                  </a:cubicBezTo>
                  <a:cubicBezTo>
                    <a:pt x="36170" y="24429"/>
                    <a:pt x="41728" y="20414"/>
                    <a:pt x="39257" y="10533"/>
                  </a:cubicBezTo>
                  <a:cubicBezTo>
                    <a:pt x="36786" y="650"/>
                    <a:pt x="23498" y="199"/>
                    <a:pt x="23498" y="199"/>
                  </a:cubicBezTo>
                  <a:cubicBezTo>
                    <a:pt x="23498" y="199"/>
                    <a:pt x="22195" y="0"/>
                    <a:pt x="20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 rot="-538728">
              <a:off x="6003027" y="1134510"/>
              <a:ext cx="417307" cy="298681"/>
            </a:xfrm>
            <a:custGeom>
              <a:avLst/>
              <a:gdLst/>
              <a:ahLst/>
              <a:cxnLst/>
              <a:rect l="l" t="t" r="r" b="b"/>
              <a:pathLst>
                <a:path w="23034" h="16484" extrusionOk="0">
                  <a:moveTo>
                    <a:pt x="7705" y="0"/>
                  </a:moveTo>
                  <a:cubicBezTo>
                    <a:pt x="6489" y="0"/>
                    <a:pt x="5166" y="575"/>
                    <a:pt x="3900" y="2263"/>
                  </a:cubicBezTo>
                  <a:cubicBezTo>
                    <a:pt x="0" y="7462"/>
                    <a:pt x="5383" y="16483"/>
                    <a:pt x="12555" y="16483"/>
                  </a:cubicBezTo>
                  <a:cubicBezTo>
                    <a:pt x="12700" y="16483"/>
                    <a:pt x="12846" y="16480"/>
                    <a:pt x="12993" y="16472"/>
                  </a:cubicBezTo>
                  <a:cubicBezTo>
                    <a:pt x="20381" y="16094"/>
                    <a:pt x="23034" y="10032"/>
                    <a:pt x="23034" y="6999"/>
                  </a:cubicBezTo>
                  <a:cubicBezTo>
                    <a:pt x="23034" y="4812"/>
                    <a:pt x="20863" y="158"/>
                    <a:pt x="17233" y="158"/>
                  </a:cubicBezTo>
                  <a:cubicBezTo>
                    <a:pt x="15833" y="158"/>
                    <a:pt x="14217" y="850"/>
                    <a:pt x="12424" y="2642"/>
                  </a:cubicBezTo>
                  <a:cubicBezTo>
                    <a:pt x="12424" y="2642"/>
                    <a:pt x="10310" y="0"/>
                    <a:pt x="7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 rot="-538728">
              <a:off x="6504044" y="1579731"/>
              <a:ext cx="147201" cy="154016"/>
            </a:xfrm>
            <a:custGeom>
              <a:avLst/>
              <a:gdLst/>
              <a:ahLst/>
              <a:cxnLst/>
              <a:rect l="l" t="t" r="r" b="b"/>
              <a:pathLst>
                <a:path w="8125" h="8500" extrusionOk="0">
                  <a:moveTo>
                    <a:pt x="1684" y="7853"/>
                  </a:moveTo>
                  <a:lnTo>
                    <a:pt x="1684" y="7853"/>
                  </a:lnTo>
                  <a:cubicBezTo>
                    <a:pt x="1684" y="7854"/>
                    <a:pt x="1684" y="7854"/>
                    <a:pt x="1684" y="7854"/>
                  </a:cubicBezTo>
                  <a:cubicBezTo>
                    <a:pt x="1684" y="7854"/>
                    <a:pt x="1684" y="7854"/>
                    <a:pt x="1684" y="7853"/>
                  </a:cubicBezTo>
                  <a:close/>
                  <a:moveTo>
                    <a:pt x="7281" y="1"/>
                  </a:moveTo>
                  <a:cubicBezTo>
                    <a:pt x="7279" y="1"/>
                    <a:pt x="7277" y="1"/>
                    <a:pt x="7275" y="2"/>
                  </a:cubicBezTo>
                  <a:cubicBezTo>
                    <a:pt x="7234" y="26"/>
                    <a:pt x="7347" y="248"/>
                    <a:pt x="7465" y="678"/>
                  </a:cubicBezTo>
                  <a:cubicBezTo>
                    <a:pt x="7581" y="1105"/>
                    <a:pt x="7685" y="1751"/>
                    <a:pt x="7662" y="2568"/>
                  </a:cubicBezTo>
                  <a:cubicBezTo>
                    <a:pt x="7650" y="2974"/>
                    <a:pt x="7609" y="3424"/>
                    <a:pt x="7515" y="3898"/>
                  </a:cubicBezTo>
                  <a:cubicBezTo>
                    <a:pt x="7418" y="4368"/>
                    <a:pt x="7280" y="4875"/>
                    <a:pt x="7030" y="5335"/>
                  </a:cubicBezTo>
                  <a:cubicBezTo>
                    <a:pt x="6908" y="5557"/>
                    <a:pt x="6740" y="5773"/>
                    <a:pt x="6585" y="5837"/>
                  </a:cubicBezTo>
                  <a:cubicBezTo>
                    <a:pt x="6546" y="5853"/>
                    <a:pt x="6512" y="5861"/>
                    <a:pt x="6479" y="5861"/>
                  </a:cubicBezTo>
                  <a:cubicBezTo>
                    <a:pt x="6449" y="5861"/>
                    <a:pt x="6418" y="5855"/>
                    <a:pt x="6383" y="5841"/>
                  </a:cubicBezTo>
                  <a:cubicBezTo>
                    <a:pt x="6310" y="5812"/>
                    <a:pt x="6222" y="5745"/>
                    <a:pt x="6140" y="5654"/>
                  </a:cubicBezTo>
                  <a:cubicBezTo>
                    <a:pt x="5811" y="5266"/>
                    <a:pt x="5615" y="4630"/>
                    <a:pt x="5592" y="4020"/>
                  </a:cubicBezTo>
                  <a:cubicBezTo>
                    <a:pt x="5586" y="3828"/>
                    <a:pt x="5427" y="3673"/>
                    <a:pt x="5233" y="3673"/>
                  </a:cubicBezTo>
                  <a:cubicBezTo>
                    <a:pt x="5233" y="3673"/>
                    <a:pt x="5232" y="3673"/>
                    <a:pt x="5231" y="3673"/>
                  </a:cubicBezTo>
                  <a:cubicBezTo>
                    <a:pt x="5031" y="3673"/>
                    <a:pt x="4871" y="3836"/>
                    <a:pt x="4871" y="4035"/>
                  </a:cubicBezTo>
                  <a:cubicBezTo>
                    <a:pt x="4871" y="4040"/>
                    <a:pt x="4871" y="4045"/>
                    <a:pt x="4871" y="4050"/>
                  </a:cubicBezTo>
                  <a:lnTo>
                    <a:pt x="4871" y="4050"/>
                  </a:lnTo>
                  <a:lnTo>
                    <a:pt x="4869" y="4050"/>
                  </a:lnTo>
                  <a:cubicBezTo>
                    <a:pt x="4869" y="4062"/>
                    <a:pt x="4870" y="4074"/>
                    <a:pt x="4871" y="4086"/>
                  </a:cubicBezTo>
                  <a:lnTo>
                    <a:pt x="4871" y="4086"/>
                  </a:lnTo>
                  <a:cubicBezTo>
                    <a:pt x="4872" y="4459"/>
                    <a:pt x="4889" y="4810"/>
                    <a:pt x="4885" y="5171"/>
                  </a:cubicBezTo>
                  <a:cubicBezTo>
                    <a:pt x="4882" y="5548"/>
                    <a:pt x="4864" y="5927"/>
                    <a:pt x="4804" y="6290"/>
                  </a:cubicBezTo>
                  <a:cubicBezTo>
                    <a:pt x="4744" y="6646"/>
                    <a:pt x="4637" y="7016"/>
                    <a:pt x="4450" y="7200"/>
                  </a:cubicBezTo>
                  <a:cubicBezTo>
                    <a:pt x="4425" y="7220"/>
                    <a:pt x="4403" y="7241"/>
                    <a:pt x="4382" y="7262"/>
                  </a:cubicBezTo>
                  <a:cubicBezTo>
                    <a:pt x="4359" y="7286"/>
                    <a:pt x="4330" y="7287"/>
                    <a:pt x="4306" y="7303"/>
                  </a:cubicBezTo>
                  <a:cubicBezTo>
                    <a:pt x="4264" y="7340"/>
                    <a:pt x="4195" y="7332"/>
                    <a:pt x="4138" y="7351"/>
                  </a:cubicBezTo>
                  <a:cubicBezTo>
                    <a:pt x="4129" y="7352"/>
                    <a:pt x="4120" y="7352"/>
                    <a:pt x="4111" y="7352"/>
                  </a:cubicBezTo>
                  <a:cubicBezTo>
                    <a:pt x="4009" y="7352"/>
                    <a:pt x="3932" y="7329"/>
                    <a:pt x="3846" y="7261"/>
                  </a:cubicBezTo>
                  <a:cubicBezTo>
                    <a:pt x="3734" y="7165"/>
                    <a:pt x="3634" y="6978"/>
                    <a:pt x="3560" y="6782"/>
                  </a:cubicBezTo>
                  <a:cubicBezTo>
                    <a:pt x="3482" y="6584"/>
                    <a:pt x="3434" y="6360"/>
                    <a:pt x="3394" y="6137"/>
                  </a:cubicBezTo>
                  <a:cubicBezTo>
                    <a:pt x="3322" y="5692"/>
                    <a:pt x="3295" y="5211"/>
                    <a:pt x="3326" y="4795"/>
                  </a:cubicBezTo>
                  <a:lnTo>
                    <a:pt x="3326" y="4795"/>
                  </a:lnTo>
                  <a:cubicBezTo>
                    <a:pt x="3326" y="4795"/>
                    <a:pt x="3326" y="4795"/>
                    <a:pt x="3326" y="4795"/>
                  </a:cubicBezTo>
                  <a:lnTo>
                    <a:pt x="3327" y="4786"/>
                  </a:lnTo>
                  <a:cubicBezTo>
                    <a:pt x="3342" y="4585"/>
                    <a:pt x="3195" y="4408"/>
                    <a:pt x="2994" y="4386"/>
                  </a:cubicBezTo>
                  <a:cubicBezTo>
                    <a:pt x="2980" y="4384"/>
                    <a:pt x="2965" y="4384"/>
                    <a:pt x="2951" y="4384"/>
                  </a:cubicBezTo>
                  <a:cubicBezTo>
                    <a:pt x="2763" y="4384"/>
                    <a:pt x="2601" y="4526"/>
                    <a:pt x="2581" y="4718"/>
                  </a:cubicBezTo>
                  <a:cubicBezTo>
                    <a:pt x="2581" y="4718"/>
                    <a:pt x="2581" y="4718"/>
                    <a:pt x="2581" y="4718"/>
                  </a:cubicBezTo>
                  <a:lnTo>
                    <a:pt x="2581" y="4718"/>
                  </a:lnTo>
                  <a:lnTo>
                    <a:pt x="2580" y="4718"/>
                  </a:lnTo>
                  <a:lnTo>
                    <a:pt x="2580" y="4718"/>
                  </a:lnTo>
                  <a:cubicBezTo>
                    <a:pt x="2579" y="4729"/>
                    <a:pt x="2578" y="4741"/>
                    <a:pt x="2577" y="4753"/>
                  </a:cubicBezTo>
                  <a:lnTo>
                    <a:pt x="2577" y="4753"/>
                  </a:lnTo>
                  <a:cubicBezTo>
                    <a:pt x="2492" y="5510"/>
                    <a:pt x="2346" y="6267"/>
                    <a:pt x="2139" y="6936"/>
                  </a:cubicBezTo>
                  <a:cubicBezTo>
                    <a:pt x="2032" y="7265"/>
                    <a:pt x="1891" y="7615"/>
                    <a:pt x="1735" y="7780"/>
                  </a:cubicBezTo>
                  <a:cubicBezTo>
                    <a:pt x="1712" y="7804"/>
                    <a:pt x="1687" y="7815"/>
                    <a:pt x="1681" y="7825"/>
                  </a:cubicBezTo>
                  <a:lnTo>
                    <a:pt x="1681" y="7825"/>
                  </a:lnTo>
                  <a:cubicBezTo>
                    <a:pt x="1678" y="7824"/>
                    <a:pt x="1674" y="7822"/>
                    <a:pt x="1668" y="7817"/>
                  </a:cubicBezTo>
                  <a:cubicBezTo>
                    <a:pt x="1611" y="7786"/>
                    <a:pt x="1512" y="7673"/>
                    <a:pt x="1436" y="7550"/>
                  </a:cubicBezTo>
                  <a:cubicBezTo>
                    <a:pt x="1280" y="7300"/>
                    <a:pt x="1155" y="6996"/>
                    <a:pt x="1051" y="6709"/>
                  </a:cubicBezTo>
                  <a:cubicBezTo>
                    <a:pt x="942" y="6422"/>
                    <a:pt x="865" y="6132"/>
                    <a:pt x="793" y="5849"/>
                  </a:cubicBezTo>
                  <a:cubicBezTo>
                    <a:pt x="659" y="5282"/>
                    <a:pt x="581" y="4740"/>
                    <a:pt x="527" y="4245"/>
                  </a:cubicBezTo>
                  <a:cubicBezTo>
                    <a:pt x="421" y="3253"/>
                    <a:pt x="394" y="2443"/>
                    <a:pt x="351" y="1888"/>
                  </a:cubicBezTo>
                  <a:cubicBezTo>
                    <a:pt x="311" y="1332"/>
                    <a:pt x="268" y="1028"/>
                    <a:pt x="222" y="1028"/>
                  </a:cubicBezTo>
                  <a:cubicBezTo>
                    <a:pt x="176" y="1028"/>
                    <a:pt x="131" y="1331"/>
                    <a:pt x="88" y="1888"/>
                  </a:cubicBezTo>
                  <a:cubicBezTo>
                    <a:pt x="49" y="2444"/>
                    <a:pt x="0" y="3257"/>
                    <a:pt x="42" y="4282"/>
                  </a:cubicBezTo>
                  <a:cubicBezTo>
                    <a:pt x="66" y="4795"/>
                    <a:pt x="114" y="5362"/>
                    <a:pt x="228" y="5971"/>
                  </a:cubicBezTo>
                  <a:cubicBezTo>
                    <a:pt x="290" y="6274"/>
                    <a:pt x="360" y="6590"/>
                    <a:pt x="466" y="6910"/>
                  </a:cubicBezTo>
                  <a:cubicBezTo>
                    <a:pt x="570" y="7230"/>
                    <a:pt x="683" y="7551"/>
                    <a:pt x="877" y="7888"/>
                  </a:cubicBezTo>
                  <a:cubicBezTo>
                    <a:pt x="979" y="8052"/>
                    <a:pt x="1087" y="8232"/>
                    <a:pt x="1325" y="8392"/>
                  </a:cubicBezTo>
                  <a:cubicBezTo>
                    <a:pt x="1411" y="8453"/>
                    <a:pt x="1551" y="8500"/>
                    <a:pt x="1692" y="8500"/>
                  </a:cubicBezTo>
                  <a:cubicBezTo>
                    <a:pt x="1734" y="8500"/>
                    <a:pt x="1775" y="8496"/>
                    <a:pt x="1815" y="8487"/>
                  </a:cubicBezTo>
                  <a:cubicBezTo>
                    <a:pt x="2006" y="8453"/>
                    <a:pt x="2116" y="8353"/>
                    <a:pt x="2217" y="8266"/>
                  </a:cubicBezTo>
                  <a:cubicBezTo>
                    <a:pt x="2398" y="8085"/>
                    <a:pt x="2497" y="7900"/>
                    <a:pt x="2587" y="7717"/>
                  </a:cubicBezTo>
                  <a:cubicBezTo>
                    <a:pt x="2675" y="7533"/>
                    <a:pt x="2748" y="7347"/>
                    <a:pt x="2813" y="7160"/>
                  </a:cubicBezTo>
                  <a:cubicBezTo>
                    <a:pt x="2824" y="7125"/>
                    <a:pt x="2836" y="7090"/>
                    <a:pt x="2847" y="7056"/>
                  </a:cubicBezTo>
                  <a:lnTo>
                    <a:pt x="2847" y="7056"/>
                  </a:lnTo>
                  <a:cubicBezTo>
                    <a:pt x="2950" y="7318"/>
                    <a:pt x="3074" y="7595"/>
                    <a:pt x="3340" y="7836"/>
                  </a:cubicBezTo>
                  <a:cubicBezTo>
                    <a:pt x="3542" y="8017"/>
                    <a:pt x="3832" y="8119"/>
                    <a:pt x="4105" y="8119"/>
                  </a:cubicBezTo>
                  <a:cubicBezTo>
                    <a:pt x="4143" y="8119"/>
                    <a:pt x="4180" y="8117"/>
                    <a:pt x="4216" y="8113"/>
                  </a:cubicBezTo>
                  <a:cubicBezTo>
                    <a:pt x="4504" y="8081"/>
                    <a:pt x="4804" y="7943"/>
                    <a:pt x="4998" y="7730"/>
                  </a:cubicBezTo>
                  <a:cubicBezTo>
                    <a:pt x="5098" y="7629"/>
                    <a:pt x="5169" y="7515"/>
                    <a:pt x="5237" y="7404"/>
                  </a:cubicBezTo>
                  <a:cubicBezTo>
                    <a:pt x="5288" y="7293"/>
                    <a:pt x="5357" y="7179"/>
                    <a:pt x="5387" y="7068"/>
                  </a:cubicBezTo>
                  <a:cubicBezTo>
                    <a:pt x="5466" y="6844"/>
                    <a:pt x="5514" y="6624"/>
                    <a:pt x="5547" y="6410"/>
                  </a:cubicBezTo>
                  <a:cubicBezTo>
                    <a:pt x="5565" y="6289"/>
                    <a:pt x="5579" y="6169"/>
                    <a:pt x="5590" y="6051"/>
                  </a:cubicBezTo>
                  <a:lnTo>
                    <a:pt x="5590" y="6051"/>
                  </a:lnTo>
                  <a:cubicBezTo>
                    <a:pt x="5607" y="6070"/>
                    <a:pt x="5624" y="6089"/>
                    <a:pt x="5642" y="6108"/>
                  </a:cubicBezTo>
                  <a:cubicBezTo>
                    <a:pt x="5775" y="6248"/>
                    <a:pt x="5941" y="6383"/>
                    <a:pt x="6162" y="6460"/>
                  </a:cubicBezTo>
                  <a:cubicBezTo>
                    <a:pt x="6252" y="6495"/>
                    <a:pt x="6352" y="6511"/>
                    <a:pt x="6453" y="6511"/>
                  </a:cubicBezTo>
                  <a:cubicBezTo>
                    <a:pt x="6596" y="6511"/>
                    <a:pt x="6739" y="6478"/>
                    <a:pt x="6855" y="6418"/>
                  </a:cubicBezTo>
                  <a:cubicBezTo>
                    <a:pt x="7253" y="6207"/>
                    <a:pt x="7418" y="5893"/>
                    <a:pt x="7568" y="5618"/>
                  </a:cubicBezTo>
                  <a:cubicBezTo>
                    <a:pt x="7843" y="5054"/>
                    <a:pt x="7961" y="4497"/>
                    <a:pt x="8039" y="3984"/>
                  </a:cubicBezTo>
                  <a:cubicBezTo>
                    <a:pt x="8110" y="3470"/>
                    <a:pt x="8124" y="2993"/>
                    <a:pt x="8103" y="2562"/>
                  </a:cubicBezTo>
                  <a:cubicBezTo>
                    <a:pt x="8063" y="1698"/>
                    <a:pt x="7881" y="1025"/>
                    <a:pt x="7685" y="596"/>
                  </a:cubicBezTo>
                  <a:cubicBezTo>
                    <a:pt x="7500" y="188"/>
                    <a:pt x="7322" y="1"/>
                    <a:pt x="72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 rot="-538728">
              <a:off x="5936642" y="1595268"/>
              <a:ext cx="139718" cy="225787"/>
            </a:xfrm>
            <a:custGeom>
              <a:avLst/>
              <a:gdLst/>
              <a:ahLst/>
              <a:cxnLst/>
              <a:rect l="l" t="t" r="r" b="b"/>
              <a:pathLst>
                <a:path w="7712" h="12461" extrusionOk="0">
                  <a:moveTo>
                    <a:pt x="2218" y="1"/>
                  </a:moveTo>
                  <a:cubicBezTo>
                    <a:pt x="2170" y="1"/>
                    <a:pt x="1936" y="220"/>
                    <a:pt x="1643" y="693"/>
                  </a:cubicBezTo>
                  <a:cubicBezTo>
                    <a:pt x="1338" y="1191"/>
                    <a:pt x="970" y="1965"/>
                    <a:pt x="661" y="2983"/>
                  </a:cubicBezTo>
                  <a:cubicBezTo>
                    <a:pt x="353" y="4002"/>
                    <a:pt x="77" y="5262"/>
                    <a:pt x="23" y="6723"/>
                  </a:cubicBezTo>
                  <a:cubicBezTo>
                    <a:pt x="0" y="7451"/>
                    <a:pt x="32" y="8233"/>
                    <a:pt x="217" y="9045"/>
                  </a:cubicBezTo>
                  <a:cubicBezTo>
                    <a:pt x="310" y="9451"/>
                    <a:pt x="440" y="9863"/>
                    <a:pt x="652" y="10262"/>
                  </a:cubicBezTo>
                  <a:cubicBezTo>
                    <a:pt x="861" y="10660"/>
                    <a:pt x="1151" y="11047"/>
                    <a:pt x="1548" y="11344"/>
                  </a:cubicBezTo>
                  <a:cubicBezTo>
                    <a:pt x="1612" y="11392"/>
                    <a:pt x="1690" y="11417"/>
                    <a:pt x="1768" y="11417"/>
                  </a:cubicBezTo>
                  <a:cubicBezTo>
                    <a:pt x="1849" y="11417"/>
                    <a:pt x="1929" y="11391"/>
                    <a:pt x="1996" y="11338"/>
                  </a:cubicBezTo>
                  <a:cubicBezTo>
                    <a:pt x="2282" y="11107"/>
                    <a:pt x="2516" y="10842"/>
                    <a:pt x="2717" y="10554"/>
                  </a:cubicBezTo>
                  <a:lnTo>
                    <a:pt x="2717" y="10554"/>
                  </a:lnTo>
                  <a:cubicBezTo>
                    <a:pt x="2718" y="10568"/>
                    <a:pt x="2719" y="10582"/>
                    <a:pt x="2720" y="10597"/>
                  </a:cubicBezTo>
                  <a:cubicBezTo>
                    <a:pt x="2750" y="10945"/>
                    <a:pt x="2803" y="11303"/>
                    <a:pt x="2973" y="11664"/>
                  </a:cubicBezTo>
                  <a:cubicBezTo>
                    <a:pt x="3019" y="11753"/>
                    <a:pt x="3058" y="11842"/>
                    <a:pt x="3130" y="11927"/>
                  </a:cubicBezTo>
                  <a:cubicBezTo>
                    <a:pt x="3196" y="12011"/>
                    <a:pt x="3260" y="12095"/>
                    <a:pt x="3354" y="12161"/>
                  </a:cubicBezTo>
                  <a:cubicBezTo>
                    <a:pt x="3441" y="12234"/>
                    <a:pt x="3532" y="12297"/>
                    <a:pt x="3621" y="12336"/>
                  </a:cubicBezTo>
                  <a:cubicBezTo>
                    <a:pt x="3713" y="12381"/>
                    <a:pt x="3814" y="12421"/>
                    <a:pt x="3933" y="12443"/>
                  </a:cubicBezTo>
                  <a:cubicBezTo>
                    <a:pt x="3989" y="12455"/>
                    <a:pt x="4050" y="12461"/>
                    <a:pt x="4112" y="12461"/>
                  </a:cubicBezTo>
                  <a:cubicBezTo>
                    <a:pt x="4179" y="12461"/>
                    <a:pt x="4248" y="12454"/>
                    <a:pt x="4316" y="12440"/>
                  </a:cubicBezTo>
                  <a:cubicBezTo>
                    <a:pt x="4448" y="12405"/>
                    <a:pt x="4574" y="12345"/>
                    <a:pt x="4665" y="12266"/>
                  </a:cubicBezTo>
                  <a:cubicBezTo>
                    <a:pt x="4855" y="12110"/>
                    <a:pt x="4957" y="11932"/>
                    <a:pt x="5034" y="11768"/>
                  </a:cubicBezTo>
                  <a:cubicBezTo>
                    <a:pt x="5182" y="11436"/>
                    <a:pt x="5247" y="11121"/>
                    <a:pt x="5296" y="10816"/>
                  </a:cubicBezTo>
                  <a:cubicBezTo>
                    <a:pt x="5298" y="10800"/>
                    <a:pt x="5301" y="10784"/>
                    <a:pt x="5303" y="10767"/>
                  </a:cubicBezTo>
                  <a:lnTo>
                    <a:pt x="5303" y="10767"/>
                  </a:lnTo>
                  <a:cubicBezTo>
                    <a:pt x="5330" y="10826"/>
                    <a:pt x="5358" y="10885"/>
                    <a:pt x="5388" y="10944"/>
                  </a:cubicBezTo>
                  <a:cubicBezTo>
                    <a:pt x="5460" y="11085"/>
                    <a:pt x="5540" y="11225"/>
                    <a:pt x="5646" y="11359"/>
                  </a:cubicBezTo>
                  <a:cubicBezTo>
                    <a:pt x="5752" y="11492"/>
                    <a:pt x="5877" y="11632"/>
                    <a:pt x="6086" y="11720"/>
                  </a:cubicBezTo>
                  <a:cubicBezTo>
                    <a:pt x="6168" y="11757"/>
                    <a:pt x="6261" y="11773"/>
                    <a:pt x="6353" y="11773"/>
                  </a:cubicBezTo>
                  <a:cubicBezTo>
                    <a:pt x="6494" y="11773"/>
                    <a:pt x="6632" y="11735"/>
                    <a:pt x="6730" y="11674"/>
                  </a:cubicBezTo>
                  <a:cubicBezTo>
                    <a:pt x="6898" y="11577"/>
                    <a:pt x="7009" y="11458"/>
                    <a:pt x="7106" y="11343"/>
                  </a:cubicBezTo>
                  <a:cubicBezTo>
                    <a:pt x="7198" y="11226"/>
                    <a:pt x="7273" y="11109"/>
                    <a:pt x="7344" y="10991"/>
                  </a:cubicBezTo>
                  <a:cubicBezTo>
                    <a:pt x="7408" y="10861"/>
                    <a:pt x="7477" y="10732"/>
                    <a:pt x="7513" y="10603"/>
                  </a:cubicBezTo>
                  <a:cubicBezTo>
                    <a:pt x="7604" y="10347"/>
                    <a:pt x="7637" y="10098"/>
                    <a:pt x="7667" y="9862"/>
                  </a:cubicBezTo>
                  <a:cubicBezTo>
                    <a:pt x="7712" y="9390"/>
                    <a:pt x="7694" y="8964"/>
                    <a:pt x="7662" y="8583"/>
                  </a:cubicBezTo>
                  <a:cubicBezTo>
                    <a:pt x="7591" y="7821"/>
                    <a:pt x="7460" y="7237"/>
                    <a:pt x="7352" y="6845"/>
                  </a:cubicBezTo>
                  <a:cubicBezTo>
                    <a:pt x="7246" y="6461"/>
                    <a:pt x="7157" y="6260"/>
                    <a:pt x="7121" y="6260"/>
                  </a:cubicBezTo>
                  <a:cubicBezTo>
                    <a:pt x="7121" y="6260"/>
                    <a:pt x="7120" y="6260"/>
                    <a:pt x="7119" y="6261"/>
                  </a:cubicBezTo>
                  <a:cubicBezTo>
                    <a:pt x="7082" y="6271"/>
                    <a:pt x="7103" y="6488"/>
                    <a:pt x="7143" y="6886"/>
                  </a:cubicBezTo>
                  <a:cubicBezTo>
                    <a:pt x="7182" y="7283"/>
                    <a:pt x="7248" y="7868"/>
                    <a:pt x="7259" y="8603"/>
                  </a:cubicBezTo>
                  <a:cubicBezTo>
                    <a:pt x="7262" y="8970"/>
                    <a:pt x="7250" y="9376"/>
                    <a:pt x="7184" y="9800"/>
                  </a:cubicBezTo>
                  <a:cubicBezTo>
                    <a:pt x="7145" y="10008"/>
                    <a:pt x="7103" y="10226"/>
                    <a:pt x="7020" y="10425"/>
                  </a:cubicBezTo>
                  <a:cubicBezTo>
                    <a:pt x="6984" y="10529"/>
                    <a:pt x="6928" y="10614"/>
                    <a:pt x="6880" y="10710"/>
                  </a:cubicBezTo>
                  <a:cubicBezTo>
                    <a:pt x="6814" y="10805"/>
                    <a:pt x="6747" y="10901"/>
                    <a:pt x="6675" y="10982"/>
                  </a:cubicBezTo>
                  <a:cubicBezTo>
                    <a:pt x="6604" y="11064"/>
                    <a:pt x="6522" y="11132"/>
                    <a:pt x="6456" y="11167"/>
                  </a:cubicBezTo>
                  <a:cubicBezTo>
                    <a:pt x="6419" y="11183"/>
                    <a:pt x="6395" y="11190"/>
                    <a:pt x="6375" y="11190"/>
                  </a:cubicBezTo>
                  <a:cubicBezTo>
                    <a:pt x="6356" y="11190"/>
                    <a:pt x="6340" y="11184"/>
                    <a:pt x="6317" y="11176"/>
                  </a:cubicBezTo>
                  <a:cubicBezTo>
                    <a:pt x="6211" y="11130"/>
                    <a:pt x="6052" y="10907"/>
                    <a:pt x="5947" y="10670"/>
                  </a:cubicBezTo>
                  <a:cubicBezTo>
                    <a:pt x="5721" y="10184"/>
                    <a:pt x="5576" y="9604"/>
                    <a:pt x="5423" y="8986"/>
                  </a:cubicBezTo>
                  <a:cubicBezTo>
                    <a:pt x="5389" y="8848"/>
                    <a:pt x="5271" y="8742"/>
                    <a:pt x="5123" y="8731"/>
                  </a:cubicBezTo>
                  <a:cubicBezTo>
                    <a:pt x="5113" y="8730"/>
                    <a:pt x="5103" y="8730"/>
                    <a:pt x="5094" y="8730"/>
                  </a:cubicBezTo>
                  <a:cubicBezTo>
                    <a:pt x="4921" y="8730"/>
                    <a:pt x="4773" y="8863"/>
                    <a:pt x="4758" y="9039"/>
                  </a:cubicBezTo>
                  <a:lnTo>
                    <a:pt x="4758" y="9045"/>
                  </a:lnTo>
                  <a:cubicBezTo>
                    <a:pt x="4713" y="9607"/>
                    <a:pt x="4688" y="10152"/>
                    <a:pt x="4591" y="10700"/>
                  </a:cubicBezTo>
                  <a:cubicBezTo>
                    <a:pt x="4543" y="10970"/>
                    <a:pt x="4476" y="11241"/>
                    <a:pt x="4373" y="11459"/>
                  </a:cubicBezTo>
                  <a:cubicBezTo>
                    <a:pt x="4325" y="11567"/>
                    <a:pt x="4259" y="11654"/>
                    <a:pt x="4211" y="11689"/>
                  </a:cubicBezTo>
                  <a:cubicBezTo>
                    <a:pt x="4176" y="11711"/>
                    <a:pt x="4160" y="11721"/>
                    <a:pt x="4131" y="11721"/>
                  </a:cubicBezTo>
                  <a:cubicBezTo>
                    <a:pt x="4117" y="11721"/>
                    <a:pt x="4099" y="11719"/>
                    <a:pt x="4076" y="11715"/>
                  </a:cubicBezTo>
                  <a:cubicBezTo>
                    <a:pt x="4015" y="11701"/>
                    <a:pt x="3881" y="11643"/>
                    <a:pt x="3830" y="11583"/>
                  </a:cubicBezTo>
                  <a:cubicBezTo>
                    <a:pt x="3791" y="11562"/>
                    <a:pt x="3763" y="11519"/>
                    <a:pt x="3732" y="11478"/>
                  </a:cubicBezTo>
                  <a:cubicBezTo>
                    <a:pt x="3698" y="11445"/>
                    <a:pt x="3675" y="11386"/>
                    <a:pt x="3649" y="11337"/>
                  </a:cubicBezTo>
                  <a:cubicBezTo>
                    <a:pt x="3549" y="11121"/>
                    <a:pt x="3499" y="10836"/>
                    <a:pt x="3477" y="10542"/>
                  </a:cubicBezTo>
                  <a:cubicBezTo>
                    <a:pt x="3440" y="9944"/>
                    <a:pt x="3506" y="9304"/>
                    <a:pt x="3580" y="8640"/>
                  </a:cubicBezTo>
                  <a:cubicBezTo>
                    <a:pt x="3601" y="8423"/>
                    <a:pt x="3627" y="8224"/>
                    <a:pt x="3632" y="7970"/>
                  </a:cubicBezTo>
                  <a:lnTo>
                    <a:pt x="3632" y="7970"/>
                  </a:lnTo>
                  <a:lnTo>
                    <a:pt x="3632" y="7970"/>
                  </a:lnTo>
                  <a:lnTo>
                    <a:pt x="3632" y="7970"/>
                  </a:lnTo>
                  <a:cubicBezTo>
                    <a:pt x="3632" y="7969"/>
                    <a:pt x="3632" y="7967"/>
                    <a:pt x="3632" y="7966"/>
                  </a:cubicBezTo>
                  <a:lnTo>
                    <a:pt x="3632" y="7965"/>
                  </a:lnTo>
                  <a:cubicBezTo>
                    <a:pt x="3634" y="7753"/>
                    <a:pt x="3465" y="7581"/>
                    <a:pt x="3253" y="7578"/>
                  </a:cubicBezTo>
                  <a:cubicBezTo>
                    <a:pt x="3252" y="7578"/>
                    <a:pt x="3251" y="7578"/>
                    <a:pt x="3250" y="7578"/>
                  </a:cubicBezTo>
                  <a:cubicBezTo>
                    <a:pt x="3039" y="7578"/>
                    <a:pt x="2868" y="7746"/>
                    <a:pt x="2866" y="7956"/>
                  </a:cubicBezTo>
                  <a:lnTo>
                    <a:pt x="2866" y="7971"/>
                  </a:lnTo>
                  <a:cubicBezTo>
                    <a:pt x="2866" y="8040"/>
                    <a:pt x="2861" y="8119"/>
                    <a:pt x="2854" y="8202"/>
                  </a:cubicBezTo>
                  <a:lnTo>
                    <a:pt x="2854" y="8202"/>
                  </a:lnTo>
                  <a:cubicBezTo>
                    <a:pt x="2809" y="8643"/>
                    <a:pt x="2648" y="9108"/>
                    <a:pt x="2447" y="9520"/>
                  </a:cubicBezTo>
                  <a:cubicBezTo>
                    <a:pt x="2260" y="9905"/>
                    <a:pt x="2025" y="10270"/>
                    <a:pt x="1757" y="10551"/>
                  </a:cubicBezTo>
                  <a:lnTo>
                    <a:pt x="1757" y="10551"/>
                  </a:lnTo>
                  <a:cubicBezTo>
                    <a:pt x="1314" y="10118"/>
                    <a:pt x="1047" y="9497"/>
                    <a:pt x="895" y="8881"/>
                  </a:cubicBezTo>
                  <a:cubicBezTo>
                    <a:pt x="715" y="8159"/>
                    <a:pt x="660" y="7425"/>
                    <a:pt x="662" y="6733"/>
                  </a:cubicBezTo>
                  <a:cubicBezTo>
                    <a:pt x="667" y="5344"/>
                    <a:pt x="880" y="4110"/>
                    <a:pt x="1115" y="3107"/>
                  </a:cubicBezTo>
                  <a:cubicBezTo>
                    <a:pt x="1353" y="2102"/>
                    <a:pt x="1642" y="1328"/>
                    <a:pt x="1867" y="811"/>
                  </a:cubicBezTo>
                  <a:cubicBezTo>
                    <a:pt x="2095" y="294"/>
                    <a:pt x="2264" y="34"/>
                    <a:pt x="2225" y="3"/>
                  </a:cubicBezTo>
                  <a:cubicBezTo>
                    <a:pt x="2223" y="1"/>
                    <a:pt x="2221" y="1"/>
                    <a:pt x="2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 rot="-538728">
              <a:off x="6116828" y="1420062"/>
              <a:ext cx="33734" cy="29046"/>
            </a:xfrm>
            <a:custGeom>
              <a:avLst/>
              <a:gdLst/>
              <a:ahLst/>
              <a:cxnLst/>
              <a:rect l="l" t="t" r="r" b="b"/>
              <a:pathLst>
                <a:path w="1862" h="1603" extrusionOk="0">
                  <a:moveTo>
                    <a:pt x="265" y="1"/>
                  </a:moveTo>
                  <a:cubicBezTo>
                    <a:pt x="213" y="1"/>
                    <a:pt x="170" y="15"/>
                    <a:pt x="141" y="47"/>
                  </a:cubicBezTo>
                  <a:cubicBezTo>
                    <a:pt x="1" y="197"/>
                    <a:pt x="192" y="664"/>
                    <a:pt x="654" y="1124"/>
                  </a:cubicBezTo>
                  <a:cubicBezTo>
                    <a:pt x="890" y="1351"/>
                    <a:pt x="1161" y="1513"/>
                    <a:pt x="1388" y="1573"/>
                  </a:cubicBezTo>
                  <a:cubicBezTo>
                    <a:pt x="1463" y="1593"/>
                    <a:pt x="1531" y="1602"/>
                    <a:pt x="1590" y="1602"/>
                  </a:cubicBezTo>
                  <a:cubicBezTo>
                    <a:pt x="1709" y="1602"/>
                    <a:pt x="1791" y="1565"/>
                    <a:pt x="1819" y="1502"/>
                  </a:cubicBezTo>
                  <a:cubicBezTo>
                    <a:pt x="1861" y="1403"/>
                    <a:pt x="1793" y="1271"/>
                    <a:pt x="1678" y="1115"/>
                  </a:cubicBezTo>
                  <a:cubicBezTo>
                    <a:pt x="1560" y="960"/>
                    <a:pt x="1394" y="773"/>
                    <a:pt x="1185" y="571"/>
                  </a:cubicBezTo>
                  <a:cubicBezTo>
                    <a:pt x="854" y="242"/>
                    <a:pt x="478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 rot="-538728">
              <a:off x="6068085" y="1367860"/>
              <a:ext cx="23045" cy="27197"/>
            </a:xfrm>
            <a:custGeom>
              <a:avLst/>
              <a:gdLst/>
              <a:ahLst/>
              <a:cxnLst/>
              <a:rect l="l" t="t" r="r" b="b"/>
              <a:pathLst>
                <a:path w="1272" h="1501" extrusionOk="0">
                  <a:moveTo>
                    <a:pt x="200" y="0"/>
                  </a:moveTo>
                  <a:cubicBezTo>
                    <a:pt x="101" y="0"/>
                    <a:pt x="0" y="135"/>
                    <a:pt x="4" y="342"/>
                  </a:cubicBezTo>
                  <a:cubicBezTo>
                    <a:pt x="5" y="550"/>
                    <a:pt x="99" y="798"/>
                    <a:pt x="252" y="1005"/>
                  </a:cubicBezTo>
                  <a:cubicBezTo>
                    <a:pt x="490" y="1329"/>
                    <a:pt x="776" y="1501"/>
                    <a:pt x="967" y="1501"/>
                  </a:cubicBezTo>
                  <a:cubicBezTo>
                    <a:pt x="1023" y="1501"/>
                    <a:pt x="1071" y="1486"/>
                    <a:pt x="1107" y="1457"/>
                  </a:cubicBezTo>
                  <a:cubicBezTo>
                    <a:pt x="1271" y="1320"/>
                    <a:pt x="1134" y="912"/>
                    <a:pt x="875" y="555"/>
                  </a:cubicBezTo>
                  <a:cubicBezTo>
                    <a:pt x="744" y="377"/>
                    <a:pt x="621" y="244"/>
                    <a:pt x="514" y="156"/>
                  </a:cubicBezTo>
                  <a:cubicBezTo>
                    <a:pt x="409" y="74"/>
                    <a:pt x="318" y="11"/>
                    <a:pt x="212" y="1"/>
                  </a:cubicBezTo>
                  <a:cubicBezTo>
                    <a:pt x="208" y="0"/>
                    <a:pt x="204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 rot="-538728">
              <a:off x="6326347" y="1400136"/>
              <a:ext cx="46035" cy="27487"/>
            </a:xfrm>
            <a:custGeom>
              <a:avLst/>
              <a:gdLst/>
              <a:ahLst/>
              <a:cxnLst/>
              <a:rect l="l" t="t" r="r" b="b"/>
              <a:pathLst>
                <a:path w="2541" h="1517" extrusionOk="0">
                  <a:moveTo>
                    <a:pt x="2264" y="1"/>
                  </a:moveTo>
                  <a:cubicBezTo>
                    <a:pt x="2022" y="1"/>
                    <a:pt x="1569" y="208"/>
                    <a:pt x="1098" y="490"/>
                  </a:cubicBezTo>
                  <a:cubicBezTo>
                    <a:pt x="491" y="855"/>
                    <a:pt x="1" y="1196"/>
                    <a:pt x="67" y="1400"/>
                  </a:cubicBezTo>
                  <a:cubicBezTo>
                    <a:pt x="90" y="1475"/>
                    <a:pt x="201" y="1516"/>
                    <a:pt x="367" y="1516"/>
                  </a:cubicBezTo>
                  <a:cubicBezTo>
                    <a:pt x="640" y="1516"/>
                    <a:pt x="1063" y="1404"/>
                    <a:pt x="1488" y="1149"/>
                  </a:cubicBezTo>
                  <a:cubicBezTo>
                    <a:pt x="2163" y="744"/>
                    <a:pt x="2540" y="223"/>
                    <a:pt x="2417" y="58"/>
                  </a:cubicBezTo>
                  <a:cubicBezTo>
                    <a:pt x="2388" y="19"/>
                    <a:pt x="2335" y="1"/>
                    <a:pt x="2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 rot="-538728">
              <a:off x="6379524" y="1345980"/>
              <a:ext cx="27719" cy="24371"/>
            </a:xfrm>
            <a:custGeom>
              <a:avLst/>
              <a:gdLst/>
              <a:ahLst/>
              <a:cxnLst/>
              <a:rect l="l" t="t" r="r" b="b"/>
              <a:pathLst>
                <a:path w="1530" h="1345" extrusionOk="0">
                  <a:moveTo>
                    <a:pt x="1221" y="1"/>
                  </a:moveTo>
                  <a:cubicBezTo>
                    <a:pt x="1030" y="1"/>
                    <a:pt x="747" y="150"/>
                    <a:pt x="495" y="402"/>
                  </a:cubicBezTo>
                  <a:cubicBezTo>
                    <a:pt x="156" y="741"/>
                    <a:pt x="1" y="1138"/>
                    <a:pt x="151" y="1287"/>
                  </a:cubicBezTo>
                  <a:cubicBezTo>
                    <a:pt x="189" y="1326"/>
                    <a:pt x="245" y="1344"/>
                    <a:pt x="311" y="1344"/>
                  </a:cubicBezTo>
                  <a:cubicBezTo>
                    <a:pt x="501" y="1344"/>
                    <a:pt x="784" y="1194"/>
                    <a:pt x="1037" y="943"/>
                  </a:cubicBezTo>
                  <a:cubicBezTo>
                    <a:pt x="1375" y="604"/>
                    <a:pt x="1530" y="206"/>
                    <a:pt x="1381" y="58"/>
                  </a:cubicBezTo>
                  <a:cubicBezTo>
                    <a:pt x="1342" y="19"/>
                    <a:pt x="1287" y="1"/>
                    <a:pt x="1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 rot="-538728">
              <a:off x="6026179" y="1626511"/>
              <a:ext cx="22320" cy="32959"/>
            </a:xfrm>
            <a:custGeom>
              <a:avLst/>
              <a:gdLst/>
              <a:ahLst/>
              <a:cxnLst/>
              <a:rect l="l" t="t" r="r" b="b"/>
              <a:pathLst>
                <a:path w="1232" h="1819" extrusionOk="0">
                  <a:moveTo>
                    <a:pt x="951" y="0"/>
                  </a:moveTo>
                  <a:cubicBezTo>
                    <a:pt x="751" y="0"/>
                    <a:pt x="418" y="244"/>
                    <a:pt x="185" y="700"/>
                  </a:cubicBezTo>
                  <a:cubicBezTo>
                    <a:pt x="49" y="973"/>
                    <a:pt x="0" y="1270"/>
                    <a:pt x="35" y="1483"/>
                  </a:cubicBezTo>
                  <a:cubicBezTo>
                    <a:pt x="67" y="1699"/>
                    <a:pt x="169" y="1819"/>
                    <a:pt x="273" y="1819"/>
                  </a:cubicBezTo>
                  <a:cubicBezTo>
                    <a:pt x="381" y="1819"/>
                    <a:pt x="475" y="1716"/>
                    <a:pt x="568" y="1579"/>
                  </a:cubicBezTo>
                  <a:cubicBezTo>
                    <a:pt x="662" y="1437"/>
                    <a:pt x="764" y="1256"/>
                    <a:pt x="870" y="1040"/>
                  </a:cubicBezTo>
                  <a:cubicBezTo>
                    <a:pt x="1090" y="608"/>
                    <a:pt x="1232" y="156"/>
                    <a:pt x="1055" y="30"/>
                  </a:cubicBezTo>
                  <a:cubicBezTo>
                    <a:pt x="1027" y="10"/>
                    <a:pt x="992" y="0"/>
                    <a:pt x="9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 rot="-538728">
              <a:off x="5986986" y="1616020"/>
              <a:ext cx="23643" cy="39537"/>
            </a:xfrm>
            <a:custGeom>
              <a:avLst/>
              <a:gdLst/>
              <a:ahLst/>
              <a:cxnLst/>
              <a:rect l="l" t="t" r="r" b="b"/>
              <a:pathLst>
                <a:path w="1305" h="2182" extrusionOk="0">
                  <a:moveTo>
                    <a:pt x="1122" y="0"/>
                  </a:moveTo>
                  <a:cubicBezTo>
                    <a:pt x="1035" y="0"/>
                    <a:pt x="914" y="49"/>
                    <a:pt x="783" y="153"/>
                  </a:cubicBezTo>
                  <a:cubicBezTo>
                    <a:pt x="582" y="310"/>
                    <a:pt x="385" y="595"/>
                    <a:pt x="252" y="913"/>
                  </a:cubicBezTo>
                  <a:cubicBezTo>
                    <a:pt x="117" y="1232"/>
                    <a:pt x="53" y="1517"/>
                    <a:pt x="26" y="1735"/>
                  </a:cubicBezTo>
                  <a:cubicBezTo>
                    <a:pt x="1" y="1953"/>
                    <a:pt x="18" y="2112"/>
                    <a:pt x="111" y="2165"/>
                  </a:cubicBezTo>
                  <a:cubicBezTo>
                    <a:pt x="130" y="2176"/>
                    <a:pt x="152" y="2182"/>
                    <a:pt x="176" y="2182"/>
                  </a:cubicBezTo>
                  <a:cubicBezTo>
                    <a:pt x="267" y="2182"/>
                    <a:pt x="389" y="2106"/>
                    <a:pt x="518" y="1964"/>
                  </a:cubicBezTo>
                  <a:cubicBezTo>
                    <a:pt x="676" y="1787"/>
                    <a:pt x="832" y="1509"/>
                    <a:pt x="956" y="1213"/>
                  </a:cubicBezTo>
                  <a:cubicBezTo>
                    <a:pt x="1080" y="917"/>
                    <a:pt x="1166" y="664"/>
                    <a:pt x="1223" y="467"/>
                  </a:cubicBezTo>
                  <a:cubicBezTo>
                    <a:pt x="1277" y="271"/>
                    <a:pt x="1304" y="118"/>
                    <a:pt x="1230" y="40"/>
                  </a:cubicBezTo>
                  <a:cubicBezTo>
                    <a:pt x="1206" y="14"/>
                    <a:pt x="1169" y="0"/>
                    <a:pt x="112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 rot="-538728">
              <a:off x="6044684" y="1552798"/>
              <a:ext cx="26614" cy="25603"/>
            </a:xfrm>
            <a:custGeom>
              <a:avLst/>
              <a:gdLst/>
              <a:ahLst/>
              <a:cxnLst/>
              <a:rect l="l" t="t" r="r" b="b"/>
              <a:pathLst>
                <a:path w="1469" h="1413" extrusionOk="0">
                  <a:moveTo>
                    <a:pt x="1218" y="1"/>
                  </a:moveTo>
                  <a:cubicBezTo>
                    <a:pt x="1159" y="1"/>
                    <a:pt x="1092" y="13"/>
                    <a:pt x="1019" y="35"/>
                  </a:cubicBezTo>
                  <a:cubicBezTo>
                    <a:pt x="852" y="87"/>
                    <a:pt x="643" y="191"/>
                    <a:pt x="436" y="379"/>
                  </a:cubicBezTo>
                  <a:cubicBezTo>
                    <a:pt x="228" y="564"/>
                    <a:pt x="76" y="813"/>
                    <a:pt x="40" y="1024"/>
                  </a:cubicBezTo>
                  <a:cubicBezTo>
                    <a:pt x="0" y="1236"/>
                    <a:pt x="67" y="1378"/>
                    <a:pt x="165" y="1405"/>
                  </a:cubicBezTo>
                  <a:cubicBezTo>
                    <a:pt x="184" y="1410"/>
                    <a:pt x="202" y="1413"/>
                    <a:pt x="222" y="1413"/>
                  </a:cubicBezTo>
                  <a:cubicBezTo>
                    <a:pt x="310" y="1413"/>
                    <a:pt x="407" y="1358"/>
                    <a:pt x="508" y="1294"/>
                  </a:cubicBezTo>
                  <a:cubicBezTo>
                    <a:pt x="634" y="1212"/>
                    <a:pt x="780" y="1102"/>
                    <a:pt x="952" y="947"/>
                  </a:cubicBezTo>
                  <a:cubicBezTo>
                    <a:pt x="1122" y="791"/>
                    <a:pt x="1280" y="614"/>
                    <a:pt x="1367" y="449"/>
                  </a:cubicBezTo>
                  <a:cubicBezTo>
                    <a:pt x="1455" y="285"/>
                    <a:pt x="1469" y="138"/>
                    <a:pt x="1396" y="63"/>
                  </a:cubicBezTo>
                  <a:cubicBezTo>
                    <a:pt x="1354" y="20"/>
                    <a:pt x="1293" y="1"/>
                    <a:pt x="1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 rot="-538728">
              <a:off x="6017850" y="1538573"/>
              <a:ext cx="27955" cy="26110"/>
            </a:xfrm>
            <a:custGeom>
              <a:avLst/>
              <a:gdLst/>
              <a:ahLst/>
              <a:cxnLst/>
              <a:rect l="l" t="t" r="r" b="b"/>
              <a:pathLst>
                <a:path w="1543" h="1441" extrusionOk="0">
                  <a:moveTo>
                    <a:pt x="1240" y="0"/>
                  </a:moveTo>
                  <a:cubicBezTo>
                    <a:pt x="1043" y="0"/>
                    <a:pt x="740" y="166"/>
                    <a:pt x="479" y="453"/>
                  </a:cubicBezTo>
                  <a:cubicBezTo>
                    <a:pt x="129" y="834"/>
                    <a:pt x="1" y="1268"/>
                    <a:pt x="165" y="1400"/>
                  </a:cubicBezTo>
                  <a:cubicBezTo>
                    <a:pt x="200" y="1428"/>
                    <a:pt x="245" y="1441"/>
                    <a:pt x="297" y="1441"/>
                  </a:cubicBezTo>
                  <a:cubicBezTo>
                    <a:pt x="490" y="1441"/>
                    <a:pt x="784" y="1255"/>
                    <a:pt x="1045" y="970"/>
                  </a:cubicBezTo>
                  <a:cubicBezTo>
                    <a:pt x="1373" y="607"/>
                    <a:pt x="1542" y="212"/>
                    <a:pt x="1397" y="58"/>
                  </a:cubicBezTo>
                  <a:cubicBezTo>
                    <a:pt x="1361" y="19"/>
                    <a:pt x="1307" y="0"/>
                    <a:pt x="124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 rot="-538728">
              <a:off x="6011254" y="1594268"/>
              <a:ext cx="20798" cy="24751"/>
            </a:xfrm>
            <a:custGeom>
              <a:avLst/>
              <a:gdLst/>
              <a:ahLst/>
              <a:cxnLst/>
              <a:rect l="l" t="t" r="r" b="b"/>
              <a:pathLst>
                <a:path w="1148" h="1366" extrusionOk="0">
                  <a:moveTo>
                    <a:pt x="875" y="1"/>
                  </a:moveTo>
                  <a:cubicBezTo>
                    <a:pt x="839" y="1"/>
                    <a:pt x="800" y="5"/>
                    <a:pt x="758" y="15"/>
                  </a:cubicBezTo>
                  <a:cubicBezTo>
                    <a:pt x="572" y="57"/>
                    <a:pt x="351" y="232"/>
                    <a:pt x="232" y="464"/>
                  </a:cubicBezTo>
                  <a:cubicBezTo>
                    <a:pt x="1" y="935"/>
                    <a:pt x="130" y="1313"/>
                    <a:pt x="325" y="1360"/>
                  </a:cubicBezTo>
                  <a:cubicBezTo>
                    <a:pt x="341" y="1364"/>
                    <a:pt x="357" y="1366"/>
                    <a:pt x="373" y="1366"/>
                  </a:cubicBezTo>
                  <a:cubicBezTo>
                    <a:pt x="570" y="1366"/>
                    <a:pt x="775" y="1083"/>
                    <a:pt x="911" y="822"/>
                  </a:cubicBezTo>
                  <a:cubicBezTo>
                    <a:pt x="986" y="680"/>
                    <a:pt x="1030" y="570"/>
                    <a:pt x="1072" y="456"/>
                  </a:cubicBezTo>
                  <a:cubicBezTo>
                    <a:pt x="1109" y="346"/>
                    <a:pt x="1148" y="229"/>
                    <a:pt x="1109" y="129"/>
                  </a:cubicBezTo>
                  <a:cubicBezTo>
                    <a:pt x="1081" y="54"/>
                    <a:pt x="998" y="1"/>
                    <a:pt x="87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-538728">
              <a:off x="6526106" y="1541777"/>
              <a:ext cx="23009" cy="45027"/>
            </a:xfrm>
            <a:custGeom>
              <a:avLst/>
              <a:gdLst/>
              <a:ahLst/>
              <a:cxnLst/>
              <a:rect l="l" t="t" r="r" b="b"/>
              <a:pathLst>
                <a:path w="1270" h="2485" extrusionOk="0">
                  <a:moveTo>
                    <a:pt x="238" y="1"/>
                  </a:moveTo>
                  <a:cubicBezTo>
                    <a:pt x="224" y="1"/>
                    <a:pt x="211" y="3"/>
                    <a:pt x="198" y="8"/>
                  </a:cubicBezTo>
                  <a:cubicBezTo>
                    <a:pt x="4" y="77"/>
                    <a:pt x="0" y="668"/>
                    <a:pt x="222" y="1380"/>
                  </a:cubicBezTo>
                  <a:cubicBezTo>
                    <a:pt x="337" y="1733"/>
                    <a:pt x="503" y="2044"/>
                    <a:pt x="673" y="2241"/>
                  </a:cubicBezTo>
                  <a:cubicBezTo>
                    <a:pt x="807" y="2400"/>
                    <a:pt x="939" y="2484"/>
                    <a:pt x="1032" y="2484"/>
                  </a:cubicBezTo>
                  <a:cubicBezTo>
                    <a:pt x="1055" y="2484"/>
                    <a:pt x="1075" y="2479"/>
                    <a:pt x="1093" y="2468"/>
                  </a:cubicBezTo>
                  <a:cubicBezTo>
                    <a:pt x="1269" y="2353"/>
                    <a:pt x="1155" y="1812"/>
                    <a:pt x="950" y="1143"/>
                  </a:cubicBezTo>
                  <a:cubicBezTo>
                    <a:pt x="754" y="512"/>
                    <a:pt x="443" y="1"/>
                    <a:pt x="23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 rot="-538728">
              <a:off x="6552134" y="1535343"/>
              <a:ext cx="21197" cy="41059"/>
            </a:xfrm>
            <a:custGeom>
              <a:avLst/>
              <a:gdLst/>
              <a:ahLst/>
              <a:cxnLst/>
              <a:rect l="l" t="t" r="r" b="b"/>
              <a:pathLst>
                <a:path w="1170" h="2266" extrusionOk="0">
                  <a:moveTo>
                    <a:pt x="251" y="1"/>
                  </a:moveTo>
                  <a:cubicBezTo>
                    <a:pt x="216" y="1"/>
                    <a:pt x="185" y="10"/>
                    <a:pt x="162" y="29"/>
                  </a:cubicBezTo>
                  <a:cubicBezTo>
                    <a:pt x="0" y="173"/>
                    <a:pt x="178" y="638"/>
                    <a:pt x="332" y="1193"/>
                  </a:cubicBezTo>
                  <a:cubicBezTo>
                    <a:pt x="497" y="1746"/>
                    <a:pt x="618" y="2245"/>
                    <a:pt x="833" y="2266"/>
                  </a:cubicBezTo>
                  <a:cubicBezTo>
                    <a:pt x="835" y="2266"/>
                    <a:pt x="838" y="2266"/>
                    <a:pt x="840" y="2266"/>
                  </a:cubicBezTo>
                  <a:cubicBezTo>
                    <a:pt x="942" y="2266"/>
                    <a:pt x="1045" y="2135"/>
                    <a:pt x="1105" y="1904"/>
                  </a:cubicBezTo>
                  <a:cubicBezTo>
                    <a:pt x="1165" y="1671"/>
                    <a:pt x="1170" y="1332"/>
                    <a:pt x="1067" y="979"/>
                  </a:cubicBezTo>
                  <a:cubicBezTo>
                    <a:pt x="965" y="625"/>
                    <a:pt x="774" y="338"/>
                    <a:pt x="592" y="174"/>
                  </a:cubicBezTo>
                  <a:cubicBezTo>
                    <a:pt x="461" y="5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rot="-538728">
              <a:off x="6580074" y="1516263"/>
              <a:ext cx="22556" cy="39211"/>
            </a:xfrm>
            <a:custGeom>
              <a:avLst/>
              <a:gdLst/>
              <a:ahLst/>
              <a:cxnLst/>
              <a:rect l="l" t="t" r="r" b="b"/>
              <a:pathLst>
                <a:path w="1245" h="2164" extrusionOk="0">
                  <a:moveTo>
                    <a:pt x="253" y="0"/>
                  </a:moveTo>
                  <a:cubicBezTo>
                    <a:pt x="207" y="0"/>
                    <a:pt x="170" y="13"/>
                    <a:pt x="144" y="39"/>
                  </a:cubicBezTo>
                  <a:cubicBezTo>
                    <a:pt x="0" y="197"/>
                    <a:pt x="201" y="629"/>
                    <a:pt x="385" y="1156"/>
                  </a:cubicBezTo>
                  <a:cubicBezTo>
                    <a:pt x="586" y="1679"/>
                    <a:pt x="715" y="2140"/>
                    <a:pt x="927" y="2164"/>
                  </a:cubicBezTo>
                  <a:cubicBezTo>
                    <a:pt x="930" y="2164"/>
                    <a:pt x="934" y="2164"/>
                    <a:pt x="937" y="2164"/>
                  </a:cubicBezTo>
                  <a:cubicBezTo>
                    <a:pt x="1036" y="2164"/>
                    <a:pt x="1141" y="2032"/>
                    <a:pt x="1192" y="1803"/>
                  </a:cubicBezTo>
                  <a:cubicBezTo>
                    <a:pt x="1245" y="1567"/>
                    <a:pt x="1229" y="1231"/>
                    <a:pt x="1105" y="892"/>
                  </a:cubicBezTo>
                  <a:cubicBezTo>
                    <a:pt x="979" y="555"/>
                    <a:pt x="773" y="286"/>
                    <a:pt x="580" y="141"/>
                  </a:cubicBezTo>
                  <a:cubicBezTo>
                    <a:pt x="454" y="46"/>
                    <a:pt x="338" y="0"/>
                    <a:pt x="25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rot="-538728">
              <a:off x="6489195" y="1553703"/>
              <a:ext cx="34495" cy="38105"/>
            </a:xfrm>
            <a:custGeom>
              <a:avLst/>
              <a:gdLst/>
              <a:ahLst/>
              <a:cxnLst/>
              <a:rect l="l" t="t" r="r" b="b"/>
              <a:pathLst>
                <a:path w="1904" h="2103" extrusionOk="0">
                  <a:moveTo>
                    <a:pt x="212" y="1"/>
                  </a:moveTo>
                  <a:cubicBezTo>
                    <a:pt x="131" y="1"/>
                    <a:pt x="73" y="26"/>
                    <a:pt x="50" y="70"/>
                  </a:cubicBezTo>
                  <a:cubicBezTo>
                    <a:pt x="0" y="167"/>
                    <a:pt x="73" y="310"/>
                    <a:pt x="188" y="501"/>
                  </a:cubicBezTo>
                  <a:cubicBezTo>
                    <a:pt x="306" y="692"/>
                    <a:pt x="477" y="942"/>
                    <a:pt x="687" y="1218"/>
                  </a:cubicBezTo>
                  <a:cubicBezTo>
                    <a:pt x="1058" y="1710"/>
                    <a:pt x="1448" y="2103"/>
                    <a:pt x="1658" y="2103"/>
                  </a:cubicBezTo>
                  <a:cubicBezTo>
                    <a:pt x="1684" y="2103"/>
                    <a:pt x="1707" y="2097"/>
                    <a:pt x="1728" y="2084"/>
                  </a:cubicBezTo>
                  <a:cubicBezTo>
                    <a:pt x="1904" y="1977"/>
                    <a:pt x="1760" y="1371"/>
                    <a:pt x="1298" y="754"/>
                  </a:cubicBezTo>
                  <a:cubicBezTo>
                    <a:pt x="1064" y="448"/>
                    <a:pt x="789" y="209"/>
                    <a:pt x="540" y="91"/>
                  </a:cubicBezTo>
                  <a:cubicBezTo>
                    <a:pt x="413" y="29"/>
                    <a:pt x="299" y="1"/>
                    <a:pt x="21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rot="-538728">
              <a:off x="6479870" y="1498834"/>
              <a:ext cx="30418" cy="32216"/>
            </a:xfrm>
            <a:custGeom>
              <a:avLst/>
              <a:gdLst/>
              <a:ahLst/>
              <a:cxnLst/>
              <a:rect l="l" t="t" r="r" b="b"/>
              <a:pathLst>
                <a:path w="1679" h="1778" extrusionOk="0">
                  <a:moveTo>
                    <a:pt x="260" y="1"/>
                  </a:moveTo>
                  <a:cubicBezTo>
                    <a:pt x="226" y="1"/>
                    <a:pt x="196" y="9"/>
                    <a:pt x="171" y="26"/>
                  </a:cubicBezTo>
                  <a:cubicBezTo>
                    <a:pt x="0" y="141"/>
                    <a:pt x="123" y="660"/>
                    <a:pt x="527" y="1171"/>
                  </a:cubicBezTo>
                  <a:cubicBezTo>
                    <a:pt x="729" y="1423"/>
                    <a:pt x="970" y="1619"/>
                    <a:pt x="1186" y="1712"/>
                  </a:cubicBezTo>
                  <a:cubicBezTo>
                    <a:pt x="1287" y="1757"/>
                    <a:pt x="1378" y="1778"/>
                    <a:pt x="1452" y="1778"/>
                  </a:cubicBezTo>
                  <a:cubicBezTo>
                    <a:pt x="1536" y="1778"/>
                    <a:pt x="1598" y="1751"/>
                    <a:pt x="1626" y="1703"/>
                  </a:cubicBezTo>
                  <a:cubicBezTo>
                    <a:pt x="1679" y="1611"/>
                    <a:pt x="1631" y="1474"/>
                    <a:pt x="1541" y="1303"/>
                  </a:cubicBezTo>
                  <a:cubicBezTo>
                    <a:pt x="1450" y="1133"/>
                    <a:pt x="1307" y="919"/>
                    <a:pt x="1124" y="691"/>
                  </a:cubicBezTo>
                  <a:cubicBezTo>
                    <a:pt x="812" y="299"/>
                    <a:pt x="465" y="1"/>
                    <a:pt x="260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rot="-538728">
              <a:off x="6515466" y="1479468"/>
              <a:ext cx="28824" cy="35206"/>
            </a:xfrm>
            <a:custGeom>
              <a:avLst/>
              <a:gdLst/>
              <a:ahLst/>
              <a:cxnLst/>
              <a:rect l="l" t="t" r="r" b="b"/>
              <a:pathLst>
                <a:path w="1591" h="1943" extrusionOk="0">
                  <a:moveTo>
                    <a:pt x="206" y="1"/>
                  </a:moveTo>
                  <a:cubicBezTo>
                    <a:pt x="204" y="1"/>
                    <a:pt x="203" y="1"/>
                    <a:pt x="201" y="1"/>
                  </a:cubicBezTo>
                  <a:cubicBezTo>
                    <a:pt x="98" y="1"/>
                    <a:pt x="0" y="159"/>
                    <a:pt x="18" y="418"/>
                  </a:cubicBezTo>
                  <a:cubicBezTo>
                    <a:pt x="29" y="675"/>
                    <a:pt x="159" y="988"/>
                    <a:pt x="365" y="1265"/>
                  </a:cubicBezTo>
                  <a:cubicBezTo>
                    <a:pt x="705" y="1707"/>
                    <a:pt x="1096" y="1942"/>
                    <a:pt x="1311" y="1942"/>
                  </a:cubicBezTo>
                  <a:cubicBezTo>
                    <a:pt x="1362" y="1942"/>
                    <a:pt x="1403" y="1929"/>
                    <a:pt x="1432" y="1902"/>
                  </a:cubicBezTo>
                  <a:cubicBezTo>
                    <a:pt x="1590" y="1752"/>
                    <a:pt x="1333" y="1271"/>
                    <a:pt x="979" y="807"/>
                  </a:cubicBezTo>
                  <a:cubicBezTo>
                    <a:pt x="805" y="573"/>
                    <a:pt x="648" y="380"/>
                    <a:pt x="528" y="240"/>
                  </a:cubicBezTo>
                  <a:cubicBezTo>
                    <a:pt x="408" y="104"/>
                    <a:pt x="313" y="1"/>
                    <a:pt x="206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rot="-538728">
              <a:off x="6538268" y="1444851"/>
              <a:ext cx="29821" cy="37036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181" y="1"/>
                  </a:moveTo>
                  <a:cubicBezTo>
                    <a:pt x="161" y="1"/>
                    <a:pt x="141" y="4"/>
                    <a:pt x="123" y="9"/>
                  </a:cubicBezTo>
                  <a:cubicBezTo>
                    <a:pt x="20" y="42"/>
                    <a:pt x="0" y="237"/>
                    <a:pt x="66" y="462"/>
                  </a:cubicBezTo>
                  <a:cubicBezTo>
                    <a:pt x="129" y="693"/>
                    <a:pt x="267" y="971"/>
                    <a:pt x="459" y="1248"/>
                  </a:cubicBezTo>
                  <a:cubicBezTo>
                    <a:pt x="797" y="1727"/>
                    <a:pt x="1175" y="2044"/>
                    <a:pt x="1384" y="2044"/>
                  </a:cubicBezTo>
                  <a:cubicBezTo>
                    <a:pt x="1415" y="2044"/>
                    <a:pt x="1443" y="2036"/>
                    <a:pt x="1465" y="2022"/>
                  </a:cubicBezTo>
                  <a:cubicBezTo>
                    <a:pt x="1646" y="1906"/>
                    <a:pt x="1470" y="1352"/>
                    <a:pt x="1087" y="810"/>
                  </a:cubicBezTo>
                  <a:cubicBezTo>
                    <a:pt x="897" y="538"/>
                    <a:pt x="695" y="316"/>
                    <a:pt x="524" y="175"/>
                  </a:cubicBezTo>
                  <a:cubicBezTo>
                    <a:pt x="382" y="58"/>
                    <a:pt x="271" y="1"/>
                    <a:pt x="1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rot="-538728">
              <a:off x="6217279" y="1112949"/>
              <a:ext cx="37466" cy="24425"/>
            </a:xfrm>
            <a:custGeom>
              <a:avLst/>
              <a:gdLst/>
              <a:ahLst/>
              <a:cxnLst/>
              <a:rect l="l" t="t" r="r" b="b"/>
              <a:pathLst>
                <a:path w="2068" h="1348" extrusionOk="0">
                  <a:moveTo>
                    <a:pt x="1870" y="0"/>
                  </a:moveTo>
                  <a:cubicBezTo>
                    <a:pt x="1785" y="0"/>
                    <a:pt x="1679" y="43"/>
                    <a:pt x="1555" y="96"/>
                  </a:cubicBezTo>
                  <a:cubicBezTo>
                    <a:pt x="1389" y="173"/>
                    <a:pt x="1173" y="274"/>
                    <a:pt x="911" y="409"/>
                  </a:cubicBezTo>
                  <a:cubicBezTo>
                    <a:pt x="651" y="542"/>
                    <a:pt x="401" y="694"/>
                    <a:pt x="236" y="850"/>
                  </a:cubicBezTo>
                  <a:cubicBezTo>
                    <a:pt x="71" y="1006"/>
                    <a:pt x="0" y="1160"/>
                    <a:pt x="55" y="1249"/>
                  </a:cubicBezTo>
                  <a:cubicBezTo>
                    <a:pt x="97" y="1319"/>
                    <a:pt x="193" y="1348"/>
                    <a:pt x="329" y="1348"/>
                  </a:cubicBezTo>
                  <a:cubicBezTo>
                    <a:pt x="372" y="1348"/>
                    <a:pt x="420" y="1345"/>
                    <a:pt x="471" y="1339"/>
                  </a:cubicBezTo>
                  <a:cubicBezTo>
                    <a:pt x="680" y="1316"/>
                    <a:pt x="962" y="1244"/>
                    <a:pt x="1266" y="1089"/>
                  </a:cubicBezTo>
                  <a:cubicBezTo>
                    <a:pt x="1569" y="934"/>
                    <a:pt x="1828" y="701"/>
                    <a:pt x="1946" y="473"/>
                  </a:cubicBezTo>
                  <a:cubicBezTo>
                    <a:pt x="2067" y="246"/>
                    <a:pt x="2047" y="67"/>
                    <a:pt x="1957" y="20"/>
                  </a:cubicBezTo>
                  <a:cubicBezTo>
                    <a:pt x="1931" y="6"/>
                    <a:pt x="1902" y="0"/>
                    <a:pt x="18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rot="-538728">
              <a:off x="6192793" y="1102179"/>
              <a:ext cx="18769" cy="28665"/>
            </a:xfrm>
            <a:custGeom>
              <a:avLst/>
              <a:gdLst/>
              <a:ahLst/>
              <a:cxnLst/>
              <a:rect l="l" t="t" r="r" b="b"/>
              <a:pathLst>
                <a:path w="1036" h="1582" extrusionOk="0">
                  <a:moveTo>
                    <a:pt x="817" y="1"/>
                  </a:moveTo>
                  <a:cubicBezTo>
                    <a:pt x="725" y="1"/>
                    <a:pt x="631" y="55"/>
                    <a:pt x="532" y="140"/>
                  </a:cubicBezTo>
                  <a:cubicBezTo>
                    <a:pt x="418" y="239"/>
                    <a:pt x="293" y="390"/>
                    <a:pt x="181" y="602"/>
                  </a:cubicBezTo>
                  <a:cubicBezTo>
                    <a:pt x="71" y="810"/>
                    <a:pt x="1" y="1058"/>
                    <a:pt x="29" y="1277"/>
                  </a:cubicBezTo>
                  <a:cubicBezTo>
                    <a:pt x="41" y="1385"/>
                    <a:pt x="86" y="1481"/>
                    <a:pt x="139" y="1532"/>
                  </a:cubicBezTo>
                  <a:cubicBezTo>
                    <a:pt x="180" y="1567"/>
                    <a:pt x="217" y="1581"/>
                    <a:pt x="252" y="1581"/>
                  </a:cubicBezTo>
                  <a:cubicBezTo>
                    <a:pt x="270" y="1581"/>
                    <a:pt x="287" y="1578"/>
                    <a:pt x="303" y="1572"/>
                  </a:cubicBezTo>
                  <a:cubicBezTo>
                    <a:pt x="400" y="1522"/>
                    <a:pt x="470" y="1455"/>
                    <a:pt x="559" y="1379"/>
                  </a:cubicBezTo>
                  <a:cubicBezTo>
                    <a:pt x="646" y="1296"/>
                    <a:pt x="754" y="1156"/>
                    <a:pt x="861" y="953"/>
                  </a:cubicBezTo>
                  <a:cubicBezTo>
                    <a:pt x="966" y="752"/>
                    <a:pt x="1036" y="525"/>
                    <a:pt x="1035" y="342"/>
                  </a:cubicBezTo>
                  <a:cubicBezTo>
                    <a:pt x="1035" y="155"/>
                    <a:pt x="964" y="27"/>
                    <a:pt x="863" y="5"/>
                  </a:cubicBezTo>
                  <a:cubicBezTo>
                    <a:pt x="847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538728">
              <a:off x="6138957" y="1111077"/>
              <a:ext cx="30582" cy="23447"/>
            </a:xfrm>
            <a:custGeom>
              <a:avLst/>
              <a:gdLst/>
              <a:ahLst/>
              <a:cxnLst/>
              <a:rect l="l" t="t" r="r" b="b"/>
              <a:pathLst>
                <a:path w="1688" h="1294" extrusionOk="0">
                  <a:moveTo>
                    <a:pt x="302" y="1"/>
                  </a:moveTo>
                  <a:cubicBezTo>
                    <a:pt x="247" y="1"/>
                    <a:pt x="200" y="14"/>
                    <a:pt x="163" y="44"/>
                  </a:cubicBezTo>
                  <a:cubicBezTo>
                    <a:pt x="0" y="172"/>
                    <a:pt x="142" y="635"/>
                    <a:pt x="586" y="990"/>
                  </a:cubicBezTo>
                  <a:cubicBezTo>
                    <a:pt x="805" y="1165"/>
                    <a:pt x="1051" y="1267"/>
                    <a:pt x="1246" y="1289"/>
                  </a:cubicBezTo>
                  <a:cubicBezTo>
                    <a:pt x="1276" y="1292"/>
                    <a:pt x="1306" y="1294"/>
                    <a:pt x="1333" y="1294"/>
                  </a:cubicBezTo>
                  <a:cubicBezTo>
                    <a:pt x="1481" y="1294"/>
                    <a:pt x="1584" y="1244"/>
                    <a:pt x="1617" y="1163"/>
                  </a:cubicBezTo>
                  <a:cubicBezTo>
                    <a:pt x="1687" y="961"/>
                    <a:pt x="1416" y="677"/>
                    <a:pt x="1062" y="389"/>
                  </a:cubicBezTo>
                  <a:cubicBezTo>
                    <a:pt x="783" y="168"/>
                    <a:pt x="494" y="1"/>
                    <a:pt x="3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rot="-538728">
              <a:off x="6156445" y="1069269"/>
              <a:ext cx="14729" cy="27125"/>
            </a:xfrm>
            <a:custGeom>
              <a:avLst/>
              <a:gdLst/>
              <a:ahLst/>
              <a:cxnLst/>
              <a:rect l="l" t="t" r="r" b="b"/>
              <a:pathLst>
                <a:path w="813" h="1497" extrusionOk="0">
                  <a:moveTo>
                    <a:pt x="351" y="1"/>
                  </a:moveTo>
                  <a:cubicBezTo>
                    <a:pt x="339" y="1"/>
                    <a:pt x="327" y="2"/>
                    <a:pt x="315" y="4"/>
                  </a:cubicBezTo>
                  <a:cubicBezTo>
                    <a:pt x="211" y="26"/>
                    <a:pt x="133" y="121"/>
                    <a:pt x="81" y="258"/>
                  </a:cubicBezTo>
                  <a:cubicBezTo>
                    <a:pt x="30" y="395"/>
                    <a:pt x="1" y="577"/>
                    <a:pt x="30" y="804"/>
                  </a:cubicBezTo>
                  <a:cubicBezTo>
                    <a:pt x="58" y="1028"/>
                    <a:pt x="157" y="1253"/>
                    <a:pt x="294" y="1379"/>
                  </a:cubicBezTo>
                  <a:cubicBezTo>
                    <a:pt x="378" y="1460"/>
                    <a:pt x="466" y="1497"/>
                    <a:pt x="539" y="1497"/>
                  </a:cubicBezTo>
                  <a:cubicBezTo>
                    <a:pt x="583" y="1497"/>
                    <a:pt x="621" y="1484"/>
                    <a:pt x="651" y="1460"/>
                  </a:cubicBezTo>
                  <a:cubicBezTo>
                    <a:pt x="735" y="1393"/>
                    <a:pt x="765" y="1279"/>
                    <a:pt x="787" y="1157"/>
                  </a:cubicBezTo>
                  <a:cubicBezTo>
                    <a:pt x="807" y="1036"/>
                    <a:pt x="813" y="891"/>
                    <a:pt x="788" y="701"/>
                  </a:cubicBezTo>
                  <a:cubicBezTo>
                    <a:pt x="763" y="514"/>
                    <a:pt x="705" y="321"/>
                    <a:pt x="617" y="188"/>
                  </a:cubicBezTo>
                  <a:cubicBezTo>
                    <a:pt x="539" y="68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rot="-538728">
              <a:off x="6229914" y="1073271"/>
              <a:ext cx="21451" cy="26980"/>
            </a:xfrm>
            <a:custGeom>
              <a:avLst/>
              <a:gdLst/>
              <a:ahLst/>
              <a:cxnLst/>
              <a:rect l="l" t="t" r="r" b="b"/>
              <a:pathLst>
                <a:path w="1184" h="1489" extrusionOk="0">
                  <a:moveTo>
                    <a:pt x="958" y="0"/>
                  </a:moveTo>
                  <a:cubicBezTo>
                    <a:pt x="878" y="0"/>
                    <a:pt x="787" y="39"/>
                    <a:pt x="693" y="101"/>
                  </a:cubicBezTo>
                  <a:cubicBezTo>
                    <a:pt x="560" y="188"/>
                    <a:pt x="414" y="326"/>
                    <a:pt x="276" y="521"/>
                  </a:cubicBezTo>
                  <a:cubicBezTo>
                    <a:pt x="137" y="716"/>
                    <a:pt x="42" y="937"/>
                    <a:pt x="23" y="1119"/>
                  </a:cubicBezTo>
                  <a:cubicBezTo>
                    <a:pt x="1" y="1301"/>
                    <a:pt x="53" y="1433"/>
                    <a:pt x="149" y="1473"/>
                  </a:cubicBezTo>
                  <a:cubicBezTo>
                    <a:pt x="174" y="1483"/>
                    <a:pt x="200" y="1488"/>
                    <a:pt x="228" y="1488"/>
                  </a:cubicBezTo>
                  <a:cubicBezTo>
                    <a:pt x="309" y="1488"/>
                    <a:pt x="401" y="1446"/>
                    <a:pt x="497" y="1380"/>
                  </a:cubicBezTo>
                  <a:cubicBezTo>
                    <a:pt x="626" y="1290"/>
                    <a:pt x="767" y="1152"/>
                    <a:pt x="901" y="961"/>
                  </a:cubicBezTo>
                  <a:cubicBezTo>
                    <a:pt x="1036" y="772"/>
                    <a:pt x="1133" y="557"/>
                    <a:pt x="1157" y="378"/>
                  </a:cubicBezTo>
                  <a:cubicBezTo>
                    <a:pt x="1183" y="198"/>
                    <a:pt x="1139" y="63"/>
                    <a:pt x="1044" y="18"/>
                  </a:cubicBezTo>
                  <a:cubicBezTo>
                    <a:pt x="1017" y="6"/>
                    <a:pt x="988" y="0"/>
                    <a:pt x="95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rot="-538728">
              <a:off x="6276939" y="1074858"/>
              <a:ext cx="32900" cy="23737"/>
            </a:xfrm>
            <a:custGeom>
              <a:avLst/>
              <a:gdLst/>
              <a:ahLst/>
              <a:cxnLst/>
              <a:rect l="l" t="t" r="r" b="b"/>
              <a:pathLst>
                <a:path w="1816" h="1310" extrusionOk="0">
                  <a:moveTo>
                    <a:pt x="1603" y="0"/>
                  </a:moveTo>
                  <a:cubicBezTo>
                    <a:pt x="1405" y="0"/>
                    <a:pt x="1097" y="185"/>
                    <a:pt x="761" y="402"/>
                  </a:cubicBezTo>
                  <a:cubicBezTo>
                    <a:pt x="349" y="681"/>
                    <a:pt x="0" y="946"/>
                    <a:pt x="50" y="1154"/>
                  </a:cubicBezTo>
                  <a:cubicBezTo>
                    <a:pt x="76" y="1248"/>
                    <a:pt x="200" y="1309"/>
                    <a:pt x="388" y="1309"/>
                  </a:cubicBezTo>
                  <a:cubicBezTo>
                    <a:pt x="403" y="1309"/>
                    <a:pt x="418" y="1309"/>
                    <a:pt x="433" y="1308"/>
                  </a:cubicBezTo>
                  <a:cubicBezTo>
                    <a:pt x="646" y="1300"/>
                    <a:pt x="924" y="1214"/>
                    <a:pt x="1185" y="1040"/>
                  </a:cubicBezTo>
                  <a:cubicBezTo>
                    <a:pt x="1448" y="867"/>
                    <a:pt x="1635" y="642"/>
                    <a:pt x="1724" y="449"/>
                  </a:cubicBezTo>
                  <a:cubicBezTo>
                    <a:pt x="1815" y="257"/>
                    <a:pt x="1810" y="101"/>
                    <a:pt x="1728" y="36"/>
                  </a:cubicBezTo>
                  <a:cubicBezTo>
                    <a:pt x="1694" y="11"/>
                    <a:pt x="1652" y="0"/>
                    <a:pt x="160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rot="-538728">
              <a:off x="6193864" y="1060329"/>
              <a:ext cx="16595" cy="21145"/>
            </a:xfrm>
            <a:custGeom>
              <a:avLst/>
              <a:gdLst/>
              <a:ahLst/>
              <a:cxnLst/>
              <a:rect l="l" t="t" r="r" b="b"/>
              <a:pathLst>
                <a:path w="916" h="1167" extrusionOk="0">
                  <a:moveTo>
                    <a:pt x="601" y="1"/>
                  </a:moveTo>
                  <a:cubicBezTo>
                    <a:pt x="430" y="1"/>
                    <a:pt x="213" y="150"/>
                    <a:pt x="92" y="424"/>
                  </a:cubicBezTo>
                  <a:cubicBezTo>
                    <a:pt x="15" y="602"/>
                    <a:pt x="0" y="796"/>
                    <a:pt x="48" y="942"/>
                  </a:cubicBezTo>
                  <a:cubicBezTo>
                    <a:pt x="91" y="1087"/>
                    <a:pt x="188" y="1167"/>
                    <a:pt x="289" y="1167"/>
                  </a:cubicBezTo>
                  <a:cubicBezTo>
                    <a:pt x="292" y="1167"/>
                    <a:pt x="295" y="1166"/>
                    <a:pt x="299" y="1166"/>
                  </a:cubicBezTo>
                  <a:cubicBezTo>
                    <a:pt x="508" y="1139"/>
                    <a:pt x="677" y="988"/>
                    <a:pt x="795" y="730"/>
                  </a:cubicBezTo>
                  <a:cubicBezTo>
                    <a:pt x="906" y="471"/>
                    <a:pt x="915" y="177"/>
                    <a:pt x="745" y="47"/>
                  </a:cubicBezTo>
                  <a:cubicBezTo>
                    <a:pt x="705" y="16"/>
                    <a:pt x="655" y="1"/>
                    <a:pt x="60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rot="-538728">
              <a:off x="6098304" y="1104636"/>
              <a:ext cx="28715" cy="19478"/>
            </a:xfrm>
            <a:custGeom>
              <a:avLst/>
              <a:gdLst/>
              <a:ahLst/>
              <a:cxnLst/>
              <a:rect l="l" t="t" r="r" b="b"/>
              <a:pathLst>
                <a:path w="1585" h="1075" extrusionOk="0">
                  <a:moveTo>
                    <a:pt x="295" y="0"/>
                  </a:moveTo>
                  <a:cubicBezTo>
                    <a:pt x="199" y="0"/>
                    <a:pt x="120" y="23"/>
                    <a:pt x="70" y="80"/>
                  </a:cubicBezTo>
                  <a:cubicBezTo>
                    <a:pt x="1" y="158"/>
                    <a:pt x="13" y="299"/>
                    <a:pt x="114" y="455"/>
                  </a:cubicBezTo>
                  <a:cubicBezTo>
                    <a:pt x="212" y="609"/>
                    <a:pt x="393" y="766"/>
                    <a:pt x="604" y="880"/>
                  </a:cubicBezTo>
                  <a:cubicBezTo>
                    <a:pt x="853" y="1008"/>
                    <a:pt x="1082" y="1074"/>
                    <a:pt x="1255" y="1074"/>
                  </a:cubicBezTo>
                  <a:cubicBezTo>
                    <a:pt x="1376" y="1074"/>
                    <a:pt x="1469" y="1042"/>
                    <a:pt x="1524" y="975"/>
                  </a:cubicBezTo>
                  <a:cubicBezTo>
                    <a:pt x="1585" y="890"/>
                    <a:pt x="1560" y="752"/>
                    <a:pt x="1456" y="607"/>
                  </a:cubicBezTo>
                  <a:cubicBezTo>
                    <a:pt x="1353" y="462"/>
                    <a:pt x="1172" y="317"/>
                    <a:pt x="969" y="206"/>
                  </a:cubicBezTo>
                  <a:cubicBezTo>
                    <a:pt x="764" y="96"/>
                    <a:pt x="578" y="35"/>
                    <a:pt x="424" y="11"/>
                  </a:cubicBezTo>
                  <a:cubicBezTo>
                    <a:pt x="379" y="4"/>
                    <a:pt x="335" y="0"/>
                    <a:pt x="2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rot="-538728">
              <a:off x="6289173" y="1184802"/>
              <a:ext cx="69732" cy="87227"/>
            </a:xfrm>
            <a:custGeom>
              <a:avLst/>
              <a:gdLst/>
              <a:ahLst/>
              <a:cxnLst/>
              <a:rect l="l" t="t" r="r" b="b"/>
              <a:pathLst>
                <a:path w="3849" h="4814" extrusionOk="0">
                  <a:moveTo>
                    <a:pt x="3279" y="1"/>
                  </a:moveTo>
                  <a:cubicBezTo>
                    <a:pt x="3273" y="1"/>
                    <a:pt x="3267" y="2"/>
                    <a:pt x="3263" y="5"/>
                  </a:cubicBezTo>
                  <a:cubicBezTo>
                    <a:pt x="3216" y="35"/>
                    <a:pt x="3252" y="175"/>
                    <a:pt x="3274" y="425"/>
                  </a:cubicBezTo>
                  <a:cubicBezTo>
                    <a:pt x="3299" y="673"/>
                    <a:pt x="3317" y="1035"/>
                    <a:pt x="3279" y="1480"/>
                  </a:cubicBezTo>
                  <a:cubicBezTo>
                    <a:pt x="3241" y="1923"/>
                    <a:pt x="3156" y="2456"/>
                    <a:pt x="2959" y="2989"/>
                  </a:cubicBezTo>
                  <a:cubicBezTo>
                    <a:pt x="2860" y="3253"/>
                    <a:pt x="2729" y="3517"/>
                    <a:pt x="2557" y="3724"/>
                  </a:cubicBezTo>
                  <a:cubicBezTo>
                    <a:pt x="2379" y="3928"/>
                    <a:pt x="2181" y="4049"/>
                    <a:pt x="1954" y="4049"/>
                  </a:cubicBezTo>
                  <a:cubicBezTo>
                    <a:pt x="1896" y="4046"/>
                    <a:pt x="1837" y="4042"/>
                    <a:pt x="1768" y="4021"/>
                  </a:cubicBezTo>
                  <a:cubicBezTo>
                    <a:pt x="1705" y="4003"/>
                    <a:pt x="1631" y="4003"/>
                    <a:pt x="1576" y="3972"/>
                  </a:cubicBezTo>
                  <a:lnTo>
                    <a:pt x="1405" y="3895"/>
                  </a:lnTo>
                  <a:cubicBezTo>
                    <a:pt x="1358" y="3855"/>
                    <a:pt x="1309" y="3819"/>
                    <a:pt x="1258" y="3786"/>
                  </a:cubicBezTo>
                  <a:cubicBezTo>
                    <a:pt x="1076" y="3620"/>
                    <a:pt x="947" y="3379"/>
                    <a:pt x="853" y="3125"/>
                  </a:cubicBezTo>
                  <a:cubicBezTo>
                    <a:pt x="675" y="2605"/>
                    <a:pt x="623" y="2058"/>
                    <a:pt x="586" y="1602"/>
                  </a:cubicBezTo>
                  <a:cubicBezTo>
                    <a:pt x="550" y="1145"/>
                    <a:pt x="528" y="762"/>
                    <a:pt x="487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4" y="87"/>
                    <a:pt x="244" y="231"/>
                    <a:pt x="190" y="490"/>
                  </a:cubicBezTo>
                  <a:cubicBezTo>
                    <a:pt x="138" y="749"/>
                    <a:pt x="77" y="1127"/>
                    <a:pt x="45" y="1606"/>
                  </a:cubicBezTo>
                  <a:cubicBezTo>
                    <a:pt x="16" y="2086"/>
                    <a:pt x="0" y="2669"/>
                    <a:pt x="181" y="3340"/>
                  </a:cubicBezTo>
                  <a:cubicBezTo>
                    <a:pt x="280" y="3671"/>
                    <a:pt x="439" y="4035"/>
                    <a:pt x="749" y="4337"/>
                  </a:cubicBezTo>
                  <a:cubicBezTo>
                    <a:pt x="832" y="4404"/>
                    <a:pt x="918" y="4472"/>
                    <a:pt x="1006" y="4538"/>
                  </a:cubicBezTo>
                  <a:cubicBezTo>
                    <a:pt x="1102" y="4591"/>
                    <a:pt x="1202" y="4636"/>
                    <a:pt x="1304" y="4683"/>
                  </a:cubicBezTo>
                  <a:cubicBezTo>
                    <a:pt x="1403" y="4733"/>
                    <a:pt x="1511" y="4743"/>
                    <a:pt x="1617" y="4771"/>
                  </a:cubicBezTo>
                  <a:cubicBezTo>
                    <a:pt x="1719" y="4800"/>
                    <a:pt x="1835" y="4811"/>
                    <a:pt x="1958" y="4814"/>
                  </a:cubicBezTo>
                  <a:cubicBezTo>
                    <a:pt x="2200" y="4814"/>
                    <a:pt x="2449" y="4744"/>
                    <a:pt x="2649" y="4626"/>
                  </a:cubicBezTo>
                  <a:cubicBezTo>
                    <a:pt x="2853" y="4510"/>
                    <a:pt x="3010" y="4355"/>
                    <a:pt x="3139" y="4196"/>
                  </a:cubicBezTo>
                  <a:cubicBezTo>
                    <a:pt x="3389" y="3874"/>
                    <a:pt x="3527" y="3534"/>
                    <a:pt x="3628" y="3213"/>
                  </a:cubicBezTo>
                  <a:cubicBezTo>
                    <a:pt x="3822" y="2567"/>
                    <a:pt x="3848" y="1974"/>
                    <a:pt x="3819" y="1481"/>
                  </a:cubicBezTo>
                  <a:cubicBezTo>
                    <a:pt x="3790" y="988"/>
                    <a:pt x="3683" y="595"/>
                    <a:pt x="3560" y="340"/>
                  </a:cubicBezTo>
                  <a:cubicBezTo>
                    <a:pt x="3451" y="108"/>
                    <a:pt x="3332" y="1"/>
                    <a:pt x="3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rot="-538728">
              <a:off x="6085989" y="1216906"/>
              <a:ext cx="69750" cy="87227"/>
            </a:xfrm>
            <a:custGeom>
              <a:avLst/>
              <a:gdLst/>
              <a:ahLst/>
              <a:cxnLst/>
              <a:rect l="l" t="t" r="r" b="b"/>
              <a:pathLst>
                <a:path w="3850" h="4814" extrusionOk="0">
                  <a:moveTo>
                    <a:pt x="3278" y="1"/>
                  </a:moveTo>
                  <a:cubicBezTo>
                    <a:pt x="3272" y="1"/>
                    <a:pt x="3267" y="2"/>
                    <a:pt x="3263" y="5"/>
                  </a:cubicBezTo>
                  <a:cubicBezTo>
                    <a:pt x="3216" y="35"/>
                    <a:pt x="3251" y="175"/>
                    <a:pt x="3275" y="425"/>
                  </a:cubicBezTo>
                  <a:cubicBezTo>
                    <a:pt x="3299" y="673"/>
                    <a:pt x="3317" y="1035"/>
                    <a:pt x="3278" y="1480"/>
                  </a:cubicBezTo>
                  <a:cubicBezTo>
                    <a:pt x="3241" y="1923"/>
                    <a:pt x="3157" y="2456"/>
                    <a:pt x="2960" y="2989"/>
                  </a:cubicBezTo>
                  <a:cubicBezTo>
                    <a:pt x="2861" y="3253"/>
                    <a:pt x="2731" y="3517"/>
                    <a:pt x="2557" y="3724"/>
                  </a:cubicBezTo>
                  <a:cubicBezTo>
                    <a:pt x="2381" y="3928"/>
                    <a:pt x="2183" y="4049"/>
                    <a:pt x="1956" y="4049"/>
                  </a:cubicBezTo>
                  <a:cubicBezTo>
                    <a:pt x="1898" y="4046"/>
                    <a:pt x="1838" y="4042"/>
                    <a:pt x="1770" y="4021"/>
                  </a:cubicBezTo>
                  <a:cubicBezTo>
                    <a:pt x="1706" y="4003"/>
                    <a:pt x="1633" y="4003"/>
                    <a:pt x="1578" y="3972"/>
                  </a:cubicBezTo>
                  <a:lnTo>
                    <a:pt x="1407" y="3895"/>
                  </a:lnTo>
                  <a:cubicBezTo>
                    <a:pt x="1359" y="3855"/>
                    <a:pt x="1309" y="3819"/>
                    <a:pt x="1260" y="3786"/>
                  </a:cubicBezTo>
                  <a:cubicBezTo>
                    <a:pt x="1076" y="3620"/>
                    <a:pt x="947" y="3379"/>
                    <a:pt x="854" y="3125"/>
                  </a:cubicBezTo>
                  <a:cubicBezTo>
                    <a:pt x="675" y="2605"/>
                    <a:pt x="624" y="2058"/>
                    <a:pt x="586" y="1602"/>
                  </a:cubicBezTo>
                  <a:cubicBezTo>
                    <a:pt x="550" y="1145"/>
                    <a:pt x="526" y="762"/>
                    <a:pt x="488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3" y="87"/>
                    <a:pt x="244" y="231"/>
                    <a:pt x="189" y="490"/>
                  </a:cubicBezTo>
                  <a:cubicBezTo>
                    <a:pt x="138" y="749"/>
                    <a:pt x="77" y="1127"/>
                    <a:pt x="44" y="1606"/>
                  </a:cubicBezTo>
                  <a:cubicBezTo>
                    <a:pt x="16" y="2086"/>
                    <a:pt x="1" y="2669"/>
                    <a:pt x="180" y="3340"/>
                  </a:cubicBezTo>
                  <a:cubicBezTo>
                    <a:pt x="281" y="3671"/>
                    <a:pt x="438" y="4035"/>
                    <a:pt x="749" y="4337"/>
                  </a:cubicBezTo>
                  <a:cubicBezTo>
                    <a:pt x="832" y="4404"/>
                    <a:pt x="919" y="4472"/>
                    <a:pt x="1007" y="4538"/>
                  </a:cubicBezTo>
                  <a:cubicBezTo>
                    <a:pt x="1101" y="4591"/>
                    <a:pt x="1203" y="4636"/>
                    <a:pt x="1303" y="4683"/>
                  </a:cubicBezTo>
                  <a:cubicBezTo>
                    <a:pt x="1403" y="4733"/>
                    <a:pt x="1510" y="4743"/>
                    <a:pt x="1617" y="4771"/>
                  </a:cubicBezTo>
                  <a:cubicBezTo>
                    <a:pt x="1719" y="4800"/>
                    <a:pt x="1836" y="4811"/>
                    <a:pt x="1957" y="4814"/>
                  </a:cubicBezTo>
                  <a:cubicBezTo>
                    <a:pt x="2201" y="4814"/>
                    <a:pt x="2448" y="4744"/>
                    <a:pt x="2649" y="4626"/>
                  </a:cubicBezTo>
                  <a:cubicBezTo>
                    <a:pt x="2852" y="4510"/>
                    <a:pt x="3011" y="4355"/>
                    <a:pt x="3138" y="4196"/>
                  </a:cubicBezTo>
                  <a:cubicBezTo>
                    <a:pt x="3390" y="3874"/>
                    <a:pt x="3527" y="3534"/>
                    <a:pt x="3628" y="3213"/>
                  </a:cubicBezTo>
                  <a:cubicBezTo>
                    <a:pt x="3821" y="2567"/>
                    <a:pt x="3850" y="1974"/>
                    <a:pt x="3820" y="1481"/>
                  </a:cubicBezTo>
                  <a:cubicBezTo>
                    <a:pt x="3790" y="988"/>
                    <a:pt x="3682" y="595"/>
                    <a:pt x="3561" y="340"/>
                  </a:cubicBezTo>
                  <a:cubicBezTo>
                    <a:pt x="3450" y="108"/>
                    <a:pt x="3331" y="1"/>
                    <a:pt x="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rot="-538728">
              <a:off x="6188492" y="1270665"/>
              <a:ext cx="102868" cy="114316"/>
            </a:xfrm>
            <a:custGeom>
              <a:avLst/>
              <a:gdLst/>
              <a:ahLst/>
              <a:cxnLst/>
              <a:rect l="l" t="t" r="r" b="b"/>
              <a:pathLst>
                <a:path w="5678" h="6309" extrusionOk="0">
                  <a:moveTo>
                    <a:pt x="1" y="0"/>
                  </a:moveTo>
                  <a:lnTo>
                    <a:pt x="2760" y="6308"/>
                  </a:lnTo>
                  <a:lnTo>
                    <a:pt x="5678" y="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C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rot="-538728">
              <a:off x="6174125" y="910687"/>
              <a:ext cx="118250" cy="101614"/>
            </a:xfrm>
            <a:custGeom>
              <a:avLst/>
              <a:gdLst/>
              <a:ahLst/>
              <a:cxnLst/>
              <a:rect l="l" t="t" r="r" b="b"/>
              <a:pathLst>
                <a:path w="6527" h="5608" extrusionOk="0">
                  <a:moveTo>
                    <a:pt x="4805" y="0"/>
                  </a:moveTo>
                  <a:cubicBezTo>
                    <a:pt x="4756" y="0"/>
                    <a:pt x="4704" y="2"/>
                    <a:pt x="4649" y="6"/>
                  </a:cubicBezTo>
                  <a:cubicBezTo>
                    <a:pt x="2524" y="148"/>
                    <a:pt x="1155" y="2139"/>
                    <a:pt x="0" y="3623"/>
                  </a:cubicBezTo>
                  <a:lnTo>
                    <a:pt x="3108" y="5607"/>
                  </a:lnTo>
                  <a:cubicBezTo>
                    <a:pt x="4037" y="5098"/>
                    <a:pt x="5788" y="4742"/>
                    <a:pt x="6113" y="3543"/>
                  </a:cubicBezTo>
                  <a:cubicBezTo>
                    <a:pt x="6339" y="2708"/>
                    <a:pt x="5955" y="2417"/>
                    <a:pt x="5377" y="2417"/>
                  </a:cubicBezTo>
                  <a:cubicBezTo>
                    <a:pt x="4704" y="2417"/>
                    <a:pt x="3767" y="2811"/>
                    <a:pt x="3219" y="3203"/>
                  </a:cubicBezTo>
                  <a:lnTo>
                    <a:pt x="3219" y="3203"/>
                  </a:lnTo>
                  <a:cubicBezTo>
                    <a:pt x="4231" y="2276"/>
                    <a:pt x="6526" y="0"/>
                    <a:pt x="4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4"/>
          <p:cNvGrpSpPr/>
          <p:nvPr/>
        </p:nvGrpSpPr>
        <p:grpSpPr>
          <a:xfrm>
            <a:off x="3180240" y="1002034"/>
            <a:ext cx="644507" cy="952054"/>
            <a:chOff x="3180240" y="1002034"/>
            <a:chExt cx="644507" cy="952054"/>
          </a:xfrm>
        </p:grpSpPr>
        <p:sp>
          <p:nvSpPr>
            <p:cNvPr id="652" name="Google Shape;652;p34"/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5"/>
          <p:cNvSpPr/>
          <p:nvPr/>
        </p:nvSpPr>
        <p:spPr>
          <a:xfrm flipH="1">
            <a:off x="720100" y="2195275"/>
            <a:ext cx="3641400" cy="520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35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700" name="Google Shape;700;p35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75539"/>
              </p:ext>
            </p:extLst>
          </p:nvPr>
        </p:nvGraphicFramePr>
        <p:xfrm>
          <a:off x="505670" y="1800963"/>
          <a:ext cx="8143668" cy="27835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28798">
                  <a:extLst>
                    <a:ext uri="{9D8B030D-6E8A-4147-A177-3AD203B41FA5}">
                      <a16:colId xmlns:a16="http://schemas.microsoft.com/office/drawing/2014/main" val="2127083631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983614295"/>
                    </a:ext>
                  </a:extLst>
                </a:gridCol>
                <a:gridCol w="1277957">
                  <a:extLst>
                    <a:ext uri="{9D8B030D-6E8A-4147-A177-3AD203B41FA5}">
                      <a16:colId xmlns:a16="http://schemas.microsoft.com/office/drawing/2014/main" val="1909195717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766265173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383922952"/>
                    </a:ext>
                  </a:extLst>
                </a:gridCol>
                <a:gridCol w="1192027">
                  <a:extLst>
                    <a:ext uri="{9D8B030D-6E8A-4147-A177-3AD203B41FA5}">
                      <a16:colId xmlns:a16="http://schemas.microsoft.com/office/drawing/2014/main" val="3383121691"/>
                    </a:ext>
                  </a:extLst>
                </a:gridCol>
              </a:tblGrid>
              <a:tr h="927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12089"/>
                  </a:ext>
                </a:extLst>
              </a:tr>
              <a:tr h="927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80357"/>
                  </a:ext>
                </a:extLst>
              </a:tr>
              <a:tr h="927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14538"/>
                  </a:ext>
                </a:extLst>
              </a:tr>
            </a:tbl>
          </a:graphicData>
        </a:graphic>
      </p:graphicFrame>
      <p:sp>
        <p:nvSpPr>
          <p:cNvPr id="42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2556872" y="1923113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423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3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3881543" y="1923113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210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4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406750" y="1923113"/>
            <a:ext cx="206707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1">
                    <a:lumMod val="10000"/>
                  </a:schemeClr>
                </a:solidFill>
                <a:latin typeface="LNTH-Tight Writer" panose="00000500000000000000" pitchFamily="2" charset="0"/>
              </a:rPr>
              <a:t>Thừa số</a:t>
            </a:r>
            <a:endParaRPr sz="3200" dirty="0">
              <a:solidFill>
                <a:schemeClr val="tx1">
                  <a:lumMod val="10000"/>
                </a:schemeClr>
              </a:solidFill>
              <a:latin typeface="LNTH-Tight Writer" panose="00000500000000000000" pitchFamily="2" charset="0"/>
            </a:endParaRPr>
          </a:p>
        </p:txBody>
      </p:sp>
      <p:sp>
        <p:nvSpPr>
          <p:cNvPr id="47" name="Google Shape;603;p34"/>
          <p:cNvSpPr txBox="1">
            <a:spLocks noGrp="1"/>
          </p:cNvSpPr>
          <p:nvPr>
            <p:ph type="title"/>
          </p:nvPr>
        </p:nvSpPr>
        <p:spPr>
          <a:xfrm>
            <a:off x="949702" y="341082"/>
            <a:ext cx="20401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Bài 1:</a:t>
            </a:r>
            <a:endParaRPr sz="4800" dirty="0"/>
          </a:p>
        </p:txBody>
      </p:sp>
      <p:grpSp>
        <p:nvGrpSpPr>
          <p:cNvPr id="48" name="Google Shape;713;p36"/>
          <p:cNvGrpSpPr/>
          <p:nvPr/>
        </p:nvGrpSpPr>
        <p:grpSpPr>
          <a:xfrm>
            <a:off x="220828" y="411138"/>
            <a:ext cx="968994" cy="1220972"/>
            <a:chOff x="3349025" y="1588825"/>
            <a:chExt cx="526525" cy="702050"/>
          </a:xfrm>
        </p:grpSpPr>
        <p:sp>
          <p:nvSpPr>
            <p:cNvPr id="49" name="Google Shape;714;p36"/>
            <p:cNvSpPr/>
            <p:nvPr/>
          </p:nvSpPr>
          <p:spPr>
            <a:xfrm>
              <a:off x="3384250" y="1781375"/>
              <a:ext cx="204375" cy="241125"/>
            </a:xfrm>
            <a:custGeom>
              <a:avLst/>
              <a:gdLst/>
              <a:ahLst/>
              <a:cxnLst/>
              <a:rect l="l" t="t" r="r" b="b"/>
              <a:pathLst>
                <a:path w="8175" h="9645" extrusionOk="0">
                  <a:moveTo>
                    <a:pt x="8174" y="0"/>
                  </a:moveTo>
                  <a:cubicBezTo>
                    <a:pt x="6001" y="1049"/>
                    <a:pt x="3847" y="2530"/>
                    <a:pt x="2452" y="4023"/>
                  </a:cubicBezTo>
                  <a:cubicBezTo>
                    <a:pt x="0" y="6649"/>
                    <a:pt x="578" y="8673"/>
                    <a:pt x="1139" y="9645"/>
                  </a:cubicBezTo>
                  <a:lnTo>
                    <a:pt x="3739" y="8144"/>
                  </a:lnTo>
                  <a:cubicBezTo>
                    <a:pt x="3215" y="7238"/>
                    <a:pt x="5201" y="5112"/>
                    <a:pt x="8174" y="3394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15;p36"/>
            <p:cNvSpPr/>
            <p:nvPr/>
          </p:nvSpPr>
          <p:spPr>
            <a:xfrm>
              <a:off x="3588625" y="1744375"/>
              <a:ext cx="223300" cy="121800"/>
            </a:xfrm>
            <a:custGeom>
              <a:avLst/>
              <a:gdLst/>
              <a:ahLst/>
              <a:cxnLst/>
              <a:rect l="l" t="t" r="r" b="b"/>
              <a:pathLst>
                <a:path w="8932" h="4872" extrusionOk="0">
                  <a:moveTo>
                    <a:pt x="5261" y="0"/>
                  </a:moveTo>
                  <a:cubicBezTo>
                    <a:pt x="4717" y="0"/>
                    <a:pt x="4103" y="70"/>
                    <a:pt x="3407" y="231"/>
                  </a:cubicBezTo>
                  <a:cubicBezTo>
                    <a:pt x="2343" y="479"/>
                    <a:pt x="1168" y="917"/>
                    <a:pt x="1" y="1479"/>
                  </a:cubicBezTo>
                  <a:lnTo>
                    <a:pt x="1" y="4871"/>
                  </a:lnTo>
                  <a:cubicBezTo>
                    <a:pt x="2067" y="3678"/>
                    <a:pt x="4066" y="2997"/>
                    <a:pt x="5269" y="2997"/>
                  </a:cubicBezTo>
                  <a:cubicBezTo>
                    <a:pt x="5797" y="2997"/>
                    <a:pt x="6172" y="3129"/>
                    <a:pt x="6332" y="3405"/>
                  </a:cubicBezTo>
                  <a:lnTo>
                    <a:pt x="8931" y="1904"/>
                  </a:lnTo>
                  <a:cubicBezTo>
                    <a:pt x="8481" y="1126"/>
                    <a:pt x="7451" y="0"/>
                    <a:pt x="5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16;p36"/>
            <p:cNvSpPr/>
            <p:nvPr/>
          </p:nvSpPr>
          <p:spPr>
            <a:xfrm>
              <a:off x="3809325" y="1727050"/>
              <a:ext cx="66225" cy="94300"/>
            </a:xfrm>
            <a:custGeom>
              <a:avLst/>
              <a:gdLst/>
              <a:ahLst/>
              <a:cxnLst/>
              <a:rect l="l" t="t" r="r" b="b"/>
              <a:pathLst>
                <a:path w="2649" h="3772" extrusionOk="0">
                  <a:moveTo>
                    <a:pt x="471" y="1"/>
                  </a:moveTo>
                  <a:cubicBezTo>
                    <a:pt x="354" y="1"/>
                    <a:pt x="237" y="49"/>
                    <a:pt x="154" y="142"/>
                  </a:cubicBezTo>
                  <a:cubicBezTo>
                    <a:pt x="0" y="319"/>
                    <a:pt x="16" y="586"/>
                    <a:pt x="190" y="741"/>
                  </a:cubicBezTo>
                  <a:cubicBezTo>
                    <a:pt x="1023" y="1477"/>
                    <a:pt x="1558" y="2446"/>
                    <a:pt x="1770" y="3437"/>
                  </a:cubicBezTo>
                  <a:cubicBezTo>
                    <a:pt x="1812" y="3636"/>
                    <a:pt x="1989" y="3771"/>
                    <a:pt x="2184" y="3771"/>
                  </a:cubicBezTo>
                  <a:cubicBezTo>
                    <a:pt x="2213" y="3771"/>
                    <a:pt x="2243" y="3768"/>
                    <a:pt x="2272" y="3762"/>
                  </a:cubicBezTo>
                  <a:cubicBezTo>
                    <a:pt x="2502" y="3714"/>
                    <a:pt x="2649" y="3487"/>
                    <a:pt x="2600" y="3259"/>
                  </a:cubicBezTo>
                  <a:cubicBezTo>
                    <a:pt x="2350" y="2101"/>
                    <a:pt x="1725" y="968"/>
                    <a:pt x="753" y="106"/>
                  </a:cubicBezTo>
                  <a:cubicBezTo>
                    <a:pt x="671" y="36"/>
                    <a:pt x="571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17;p36"/>
            <p:cNvSpPr/>
            <p:nvPr/>
          </p:nvSpPr>
          <p:spPr>
            <a:xfrm>
              <a:off x="3349025" y="1992875"/>
              <a:ext cx="65375" cy="94850"/>
            </a:xfrm>
            <a:custGeom>
              <a:avLst/>
              <a:gdLst/>
              <a:ahLst/>
              <a:cxnLst/>
              <a:rect l="l" t="t" r="r" b="b"/>
              <a:pathLst>
                <a:path w="2615" h="3794" extrusionOk="0">
                  <a:moveTo>
                    <a:pt x="463" y="0"/>
                  </a:moveTo>
                  <a:cubicBezTo>
                    <a:pt x="435" y="0"/>
                    <a:pt x="406" y="3"/>
                    <a:pt x="378" y="9"/>
                  </a:cubicBezTo>
                  <a:cubicBezTo>
                    <a:pt x="148" y="56"/>
                    <a:pt x="0" y="280"/>
                    <a:pt x="48" y="510"/>
                  </a:cubicBezTo>
                  <a:cubicBezTo>
                    <a:pt x="302" y="1757"/>
                    <a:pt x="961" y="2874"/>
                    <a:pt x="1857" y="3684"/>
                  </a:cubicBezTo>
                  <a:cubicBezTo>
                    <a:pt x="1938" y="3757"/>
                    <a:pt x="2040" y="3793"/>
                    <a:pt x="2141" y="3793"/>
                  </a:cubicBezTo>
                  <a:cubicBezTo>
                    <a:pt x="2257" y="3793"/>
                    <a:pt x="2371" y="3746"/>
                    <a:pt x="2455" y="3654"/>
                  </a:cubicBezTo>
                  <a:cubicBezTo>
                    <a:pt x="2614" y="3480"/>
                    <a:pt x="2600" y="3212"/>
                    <a:pt x="2426" y="3056"/>
                  </a:cubicBezTo>
                  <a:cubicBezTo>
                    <a:pt x="1681" y="2383"/>
                    <a:pt x="1100" y="1431"/>
                    <a:pt x="878" y="339"/>
                  </a:cubicBezTo>
                  <a:cubicBezTo>
                    <a:pt x="837" y="138"/>
                    <a:pt x="660" y="0"/>
                    <a:pt x="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8;p36"/>
            <p:cNvSpPr/>
            <p:nvPr/>
          </p:nvSpPr>
          <p:spPr>
            <a:xfrm>
              <a:off x="3571350" y="1610850"/>
              <a:ext cx="244300" cy="679675"/>
            </a:xfrm>
            <a:custGeom>
              <a:avLst/>
              <a:gdLst/>
              <a:ahLst/>
              <a:cxnLst/>
              <a:rect l="l" t="t" r="r" b="b"/>
              <a:pathLst>
                <a:path w="9772" h="27187" extrusionOk="0">
                  <a:moveTo>
                    <a:pt x="1" y="0"/>
                  </a:moveTo>
                  <a:lnTo>
                    <a:pt x="1" y="24228"/>
                  </a:lnTo>
                  <a:lnTo>
                    <a:pt x="3956" y="27186"/>
                  </a:lnTo>
                  <a:lnTo>
                    <a:pt x="6560" y="27186"/>
                  </a:lnTo>
                  <a:cubicBezTo>
                    <a:pt x="8357" y="27034"/>
                    <a:pt x="9767" y="25528"/>
                    <a:pt x="9767" y="23690"/>
                  </a:cubicBezTo>
                  <a:cubicBezTo>
                    <a:pt x="9772" y="21750"/>
                    <a:pt x="8200" y="20179"/>
                    <a:pt x="6261" y="20179"/>
                  </a:cubicBezTo>
                  <a:lnTo>
                    <a:pt x="5207" y="20179"/>
                  </a:lnTo>
                  <a:lnTo>
                    <a:pt x="5207" y="2629"/>
                  </a:lnTo>
                  <a:cubicBezTo>
                    <a:pt x="5207" y="1606"/>
                    <a:pt x="4763" y="654"/>
                    <a:pt x="4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9;p36"/>
            <p:cNvSpPr/>
            <p:nvPr/>
          </p:nvSpPr>
          <p:spPr>
            <a:xfrm>
              <a:off x="3403025" y="1588825"/>
              <a:ext cx="332350" cy="702050"/>
            </a:xfrm>
            <a:custGeom>
              <a:avLst/>
              <a:gdLst/>
              <a:ahLst/>
              <a:cxnLst/>
              <a:rect l="l" t="t" r="r" b="b"/>
              <a:pathLst>
                <a:path w="13294" h="28082" extrusionOk="0">
                  <a:moveTo>
                    <a:pt x="8432" y="0"/>
                  </a:moveTo>
                  <a:cubicBezTo>
                    <a:pt x="7503" y="0"/>
                    <a:pt x="6591" y="369"/>
                    <a:pt x="5918" y="1059"/>
                  </a:cubicBezTo>
                  <a:lnTo>
                    <a:pt x="1353" y="5740"/>
                  </a:lnTo>
                  <a:cubicBezTo>
                    <a:pt x="0" y="7128"/>
                    <a:pt x="29" y="9351"/>
                    <a:pt x="1416" y="10704"/>
                  </a:cubicBezTo>
                  <a:cubicBezTo>
                    <a:pt x="2099" y="11370"/>
                    <a:pt x="2984" y="11702"/>
                    <a:pt x="3868" y="11702"/>
                  </a:cubicBezTo>
                  <a:cubicBezTo>
                    <a:pt x="4223" y="11702"/>
                    <a:pt x="4578" y="11649"/>
                    <a:pt x="4920" y="11541"/>
                  </a:cubicBezTo>
                  <a:lnTo>
                    <a:pt x="4920" y="21061"/>
                  </a:lnTo>
                  <a:lnTo>
                    <a:pt x="3865" y="21061"/>
                  </a:lnTo>
                  <a:cubicBezTo>
                    <a:pt x="1926" y="21061"/>
                    <a:pt x="355" y="22633"/>
                    <a:pt x="355" y="24571"/>
                  </a:cubicBezTo>
                  <a:cubicBezTo>
                    <a:pt x="355" y="26510"/>
                    <a:pt x="1926" y="28082"/>
                    <a:pt x="3865" y="28082"/>
                  </a:cubicBezTo>
                  <a:lnTo>
                    <a:pt x="12992" y="28082"/>
                  </a:lnTo>
                  <a:cubicBezTo>
                    <a:pt x="13094" y="28082"/>
                    <a:pt x="13194" y="28076"/>
                    <a:pt x="13293" y="28067"/>
                  </a:cubicBezTo>
                  <a:cubicBezTo>
                    <a:pt x="10579" y="27879"/>
                    <a:pt x="8431" y="25613"/>
                    <a:pt x="8431" y="22848"/>
                  </a:cubicBezTo>
                  <a:lnTo>
                    <a:pt x="8431" y="5232"/>
                  </a:lnTo>
                  <a:cubicBezTo>
                    <a:pt x="8431" y="3419"/>
                    <a:pt x="9353" y="1819"/>
                    <a:pt x="10758" y="881"/>
                  </a:cubicBezTo>
                  <a:cubicBezTo>
                    <a:pt x="10467" y="623"/>
                    <a:pt x="10129" y="412"/>
                    <a:pt x="9754" y="259"/>
                  </a:cubicBezTo>
                  <a:cubicBezTo>
                    <a:pt x="9326" y="85"/>
                    <a:pt x="8877" y="0"/>
                    <a:pt x="8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0;p36"/>
            <p:cNvSpPr/>
            <p:nvPr/>
          </p:nvSpPr>
          <p:spPr>
            <a:xfrm>
              <a:off x="3437275" y="1770250"/>
              <a:ext cx="66525" cy="52975"/>
            </a:xfrm>
            <a:custGeom>
              <a:avLst/>
              <a:gdLst/>
              <a:ahLst/>
              <a:cxnLst/>
              <a:rect l="l" t="t" r="r" b="b"/>
              <a:pathLst>
                <a:path w="2661" h="2119" extrusionOk="0">
                  <a:moveTo>
                    <a:pt x="1331" y="0"/>
                  </a:moveTo>
                  <a:cubicBezTo>
                    <a:pt x="597" y="0"/>
                    <a:pt x="1" y="474"/>
                    <a:pt x="1" y="1060"/>
                  </a:cubicBezTo>
                  <a:cubicBezTo>
                    <a:pt x="1" y="1645"/>
                    <a:pt x="597" y="2119"/>
                    <a:pt x="1331" y="2119"/>
                  </a:cubicBezTo>
                  <a:cubicBezTo>
                    <a:pt x="2064" y="2119"/>
                    <a:pt x="2661" y="1645"/>
                    <a:pt x="2661" y="1060"/>
                  </a:cubicBezTo>
                  <a:cubicBezTo>
                    <a:pt x="2661" y="475"/>
                    <a:pt x="2064" y="0"/>
                    <a:pt x="1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21;p36"/>
            <p:cNvSpPr/>
            <p:nvPr/>
          </p:nvSpPr>
          <p:spPr>
            <a:xfrm>
              <a:off x="3610825" y="1770250"/>
              <a:ext cx="66550" cy="52975"/>
            </a:xfrm>
            <a:custGeom>
              <a:avLst/>
              <a:gdLst/>
              <a:ahLst/>
              <a:cxnLst/>
              <a:rect l="l" t="t" r="r" b="b"/>
              <a:pathLst>
                <a:path w="2662" h="2119" extrusionOk="0">
                  <a:moveTo>
                    <a:pt x="1330" y="0"/>
                  </a:moveTo>
                  <a:cubicBezTo>
                    <a:pt x="596" y="0"/>
                    <a:pt x="0" y="474"/>
                    <a:pt x="0" y="1060"/>
                  </a:cubicBezTo>
                  <a:cubicBezTo>
                    <a:pt x="0" y="1645"/>
                    <a:pt x="596" y="2119"/>
                    <a:pt x="1330" y="2119"/>
                  </a:cubicBezTo>
                  <a:cubicBezTo>
                    <a:pt x="2066" y="2119"/>
                    <a:pt x="2662" y="1645"/>
                    <a:pt x="2662" y="1060"/>
                  </a:cubicBezTo>
                  <a:cubicBezTo>
                    <a:pt x="2662" y="475"/>
                    <a:pt x="206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22;p36"/>
            <p:cNvSpPr/>
            <p:nvPr/>
          </p:nvSpPr>
          <p:spPr>
            <a:xfrm>
              <a:off x="3412725" y="1960375"/>
              <a:ext cx="201100" cy="109750"/>
            </a:xfrm>
            <a:custGeom>
              <a:avLst/>
              <a:gdLst/>
              <a:ahLst/>
              <a:cxnLst/>
              <a:rect l="l" t="t" r="r" b="b"/>
              <a:pathLst>
                <a:path w="8044" h="4390" extrusionOk="0">
                  <a:moveTo>
                    <a:pt x="8043" y="0"/>
                  </a:moveTo>
                  <a:cubicBezTo>
                    <a:pt x="6303" y="892"/>
                    <a:pt x="4690" y="1391"/>
                    <a:pt x="3660" y="1391"/>
                  </a:cubicBezTo>
                  <a:cubicBezTo>
                    <a:pt x="3133" y="1391"/>
                    <a:pt x="2759" y="1260"/>
                    <a:pt x="2600" y="984"/>
                  </a:cubicBezTo>
                  <a:lnTo>
                    <a:pt x="0" y="984"/>
                  </a:lnTo>
                  <a:lnTo>
                    <a:pt x="0" y="2485"/>
                  </a:lnTo>
                  <a:cubicBezTo>
                    <a:pt x="450" y="3265"/>
                    <a:pt x="1479" y="4389"/>
                    <a:pt x="3668" y="4389"/>
                  </a:cubicBezTo>
                  <a:cubicBezTo>
                    <a:pt x="4212" y="4389"/>
                    <a:pt x="4828" y="4320"/>
                    <a:pt x="5524" y="4158"/>
                  </a:cubicBezTo>
                  <a:cubicBezTo>
                    <a:pt x="6320" y="3973"/>
                    <a:pt x="7174" y="3683"/>
                    <a:pt x="8043" y="3315"/>
                  </a:cubicBezTo>
                  <a:cubicBezTo>
                    <a:pt x="7170" y="2383"/>
                    <a:pt x="7170" y="932"/>
                    <a:pt x="8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23;p36"/>
            <p:cNvSpPr/>
            <p:nvPr/>
          </p:nvSpPr>
          <p:spPr>
            <a:xfrm>
              <a:off x="3591975" y="1792000"/>
              <a:ext cx="248425" cy="251275"/>
            </a:xfrm>
            <a:custGeom>
              <a:avLst/>
              <a:gdLst/>
              <a:ahLst/>
              <a:cxnLst/>
              <a:rect l="l" t="t" r="r" b="b"/>
              <a:pathLst>
                <a:path w="9937" h="10051" extrusionOk="0">
                  <a:moveTo>
                    <a:pt x="6198" y="0"/>
                  </a:moveTo>
                  <a:lnTo>
                    <a:pt x="6198" y="1501"/>
                  </a:lnTo>
                  <a:cubicBezTo>
                    <a:pt x="6722" y="2409"/>
                    <a:pt x="4736" y="4535"/>
                    <a:pt x="1762" y="6253"/>
                  </a:cubicBezTo>
                  <a:cubicBezTo>
                    <a:pt x="1464" y="6425"/>
                    <a:pt x="1168" y="6586"/>
                    <a:pt x="873" y="6735"/>
                  </a:cubicBezTo>
                  <a:cubicBezTo>
                    <a:pt x="0" y="7667"/>
                    <a:pt x="0" y="9118"/>
                    <a:pt x="873" y="10050"/>
                  </a:cubicBezTo>
                  <a:cubicBezTo>
                    <a:pt x="3337" y="9002"/>
                    <a:pt x="5900" y="7318"/>
                    <a:pt x="7483" y="5622"/>
                  </a:cubicBezTo>
                  <a:cubicBezTo>
                    <a:pt x="9936" y="2998"/>
                    <a:pt x="9360" y="974"/>
                    <a:pt x="8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24;p36"/>
            <p:cNvSpPr/>
            <p:nvPr/>
          </p:nvSpPr>
          <p:spPr>
            <a:xfrm>
              <a:off x="3534775" y="1771675"/>
              <a:ext cx="46400" cy="51900"/>
            </a:xfrm>
            <a:custGeom>
              <a:avLst/>
              <a:gdLst/>
              <a:ahLst/>
              <a:cxnLst/>
              <a:rect l="l" t="t" r="r" b="b"/>
              <a:pathLst>
                <a:path w="1856" h="2076" extrusionOk="0">
                  <a:moveTo>
                    <a:pt x="928" y="0"/>
                  </a:moveTo>
                  <a:cubicBezTo>
                    <a:pt x="415" y="0"/>
                    <a:pt x="0" y="464"/>
                    <a:pt x="0" y="1037"/>
                  </a:cubicBezTo>
                  <a:cubicBezTo>
                    <a:pt x="0" y="1612"/>
                    <a:pt x="415" y="2076"/>
                    <a:pt x="928" y="2076"/>
                  </a:cubicBezTo>
                  <a:cubicBezTo>
                    <a:pt x="1441" y="2076"/>
                    <a:pt x="1856" y="1612"/>
                    <a:pt x="1856" y="1037"/>
                  </a:cubicBezTo>
                  <a:cubicBezTo>
                    <a:pt x="1856" y="464"/>
                    <a:pt x="1441" y="0"/>
                    <a:pt x="92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25;p36"/>
            <p:cNvSpPr/>
            <p:nvPr/>
          </p:nvSpPr>
          <p:spPr>
            <a:xfrm>
              <a:off x="345005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2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5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2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9" y="1625"/>
                  </a:cubicBezTo>
                  <a:cubicBezTo>
                    <a:pt x="2213" y="1625"/>
                    <a:pt x="2402" y="1435"/>
                    <a:pt x="2402" y="1201"/>
                  </a:cubicBezTo>
                  <a:cubicBezTo>
                    <a:pt x="2402" y="539"/>
                    <a:pt x="1864" y="0"/>
                    <a:pt x="12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26;p36"/>
            <p:cNvSpPr/>
            <p:nvPr/>
          </p:nvSpPr>
          <p:spPr>
            <a:xfrm>
              <a:off x="360410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1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4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8" y="1625"/>
                  </a:cubicBezTo>
                  <a:cubicBezTo>
                    <a:pt x="2212" y="1625"/>
                    <a:pt x="2402" y="1435"/>
                    <a:pt x="2402" y="1201"/>
                  </a:cubicBezTo>
                  <a:cubicBezTo>
                    <a:pt x="2402" y="539"/>
                    <a:pt x="1863" y="0"/>
                    <a:pt x="12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899387" y="391173"/>
            <a:ext cx="1134738" cy="741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6569" y="464411"/>
            <a:ext cx="122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4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406750" y="2891550"/>
            <a:ext cx="206707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1">
                    <a:lumMod val="10000"/>
                  </a:schemeClr>
                </a:solidFill>
                <a:latin typeface="LNTH-Tight Writer" panose="00000500000000000000" pitchFamily="2" charset="0"/>
              </a:rPr>
              <a:t>Thừa số</a:t>
            </a:r>
            <a:endParaRPr sz="3200" dirty="0">
              <a:solidFill>
                <a:schemeClr val="tx1">
                  <a:lumMod val="10000"/>
                </a:schemeClr>
              </a:solidFill>
              <a:latin typeface="LNTH-Tight Writer" panose="00000500000000000000" pitchFamily="2" charset="0"/>
            </a:endParaRPr>
          </a:p>
        </p:txBody>
      </p:sp>
      <p:sp>
        <p:nvSpPr>
          <p:cNvPr id="65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404509" y="3831722"/>
            <a:ext cx="206707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1">
                    <a:lumMod val="10000"/>
                  </a:schemeClr>
                </a:solidFill>
                <a:latin typeface="LNTH-Tight Writer" panose="00000500000000000000" pitchFamily="2" charset="0"/>
              </a:rPr>
              <a:t>Tích</a:t>
            </a:r>
            <a:endParaRPr sz="3200" dirty="0">
              <a:solidFill>
                <a:schemeClr val="tx1">
                  <a:lumMod val="10000"/>
                </a:schemeClr>
              </a:solidFill>
              <a:latin typeface="LNTH-Tight Writer" panose="00000500000000000000" pitchFamily="2" charset="0"/>
            </a:endParaRPr>
          </a:p>
        </p:txBody>
      </p:sp>
      <p:sp>
        <p:nvSpPr>
          <p:cNvPr id="66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5123148" y="1928620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105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7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6425486" y="1923113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241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8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7589430" y="1923113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170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9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2682912" y="2869613"/>
            <a:ext cx="567063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2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0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4034744" y="2869613"/>
            <a:ext cx="567063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3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1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5297769" y="2891550"/>
            <a:ext cx="567063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8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2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6604862" y="2869613"/>
            <a:ext cx="567063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4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3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7823796" y="2852030"/>
            <a:ext cx="567063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>
                    <a:lumMod val="10000"/>
                  </a:schemeClr>
                </a:solidFill>
              </a:rPr>
              <a:t>5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5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2545242" y="3761796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</a:rPr>
              <a:t>846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7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7626038" y="3763286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</a:rPr>
              <a:t>850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8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3815441" y="3763286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</a:rPr>
              <a:t>630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9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5085640" y="3761796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</a:rPr>
              <a:t>840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80" name="Google Shape;671;p35"/>
          <p:cNvSpPr txBox="1">
            <a:spLocks noGrp="1"/>
          </p:cNvSpPr>
          <p:nvPr>
            <p:ph type="subTitle" idx="2"/>
          </p:nvPr>
        </p:nvSpPr>
        <p:spPr>
          <a:xfrm>
            <a:off x="6400508" y="3761796"/>
            <a:ext cx="921514" cy="68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</a:rPr>
              <a:t>964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77" grpId="0" build="p"/>
      <p:bldP spid="78" grpId="0" build="p"/>
      <p:bldP spid="79" grpId="0" build="p"/>
      <p:bldP spid="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 flipH="1">
            <a:off x="2536900" y="3527638"/>
            <a:ext cx="4437600" cy="52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4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2</a:t>
            </a:r>
            <a:endParaRPr dirty="0"/>
          </a:p>
        </p:txBody>
      </p:sp>
      <p:sp>
        <p:nvSpPr>
          <p:cNvPr id="604" name="Google Shape;604;p34"/>
          <p:cNvSpPr txBox="1">
            <a:spLocks noGrp="1"/>
          </p:cNvSpPr>
          <p:nvPr>
            <p:ph type="title" idx="2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493917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/>
              <a:t>Làm vào vở</a:t>
            </a:r>
            <a:endParaRPr sz="2800"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5781498" y="902082"/>
            <a:ext cx="960249" cy="1247169"/>
            <a:chOff x="5781498" y="902082"/>
            <a:chExt cx="960249" cy="1247169"/>
          </a:xfrm>
        </p:grpSpPr>
        <p:sp>
          <p:nvSpPr>
            <p:cNvPr id="619" name="Google Shape;619;p34"/>
            <p:cNvSpPr/>
            <p:nvPr/>
          </p:nvSpPr>
          <p:spPr>
            <a:xfrm rot="-538728">
              <a:off x="5865050" y="961161"/>
              <a:ext cx="793144" cy="1133137"/>
            </a:xfrm>
            <a:custGeom>
              <a:avLst/>
              <a:gdLst/>
              <a:ahLst/>
              <a:cxnLst/>
              <a:rect l="l" t="t" r="r" b="b"/>
              <a:pathLst>
                <a:path w="43779" h="62537" extrusionOk="0">
                  <a:moveTo>
                    <a:pt x="21984" y="30321"/>
                  </a:moveTo>
                  <a:cubicBezTo>
                    <a:pt x="27844" y="30321"/>
                    <a:pt x="32593" y="35070"/>
                    <a:pt x="32593" y="40929"/>
                  </a:cubicBezTo>
                  <a:cubicBezTo>
                    <a:pt x="32593" y="46788"/>
                    <a:pt x="27844" y="51538"/>
                    <a:pt x="21984" y="51538"/>
                  </a:cubicBezTo>
                  <a:cubicBezTo>
                    <a:pt x="16125" y="51538"/>
                    <a:pt x="11376" y="46788"/>
                    <a:pt x="11376" y="40929"/>
                  </a:cubicBezTo>
                  <a:cubicBezTo>
                    <a:pt x="11376" y="35070"/>
                    <a:pt x="16125" y="30321"/>
                    <a:pt x="21984" y="30321"/>
                  </a:cubicBezTo>
                  <a:close/>
                  <a:moveTo>
                    <a:pt x="20268" y="0"/>
                  </a:moveTo>
                  <a:cubicBezTo>
                    <a:pt x="14754" y="0"/>
                    <a:pt x="4136" y="1630"/>
                    <a:pt x="4365" y="14217"/>
                  </a:cubicBezTo>
                  <a:cubicBezTo>
                    <a:pt x="4365" y="14217"/>
                    <a:pt x="3418" y="19900"/>
                    <a:pt x="8066" y="25048"/>
                  </a:cubicBezTo>
                  <a:cubicBezTo>
                    <a:pt x="8066" y="25048"/>
                    <a:pt x="1" y="31200"/>
                    <a:pt x="1807" y="44164"/>
                  </a:cubicBezTo>
                  <a:cubicBezTo>
                    <a:pt x="3515" y="56430"/>
                    <a:pt x="13563" y="62537"/>
                    <a:pt x="23868" y="62537"/>
                  </a:cubicBezTo>
                  <a:cubicBezTo>
                    <a:pt x="24124" y="62537"/>
                    <a:pt x="24380" y="62533"/>
                    <a:pt x="24636" y="62525"/>
                  </a:cubicBezTo>
                  <a:cubicBezTo>
                    <a:pt x="37517" y="62146"/>
                    <a:pt x="43779" y="50966"/>
                    <a:pt x="43581" y="39035"/>
                  </a:cubicBezTo>
                  <a:cubicBezTo>
                    <a:pt x="43391" y="27669"/>
                    <a:pt x="36170" y="24429"/>
                    <a:pt x="36170" y="24429"/>
                  </a:cubicBezTo>
                  <a:cubicBezTo>
                    <a:pt x="36170" y="24429"/>
                    <a:pt x="41728" y="20414"/>
                    <a:pt x="39257" y="10533"/>
                  </a:cubicBezTo>
                  <a:cubicBezTo>
                    <a:pt x="36786" y="650"/>
                    <a:pt x="23498" y="199"/>
                    <a:pt x="23498" y="199"/>
                  </a:cubicBezTo>
                  <a:cubicBezTo>
                    <a:pt x="23498" y="199"/>
                    <a:pt x="22195" y="0"/>
                    <a:pt x="20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 rot="-538728">
              <a:off x="6003027" y="1134510"/>
              <a:ext cx="417307" cy="298681"/>
            </a:xfrm>
            <a:custGeom>
              <a:avLst/>
              <a:gdLst/>
              <a:ahLst/>
              <a:cxnLst/>
              <a:rect l="l" t="t" r="r" b="b"/>
              <a:pathLst>
                <a:path w="23034" h="16484" extrusionOk="0">
                  <a:moveTo>
                    <a:pt x="7705" y="0"/>
                  </a:moveTo>
                  <a:cubicBezTo>
                    <a:pt x="6489" y="0"/>
                    <a:pt x="5166" y="575"/>
                    <a:pt x="3900" y="2263"/>
                  </a:cubicBezTo>
                  <a:cubicBezTo>
                    <a:pt x="0" y="7462"/>
                    <a:pt x="5383" y="16483"/>
                    <a:pt x="12555" y="16483"/>
                  </a:cubicBezTo>
                  <a:cubicBezTo>
                    <a:pt x="12700" y="16483"/>
                    <a:pt x="12846" y="16480"/>
                    <a:pt x="12993" y="16472"/>
                  </a:cubicBezTo>
                  <a:cubicBezTo>
                    <a:pt x="20381" y="16094"/>
                    <a:pt x="23034" y="10032"/>
                    <a:pt x="23034" y="6999"/>
                  </a:cubicBezTo>
                  <a:cubicBezTo>
                    <a:pt x="23034" y="4812"/>
                    <a:pt x="20863" y="158"/>
                    <a:pt x="17233" y="158"/>
                  </a:cubicBezTo>
                  <a:cubicBezTo>
                    <a:pt x="15833" y="158"/>
                    <a:pt x="14217" y="850"/>
                    <a:pt x="12424" y="2642"/>
                  </a:cubicBezTo>
                  <a:cubicBezTo>
                    <a:pt x="12424" y="2642"/>
                    <a:pt x="10310" y="0"/>
                    <a:pt x="7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 rot="-538728">
              <a:off x="6504044" y="1579731"/>
              <a:ext cx="147201" cy="154016"/>
            </a:xfrm>
            <a:custGeom>
              <a:avLst/>
              <a:gdLst/>
              <a:ahLst/>
              <a:cxnLst/>
              <a:rect l="l" t="t" r="r" b="b"/>
              <a:pathLst>
                <a:path w="8125" h="8500" extrusionOk="0">
                  <a:moveTo>
                    <a:pt x="1684" y="7853"/>
                  </a:moveTo>
                  <a:lnTo>
                    <a:pt x="1684" y="7853"/>
                  </a:lnTo>
                  <a:cubicBezTo>
                    <a:pt x="1684" y="7854"/>
                    <a:pt x="1684" y="7854"/>
                    <a:pt x="1684" y="7854"/>
                  </a:cubicBezTo>
                  <a:cubicBezTo>
                    <a:pt x="1684" y="7854"/>
                    <a:pt x="1684" y="7854"/>
                    <a:pt x="1684" y="7853"/>
                  </a:cubicBezTo>
                  <a:close/>
                  <a:moveTo>
                    <a:pt x="7281" y="1"/>
                  </a:moveTo>
                  <a:cubicBezTo>
                    <a:pt x="7279" y="1"/>
                    <a:pt x="7277" y="1"/>
                    <a:pt x="7275" y="2"/>
                  </a:cubicBezTo>
                  <a:cubicBezTo>
                    <a:pt x="7234" y="26"/>
                    <a:pt x="7347" y="248"/>
                    <a:pt x="7465" y="678"/>
                  </a:cubicBezTo>
                  <a:cubicBezTo>
                    <a:pt x="7581" y="1105"/>
                    <a:pt x="7685" y="1751"/>
                    <a:pt x="7662" y="2568"/>
                  </a:cubicBezTo>
                  <a:cubicBezTo>
                    <a:pt x="7650" y="2974"/>
                    <a:pt x="7609" y="3424"/>
                    <a:pt x="7515" y="3898"/>
                  </a:cubicBezTo>
                  <a:cubicBezTo>
                    <a:pt x="7418" y="4368"/>
                    <a:pt x="7280" y="4875"/>
                    <a:pt x="7030" y="5335"/>
                  </a:cubicBezTo>
                  <a:cubicBezTo>
                    <a:pt x="6908" y="5557"/>
                    <a:pt x="6740" y="5773"/>
                    <a:pt x="6585" y="5837"/>
                  </a:cubicBezTo>
                  <a:cubicBezTo>
                    <a:pt x="6546" y="5853"/>
                    <a:pt x="6512" y="5861"/>
                    <a:pt x="6479" y="5861"/>
                  </a:cubicBezTo>
                  <a:cubicBezTo>
                    <a:pt x="6449" y="5861"/>
                    <a:pt x="6418" y="5855"/>
                    <a:pt x="6383" y="5841"/>
                  </a:cubicBezTo>
                  <a:cubicBezTo>
                    <a:pt x="6310" y="5812"/>
                    <a:pt x="6222" y="5745"/>
                    <a:pt x="6140" y="5654"/>
                  </a:cubicBezTo>
                  <a:cubicBezTo>
                    <a:pt x="5811" y="5266"/>
                    <a:pt x="5615" y="4630"/>
                    <a:pt x="5592" y="4020"/>
                  </a:cubicBezTo>
                  <a:cubicBezTo>
                    <a:pt x="5586" y="3828"/>
                    <a:pt x="5427" y="3673"/>
                    <a:pt x="5233" y="3673"/>
                  </a:cubicBezTo>
                  <a:cubicBezTo>
                    <a:pt x="5233" y="3673"/>
                    <a:pt x="5232" y="3673"/>
                    <a:pt x="5231" y="3673"/>
                  </a:cubicBezTo>
                  <a:cubicBezTo>
                    <a:pt x="5031" y="3673"/>
                    <a:pt x="4871" y="3836"/>
                    <a:pt x="4871" y="4035"/>
                  </a:cubicBezTo>
                  <a:cubicBezTo>
                    <a:pt x="4871" y="4040"/>
                    <a:pt x="4871" y="4045"/>
                    <a:pt x="4871" y="4050"/>
                  </a:cubicBezTo>
                  <a:lnTo>
                    <a:pt x="4871" y="4050"/>
                  </a:lnTo>
                  <a:lnTo>
                    <a:pt x="4869" y="4050"/>
                  </a:lnTo>
                  <a:cubicBezTo>
                    <a:pt x="4869" y="4062"/>
                    <a:pt x="4870" y="4074"/>
                    <a:pt x="4871" y="4086"/>
                  </a:cubicBezTo>
                  <a:lnTo>
                    <a:pt x="4871" y="4086"/>
                  </a:lnTo>
                  <a:cubicBezTo>
                    <a:pt x="4872" y="4459"/>
                    <a:pt x="4889" y="4810"/>
                    <a:pt x="4885" y="5171"/>
                  </a:cubicBezTo>
                  <a:cubicBezTo>
                    <a:pt x="4882" y="5548"/>
                    <a:pt x="4864" y="5927"/>
                    <a:pt x="4804" y="6290"/>
                  </a:cubicBezTo>
                  <a:cubicBezTo>
                    <a:pt x="4744" y="6646"/>
                    <a:pt x="4637" y="7016"/>
                    <a:pt x="4450" y="7200"/>
                  </a:cubicBezTo>
                  <a:cubicBezTo>
                    <a:pt x="4425" y="7220"/>
                    <a:pt x="4403" y="7241"/>
                    <a:pt x="4382" y="7262"/>
                  </a:cubicBezTo>
                  <a:cubicBezTo>
                    <a:pt x="4359" y="7286"/>
                    <a:pt x="4330" y="7287"/>
                    <a:pt x="4306" y="7303"/>
                  </a:cubicBezTo>
                  <a:cubicBezTo>
                    <a:pt x="4264" y="7340"/>
                    <a:pt x="4195" y="7332"/>
                    <a:pt x="4138" y="7351"/>
                  </a:cubicBezTo>
                  <a:cubicBezTo>
                    <a:pt x="4129" y="7352"/>
                    <a:pt x="4120" y="7352"/>
                    <a:pt x="4111" y="7352"/>
                  </a:cubicBezTo>
                  <a:cubicBezTo>
                    <a:pt x="4009" y="7352"/>
                    <a:pt x="3932" y="7329"/>
                    <a:pt x="3846" y="7261"/>
                  </a:cubicBezTo>
                  <a:cubicBezTo>
                    <a:pt x="3734" y="7165"/>
                    <a:pt x="3634" y="6978"/>
                    <a:pt x="3560" y="6782"/>
                  </a:cubicBezTo>
                  <a:cubicBezTo>
                    <a:pt x="3482" y="6584"/>
                    <a:pt x="3434" y="6360"/>
                    <a:pt x="3394" y="6137"/>
                  </a:cubicBezTo>
                  <a:cubicBezTo>
                    <a:pt x="3322" y="5692"/>
                    <a:pt x="3295" y="5211"/>
                    <a:pt x="3326" y="4795"/>
                  </a:cubicBezTo>
                  <a:lnTo>
                    <a:pt x="3326" y="4795"/>
                  </a:lnTo>
                  <a:cubicBezTo>
                    <a:pt x="3326" y="4795"/>
                    <a:pt x="3326" y="4795"/>
                    <a:pt x="3326" y="4795"/>
                  </a:cubicBezTo>
                  <a:lnTo>
                    <a:pt x="3327" y="4786"/>
                  </a:lnTo>
                  <a:cubicBezTo>
                    <a:pt x="3342" y="4585"/>
                    <a:pt x="3195" y="4408"/>
                    <a:pt x="2994" y="4386"/>
                  </a:cubicBezTo>
                  <a:cubicBezTo>
                    <a:pt x="2980" y="4384"/>
                    <a:pt x="2965" y="4384"/>
                    <a:pt x="2951" y="4384"/>
                  </a:cubicBezTo>
                  <a:cubicBezTo>
                    <a:pt x="2763" y="4384"/>
                    <a:pt x="2601" y="4526"/>
                    <a:pt x="2581" y="4718"/>
                  </a:cubicBezTo>
                  <a:cubicBezTo>
                    <a:pt x="2581" y="4718"/>
                    <a:pt x="2581" y="4718"/>
                    <a:pt x="2581" y="4718"/>
                  </a:cubicBezTo>
                  <a:lnTo>
                    <a:pt x="2581" y="4718"/>
                  </a:lnTo>
                  <a:lnTo>
                    <a:pt x="2580" y="4718"/>
                  </a:lnTo>
                  <a:lnTo>
                    <a:pt x="2580" y="4718"/>
                  </a:lnTo>
                  <a:cubicBezTo>
                    <a:pt x="2579" y="4729"/>
                    <a:pt x="2578" y="4741"/>
                    <a:pt x="2577" y="4753"/>
                  </a:cubicBezTo>
                  <a:lnTo>
                    <a:pt x="2577" y="4753"/>
                  </a:lnTo>
                  <a:cubicBezTo>
                    <a:pt x="2492" y="5510"/>
                    <a:pt x="2346" y="6267"/>
                    <a:pt x="2139" y="6936"/>
                  </a:cubicBezTo>
                  <a:cubicBezTo>
                    <a:pt x="2032" y="7265"/>
                    <a:pt x="1891" y="7615"/>
                    <a:pt x="1735" y="7780"/>
                  </a:cubicBezTo>
                  <a:cubicBezTo>
                    <a:pt x="1712" y="7804"/>
                    <a:pt x="1687" y="7815"/>
                    <a:pt x="1681" y="7825"/>
                  </a:cubicBezTo>
                  <a:lnTo>
                    <a:pt x="1681" y="7825"/>
                  </a:lnTo>
                  <a:cubicBezTo>
                    <a:pt x="1678" y="7824"/>
                    <a:pt x="1674" y="7822"/>
                    <a:pt x="1668" y="7817"/>
                  </a:cubicBezTo>
                  <a:cubicBezTo>
                    <a:pt x="1611" y="7786"/>
                    <a:pt x="1512" y="7673"/>
                    <a:pt x="1436" y="7550"/>
                  </a:cubicBezTo>
                  <a:cubicBezTo>
                    <a:pt x="1280" y="7300"/>
                    <a:pt x="1155" y="6996"/>
                    <a:pt x="1051" y="6709"/>
                  </a:cubicBezTo>
                  <a:cubicBezTo>
                    <a:pt x="942" y="6422"/>
                    <a:pt x="865" y="6132"/>
                    <a:pt x="793" y="5849"/>
                  </a:cubicBezTo>
                  <a:cubicBezTo>
                    <a:pt x="659" y="5282"/>
                    <a:pt x="581" y="4740"/>
                    <a:pt x="527" y="4245"/>
                  </a:cubicBezTo>
                  <a:cubicBezTo>
                    <a:pt x="421" y="3253"/>
                    <a:pt x="394" y="2443"/>
                    <a:pt x="351" y="1888"/>
                  </a:cubicBezTo>
                  <a:cubicBezTo>
                    <a:pt x="311" y="1332"/>
                    <a:pt x="268" y="1028"/>
                    <a:pt x="222" y="1028"/>
                  </a:cubicBezTo>
                  <a:cubicBezTo>
                    <a:pt x="176" y="1028"/>
                    <a:pt x="131" y="1331"/>
                    <a:pt x="88" y="1888"/>
                  </a:cubicBezTo>
                  <a:cubicBezTo>
                    <a:pt x="49" y="2444"/>
                    <a:pt x="0" y="3257"/>
                    <a:pt x="42" y="4282"/>
                  </a:cubicBezTo>
                  <a:cubicBezTo>
                    <a:pt x="66" y="4795"/>
                    <a:pt x="114" y="5362"/>
                    <a:pt x="228" y="5971"/>
                  </a:cubicBezTo>
                  <a:cubicBezTo>
                    <a:pt x="290" y="6274"/>
                    <a:pt x="360" y="6590"/>
                    <a:pt x="466" y="6910"/>
                  </a:cubicBezTo>
                  <a:cubicBezTo>
                    <a:pt x="570" y="7230"/>
                    <a:pt x="683" y="7551"/>
                    <a:pt x="877" y="7888"/>
                  </a:cubicBezTo>
                  <a:cubicBezTo>
                    <a:pt x="979" y="8052"/>
                    <a:pt x="1087" y="8232"/>
                    <a:pt x="1325" y="8392"/>
                  </a:cubicBezTo>
                  <a:cubicBezTo>
                    <a:pt x="1411" y="8453"/>
                    <a:pt x="1551" y="8500"/>
                    <a:pt x="1692" y="8500"/>
                  </a:cubicBezTo>
                  <a:cubicBezTo>
                    <a:pt x="1734" y="8500"/>
                    <a:pt x="1775" y="8496"/>
                    <a:pt x="1815" y="8487"/>
                  </a:cubicBezTo>
                  <a:cubicBezTo>
                    <a:pt x="2006" y="8453"/>
                    <a:pt x="2116" y="8353"/>
                    <a:pt x="2217" y="8266"/>
                  </a:cubicBezTo>
                  <a:cubicBezTo>
                    <a:pt x="2398" y="8085"/>
                    <a:pt x="2497" y="7900"/>
                    <a:pt x="2587" y="7717"/>
                  </a:cubicBezTo>
                  <a:cubicBezTo>
                    <a:pt x="2675" y="7533"/>
                    <a:pt x="2748" y="7347"/>
                    <a:pt x="2813" y="7160"/>
                  </a:cubicBezTo>
                  <a:cubicBezTo>
                    <a:pt x="2824" y="7125"/>
                    <a:pt x="2836" y="7090"/>
                    <a:pt x="2847" y="7056"/>
                  </a:cubicBezTo>
                  <a:lnTo>
                    <a:pt x="2847" y="7056"/>
                  </a:lnTo>
                  <a:cubicBezTo>
                    <a:pt x="2950" y="7318"/>
                    <a:pt x="3074" y="7595"/>
                    <a:pt x="3340" y="7836"/>
                  </a:cubicBezTo>
                  <a:cubicBezTo>
                    <a:pt x="3542" y="8017"/>
                    <a:pt x="3832" y="8119"/>
                    <a:pt x="4105" y="8119"/>
                  </a:cubicBezTo>
                  <a:cubicBezTo>
                    <a:pt x="4143" y="8119"/>
                    <a:pt x="4180" y="8117"/>
                    <a:pt x="4216" y="8113"/>
                  </a:cubicBezTo>
                  <a:cubicBezTo>
                    <a:pt x="4504" y="8081"/>
                    <a:pt x="4804" y="7943"/>
                    <a:pt x="4998" y="7730"/>
                  </a:cubicBezTo>
                  <a:cubicBezTo>
                    <a:pt x="5098" y="7629"/>
                    <a:pt x="5169" y="7515"/>
                    <a:pt x="5237" y="7404"/>
                  </a:cubicBezTo>
                  <a:cubicBezTo>
                    <a:pt x="5288" y="7293"/>
                    <a:pt x="5357" y="7179"/>
                    <a:pt x="5387" y="7068"/>
                  </a:cubicBezTo>
                  <a:cubicBezTo>
                    <a:pt x="5466" y="6844"/>
                    <a:pt x="5514" y="6624"/>
                    <a:pt x="5547" y="6410"/>
                  </a:cubicBezTo>
                  <a:cubicBezTo>
                    <a:pt x="5565" y="6289"/>
                    <a:pt x="5579" y="6169"/>
                    <a:pt x="5590" y="6051"/>
                  </a:cubicBezTo>
                  <a:lnTo>
                    <a:pt x="5590" y="6051"/>
                  </a:lnTo>
                  <a:cubicBezTo>
                    <a:pt x="5607" y="6070"/>
                    <a:pt x="5624" y="6089"/>
                    <a:pt x="5642" y="6108"/>
                  </a:cubicBezTo>
                  <a:cubicBezTo>
                    <a:pt x="5775" y="6248"/>
                    <a:pt x="5941" y="6383"/>
                    <a:pt x="6162" y="6460"/>
                  </a:cubicBezTo>
                  <a:cubicBezTo>
                    <a:pt x="6252" y="6495"/>
                    <a:pt x="6352" y="6511"/>
                    <a:pt x="6453" y="6511"/>
                  </a:cubicBezTo>
                  <a:cubicBezTo>
                    <a:pt x="6596" y="6511"/>
                    <a:pt x="6739" y="6478"/>
                    <a:pt x="6855" y="6418"/>
                  </a:cubicBezTo>
                  <a:cubicBezTo>
                    <a:pt x="7253" y="6207"/>
                    <a:pt x="7418" y="5893"/>
                    <a:pt x="7568" y="5618"/>
                  </a:cubicBezTo>
                  <a:cubicBezTo>
                    <a:pt x="7843" y="5054"/>
                    <a:pt x="7961" y="4497"/>
                    <a:pt x="8039" y="3984"/>
                  </a:cubicBezTo>
                  <a:cubicBezTo>
                    <a:pt x="8110" y="3470"/>
                    <a:pt x="8124" y="2993"/>
                    <a:pt x="8103" y="2562"/>
                  </a:cubicBezTo>
                  <a:cubicBezTo>
                    <a:pt x="8063" y="1698"/>
                    <a:pt x="7881" y="1025"/>
                    <a:pt x="7685" y="596"/>
                  </a:cubicBezTo>
                  <a:cubicBezTo>
                    <a:pt x="7500" y="188"/>
                    <a:pt x="7322" y="1"/>
                    <a:pt x="72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 rot="-538728">
              <a:off x="5936642" y="1595268"/>
              <a:ext cx="139718" cy="225787"/>
            </a:xfrm>
            <a:custGeom>
              <a:avLst/>
              <a:gdLst/>
              <a:ahLst/>
              <a:cxnLst/>
              <a:rect l="l" t="t" r="r" b="b"/>
              <a:pathLst>
                <a:path w="7712" h="12461" extrusionOk="0">
                  <a:moveTo>
                    <a:pt x="2218" y="1"/>
                  </a:moveTo>
                  <a:cubicBezTo>
                    <a:pt x="2170" y="1"/>
                    <a:pt x="1936" y="220"/>
                    <a:pt x="1643" y="693"/>
                  </a:cubicBezTo>
                  <a:cubicBezTo>
                    <a:pt x="1338" y="1191"/>
                    <a:pt x="970" y="1965"/>
                    <a:pt x="661" y="2983"/>
                  </a:cubicBezTo>
                  <a:cubicBezTo>
                    <a:pt x="353" y="4002"/>
                    <a:pt x="77" y="5262"/>
                    <a:pt x="23" y="6723"/>
                  </a:cubicBezTo>
                  <a:cubicBezTo>
                    <a:pt x="0" y="7451"/>
                    <a:pt x="32" y="8233"/>
                    <a:pt x="217" y="9045"/>
                  </a:cubicBezTo>
                  <a:cubicBezTo>
                    <a:pt x="310" y="9451"/>
                    <a:pt x="440" y="9863"/>
                    <a:pt x="652" y="10262"/>
                  </a:cubicBezTo>
                  <a:cubicBezTo>
                    <a:pt x="861" y="10660"/>
                    <a:pt x="1151" y="11047"/>
                    <a:pt x="1548" y="11344"/>
                  </a:cubicBezTo>
                  <a:cubicBezTo>
                    <a:pt x="1612" y="11392"/>
                    <a:pt x="1690" y="11417"/>
                    <a:pt x="1768" y="11417"/>
                  </a:cubicBezTo>
                  <a:cubicBezTo>
                    <a:pt x="1849" y="11417"/>
                    <a:pt x="1929" y="11391"/>
                    <a:pt x="1996" y="11338"/>
                  </a:cubicBezTo>
                  <a:cubicBezTo>
                    <a:pt x="2282" y="11107"/>
                    <a:pt x="2516" y="10842"/>
                    <a:pt x="2717" y="10554"/>
                  </a:cubicBezTo>
                  <a:lnTo>
                    <a:pt x="2717" y="10554"/>
                  </a:lnTo>
                  <a:cubicBezTo>
                    <a:pt x="2718" y="10568"/>
                    <a:pt x="2719" y="10582"/>
                    <a:pt x="2720" y="10597"/>
                  </a:cubicBezTo>
                  <a:cubicBezTo>
                    <a:pt x="2750" y="10945"/>
                    <a:pt x="2803" y="11303"/>
                    <a:pt x="2973" y="11664"/>
                  </a:cubicBezTo>
                  <a:cubicBezTo>
                    <a:pt x="3019" y="11753"/>
                    <a:pt x="3058" y="11842"/>
                    <a:pt x="3130" y="11927"/>
                  </a:cubicBezTo>
                  <a:cubicBezTo>
                    <a:pt x="3196" y="12011"/>
                    <a:pt x="3260" y="12095"/>
                    <a:pt x="3354" y="12161"/>
                  </a:cubicBezTo>
                  <a:cubicBezTo>
                    <a:pt x="3441" y="12234"/>
                    <a:pt x="3532" y="12297"/>
                    <a:pt x="3621" y="12336"/>
                  </a:cubicBezTo>
                  <a:cubicBezTo>
                    <a:pt x="3713" y="12381"/>
                    <a:pt x="3814" y="12421"/>
                    <a:pt x="3933" y="12443"/>
                  </a:cubicBezTo>
                  <a:cubicBezTo>
                    <a:pt x="3989" y="12455"/>
                    <a:pt x="4050" y="12461"/>
                    <a:pt x="4112" y="12461"/>
                  </a:cubicBezTo>
                  <a:cubicBezTo>
                    <a:pt x="4179" y="12461"/>
                    <a:pt x="4248" y="12454"/>
                    <a:pt x="4316" y="12440"/>
                  </a:cubicBezTo>
                  <a:cubicBezTo>
                    <a:pt x="4448" y="12405"/>
                    <a:pt x="4574" y="12345"/>
                    <a:pt x="4665" y="12266"/>
                  </a:cubicBezTo>
                  <a:cubicBezTo>
                    <a:pt x="4855" y="12110"/>
                    <a:pt x="4957" y="11932"/>
                    <a:pt x="5034" y="11768"/>
                  </a:cubicBezTo>
                  <a:cubicBezTo>
                    <a:pt x="5182" y="11436"/>
                    <a:pt x="5247" y="11121"/>
                    <a:pt x="5296" y="10816"/>
                  </a:cubicBezTo>
                  <a:cubicBezTo>
                    <a:pt x="5298" y="10800"/>
                    <a:pt x="5301" y="10784"/>
                    <a:pt x="5303" y="10767"/>
                  </a:cubicBezTo>
                  <a:lnTo>
                    <a:pt x="5303" y="10767"/>
                  </a:lnTo>
                  <a:cubicBezTo>
                    <a:pt x="5330" y="10826"/>
                    <a:pt x="5358" y="10885"/>
                    <a:pt x="5388" y="10944"/>
                  </a:cubicBezTo>
                  <a:cubicBezTo>
                    <a:pt x="5460" y="11085"/>
                    <a:pt x="5540" y="11225"/>
                    <a:pt x="5646" y="11359"/>
                  </a:cubicBezTo>
                  <a:cubicBezTo>
                    <a:pt x="5752" y="11492"/>
                    <a:pt x="5877" y="11632"/>
                    <a:pt x="6086" y="11720"/>
                  </a:cubicBezTo>
                  <a:cubicBezTo>
                    <a:pt x="6168" y="11757"/>
                    <a:pt x="6261" y="11773"/>
                    <a:pt x="6353" y="11773"/>
                  </a:cubicBezTo>
                  <a:cubicBezTo>
                    <a:pt x="6494" y="11773"/>
                    <a:pt x="6632" y="11735"/>
                    <a:pt x="6730" y="11674"/>
                  </a:cubicBezTo>
                  <a:cubicBezTo>
                    <a:pt x="6898" y="11577"/>
                    <a:pt x="7009" y="11458"/>
                    <a:pt x="7106" y="11343"/>
                  </a:cubicBezTo>
                  <a:cubicBezTo>
                    <a:pt x="7198" y="11226"/>
                    <a:pt x="7273" y="11109"/>
                    <a:pt x="7344" y="10991"/>
                  </a:cubicBezTo>
                  <a:cubicBezTo>
                    <a:pt x="7408" y="10861"/>
                    <a:pt x="7477" y="10732"/>
                    <a:pt x="7513" y="10603"/>
                  </a:cubicBezTo>
                  <a:cubicBezTo>
                    <a:pt x="7604" y="10347"/>
                    <a:pt x="7637" y="10098"/>
                    <a:pt x="7667" y="9862"/>
                  </a:cubicBezTo>
                  <a:cubicBezTo>
                    <a:pt x="7712" y="9390"/>
                    <a:pt x="7694" y="8964"/>
                    <a:pt x="7662" y="8583"/>
                  </a:cubicBezTo>
                  <a:cubicBezTo>
                    <a:pt x="7591" y="7821"/>
                    <a:pt x="7460" y="7237"/>
                    <a:pt x="7352" y="6845"/>
                  </a:cubicBezTo>
                  <a:cubicBezTo>
                    <a:pt x="7246" y="6461"/>
                    <a:pt x="7157" y="6260"/>
                    <a:pt x="7121" y="6260"/>
                  </a:cubicBezTo>
                  <a:cubicBezTo>
                    <a:pt x="7121" y="6260"/>
                    <a:pt x="7120" y="6260"/>
                    <a:pt x="7119" y="6261"/>
                  </a:cubicBezTo>
                  <a:cubicBezTo>
                    <a:pt x="7082" y="6271"/>
                    <a:pt x="7103" y="6488"/>
                    <a:pt x="7143" y="6886"/>
                  </a:cubicBezTo>
                  <a:cubicBezTo>
                    <a:pt x="7182" y="7283"/>
                    <a:pt x="7248" y="7868"/>
                    <a:pt x="7259" y="8603"/>
                  </a:cubicBezTo>
                  <a:cubicBezTo>
                    <a:pt x="7262" y="8970"/>
                    <a:pt x="7250" y="9376"/>
                    <a:pt x="7184" y="9800"/>
                  </a:cubicBezTo>
                  <a:cubicBezTo>
                    <a:pt x="7145" y="10008"/>
                    <a:pt x="7103" y="10226"/>
                    <a:pt x="7020" y="10425"/>
                  </a:cubicBezTo>
                  <a:cubicBezTo>
                    <a:pt x="6984" y="10529"/>
                    <a:pt x="6928" y="10614"/>
                    <a:pt x="6880" y="10710"/>
                  </a:cubicBezTo>
                  <a:cubicBezTo>
                    <a:pt x="6814" y="10805"/>
                    <a:pt x="6747" y="10901"/>
                    <a:pt x="6675" y="10982"/>
                  </a:cubicBezTo>
                  <a:cubicBezTo>
                    <a:pt x="6604" y="11064"/>
                    <a:pt x="6522" y="11132"/>
                    <a:pt x="6456" y="11167"/>
                  </a:cubicBezTo>
                  <a:cubicBezTo>
                    <a:pt x="6419" y="11183"/>
                    <a:pt x="6395" y="11190"/>
                    <a:pt x="6375" y="11190"/>
                  </a:cubicBezTo>
                  <a:cubicBezTo>
                    <a:pt x="6356" y="11190"/>
                    <a:pt x="6340" y="11184"/>
                    <a:pt x="6317" y="11176"/>
                  </a:cubicBezTo>
                  <a:cubicBezTo>
                    <a:pt x="6211" y="11130"/>
                    <a:pt x="6052" y="10907"/>
                    <a:pt x="5947" y="10670"/>
                  </a:cubicBezTo>
                  <a:cubicBezTo>
                    <a:pt x="5721" y="10184"/>
                    <a:pt x="5576" y="9604"/>
                    <a:pt x="5423" y="8986"/>
                  </a:cubicBezTo>
                  <a:cubicBezTo>
                    <a:pt x="5389" y="8848"/>
                    <a:pt x="5271" y="8742"/>
                    <a:pt x="5123" y="8731"/>
                  </a:cubicBezTo>
                  <a:cubicBezTo>
                    <a:pt x="5113" y="8730"/>
                    <a:pt x="5103" y="8730"/>
                    <a:pt x="5094" y="8730"/>
                  </a:cubicBezTo>
                  <a:cubicBezTo>
                    <a:pt x="4921" y="8730"/>
                    <a:pt x="4773" y="8863"/>
                    <a:pt x="4758" y="9039"/>
                  </a:cubicBezTo>
                  <a:lnTo>
                    <a:pt x="4758" y="9045"/>
                  </a:lnTo>
                  <a:cubicBezTo>
                    <a:pt x="4713" y="9607"/>
                    <a:pt x="4688" y="10152"/>
                    <a:pt x="4591" y="10700"/>
                  </a:cubicBezTo>
                  <a:cubicBezTo>
                    <a:pt x="4543" y="10970"/>
                    <a:pt x="4476" y="11241"/>
                    <a:pt x="4373" y="11459"/>
                  </a:cubicBezTo>
                  <a:cubicBezTo>
                    <a:pt x="4325" y="11567"/>
                    <a:pt x="4259" y="11654"/>
                    <a:pt x="4211" y="11689"/>
                  </a:cubicBezTo>
                  <a:cubicBezTo>
                    <a:pt x="4176" y="11711"/>
                    <a:pt x="4160" y="11721"/>
                    <a:pt x="4131" y="11721"/>
                  </a:cubicBezTo>
                  <a:cubicBezTo>
                    <a:pt x="4117" y="11721"/>
                    <a:pt x="4099" y="11719"/>
                    <a:pt x="4076" y="11715"/>
                  </a:cubicBezTo>
                  <a:cubicBezTo>
                    <a:pt x="4015" y="11701"/>
                    <a:pt x="3881" y="11643"/>
                    <a:pt x="3830" y="11583"/>
                  </a:cubicBezTo>
                  <a:cubicBezTo>
                    <a:pt x="3791" y="11562"/>
                    <a:pt x="3763" y="11519"/>
                    <a:pt x="3732" y="11478"/>
                  </a:cubicBezTo>
                  <a:cubicBezTo>
                    <a:pt x="3698" y="11445"/>
                    <a:pt x="3675" y="11386"/>
                    <a:pt x="3649" y="11337"/>
                  </a:cubicBezTo>
                  <a:cubicBezTo>
                    <a:pt x="3549" y="11121"/>
                    <a:pt x="3499" y="10836"/>
                    <a:pt x="3477" y="10542"/>
                  </a:cubicBezTo>
                  <a:cubicBezTo>
                    <a:pt x="3440" y="9944"/>
                    <a:pt x="3506" y="9304"/>
                    <a:pt x="3580" y="8640"/>
                  </a:cubicBezTo>
                  <a:cubicBezTo>
                    <a:pt x="3601" y="8423"/>
                    <a:pt x="3627" y="8224"/>
                    <a:pt x="3632" y="7970"/>
                  </a:cubicBezTo>
                  <a:lnTo>
                    <a:pt x="3632" y="7970"/>
                  </a:lnTo>
                  <a:lnTo>
                    <a:pt x="3632" y="7970"/>
                  </a:lnTo>
                  <a:lnTo>
                    <a:pt x="3632" y="7970"/>
                  </a:lnTo>
                  <a:cubicBezTo>
                    <a:pt x="3632" y="7969"/>
                    <a:pt x="3632" y="7967"/>
                    <a:pt x="3632" y="7966"/>
                  </a:cubicBezTo>
                  <a:lnTo>
                    <a:pt x="3632" y="7965"/>
                  </a:lnTo>
                  <a:cubicBezTo>
                    <a:pt x="3634" y="7753"/>
                    <a:pt x="3465" y="7581"/>
                    <a:pt x="3253" y="7578"/>
                  </a:cubicBezTo>
                  <a:cubicBezTo>
                    <a:pt x="3252" y="7578"/>
                    <a:pt x="3251" y="7578"/>
                    <a:pt x="3250" y="7578"/>
                  </a:cubicBezTo>
                  <a:cubicBezTo>
                    <a:pt x="3039" y="7578"/>
                    <a:pt x="2868" y="7746"/>
                    <a:pt x="2866" y="7956"/>
                  </a:cubicBezTo>
                  <a:lnTo>
                    <a:pt x="2866" y="7971"/>
                  </a:lnTo>
                  <a:cubicBezTo>
                    <a:pt x="2866" y="8040"/>
                    <a:pt x="2861" y="8119"/>
                    <a:pt x="2854" y="8202"/>
                  </a:cubicBezTo>
                  <a:lnTo>
                    <a:pt x="2854" y="8202"/>
                  </a:lnTo>
                  <a:cubicBezTo>
                    <a:pt x="2809" y="8643"/>
                    <a:pt x="2648" y="9108"/>
                    <a:pt x="2447" y="9520"/>
                  </a:cubicBezTo>
                  <a:cubicBezTo>
                    <a:pt x="2260" y="9905"/>
                    <a:pt x="2025" y="10270"/>
                    <a:pt x="1757" y="10551"/>
                  </a:cubicBezTo>
                  <a:lnTo>
                    <a:pt x="1757" y="10551"/>
                  </a:lnTo>
                  <a:cubicBezTo>
                    <a:pt x="1314" y="10118"/>
                    <a:pt x="1047" y="9497"/>
                    <a:pt x="895" y="8881"/>
                  </a:cubicBezTo>
                  <a:cubicBezTo>
                    <a:pt x="715" y="8159"/>
                    <a:pt x="660" y="7425"/>
                    <a:pt x="662" y="6733"/>
                  </a:cubicBezTo>
                  <a:cubicBezTo>
                    <a:pt x="667" y="5344"/>
                    <a:pt x="880" y="4110"/>
                    <a:pt x="1115" y="3107"/>
                  </a:cubicBezTo>
                  <a:cubicBezTo>
                    <a:pt x="1353" y="2102"/>
                    <a:pt x="1642" y="1328"/>
                    <a:pt x="1867" y="811"/>
                  </a:cubicBezTo>
                  <a:cubicBezTo>
                    <a:pt x="2095" y="294"/>
                    <a:pt x="2264" y="34"/>
                    <a:pt x="2225" y="3"/>
                  </a:cubicBezTo>
                  <a:cubicBezTo>
                    <a:pt x="2223" y="1"/>
                    <a:pt x="2221" y="1"/>
                    <a:pt x="2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 rot="-538728">
              <a:off x="6116828" y="1420062"/>
              <a:ext cx="33734" cy="29046"/>
            </a:xfrm>
            <a:custGeom>
              <a:avLst/>
              <a:gdLst/>
              <a:ahLst/>
              <a:cxnLst/>
              <a:rect l="l" t="t" r="r" b="b"/>
              <a:pathLst>
                <a:path w="1862" h="1603" extrusionOk="0">
                  <a:moveTo>
                    <a:pt x="265" y="1"/>
                  </a:moveTo>
                  <a:cubicBezTo>
                    <a:pt x="213" y="1"/>
                    <a:pt x="170" y="15"/>
                    <a:pt x="141" y="47"/>
                  </a:cubicBezTo>
                  <a:cubicBezTo>
                    <a:pt x="1" y="197"/>
                    <a:pt x="192" y="664"/>
                    <a:pt x="654" y="1124"/>
                  </a:cubicBezTo>
                  <a:cubicBezTo>
                    <a:pt x="890" y="1351"/>
                    <a:pt x="1161" y="1513"/>
                    <a:pt x="1388" y="1573"/>
                  </a:cubicBezTo>
                  <a:cubicBezTo>
                    <a:pt x="1463" y="1593"/>
                    <a:pt x="1531" y="1602"/>
                    <a:pt x="1590" y="1602"/>
                  </a:cubicBezTo>
                  <a:cubicBezTo>
                    <a:pt x="1709" y="1602"/>
                    <a:pt x="1791" y="1565"/>
                    <a:pt x="1819" y="1502"/>
                  </a:cubicBezTo>
                  <a:cubicBezTo>
                    <a:pt x="1861" y="1403"/>
                    <a:pt x="1793" y="1271"/>
                    <a:pt x="1678" y="1115"/>
                  </a:cubicBezTo>
                  <a:cubicBezTo>
                    <a:pt x="1560" y="960"/>
                    <a:pt x="1394" y="773"/>
                    <a:pt x="1185" y="571"/>
                  </a:cubicBezTo>
                  <a:cubicBezTo>
                    <a:pt x="854" y="242"/>
                    <a:pt x="478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 rot="-538728">
              <a:off x="6068085" y="1367860"/>
              <a:ext cx="23045" cy="27197"/>
            </a:xfrm>
            <a:custGeom>
              <a:avLst/>
              <a:gdLst/>
              <a:ahLst/>
              <a:cxnLst/>
              <a:rect l="l" t="t" r="r" b="b"/>
              <a:pathLst>
                <a:path w="1272" h="1501" extrusionOk="0">
                  <a:moveTo>
                    <a:pt x="200" y="0"/>
                  </a:moveTo>
                  <a:cubicBezTo>
                    <a:pt x="101" y="0"/>
                    <a:pt x="0" y="135"/>
                    <a:pt x="4" y="342"/>
                  </a:cubicBezTo>
                  <a:cubicBezTo>
                    <a:pt x="5" y="550"/>
                    <a:pt x="99" y="798"/>
                    <a:pt x="252" y="1005"/>
                  </a:cubicBezTo>
                  <a:cubicBezTo>
                    <a:pt x="490" y="1329"/>
                    <a:pt x="776" y="1501"/>
                    <a:pt x="967" y="1501"/>
                  </a:cubicBezTo>
                  <a:cubicBezTo>
                    <a:pt x="1023" y="1501"/>
                    <a:pt x="1071" y="1486"/>
                    <a:pt x="1107" y="1457"/>
                  </a:cubicBezTo>
                  <a:cubicBezTo>
                    <a:pt x="1271" y="1320"/>
                    <a:pt x="1134" y="912"/>
                    <a:pt x="875" y="555"/>
                  </a:cubicBezTo>
                  <a:cubicBezTo>
                    <a:pt x="744" y="377"/>
                    <a:pt x="621" y="244"/>
                    <a:pt x="514" y="156"/>
                  </a:cubicBezTo>
                  <a:cubicBezTo>
                    <a:pt x="409" y="74"/>
                    <a:pt x="318" y="11"/>
                    <a:pt x="212" y="1"/>
                  </a:cubicBezTo>
                  <a:cubicBezTo>
                    <a:pt x="208" y="0"/>
                    <a:pt x="204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 rot="-538728">
              <a:off x="6326347" y="1400136"/>
              <a:ext cx="46035" cy="27487"/>
            </a:xfrm>
            <a:custGeom>
              <a:avLst/>
              <a:gdLst/>
              <a:ahLst/>
              <a:cxnLst/>
              <a:rect l="l" t="t" r="r" b="b"/>
              <a:pathLst>
                <a:path w="2541" h="1517" extrusionOk="0">
                  <a:moveTo>
                    <a:pt x="2264" y="1"/>
                  </a:moveTo>
                  <a:cubicBezTo>
                    <a:pt x="2022" y="1"/>
                    <a:pt x="1569" y="208"/>
                    <a:pt x="1098" y="490"/>
                  </a:cubicBezTo>
                  <a:cubicBezTo>
                    <a:pt x="491" y="855"/>
                    <a:pt x="1" y="1196"/>
                    <a:pt x="67" y="1400"/>
                  </a:cubicBezTo>
                  <a:cubicBezTo>
                    <a:pt x="90" y="1475"/>
                    <a:pt x="201" y="1516"/>
                    <a:pt x="367" y="1516"/>
                  </a:cubicBezTo>
                  <a:cubicBezTo>
                    <a:pt x="640" y="1516"/>
                    <a:pt x="1063" y="1404"/>
                    <a:pt x="1488" y="1149"/>
                  </a:cubicBezTo>
                  <a:cubicBezTo>
                    <a:pt x="2163" y="744"/>
                    <a:pt x="2540" y="223"/>
                    <a:pt x="2417" y="58"/>
                  </a:cubicBezTo>
                  <a:cubicBezTo>
                    <a:pt x="2388" y="19"/>
                    <a:pt x="2335" y="1"/>
                    <a:pt x="2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 rot="-538728">
              <a:off x="6379524" y="1345980"/>
              <a:ext cx="27719" cy="24371"/>
            </a:xfrm>
            <a:custGeom>
              <a:avLst/>
              <a:gdLst/>
              <a:ahLst/>
              <a:cxnLst/>
              <a:rect l="l" t="t" r="r" b="b"/>
              <a:pathLst>
                <a:path w="1530" h="1345" extrusionOk="0">
                  <a:moveTo>
                    <a:pt x="1221" y="1"/>
                  </a:moveTo>
                  <a:cubicBezTo>
                    <a:pt x="1030" y="1"/>
                    <a:pt x="747" y="150"/>
                    <a:pt x="495" y="402"/>
                  </a:cubicBezTo>
                  <a:cubicBezTo>
                    <a:pt x="156" y="741"/>
                    <a:pt x="1" y="1138"/>
                    <a:pt x="151" y="1287"/>
                  </a:cubicBezTo>
                  <a:cubicBezTo>
                    <a:pt x="189" y="1326"/>
                    <a:pt x="245" y="1344"/>
                    <a:pt x="311" y="1344"/>
                  </a:cubicBezTo>
                  <a:cubicBezTo>
                    <a:pt x="501" y="1344"/>
                    <a:pt x="784" y="1194"/>
                    <a:pt x="1037" y="943"/>
                  </a:cubicBezTo>
                  <a:cubicBezTo>
                    <a:pt x="1375" y="604"/>
                    <a:pt x="1530" y="206"/>
                    <a:pt x="1381" y="58"/>
                  </a:cubicBezTo>
                  <a:cubicBezTo>
                    <a:pt x="1342" y="19"/>
                    <a:pt x="1287" y="1"/>
                    <a:pt x="1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 rot="-538728">
              <a:off x="6026179" y="1626511"/>
              <a:ext cx="22320" cy="32959"/>
            </a:xfrm>
            <a:custGeom>
              <a:avLst/>
              <a:gdLst/>
              <a:ahLst/>
              <a:cxnLst/>
              <a:rect l="l" t="t" r="r" b="b"/>
              <a:pathLst>
                <a:path w="1232" h="1819" extrusionOk="0">
                  <a:moveTo>
                    <a:pt x="951" y="0"/>
                  </a:moveTo>
                  <a:cubicBezTo>
                    <a:pt x="751" y="0"/>
                    <a:pt x="418" y="244"/>
                    <a:pt x="185" y="700"/>
                  </a:cubicBezTo>
                  <a:cubicBezTo>
                    <a:pt x="49" y="973"/>
                    <a:pt x="0" y="1270"/>
                    <a:pt x="35" y="1483"/>
                  </a:cubicBezTo>
                  <a:cubicBezTo>
                    <a:pt x="67" y="1699"/>
                    <a:pt x="169" y="1819"/>
                    <a:pt x="273" y="1819"/>
                  </a:cubicBezTo>
                  <a:cubicBezTo>
                    <a:pt x="381" y="1819"/>
                    <a:pt x="475" y="1716"/>
                    <a:pt x="568" y="1579"/>
                  </a:cubicBezTo>
                  <a:cubicBezTo>
                    <a:pt x="662" y="1437"/>
                    <a:pt x="764" y="1256"/>
                    <a:pt x="870" y="1040"/>
                  </a:cubicBezTo>
                  <a:cubicBezTo>
                    <a:pt x="1090" y="608"/>
                    <a:pt x="1232" y="156"/>
                    <a:pt x="1055" y="30"/>
                  </a:cubicBezTo>
                  <a:cubicBezTo>
                    <a:pt x="1027" y="10"/>
                    <a:pt x="992" y="0"/>
                    <a:pt x="9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 rot="-538728">
              <a:off x="5986986" y="1616020"/>
              <a:ext cx="23643" cy="39537"/>
            </a:xfrm>
            <a:custGeom>
              <a:avLst/>
              <a:gdLst/>
              <a:ahLst/>
              <a:cxnLst/>
              <a:rect l="l" t="t" r="r" b="b"/>
              <a:pathLst>
                <a:path w="1305" h="2182" extrusionOk="0">
                  <a:moveTo>
                    <a:pt x="1122" y="0"/>
                  </a:moveTo>
                  <a:cubicBezTo>
                    <a:pt x="1035" y="0"/>
                    <a:pt x="914" y="49"/>
                    <a:pt x="783" y="153"/>
                  </a:cubicBezTo>
                  <a:cubicBezTo>
                    <a:pt x="582" y="310"/>
                    <a:pt x="385" y="595"/>
                    <a:pt x="252" y="913"/>
                  </a:cubicBezTo>
                  <a:cubicBezTo>
                    <a:pt x="117" y="1232"/>
                    <a:pt x="53" y="1517"/>
                    <a:pt x="26" y="1735"/>
                  </a:cubicBezTo>
                  <a:cubicBezTo>
                    <a:pt x="1" y="1953"/>
                    <a:pt x="18" y="2112"/>
                    <a:pt x="111" y="2165"/>
                  </a:cubicBezTo>
                  <a:cubicBezTo>
                    <a:pt x="130" y="2176"/>
                    <a:pt x="152" y="2182"/>
                    <a:pt x="176" y="2182"/>
                  </a:cubicBezTo>
                  <a:cubicBezTo>
                    <a:pt x="267" y="2182"/>
                    <a:pt x="389" y="2106"/>
                    <a:pt x="518" y="1964"/>
                  </a:cubicBezTo>
                  <a:cubicBezTo>
                    <a:pt x="676" y="1787"/>
                    <a:pt x="832" y="1509"/>
                    <a:pt x="956" y="1213"/>
                  </a:cubicBezTo>
                  <a:cubicBezTo>
                    <a:pt x="1080" y="917"/>
                    <a:pt x="1166" y="664"/>
                    <a:pt x="1223" y="467"/>
                  </a:cubicBezTo>
                  <a:cubicBezTo>
                    <a:pt x="1277" y="271"/>
                    <a:pt x="1304" y="118"/>
                    <a:pt x="1230" y="40"/>
                  </a:cubicBezTo>
                  <a:cubicBezTo>
                    <a:pt x="1206" y="14"/>
                    <a:pt x="1169" y="0"/>
                    <a:pt x="112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 rot="-538728">
              <a:off x="6044684" y="1552798"/>
              <a:ext cx="26614" cy="25603"/>
            </a:xfrm>
            <a:custGeom>
              <a:avLst/>
              <a:gdLst/>
              <a:ahLst/>
              <a:cxnLst/>
              <a:rect l="l" t="t" r="r" b="b"/>
              <a:pathLst>
                <a:path w="1469" h="1413" extrusionOk="0">
                  <a:moveTo>
                    <a:pt x="1218" y="1"/>
                  </a:moveTo>
                  <a:cubicBezTo>
                    <a:pt x="1159" y="1"/>
                    <a:pt x="1092" y="13"/>
                    <a:pt x="1019" y="35"/>
                  </a:cubicBezTo>
                  <a:cubicBezTo>
                    <a:pt x="852" y="87"/>
                    <a:pt x="643" y="191"/>
                    <a:pt x="436" y="379"/>
                  </a:cubicBezTo>
                  <a:cubicBezTo>
                    <a:pt x="228" y="564"/>
                    <a:pt x="76" y="813"/>
                    <a:pt x="40" y="1024"/>
                  </a:cubicBezTo>
                  <a:cubicBezTo>
                    <a:pt x="0" y="1236"/>
                    <a:pt x="67" y="1378"/>
                    <a:pt x="165" y="1405"/>
                  </a:cubicBezTo>
                  <a:cubicBezTo>
                    <a:pt x="184" y="1410"/>
                    <a:pt x="202" y="1413"/>
                    <a:pt x="222" y="1413"/>
                  </a:cubicBezTo>
                  <a:cubicBezTo>
                    <a:pt x="310" y="1413"/>
                    <a:pt x="407" y="1358"/>
                    <a:pt x="508" y="1294"/>
                  </a:cubicBezTo>
                  <a:cubicBezTo>
                    <a:pt x="634" y="1212"/>
                    <a:pt x="780" y="1102"/>
                    <a:pt x="952" y="947"/>
                  </a:cubicBezTo>
                  <a:cubicBezTo>
                    <a:pt x="1122" y="791"/>
                    <a:pt x="1280" y="614"/>
                    <a:pt x="1367" y="449"/>
                  </a:cubicBezTo>
                  <a:cubicBezTo>
                    <a:pt x="1455" y="285"/>
                    <a:pt x="1469" y="138"/>
                    <a:pt x="1396" y="63"/>
                  </a:cubicBezTo>
                  <a:cubicBezTo>
                    <a:pt x="1354" y="20"/>
                    <a:pt x="1293" y="1"/>
                    <a:pt x="1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 rot="-538728">
              <a:off x="6017850" y="1538573"/>
              <a:ext cx="27955" cy="26110"/>
            </a:xfrm>
            <a:custGeom>
              <a:avLst/>
              <a:gdLst/>
              <a:ahLst/>
              <a:cxnLst/>
              <a:rect l="l" t="t" r="r" b="b"/>
              <a:pathLst>
                <a:path w="1543" h="1441" extrusionOk="0">
                  <a:moveTo>
                    <a:pt x="1240" y="0"/>
                  </a:moveTo>
                  <a:cubicBezTo>
                    <a:pt x="1043" y="0"/>
                    <a:pt x="740" y="166"/>
                    <a:pt x="479" y="453"/>
                  </a:cubicBezTo>
                  <a:cubicBezTo>
                    <a:pt x="129" y="834"/>
                    <a:pt x="1" y="1268"/>
                    <a:pt x="165" y="1400"/>
                  </a:cubicBezTo>
                  <a:cubicBezTo>
                    <a:pt x="200" y="1428"/>
                    <a:pt x="245" y="1441"/>
                    <a:pt x="297" y="1441"/>
                  </a:cubicBezTo>
                  <a:cubicBezTo>
                    <a:pt x="490" y="1441"/>
                    <a:pt x="784" y="1255"/>
                    <a:pt x="1045" y="970"/>
                  </a:cubicBezTo>
                  <a:cubicBezTo>
                    <a:pt x="1373" y="607"/>
                    <a:pt x="1542" y="212"/>
                    <a:pt x="1397" y="58"/>
                  </a:cubicBezTo>
                  <a:cubicBezTo>
                    <a:pt x="1361" y="19"/>
                    <a:pt x="1307" y="0"/>
                    <a:pt x="124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 rot="-538728">
              <a:off x="6011254" y="1594268"/>
              <a:ext cx="20798" cy="24751"/>
            </a:xfrm>
            <a:custGeom>
              <a:avLst/>
              <a:gdLst/>
              <a:ahLst/>
              <a:cxnLst/>
              <a:rect l="l" t="t" r="r" b="b"/>
              <a:pathLst>
                <a:path w="1148" h="1366" extrusionOk="0">
                  <a:moveTo>
                    <a:pt x="875" y="1"/>
                  </a:moveTo>
                  <a:cubicBezTo>
                    <a:pt x="839" y="1"/>
                    <a:pt x="800" y="5"/>
                    <a:pt x="758" y="15"/>
                  </a:cubicBezTo>
                  <a:cubicBezTo>
                    <a:pt x="572" y="57"/>
                    <a:pt x="351" y="232"/>
                    <a:pt x="232" y="464"/>
                  </a:cubicBezTo>
                  <a:cubicBezTo>
                    <a:pt x="1" y="935"/>
                    <a:pt x="130" y="1313"/>
                    <a:pt x="325" y="1360"/>
                  </a:cubicBezTo>
                  <a:cubicBezTo>
                    <a:pt x="341" y="1364"/>
                    <a:pt x="357" y="1366"/>
                    <a:pt x="373" y="1366"/>
                  </a:cubicBezTo>
                  <a:cubicBezTo>
                    <a:pt x="570" y="1366"/>
                    <a:pt x="775" y="1083"/>
                    <a:pt x="911" y="822"/>
                  </a:cubicBezTo>
                  <a:cubicBezTo>
                    <a:pt x="986" y="680"/>
                    <a:pt x="1030" y="570"/>
                    <a:pt x="1072" y="456"/>
                  </a:cubicBezTo>
                  <a:cubicBezTo>
                    <a:pt x="1109" y="346"/>
                    <a:pt x="1148" y="229"/>
                    <a:pt x="1109" y="129"/>
                  </a:cubicBezTo>
                  <a:cubicBezTo>
                    <a:pt x="1081" y="54"/>
                    <a:pt x="998" y="1"/>
                    <a:pt x="87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-538728">
              <a:off x="6526106" y="1541777"/>
              <a:ext cx="23009" cy="45027"/>
            </a:xfrm>
            <a:custGeom>
              <a:avLst/>
              <a:gdLst/>
              <a:ahLst/>
              <a:cxnLst/>
              <a:rect l="l" t="t" r="r" b="b"/>
              <a:pathLst>
                <a:path w="1270" h="2485" extrusionOk="0">
                  <a:moveTo>
                    <a:pt x="238" y="1"/>
                  </a:moveTo>
                  <a:cubicBezTo>
                    <a:pt x="224" y="1"/>
                    <a:pt x="211" y="3"/>
                    <a:pt x="198" y="8"/>
                  </a:cubicBezTo>
                  <a:cubicBezTo>
                    <a:pt x="4" y="77"/>
                    <a:pt x="0" y="668"/>
                    <a:pt x="222" y="1380"/>
                  </a:cubicBezTo>
                  <a:cubicBezTo>
                    <a:pt x="337" y="1733"/>
                    <a:pt x="503" y="2044"/>
                    <a:pt x="673" y="2241"/>
                  </a:cubicBezTo>
                  <a:cubicBezTo>
                    <a:pt x="807" y="2400"/>
                    <a:pt x="939" y="2484"/>
                    <a:pt x="1032" y="2484"/>
                  </a:cubicBezTo>
                  <a:cubicBezTo>
                    <a:pt x="1055" y="2484"/>
                    <a:pt x="1075" y="2479"/>
                    <a:pt x="1093" y="2468"/>
                  </a:cubicBezTo>
                  <a:cubicBezTo>
                    <a:pt x="1269" y="2353"/>
                    <a:pt x="1155" y="1812"/>
                    <a:pt x="950" y="1143"/>
                  </a:cubicBezTo>
                  <a:cubicBezTo>
                    <a:pt x="754" y="512"/>
                    <a:pt x="443" y="1"/>
                    <a:pt x="23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 rot="-538728">
              <a:off x="6552134" y="1535343"/>
              <a:ext cx="21197" cy="41059"/>
            </a:xfrm>
            <a:custGeom>
              <a:avLst/>
              <a:gdLst/>
              <a:ahLst/>
              <a:cxnLst/>
              <a:rect l="l" t="t" r="r" b="b"/>
              <a:pathLst>
                <a:path w="1170" h="2266" extrusionOk="0">
                  <a:moveTo>
                    <a:pt x="251" y="1"/>
                  </a:moveTo>
                  <a:cubicBezTo>
                    <a:pt x="216" y="1"/>
                    <a:pt x="185" y="10"/>
                    <a:pt x="162" y="29"/>
                  </a:cubicBezTo>
                  <a:cubicBezTo>
                    <a:pt x="0" y="173"/>
                    <a:pt x="178" y="638"/>
                    <a:pt x="332" y="1193"/>
                  </a:cubicBezTo>
                  <a:cubicBezTo>
                    <a:pt x="497" y="1746"/>
                    <a:pt x="618" y="2245"/>
                    <a:pt x="833" y="2266"/>
                  </a:cubicBezTo>
                  <a:cubicBezTo>
                    <a:pt x="835" y="2266"/>
                    <a:pt x="838" y="2266"/>
                    <a:pt x="840" y="2266"/>
                  </a:cubicBezTo>
                  <a:cubicBezTo>
                    <a:pt x="942" y="2266"/>
                    <a:pt x="1045" y="2135"/>
                    <a:pt x="1105" y="1904"/>
                  </a:cubicBezTo>
                  <a:cubicBezTo>
                    <a:pt x="1165" y="1671"/>
                    <a:pt x="1170" y="1332"/>
                    <a:pt x="1067" y="979"/>
                  </a:cubicBezTo>
                  <a:cubicBezTo>
                    <a:pt x="965" y="625"/>
                    <a:pt x="774" y="338"/>
                    <a:pt x="592" y="174"/>
                  </a:cubicBezTo>
                  <a:cubicBezTo>
                    <a:pt x="461" y="5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rot="-538728">
              <a:off x="6580074" y="1516263"/>
              <a:ext cx="22556" cy="39211"/>
            </a:xfrm>
            <a:custGeom>
              <a:avLst/>
              <a:gdLst/>
              <a:ahLst/>
              <a:cxnLst/>
              <a:rect l="l" t="t" r="r" b="b"/>
              <a:pathLst>
                <a:path w="1245" h="2164" extrusionOk="0">
                  <a:moveTo>
                    <a:pt x="253" y="0"/>
                  </a:moveTo>
                  <a:cubicBezTo>
                    <a:pt x="207" y="0"/>
                    <a:pt x="170" y="13"/>
                    <a:pt x="144" y="39"/>
                  </a:cubicBezTo>
                  <a:cubicBezTo>
                    <a:pt x="0" y="197"/>
                    <a:pt x="201" y="629"/>
                    <a:pt x="385" y="1156"/>
                  </a:cubicBezTo>
                  <a:cubicBezTo>
                    <a:pt x="586" y="1679"/>
                    <a:pt x="715" y="2140"/>
                    <a:pt x="927" y="2164"/>
                  </a:cubicBezTo>
                  <a:cubicBezTo>
                    <a:pt x="930" y="2164"/>
                    <a:pt x="934" y="2164"/>
                    <a:pt x="937" y="2164"/>
                  </a:cubicBezTo>
                  <a:cubicBezTo>
                    <a:pt x="1036" y="2164"/>
                    <a:pt x="1141" y="2032"/>
                    <a:pt x="1192" y="1803"/>
                  </a:cubicBezTo>
                  <a:cubicBezTo>
                    <a:pt x="1245" y="1567"/>
                    <a:pt x="1229" y="1231"/>
                    <a:pt x="1105" y="892"/>
                  </a:cubicBezTo>
                  <a:cubicBezTo>
                    <a:pt x="979" y="555"/>
                    <a:pt x="773" y="286"/>
                    <a:pt x="580" y="141"/>
                  </a:cubicBezTo>
                  <a:cubicBezTo>
                    <a:pt x="454" y="46"/>
                    <a:pt x="338" y="0"/>
                    <a:pt x="25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rot="-538728">
              <a:off x="6489195" y="1553703"/>
              <a:ext cx="34495" cy="38105"/>
            </a:xfrm>
            <a:custGeom>
              <a:avLst/>
              <a:gdLst/>
              <a:ahLst/>
              <a:cxnLst/>
              <a:rect l="l" t="t" r="r" b="b"/>
              <a:pathLst>
                <a:path w="1904" h="2103" extrusionOk="0">
                  <a:moveTo>
                    <a:pt x="212" y="1"/>
                  </a:moveTo>
                  <a:cubicBezTo>
                    <a:pt x="131" y="1"/>
                    <a:pt x="73" y="26"/>
                    <a:pt x="50" y="70"/>
                  </a:cubicBezTo>
                  <a:cubicBezTo>
                    <a:pt x="0" y="167"/>
                    <a:pt x="73" y="310"/>
                    <a:pt x="188" y="501"/>
                  </a:cubicBezTo>
                  <a:cubicBezTo>
                    <a:pt x="306" y="692"/>
                    <a:pt x="477" y="942"/>
                    <a:pt x="687" y="1218"/>
                  </a:cubicBezTo>
                  <a:cubicBezTo>
                    <a:pt x="1058" y="1710"/>
                    <a:pt x="1448" y="2103"/>
                    <a:pt x="1658" y="2103"/>
                  </a:cubicBezTo>
                  <a:cubicBezTo>
                    <a:pt x="1684" y="2103"/>
                    <a:pt x="1707" y="2097"/>
                    <a:pt x="1728" y="2084"/>
                  </a:cubicBezTo>
                  <a:cubicBezTo>
                    <a:pt x="1904" y="1977"/>
                    <a:pt x="1760" y="1371"/>
                    <a:pt x="1298" y="754"/>
                  </a:cubicBezTo>
                  <a:cubicBezTo>
                    <a:pt x="1064" y="448"/>
                    <a:pt x="789" y="209"/>
                    <a:pt x="540" y="91"/>
                  </a:cubicBezTo>
                  <a:cubicBezTo>
                    <a:pt x="413" y="29"/>
                    <a:pt x="299" y="1"/>
                    <a:pt x="21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rot="-538728">
              <a:off x="6479870" y="1498834"/>
              <a:ext cx="30418" cy="32216"/>
            </a:xfrm>
            <a:custGeom>
              <a:avLst/>
              <a:gdLst/>
              <a:ahLst/>
              <a:cxnLst/>
              <a:rect l="l" t="t" r="r" b="b"/>
              <a:pathLst>
                <a:path w="1679" h="1778" extrusionOk="0">
                  <a:moveTo>
                    <a:pt x="260" y="1"/>
                  </a:moveTo>
                  <a:cubicBezTo>
                    <a:pt x="226" y="1"/>
                    <a:pt x="196" y="9"/>
                    <a:pt x="171" y="26"/>
                  </a:cubicBezTo>
                  <a:cubicBezTo>
                    <a:pt x="0" y="141"/>
                    <a:pt x="123" y="660"/>
                    <a:pt x="527" y="1171"/>
                  </a:cubicBezTo>
                  <a:cubicBezTo>
                    <a:pt x="729" y="1423"/>
                    <a:pt x="970" y="1619"/>
                    <a:pt x="1186" y="1712"/>
                  </a:cubicBezTo>
                  <a:cubicBezTo>
                    <a:pt x="1287" y="1757"/>
                    <a:pt x="1378" y="1778"/>
                    <a:pt x="1452" y="1778"/>
                  </a:cubicBezTo>
                  <a:cubicBezTo>
                    <a:pt x="1536" y="1778"/>
                    <a:pt x="1598" y="1751"/>
                    <a:pt x="1626" y="1703"/>
                  </a:cubicBezTo>
                  <a:cubicBezTo>
                    <a:pt x="1679" y="1611"/>
                    <a:pt x="1631" y="1474"/>
                    <a:pt x="1541" y="1303"/>
                  </a:cubicBezTo>
                  <a:cubicBezTo>
                    <a:pt x="1450" y="1133"/>
                    <a:pt x="1307" y="919"/>
                    <a:pt x="1124" y="691"/>
                  </a:cubicBezTo>
                  <a:cubicBezTo>
                    <a:pt x="812" y="299"/>
                    <a:pt x="465" y="1"/>
                    <a:pt x="260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rot="-538728">
              <a:off x="6515466" y="1479468"/>
              <a:ext cx="28824" cy="35206"/>
            </a:xfrm>
            <a:custGeom>
              <a:avLst/>
              <a:gdLst/>
              <a:ahLst/>
              <a:cxnLst/>
              <a:rect l="l" t="t" r="r" b="b"/>
              <a:pathLst>
                <a:path w="1591" h="1943" extrusionOk="0">
                  <a:moveTo>
                    <a:pt x="206" y="1"/>
                  </a:moveTo>
                  <a:cubicBezTo>
                    <a:pt x="204" y="1"/>
                    <a:pt x="203" y="1"/>
                    <a:pt x="201" y="1"/>
                  </a:cubicBezTo>
                  <a:cubicBezTo>
                    <a:pt x="98" y="1"/>
                    <a:pt x="0" y="159"/>
                    <a:pt x="18" y="418"/>
                  </a:cubicBezTo>
                  <a:cubicBezTo>
                    <a:pt x="29" y="675"/>
                    <a:pt x="159" y="988"/>
                    <a:pt x="365" y="1265"/>
                  </a:cubicBezTo>
                  <a:cubicBezTo>
                    <a:pt x="705" y="1707"/>
                    <a:pt x="1096" y="1942"/>
                    <a:pt x="1311" y="1942"/>
                  </a:cubicBezTo>
                  <a:cubicBezTo>
                    <a:pt x="1362" y="1942"/>
                    <a:pt x="1403" y="1929"/>
                    <a:pt x="1432" y="1902"/>
                  </a:cubicBezTo>
                  <a:cubicBezTo>
                    <a:pt x="1590" y="1752"/>
                    <a:pt x="1333" y="1271"/>
                    <a:pt x="979" y="807"/>
                  </a:cubicBezTo>
                  <a:cubicBezTo>
                    <a:pt x="805" y="573"/>
                    <a:pt x="648" y="380"/>
                    <a:pt x="528" y="240"/>
                  </a:cubicBezTo>
                  <a:cubicBezTo>
                    <a:pt x="408" y="104"/>
                    <a:pt x="313" y="1"/>
                    <a:pt x="206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rot="-538728">
              <a:off x="6538268" y="1444851"/>
              <a:ext cx="29821" cy="37036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181" y="1"/>
                  </a:moveTo>
                  <a:cubicBezTo>
                    <a:pt x="161" y="1"/>
                    <a:pt x="141" y="4"/>
                    <a:pt x="123" y="9"/>
                  </a:cubicBezTo>
                  <a:cubicBezTo>
                    <a:pt x="20" y="42"/>
                    <a:pt x="0" y="237"/>
                    <a:pt x="66" y="462"/>
                  </a:cubicBezTo>
                  <a:cubicBezTo>
                    <a:pt x="129" y="693"/>
                    <a:pt x="267" y="971"/>
                    <a:pt x="459" y="1248"/>
                  </a:cubicBezTo>
                  <a:cubicBezTo>
                    <a:pt x="797" y="1727"/>
                    <a:pt x="1175" y="2044"/>
                    <a:pt x="1384" y="2044"/>
                  </a:cubicBezTo>
                  <a:cubicBezTo>
                    <a:pt x="1415" y="2044"/>
                    <a:pt x="1443" y="2036"/>
                    <a:pt x="1465" y="2022"/>
                  </a:cubicBezTo>
                  <a:cubicBezTo>
                    <a:pt x="1646" y="1906"/>
                    <a:pt x="1470" y="1352"/>
                    <a:pt x="1087" y="810"/>
                  </a:cubicBezTo>
                  <a:cubicBezTo>
                    <a:pt x="897" y="538"/>
                    <a:pt x="695" y="316"/>
                    <a:pt x="524" y="175"/>
                  </a:cubicBezTo>
                  <a:cubicBezTo>
                    <a:pt x="382" y="58"/>
                    <a:pt x="271" y="1"/>
                    <a:pt x="1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rot="-538728">
              <a:off x="6217279" y="1112949"/>
              <a:ext cx="37466" cy="24425"/>
            </a:xfrm>
            <a:custGeom>
              <a:avLst/>
              <a:gdLst/>
              <a:ahLst/>
              <a:cxnLst/>
              <a:rect l="l" t="t" r="r" b="b"/>
              <a:pathLst>
                <a:path w="2068" h="1348" extrusionOk="0">
                  <a:moveTo>
                    <a:pt x="1870" y="0"/>
                  </a:moveTo>
                  <a:cubicBezTo>
                    <a:pt x="1785" y="0"/>
                    <a:pt x="1679" y="43"/>
                    <a:pt x="1555" y="96"/>
                  </a:cubicBezTo>
                  <a:cubicBezTo>
                    <a:pt x="1389" y="173"/>
                    <a:pt x="1173" y="274"/>
                    <a:pt x="911" y="409"/>
                  </a:cubicBezTo>
                  <a:cubicBezTo>
                    <a:pt x="651" y="542"/>
                    <a:pt x="401" y="694"/>
                    <a:pt x="236" y="850"/>
                  </a:cubicBezTo>
                  <a:cubicBezTo>
                    <a:pt x="71" y="1006"/>
                    <a:pt x="0" y="1160"/>
                    <a:pt x="55" y="1249"/>
                  </a:cubicBezTo>
                  <a:cubicBezTo>
                    <a:pt x="97" y="1319"/>
                    <a:pt x="193" y="1348"/>
                    <a:pt x="329" y="1348"/>
                  </a:cubicBezTo>
                  <a:cubicBezTo>
                    <a:pt x="372" y="1348"/>
                    <a:pt x="420" y="1345"/>
                    <a:pt x="471" y="1339"/>
                  </a:cubicBezTo>
                  <a:cubicBezTo>
                    <a:pt x="680" y="1316"/>
                    <a:pt x="962" y="1244"/>
                    <a:pt x="1266" y="1089"/>
                  </a:cubicBezTo>
                  <a:cubicBezTo>
                    <a:pt x="1569" y="934"/>
                    <a:pt x="1828" y="701"/>
                    <a:pt x="1946" y="473"/>
                  </a:cubicBezTo>
                  <a:cubicBezTo>
                    <a:pt x="2067" y="246"/>
                    <a:pt x="2047" y="67"/>
                    <a:pt x="1957" y="20"/>
                  </a:cubicBezTo>
                  <a:cubicBezTo>
                    <a:pt x="1931" y="6"/>
                    <a:pt x="1902" y="0"/>
                    <a:pt x="18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rot="-538728">
              <a:off x="6192793" y="1102179"/>
              <a:ext cx="18769" cy="28665"/>
            </a:xfrm>
            <a:custGeom>
              <a:avLst/>
              <a:gdLst/>
              <a:ahLst/>
              <a:cxnLst/>
              <a:rect l="l" t="t" r="r" b="b"/>
              <a:pathLst>
                <a:path w="1036" h="1582" extrusionOk="0">
                  <a:moveTo>
                    <a:pt x="817" y="1"/>
                  </a:moveTo>
                  <a:cubicBezTo>
                    <a:pt x="725" y="1"/>
                    <a:pt x="631" y="55"/>
                    <a:pt x="532" y="140"/>
                  </a:cubicBezTo>
                  <a:cubicBezTo>
                    <a:pt x="418" y="239"/>
                    <a:pt x="293" y="390"/>
                    <a:pt x="181" y="602"/>
                  </a:cubicBezTo>
                  <a:cubicBezTo>
                    <a:pt x="71" y="810"/>
                    <a:pt x="1" y="1058"/>
                    <a:pt x="29" y="1277"/>
                  </a:cubicBezTo>
                  <a:cubicBezTo>
                    <a:pt x="41" y="1385"/>
                    <a:pt x="86" y="1481"/>
                    <a:pt x="139" y="1532"/>
                  </a:cubicBezTo>
                  <a:cubicBezTo>
                    <a:pt x="180" y="1567"/>
                    <a:pt x="217" y="1581"/>
                    <a:pt x="252" y="1581"/>
                  </a:cubicBezTo>
                  <a:cubicBezTo>
                    <a:pt x="270" y="1581"/>
                    <a:pt x="287" y="1578"/>
                    <a:pt x="303" y="1572"/>
                  </a:cubicBezTo>
                  <a:cubicBezTo>
                    <a:pt x="400" y="1522"/>
                    <a:pt x="470" y="1455"/>
                    <a:pt x="559" y="1379"/>
                  </a:cubicBezTo>
                  <a:cubicBezTo>
                    <a:pt x="646" y="1296"/>
                    <a:pt x="754" y="1156"/>
                    <a:pt x="861" y="953"/>
                  </a:cubicBezTo>
                  <a:cubicBezTo>
                    <a:pt x="966" y="752"/>
                    <a:pt x="1036" y="525"/>
                    <a:pt x="1035" y="342"/>
                  </a:cubicBezTo>
                  <a:cubicBezTo>
                    <a:pt x="1035" y="155"/>
                    <a:pt x="964" y="27"/>
                    <a:pt x="863" y="5"/>
                  </a:cubicBezTo>
                  <a:cubicBezTo>
                    <a:pt x="847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538728">
              <a:off x="6138957" y="1111077"/>
              <a:ext cx="30582" cy="23447"/>
            </a:xfrm>
            <a:custGeom>
              <a:avLst/>
              <a:gdLst/>
              <a:ahLst/>
              <a:cxnLst/>
              <a:rect l="l" t="t" r="r" b="b"/>
              <a:pathLst>
                <a:path w="1688" h="1294" extrusionOk="0">
                  <a:moveTo>
                    <a:pt x="302" y="1"/>
                  </a:moveTo>
                  <a:cubicBezTo>
                    <a:pt x="247" y="1"/>
                    <a:pt x="200" y="14"/>
                    <a:pt x="163" y="44"/>
                  </a:cubicBezTo>
                  <a:cubicBezTo>
                    <a:pt x="0" y="172"/>
                    <a:pt x="142" y="635"/>
                    <a:pt x="586" y="990"/>
                  </a:cubicBezTo>
                  <a:cubicBezTo>
                    <a:pt x="805" y="1165"/>
                    <a:pt x="1051" y="1267"/>
                    <a:pt x="1246" y="1289"/>
                  </a:cubicBezTo>
                  <a:cubicBezTo>
                    <a:pt x="1276" y="1292"/>
                    <a:pt x="1306" y="1294"/>
                    <a:pt x="1333" y="1294"/>
                  </a:cubicBezTo>
                  <a:cubicBezTo>
                    <a:pt x="1481" y="1294"/>
                    <a:pt x="1584" y="1244"/>
                    <a:pt x="1617" y="1163"/>
                  </a:cubicBezTo>
                  <a:cubicBezTo>
                    <a:pt x="1687" y="961"/>
                    <a:pt x="1416" y="677"/>
                    <a:pt x="1062" y="389"/>
                  </a:cubicBezTo>
                  <a:cubicBezTo>
                    <a:pt x="783" y="168"/>
                    <a:pt x="494" y="1"/>
                    <a:pt x="3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rot="-538728">
              <a:off x="6156445" y="1069269"/>
              <a:ext cx="14729" cy="27125"/>
            </a:xfrm>
            <a:custGeom>
              <a:avLst/>
              <a:gdLst/>
              <a:ahLst/>
              <a:cxnLst/>
              <a:rect l="l" t="t" r="r" b="b"/>
              <a:pathLst>
                <a:path w="813" h="1497" extrusionOk="0">
                  <a:moveTo>
                    <a:pt x="351" y="1"/>
                  </a:moveTo>
                  <a:cubicBezTo>
                    <a:pt x="339" y="1"/>
                    <a:pt x="327" y="2"/>
                    <a:pt x="315" y="4"/>
                  </a:cubicBezTo>
                  <a:cubicBezTo>
                    <a:pt x="211" y="26"/>
                    <a:pt x="133" y="121"/>
                    <a:pt x="81" y="258"/>
                  </a:cubicBezTo>
                  <a:cubicBezTo>
                    <a:pt x="30" y="395"/>
                    <a:pt x="1" y="577"/>
                    <a:pt x="30" y="804"/>
                  </a:cubicBezTo>
                  <a:cubicBezTo>
                    <a:pt x="58" y="1028"/>
                    <a:pt x="157" y="1253"/>
                    <a:pt x="294" y="1379"/>
                  </a:cubicBezTo>
                  <a:cubicBezTo>
                    <a:pt x="378" y="1460"/>
                    <a:pt x="466" y="1497"/>
                    <a:pt x="539" y="1497"/>
                  </a:cubicBezTo>
                  <a:cubicBezTo>
                    <a:pt x="583" y="1497"/>
                    <a:pt x="621" y="1484"/>
                    <a:pt x="651" y="1460"/>
                  </a:cubicBezTo>
                  <a:cubicBezTo>
                    <a:pt x="735" y="1393"/>
                    <a:pt x="765" y="1279"/>
                    <a:pt x="787" y="1157"/>
                  </a:cubicBezTo>
                  <a:cubicBezTo>
                    <a:pt x="807" y="1036"/>
                    <a:pt x="813" y="891"/>
                    <a:pt x="788" y="701"/>
                  </a:cubicBezTo>
                  <a:cubicBezTo>
                    <a:pt x="763" y="514"/>
                    <a:pt x="705" y="321"/>
                    <a:pt x="617" y="188"/>
                  </a:cubicBezTo>
                  <a:cubicBezTo>
                    <a:pt x="539" y="68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rot="-538728">
              <a:off x="6229914" y="1073271"/>
              <a:ext cx="21451" cy="26980"/>
            </a:xfrm>
            <a:custGeom>
              <a:avLst/>
              <a:gdLst/>
              <a:ahLst/>
              <a:cxnLst/>
              <a:rect l="l" t="t" r="r" b="b"/>
              <a:pathLst>
                <a:path w="1184" h="1489" extrusionOk="0">
                  <a:moveTo>
                    <a:pt x="958" y="0"/>
                  </a:moveTo>
                  <a:cubicBezTo>
                    <a:pt x="878" y="0"/>
                    <a:pt x="787" y="39"/>
                    <a:pt x="693" y="101"/>
                  </a:cubicBezTo>
                  <a:cubicBezTo>
                    <a:pt x="560" y="188"/>
                    <a:pt x="414" y="326"/>
                    <a:pt x="276" y="521"/>
                  </a:cubicBezTo>
                  <a:cubicBezTo>
                    <a:pt x="137" y="716"/>
                    <a:pt x="42" y="937"/>
                    <a:pt x="23" y="1119"/>
                  </a:cubicBezTo>
                  <a:cubicBezTo>
                    <a:pt x="1" y="1301"/>
                    <a:pt x="53" y="1433"/>
                    <a:pt x="149" y="1473"/>
                  </a:cubicBezTo>
                  <a:cubicBezTo>
                    <a:pt x="174" y="1483"/>
                    <a:pt x="200" y="1488"/>
                    <a:pt x="228" y="1488"/>
                  </a:cubicBezTo>
                  <a:cubicBezTo>
                    <a:pt x="309" y="1488"/>
                    <a:pt x="401" y="1446"/>
                    <a:pt x="497" y="1380"/>
                  </a:cubicBezTo>
                  <a:cubicBezTo>
                    <a:pt x="626" y="1290"/>
                    <a:pt x="767" y="1152"/>
                    <a:pt x="901" y="961"/>
                  </a:cubicBezTo>
                  <a:cubicBezTo>
                    <a:pt x="1036" y="772"/>
                    <a:pt x="1133" y="557"/>
                    <a:pt x="1157" y="378"/>
                  </a:cubicBezTo>
                  <a:cubicBezTo>
                    <a:pt x="1183" y="198"/>
                    <a:pt x="1139" y="63"/>
                    <a:pt x="1044" y="18"/>
                  </a:cubicBezTo>
                  <a:cubicBezTo>
                    <a:pt x="1017" y="6"/>
                    <a:pt x="988" y="0"/>
                    <a:pt x="95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rot="-538728">
              <a:off x="6276939" y="1074858"/>
              <a:ext cx="32900" cy="23737"/>
            </a:xfrm>
            <a:custGeom>
              <a:avLst/>
              <a:gdLst/>
              <a:ahLst/>
              <a:cxnLst/>
              <a:rect l="l" t="t" r="r" b="b"/>
              <a:pathLst>
                <a:path w="1816" h="1310" extrusionOk="0">
                  <a:moveTo>
                    <a:pt x="1603" y="0"/>
                  </a:moveTo>
                  <a:cubicBezTo>
                    <a:pt x="1405" y="0"/>
                    <a:pt x="1097" y="185"/>
                    <a:pt x="761" y="402"/>
                  </a:cubicBezTo>
                  <a:cubicBezTo>
                    <a:pt x="349" y="681"/>
                    <a:pt x="0" y="946"/>
                    <a:pt x="50" y="1154"/>
                  </a:cubicBezTo>
                  <a:cubicBezTo>
                    <a:pt x="76" y="1248"/>
                    <a:pt x="200" y="1309"/>
                    <a:pt x="388" y="1309"/>
                  </a:cubicBezTo>
                  <a:cubicBezTo>
                    <a:pt x="403" y="1309"/>
                    <a:pt x="418" y="1309"/>
                    <a:pt x="433" y="1308"/>
                  </a:cubicBezTo>
                  <a:cubicBezTo>
                    <a:pt x="646" y="1300"/>
                    <a:pt x="924" y="1214"/>
                    <a:pt x="1185" y="1040"/>
                  </a:cubicBezTo>
                  <a:cubicBezTo>
                    <a:pt x="1448" y="867"/>
                    <a:pt x="1635" y="642"/>
                    <a:pt x="1724" y="449"/>
                  </a:cubicBezTo>
                  <a:cubicBezTo>
                    <a:pt x="1815" y="257"/>
                    <a:pt x="1810" y="101"/>
                    <a:pt x="1728" y="36"/>
                  </a:cubicBezTo>
                  <a:cubicBezTo>
                    <a:pt x="1694" y="11"/>
                    <a:pt x="1652" y="0"/>
                    <a:pt x="160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rot="-538728">
              <a:off x="6193864" y="1060329"/>
              <a:ext cx="16595" cy="21145"/>
            </a:xfrm>
            <a:custGeom>
              <a:avLst/>
              <a:gdLst/>
              <a:ahLst/>
              <a:cxnLst/>
              <a:rect l="l" t="t" r="r" b="b"/>
              <a:pathLst>
                <a:path w="916" h="1167" extrusionOk="0">
                  <a:moveTo>
                    <a:pt x="601" y="1"/>
                  </a:moveTo>
                  <a:cubicBezTo>
                    <a:pt x="430" y="1"/>
                    <a:pt x="213" y="150"/>
                    <a:pt x="92" y="424"/>
                  </a:cubicBezTo>
                  <a:cubicBezTo>
                    <a:pt x="15" y="602"/>
                    <a:pt x="0" y="796"/>
                    <a:pt x="48" y="942"/>
                  </a:cubicBezTo>
                  <a:cubicBezTo>
                    <a:pt x="91" y="1087"/>
                    <a:pt x="188" y="1167"/>
                    <a:pt x="289" y="1167"/>
                  </a:cubicBezTo>
                  <a:cubicBezTo>
                    <a:pt x="292" y="1167"/>
                    <a:pt x="295" y="1166"/>
                    <a:pt x="299" y="1166"/>
                  </a:cubicBezTo>
                  <a:cubicBezTo>
                    <a:pt x="508" y="1139"/>
                    <a:pt x="677" y="988"/>
                    <a:pt x="795" y="730"/>
                  </a:cubicBezTo>
                  <a:cubicBezTo>
                    <a:pt x="906" y="471"/>
                    <a:pt x="915" y="177"/>
                    <a:pt x="745" y="47"/>
                  </a:cubicBezTo>
                  <a:cubicBezTo>
                    <a:pt x="705" y="16"/>
                    <a:pt x="655" y="1"/>
                    <a:pt x="60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rot="-538728">
              <a:off x="6098304" y="1104636"/>
              <a:ext cx="28715" cy="19478"/>
            </a:xfrm>
            <a:custGeom>
              <a:avLst/>
              <a:gdLst/>
              <a:ahLst/>
              <a:cxnLst/>
              <a:rect l="l" t="t" r="r" b="b"/>
              <a:pathLst>
                <a:path w="1585" h="1075" extrusionOk="0">
                  <a:moveTo>
                    <a:pt x="295" y="0"/>
                  </a:moveTo>
                  <a:cubicBezTo>
                    <a:pt x="199" y="0"/>
                    <a:pt x="120" y="23"/>
                    <a:pt x="70" y="80"/>
                  </a:cubicBezTo>
                  <a:cubicBezTo>
                    <a:pt x="1" y="158"/>
                    <a:pt x="13" y="299"/>
                    <a:pt x="114" y="455"/>
                  </a:cubicBezTo>
                  <a:cubicBezTo>
                    <a:pt x="212" y="609"/>
                    <a:pt x="393" y="766"/>
                    <a:pt x="604" y="880"/>
                  </a:cubicBezTo>
                  <a:cubicBezTo>
                    <a:pt x="853" y="1008"/>
                    <a:pt x="1082" y="1074"/>
                    <a:pt x="1255" y="1074"/>
                  </a:cubicBezTo>
                  <a:cubicBezTo>
                    <a:pt x="1376" y="1074"/>
                    <a:pt x="1469" y="1042"/>
                    <a:pt x="1524" y="975"/>
                  </a:cubicBezTo>
                  <a:cubicBezTo>
                    <a:pt x="1585" y="890"/>
                    <a:pt x="1560" y="752"/>
                    <a:pt x="1456" y="607"/>
                  </a:cubicBezTo>
                  <a:cubicBezTo>
                    <a:pt x="1353" y="462"/>
                    <a:pt x="1172" y="317"/>
                    <a:pt x="969" y="206"/>
                  </a:cubicBezTo>
                  <a:cubicBezTo>
                    <a:pt x="764" y="96"/>
                    <a:pt x="578" y="35"/>
                    <a:pt x="424" y="11"/>
                  </a:cubicBezTo>
                  <a:cubicBezTo>
                    <a:pt x="379" y="4"/>
                    <a:pt x="335" y="0"/>
                    <a:pt x="2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rot="-538728">
              <a:off x="6289173" y="1184802"/>
              <a:ext cx="69732" cy="87227"/>
            </a:xfrm>
            <a:custGeom>
              <a:avLst/>
              <a:gdLst/>
              <a:ahLst/>
              <a:cxnLst/>
              <a:rect l="l" t="t" r="r" b="b"/>
              <a:pathLst>
                <a:path w="3849" h="4814" extrusionOk="0">
                  <a:moveTo>
                    <a:pt x="3279" y="1"/>
                  </a:moveTo>
                  <a:cubicBezTo>
                    <a:pt x="3273" y="1"/>
                    <a:pt x="3267" y="2"/>
                    <a:pt x="3263" y="5"/>
                  </a:cubicBezTo>
                  <a:cubicBezTo>
                    <a:pt x="3216" y="35"/>
                    <a:pt x="3252" y="175"/>
                    <a:pt x="3274" y="425"/>
                  </a:cubicBezTo>
                  <a:cubicBezTo>
                    <a:pt x="3299" y="673"/>
                    <a:pt x="3317" y="1035"/>
                    <a:pt x="3279" y="1480"/>
                  </a:cubicBezTo>
                  <a:cubicBezTo>
                    <a:pt x="3241" y="1923"/>
                    <a:pt x="3156" y="2456"/>
                    <a:pt x="2959" y="2989"/>
                  </a:cubicBezTo>
                  <a:cubicBezTo>
                    <a:pt x="2860" y="3253"/>
                    <a:pt x="2729" y="3517"/>
                    <a:pt x="2557" y="3724"/>
                  </a:cubicBezTo>
                  <a:cubicBezTo>
                    <a:pt x="2379" y="3928"/>
                    <a:pt x="2181" y="4049"/>
                    <a:pt x="1954" y="4049"/>
                  </a:cubicBezTo>
                  <a:cubicBezTo>
                    <a:pt x="1896" y="4046"/>
                    <a:pt x="1837" y="4042"/>
                    <a:pt x="1768" y="4021"/>
                  </a:cubicBezTo>
                  <a:cubicBezTo>
                    <a:pt x="1705" y="4003"/>
                    <a:pt x="1631" y="4003"/>
                    <a:pt x="1576" y="3972"/>
                  </a:cubicBezTo>
                  <a:lnTo>
                    <a:pt x="1405" y="3895"/>
                  </a:lnTo>
                  <a:cubicBezTo>
                    <a:pt x="1358" y="3855"/>
                    <a:pt x="1309" y="3819"/>
                    <a:pt x="1258" y="3786"/>
                  </a:cubicBezTo>
                  <a:cubicBezTo>
                    <a:pt x="1076" y="3620"/>
                    <a:pt x="947" y="3379"/>
                    <a:pt x="853" y="3125"/>
                  </a:cubicBezTo>
                  <a:cubicBezTo>
                    <a:pt x="675" y="2605"/>
                    <a:pt x="623" y="2058"/>
                    <a:pt x="586" y="1602"/>
                  </a:cubicBezTo>
                  <a:cubicBezTo>
                    <a:pt x="550" y="1145"/>
                    <a:pt x="528" y="762"/>
                    <a:pt x="487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4" y="87"/>
                    <a:pt x="244" y="231"/>
                    <a:pt x="190" y="490"/>
                  </a:cubicBezTo>
                  <a:cubicBezTo>
                    <a:pt x="138" y="749"/>
                    <a:pt x="77" y="1127"/>
                    <a:pt x="45" y="1606"/>
                  </a:cubicBezTo>
                  <a:cubicBezTo>
                    <a:pt x="16" y="2086"/>
                    <a:pt x="0" y="2669"/>
                    <a:pt x="181" y="3340"/>
                  </a:cubicBezTo>
                  <a:cubicBezTo>
                    <a:pt x="280" y="3671"/>
                    <a:pt x="439" y="4035"/>
                    <a:pt x="749" y="4337"/>
                  </a:cubicBezTo>
                  <a:cubicBezTo>
                    <a:pt x="832" y="4404"/>
                    <a:pt x="918" y="4472"/>
                    <a:pt x="1006" y="4538"/>
                  </a:cubicBezTo>
                  <a:cubicBezTo>
                    <a:pt x="1102" y="4591"/>
                    <a:pt x="1202" y="4636"/>
                    <a:pt x="1304" y="4683"/>
                  </a:cubicBezTo>
                  <a:cubicBezTo>
                    <a:pt x="1403" y="4733"/>
                    <a:pt x="1511" y="4743"/>
                    <a:pt x="1617" y="4771"/>
                  </a:cubicBezTo>
                  <a:cubicBezTo>
                    <a:pt x="1719" y="4800"/>
                    <a:pt x="1835" y="4811"/>
                    <a:pt x="1958" y="4814"/>
                  </a:cubicBezTo>
                  <a:cubicBezTo>
                    <a:pt x="2200" y="4814"/>
                    <a:pt x="2449" y="4744"/>
                    <a:pt x="2649" y="4626"/>
                  </a:cubicBezTo>
                  <a:cubicBezTo>
                    <a:pt x="2853" y="4510"/>
                    <a:pt x="3010" y="4355"/>
                    <a:pt x="3139" y="4196"/>
                  </a:cubicBezTo>
                  <a:cubicBezTo>
                    <a:pt x="3389" y="3874"/>
                    <a:pt x="3527" y="3534"/>
                    <a:pt x="3628" y="3213"/>
                  </a:cubicBezTo>
                  <a:cubicBezTo>
                    <a:pt x="3822" y="2567"/>
                    <a:pt x="3848" y="1974"/>
                    <a:pt x="3819" y="1481"/>
                  </a:cubicBezTo>
                  <a:cubicBezTo>
                    <a:pt x="3790" y="988"/>
                    <a:pt x="3683" y="595"/>
                    <a:pt x="3560" y="340"/>
                  </a:cubicBezTo>
                  <a:cubicBezTo>
                    <a:pt x="3451" y="108"/>
                    <a:pt x="3332" y="1"/>
                    <a:pt x="3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rot="-538728">
              <a:off x="6085989" y="1216906"/>
              <a:ext cx="69750" cy="87227"/>
            </a:xfrm>
            <a:custGeom>
              <a:avLst/>
              <a:gdLst/>
              <a:ahLst/>
              <a:cxnLst/>
              <a:rect l="l" t="t" r="r" b="b"/>
              <a:pathLst>
                <a:path w="3850" h="4814" extrusionOk="0">
                  <a:moveTo>
                    <a:pt x="3278" y="1"/>
                  </a:moveTo>
                  <a:cubicBezTo>
                    <a:pt x="3272" y="1"/>
                    <a:pt x="3267" y="2"/>
                    <a:pt x="3263" y="5"/>
                  </a:cubicBezTo>
                  <a:cubicBezTo>
                    <a:pt x="3216" y="35"/>
                    <a:pt x="3251" y="175"/>
                    <a:pt x="3275" y="425"/>
                  </a:cubicBezTo>
                  <a:cubicBezTo>
                    <a:pt x="3299" y="673"/>
                    <a:pt x="3317" y="1035"/>
                    <a:pt x="3278" y="1480"/>
                  </a:cubicBezTo>
                  <a:cubicBezTo>
                    <a:pt x="3241" y="1923"/>
                    <a:pt x="3157" y="2456"/>
                    <a:pt x="2960" y="2989"/>
                  </a:cubicBezTo>
                  <a:cubicBezTo>
                    <a:pt x="2861" y="3253"/>
                    <a:pt x="2731" y="3517"/>
                    <a:pt x="2557" y="3724"/>
                  </a:cubicBezTo>
                  <a:cubicBezTo>
                    <a:pt x="2381" y="3928"/>
                    <a:pt x="2183" y="4049"/>
                    <a:pt x="1956" y="4049"/>
                  </a:cubicBezTo>
                  <a:cubicBezTo>
                    <a:pt x="1898" y="4046"/>
                    <a:pt x="1838" y="4042"/>
                    <a:pt x="1770" y="4021"/>
                  </a:cubicBezTo>
                  <a:cubicBezTo>
                    <a:pt x="1706" y="4003"/>
                    <a:pt x="1633" y="4003"/>
                    <a:pt x="1578" y="3972"/>
                  </a:cubicBezTo>
                  <a:lnTo>
                    <a:pt x="1407" y="3895"/>
                  </a:lnTo>
                  <a:cubicBezTo>
                    <a:pt x="1359" y="3855"/>
                    <a:pt x="1309" y="3819"/>
                    <a:pt x="1260" y="3786"/>
                  </a:cubicBezTo>
                  <a:cubicBezTo>
                    <a:pt x="1076" y="3620"/>
                    <a:pt x="947" y="3379"/>
                    <a:pt x="854" y="3125"/>
                  </a:cubicBezTo>
                  <a:cubicBezTo>
                    <a:pt x="675" y="2605"/>
                    <a:pt x="624" y="2058"/>
                    <a:pt x="586" y="1602"/>
                  </a:cubicBezTo>
                  <a:cubicBezTo>
                    <a:pt x="550" y="1145"/>
                    <a:pt x="526" y="762"/>
                    <a:pt x="488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3" y="87"/>
                    <a:pt x="244" y="231"/>
                    <a:pt x="189" y="490"/>
                  </a:cubicBezTo>
                  <a:cubicBezTo>
                    <a:pt x="138" y="749"/>
                    <a:pt x="77" y="1127"/>
                    <a:pt x="44" y="1606"/>
                  </a:cubicBezTo>
                  <a:cubicBezTo>
                    <a:pt x="16" y="2086"/>
                    <a:pt x="1" y="2669"/>
                    <a:pt x="180" y="3340"/>
                  </a:cubicBezTo>
                  <a:cubicBezTo>
                    <a:pt x="281" y="3671"/>
                    <a:pt x="438" y="4035"/>
                    <a:pt x="749" y="4337"/>
                  </a:cubicBezTo>
                  <a:cubicBezTo>
                    <a:pt x="832" y="4404"/>
                    <a:pt x="919" y="4472"/>
                    <a:pt x="1007" y="4538"/>
                  </a:cubicBezTo>
                  <a:cubicBezTo>
                    <a:pt x="1101" y="4591"/>
                    <a:pt x="1203" y="4636"/>
                    <a:pt x="1303" y="4683"/>
                  </a:cubicBezTo>
                  <a:cubicBezTo>
                    <a:pt x="1403" y="4733"/>
                    <a:pt x="1510" y="4743"/>
                    <a:pt x="1617" y="4771"/>
                  </a:cubicBezTo>
                  <a:cubicBezTo>
                    <a:pt x="1719" y="4800"/>
                    <a:pt x="1836" y="4811"/>
                    <a:pt x="1957" y="4814"/>
                  </a:cubicBezTo>
                  <a:cubicBezTo>
                    <a:pt x="2201" y="4814"/>
                    <a:pt x="2448" y="4744"/>
                    <a:pt x="2649" y="4626"/>
                  </a:cubicBezTo>
                  <a:cubicBezTo>
                    <a:pt x="2852" y="4510"/>
                    <a:pt x="3011" y="4355"/>
                    <a:pt x="3138" y="4196"/>
                  </a:cubicBezTo>
                  <a:cubicBezTo>
                    <a:pt x="3390" y="3874"/>
                    <a:pt x="3527" y="3534"/>
                    <a:pt x="3628" y="3213"/>
                  </a:cubicBezTo>
                  <a:cubicBezTo>
                    <a:pt x="3821" y="2567"/>
                    <a:pt x="3850" y="1974"/>
                    <a:pt x="3820" y="1481"/>
                  </a:cubicBezTo>
                  <a:cubicBezTo>
                    <a:pt x="3790" y="988"/>
                    <a:pt x="3682" y="595"/>
                    <a:pt x="3561" y="340"/>
                  </a:cubicBezTo>
                  <a:cubicBezTo>
                    <a:pt x="3450" y="108"/>
                    <a:pt x="3331" y="1"/>
                    <a:pt x="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rot="-538728">
              <a:off x="6188492" y="1270665"/>
              <a:ext cx="102868" cy="114316"/>
            </a:xfrm>
            <a:custGeom>
              <a:avLst/>
              <a:gdLst/>
              <a:ahLst/>
              <a:cxnLst/>
              <a:rect l="l" t="t" r="r" b="b"/>
              <a:pathLst>
                <a:path w="5678" h="6309" extrusionOk="0">
                  <a:moveTo>
                    <a:pt x="1" y="0"/>
                  </a:moveTo>
                  <a:lnTo>
                    <a:pt x="2760" y="6308"/>
                  </a:lnTo>
                  <a:lnTo>
                    <a:pt x="5678" y="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C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rot="-538728">
              <a:off x="6174125" y="910687"/>
              <a:ext cx="118250" cy="101614"/>
            </a:xfrm>
            <a:custGeom>
              <a:avLst/>
              <a:gdLst/>
              <a:ahLst/>
              <a:cxnLst/>
              <a:rect l="l" t="t" r="r" b="b"/>
              <a:pathLst>
                <a:path w="6527" h="5608" extrusionOk="0">
                  <a:moveTo>
                    <a:pt x="4805" y="0"/>
                  </a:moveTo>
                  <a:cubicBezTo>
                    <a:pt x="4756" y="0"/>
                    <a:pt x="4704" y="2"/>
                    <a:pt x="4649" y="6"/>
                  </a:cubicBezTo>
                  <a:cubicBezTo>
                    <a:pt x="2524" y="148"/>
                    <a:pt x="1155" y="2139"/>
                    <a:pt x="0" y="3623"/>
                  </a:cubicBezTo>
                  <a:lnTo>
                    <a:pt x="3108" y="5607"/>
                  </a:lnTo>
                  <a:cubicBezTo>
                    <a:pt x="4037" y="5098"/>
                    <a:pt x="5788" y="4742"/>
                    <a:pt x="6113" y="3543"/>
                  </a:cubicBezTo>
                  <a:cubicBezTo>
                    <a:pt x="6339" y="2708"/>
                    <a:pt x="5955" y="2417"/>
                    <a:pt x="5377" y="2417"/>
                  </a:cubicBezTo>
                  <a:cubicBezTo>
                    <a:pt x="4704" y="2417"/>
                    <a:pt x="3767" y="2811"/>
                    <a:pt x="3219" y="3203"/>
                  </a:cubicBezTo>
                  <a:lnTo>
                    <a:pt x="3219" y="3203"/>
                  </a:lnTo>
                  <a:cubicBezTo>
                    <a:pt x="4231" y="2276"/>
                    <a:pt x="6526" y="0"/>
                    <a:pt x="4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4"/>
          <p:cNvGrpSpPr/>
          <p:nvPr/>
        </p:nvGrpSpPr>
        <p:grpSpPr>
          <a:xfrm>
            <a:off x="3180240" y="1002034"/>
            <a:ext cx="644507" cy="952054"/>
            <a:chOff x="3180240" y="1002034"/>
            <a:chExt cx="644507" cy="952054"/>
          </a:xfrm>
        </p:grpSpPr>
        <p:sp>
          <p:nvSpPr>
            <p:cNvPr id="652" name="Google Shape;652;p34"/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57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7"/>
          <p:cNvSpPr txBox="1">
            <a:spLocks noGrp="1"/>
          </p:cNvSpPr>
          <p:nvPr>
            <p:ph type="title"/>
          </p:nvPr>
        </p:nvSpPr>
        <p:spPr>
          <a:xfrm>
            <a:off x="524031" y="1346847"/>
            <a:ext cx="55019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</a:t>
            </a:r>
            <a:endParaRPr b="1" dirty="0">
              <a:solidFill>
                <a:schemeClr val="accent1"/>
              </a:solidFill>
            </a:endParaRPr>
          </a:p>
        </p:txBody>
      </p:sp>
      <p:grpSp>
        <p:nvGrpSpPr>
          <p:cNvPr id="750" name="Google Shape;750;p37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751" name="Google Shape;751;p37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7"/>
          <p:cNvGrpSpPr/>
          <p:nvPr/>
        </p:nvGrpSpPr>
        <p:grpSpPr>
          <a:xfrm>
            <a:off x="7657403" y="512664"/>
            <a:ext cx="992274" cy="1324683"/>
            <a:chOff x="4797225" y="1588913"/>
            <a:chExt cx="525825" cy="701975"/>
          </a:xfrm>
        </p:grpSpPr>
        <p:sp>
          <p:nvSpPr>
            <p:cNvPr id="786" name="Google Shape;786;p37"/>
            <p:cNvSpPr/>
            <p:nvPr/>
          </p:nvSpPr>
          <p:spPr>
            <a:xfrm>
              <a:off x="5193875" y="1815188"/>
              <a:ext cx="129175" cy="84775"/>
            </a:xfrm>
            <a:custGeom>
              <a:avLst/>
              <a:gdLst/>
              <a:ahLst/>
              <a:cxnLst/>
              <a:rect l="l" t="t" r="r" b="b"/>
              <a:pathLst>
                <a:path w="5167" h="3391" extrusionOk="0">
                  <a:moveTo>
                    <a:pt x="2584" y="1"/>
                  </a:moveTo>
                  <a:cubicBezTo>
                    <a:pt x="2313" y="1"/>
                    <a:pt x="2050" y="40"/>
                    <a:pt x="1801" y="107"/>
                  </a:cubicBezTo>
                  <a:cubicBezTo>
                    <a:pt x="1123" y="295"/>
                    <a:pt x="547" y="722"/>
                    <a:pt x="165" y="1289"/>
                  </a:cubicBezTo>
                  <a:cubicBezTo>
                    <a:pt x="0" y="1535"/>
                    <a:pt x="0" y="1858"/>
                    <a:pt x="165" y="2104"/>
                  </a:cubicBezTo>
                  <a:cubicBezTo>
                    <a:pt x="688" y="2881"/>
                    <a:pt x="1576" y="3390"/>
                    <a:pt x="2583" y="3390"/>
                  </a:cubicBezTo>
                  <a:cubicBezTo>
                    <a:pt x="2585" y="3390"/>
                    <a:pt x="2588" y="3390"/>
                    <a:pt x="2591" y="3390"/>
                  </a:cubicBezTo>
                  <a:cubicBezTo>
                    <a:pt x="3596" y="3390"/>
                    <a:pt x="4481" y="2878"/>
                    <a:pt x="5001" y="2104"/>
                  </a:cubicBezTo>
                  <a:cubicBezTo>
                    <a:pt x="5167" y="1858"/>
                    <a:pt x="5167" y="1535"/>
                    <a:pt x="5001" y="1289"/>
                  </a:cubicBezTo>
                  <a:cubicBezTo>
                    <a:pt x="4479" y="511"/>
                    <a:pt x="3591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5077850" y="1605813"/>
              <a:ext cx="211550" cy="251025"/>
            </a:xfrm>
            <a:custGeom>
              <a:avLst/>
              <a:gdLst/>
              <a:ahLst/>
              <a:cxnLst/>
              <a:rect l="l" t="t" r="r" b="b"/>
              <a:pathLst>
                <a:path w="8462" h="10041" extrusionOk="0">
                  <a:moveTo>
                    <a:pt x="4584" y="1"/>
                  </a:moveTo>
                  <a:lnTo>
                    <a:pt x="0" y="4584"/>
                  </a:lnTo>
                  <a:lnTo>
                    <a:pt x="39" y="5255"/>
                  </a:lnTo>
                  <a:lnTo>
                    <a:pt x="4608" y="9824"/>
                  </a:lnTo>
                  <a:cubicBezTo>
                    <a:pt x="4640" y="9854"/>
                    <a:pt x="4671" y="9881"/>
                    <a:pt x="4704" y="9904"/>
                  </a:cubicBezTo>
                  <a:cubicBezTo>
                    <a:pt x="4835" y="9998"/>
                    <a:pt x="4985" y="10041"/>
                    <a:pt x="5137" y="10041"/>
                  </a:cubicBezTo>
                  <a:cubicBezTo>
                    <a:pt x="5396" y="10041"/>
                    <a:pt x="5663" y="9918"/>
                    <a:pt x="5858" y="9723"/>
                  </a:cubicBezTo>
                  <a:lnTo>
                    <a:pt x="6205" y="9377"/>
                  </a:lnTo>
                  <a:cubicBezTo>
                    <a:pt x="7940" y="7640"/>
                    <a:pt x="8462" y="5143"/>
                    <a:pt x="7557" y="2977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5005025" y="1588913"/>
              <a:ext cx="261800" cy="163875"/>
            </a:xfrm>
            <a:custGeom>
              <a:avLst/>
              <a:gdLst/>
              <a:ahLst/>
              <a:cxnLst/>
              <a:rect l="l" t="t" r="r" b="b"/>
              <a:pathLst>
                <a:path w="10472" h="6555" extrusionOk="0">
                  <a:moveTo>
                    <a:pt x="5018" y="1"/>
                  </a:moveTo>
                  <a:cubicBezTo>
                    <a:pt x="3492" y="1"/>
                    <a:pt x="1964" y="587"/>
                    <a:pt x="806" y="1745"/>
                  </a:cubicBezTo>
                  <a:lnTo>
                    <a:pt x="460" y="2092"/>
                  </a:lnTo>
                  <a:cubicBezTo>
                    <a:pt x="123" y="2429"/>
                    <a:pt x="1" y="2983"/>
                    <a:pt x="360" y="3341"/>
                  </a:cubicBezTo>
                  <a:lnTo>
                    <a:pt x="3574" y="6554"/>
                  </a:lnTo>
                  <a:cubicBezTo>
                    <a:pt x="3217" y="6194"/>
                    <a:pt x="3339" y="5641"/>
                    <a:pt x="3676" y="5303"/>
                  </a:cubicBezTo>
                  <a:lnTo>
                    <a:pt x="4022" y="4957"/>
                  </a:lnTo>
                  <a:cubicBezTo>
                    <a:pt x="5180" y="3800"/>
                    <a:pt x="6705" y="3213"/>
                    <a:pt x="8230" y="3213"/>
                  </a:cubicBezTo>
                  <a:cubicBezTo>
                    <a:pt x="8992" y="3213"/>
                    <a:pt x="9755" y="3360"/>
                    <a:pt x="10471" y="3656"/>
                  </a:cubicBezTo>
                  <a:cubicBezTo>
                    <a:pt x="10181" y="2961"/>
                    <a:pt x="9745" y="2300"/>
                    <a:pt x="9154" y="1709"/>
                  </a:cubicBezTo>
                  <a:cubicBezTo>
                    <a:pt x="8010" y="565"/>
                    <a:pt x="6514" y="1"/>
                    <a:pt x="5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880900" y="2133513"/>
              <a:ext cx="314650" cy="157375"/>
            </a:xfrm>
            <a:custGeom>
              <a:avLst/>
              <a:gdLst/>
              <a:ahLst/>
              <a:cxnLst/>
              <a:rect l="l" t="t" r="r" b="b"/>
              <a:pathLst>
                <a:path w="12586" h="6295" extrusionOk="0">
                  <a:moveTo>
                    <a:pt x="0" y="1"/>
                  </a:moveTo>
                  <a:lnTo>
                    <a:pt x="0" y="6294"/>
                  </a:lnTo>
                  <a:lnTo>
                    <a:pt x="9438" y="6294"/>
                  </a:lnTo>
                  <a:cubicBezTo>
                    <a:pt x="11176" y="6294"/>
                    <a:pt x="12584" y="4884"/>
                    <a:pt x="12584" y="3149"/>
                  </a:cubicBezTo>
                  <a:cubicBezTo>
                    <a:pt x="12585" y="1411"/>
                    <a:pt x="11176" y="1"/>
                    <a:pt x="9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797225" y="1661613"/>
              <a:ext cx="398325" cy="629275"/>
            </a:xfrm>
            <a:custGeom>
              <a:avLst/>
              <a:gdLst/>
              <a:ahLst/>
              <a:cxnLst/>
              <a:rect l="l" t="t" r="r" b="b"/>
              <a:pathLst>
                <a:path w="15933" h="25171" extrusionOk="0">
                  <a:moveTo>
                    <a:pt x="8067" y="1"/>
                  </a:moveTo>
                  <a:lnTo>
                    <a:pt x="3241" y="3174"/>
                  </a:lnTo>
                  <a:lnTo>
                    <a:pt x="8181" y="6297"/>
                  </a:lnTo>
                  <a:cubicBezTo>
                    <a:pt x="9014" y="6355"/>
                    <a:pt x="9646" y="7041"/>
                    <a:pt x="9640" y="7875"/>
                  </a:cubicBezTo>
                  <a:cubicBezTo>
                    <a:pt x="9638" y="8304"/>
                    <a:pt x="9469" y="8619"/>
                    <a:pt x="9327" y="8807"/>
                  </a:cubicBezTo>
                  <a:lnTo>
                    <a:pt x="830" y="20136"/>
                  </a:lnTo>
                  <a:cubicBezTo>
                    <a:pt x="116" y="21088"/>
                    <a:pt x="1" y="22364"/>
                    <a:pt x="534" y="23430"/>
                  </a:cubicBezTo>
                  <a:cubicBezTo>
                    <a:pt x="1067" y="24497"/>
                    <a:pt x="2157" y="25170"/>
                    <a:pt x="3347" y="25170"/>
                  </a:cubicBezTo>
                  <a:lnTo>
                    <a:pt x="9640" y="25170"/>
                  </a:lnTo>
                  <a:cubicBezTo>
                    <a:pt x="7695" y="25170"/>
                    <a:pt x="6586" y="22948"/>
                    <a:pt x="7753" y="21394"/>
                  </a:cubicBezTo>
                  <a:lnTo>
                    <a:pt x="14361" y="12583"/>
                  </a:lnTo>
                  <a:cubicBezTo>
                    <a:pt x="15388" y="11212"/>
                    <a:pt x="15932" y="9581"/>
                    <a:pt x="15932" y="7866"/>
                  </a:cubicBezTo>
                  <a:cubicBezTo>
                    <a:pt x="15932" y="3528"/>
                    <a:pt x="12405" y="1"/>
                    <a:pt x="8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4806825" y="1661588"/>
              <a:ext cx="194925" cy="216350"/>
            </a:xfrm>
            <a:custGeom>
              <a:avLst/>
              <a:gdLst/>
              <a:ahLst/>
              <a:cxnLst/>
              <a:rect l="l" t="t" r="r" b="b"/>
              <a:pathLst>
                <a:path w="7797" h="8654" extrusionOk="0">
                  <a:moveTo>
                    <a:pt x="7683" y="0"/>
                  </a:moveTo>
                  <a:cubicBezTo>
                    <a:pt x="4884" y="0"/>
                    <a:pt x="2275" y="1506"/>
                    <a:pt x="871" y="3930"/>
                  </a:cubicBezTo>
                  <a:cubicBezTo>
                    <a:pt x="0" y="5434"/>
                    <a:pt x="514" y="7358"/>
                    <a:pt x="2018" y="8230"/>
                  </a:cubicBezTo>
                  <a:cubicBezTo>
                    <a:pt x="2515" y="8517"/>
                    <a:pt x="3057" y="8654"/>
                    <a:pt x="3592" y="8654"/>
                  </a:cubicBezTo>
                  <a:cubicBezTo>
                    <a:pt x="4678" y="8654"/>
                    <a:pt x="5735" y="8091"/>
                    <a:pt x="6319" y="7083"/>
                  </a:cubicBezTo>
                  <a:cubicBezTo>
                    <a:pt x="6604" y="6589"/>
                    <a:pt x="7114" y="6295"/>
                    <a:pt x="7684" y="6295"/>
                  </a:cubicBezTo>
                  <a:cubicBezTo>
                    <a:pt x="7721" y="6295"/>
                    <a:pt x="7759" y="6296"/>
                    <a:pt x="7797" y="6298"/>
                  </a:cubicBezTo>
                  <a:cubicBezTo>
                    <a:pt x="6928" y="5488"/>
                    <a:pt x="6422" y="4361"/>
                    <a:pt x="6403" y="3172"/>
                  </a:cubicBezTo>
                  <a:cubicBezTo>
                    <a:pt x="6382" y="1985"/>
                    <a:pt x="6844" y="841"/>
                    <a:pt x="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5160125" y="1850013"/>
              <a:ext cx="93075" cy="139600"/>
            </a:xfrm>
            <a:custGeom>
              <a:avLst/>
              <a:gdLst/>
              <a:ahLst/>
              <a:cxnLst/>
              <a:rect l="l" t="t" r="r" b="b"/>
              <a:pathLst>
                <a:path w="3723" h="5584" extrusionOk="0">
                  <a:moveTo>
                    <a:pt x="1861" y="0"/>
                  </a:moveTo>
                  <a:cubicBezTo>
                    <a:pt x="1705" y="0"/>
                    <a:pt x="1549" y="46"/>
                    <a:pt x="1415" y="136"/>
                  </a:cubicBezTo>
                  <a:cubicBezTo>
                    <a:pt x="562" y="711"/>
                    <a:pt x="0" y="1686"/>
                    <a:pt x="0" y="2792"/>
                  </a:cubicBezTo>
                  <a:cubicBezTo>
                    <a:pt x="0" y="3899"/>
                    <a:pt x="562" y="4873"/>
                    <a:pt x="1415" y="5447"/>
                  </a:cubicBezTo>
                  <a:cubicBezTo>
                    <a:pt x="1549" y="5538"/>
                    <a:pt x="1705" y="5583"/>
                    <a:pt x="1861" y="5583"/>
                  </a:cubicBezTo>
                  <a:cubicBezTo>
                    <a:pt x="2018" y="5583"/>
                    <a:pt x="2174" y="5538"/>
                    <a:pt x="2308" y="5447"/>
                  </a:cubicBezTo>
                  <a:cubicBezTo>
                    <a:pt x="3161" y="4873"/>
                    <a:pt x="3723" y="3898"/>
                    <a:pt x="3723" y="2792"/>
                  </a:cubicBezTo>
                  <a:cubicBezTo>
                    <a:pt x="3723" y="1686"/>
                    <a:pt x="3161" y="711"/>
                    <a:pt x="2308" y="136"/>
                  </a:cubicBezTo>
                  <a:cubicBezTo>
                    <a:pt x="2174" y="46"/>
                    <a:pt x="2018" y="0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5072725" y="1775688"/>
              <a:ext cx="84025" cy="67000"/>
            </a:xfrm>
            <a:custGeom>
              <a:avLst/>
              <a:gdLst/>
              <a:ahLst/>
              <a:cxnLst/>
              <a:rect l="l" t="t" r="r" b="b"/>
              <a:pathLst>
                <a:path w="3361" h="2680" extrusionOk="0">
                  <a:moveTo>
                    <a:pt x="1681" y="1"/>
                  </a:moveTo>
                  <a:cubicBezTo>
                    <a:pt x="753" y="1"/>
                    <a:pt x="0" y="601"/>
                    <a:pt x="0" y="1341"/>
                  </a:cubicBezTo>
                  <a:cubicBezTo>
                    <a:pt x="0" y="2081"/>
                    <a:pt x="753" y="2680"/>
                    <a:pt x="1681" y="2680"/>
                  </a:cubicBezTo>
                  <a:cubicBezTo>
                    <a:pt x="2608" y="2680"/>
                    <a:pt x="3361" y="2081"/>
                    <a:pt x="3361" y="1341"/>
                  </a:cubicBezTo>
                  <a:cubicBezTo>
                    <a:pt x="3361" y="601"/>
                    <a:pt x="2608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44875" y="1775938"/>
              <a:ext cx="84050" cy="67000"/>
            </a:xfrm>
            <a:custGeom>
              <a:avLst/>
              <a:gdLst/>
              <a:ahLst/>
              <a:cxnLst/>
              <a:rect l="l" t="t" r="r" b="b"/>
              <a:pathLst>
                <a:path w="3362" h="2680" extrusionOk="0">
                  <a:moveTo>
                    <a:pt x="1681" y="1"/>
                  </a:moveTo>
                  <a:cubicBezTo>
                    <a:pt x="753" y="1"/>
                    <a:pt x="1" y="600"/>
                    <a:pt x="1" y="1340"/>
                  </a:cubicBezTo>
                  <a:cubicBezTo>
                    <a:pt x="1" y="2079"/>
                    <a:pt x="753" y="2680"/>
                    <a:pt x="1681" y="2680"/>
                  </a:cubicBezTo>
                  <a:cubicBezTo>
                    <a:pt x="2609" y="2680"/>
                    <a:pt x="3362" y="2079"/>
                    <a:pt x="3362" y="1340"/>
                  </a:cubicBezTo>
                  <a:cubicBezTo>
                    <a:pt x="3362" y="600"/>
                    <a:pt x="260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890875" y="1749588"/>
              <a:ext cx="21225" cy="37975"/>
            </a:xfrm>
            <a:custGeom>
              <a:avLst/>
              <a:gdLst/>
              <a:ahLst/>
              <a:cxnLst/>
              <a:rect l="l" t="t" r="r" b="b"/>
              <a:pathLst>
                <a:path w="849" h="1519" extrusionOk="0">
                  <a:moveTo>
                    <a:pt x="424" y="1"/>
                  </a:moveTo>
                  <a:cubicBezTo>
                    <a:pt x="189" y="1"/>
                    <a:pt x="1" y="190"/>
                    <a:pt x="1" y="424"/>
                  </a:cubicBezTo>
                  <a:lnTo>
                    <a:pt x="1" y="1095"/>
                  </a:lnTo>
                  <a:cubicBezTo>
                    <a:pt x="1" y="1329"/>
                    <a:pt x="192" y="1519"/>
                    <a:pt x="424" y="1519"/>
                  </a:cubicBezTo>
                  <a:cubicBezTo>
                    <a:pt x="658" y="1519"/>
                    <a:pt x="848" y="1329"/>
                    <a:pt x="848" y="1095"/>
                  </a:cubicBezTo>
                  <a:lnTo>
                    <a:pt x="848" y="424"/>
                  </a:lnTo>
                  <a:cubicBezTo>
                    <a:pt x="848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5063600" y="1737013"/>
              <a:ext cx="57375" cy="50375"/>
            </a:xfrm>
            <a:custGeom>
              <a:avLst/>
              <a:gdLst/>
              <a:ahLst/>
              <a:cxnLst/>
              <a:rect l="l" t="t" r="r" b="b"/>
              <a:pathLst>
                <a:path w="2295" h="2015" extrusionOk="0">
                  <a:moveTo>
                    <a:pt x="466" y="0"/>
                  </a:moveTo>
                  <a:cubicBezTo>
                    <a:pt x="283" y="0"/>
                    <a:pt x="115" y="119"/>
                    <a:pt x="61" y="300"/>
                  </a:cubicBezTo>
                  <a:cubicBezTo>
                    <a:pt x="0" y="497"/>
                    <a:pt x="91" y="702"/>
                    <a:pt x="265" y="795"/>
                  </a:cubicBezTo>
                  <a:cubicBezTo>
                    <a:pt x="252" y="835"/>
                    <a:pt x="247" y="877"/>
                    <a:pt x="247" y="920"/>
                  </a:cubicBezTo>
                  <a:lnTo>
                    <a:pt x="247" y="1591"/>
                  </a:lnTo>
                  <a:cubicBezTo>
                    <a:pt x="247" y="1825"/>
                    <a:pt x="437" y="2015"/>
                    <a:pt x="671" y="2015"/>
                  </a:cubicBezTo>
                  <a:cubicBezTo>
                    <a:pt x="904" y="2015"/>
                    <a:pt x="1095" y="1825"/>
                    <a:pt x="1095" y="1591"/>
                  </a:cubicBezTo>
                  <a:lnTo>
                    <a:pt x="1095" y="982"/>
                  </a:lnTo>
                  <a:cubicBezTo>
                    <a:pt x="1169" y="989"/>
                    <a:pt x="1245" y="993"/>
                    <a:pt x="1321" y="993"/>
                  </a:cubicBezTo>
                  <a:cubicBezTo>
                    <a:pt x="1630" y="993"/>
                    <a:pt x="1945" y="926"/>
                    <a:pt x="2143" y="702"/>
                  </a:cubicBezTo>
                  <a:cubicBezTo>
                    <a:pt x="2294" y="527"/>
                    <a:pt x="2275" y="260"/>
                    <a:pt x="2100" y="104"/>
                  </a:cubicBezTo>
                  <a:cubicBezTo>
                    <a:pt x="2019" y="35"/>
                    <a:pt x="1920" y="1"/>
                    <a:pt x="1821" y="1"/>
                  </a:cubicBezTo>
                  <a:cubicBezTo>
                    <a:pt x="1711" y="1"/>
                    <a:pt x="1602" y="43"/>
                    <a:pt x="1520" y="126"/>
                  </a:cubicBezTo>
                  <a:cubicBezTo>
                    <a:pt x="1485" y="140"/>
                    <a:pt x="1429" y="146"/>
                    <a:pt x="1357" y="146"/>
                  </a:cubicBezTo>
                  <a:cubicBezTo>
                    <a:pt x="1160" y="146"/>
                    <a:pt x="851" y="97"/>
                    <a:pt x="588" y="18"/>
                  </a:cubicBezTo>
                  <a:cubicBezTo>
                    <a:pt x="547" y="6"/>
                    <a:pt x="506" y="0"/>
                    <a:pt x="4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80800" y="1717388"/>
              <a:ext cx="57975" cy="28150"/>
            </a:xfrm>
            <a:custGeom>
              <a:avLst/>
              <a:gdLst/>
              <a:ahLst/>
              <a:cxnLst/>
              <a:rect l="l" t="t" r="r" b="b"/>
              <a:pathLst>
                <a:path w="2319" h="1126" extrusionOk="0">
                  <a:moveTo>
                    <a:pt x="1029" y="0"/>
                  </a:moveTo>
                  <a:cubicBezTo>
                    <a:pt x="707" y="0"/>
                    <a:pt x="384" y="116"/>
                    <a:pt x="138" y="450"/>
                  </a:cubicBezTo>
                  <a:cubicBezTo>
                    <a:pt x="0" y="638"/>
                    <a:pt x="40" y="904"/>
                    <a:pt x="228" y="1043"/>
                  </a:cubicBezTo>
                  <a:cubicBezTo>
                    <a:pt x="304" y="1098"/>
                    <a:pt x="392" y="1125"/>
                    <a:pt x="479" y="1125"/>
                  </a:cubicBezTo>
                  <a:cubicBezTo>
                    <a:pt x="609" y="1125"/>
                    <a:pt x="738" y="1065"/>
                    <a:pt x="820" y="953"/>
                  </a:cubicBezTo>
                  <a:cubicBezTo>
                    <a:pt x="876" y="877"/>
                    <a:pt x="959" y="849"/>
                    <a:pt x="1049" y="849"/>
                  </a:cubicBezTo>
                  <a:cubicBezTo>
                    <a:pt x="1290" y="849"/>
                    <a:pt x="1588" y="1046"/>
                    <a:pt x="1594" y="1050"/>
                  </a:cubicBezTo>
                  <a:cubicBezTo>
                    <a:pt x="1668" y="1101"/>
                    <a:pt x="1751" y="1125"/>
                    <a:pt x="1833" y="1125"/>
                  </a:cubicBezTo>
                  <a:cubicBezTo>
                    <a:pt x="1967" y="1125"/>
                    <a:pt x="2100" y="1061"/>
                    <a:pt x="2183" y="943"/>
                  </a:cubicBezTo>
                  <a:cubicBezTo>
                    <a:pt x="2318" y="752"/>
                    <a:pt x="2269" y="487"/>
                    <a:pt x="2077" y="352"/>
                  </a:cubicBezTo>
                  <a:cubicBezTo>
                    <a:pt x="1839" y="186"/>
                    <a:pt x="1435" y="0"/>
                    <a:pt x="10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967000" y="1765338"/>
              <a:ext cx="69150" cy="27450"/>
            </a:xfrm>
            <a:custGeom>
              <a:avLst/>
              <a:gdLst/>
              <a:ahLst/>
              <a:cxnLst/>
              <a:rect l="l" t="t" r="r" b="b"/>
              <a:pathLst>
                <a:path w="2766" h="1098" extrusionOk="0">
                  <a:moveTo>
                    <a:pt x="2284" y="0"/>
                  </a:moveTo>
                  <a:cubicBezTo>
                    <a:pt x="2231" y="0"/>
                    <a:pt x="2177" y="10"/>
                    <a:pt x="2125" y="31"/>
                  </a:cubicBezTo>
                  <a:cubicBezTo>
                    <a:pt x="1593" y="248"/>
                    <a:pt x="788" y="250"/>
                    <a:pt x="437" y="250"/>
                  </a:cubicBezTo>
                  <a:lnTo>
                    <a:pt x="424" y="250"/>
                  </a:lnTo>
                  <a:cubicBezTo>
                    <a:pt x="192" y="250"/>
                    <a:pt x="1" y="441"/>
                    <a:pt x="1" y="673"/>
                  </a:cubicBezTo>
                  <a:cubicBezTo>
                    <a:pt x="1" y="908"/>
                    <a:pt x="192" y="1097"/>
                    <a:pt x="424" y="1097"/>
                  </a:cubicBezTo>
                  <a:lnTo>
                    <a:pt x="439" y="1097"/>
                  </a:lnTo>
                  <a:cubicBezTo>
                    <a:pt x="872" y="1097"/>
                    <a:pt x="1762" y="1096"/>
                    <a:pt x="2447" y="816"/>
                  </a:cubicBezTo>
                  <a:cubicBezTo>
                    <a:pt x="2664" y="728"/>
                    <a:pt x="2765" y="480"/>
                    <a:pt x="2678" y="263"/>
                  </a:cubicBezTo>
                  <a:cubicBezTo>
                    <a:pt x="2610" y="99"/>
                    <a:pt x="2451" y="0"/>
                    <a:pt x="228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5464" y="1342076"/>
            <a:ext cx="3738940" cy="3328922"/>
            <a:chOff x="435464" y="1430212"/>
            <a:chExt cx="3738940" cy="3328922"/>
          </a:xfrm>
        </p:grpSpPr>
        <p:sp>
          <p:nvSpPr>
            <p:cNvPr id="755" name="Google Shape;755;p37"/>
            <p:cNvSpPr/>
            <p:nvPr/>
          </p:nvSpPr>
          <p:spPr>
            <a:xfrm>
              <a:off x="435464" y="1430212"/>
              <a:ext cx="569071" cy="569071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2" name="Google Shape;782;p37"/>
            <p:cNvCxnSpPr>
              <a:endCxn id="755" idx="6"/>
            </p:cNvCxnSpPr>
            <p:nvPr/>
          </p:nvCxnSpPr>
          <p:spPr>
            <a:xfrm rot="16200000" flipV="1">
              <a:off x="846378" y="1872905"/>
              <a:ext cx="455686" cy="139372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54" name="Google Shape;2543;p51"/>
            <p:cNvSpPr/>
            <p:nvPr/>
          </p:nvSpPr>
          <p:spPr>
            <a:xfrm flipH="1">
              <a:off x="593440" y="2170434"/>
              <a:ext cx="3580964" cy="2588700"/>
            </a:xfrm>
            <a:prstGeom prst="roundRect">
              <a:avLst>
                <a:gd name="adj" fmla="val 5388"/>
              </a:avLst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01817" y="1347602"/>
            <a:ext cx="3738940" cy="3328922"/>
            <a:chOff x="4801817" y="1347602"/>
            <a:chExt cx="3738940" cy="3328922"/>
          </a:xfrm>
        </p:grpSpPr>
        <p:sp>
          <p:nvSpPr>
            <p:cNvPr id="63" name="Google Shape;755;p37"/>
            <p:cNvSpPr/>
            <p:nvPr/>
          </p:nvSpPr>
          <p:spPr>
            <a:xfrm>
              <a:off x="4801817" y="1347602"/>
              <a:ext cx="569071" cy="569071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782;p37"/>
            <p:cNvCxnSpPr>
              <a:endCxn id="63" idx="6"/>
            </p:cNvCxnSpPr>
            <p:nvPr/>
          </p:nvCxnSpPr>
          <p:spPr>
            <a:xfrm rot="16200000" flipV="1">
              <a:off x="5212731" y="1790295"/>
              <a:ext cx="455686" cy="139372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65" name="Google Shape;2543;p51"/>
            <p:cNvSpPr/>
            <p:nvPr/>
          </p:nvSpPr>
          <p:spPr>
            <a:xfrm flipH="1">
              <a:off x="4959793" y="2087824"/>
              <a:ext cx="3580964" cy="2588700"/>
            </a:xfrm>
            <a:prstGeom prst="roundRect">
              <a:avLst>
                <a:gd name="adj" fmla="val 5388"/>
              </a:avLst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749;p37"/>
          <p:cNvSpPr txBox="1">
            <a:spLocks/>
          </p:cNvSpPr>
          <p:nvPr/>
        </p:nvSpPr>
        <p:spPr>
          <a:xfrm>
            <a:off x="4924536" y="1354464"/>
            <a:ext cx="55019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n-US" dirty="0" smtClean="0"/>
              <a:t>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Google Shape;603;p34"/>
          <p:cNvSpPr txBox="1">
            <a:spLocks/>
          </p:cNvSpPr>
          <p:nvPr/>
        </p:nvSpPr>
        <p:spPr>
          <a:xfrm>
            <a:off x="395296" y="272401"/>
            <a:ext cx="204015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pPr algn="ctr"/>
            <a:r>
              <a:rPr lang="en-US" sz="4800" u="sng" dirty="0" err="1" smtClean="0"/>
              <a:t>Bài</a:t>
            </a:r>
            <a:r>
              <a:rPr lang="en-US" sz="4800" u="sng" dirty="0" smtClean="0"/>
              <a:t> 2:</a:t>
            </a:r>
            <a:endParaRPr lang="en-US" sz="4800" u="sng" dirty="0"/>
          </a:p>
        </p:txBody>
      </p:sp>
      <p:sp>
        <p:nvSpPr>
          <p:cNvPr id="70" name="Rounded Rectangle 69"/>
          <p:cNvSpPr/>
          <p:nvPr/>
        </p:nvSpPr>
        <p:spPr>
          <a:xfrm>
            <a:off x="2323935" y="316460"/>
            <a:ext cx="1735702" cy="741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401117" y="389698"/>
            <a:ext cx="165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2"/>
          <a:stretch/>
        </p:blipFill>
        <p:spPr>
          <a:xfrm>
            <a:off x="678864" y="2205124"/>
            <a:ext cx="3419210" cy="236123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2"/>
          <a:stretch/>
        </p:blipFill>
        <p:spPr>
          <a:xfrm>
            <a:off x="5040670" y="2188224"/>
            <a:ext cx="3419210" cy="23612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9126" y="2461073"/>
            <a:ext cx="3118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x : 3 = 212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58682" y="2454648"/>
            <a:ext cx="3118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x : 5 = 141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389715" y="3019713"/>
                <a:ext cx="32605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x = 212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0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3</a:t>
                </a:r>
                <a:endParaRPr lang="en-US" sz="3000" b="1" dirty="0">
                  <a:solidFill>
                    <a:srgbClr val="FF0000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715" y="3019713"/>
                <a:ext cx="3260512" cy="553998"/>
              </a:xfrm>
              <a:prstGeom prst="rect">
                <a:avLst/>
              </a:prstGeom>
              <a:blipFill>
                <a:blip r:embed="rId4"/>
                <a:stretch>
                  <a:fillRect l="-4486" t="-879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389715" y="3619957"/>
            <a:ext cx="3260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 = 636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883488" y="3008696"/>
                <a:ext cx="32605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x = 141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000" b="1" dirty="0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5</a:t>
                </a:r>
                <a:endParaRPr lang="en-US" sz="3000" b="1" dirty="0">
                  <a:solidFill>
                    <a:srgbClr val="FF0000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88" y="3008696"/>
                <a:ext cx="3260512" cy="553998"/>
              </a:xfrm>
              <a:prstGeom prst="rect">
                <a:avLst/>
              </a:prstGeom>
              <a:blipFill>
                <a:blip r:embed="rId5"/>
                <a:stretch>
                  <a:fillRect l="-4299" t="-888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883488" y="3608940"/>
            <a:ext cx="3260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 = 705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 flipH="1">
            <a:off x="2536900" y="3527638"/>
            <a:ext cx="4437600" cy="52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4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3</a:t>
            </a:r>
            <a:endParaRPr dirty="0"/>
          </a:p>
        </p:txBody>
      </p:sp>
      <p:sp>
        <p:nvSpPr>
          <p:cNvPr id="604" name="Google Shape;604;p34"/>
          <p:cNvSpPr txBox="1">
            <a:spLocks noGrp="1"/>
          </p:cNvSpPr>
          <p:nvPr>
            <p:ph type="title" idx="2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493917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/>
              <a:t>Làm vào vở</a:t>
            </a:r>
            <a:endParaRPr sz="2800"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5781498" y="902082"/>
            <a:ext cx="960249" cy="1247169"/>
            <a:chOff x="5781498" y="902082"/>
            <a:chExt cx="960249" cy="1247169"/>
          </a:xfrm>
        </p:grpSpPr>
        <p:sp>
          <p:nvSpPr>
            <p:cNvPr id="619" name="Google Shape;619;p34"/>
            <p:cNvSpPr/>
            <p:nvPr/>
          </p:nvSpPr>
          <p:spPr>
            <a:xfrm rot="-538728">
              <a:off x="5865050" y="961161"/>
              <a:ext cx="793144" cy="1133137"/>
            </a:xfrm>
            <a:custGeom>
              <a:avLst/>
              <a:gdLst/>
              <a:ahLst/>
              <a:cxnLst/>
              <a:rect l="l" t="t" r="r" b="b"/>
              <a:pathLst>
                <a:path w="43779" h="62537" extrusionOk="0">
                  <a:moveTo>
                    <a:pt x="21984" y="30321"/>
                  </a:moveTo>
                  <a:cubicBezTo>
                    <a:pt x="27844" y="30321"/>
                    <a:pt x="32593" y="35070"/>
                    <a:pt x="32593" y="40929"/>
                  </a:cubicBezTo>
                  <a:cubicBezTo>
                    <a:pt x="32593" y="46788"/>
                    <a:pt x="27844" y="51538"/>
                    <a:pt x="21984" y="51538"/>
                  </a:cubicBezTo>
                  <a:cubicBezTo>
                    <a:pt x="16125" y="51538"/>
                    <a:pt x="11376" y="46788"/>
                    <a:pt x="11376" y="40929"/>
                  </a:cubicBezTo>
                  <a:cubicBezTo>
                    <a:pt x="11376" y="35070"/>
                    <a:pt x="16125" y="30321"/>
                    <a:pt x="21984" y="30321"/>
                  </a:cubicBezTo>
                  <a:close/>
                  <a:moveTo>
                    <a:pt x="20268" y="0"/>
                  </a:moveTo>
                  <a:cubicBezTo>
                    <a:pt x="14754" y="0"/>
                    <a:pt x="4136" y="1630"/>
                    <a:pt x="4365" y="14217"/>
                  </a:cubicBezTo>
                  <a:cubicBezTo>
                    <a:pt x="4365" y="14217"/>
                    <a:pt x="3418" y="19900"/>
                    <a:pt x="8066" y="25048"/>
                  </a:cubicBezTo>
                  <a:cubicBezTo>
                    <a:pt x="8066" y="25048"/>
                    <a:pt x="1" y="31200"/>
                    <a:pt x="1807" y="44164"/>
                  </a:cubicBezTo>
                  <a:cubicBezTo>
                    <a:pt x="3515" y="56430"/>
                    <a:pt x="13563" y="62537"/>
                    <a:pt x="23868" y="62537"/>
                  </a:cubicBezTo>
                  <a:cubicBezTo>
                    <a:pt x="24124" y="62537"/>
                    <a:pt x="24380" y="62533"/>
                    <a:pt x="24636" y="62525"/>
                  </a:cubicBezTo>
                  <a:cubicBezTo>
                    <a:pt x="37517" y="62146"/>
                    <a:pt x="43779" y="50966"/>
                    <a:pt x="43581" y="39035"/>
                  </a:cubicBezTo>
                  <a:cubicBezTo>
                    <a:pt x="43391" y="27669"/>
                    <a:pt x="36170" y="24429"/>
                    <a:pt x="36170" y="24429"/>
                  </a:cubicBezTo>
                  <a:cubicBezTo>
                    <a:pt x="36170" y="24429"/>
                    <a:pt x="41728" y="20414"/>
                    <a:pt x="39257" y="10533"/>
                  </a:cubicBezTo>
                  <a:cubicBezTo>
                    <a:pt x="36786" y="650"/>
                    <a:pt x="23498" y="199"/>
                    <a:pt x="23498" y="199"/>
                  </a:cubicBezTo>
                  <a:cubicBezTo>
                    <a:pt x="23498" y="199"/>
                    <a:pt x="22195" y="0"/>
                    <a:pt x="20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 rot="-538728">
              <a:off x="6003027" y="1134510"/>
              <a:ext cx="417307" cy="298681"/>
            </a:xfrm>
            <a:custGeom>
              <a:avLst/>
              <a:gdLst/>
              <a:ahLst/>
              <a:cxnLst/>
              <a:rect l="l" t="t" r="r" b="b"/>
              <a:pathLst>
                <a:path w="23034" h="16484" extrusionOk="0">
                  <a:moveTo>
                    <a:pt x="7705" y="0"/>
                  </a:moveTo>
                  <a:cubicBezTo>
                    <a:pt x="6489" y="0"/>
                    <a:pt x="5166" y="575"/>
                    <a:pt x="3900" y="2263"/>
                  </a:cubicBezTo>
                  <a:cubicBezTo>
                    <a:pt x="0" y="7462"/>
                    <a:pt x="5383" y="16483"/>
                    <a:pt x="12555" y="16483"/>
                  </a:cubicBezTo>
                  <a:cubicBezTo>
                    <a:pt x="12700" y="16483"/>
                    <a:pt x="12846" y="16480"/>
                    <a:pt x="12993" y="16472"/>
                  </a:cubicBezTo>
                  <a:cubicBezTo>
                    <a:pt x="20381" y="16094"/>
                    <a:pt x="23034" y="10032"/>
                    <a:pt x="23034" y="6999"/>
                  </a:cubicBezTo>
                  <a:cubicBezTo>
                    <a:pt x="23034" y="4812"/>
                    <a:pt x="20863" y="158"/>
                    <a:pt x="17233" y="158"/>
                  </a:cubicBezTo>
                  <a:cubicBezTo>
                    <a:pt x="15833" y="158"/>
                    <a:pt x="14217" y="850"/>
                    <a:pt x="12424" y="2642"/>
                  </a:cubicBezTo>
                  <a:cubicBezTo>
                    <a:pt x="12424" y="2642"/>
                    <a:pt x="10310" y="0"/>
                    <a:pt x="7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 rot="-538728">
              <a:off x="6504044" y="1579731"/>
              <a:ext cx="147201" cy="154016"/>
            </a:xfrm>
            <a:custGeom>
              <a:avLst/>
              <a:gdLst/>
              <a:ahLst/>
              <a:cxnLst/>
              <a:rect l="l" t="t" r="r" b="b"/>
              <a:pathLst>
                <a:path w="8125" h="8500" extrusionOk="0">
                  <a:moveTo>
                    <a:pt x="1684" y="7853"/>
                  </a:moveTo>
                  <a:lnTo>
                    <a:pt x="1684" y="7853"/>
                  </a:lnTo>
                  <a:cubicBezTo>
                    <a:pt x="1684" y="7854"/>
                    <a:pt x="1684" y="7854"/>
                    <a:pt x="1684" y="7854"/>
                  </a:cubicBezTo>
                  <a:cubicBezTo>
                    <a:pt x="1684" y="7854"/>
                    <a:pt x="1684" y="7854"/>
                    <a:pt x="1684" y="7853"/>
                  </a:cubicBezTo>
                  <a:close/>
                  <a:moveTo>
                    <a:pt x="7281" y="1"/>
                  </a:moveTo>
                  <a:cubicBezTo>
                    <a:pt x="7279" y="1"/>
                    <a:pt x="7277" y="1"/>
                    <a:pt x="7275" y="2"/>
                  </a:cubicBezTo>
                  <a:cubicBezTo>
                    <a:pt x="7234" y="26"/>
                    <a:pt x="7347" y="248"/>
                    <a:pt x="7465" y="678"/>
                  </a:cubicBezTo>
                  <a:cubicBezTo>
                    <a:pt x="7581" y="1105"/>
                    <a:pt x="7685" y="1751"/>
                    <a:pt x="7662" y="2568"/>
                  </a:cubicBezTo>
                  <a:cubicBezTo>
                    <a:pt x="7650" y="2974"/>
                    <a:pt x="7609" y="3424"/>
                    <a:pt x="7515" y="3898"/>
                  </a:cubicBezTo>
                  <a:cubicBezTo>
                    <a:pt x="7418" y="4368"/>
                    <a:pt x="7280" y="4875"/>
                    <a:pt x="7030" y="5335"/>
                  </a:cubicBezTo>
                  <a:cubicBezTo>
                    <a:pt x="6908" y="5557"/>
                    <a:pt x="6740" y="5773"/>
                    <a:pt x="6585" y="5837"/>
                  </a:cubicBezTo>
                  <a:cubicBezTo>
                    <a:pt x="6546" y="5853"/>
                    <a:pt x="6512" y="5861"/>
                    <a:pt x="6479" y="5861"/>
                  </a:cubicBezTo>
                  <a:cubicBezTo>
                    <a:pt x="6449" y="5861"/>
                    <a:pt x="6418" y="5855"/>
                    <a:pt x="6383" y="5841"/>
                  </a:cubicBezTo>
                  <a:cubicBezTo>
                    <a:pt x="6310" y="5812"/>
                    <a:pt x="6222" y="5745"/>
                    <a:pt x="6140" y="5654"/>
                  </a:cubicBezTo>
                  <a:cubicBezTo>
                    <a:pt x="5811" y="5266"/>
                    <a:pt x="5615" y="4630"/>
                    <a:pt x="5592" y="4020"/>
                  </a:cubicBezTo>
                  <a:cubicBezTo>
                    <a:pt x="5586" y="3828"/>
                    <a:pt x="5427" y="3673"/>
                    <a:pt x="5233" y="3673"/>
                  </a:cubicBezTo>
                  <a:cubicBezTo>
                    <a:pt x="5233" y="3673"/>
                    <a:pt x="5232" y="3673"/>
                    <a:pt x="5231" y="3673"/>
                  </a:cubicBezTo>
                  <a:cubicBezTo>
                    <a:pt x="5031" y="3673"/>
                    <a:pt x="4871" y="3836"/>
                    <a:pt x="4871" y="4035"/>
                  </a:cubicBezTo>
                  <a:cubicBezTo>
                    <a:pt x="4871" y="4040"/>
                    <a:pt x="4871" y="4045"/>
                    <a:pt x="4871" y="4050"/>
                  </a:cubicBezTo>
                  <a:lnTo>
                    <a:pt x="4871" y="4050"/>
                  </a:lnTo>
                  <a:lnTo>
                    <a:pt x="4869" y="4050"/>
                  </a:lnTo>
                  <a:cubicBezTo>
                    <a:pt x="4869" y="4062"/>
                    <a:pt x="4870" y="4074"/>
                    <a:pt x="4871" y="4086"/>
                  </a:cubicBezTo>
                  <a:lnTo>
                    <a:pt x="4871" y="4086"/>
                  </a:lnTo>
                  <a:cubicBezTo>
                    <a:pt x="4872" y="4459"/>
                    <a:pt x="4889" y="4810"/>
                    <a:pt x="4885" y="5171"/>
                  </a:cubicBezTo>
                  <a:cubicBezTo>
                    <a:pt x="4882" y="5548"/>
                    <a:pt x="4864" y="5927"/>
                    <a:pt x="4804" y="6290"/>
                  </a:cubicBezTo>
                  <a:cubicBezTo>
                    <a:pt x="4744" y="6646"/>
                    <a:pt x="4637" y="7016"/>
                    <a:pt x="4450" y="7200"/>
                  </a:cubicBezTo>
                  <a:cubicBezTo>
                    <a:pt x="4425" y="7220"/>
                    <a:pt x="4403" y="7241"/>
                    <a:pt x="4382" y="7262"/>
                  </a:cubicBezTo>
                  <a:cubicBezTo>
                    <a:pt x="4359" y="7286"/>
                    <a:pt x="4330" y="7287"/>
                    <a:pt x="4306" y="7303"/>
                  </a:cubicBezTo>
                  <a:cubicBezTo>
                    <a:pt x="4264" y="7340"/>
                    <a:pt x="4195" y="7332"/>
                    <a:pt x="4138" y="7351"/>
                  </a:cubicBezTo>
                  <a:cubicBezTo>
                    <a:pt x="4129" y="7352"/>
                    <a:pt x="4120" y="7352"/>
                    <a:pt x="4111" y="7352"/>
                  </a:cubicBezTo>
                  <a:cubicBezTo>
                    <a:pt x="4009" y="7352"/>
                    <a:pt x="3932" y="7329"/>
                    <a:pt x="3846" y="7261"/>
                  </a:cubicBezTo>
                  <a:cubicBezTo>
                    <a:pt x="3734" y="7165"/>
                    <a:pt x="3634" y="6978"/>
                    <a:pt x="3560" y="6782"/>
                  </a:cubicBezTo>
                  <a:cubicBezTo>
                    <a:pt x="3482" y="6584"/>
                    <a:pt x="3434" y="6360"/>
                    <a:pt x="3394" y="6137"/>
                  </a:cubicBezTo>
                  <a:cubicBezTo>
                    <a:pt x="3322" y="5692"/>
                    <a:pt x="3295" y="5211"/>
                    <a:pt x="3326" y="4795"/>
                  </a:cubicBezTo>
                  <a:lnTo>
                    <a:pt x="3326" y="4795"/>
                  </a:lnTo>
                  <a:cubicBezTo>
                    <a:pt x="3326" y="4795"/>
                    <a:pt x="3326" y="4795"/>
                    <a:pt x="3326" y="4795"/>
                  </a:cubicBezTo>
                  <a:lnTo>
                    <a:pt x="3327" y="4786"/>
                  </a:lnTo>
                  <a:cubicBezTo>
                    <a:pt x="3342" y="4585"/>
                    <a:pt x="3195" y="4408"/>
                    <a:pt x="2994" y="4386"/>
                  </a:cubicBezTo>
                  <a:cubicBezTo>
                    <a:pt x="2980" y="4384"/>
                    <a:pt x="2965" y="4384"/>
                    <a:pt x="2951" y="4384"/>
                  </a:cubicBezTo>
                  <a:cubicBezTo>
                    <a:pt x="2763" y="4384"/>
                    <a:pt x="2601" y="4526"/>
                    <a:pt x="2581" y="4718"/>
                  </a:cubicBezTo>
                  <a:cubicBezTo>
                    <a:pt x="2581" y="4718"/>
                    <a:pt x="2581" y="4718"/>
                    <a:pt x="2581" y="4718"/>
                  </a:cubicBezTo>
                  <a:lnTo>
                    <a:pt x="2581" y="4718"/>
                  </a:lnTo>
                  <a:lnTo>
                    <a:pt x="2580" y="4718"/>
                  </a:lnTo>
                  <a:lnTo>
                    <a:pt x="2580" y="4718"/>
                  </a:lnTo>
                  <a:cubicBezTo>
                    <a:pt x="2579" y="4729"/>
                    <a:pt x="2578" y="4741"/>
                    <a:pt x="2577" y="4753"/>
                  </a:cubicBezTo>
                  <a:lnTo>
                    <a:pt x="2577" y="4753"/>
                  </a:lnTo>
                  <a:cubicBezTo>
                    <a:pt x="2492" y="5510"/>
                    <a:pt x="2346" y="6267"/>
                    <a:pt x="2139" y="6936"/>
                  </a:cubicBezTo>
                  <a:cubicBezTo>
                    <a:pt x="2032" y="7265"/>
                    <a:pt x="1891" y="7615"/>
                    <a:pt x="1735" y="7780"/>
                  </a:cubicBezTo>
                  <a:cubicBezTo>
                    <a:pt x="1712" y="7804"/>
                    <a:pt x="1687" y="7815"/>
                    <a:pt x="1681" y="7825"/>
                  </a:cubicBezTo>
                  <a:lnTo>
                    <a:pt x="1681" y="7825"/>
                  </a:lnTo>
                  <a:cubicBezTo>
                    <a:pt x="1678" y="7824"/>
                    <a:pt x="1674" y="7822"/>
                    <a:pt x="1668" y="7817"/>
                  </a:cubicBezTo>
                  <a:cubicBezTo>
                    <a:pt x="1611" y="7786"/>
                    <a:pt x="1512" y="7673"/>
                    <a:pt x="1436" y="7550"/>
                  </a:cubicBezTo>
                  <a:cubicBezTo>
                    <a:pt x="1280" y="7300"/>
                    <a:pt x="1155" y="6996"/>
                    <a:pt x="1051" y="6709"/>
                  </a:cubicBezTo>
                  <a:cubicBezTo>
                    <a:pt x="942" y="6422"/>
                    <a:pt x="865" y="6132"/>
                    <a:pt x="793" y="5849"/>
                  </a:cubicBezTo>
                  <a:cubicBezTo>
                    <a:pt x="659" y="5282"/>
                    <a:pt x="581" y="4740"/>
                    <a:pt x="527" y="4245"/>
                  </a:cubicBezTo>
                  <a:cubicBezTo>
                    <a:pt x="421" y="3253"/>
                    <a:pt x="394" y="2443"/>
                    <a:pt x="351" y="1888"/>
                  </a:cubicBezTo>
                  <a:cubicBezTo>
                    <a:pt x="311" y="1332"/>
                    <a:pt x="268" y="1028"/>
                    <a:pt x="222" y="1028"/>
                  </a:cubicBezTo>
                  <a:cubicBezTo>
                    <a:pt x="176" y="1028"/>
                    <a:pt x="131" y="1331"/>
                    <a:pt x="88" y="1888"/>
                  </a:cubicBezTo>
                  <a:cubicBezTo>
                    <a:pt x="49" y="2444"/>
                    <a:pt x="0" y="3257"/>
                    <a:pt x="42" y="4282"/>
                  </a:cubicBezTo>
                  <a:cubicBezTo>
                    <a:pt x="66" y="4795"/>
                    <a:pt x="114" y="5362"/>
                    <a:pt x="228" y="5971"/>
                  </a:cubicBezTo>
                  <a:cubicBezTo>
                    <a:pt x="290" y="6274"/>
                    <a:pt x="360" y="6590"/>
                    <a:pt x="466" y="6910"/>
                  </a:cubicBezTo>
                  <a:cubicBezTo>
                    <a:pt x="570" y="7230"/>
                    <a:pt x="683" y="7551"/>
                    <a:pt x="877" y="7888"/>
                  </a:cubicBezTo>
                  <a:cubicBezTo>
                    <a:pt x="979" y="8052"/>
                    <a:pt x="1087" y="8232"/>
                    <a:pt x="1325" y="8392"/>
                  </a:cubicBezTo>
                  <a:cubicBezTo>
                    <a:pt x="1411" y="8453"/>
                    <a:pt x="1551" y="8500"/>
                    <a:pt x="1692" y="8500"/>
                  </a:cubicBezTo>
                  <a:cubicBezTo>
                    <a:pt x="1734" y="8500"/>
                    <a:pt x="1775" y="8496"/>
                    <a:pt x="1815" y="8487"/>
                  </a:cubicBezTo>
                  <a:cubicBezTo>
                    <a:pt x="2006" y="8453"/>
                    <a:pt x="2116" y="8353"/>
                    <a:pt x="2217" y="8266"/>
                  </a:cubicBezTo>
                  <a:cubicBezTo>
                    <a:pt x="2398" y="8085"/>
                    <a:pt x="2497" y="7900"/>
                    <a:pt x="2587" y="7717"/>
                  </a:cubicBezTo>
                  <a:cubicBezTo>
                    <a:pt x="2675" y="7533"/>
                    <a:pt x="2748" y="7347"/>
                    <a:pt x="2813" y="7160"/>
                  </a:cubicBezTo>
                  <a:cubicBezTo>
                    <a:pt x="2824" y="7125"/>
                    <a:pt x="2836" y="7090"/>
                    <a:pt x="2847" y="7056"/>
                  </a:cubicBezTo>
                  <a:lnTo>
                    <a:pt x="2847" y="7056"/>
                  </a:lnTo>
                  <a:cubicBezTo>
                    <a:pt x="2950" y="7318"/>
                    <a:pt x="3074" y="7595"/>
                    <a:pt x="3340" y="7836"/>
                  </a:cubicBezTo>
                  <a:cubicBezTo>
                    <a:pt x="3542" y="8017"/>
                    <a:pt x="3832" y="8119"/>
                    <a:pt x="4105" y="8119"/>
                  </a:cubicBezTo>
                  <a:cubicBezTo>
                    <a:pt x="4143" y="8119"/>
                    <a:pt x="4180" y="8117"/>
                    <a:pt x="4216" y="8113"/>
                  </a:cubicBezTo>
                  <a:cubicBezTo>
                    <a:pt x="4504" y="8081"/>
                    <a:pt x="4804" y="7943"/>
                    <a:pt x="4998" y="7730"/>
                  </a:cubicBezTo>
                  <a:cubicBezTo>
                    <a:pt x="5098" y="7629"/>
                    <a:pt x="5169" y="7515"/>
                    <a:pt x="5237" y="7404"/>
                  </a:cubicBezTo>
                  <a:cubicBezTo>
                    <a:pt x="5288" y="7293"/>
                    <a:pt x="5357" y="7179"/>
                    <a:pt x="5387" y="7068"/>
                  </a:cubicBezTo>
                  <a:cubicBezTo>
                    <a:pt x="5466" y="6844"/>
                    <a:pt x="5514" y="6624"/>
                    <a:pt x="5547" y="6410"/>
                  </a:cubicBezTo>
                  <a:cubicBezTo>
                    <a:pt x="5565" y="6289"/>
                    <a:pt x="5579" y="6169"/>
                    <a:pt x="5590" y="6051"/>
                  </a:cubicBezTo>
                  <a:lnTo>
                    <a:pt x="5590" y="6051"/>
                  </a:lnTo>
                  <a:cubicBezTo>
                    <a:pt x="5607" y="6070"/>
                    <a:pt x="5624" y="6089"/>
                    <a:pt x="5642" y="6108"/>
                  </a:cubicBezTo>
                  <a:cubicBezTo>
                    <a:pt x="5775" y="6248"/>
                    <a:pt x="5941" y="6383"/>
                    <a:pt x="6162" y="6460"/>
                  </a:cubicBezTo>
                  <a:cubicBezTo>
                    <a:pt x="6252" y="6495"/>
                    <a:pt x="6352" y="6511"/>
                    <a:pt x="6453" y="6511"/>
                  </a:cubicBezTo>
                  <a:cubicBezTo>
                    <a:pt x="6596" y="6511"/>
                    <a:pt x="6739" y="6478"/>
                    <a:pt x="6855" y="6418"/>
                  </a:cubicBezTo>
                  <a:cubicBezTo>
                    <a:pt x="7253" y="6207"/>
                    <a:pt x="7418" y="5893"/>
                    <a:pt x="7568" y="5618"/>
                  </a:cubicBezTo>
                  <a:cubicBezTo>
                    <a:pt x="7843" y="5054"/>
                    <a:pt x="7961" y="4497"/>
                    <a:pt x="8039" y="3984"/>
                  </a:cubicBezTo>
                  <a:cubicBezTo>
                    <a:pt x="8110" y="3470"/>
                    <a:pt x="8124" y="2993"/>
                    <a:pt x="8103" y="2562"/>
                  </a:cubicBezTo>
                  <a:cubicBezTo>
                    <a:pt x="8063" y="1698"/>
                    <a:pt x="7881" y="1025"/>
                    <a:pt x="7685" y="596"/>
                  </a:cubicBezTo>
                  <a:cubicBezTo>
                    <a:pt x="7500" y="188"/>
                    <a:pt x="7322" y="1"/>
                    <a:pt x="72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 rot="-538728">
              <a:off x="5936642" y="1595268"/>
              <a:ext cx="139718" cy="225787"/>
            </a:xfrm>
            <a:custGeom>
              <a:avLst/>
              <a:gdLst/>
              <a:ahLst/>
              <a:cxnLst/>
              <a:rect l="l" t="t" r="r" b="b"/>
              <a:pathLst>
                <a:path w="7712" h="12461" extrusionOk="0">
                  <a:moveTo>
                    <a:pt x="2218" y="1"/>
                  </a:moveTo>
                  <a:cubicBezTo>
                    <a:pt x="2170" y="1"/>
                    <a:pt x="1936" y="220"/>
                    <a:pt x="1643" y="693"/>
                  </a:cubicBezTo>
                  <a:cubicBezTo>
                    <a:pt x="1338" y="1191"/>
                    <a:pt x="970" y="1965"/>
                    <a:pt x="661" y="2983"/>
                  </a:cubicBezTo>
                  <a:cubicBezTo>
                    <a:pt x="353" y="4002"/>
                    <a:pt x="77" y="5262"/>
                    <a:pt x="23" y="6723"/>
                  </a:cubicBezTo>
                  <a:cubicBezTo>
                    <a:pt x="0" y="7451"/>
                    <a:pt x="32" y="8233"/>
                    <a:pt x="217" y="9045"/>
                  </a:cubicBezTo>
                  <a:cubicBezTo>
                    <a:pt x="310" y="9451"/>
                    <a:pt x="440" y="9863"/>
                    <a:pt x="652" y="10262"/>
                  </a:cubicBezTo>
                  <a:cubicBezTo>
                    <a:pt x="861" y="10660"/>
                    <a:pt x="1151" y="11047"/>
                    <a:pt x="1548" y="11344"/>
                  </a:cubicBezTo>
                  <a:cubicBezTo>
                    <a:pt x="1612" y="11392"/>
                    <a:pt x="1690" y="11417"/>
                    <a:pt x="1768" y="11417"/>
                  </a:cubicBezTo>
                  <a:cubicBezTo>
                    <a:pt x="1849" y="11417"/>
                    <a:pt x="1929" y="11391"/>
                    <a:pt x="1996" y="11338"/>
                  </a:cubicBezTo>
                  <a:cubicBezTo>
                    <a:pt x="2282" y="11107"/>
                    <a:pt x="2516" y="10842"/>
                    <a:pt x="2717" y="10554"/>
                  </a:cubicBezTo>
                  <a:lnTo>
                    <a:pt x="2717" y="10554"/>
                  </a:lnTo>
                  <a:cubicBezTo>
                    <a:pt x="2718" y="10568"/>
                    <a:pt x="2719" y="10582"/>
                    <a:pt x="2720" y="10597"/>
                  </a:cubicBezTo>
                  <a:cubicBezTo>
                    <a:pt x="2750" y="10945"/>
                    <a:pt x="2803" y="11303"/>
                    <a:pt x="2973" y="11664"/>
                  </a:cubicBezTo>
                  <a:cubicBezTo>
                    <a:pt x="3019" y="11753"/>
                    <a:pt x="3058" y="11842"/>
                    <a:pt x="3130" y="11927"/>
                  </a:cubicBezTo>
                  <a:cubicBezTo>
                    <a:pt x="3196" y="12011"/>
                    <a:pt x="3260" y="12095"/>
                    <a:pt x="3354" y="12161"/>
                  </a:cubicBezTo>
                  <a:cubicBezTo>
                    <a:pt x="3441" y="12234"/>
                    <a:pt x="3532" y="12297"/>
                    <a:pt x="3621" y="12336"/>
                  </a:cubicBezTo>
                  <a:cubicBezTo>
                    <a:pt x="3713" y="12381"/>
                    <a:pt x="3814" y="12421"/>
                    <a:pt x="3933" y="12443"/>
                  </a:cubicBezTo>
                  <a:cubicBezTo>
                    <a:pt x="3989" y="12455"/>
                    <a:pt x="4050" y="12461"/>
                    <a:pt x="4112" y="12461"/>
                  </a:cubicBezTo>
                  <a:cubicBezTo>
                    <a:pt x="4179" y="12461"/>
                    <a:pt x="4248" y="12454"/>
                    <a:pt x="4316" y="12440"/>
                  </a:cubicBezTo>
                  <a:cubicBezTo>
                    <a:pt x="4448" y="12405"/>
                    <a:pt x="4574" y="12345"/>
                    <a:pt x="4665" y="12266"/>
                  </a:cubicBezTo>
                  <a:cubicBezTo>
                    <a:pt x="4855" y="12110"/>
                    <a:pt x="4957" y="11932"/>
                    <a:pt x="5034" y="11768"/>
                  </a:cubicBezTo>
                  <a:cubicBezTo>
                    <a:pt x="5182" y="11436"/>
                    <a:pt x="5247" y="11121"/>
                    <a:pt x="5296" y="10816"/>
                  </a:cubicBezTo>
                  <a:cubicBezTo>
                    <a:pt x="5298" y="10800"/>
                    <a:pt x="5301" y="10784"/>
                    <a:pt x="5303" y="10767"/>
                  </a:cubicBezTo>
                  <a:lnTo>
                    <a:pt x="5303" y="10767"/>
                  </a:lnTo>
                  <a:cubicBezTo>
                    <a:pt x="5330" y="10826"/>
                    <a:pt x="5358" y="10885"/>
                    <a:pt x="5388" y="10944"/>
                  </a:cubicBezTo>
                  <a:cubicBezTo>
                    <a:pt x="5460" y="11085"/>
                    <a:pt x="5540" y="11225"/>
                    <a:pt x="5646" y="11359"/>
                  </a:cubicBezTo>
                  <a:cubicBezTo>
                    <a:pt x="5752" y="11492"/>
                    <a:pt x="5877" y="11632"/>
                    <a:pt x="6086" y="11720"/>
                  </a:cubicBezTo>
                  <a:cubicBezTo>
                    <a:pt x="6168" y="11757"/>
                    <a:pt x="6261" y="11773"/>
                    <a:pt x="6353" y="11773"/>
                  </a:cubicBezTo>
                  <a:cubicBezTo>
                    <a:pt x="6494" y="11773"/>
                    <a:pt x="6632" y="11735"/>
                    <a:pt x="6730" y="11674"/>
                  </a:cubicBezTo>
                  <a:cubicBezTo>
                    <a:pt x="6898" y="11577"/>
                    <a:pt x="7009" y="11458"/>
                    <a:pt x="7106" y="11343"/>
                  </a:cubicBezTo>
                  <a:cubicBezTo>
                    <a:pt x="7198" y="11226"/>
                    <a:pt x="7273" y="11109"/>
                    <a:pt x="7344" y="10991"/>
                  </a:cubicBezTo>
                  <a:cubicBezTo>
                    <a:pt x="7408" y="10861"/>
                    <a:pt x="7477" y="10732"/>
                    <a:pt x="7513" y="10603"/>
                  </a:cubicBezTo>
                  <a:cubicBezTo>
                    <a:pt x="7604" y="10347"/>
                    <a:pt x="7637" y="10098"/>
                    <a:pt x="7667" y="9862"/>
                  </a:cubicBezTo>
                  <a:cubicBezTo>
                    <a:pt x="7712" y="9390"/>
                    <a:pt x="7694" y="8964"/>
                    <a:pt x="7662" y="8583"/>
                  </a:cubicBezTo>
                  <a:cubicBezTo>
                    <a:pt x="7591" y="7821"/>
                    <a:pt x="7460" y="7237"/>
                    <a:pt x="7352" y="6845"/>
                  </a:cubicBezTo>
                  <a:cubicBezTo>
                    <a:pt x="7246" y="6461"/>
                    <a:pt x="7157" y="6260"/>
                    <a:pt x="7121" y="6260"/>
                  </a:cubicBezTo>
                  <a:cubicBezTo>
                    <a:pt x="7121" y="6260"/>
                    <a:pt x="7120" y="6260"/>
                    <a:pt x="7119" y="6261"/>
                  </a:cubicBezTo>
                  <a:cubicBezTo>
                    <a:pt x="7082" y="6271"/>
                    <a:pt x="7103" y="6488"/>
                    <a:pt x="7143" y="6886"/>
                  </a:cubicBezTo>
                  <a:cubicBezTo>
                    <a:pt x="7182" y="7283"/>
                    <a:pt x="7248" y="7868"/>
                    <a:pt x="7259" y="8603"/>
                  </a:cubicBezTo>
                  <a:cubicBezTo>
                    <a:pt x="7262" y="8970"/>
                    <a:pt x="7250" y="9376"/>
                    <a:pt x="7184" y="9800"/>
                  </a:cubicBezTo>
                  <a:cubicBezTo>
                    <a:pt x="7145" y="10008"/>
                    <a:pt x="7103" y="10226"/>
                    <a:pt x="7020" y="10425"/>
                  </a:cubicBezTo>
                  <a:cubicBezTo>
                    <a:pt x="6984" y="10529"/>
                    <a:pt x="6928" y="10614"/>
                    <a:pt x="6880" y="10710"/>
                  </a:cubicBezTo>
                  <a:cubicBezTo>
                    <a:pt x="6814" y="10805"/>
                    <a:pt x="6747" y="10901"/>
                    <a:pt x="6675" y="10982"/>
                  </a:cubicBezTo>
                  <a:cubicBezTo>
                    <a:pt x="6604" y="11064"/>
                    <a:pt x="6522" y="11132"/>
                    <a:pt x="6456" y="11167"/>
                  </a:cubicBezTo>
                  <a:cubicBezTo>
                    <a:pt x="6419" y="11183"/>
                    <a:pt x="6395" y="11190"/>
                    <a:pt x="6375" y="11190"/>
                  </a:cubicBezTo>
                  <a:cubicBezTo>
                    <a:pt x="6356" y="11190"/>
                    <a:pt x="6340" y="11184"/>
                    <a:pt x="6317" y="11176"/>
                  </a:cubicBezTo>
                  <a:cubicBezTo>
                    <a:pt x="6211" y="11130"/>
                    <a:pt x="6052" y="10907"/>
                    <a:pt x="5947" y="10670"/>
                  </a:cubicBezTo>
                  <a:cubicBezTo>
                    <a:pt x="5721" y="10184"/>
                    <a:pt x="5576" y="9604"/>
                    <a:pt x="5423" y="8986"/>
                  </a:cubicBezTo>
                  <a:cubicBezTo>
                    <a:pt x="5389" y="8848"/>
                    <a:pt x="5271" y="8742"/>
                    <a:pt x="5123" y="8731"/>
                  </a:cubicBezTo>
                  <a:cubicBezTo>
                    <a:pt x="5113" y="8730"/>
                    <a:pt x="5103" y="8730"/>
                    <a:pt x="5094" y="8730"/>
                  </a:cubicBezTo>
                  <a:cubicBezTo>
                    <a:pt x="4921" y="8730"/>
                    <a:pt x="4773" y="8863"/>
                    <a:pt x="4758" y="9039"/>
                  </a:cubicBezTo>
                  <a:lnTo>
                    <a:pt x="4758" y="9045"/>
                  </a:lnTo>
                  <a:cubicBezTo>
                    <a:pt x="4713" y="9607"/>
                    <a:pt x="4688" y="10152"/>
                    <a:pt x="4591" y="10700"/>
                  </a:cubicBezTo>
                  <a:cubicBezTo>
                    <a:pt x="4543" y="10970"/>
                    <a:pt x="4476" y="11241"/>
                    <a:pt x="4373" y="11459"/>
                  </a:cubicBezTo>
                  <a:cubicBezTo>
                    <a:pt x="4325" y="11567"/>
                    <a:pt x="4259" y="11654"/>
                    <a:pt x="4211" y="11689"/>
                  </a:cubicBezTo>
                  <a:cubicBezTo>
                    <a:pt x="4176" y="11711"/>
                    <a:pt x="4160" y="11721"/>
                    <a:pt x="4131" y="11721"/>
                  </a:cubicBezTo>
                  <a:cubicBezTo>
                    <a:pt x="4117" y="11721"/>
                    <a:pt x="4099" y="11719"/>
                    <a:pt x="4076" y="11715"/>
                  </a:cubicBezTo>
                  <a:cubicBezTo>
                    <a:pt x="4015" y="11701"/>
                    <a:pt x="3881" y="11643"/>
                    <a:pt x="3830" y="11583"/>
                  </a:cubicBezTo>
                  <a:cubicBezTo>
                    <a:pt x="3791" y="11562"/>
                    <a:pt x="3763" y="11519"/>
                    <a:pt x="3732" y="11478"/>
                  </a:cubicBezTo>
                  <a:cubicBezTo>
                    <a:pt x="3698" y="11445"/>
                    <a:pt x="3675" y="11386"/>
                    <a:pt x="3649" y="11337"/>
                  </a:cubicBezTo>
                  <a:cubicBezTo>
                    <a:pt x="3549" y="11121"/>
                    <a:pt x="3499" y="10836"/>
                    <a:pt x="3477" y="10542"/>
                  </a:cubicBezTo>
                  <a:cubicBezTo>
                    <a:pt x="3440" y="9944"/>
                    <a:pt x="3506" y="9304"/>
                    <a:pt x="3580" y="8640"/>
                  </a:cubicBezTo>
                  <a:cubicBezTo>
                    <a:pt x="3601" y="8423"/>
                    <a:pt x="3627" y="8224"/>
                    <a:pt x="3632" y="7970"/>
                  </a:cubicBezTo>
                  <a:lnTo>
                    <a:pt x="3632" y="7970"/>
                  </a:lnTo>
                  <a:lnTo>
                    <a:pt x="3632" y="7970"/>
                  </a:lnTo>
                  <a:lnTo>
                    <a:pt x="3632" y="7970"/>
                  </a:lnTo>
                  <a:cubicBezTo>
                    <a:pt x="3632" y="7969"/>
                    <a:pt x="3632" y="7967"/>
                    <a:pt x="3632" y="7966"/>
                  </a:cubicBezTo>
                  <a:lnTo>
                    <a:pt x="3632" y="7965"/>
                  </a:lnTo>
                  <a:cubicBezTo>
                    <a:pt x="3634" y="7753"/>
                    <a:pt x="3465" y="7581"/>
                    <a:pt x="3253" y="7578"/>
                  </a:cubicBezTo>
                  <a:cubicBezTo>
                    <a:pt x="3252" y="7578"/>
                    <a:pt x="3251" y="7578"/>
                    <a:pt x="3250" y="7578"/>
                  </a:cubicBezTo>
                  <a:cubicBezTo>
                    <a:pt x="3039" y="7578"/>
                    <a:pt x="2868" y="7746"/>
                    <a:pt x="2866" y="7956"/>
                  </a:cubicBezTo>
                  <a:lnTo>
                    <a:pt x="2866" y="7971"/>
                  </a:lnTo>
                  <a:cubicBezTo>
                    <a:pt x="2866" y="8040"/>
                    <a:pt x="2861" y="8119"/>
                    <a:pt x="2854" y="8202"/>
                  </a:cubicBezTo>
                  <a:lnTo>
                    <a:pt x="2854" y="8202"/>
                  </a:lnTo>
                  <a:cubicBezTo>
                    <a:pt x="2809" y="8643"/>
                    <a:pt x="2648" y="9108"/>
                    <a:pt x="2447" y="9520"/>
                  </a:cubicBezTo>
                  <a:cubicBezTo>
                    <a:pt x="2260" y="9905"/>
                    <a:pt x="2025" y="10270"/>
                    <a:pt x="1757" y="10551"/>
                  </a:cubicBezTo>
                  <a:lnTo>
                    <a:pt x="1757" y="10551"/>
                  </a:lnTo>
                  <a:cubicBezTo>
                    <a:pt x="1314" y="10118"/>
                    <a:pt x="1047" y="9497"/>
                    <a:pt x="895" y="8881"/>
                  </a:cubicBezTo>
                  <a:cubicBezTo>
                    <a:pt x="715" y="8159"/>
                    <a:pt x="660" y="7425"/>
                    <a:pt x="662" y="6733"/>
                  </a:cubicBezTo>
                  <a:cubicBezTo>
                    <a:pt x="667" y="5344"/>
                    <a:pt x="880" y="4110"/>
                    <a:pt x="1115" y="3107"/>
                  </a:cubicBezTo>
                  <a:cubicBezTo>
                    <a:pt x="1353" y="2102"/>
                    <a:pt x="1642" y="1328"/>
                    <a:pt x="1867" y="811"/>
                  </a:cubicBezTo>
                  <a:cubicBezTo>
                    <a:pt x="2095" y="294"/>
                    <a:pt x="2264" y="34"/>
                    <a:pt x="2225" y="3"/>
                  </a:cubicBezTo>
                  <a:cubicBezTo>
                    <a:pt x="2223" y="1"/>
                    <a:pt x="2221" y="1"/>
                    <a:pt x="2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 rot="-538728">
              <a:off x="6116828" y="1420062"/>
              <a:ext cx="33734" cy="29046"/>
            </a:xfrm>
            <a:custGeom>
              <a:avLst/>
              <a:gdLst/>
              <a:ahLst/>
              <a:cxnLst/>
              <a:rect l="l" t="t" r="r" b="b"/>
              <a:pathLst>
                <a:path w="1862" h="1603" extrusionOk="0">
                  <a:moveTo>
                    <a:pt x="265" y="1"/>
                  </a:moveTo>
                  <a:cubicBezTo>
                    <a:pt x="213" y="1"/>
                    <a:pt x="170" y="15"/>
                    <a:pt x="141" y="47"/>
                  </a:cubicBezTo>
                  <a:cubicBezTo>
                    <a:pt x="1" y="197"/>
                    <a:pt x="192" y="664"/>
                    <a:pt x="654" y="1124"/>
                  </a:cubicBezTo>
                  <a:cubicBezTo>
                    <a:pt x="890" y="1351"/>
                    <a:pt x="1161" y="1513"/>
                    <a:pt x="1388" y="1573"/>
                  </a:cubicBezTo>
                  <a:cubicBezTo>
                    <a:pt x="1463" y="1593"/>
                    <a:pt x="1531" y="1602"/>
                    <a:pt x="1590" y="1602"/>
                  </a:cubicBezTo>
                  <a:cubicBezTo>
                    <a:pt x="1709" y="1602"/>
                    <a:pt x="1791" y="1565"/>
                    <a:pt x="1819" y="1502"/>
                  </a:cubicBezTo>
                  <a:cubicBezTo>
                    <a:pt x="1861" y="1403"/>
                    <a:pt x="1793" y="1271"/>
                    <a:pt x="1678" y="1115"/>
                  </a:cubicBezTo>
                  <a:cubicBezTo>
                    <a:pt x="1560" y="960"/>
                    <a:pt x="1394" y="773"/>
                    <a:pt x="1185" y="571"/>
                  </a:cubicBezTo>
                  <a:cubicBezTo>
                    <a:pt x="854" y="242"/>
                    <a:pt x="478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 rot="-538728">
              <a:off x="6068085" y="1367860"/>
              <a:ext cx="23045" cy="27197"/>
            </a:xfrm>
            <a:custGeom>
              <a:avLst/>
              <a:gdLst/>
              <a:ahLst/>
              <a:cxnLst/>
              <a:rect l="l" t="t" r="r" b="b"/>
              <a:pathLst>
                <a:path w="1272" h="1501" extrusionOk="0">
                  <a:moveTo>
                    <a:pt x="200" y="0"/>
                  </a:moveTo>
                  <a:cubicBezTo>
                    <a:pt x="101" y="0"/>
                    <a:pt x="0" y="135"/>
                    <a:pt x="4" y="342"/>
                  </a:cubicBezTo>
                  <a:cubicBezTo>
                    <a:pt x="5" y="550"/>
                    <a:pt x="99" y="798"/>
                    <a:pt x="252" y="1005"/>
                  </a:cubicBezTo>
                  <a:cubicBezTo>
                    <a:pt x="490" y="1329"/>
                    <a:pt x="776" y="1501"/>
                    <a:pt x="967" y="1501"/>
                  </a:cubicBezTo>
                  <a:cubicBezTo>
                    <a:pt x="1023" y="1501"/>
                    <a:pt x="1071" y="1486"/>
                    <a:pt x="1107" y="1457"/>
                  </a:cubicBezTo>
                  <a:cubicBezTo>
                    <a:pt x="1271" y="1320"/>
                    <a:pt x="1134" y="912"/>
                    <a:pt x="875" y="555"/>
                  </a:cubicBezTo>
                  <a:cubicBezTo>
                    <a:pt x="744" y="377"/>
                    <a:pt x="621" y="244"/>
                    <a:pt x="514" y="156"/>
                  </a:cubicBezTo>
                  <a:cubicBezTo>
                    <a:pt x="409" y="74"/>
                    <a:pt x="318" y="11"/>
                    <a:pt x="212" y="1"/>
                  </a:cubicBezTo>
                  <a:cubicBezTo>
                    <a:pt x="208" y="0"/>
                    <a:pt x="204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 rot="-538728">
              <a:off x="6326347" y="1400136"/>
              <a:ext cx="46035" cy="27487"/>
            </a:xfrm>
            <a:custGeom>
              <a:avLst/>
              <a:gdLst/>
              <a:ahLst/>
              <a:cxnLst/>
              <a:rect l="l" t="t" r="r" b="b"/>
              <a:pathLst>
                <a:path w="2541" h="1517" extrusionOk="0">
                  <a:moveTo>
                    <a:pt x="2264" y="1"/>
                  </a:moveTo>
                  <a:cubicBezTo>
                    <a:pt x="2022" y="1"/>
                    <a:pt x="1569" y="208"/>
                    <a:pt x="1098" y="490"/>
                  </a:cubicBezTo>
                  <a:cubicBezTo>
                    <a:pt x="491" y="855"/>
                    <a:pt x="1" y="1196"/>
                    <a:pt x="67" y="1400"/>
                  </a:cubicBezTo>
                  <a:cubicBezTo>
                    <a:pt x="90" y="1475"/>
                    <a:pt x="201" y="1516"/>
                    <a:pt x="367" y="1516"/>
                  </a:cubicBezTo>
                  <a:cubicBezTo>
                    <a:pt x="640" y="1516"/>
                    <a:pt x="1063" y="1404"/>
                    <a:pt x="1488" y="1149"/>
                  </a:cubicBezTo>
                  <a:cubicBezTo>
                    <a:pt x="2163" y="744"/>
                    <a:pt x="2540" y="223"/>
                    <a:pt x="2417" y="58"/>
                  </a:cubicBezTo>
                  <a:cubicBezTo>
                    <a:pt x="2388" y="19"/>
                    <a:pt x="2335" y="1"/>
                    <a:pt x="2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 rot="-538728">
              <a:off x="6379524" y="1345980"/>
              <a:ext cx="27719" cy="24371"/>
            </a:xfrm>
            <a:custGeom>
              <a:avLst/>
              <a:gdLst/>
              <a:ahLst/>
              <a:cxnLst/>
              <a:rect l="l" t="t" r="r" b="b"/>
              <a:pathLst>
                <a:path w="1530" h="1345" extrusionOk="0">
                  <a:moveTo>
                    <a:pt x="1221" y="1"/>
                  </a:moveTo>
                  <a:cubicBezTo>
                    <a:pt x="1030" y="1"/>
                    <a:pt x="747" y="150"/>
                    <a:pt x="495" y="402"/>
                  </a:cubicBezTo>
                  <a:cubicBezTo>
                    <a:pt x="156" y="741"/>
                    <a:pt x="1" y="1138"/>
                    <a:pt x="151" y="1287"/>
                  </a:cubicBezTo>
                  <a:cubicBezTo>
                    <a:pt x="189" y="1326"/>
                    <a:pt x="245" y="1344"/>
                    <a:pt x="311" y="1344"/>
                  </a:cubicBezTo>
                  <a:cubicBezTo>
                    <a:pt x="501" y="1344"/>
                    <a:pt x="784" y="1194"/>
                    <a:pt x="1037" y="943"/>
                  </a:cubicBezTo>
                  <a:cubicBezTo>
                    <a:pt x="1375" y="604"/>
                    <a:pt x="1530" y="206"/>
                    <a:pt x="1381" y="58"/>
                  </a:cubicBezTo>
                  <a:cubicBezTo>
                    <a:pt x="1342" y="19"/>
                    <a:pt x="1287" y="1"/>
                    <a:pt x="1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 rot="-538728">
              <a:off x="6026179" y="1626511"/>
              <a:ext cx="22320" cy="32959"/>
            </a:xfrm>
            <a:custGeom>
              <a:avLst/>
              <a:gdLst/>
              <a:ahLst/>
              <a:cxnLst/>
              <a:rect l="l" t="t" r="r" b="b"/>
              <a:pathLst>
                <a:path w="1232" h="1819" extrusionOk="0">
                  <a:moveTo>
                    <a:pt x="951" y="0"/>
                  </a:moveTo>
                  <a:cubicBezTo>
                    <a:pt x="751" y="0"/>
                    <a:pt x="418" y="244"/>
                    <a:pt x="185" y="700"/>
                  </a:cubicBezTo>
                  <a:cubicBezTo>
                    <a:pt x="49" y="973"/>
                    <a:pt x="0" y="1270"/>
                    <a:pt x="35" y="1483"/>
                  </a:cubicBezTo>
                  <a:cubicBezTo>
                    <a:pt x="67" y="1699"/>
                    <a:pt x="169" y="1819"/>
                    <a:pt x="273" y="1819"/>
                  </a:cubicBezTo>
                  <a:cubicBezTo>
                    <a:pt x="381" y="1819"/>
                    <a:pt x="475" y="1716"/>
                    <a:pt x="568" y="1579"/>
                  </a:cubicBezTo>
                  <a:cubicBezTo>
                    <a:pt x="662" y="1437"/>
                    <a:pt x="764" y="1256"/>
                    <a:pt x="870" y="1040"/>
                  </a:cubicBezTo>
                  <a:cubicBezTo>
                    <a:pt x="1090" y="608"/>
                    <a:pt x="1232" y="156"/>
                    <a:pt x="1055" y="30"/>
                  </a:cubicBezTo>
                  <a:cubicBezTo>
                    <a:pt x="1027" y="10"/>
                    <a:pt x="992" y="0"/>
                    <a:pt x="9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 rot="-538728">
              <a:off x="5986986" y="1616020"/>
              <a:ext cx="23643" cy="39537"/>
            </a:xfrm>
            <a:custGeom>
              <a:avLst/>
              <a:gdLst/>
              <a:ahLst/>
              <a:cxnLst/>
              <a:rect l="l" t="t" r="r" b="b"/>
              <a:pathLst>
                <a:path w="1305" h="2182" extrusionOk="0">
                  <a:moveTo>
                    <a:pt x="1122" y="0"/>
                  </a:moveTo>
                  <a:cubicBezTo>
                    <a:pt x="1035" y="0"/>
                    <a:pt x="914" y="49"/>
                    <a:pt x="783" y="153"/>
                  </a:cubicBezTo>
                  <a:cubicBezTo>
                    <a:pt x="582" y="310"/>
                    <a:pt x="385" y="595"/>
                    <a:pt x="252" y="913"/>
                  </a:cubicBezTo>
                  <a:cubicBezTo>
                    <a:pt x="117" y="1232"/>
                    <a:pt x="53" y="1517"/>
                    <a:pt x="26" y="1735"/>
                  </a:cubicBezTo>
                  <a:cubicBezTo>
                    <a:pt x="1" y="1953"/>
                    <a:pt x="18" y="2112"/>
                    <a:pt x="111" y="2165"/>
                  </a:cubicBezTo>
                  <a:cubicBezTo>
                    <a:pt x="130" y="2176"/>
                    <a:pt x="152" y="2182"/>
                    <a:pt x="176" y="2182"/>
                  </a:cubicBezTo>
                  <a:cubicBezTo>
                    <a:pt x="267" y="2182"/>
                    <a:pt x="389" y="2106"/>
                    <a:pt x="518" y="1964"/>
                  </a:cubicBezTo>
                  <a:cubicBezTo>
                    <a:pt x="676" y="1787"/>
                    <a:pt x="832" y="1509"/>
                    <a:pt x="956" y="1213"/>
                  </a:cubicBezTo>
                  <a:cubicBezTo>
                    <a:pt x="1080" y="917"/>
                    <a:pt x="1166" y="664"/>
                    <a:pt x="1223" y="467"/>
                  </a:cubicBezTo>
                  <a:cubicBezTo>
                    <a:pt x="1277" y="271"/>
                    <a:pt x="1304" y="118"/>
                    <a:pt x="1230" y="40"/>
                  </a:cubicBezTo>
                  <a:cubicBezTo>
                    <a:pt x="1206" y="14"/>
                    <a:pt x="1169" y="0"/>
                    <a:pt x="112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 rot="-538728">
              <a:off x="6044684" y="1552798"/>
              <a:ext cx="26614" cy="25603"/>
            </a:xfrm>
            <a:custGeom>
              <a:avLst/>
              <a:gdLst/>
              <a:ahLst/>
              <a:cxnLst/>
              <a:rect l="l" t="t" r="r" b="b"/>
              <a:pathLst>
                <a:path w="1469" h="1413" extrusionOk="0">
                  <a:moveTo>
                    <a:pt x="1218" y="1"/>
                  </a:moveTo>
                  <a:cubicBezTo>
                    <a:pt x="1159" y="1"/>
                    <a:pt x="1092" y="13"/>
                    <a:pt x="1019" y="35"/>
                  </a:cubicBezTo>
                  <a:cubicBezTo>
                    <a:pt x="852" y="87"/>
                    <a:pt x="643" y="191"/>
                    <a:pt x="436" y="379"/>
                  </a:cubicBezTo>
                  <a:cubicBezTo>
                    <a:pt x="228" y="564"/>
                    <a:pt x="76" y="813"/>
                    <a:pt x="40" y="1024"/>
                  </a:cubicBezTo>
                  <a:cubicBezTo>
                    <a:pt x="0" y="1236"/>
                    <a:pt x="67" y="1378"/>
                    <a:pt x="165" y="1405"/>
                  </a:cubicBezTo>
                  <a:cubicBezTo>
                    <a:pt x="184" y="1410"/>
                    <a:pt x="202" y="1413"/>
                    <a:pt x="222" y="1413"/>
                  </a:cubicBezTo>
                  <a:cubicBezTo>
                    <a:pt x="310" y="1413"/>
                    <a:pt x="407" y="1358"/>
                    <a:pt x="508" y="1294"/>
                  </a:cubicBezTo>
                  <a:cubicBezTo>
                    <a:pt x="634" y="1212"/>
                    <a:pt x="780" y="1102"/>
                    <a:pt x="952" y="947"/>
                  </a:cubicBezTo>
                  <a:cubicBezTo>
                    <a:pt x="1122" y="791"/>
                    <a:pt x="1280" y="614"/>
                    <a:pt x="1367" y="449"/>
                  </a:cubicBezTo>
                  <a:cubicBezTo>
                    <a:pt x="1455" y="285"/>
                    <a:pt x="1469" y="138"/>
                    <a:pt x="1396" y="63"/>
                  </a:cubicBezTo>
                  <a:cubicBezTo>
                    <a:pt x="1354" y="20"/>
                    <a:pt x="1293" y="1"/>
                    <a:pt x="1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 rot="-538728">
              <a:off x="6017850" y="1538573"/>
              <a:ext cx="27955" cy="26110"/>
            </a:xfrm>
            <a:custGeom>
              <a:avLst/>
              <a:gdLst/>
              <a:ahLst/>
              <a:cxnLst/>
              <a:rect l="l" t="t" r="r" b="b"/>
              <a:pathLst>
                <a:path w="1543" h="1441" extrusionOk="0">
                  <a:moveTo>
                    <a:pt x="1240" y="0"/>
                  </a:moveTo>
                  <a:cubicBezTo>
                    <a:pt x="1043" y="0"/>
                    <a:pt x="740" y="166"/>
                    <a:pt x="479" y="453"/>
                  </a:cubicBezTo>
                  <a:cubicBezTo>
                    <a:pt x="129" y="834"/>
                    <a:pt x="1" y="1268"/>
                    <a:pt x="165" y="1400"/>
                  </a:cubicBezTo>
                  <a:cubicBezTo>
                    <a:pt x="200" y="1428"/>
                    <a:pt x="245" y="1441"/>
                    <a:pt x="297" y="1441"/>
                  </a:cubicBezTo>
                  <a:cubicBezTo>
                    <a:pt x="490" y="1441"/>
                    <a:pt x="784" y="1255"/>
                    <a:pt x="1045" y="970"/>
                  </a:cubicBezTo>
                  <a:cubicBezTo>
                    <a:pt x="1373" y="607"/>
                    <a:pt x="1542" y="212"/>
                    <a:pt x="1397" y="58"/>
                  </a:cubicBezTo>
                  <a:cubicBezTo>
                    <a:pt x="1361" y="19"/>
                    <a:pt x="1307" y="0"/>
                    <a:pt x="124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 rot="-538728">
              <a:off x="6011254" y="1594268"/>
              <a:ext cx="20798" cy="24751"/>
            </a:xfrm>
            <a:custGeom>
              <a:avLst/>
              <a:gdLst/>
              <a:ahLst/>
              <a:cxnLst/>
              <a:rect l="l" t="t" r="r" b="b"/>
              <a:pathLst>
                <a:path w="1148" h="1366" extrusionOk="0">
                  <a:moveTo>
                    <a:pt x="875" y="1"/>
                  </a:moveTo>
                  <a:cubicBezTo>
                    <a:pt x="839" y="1"/>
                    <a:pt x="800" y="5"/>
                    <a:pt x="758" y="15"/>
                  </a:cubicBezTo>
                  <a:cubicBezTo>
                    <a:pt x="572" y="57"/>
                    <a:pt x="351" y="232"/>
                    <a:pt x="232" y="464"/>
                  </a:cubicBezTo>
                  <a:cubicBezTo>
                    <a:pt x="1" y="935"/>
                    <a:pt x="130" y="1313"/>
                    <a:pt x="325" y="1360"/>
                  </a:cubicBezTo>
                  <a:cubicBezTo>
                    <a:pt x="341" y="1364"/>
                    <a:pt x="357" y="1366"/>
                    <a:pt x="373" y="1366"/>
                  </a:cubicBezTo>
                  <a:cubicBezTo>
                    <a:pt x="570" y="1366"/>
                    <a:pt x="775" y="1083"/>
                    <a:pt x="911" y="822"/>
                  </a:cubicBezTo>
                  <a:cubicBezTo>
                    <a:pt x="986" y="680"/>
                    <a:pt x="1030" y="570"/>
                    <a:pt x="1072" y="456"/>
                  </a:cubicBezTo>
                  <a:cubicBezTo>
                    <a:pt x="1109" y="346"/>
                    <a:pt x="1148" y="229"/>
                    <a:pt x="1109" y="129"/>
                  </a:cubicBezTo>
                  <a:cubicBezTo>
                    <a:pt x="1081" y="54"/>
                    <a:pt x="998" y="1"/>
                    <a:pt x="87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-538728">
              <a:off x="6526106" y="1541777"/>
              <a:ext cx="23009" cy="45027"/>
            </a:xfrm>
            <a:custGeom>
              <a:avLst/>
              <a:gdLst/>
              <a:ahLst/>
              <a:cxnLst/>
              <a:rect l="l" t="t" r="r" b="b"/>
              <a:pathLst>
                <a:path w="1270" h="2485" extrusionOk="0">
                  <a:moveTo>
                    <a:pt x="238" y="1"/>
                  </a:moveTo>
                  <a:cubicBezTo>
                    <a:pt x="224" y="1"/>
                    <a:pt x="211" y="3"/>
                    <a:pt x="198" y="8"/>
                  </a:cubicBezTo>
                  <a:cubicBezTo>
                    <a:pt x="4" y="77"/>
                    <a:pt x="0" y="668"/>
                    <a:pt x="222" y="1380"/>
                  </a:cubicBezTo>
                  <a:cubicBezTo>
                    <a:pt x="337" y="1733"/>
                    <a:pt x="503" y="2044"/>
                    <a:pt x="673" y="2241"/>
                  </a:cubicBezTo>
                  <a:cubicBezTo>
                    <a:pt x="807" y="2400"/>
                    <a:pt x="939" y="2484"/>
                    <a:pt x="1032" y="2484"/>
                  </a:cubicBezTo>
                  <a:cubicBezTo>
                    <a:pt x="1055" y="2484"/>
                    <a:pt x="1075" y="2479"/>
                    <a:pt x="1093" y="2468"/>
                  </a:cubicBezTo>
                  <a:cubicBezTo>
                    <a:pt x="1269" y="2353"/>
                    <a:pt x="1155" y="1812"/>
                    <a:pt x="950" y="1143"/>
                  </a:cubicBezTo>
                  <a:cubicBezTo>
                    <a:pt x="754" y="512"/>
                    <a:pt x="443" y="1"/>
                    <a:pt x="23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 rot="-538728">
              <a:off x="6552134" y="1535343"/>
              <a:ext cx="21197" cy="41059"/>
            </a:xfrm>
            <a:custGeom>
              <a:avLst/>
              <a:gdLst/>
              <a:ahLst/>
              <a:cxnLst/>
              <a:rect l="l" t="t" r="r" b="b"/>
              <a:pathLst>
                <a:path w="1170" h="2266" extrusionOk="0">
                  <a:moveTo>
                    <a:pt x="251" y="1"/>
                  </a:moveTo>
                  <a:cubicBezTo>
                    <a:pt x="216" y="1"/>
                    <a:pt x="185" y="10"/>
                    <a:pt x="162" y="29"/>
                  </a:cubicBezTo>
                  <a:cubicBezTo>
                    <a:pt x="0" y="173"/>
                    <a:pt x="178" y="638"/>
                    <a:pt x="332" y="1193"/>
                  </a:cubicBezTo>
                  <a:cubicBezTo>
                    <a:pt x="497" y="1746"/>
                    <a:pt x="618" y="2245"/>
                    <a:pt x="833" y="2266"/>
                  </a:cubicBezTo>
                  <a:cubicBezTo>
                    <a:pt x="835" y="2266"/>
                    <a:pt x="838" y="2266"/>
                    <a:pt x="840" y="2266"/>
                  </a:cubicBezTo>
                  <a:cubicBezTo>
                    <a:pt x="942" y="2266"/>
                    <a:pt x="1045" y="2135"/>
                    <a:pt x="1105" y="1904"/>
                  </a:cubicBezTo>
                  <a:cubicBezTo>
                    <a:pt x="1165" y="1671"/>
                    <a:pt x="1170" y="1332"/>
                    <a:pt x="1067" y="979"/>
                  </a:cubicBezTo>
                  <a:cubicBezTo>
                    <a:pt x="965" y="625"/>
                    <a:pt x="774" y="338"/>
                    <a:pt x="592" y="174"/>
                  </a:cubicBezTo>
                  <a:cubicBezTo>
                    <a:pt x="461" y="5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rot="-538728">
              <a:off x="6580074" y="1516263"/>
              <a:ext cx="22556" cy="39211"/>
            </a:xfrm>
            <a:custGeom>
              <a:avLst/>
              <a:gdLst/>
              <a:ahLst/>
              <a:cxnLst/>
              <a:rect l="l" t="t" r="r" b="b"/>
              <a:pathLst>
                <a:path w="1245" h="2164" extrusionOk="0">
                  <a:moveTo>
                    <a:pt x="253" y="0"/>
                  </a:moveTo>
                  <a:cubicBezTo>
                    <a:pt x="207" y="0"/>
                    <a:pt x="170" y="13"/>
                    <a:pt x="144" y="39"/>
                  </a:cubicBezTo>
                  <a:cubicBezTo>
                    <a:pt x="0" y="197"/>
                    <a:pt x="201" y="629"/>
                    <a:pt x="385" y="1156"/>
                  </a:cubicBezTo>
                  <a:cubicBezTo>
                    <a:pt x="586" y="1679"/>
                    <a:pt x="715" y="2140"/>
                    <a:pt x="927" y="2164"/>
                  </a:cubicBezTo>
                  <a:cubicBezTo>
                    <a:pt x="930" y="2164"/>
                    <a:pt x="934" y="2164"/>
                    <a:pt x="937" y="2164"/>
                  </a:cubicBezTo>
                  <a:cubicBezTo>
                    <a:pt x="1036" y="2164"/>
                    <a:pt x="1141" y="2032"/>
                    <a:pt x="1192" y="1803"/>
                  </a:cubicBezTo>
                  <a:cubicBezTo>
                    <a:pt x="1245" y="1567"/>
                    <a:pt x="1229" y="1231"/>
                    <a:pt x="1105" y="892"/>
                  </a:cubicBezTo>
                  <a:cubicBezTo>
                    <a:pt x="979" y="555"/>
                    <a:pt x="773" y="286"/>
                    <a:pt x="580" y="141"/>
                  </a:cubicBezTo>
                  <a:cubicBezTo>
                    <a:pt x="454" y="46"/>
                    <a:pt x="338" y="0"/>
                    <a:pt x="25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rot="-538728">
              <a:off x="6489195" y="1553703"/>
              <a:ext cx="34495" cy="38105"/>
            </a:xfrm>
            <a:custGeom>
              <a:avLst/>
              <a:gdLst/>
              <a:ahLst/>
              <a:cxnLst/>
              <a:rect l="l" t="t" r="r" b="b"/>
              <a:pathLst>
                <a:path w="1904" h="2103" extrusionOk="0">
                  <a:moveTo>
                    <a:pt x="212" y="1"/>
                  </a:moveTo>
                  <a:cubicBezTo>
                    <a:pt x="131" y="1"/>
                    <a:pt x="73" y="26"/>
                    <a:pt x="50" y="70"/>
                  </a:cubicBezTo>
                  <a:cubicBezTo>
                    <a:pt x="0" y="167"/>
                    <a:pt x="73" y="310"/>
                    <a:pt x="188" y="501"/>
                  </a:cubicBezTo>
                  <a:cubicBezTo>
                    <a:pt x="306" y="692"/>
                    <a:pt x="477" y="942"/>
                    <a:pt x="687" y="1218"/>
                  </a:cubicBezTo>
                  <a:cubicBezTo>
                    <a:pt x="1058" y="1710"/>
                    <a:pt x="1448" y="2103"/>
                    <a:pt x="1658" y="2103"/>
                  </a:cubicBezTo>
                  <a:cubicBezTo>
                    <a:pt x="1684" y="2103"/>
                    <a:pt x="1707" y="2097"/>
                    <a:pt x="1728" y="2084"/>
                  </a:cubicBezTo>
                  <a:cubicBezTo>
                    <a:pt x="1904" y="1977"/>
                    <a:pt x="1760" y="1371"/>
                    <a:pt x="1298" y="754"/>
                  </a:cubicBezTo>
                  <a:cubicBezTo>
                    <a:pt x="1064" y="448"/>
                    <a:pt x="789" y="209"/>
                    <a:pt x="540" y="91"/>
                  </a:cubicBezTo>
                  <a:cubicBezTo>
                    <a:pt x="413" y="29"/>
                    <a:pt x="299" y="1"/>
                    <a:pt x="21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rot="-538728">
              <a:off x="6479870" y="1498834"/>
              <a:ext cx="30418" cy="32216"/>
            </a:xfrm>
            <a:custGeom>
              <a:avLst/>
              <a:gdLst/>
              <a:ahLst/>
              <a:cxnLst/>
              <a:rect l="l" t="t" r="r" b="b"/>
              <a:pathLst>
                <a:path w="1679" h="1778" extrusionOk="0">
                  <a:moveTo>
                    <a:pt x="260" y="1"/>
                  </a:moveTo>
                  <a:cubicBezTo>
                    <a:pt x="226" y="1"/>
                    <a:pt x="196" y="9"/>
                    <a:pt x="171" y="26"/>
                  </a:cubicBezTo>
                  <a:cubicBezTo>
                    <a:pt x="0" y="141"/>
                    <a:pt x="123" y="660"/>
                    <a:pt x="527" y="1171"/>
                  </a:cubicBezTo>
                  <a:cubicBezTo>
                    <a:pt x="729" y="1423"/>
                    <a:pt x="970" y="1619"/>
                    <a:pt x="1186" y="1712"/>
                  </a:cubicBezTo>
                  <a:cubicBezTo>
                    <a:pt x="1287" y="1757"/>
                    <a:pt x="1378" y="1778"/>
                    <a:pt x="1452" y="1778"/>
                  </a:cubicBezTo>
                  <a:cubicBezTo>
                    <a:pt x="1536" y="1778"/>
                    <a:pt x="1598" y="1751"/>
                    <a:pt x="1626" y="1703"/>
                  </a:cubicBezTo>
                  <a:cubicBezTo>
                    <a:pt x="1679" y="1611"/>
                    <a:pt x="1631" y="1474"/>
                    <a:pt x="1541" y="1303"/>
                  </a:cubicBezTo>
                  <a:cubicBezTo>
                    <a:pt x="1450" y="1133"/>
                    <a:pt x="1307" y="919"/>
                    <a:pt x="1124" y="691"/>
                  </a:cubicBezTo>
                  <a:cubicBezTo>
                    <a:pt x="812" y="299"/>
                    <a:pt x="465" y="1"/>
                    <a:pt x="260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rot="-538728">
              <a:off x="6515466" y="1479468"/>
              <a:ext cx="28824" cy="35206"/>
            </a:xfrm>
            <a:custGeom>
              <a:avLst/>
              <a:gdLst/>
              <a:ahLst/>
              <a:cxnLst/>
              <a:rect l="l" t="t" r="r" b="b"/>
              <a:pathLst>
                <a:path w="1591" h="1943" extrusionOk="0">
                  <a:moveTo>
                    <a:pt x="206" y="1"/>
                  </a:moveTo>
                  <a:cubicBezTo>
                    <a:pt x="204" y="1"/>
                    <a:pt x="203" y="1"/>
                    <a:pt x="201" y="1"/>
                  </a:cubicBezTo>
                  <a:cubicBezTo>
                    <a:pt x="98" y="1"/>
                    <a:pt x="0" y="159"/>
                    <a:pt x="18" y="418"/>
                  </a:cubicBezTo>
                  <a:cubicBezTo>
                    <a:pt x="29" y="675"/>
                    <a:pt x="159" y="988"/>
                    <a:pt x="365" y="1265"/>
                  </a:cubicBezTo>
                  <a:cubicBezTo>
                    <a:pt x="705" y="1707"/>
                    <a:pt x="1096" y="1942"/>
                    <a:pt x="1311" y="1942"/>
                  </a:cubicBezTo>
                  <a:cubicBezTo>
                    <a:pt x="1362" y="1942"/>
                    <a:pt x="1403" y="1929"/>
                    <a:pt x="1432" y="1902"/>
                  </a:cubicBezTo>
                  <a:cubicBezTo>
                    <a:pt x="1590" y="1752"/>
                    <a:pt x="1333" y="1271"/>
                    <a:pt x="979" y="807"/>
                  </a:cubicBezTo>
                  <a:cubicBezTo>
                    <a:pt x="805" y="573"/>
                    <a:pt x="648" y="380"/>
                    <a:pt x="528" y="240"/>
                  </a:cubicBezTo>
                  <a:cubicBezTo>
                    <a:pt x="408" y="104"/>
                    <a:pt x="313" y="1"/>
                    <a:pt x="206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rot="-538728">
              <a:off x="6538268" y="1444851"/>
              <a:ext cx="29821" cy="37036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181" y="1"/>
                  </a:moveTo>
                  <a:cubicBezTo>
                    <a:pt x="161" y="1"/>
                    <a:pt x="141" y="4"/>
                    <a:pt x="123" y="9"/>
                  </a:cubicBezTo>
                  <a:cubicBezTo>
                    <a:pt x="20" y="42"/>
                    <a:pt x="0" y="237"/>
                    <a:pt x="66" y="462"/>
                  </a:cubicBezTo>
                  <a:cubicBezTo>
                    <a:pt x="129" y="693"/>
                    <a:pt x="267" y="971"/>
                    <a:pt x="459" y="1248"/>
                  </a:cubicBezTo>
                  <a:cubicBezTo>
                    <a:pt x="797" y="1727"/>
                    <a:pt x="1175" y="2044"/>
                    <a:pt x="1384" y="2044"/>
                  </a:cubicBezTo>
                  <a:cubicBezTo>
                    <a:pt x="1415" y="2044"/>
                    <a:pt x="1443" y="2036"/>
                    <a:pt x="1465" y="2022"/>
                  </a:cubicBezTo>
                  <a:cubicBezTo>
                    <a:pt x="1646" y="1906"/>
                    <a:pt x="1470" y="1352"/>
                    <a:pt x="1087" y="810"/>
                  </a:cubicBezTo>
                  <a:cubicBezTo>
                    <a:pt x="897" y="538"/>
                    <a:pt x="695" y="316"/>
                    <a:pt x="524" y="175"/>
                  </a:cubicBezTo>
                  <a:cubicBezTo>
                    <a:pt x="382" y="58"/>
                    <a:pt x="271" y="1"/>
                    <a:pt x="1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rot="-538728">
              <a:off x="6217279" y="1112949"/>
              <a:ext cx="37466" cy="24425"/>
            </a:xfrm>
            <a:custGeom>
              <a:avLst/>
              <a:gdLst/>
              <a:ahLst/>
              <a:cxnLst/>
              <a:rect l="l" t="t" r="r" b="b"/>
              <a:pathLst>
                <a:path w="2068" h="1348" extrusionOk="0">
                  <a:moveTo>
                    <a:pt x="1870" y="0"/>
                  </a:moveTo>
                  <a:cubicBezTo>
                    <a:pt x="1785" y="0"/>
                    <a:pt x="1679" y="43"/>
                    <a:pt x="1555" y="96"/>
                  </a:cubicBezTo>
                  <a:cubicBezTo>
                    <a:pt x="1389" y="173"/>
                    <a:pt x="1173" y="274"/>
                    <a:pt x="911" y="409"/>
                  </a:cubicBezTo>
                  <a:cubicBezTo>
                    <a:pt x="651" y="542"/>
                    <a:pt x="401" y="694"/>
                    <a:pt x="236" y="850"/>
                  </a:cubicBezTo>
                  <a:cubicBezTo>
                    <a:pt x="71" y="1006"/>
                    <a:pt x="0" y="1160"/>
                    <a:pt x="55" y="1249"/>
                  </a:cubicBezTo>
                  <a:cubicBezTo>
                    <a:pt x="97" y="1319"/>
                    <a:pt x="193" y="1348"/>
                    <a:pt x="329" y="1348"/>
                  </a:cubicBezTo>
                  <a:cubicBezTo>
                    <a:pt x="372" y="1348"/>
                    <a:pt x="420" y="1345"/>
                    <a:pt x="471" y="1339"/>
                  </a:cubicBezTo>
                  <a:cubicBezTo>
                    <a:pt x="680" y="1316"/>
                    <a:pt x="962" y="1244"/>
                    <a:pt x="1266" y="1089"/>
                  </a:cubicBezTo>
                  <a:cubicBezTo>
                    <a:pt x="1569" y="934"/>
                    <a:pt x="1828" y="701"/>
                    <a:pt x="1946" y="473"/>
                  </a:cubicBezTo>
                  <a:cubicBezTo>
                    <a:pt x="2067" y="246"/>
                    <a:pt x="2047" y="67"/>
                    <a:pt x="1957" y="20"/>
                  </a:cubicBezTo>
                  <a:cubicBezTo>
                    <a:pt x="1931" y="6"/>
                    <a:pt x="1902" y="0"/>
                    <a:pt x="18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rot="-538728">
              <a:off x="6192793" y="1102179"/>
              <a:ext cx="18769" cy="28665"/>
            </a:xfrm>
            <a:custGeom>
              <a:avLst/>
              <a:gdLst/>
              <a:ahLst/>
              <a:cxnLst/>
              <a:rect l="l" t="t" r="r" b="b"/>
              <a:pathLst>
                <a:path w="1036" h="1582" extrusionOk="0">
                  <a:moveTo>
                    <a:pt x="817" y="1"/>
                  </a:moveTo>
                  <a:cubicBezTo>
                    <a:pt x="725" y="1"/>
                    <a:pt x="631" y="55"/>
                    <a:pt x="532" y="140"/>
                  </a:cubicBezTo>
                  <a:cubicBezTo>
                    <a:pt x="418" y="239"/>
                    <a:pt x="293" y="390"/>
                    <a:pt x="181" y="602"/>
                  </a:cubicBezTo>
                  <a:cubicBezTo>
                    <a:pt x="71" y="810"/>
                    <a:pt x="1" y="1058"/>
                    <a:pt x="29" y="1277"/>
                  </a:cubicBezTo>
                  <a:cubicBezTo>
                    <a:pt x="41" y="1385"/>
                    <a:pt x="86" y="1481"/>
                    <a:pt x="139" y="1532"/>
                  </a:cubicBezTo>
                  <a:cubicBezTo>
                    <a:pt x="180" y="1567"/>
                    <a:pt x="217" y="1581"/>
                    <a:pt x="252" y="1581"/>
                  </a:cubicBezTo>
                  <a:cubicBezTo>
                    <a:pt x="270" y="1581"/>
                    <a:pt x="287" y="1578"/>
                    <a:pt x="303" y="1572"/>
                  </a:cubicBezTo>
                  <a:cubicBezTo>
                    <a:pt x="400" y="1522"/>
                    <a:pt x="470" y="1455"/>
                    <a:pt x="559" y="1379"/>
                  </a:cubicBezTo>
                  <a:cubicBezTo>
                    <a:pt x="646" y="1296"/>
                    <a:pt x="754" y="1156"/>
                    <a:pt x="861" y="953"/>
                  </a:cubicBezTo>
                  <a:cubicBezTo>
                    <a:pt x="966" y="752"/>
                    <a:pt x="1036" y="525"/>
                    <a:pt x="1035" y="342"/>
                  </a:cubicBezTo>
                  <a:cubicBezTo>
                    <a:pt x="1035" y="155"/>
                    <a:pt x="964" y="27"/>
                    <a:pt x="863" y="5"/>
                  </a:cubicBezTo>
                  <a:cubicBezTo>
                    <a:pt x="847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538728">
              <a:off x="6138957" y="1111077"/>
              <a:ext cx="30582" cy="23447"/>
            </a:xfrm>
            <a:custGeom>
              <a:avLst/>
              <a:gdLst/>
              <a:ahLst/>
              <a:cxnLst/>
              <a:rect l="l" t="t" r="r" b="b"/>
              <a:pathLst>
                <a:path w="1688" h="1294" extrusionOk="0">
                  <a:moveTo>
                    <a:pt x="302" y="1"/>
                  </a:moveTo>
                  <a:cubicBezTo>
                    <a:pt x="247" y="1"/>
                    <a:pt x="200" y="14"/>
                    <a:pt x="163" y="44"/>
                  </a:cubicBezTo>
                  <a:cubicBezTo>
                    <a:pt x="0" y="172"/>
                    <a:pt x="142" y="635"/>
                    <a:pt x="586" y="990"/>
                  </a:cubicBezTo>
                  <a:cubicBezTo>
                    <a:pt x="805" y="1165"/>
                    <a:pt x="1051" y="1267"/>
                    <a:pt x="1246" y="1289"/>
                  </a:cubicBezTo>
                  <a:cubicBezTo>
                    <a:pt x="1276" y="1292"/>
                    <a:pt x="1306" y="1294"/>
                    <a:pt x="1333" y="1294"/>
                  </a:cubicBezTo>
                  <a:cubicBezTo>
                    <a:pt x="1481" y="1294"/>
                    <a:pt x="1584" y="1244"/>
                    <a:pt x="1617" y="1163"/>
                  </a:cubicBezTo>
                  <a:cubicBezTo>
                    <a:pt x="1687" y="961"/>
                    <a:pt x="1416" y="677"/>
                    <a:pt x="1062" y="389"/>
                  </a:cubicBezTo>
                  <a:cubicBezTo>
                    <a:pt x="783" y="168"/>
                    <a:pt x="494" y="1"/>
                    <a:pt x="3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rot="-538728">
              <a:off x="6156445" y="1069269"/>
              <a:ext cx="14729" cy="27125"/>
            </a:xfrm>
            <a:custGeom>
              <a:avLst/>
              <a:gdLst/>
              <a:ahLst/>
              <a:cxnLst/>
              <a:rect l="l" t="t" r="r" b="b"/>
              <a:pathLst>
                <a:path w="813" h="1497" extrusionOk="0">
                  <a:moveTo>
                    <a:pt x="351" y="1"/>
                  </a:moveTo>
                  <a:cubicBezTo>
                    <a:pt x="339" y="1"/>
                    <a:pt x="327" y="2"/>
                    <a:pt x="315" y="4"/>
                  </a:cubicBezTo>
                  <a:cubicBezTo>
                    <a:pt x="211" y="26"/>
                    <a:pt x="133" y="121"/>
                    <a:pt x="81" y="258"/>
                  </a:cubicBezTo>
                  <a:cubicBezTo>
                    <a:pt x="30" y="395"/>
                    <a:pt x="1" y="577"/>
                    <a:pt x="30" y="804"/>
                  </a:cubicBezTo>
                  <a:cubicBezTo>
                    <a:pt x="58" y="1028"/>
                    <a:pt x="157" y="1253"/>
                    <a:pt x="294" y="1379"/>
                  </a:cubicBezTo>
                  <a:cubicBezTo>
                    <a:pt x="378" y="1460"/>
                    <a:pt x="466" y="1497"/>
                    <a:pt x="539" y="1497"/>
                  </a:cubicBezTo>
                  <a:cubicBezTo>
                    <a:pt x="583" y="1497"/>
                    <a:pt x="621" y="1484"/>
                    <a:pt x="651" y="1460"/>
                  </a:cubicBezTo>
                  <a:cubicBezTo>
                    <a:pt x="735" y="1393"/>
                    <a:pt x="765" y="1279"/>
                    <a:pt x="787" y="1157"/>
                  </a:cubicBezTo>
                  <a:cubicBezTo>
                    <a:pt x="807" y="1036"/>
                    <a:pt x="813" y="891"/>
                    <a:pt x="788" y="701"/>
                  </a:cubicBezTo>
                  <a:cubicBezTo>
                    <a:pt x="763" y="514"/>
                    <a:pt x="705" y="321"/>
                    <a:pt x="617" y="188"/>
                  </a:cubicBezTo>
                  <a:cubicBezTo>
                    <a:pt x="539" y="68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rot="-538728">
              <a:off x="6229914" y="1073271"/>
              <a:ext cx="21451" cy="26980"/>
            </a:xfrm>
            <a:custGeom>
              <a:avLst/>
              <a:gdLst/>
              <a:ahLst/>
              <a:cxnLst/>
              <a:rect l="l" t="t" r="r" b="b"/>
              <a:pathLst>
                <a:path w="1184" h="1489" extrusionOk="0">
                  <a:moveTo>
                    <a:pt x="958" y="0"/>
                  </a:moveTo>
                  <a:cubicBezTo>
                    <a:pt x="878" y="0"/>
                    <a:pt x="787" y="39"/>
                    <a:pt x="693" y="101"/>
                  </a:cubicBezTo>
                  <a:cubicBezTo>
                    <a:pt x="560" y="188"/>
                    <a:pt x="414" y="326"/>
                    <a:pt x="276" y="521"/>
                  </a:cubicBezTo>
                  <a:cubicBezTo>
                    <a:pt x="137" y="716"/>
                    <a:pt x="42" y="937"/>
                    <a:pt x="23" y="1119"/>
                  </a:cubicBezTo>
                  <a:cubicBezTo>
                    <a:pt x="1" y="1301"/>
                    <a:pt x="53" y="1433"/>
                    <a:pt x="149" y="1473"/>
                  </a:cubicBezTo>
                  <a:cubicBezTo>
                    <a:pt x="174" y="1483"/>
                    <a:pt x="200" y="1488"/>
                    <a:pt x="228" y="1488"/>
                  </a:cubicBezTo>
                  <a:cubicBezTo>
                    <a:pt x="309" y="1488"/>
                    <a:pt x="401" y="1446"/>
                    <a:pt x="497" y="1380"/>
                  </a:cubicBezTo>
                  <a:cubicBezTo>
                    <a:pt x="626" y="1290"/>
                    <a:pt x="767" y="1152"/>
                    <a:pt x="901" y="961"/>
                  </a:cubicBezTo>
                  <a:cubicBezTo>
                    <a:pt x="1036" y="772"/>
                    <a:pt x="1133" y="557"/>
                    <a:pt x="1157" y="378"/>
                  </a:cubicBezTo>
                  <a:cubicBezTo>
                    <a:pt x="1183" y="198"/>
                    <a:pt x="1139" y="63"/>
                    <a:pt x="1044" y="18"/>
                  </a:cubicBezTo>
                  <a:cubicBezTo>
                    <a:pt x="1017" y="6"/>
                    <a:pt x="988" y="0"/>
                    <a:pt x="95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rot="-538728">
              <a:off x="6276939" y="1074858"/>
              <a:ext cx="32900" cy="23737"/>
            </a:xfrm>
            <a:custGeom>
              <a:avLst/>
              <a:gdLst/>
              <a:ahLst/>
              <a:cxnLst/>
              <a:rect l="l" t="t" r="r" b="b"/>
              <a:pathLst>
                <a:path w="1816" h="1310" extrusionOk="0">
                  <a:moveTo>
                    <a:pt x="1603" y="0"/>
                  </a:moveTo>
                  <a:cubicBezTo>
                    <a:pt x="1405" y="0"/>
                    <a:pt x="1097" y="185"/>
                    <a:pt x="761" y="402"/>
                  </a:cubicBezTo>
                  <a:cubicBezTo>
                    <a:pt x="349" y="681"/>
                    <a:pt x="0" y="946"/>
                    <a:pt x="50" y="1154"/>
                  </a:cubicBezTo>
                  <a:cubicBezTo>
                    <a:pt x="76" y="1248"/>
                    <a:pt x="200" y="1309"/>
                    <a:pt x="388" y="1309"/>
                  </a:cubicBezTo>
                  <a:cubicBezTo>
                    <a:pt x="403" y="1309"/>
                    <a:pt x="418" y="1309"/>
                    <a:pt x="433" y="1308"/>
                  </a:cubicBezTo>
                  <a:cubicBezTo>
                    <a:pt x="646" y="1300"/>
                    <a:pt x="924" y="1214"/>
                    <a:pt x="1185" y="1040"/>
                  </a:cubicBezTo>
                  <a:cubicBezTo>
                    <a:pt x="1448" y="867"/>
                    <a:pt x="1635" y="642"/>
                    <a:pt x="1724" y="449"/>
                  </a:cubicBezTo>
                  <a:cubicBezTo>
                    <a:pt x="1815" y="257"/>
                    <a:pt x="1810" y="101"/>
                    <a:pt x="1728" y="36"/>
                  </a:cubicBezTo>
                  <a:cubicBezTo>
                    <a:pt x="1694" y="11"/>
                    <a:pt x="1652" y="0"/>
                    <a:pt x="160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rot="-538728">
              <a:off x="6193864" y="1060329"/>
              <a:ext cx="16595" cy="21145"/>
            </a:xfrm>
            <a:custGeom>
              <a:avLst/>
              <a:gdLst/>
              <a:ahLst/>
              <a:cxnLst/>
              <a:rect l="l" t="t" r="r" b="b"/>
              <a:pathLst>
                <a:path w="916" h="1167" extrusionOk="0">
                  <a:moveTo>
                    <a:pt x="601" y="1"/>
                  </a:moveTo>
                  <a:cubicBezTo>
                    <a:pt x="430" y="1"/>
                    <a:pt x="213" y="150"/>
                    <a:pt x="92" y="424"/>
                  </a:cubicBezTo>
                  <a:cubicBezTo>
                    <a:pt x="15" y="602"/>
                    <a:pt x="0" y="796"/>
                    <a:pt x="48" y="942"/>
                  </a:cubicBezTo>
                  <a:cubicBezTo>
                    <a:pt x="91" y="1087"/>
                    <a:pt x="188" y="1167"/>
                    <a:pt x="289" y="1167"/>
                  </a:cubicBezTo>
                  <a:cubicBezTo>
                    <a:pt x="292" y="1167"/>
                    <a:pt x="295" y="1166"/>
                    <a:pt x="299" y="1166"/>
                  </a:cubicBezTo>
                  <a:cubicBezTo>
                    <a:pt x="508" y="1139"/>
                    <a:pt x="677" y="988"/>
                    <a:pt x="795" y="730"/>
                  </a:cubicBezTo>
                  <a:cubicBezTo>
                    <a:pt x="906" y="471"/>
                    <a:pt x="915" y="177"/>
                    <a:pt x="745" y="47"/>
                  </a:cubicBezTo>
                  <a:cubicBezTo>
                    <a:pt x="705" y="16"/>
                    <a:pt x="655" y="1"/>
                    <a:pt x="60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rot="-538728">
              <a:off x="6098304" y="1104636"/>
              <a:ext cx="28715" cy="19478"/>
            </a:xfrm>
            <a:custGeom>
              <a:avLst/>
              <a:gdLst/>
              <a:ahLst/>
              <a:cxnLst/>
              <a:rect l="l" t="t" r="r" b="b"/>
              <a:pathLst>
                <a:path w="1585" h="1075" extrusionOk="0">
                  <a:moveTo>
                    <a:pt x="295" y="0"/>
                  </a:moveTo>
                  <a:cubicBezTo>
                    <a:pt x="199" y="0"/>
                    <a:pt x="120" y="23"/>
                    <a:pt x="70" y="80"/>
                  </a:cubicBezTo>
                  <a:cubicBezTo>
                    <a:pt x="1" y="158"/>
                    <a:pt x="13" y="299"/>
                    <a:pt x="114" y="455"/>
                  </a:cubicBezTo>
                  <a:cubicBezTo>
                    <a:pt x="212" y="609"/>
                    <a:pt x="393" y="766"/>
                    <a:pt x="604" y="880"/>
                  </a:cubicBezTo>
                  <a:cubicBezTo>
                    <a:pt x="853" y="1008"/>
                    <a:pt x="1082" y="1074"/>
                    <a:pt x="1255" y="1074"/>
                  </a:cubicBezTo>
                  <a:cubicBezTo>
                    <a:pt x="1376" y="1074"/>
                    <a:pt x="1469" y="1042"/>
                    <a:pt x="1524" y="975"/>
                  </a:cubicBezTo>
                  <a:cubicBezTo>
                    <a:pt x="1585" y="890"/>
                    <a:pt x="1560" y="752"/>
                    <a:pt x="1456" y="607"/>
                  </a:cubicBezTo>
                  <a:cubicBezTo>
                    <a:pt x="1353" y="462"/>
                    <a:pt x="1172" y="317"/>
                    <a:pt x="969" y="206"/>
                  </a:cubicBezTo>
                  <a:cubicBezTo>
                    <a:pt x="764" y="96"/>
                    <a:pt x="578" y="35"/>
                    <a:pt x="424" y="11"/>
                  </a:cubicBezTo>
                  <a:cubicBezTo>
                    <a:pt x="379" y="4"/>
                    <a:pt x="335" y="0"/>
                    <a:pt x="2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rot="-538728">
              <a:off x="6289173" y="1184802"/>
              <a:ext cx="69732" cy="87227"/>
            </a:xfrm>
            <a:custGeom>
              <a:avLst/>
              <a:gdLst/>
              <a:ahLst/>
              <a:cxnLst/>
              <a:rect l="l" t="t" r="r" b="b"/>
              <a:pathLst>
                <a:path w="3849" h="4814" extrusionOk="0">
                  <a:moveTo>
                    <a:pt x="3279" y="1"/>
                  </a:moveTo>
                  <a:cubicBezTo>
                    <a:pt x="3273" y="1"/>
                    <a:pt x="3267" y="2"/>
                    <a:pt x="3263" y="5"/>
                  </a:cubicBezTo>
                  <a:cubicBezTo>
                    <a:pt x="3216" y="35"/>
                    <a:pt x="3252" y="175"/>
                    <a:pt x="3274" y="425"/>
                  </a:cubicBezTo>
                  <a:cubicBezTo>
                    <a:pt x="3299" y="673"/>
                    <a:pt x="3317" y="1035"/>
                    <a:pt x="3279" y="1480"/>
                  </a:cubicBezTo>
                  <a:cubicBezTo>
                    <a:pt x="3241" y="1923"/>
                    <a:pt x="3156" y="2456"/>
                    <a:pt x="2959" y="2989"/>
                  </a:cubicBezTo>
                  <a:cubicBezTo>
                    <a:pt x="2860" y="3253"/>
                    <a:pt x="2729" y="3517"/>
                    <a:pt x="2557" y="3724"/>
                  </a:cubicBezTo>
                  <a:cubicBezTo>
                    <a:pt x="2379" y="3928"/>
                    <a:pt x="2181" y="4049"/>
                    <a:pt x="1954" y="4049"/>
                  </a:cubicBezTo>
                  <a:cubicBezTo>
                    <a:pt x="1896" y="4046"/>
                    <a:pt x="1837" y="4042"/>
                    <a:pt x="1768" y="4021"/>
                  </a:cubicBezTo>
                  <a:cubicBezTo>
                    <a:pt x="1705" y="4003"/>
                    <a:pt x="1631" y="4003"/>
                    <a:pt x="1576" y="3972"/>
                  </a:cubicBezTo>
                  <a:lnTo>
                    <a:pt x="1405" y="3895"/>
                  </a:lnTo>
                  <a:cubicBezTo>
                    <a:pt x="1358" y="3855"/>
                    <a:pt x="1309" y="3819"/>
                    <a:pt x="1258" y="3786"/>
                  </a:cubicBezTo>
                  <a:cubicBezTo>
                    <a:pt x="1076" y="3620"/>
                    <a:pt x="947" y="3379"/>
                    <a:pt x="853" y="3125"/>
                  </a:cubicBezTo>
                  <a:cubicBezTo>
                    <a:pt x="675" y="2605"/>
                    <a:pt x="623" y="2058"/>
                    <a:pt x="586" y="1602"/>
                  </a:cubicBezTo>
                  <a:cubicBezTo>
                    <a:pt x="550" y="1145"/>
                    <a:pt x="528" y="762"/>
                    <a:pt x="487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4" y="87"/>
                    <a:pt x="244" y="231"/>
                    <a:pt x="190" y="490"/>
                  </a:cubicBezTo>
                  <a:cubicBezTo>
                    <a:pt x="138" y="749"/>
                    <a:pt x="77" y="1127"/>
                    <a:pt x="45" y="1606"/>
                  </a:cubicBezTo>
                  <a:cubicBezTo>
                    <a:pt x="16" y="2086"/>
                    <a:pt x="0" y="2669"/>
                    <a:pt x="181" y="3340"/>
                  </a:cubicBezTo>
                  <a:cubicBezTo>
                    <a:pt x="280" y="3671"/>
                    <a:pt x="439" y="4035"/>
                    <a:pt x="749" y="4337"/>
                  </a:cubicBezTo>
                  <a:cubicBezTo>
                    <a:pt x="832" y="4404"/>
                    <a:pt x="918" y="4472"/>
                    <a:pt x="1006" y="4538"/>
                  </a:cubicBezTo>
                  <a:cubicBezTo>
                    <a:pt x="1102" y="4591"/>
                    <a:pt x="1202" y="4636"/>
                    <a:pt x="1304" y="4683"/>
                  </a:cubicBezTo>
                  <a:cubicBezTo>
                    <a:pt x="1403" y="4733"/>
                    <a:pt x="1511" y="4743"/>
                    <a:pt x="1617" y="4771"/>
                  </a:cubicBezTo>
                  <a:cubicBezTo>
                    <a:pt x="1719" y="4800"/>
                    <a:pt x="1835" y="4811"/>
                    <a:pt x="1958" y="4814"/>
                  </a:cubicBezTo>
                  <a:cubicBezTo>
                    <a:pt x="2200" y="4814"/>
                    <a:pt x="2449" y="4744"/>
                    <a:pt x="2649" y="4626"/>
                  </a:cubicBezTo>
                  <a:cubicBezTo>
                    <a:pt x="2853" y="4510"/>
                    <a:pt x="3010" y="4355"/>
                    <a:pt x="3139" y="4196"/>
                  </a:cubicBezTo>
                  <a:cubicBezTo>
                    <a:pt x="3389" y="3874"/>
                    <a:pt x="3527" y="3534"/>
                    <a:pt x="3628" y="3213"/>
                  </a:cubicBezTo>
                  <a:cubicBezTo>
                    <a:pt x="3822" y="2567"/>
                    <a:pt x="3848" y="1974"/>
                    <a:pt x="3819" y="1481"/>
                  </a:cubicBezTo>
                  <a:cubicBezTo>
                    <a:pt x="3790" y="988"/>
                    <a:pt x="3683" y="595"/>
                    <a:pt x="3560" y="340"/>
                  </a:cubicBezTo>
                  <a:cubicBezTo>
                    <a:pt x="3451" y="108"/>
                    <a:pt x="3332" y="1"/>
                    <a:pt x="3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rot="-538728">
              <a:off x="6085989" y="1216906"/>
              <a:ext cx="69750" cy="87227"/>
            </a:xfrm>
            <a:custGeom>
              <a:avLst/>
              <a:gdLst/>
              <a:ahLst/>
              <a:cxnLst/>
              <a:rect l="l" t="t" r="r" b="b"/>
              <a:pathLst>
                <a:path w="3850" h="4814" extrusionOk="0">
                  <a:moveTo>
                    <a:pt x="3278" y="1"/>
                  </a:moveTo>
                  <a:cubicBezTo>
                    <a:pt x="3272" y="1"/>
                    <a:pt x="3267" y="2"/>
                    <a:pt x="3263" y="5"/>
                  </a:cubicBezTo>
                  <a:cubicBezTo>
                    <a:pt x="3216" y="35"/>
                    <a:pt x="3251" y="175"/>
                    <a:pt x="3275" y="425"/>
                  </a:cubicBezTo>
                  <a:cubicBezTo>
                    <a:pt x="3299" y="673"/>
                    <a:pt x="3317" y="1035"/>
                    <a:pt x="3278" y="1480"/>
                  </a:cubicBezTo>
                  <a:cubicBezTo>
                    <a:pt x="3241" y="1923"/>
                    <a:pt x="3157" y="2456"/>
                    <a:pt x="2960" y="2989"/>
                  </a:cubicBezTo>
                  <a:cubicBezTo>
                    <a:pt x="2861" y="3253"/>
                    <a:pt x="2731" y="3517"/>
                    <a:pt x="2557" y="3724"/>
                  </a:cubicBezTo>
                  <a:cubicBezTo>
                    <a:pt x="2381" y="3928"/>
                    <a:pt x="2183" y="4049"/>
                    <a:pt x="1956" y="4049"/>
                  </a:cubicBezTo>
                  <a:cubicBezTo>
                    <a:pt x="1898" y="4046"/>
                    <a:pt x="1838" y="4042"/>
                    <a:pt x="1770" y="4021"/>
                  </a:cubicBezTo>
                  <a:cubicBezTo>
                    <a:pt x="1706" y="4003"/>
                    <a:pt x="1633" y="4003"/>
                    <a:pt x="1578" y="3972"/>
                  </a:cubicBezTo>
                  <a:lnTo>
                    <a:pt x="1407" y="3895"/>
                  </a:lnTo>
                  <a:cubicBezTo>
                    <a:pt x="1359" y="3855"/>
                    <a:pt x="1309" y="3819"/>
                    <a:pt x="1260" y="3786"/>
                  </a:cubicBezTo>
                  <a:cubicBezTo>
                    <a:pt x="1076" y="3620"/>
                    <a:pt x="947" y="3379"/>
                    <a:pt x="854" y="3125"/>
                  </a:cubicBezTo>
                  <a:cubicBezTo>
                    <a:pt x="675" y="2605"/>
                    <a:pt x="624" y="2058"/>
                    <a:pt x="586" y="1602"/>
                  </a:cubicBezTo>
                  <a:cubicBezTo>
                    <a:pt x="550" y="1145"/>
                    <a:pt x="526" y="762"/>
                    <a:pt x="488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3" y="87"/>
                    <a:pt x="244" y="231"/>
                    <a:pt x="189" y="490"/>
                  </a:cubicBezTo>
                  <a:cubicBezTo>
                    <a:pt x="138" y="749"/>
                    <a:pt x="77" y="1127"/>
                    <a:pt x="44" y="1606"/>
                  </a:cubicBezTo>
                  <a:cubicBezTo>
                    <a:pt x="16" y="2086"/>
                    <a:pt x="1" y="2669"/>
                    <a:pt x="180" y="3340"/>
                  </a:cubicBezTo>
                  <a:cubicBezTo>
                    <a:pt x="281" y="3671"/>
                    <a:pt x="438" y="4035"/>
                    <a:pt x="749" y="4337"/>
                  </a:cubicBezTo>
                  <a:cubicBezTo>
                    <a:pt x="832" y="4404"/>
                    <a:pt x="919" y="4472"/>
                    <a:pt x="1007" y="4538"/>
                  </a:cubicBezTo>
                  <a:cubicBezTo>
                    <a:pt x="1101" y="4591"/>
                    <a:pt x="1203" y="4636"/>
                    <a:pt x="1303" y="4683"/>
                  </a:cubicBezTo>
                  <a:cubicBezTo>
                    <a:pt x="1403" y="4733"/>
                    <a:pt x="1510" y="4743"/>
                    <a:pt x="1617" y="4771"/>
                  </a:cubicBezTo>
                  <a:cubicBezTo>
                    <a:pt x="1719" y="4800"/>
                    <a:pt x="1836" y="4811"/>
                    <a:pt x="1957" y="4814"/>
                  </a:cubicBezTo>
                  <a:cubicBezTo>
                    <a:pt x="2201" y="4814"/>
                    <a:pt x="2448" y="4744"/>
                    <a:pt x="2649" y="4626"/>
                  </a:cubicBezTo>
                  <a:cubicBezTo>
                    <a:pt x="2852" y="4510"/>
                    <a:pt x="3011" y="4355"/>
                    <a:pt x="3138" y="4196"/>
                  </a:cubicBezTo>
                  <a:cubicBezTo>
                    <a:pt x="3390" y="3874"/>
                    <a:pt x="3527" y="3534"/>
                    <a:pt x="3628" y="3213"/>
                  </a:cubicBezTo>
                  <a:cubicBezTo>
                    <a:pt x="3821" y="2567"/>
                    <a:pt x="3850" y="1974"/>
                    <a:pt x="3820" y="1481"/>
                  </a:cubicBezTo>
                  <a:cubicBezTo>
                    <a:pt x="3790" y="988"/>
                    <a:pt x="3682" y="595"/>
                    <a:pt x="3561" y="340"/>
                  </a:cubicBezTo>
                  <a:cubicBezTo>
                    <a:pt x="3450" y="108"/>
                    <a:pt x="3331" y="1"/>
                    <a:pt x="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rot="-538728">
              <a:off x="6188492" y="1270665"/>
              <a:ext cx="102868" cy="114316"/>
            </a:xfrm>
            <a:custGeom>
              <a:avLst/>
              <a:gdLst/>
              <a:ahLst/>
              <a:cxnLst/>
              <a:rect l="l" t="t" r="r" b="b"/>
              <a:pathLst>
                <a:path w="5678" h="6309" extrusionOk="0">
                  <a:moveTo>
                    <a:pt x="1" y="0"/>
                  </a:moveTo>
                  <a:lnTo>
                    <a:pt x="2760" y="6308"/>
                  </a:lnTo>
                  <a:lnTo>
                    <a:pt x="5678" y="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C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rot="-538728">
              <a:off x="6174125" y="910687"/>
              <a:ext cx="118250" cy="101614"/>
            </a:xfrm>
            <a:custGeom>
              <a:avLst/>
              <a:gdLst/>
              <a:ahLst/>
              <a:cxnLst/>
              <a:rect l="l" t="t" r="r" b="b"/>
              <a:pathLst>
                <a:path w="6527" h="5608" extrusionOk="0">
                  <a:moveTo>
                    <a:pt x="4805" y="0"/>
                  </a:moveTo>
                  <a:cubicBezTo>
                    <a:pt x="4756" y="0"/>
                    <a:pt x="4704" y="2"/>
                    <a:pt x="4649" y="6"/>
                  </a:cubicBezTo>
                  <a:cubicBezTo>
                    <a:pt x="2524" y="148"/>
                    <a:pt x="1155" y="2139"/>
                    <a:pt x="0" y="3623"/>
                  </a:cubicBezTo>
                  <a:lnTo>
                    <a:pt x="3108" y="5607"/>
                  </a:lnTo>
                  <a:cubicBezTo>
                    <a:pt x="4037" y="5098"/>
                    <a:pt x="5788" y="4742"/>
                    <a:pt x="6113" y="3543"/>
                  </a:cubicBezTo>
                  <a:cubicBezTo>
                    <a:pt x="6339" y="2708"/>
                    <a:pt x="5955" y="2417"/>
                    <a:pt x="5377" y="2417"/>
                  </a:cubicBezTo>
                  <a:cubicBezTo>
                    <a:pt x="4704" y="2417"/>
                    <a:pt x="3767" y="2811"/>
                    <a:pt x="3219" y="3203"/>
                  </a:cubicBezTo>
                  <a:lnTo>
                    <a:pt x="3219" y="3203"/>
                  </a:lnTo>
                  <a:cubicBezTo>
                    <a:pt x="4231" y="2276"/>
                    <a:pt x="6526" y="0"/>
                    <a:pt x="4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4"/>
          <p:cNvGrpSpPr/>
          <p:nvPr/>
        </p:nvGrpSpPr>
        <p:grpSpPr>
          <a:xfrm>
            <a:off x="3180240" y="1002034"/>
            <a:ext cx="644507" cy="952054"/>
            <a:chOff x="3180240" y="1002034"/>
            <a:chExt cx="644507" cy="952054"/>
          </a:xfrm>
        </p:grpSpPr>
        <p:sp>
          <p:nvSpPr>
            <p:cNvPr id="652" name="Google Shape;652;p34"/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08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8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807" name="Google Shape;807;p38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38"/>
          <p:cNvGrpSpPr/>
          <p:nvPr/>
        </p:nvGrpSpPr>
        <p:grpSpPr>
          <a:xfrm>
            <a:off x="496370" y="328471"/>
            <a:ext cx="746782" cy="1329279"/>
            <a:chOff x="3539325" y="1588838"/>
            <a:chExt cx="394450" cy="702125"/>
          </a:xfrm>
        </p:grpSpPr>
        <p:sp>
          <p:nvSpPr>
            <p:cNvPr id="854" name="Google Shape;854;p38"/>
            <p:cNvSpPr/>
            <p:nvPr/>
          </p:nvSpPr>
          <p:spPr>
            <a:xfrm>
              <a:off x="3742525" y="1679313"/>
              <a:ext cx="191250" cy="611475"/>
            </a:xfrm>
            <a:custGeom>
              <a:avLst/>
              <a:gdLst/>
              <a:ahLst/>
              <a:cxnLst/>
              <a:rect l="l" t="t" r="r" b="b"/>
              <a:pathLst>
                <a:path w="7650" h="24459" extrusionOk="0">
                  <a:moveTo>
                    <a:pt x="1" y="0"/>
                  </a:moveTo>
                  <a:lnTo>
                    <a:pt x="74" y="5668"/>
                  </a:lnTo>
                  <a:cubicBezTo>
                    <a:pt x="82" y="5668"/>
                    <a:pt x="91" y="5667"/>
                    <a:pt x="99" y="5667"/>
                  </a:cubicBezTo>
                  <a:cubicBezTo>
                    <a:pt x="1411" y="5667"/>
                    <a:pt x="2256" y="7011"/>
                    <a:pt x="1778" y="8198"/>
                  </a:cubicBezTo>
                  <a:lnTo>
                    <a:pt x="159" y="12229"/>
                  </a:lnTo>
                  <a:lnTo>
                    <a:pt x="1788" y="16349"/>
                  </a:lnTo>
                  <a:cubicBezTo>
                    <a:pt x="2234" y="17480"/>
                    <a:pt x="1486" y="18769"/>
                    <a:pt x="245" y="18863"/>
                  </a:cubicBezTo>
                  <a:lnTo>
                    <a:pt x="317" y="24459"/>
                  </a:lnTo>
                  <a:cubicBezTo>
                    <a:pt x="4384" y="24292"/>
                    <a:pt x="7642" y="20931"/>
                    <a:pt x="7642" y="16820"/>
                  </a:cubicBezTo>
                  <a:cubicBezTo>
                    <a:pt x="7642" y="15103"/>
                    <a:pt x="7073" y="13516"/>
                    <a:pt x="6112" y="12237"/>
                  </a:cubicBezTo>
                  <a:cubicBezTo>
                    <a:pt x="7076" y="10956"/>
                    <a:pt x="7649" y="9366"/>
                    <a:pt x="7649" y="7645"/>
                  </a:cubicBezTo>
                  <a:cubicBezTo>
                    <a:pt x="7649" y="5879"/>
                    <a:pt x="7047" y="4250"/>
                    <a:pt x="6036" y="2956"/>
                  </a:cubicBezTo>
                  <a:cubicBezTo>
                    <a:pt x="4636" y="1158"/>
                    <a:pt x="245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3555875" y="1679313"/>
              <a:ext cx="278825" cy="611650"/>
            </a:xfrm>
            <a:custGeom>
              <a:avLst/>
              <a:gdLst/>
              <a:ahLst/>
              <a:cxnLst/>
              <a:rect l="l" t="t" r="r" b="b"/>
              <a:pathLst>
                <a:path w="11153" h="24466" extrusionOk="0">
                  <a:moveTo>
                    <a:pt x="7467" y="0"/>
                  </a:moveTo>
                  <a:cubicBezTo>
                    <a:pt x="5804" y="0"/>
                    <a:pt x="4222" y="524"/>
                    <a:pt x="2892" y="1517"/>
                  </a:cubicBezTo>
                  <a:cubicBezTo>
                    <a:pt x="1538" y="2528"/>
                    <a:pt x="1261" y="4444"/>
                    <a:pt x="2270" y="5797"/>
                  </a:cubicBezTo>
                  <a:cubicBezTo>
                    <a:pt x="2871" y="6602"/>
                    <a:pt x="3792" y="7027"/>
                    <a:pt x="4724" y="7027"/>
                  </a:cubicBezTo>
                  <a:cubicBezTo>
                    <a:pt x="5360" y="7027"/>
                    <a:pt x="6002" y="6829"/>
                    <a:pt x="6550" y="6419"/>
                  </a:cubicBezTo>
                  <a:cubicBezTo>
                    <a:pt x="6736" y="6281"/>
                    <a:pt x="7045" y="6117"/>
                    <a:pt x="7467" y="6117"/>
                  </a:cubicBezTo>
                  <a:cubicBezTo>
                    <a:pt x="8313" y="6117"/>
                    <a:pt x="8999" y="6802"/>
                    <a:pt x="8999" y="7647"/>
                  </a:cubicBezTo>
                  <a:cubicBezTo>
                    <a:pt x="8999" y="8490"/>
                    <a:pt x="8311" y="9176"/>
                    <a:pt x="7467" y="9176"/>
                  </a:cubicBezTo>
                  <a:cubicBezTo>
                    <a:pt x="5776" y="9176"/>
                    <a:pt x="4409" y="10547"/>
                    <a:pt x="4409" y="12234"/>
                  </a:cubicBezTo>
                  <a:cubicBezTo>
                    <a:pt x="4409" y="13922"/>
                    <a:pt x="5779" y="15291"/>
                    <a:pt x="7467" y="15291"/>
                  </a:cubicBezTo>
                  <a:cubicBezTo>
                    <a:pt x="8309" y="15291"/>
                    <a:pt x="8995" y="15977"/>
                    <a:pt x="8995" y="16820"/>
                  </a:cubicBezTo>
                  <a:cubicBezTo>
                    <a:pt x="8995" y="17665"/>
                    <a:pt x="8309" y="18350"/>
                    <a:pt x="7467" y="18350"/>
                  </a:cubicBezTo>
                  <a:cubicBezTo>
                    <a:pt x="6915" y="18350"/>
                    <a:pt x="6420" y="18063"/>
                    <a:pt x="6141" y="17585"/>
                  </a:cubicBezTo>
                  <a:cubicBezTo>
                    <a:pt x="5574" y="16604"/>
                    <a:pt x="4546" y="16056"/>
                    <a:pt x="3491" y="16056"/>
                  </a:cubicBezTo>
                  <a:cubicBezTo>
                    <a:pt x="2972" y="16056"/>
                    <a:pt x="2446" y="16188"/>
                    <a:pt x="1964" y="16467"/>
                  </a:cubicBezTo>
                  <a:cubicBezTo>
                    <a:pt x="502" y="17313"/>
                    <a:pt x="1" y="19183"/>
                    <a:pt x="847" y="20645"/>
                  </a:cubicBezTo>
                  <a:cubicBezTo>
                    <a:pt x="2210" y="23001"/>
                    <a:pt x="4746" y="24466"/>
                    <a:pt x="7467" y="24466"/>
                  </a:cubicBezTo>
                  <a:cubicBezTo>
                    <a:pt x="7572" y="24466"/>
                    <a:pt x="7678" y="24461"/>
                    <a:pt x="7784" y="24459"/>
                  </a:cubicBezTo>
                  <a:cubicBezTo>
                    <a:pt x="11152" y="21078"/>
                    <a:pt x="11151" y="15607"/>
                    <a:pt x="7776" y="12231"/>
                  </a:cubicBezTo>
                  <a:cubicBezTo>
                    <a:pt x="10946" y="8723"/>
                    <a:pt x="10809" y="3345"/>
                    <a:pt x="7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3728250" y="1599088"/>
              <a:ext cx="165200" cy="154075"/>
            </a:xfrm>
            <a:custGeom>
              <a:avLst/>
              <a:gdLst/>
              <a:ahLst/>
              <a:cxnLst/>
              <a:rect l="l" t="t" r="r" b="b"/>
              <a:pathLst>
                <a:path w="6608" h="6163" extrusionOk="0">
                  <a:moveTo>
                    <a:pt x="0" y="0"/>
                  </a:moveTo>
                  <a:lnTo>
                    <a:pt x="0" y="4120"/>
                  </a:lnTo>
                  <a:cubicBezTo>
                    <a:pt x="213" y="4109"/>
                    <a:pt x="431" y="4105"/>
                    <a:pt x="651" y="4105"/>
                  </a:cubicBezTo>
                  <a:cubicBezTo>
                    <a:pt x="690" y="4105"/>
                    <a:pt x="729" y="4105"/>
                    <a:pt x="769" y="4105"/>
                  </a:cubicBezTo>
                  <a:cubicBezTo>
                    <a:pt x="791" y="4105"/>
                    <a:pt x="813" y="4105"/>
                    <a:pt x="835" y="4105"/>
                  </a:cubicBezTo>
                  <a:cubicBezTo>
                    <a:pt x="2890" y="4105"/>
                    <a:pt x="5311" y="5209"/>
                    <a:pt x="6607" y="6162"/>
                  </a:cubicBezTo>
                  <a:cubicBezTo>
                    <a:pt x="6495" y="5705"/>
                    <a:pt x="5765" y="2787"/>
                    <a:pt x="5691" y="2482"/>
                  </a:cubicBezTo>
                  <a:cubicBezTo>
                    <a:pt x="5415" y="1368"/>
                    <a:pt x="4579" y="477"/>
                    <a:pt x="3483" y="137"/>
                  </a:cubicBezTo>
                  <a:lnTo>
                    <a:pt x="3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3601750" y="1588838"/>
              <a:ext cx="202650" cy="164325"/>
            </a:xfrm>
            <a:custGeom>
              <a:avLst/>
              <a:gdLst/>
              <a:ahLst/>
              <a:cxnLst/>
              <a:rect l="l" t="t" r="r" b="b"/>
              <a:pathLst>
                <a:path w="8106" h="6573" extrusionOk="0">
                  <a:moveTo>
                    <a:pt x="5784" y="1"/>
                  </a:moveTo>
                  <a:cubicBezTo>
                    <a:pt x="5459" y="1"/>
                    <a:pt x="5133" y="50"/>
                    <a:pt x="4817" y="149"/>
                  </a:cubicBezTo>
                  <a:lnTo>
                    <a:pt x="3113" y="547"/>
                  </a:lnTo>
                  <a:cubicBezTo>
                    <a:pt x="2017" y="887"/>
                    <a:pt x="1181" y="1778"/>
                    <a:pt x="906" y="2892"/>
                  </a:cubicBezTo>
                  <a:cubicBezTo>
                    <a:pt x="837" y="3171"/>
                    <a:pt x="249" y="5564"/>
                    <a:pt x="0" y="6572"/>
                  </a:cubicBezTo>
                  <a:cubicBezTo>
                    <a:pt x="1396" y="5529"/>
                    <a:pt x="3236" y="4616"/>
                    <a:pt x="5060" y="4530"/>
                  </a:cubicBezTo>
                  <a:cubicBezTo>
                    <a:pt x="5247" y="3773"/>
                    <a:pt x="5422" y="3065"/>
                    <a:pt x="5462" y="2892"/>
                  </a:cubicBezTo>
                  <a:cubicBezTo>
                    <a:pt x="5737" y="1778"/>
                    <a:pt x="6574" y="887"/>
                    <a:pt x="7669" y="547"/>
                  </a:cubicBezTo>
                  <a:lnTo>
                    <a:pt x="8105" y="410"/>
                  </a:lnTo>
                  <a:lnTo>
                    <a:pt x="6779" y="149"/>
                  </a:lnTo>
                  <a:cubicBezTo>
                    <a:pt x="6451" y="84"/>
                    <a:pt x="6129" y="1"/>
                    <a:pt x="5798" y="1"/>
                  </a:cubicBezTo>
                  <a:cubicBezTo>
                    <a:pt x="5794" y="1"/>
                    <a:pt x="5789" y="1"/>
                    <a:pt x="5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3539325" y="1640413"/>
              <a:ext cx="354075" cy="112750"/>
            </a:xfrm>
            <a:custGeom>
              <a:avLst/>
              <a:gdLst/>
              <a:ahLst/>
              <a:cxnLst/>
              <a:rect l="l" t="t" r="r" b="b"/>
              <a:pathLst>
                <a:path w="14163" h="4510" extrusionOk="0">
                  <a:moveTo>
                    <a:pt x="4119" y="1"/>
                  </a:moveTo>
                  <a:cubicBezTo>
                    <a:pt x="3866" y="1"/>
                    <a:pt x="3614" y="11"/>
                    <a:pt x="3363" y="32"/>
                  </a:cubicBezTo>
                  <a:cubicBezTo>
                    <a:pt x="1" y="318"/>
                    <a:pt x="235" y="3642"/>
                    <a:pt x="2497" y="4509"/>
                  </a:cubicBezTo>
                  <a:cubicBezTo>
                    <a:pt x="4259" y="3544"/>
                    <a:pt x="6136" y="3072"/>
                    <a:pt x="8197" y="3072"/>
                  </a:cubicBezTo>
                  <a:cubicBezTo>
                    <a:pt x="8243" y="3072"/>
                    <a:pt x="8289" y="3072"/>
                    <a:pt x="8336" y="3073"/>
                  </a:cubicBezTo>
                  <a:cubicBezTo>
                    <a:pt x="8376" y="3072"/>
                    <a:pt x="8417" y="3072"/>
                    <a:pt x="8457" y="3072"/>
                  </a:cubicBezTo>
                  <a:cubicBezTo>
                    <a:pt x="10524" y="3072"/>
                    <a:pt x="12396" y="3541"/>
                    <a:pt x="14163" y="4509"/>
                  </a:cubicBezTo>
                  <a:cubicBezTo>
                    <a:pt x="12388" y="2648"/>
                    <a:pt x="8185" y="1"/>
                    <a:pt x="4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3706525" y="1962538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1" y="0"/>
                    <a:pt x="0" y="190"/>
                    <a:pt x="0" y="424"/>
                  </a:cubicBezTo>
                  <a:lnTo>
                    <a:pt x="0" y="1102"/>
                  </a:lnTo>
                  <a:cubicBezTo>
                    <a:pt x="0" y="1336"/>
                    <a:pt x="191" y="1526"/>
                    <a:pt x="424" y="1526"/>
                  </a:cubicBezTo>
                  <a:cubicBezTo>
                    <a:pt x="658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89"/>
                    <a:pt x="658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3837725" y="1962538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1" y="0"/>
                    <a:pt x="0" y="190"/>
                    <a:pt x="0" y="424"/>
                  </a:cubicBezTo>
                  <a:lnTo>
                    <a:pt x="0" y="1102"/>
                  </a:lnTo>
                  <a:cubicBezTo>
                    <a:pt x="0" y="1336"/>
                    <a:pt x="191" y="1526"/>
                    <a:pt x="424" y="1526"/>
                  </a:cubicBezTo>
                  <a:cubicBezTo>
                    <a:pt x="658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89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3747625" y="1978938"/>
              <a:ext cx="70200" cy="31800"/>
            </a:xfrm>
            <a:custGeom>
              <a:avLst/>
              <a:gdLst/>
              <a:ahLst/>
              <a:cxnLst/>
              <a:rect l="l" t="t" r="r" b="b"/>
              <a:pathLst>
                <a:path w="2808" h="1272" extrusionOk="0">
                  <a:moveTo>
                    <a:pt x="474" y="1"/>
                  </a:moveTo>
                  <a:cubicBezTo>
                    <a:pt x="376" y="1"/>
                    <a:pt x="277" y="35"/>
                    <a:pt x="198" y="106"/>
                  </a:cubicBezTo>
                  <a:cubicBezTo>
                    <a:pt x="21" y="259"/>
                    <a:pt x="1" y="527"/>
                    <a:pt x="156" y="703"/>
                  </a:cubicBezTo>
                  <a:cubicBezTo>
                    <a:pt x="472" y="1064"/>
                    <a:pt x="926" y="1272"/>
                    <a:pt x="1405" y="1272"/>
                  </a:cubicBezTo>
                  <a:cubicBezTo>
                    <a:pt x="1885" y="1272"/>
                    <a:pt x="2341" y="1064"/>
                    <a:pt x="2655" y="703"/>
                  </a:cubicBezTo>
                  <a:cubicBezTo>
                    <a:pt x="2807" y="527"/>
                    <a:pt x="2790" y="259"/>
                    <a:pt x="2613" y="106"/>
                  </a:cubicBezTo>
                  <a:cubicBezTo>
                    <a:pt x="2534" y="35"/>
                    <a:pt x="2435" y="1"/>
                    <a:pt x="2336" y="1"/>
                  </a:cubicBezTo>
                  <a:cubicBezTo>
                    <a:pt x="2218" y="1"/>
                    <a:pt x="2100" y="50"/>
                    <a:pt x="2016" y="146"/>
                  </a:cubicBezTo>
                  <a:cubicBezTo>
                    <a:pt x="1861" y="324"/>
                    <a:pt x="1638" y="425"/>
                    <a:pt x="1405" y="425"/>
                  </a:cubicBezTo>
                  <a:cubicBezTo>
                    <a:pt x="1171" y="425"/>
                    <a:pt x="949" y="323"/>
                    <a:pt x="795" y="146"/>
                  </a:cubicBezTo>
                  <a:cubicBezTo>
                    <a:pt x="710" y="50"/>
                    <a:pt x="592" y="1"/>
                    <a:pt x="4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03;p34"/>
          <p:cNvSpPr txBox="1">
            <a:spLocks/>
          </p:cNvSpPr>
          <p:nvPr/>
        </p:nvSpPr>
        <p:spPr>
          <a:xfrm>
            <a:off x="1221507" y="298263"/>
            <a:ext cx="204015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pPr algn="ctr"/>
            <a:r>
              <a:rPr lang="en-US" sz="4800" u="sng" dirty="0" err="1" smtClean="0"/>
              <a:t>Bài</a:t>
            </a:r>
            <a:r>
              <a:rPr lang="en-US" sz="4800" u="sng" dirty="0" smtClean="0"/>
              <a:t> 3</a:t>
            </a:r>
            <a:r>
              <a:rPr lang="en-US" sz="4800" dirty="0" smtClean="0"/>
              <a:t>:</a:t>
            </a:r>
            <a:endParaRPr lang="en-US" sz="4800" dirty="0"/>
          </a:p>
        </p:txBody>
      </p:sp>
      <p:sp>
        <p:nvSpPr>
          <p:cNvPr id="65" name="Rounded Rectangle 64"/>
          <p:cNvSpPr/>
          <p:nvPr/>
        </p:nvSpPr>
        <p:spPr>
          <a:xfrm>
            <a:off x="3273344" y="376072"/>
            <a:ext cx="5207496" cy="107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293587" y="441493"/>
            <a:ext cx="5299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749;p37"/>
          <p:cNvSpPr txBox="1">
            <a:spLocks noGrp="1"/>
          </p:cNvSpPr>
          <p:nvPr>
            <p:ph type="title"/>
          </p:nvPr>
        </p:nvSpPr>
        <p:spPr>
          <a:xfrm>
            <a:off x="302930" y="1998726"/>
            <a:ext cx="139057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LNTH-Tight Writer" panose="00000500000000000000" pitchFamily="2" charset="0"/>
              </a:rPr>
              <a:t>Tóm tắt</a:t>
            </a:r>
            <a:endParaRPr sz="2400" b="1" dirty="0">
              <a:solidFill>
                <a:schemeClr val="accent1"/>
              </a:solidFill>
              <a:latin typeface="LNTH-Tight Writer" panose="00000500000000000000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55019" y="1990133"/>
            <a:ext cx="3346468" cy="2001217"/>
            <a:chOff x="533187" y="1940982"/>
            <a:chExt cx="3346468" cy="2001217"/>
          </a:xfrm>
        </p:grpSpPr>
        <p:sp>
          <p:nvSpPr>
            <p:cNvPr id="78" name="Google Shape;755;p37"/>
            <p:cNvSpPr/>
            <p:nvPr/>
          </p:nvSpPr>
          <p:spPr>
            <a:xfrm>
              <a:off x="533187" y="1940982"/>
              <a:ext cx="1470455" cy="564674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" name="Google Shape;782;p37"/>
            <p:cNvCxnSpPr>
              <a:endCxn id="78" idx="6"/>
            </p:cNvCxnSpPr>
            <p:nvPr/>
          </p:nvCxnSpPr>
          <p:spPr>
            <a:xfrm rot="16200000" flipV="1">
              <a:off x="1870440" y="2356522"/>
              <a:ext cx="464709" cy="198303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80" name="Google Shape;2543;p51"/>
            <p:cNvSpPr/>
            <p:nvPr/>
          </p:nvSpPr>
          <p:spPr>
            <a:xfrm flipH="1">
              <a:off x="593440" y="2698341"/>
              <a:ext cx="3286215" cy="1243858"/>
            </a:xfrm>
            <a:prstGeom prst="roundRect">
              <a:avLst>
                <a:gd name="adj" fmla="val 20118"/>
              </a:avLst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38347" y="2755982"/>
            <a:ext cx="3274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LNTH-Tight Writer" panose="00000500000000000000" pitchFamily="2" charset="0"/>
              </a:rPr>
              <a:t>1 hộp</a:t>
            </a:r>
            <a:r>
              <a:rPr lang="en-US" sz="2200" dirty="0">
                <a:latin typeface="LNTH-Tight Writer" panose="00000500000000000000" pitchFamily="2" charset="0"/>
              </a:rPr>
              <a:t> </a:t>
            </a:r>
            <a:r>
              <a:rPr lang="en-US" sz="2200" dirty="0" smtClean="0">
                <a:latin typeface="LNTH-Tight Writer" panose="00000500000000000000" pitchFamily="2" charset="0"/>
              </a:rPr>
              <a:t>: 120 cái kẹo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LNTH-Tight Writer" panose="00000500000000000000" pitchFamily="2" charset="0"/>
              </a:rPr>
              <a:t>4 hộp : ……... </a:t>
            </a:r>
            <a:r>
              <a:rPr lang="en-US" sz="2200" dirty="0">
                <a:latin typeface="LNTH-Tight Writer" panose="00000500000000000000" pitchFamily="2" charset="0"/>
              </a:rPr>
              <a:t>c</a:t>
            </a:r>
            <a:r>
              <a:rPr lang="en-US" sz="2200" dirty="0" smtClean="0">
                <a:latin typeface="LNTH-Tight Writer" panose="00000500000000000000" pitchFamily="2" charset="0"/>
              </a:rPr>
              <a:t>ái kẹo ?</a:t>
            </a:r>
            <a:endParaRPr lang="en-US" sz="2200" dirty="0">
              <a:latin typeface="LNTH-Tight Writer" panose="00000500000000000000" pitchFamily="2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677527" y="1622131"/>
            <a:ext cx="5180033" cy="3212561"/>
            <a:chOff x="286458" y="1546573"/>
            <a:chExt cx="5180033" cy="3212561"/>
          </a:xfrm>
        </p:grpSpPr>
        <p:sp>
          <p:nvSpPr>
            <p:cNvPr id="90" name="Google Shape;755;p37"/>
            <p:cNvSpPr/>
            <p:nvPr/>
          </p:nvSpPr>
          <p:spPr>
            <a:xfrm>
              <a:off x="391397" y="1546573"/>
              <a:ext cx="1803087" cy="569071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" name="Google Shape;782;p37"/>
            <p:cNvCxnSpPr>
              <a:endCxn id="90" idx="6"/>
            </p:cNvCxnSpPr>
            <p:nvPr/>
          </p:nvCxnSpPr>
          <p:spPr>
            <a:xfrm rot="16200000" flipV="1">
              <a:off x="2110734" y="1914859"/>
              <a:ext cx="365802" cy="198302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92" name="Google Shape;2543;p51"/>
            <p:cNvSpPr/>
            <p:nvPr/>
          </p:nvSpPr>
          <p:spPr>
            <a:xfrm flipH="1">
              <a:off x="286458" y="2170434"/>
              <a:ext cx="5180033" cy="2588700"/>
            </a:xfrm>
            <a:prstGeom prst="roundRect">
              <a:avLst>
                <a:gd name="adj" fmla="val 5388"/>
              </a:avLst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179"/>
          <a:stretch/>
        </p:blipFill>
        <p:spPr>
          <a:xfrm>
            <a:off x="3713057" y="2357995"/>
            <a:ext cx="5122470" cy="236123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3713057" y="2620481"/>
            <a:ext cx="5269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4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hộp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như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thế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có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cái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kẹo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000" b="1" dirty="0" smtClean="0">
                <a:latin typeface="HP001 4 hàng" panose="020B0603050302020204" pitchFamily="34" charset="0"/>
              </a:rPr>
              <a:t>: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171746" y="3187674"/>
                <a:ext cx="447649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120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000" b="1" dirty="0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 4 = 480 (</a:t>
                </a:r>
                <a:r>
                  <a:rPr lang="en-US" sz="3000" b="1" dirty="0" err="1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cái</a:t>
                </a:r>
                <a:r>
                  <a:rPr lang="en-US" sz="3000" b="1" dirty="0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kẹo</a:t>
                </a:r>
                <a:r>
                  <a:rPr lang="en-US" sz="3000" b="1" dirty="0" smtClean="0">
                    <a:solidFill>
                      <a:schemeClr val="tx1">
                        <a:lumMod val="10000"/>
                      </a:schemeClr>
                    </a:solidFill>
                    <a:latin typeface="HP001 4 hàng" panose="020B0603050302020204" pitchFamily="34" charset="0"/>
                  </a:rPr>
                  <a:t>)</a:t>
                </a:r>
                <a:endParaRPr lang="en-US" sz="3000" b="1" dirty="0">
                  <a:solidFill>
                    <a:schemeClr val="tx1">
                      <a:lumMod val="1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46" y="3187674"/>
                <a:ext cx="4476491" cy="553998"/>
              </a:xfrm>
              <a:prstGeom prst="rect">
                <a:avLst/>
              </a:prstGeom>
              <a:blipFill>
                <a:blip r:embed="rId4"/>
                <a:stretch>
                  <a:fillRect l="-3129" t="-879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749;p37"/>
          <p:cNvSpPr txBox="1">
            <a:spLocks/>
          </p:cNvSpPr>
          <p:nvPr/>
        </p:nvSpPr>
        <p:spPr>
          <a:xfrm>
            <a:off x="3980321" y="1622131"/>
            <a:ext cx="1737433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n-US" sz="2400" u="sng" dirty="0" err="1" smtClean="0">
                <a:latin typeface="LNTH-Tight Writer" panose="00000500000000000000" pitchFamily="2" charset="0"/>
              </a:rPr>
              <a:t>Bài</a:t>
            </a:r>
            <a:r>
              <a:rPr lang="en-US" sz="2400" u="sng" dirty="0" smtClean="0">
                <a:latin typeface="LNTH-Tight Writer" panose="00000500000000000000" pitchFamily="2" charset="0"/>
              </a:rPr>
              <a:t> </a:t>
            </a:r>
            <a:r>
              <a:rPr lang="en-US" sz="2400" u="sng" dirty="0" err="1" smtClean="0">
                <a:latin typeface="LNTH-Tight Writer" panose="00000500000000000000" pitchFamily="2" charset="0"/>
              </a:rPr>
              <a:t>giải</a:t>
            </a:r>
            <a:endParaRPr lang="en-US" sz="2400" b="1" u="sng" dirty="0">
              <a:solidFill>
                <a:schemeClr val="accent1"/>
              </a:solidFill>
              <a:latin typeface="LNTH-Tight Writer" panose="000005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33614" y="3784975"/>
            <a:ext cx="3562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Đáp</a:t>
            </a:r>
            <a:r>
              <a:rPr lang="en-US" sz="3000" b="1" u="sng" dirty="0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u="sng" dirty="0" err="1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: 480 </a:t>
            </a:r>
            <a:r>
              <a:rPr lang="en-US" sz="3000" b="1" dirty="0" err="1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cái</a:t>
            </a:r>
            <a:r>
              <a:rPr lang="en-US" sz="3000" b="1" dirty="0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10000"/>
                  </a:schemeClr>
                </a:solidFill>
                <a:latin typeface="HP001 4 hàng" panose="020B0603050302020204" pitchFamily="34" charset="0"/>
              </a:rPr>
              <a:t>kẹo</a:t>
            </a:r>
            <a:endParaRPr lang="en-US" sz="3000" b="1" dirty="0">
              <a:solidFill>
                <a:schemeClr val="tx1">
                  <a:lumMod val="1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76" grpId="0"/>
      <p:bldP spid="82" grpId="0"/>
      <p:bldP spid="94" grpId="0"/>
      <p:bldP spid="95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 flipH="1">
            <a:off x="2536900" y="3527638"/>
            <a:ext cx="4437600" cy="52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4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4</a:t>
            </a:r>
            <a:endParaRPr dirty="0"/>
          </a:p>
        </p:txBody>
      </p:sp>
      <p:sp>
        <p:nvSpPr>
          <p:cNvPr id="604" name="Google Shape;604;p34"/>
          <p:cNvSpPr txBox="1">
            <a:spLocks noGrp="1"/>
          </p:cNvSpPr>
          <p:nvPr>
            <p:ph type="title" idx="2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493917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/>
              <a:t>Làm vào vở</a:t>
            </a:r>
            <a:endParaRPr sz="2800"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5781498" y="902082"/>
            <a:ext cx="960249" cy="1247169"/>
            <a:chOff x="5781498" y="902082"/>
            <a:chExt cx="960249" cy="1247169"/>
          </a:xfrm>
        </p:grpSpPr>
        <p:sp>
          <p:nvSpPr>
            <p:cNvPr id="619" name="Google Shape;619;p34"/>
            <p:cNvSpPr/>
            <p:nvPr/>
          </p:nvSpPr>
          <p:spPr>
            <a:xfrm rot="-538728">
              <a:off x="5865050" y="961161"/>
              <a:ext cx="793144" cy="1133137"/>
            </a:xfrm>
            <a:custGeom>
              <a:avLst/>
              <a:gdLst/>
              <a:ahLst/>
              <a:cxnLst/>
              <a:rect l="l" t="t" r="r" b="b"/>
              <a:pathLst>
                <a:path w="43779" h="62537" extrusionOk="0">
                  <a:moveTo>
                    <a:pt x="21984" y="30321"/>
                  </a:moveTo>
                  <a:cubicBezTo>
                    <a:pt x="27844" y="30321"/>
                    <a:pt x="32593" y="35070"/>
                    <a:pt x="32593" y="40929"/>
                  </a:cubicBezTo>
                  <a:cubicBezTo>
                    <a:pt x="32593" y="46788"/>
                    <a:pt x="27844" y="51538"/>
                    <a:pt x="21984" y="51538"/>
                  </a:cubicBezTo>
                  <a:cubicBezTo>
                    <a:pt x="16125" y="51538"/>
                    <a:pt x="11376" y="46788"/>
                    <a:pt x="11376" y="40929"/>
                  </a:cubicBezTo>
                  <a:cubicBezTo>
                    <a:pt x="11376" y="35070"/>
                    <a:pt x="16125" y="30321"/>
                    <a:pt x="21984" y="30321"/>
                  </a:cubicBezTo>
                  <a:close/>
                  <a:moveTo>
                    <a:pt x="20268" y="0"/>
                  </a:moveTo>
                  <a:cubicBezTo>
                    <a:pt x="14754" y="0"/>
                    <a:pt x="4136" y="1630"/>
                    <a:pt x="4365" y="14217"/>
                  </a:cubicBezTo>
                  <a:cubicBezTo>
                    <a:pt x="4365" y="14217"/>
                    <a:pt x="3418" y="19900"/>
                    <a:pt x="8066" y="25048"/>
                  </a:cubicBezTo>
                  <a:cubicBezTo>
                    <a:pt x="8066" y="25048"/>
                    <a:pt x="1" y="31200"/>
                    <a:pt x="1807" y="44164"/>
                  </a:cubicBezTo>
                  <a:cubicBezTo>
                    <a:pt x="3515" y="56430"/>
                    <a:pt x="13563" y="62537"/>
                    <a:pt x="23868" y="62537"/>
                  </a:cubicBezTo>
                  <a:cubicBezTo>
                    <a:pt x="24124" y="62537"/>
                    <a:pt x="24380" y="62533"/>
                    <a:pt x="24636" y="62525"/>
                  </a:cubicBezTo>
                  <a:cubicBezTo>
                    <a:pt x="37517" y="62146"/>
                    <a:pt x="43779" y="50966"/>
                    <a:pt x="43581" y="39035"/>
                  </a:cubicBezTo>
                  <a:cubicBezTo>
                    <a:pt x="43391" y="27669"/>
                    <a:pt x="36170" y="24429"/>
                    <a:pt x="36170" y="24429"/>
                  </a:cubicBezTo>
                  <a:cubicBezTo>
                    <a:pt x="36170" y="24429"/>
                    <a:pt x="41728" y="20414"/>
                    <a:pt x="39257" y="10533"/>
                  </a:cubicBezTo>
                  <a:cubicBezTo>
                    <a:pt x="36786" y="650"/>
                    <a:pt x="23498" y="199"/>
                    <a:pt x="23498" y="199"/>
                  </a:cubicBezTo>
                  <a:cubicBezTo>
                    <a:pt x="23498" y="199"/>
                    <a:pt x="22195" y="0"/>
                    <a:pt x="20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 rot="-538728">
              <a:off x="6003027" y="1134510"/>
              <a:ext cx="417307" cy="298681"/>
            </a:xfrm>
            <a:custGeom>
              <a:avLst/>
              <a:gdLst/>
              <a:ahLst/>
              <a:cxnLst/>
              <a:rect l="l" t="t" r="r" b="b"/>
              <a:pathLst>
                <a:path w="23034" h="16484" extrusionOk="0">
                  <a:moveTo>
                    <a:pt x="7705" y="0"/>
                  </a:moveTo>
                  <a:cubicBezTo>
                    <a:pt x="6489" y="0"/>
                    <a:pt x="5166" y="575"/>
                    <a:pt x="3900" y="2263"/>
                  </a:cubicBezTo>
                  <a:cubicBezTo>
                    <a:pt x="0" y="7462"/>
                    <a:pt x="5383" y="16483"/>
                    <a:pt x="12555" y="16483"/>
                  </a:cubicBezTo>
                  <a:cubicBezTo>
                    <a:pt x="12700" y="16483"/>
                    <a:pt x="12846" y="16480"/>
                    <a:pt x="12993" y="16472"/>
                  </a:cubicBezTo>
                  <a:cubicBezTo>
                    <a:pt x="20381" y="16094"/>
                    <a:pt x="23034" y="10032"/>
                    <a:pt x="23034" y="6999"/>
                  </a:cubicBezTo>
                  <a:cubicBezTo>
                    <a:pt x="23034" y="4812"/>
                    <a:pt x="20863" y="158"/>
                    <a:pt x="17233" y="158"/>
                  </a:cubicBezTo>
                  <a:cubicBezTo>
                    <a:pt x="15833" y="158"/>
                    <a:pt x="14217" y="850"/>
                    <a:pt x="12424" y="2642"/>
                  </a:cubicBezTo>
                  <a:cubicBezTo>
                    <a:pt x="12424" y="2642"/>
                    <a:pt x="10310" y="0"/>
                    <a:pt x="7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 rot="-538728">
              <a:off x="6504044" y="1579731"/>
              <a:ext cx="147201" cy="154016"/>
            </a:xfrm>
            <a:custGeom>
              <a:avLst/>
              <a:gdLst/>
              <a:ahLst/>
              <a:cxnLst/>
              <a:rect l="l" t="t" r="r" b="b"/>
              <a:pathLst>
                <a:path w="8125" h="8500" extrusionOk="0">
                  <a:moveTo>
                    <a:pt x="1684" y="7853"/>
                  </a:moveTo>
                  <a:lnTo>
                    <a:pt x="1684" y="7853"/>
                  </a:lnTo>
                  <a:cubicBezTo>
                    <a:pt x="1684" y="7854"/>
                    <a:pt x="1684" y="7854"/>
                    <a:pt x="1684" y="7854"/>
                  </a:cubicBezTo>
                  <a:cubicBezTo>
                    <a:pt x="1684" y="7854"/>
                    <a:pt x="1684" y="7854"/>
                    <a:pt x="1684" y="7853"/>
                  </a:cubicBezTo>
                  <a:close/>
                  <a:moveTo>
                    <a:pt x="7281" y="1"/>
                  </a:moveTo>
                  <a:cubicBezTo>
                    <a:pt x="7279" y="1"/>
                    <a:pt x="7277" y="1"/>
                    <a:pt x="7275" y="2"/>
                  </a:cubicBezTo>
                  <a:cubicBezTo>
                    <a:pt x="7234" y="26"/>
                    <a:pt x="7347" y="248"/>
                    <a:pt x="7465" y="678"/>
                  </a:cubicBezTo>
                  <a:cubicBezTo>
                    <a:pt x="7581" y="1105"/>
                    <a:pt x="7685" y="1751"/>
                    <a:pt x="7662" y="2568"/>
                  </a:cubicBezTo>
                  <a:cubicBezTo>
                    <a:pt x="7650" y="2974"/>
                    <a:pt x="7609" y="3424"/>
                    <a:pt x="7515" y="3898"/>
                  </a:cubicBezTo>
                  <a:cubicBezTo>
                    <a:pt x="7418" y="4368"/>
                    <a:pt x="7280" y="4875"/>
                    <a:pt x="7030" y="5335"/>
                  </a:cubicBezTo>
                  <a:cubicBezTo>
                    <a:pt x="6908" y="5557"/>
                    <a:pt x="6740" y="5773"/>
                    <a:pt x="6585" y="5837"/>
                  </a:cubicBezTo>
                  <a:cubicBezTo>
                    <a:pt x="6546" y="5853"/>
                    <a:pt x="6512" y="5861"/>
                    <a:pt x="6479" y="5861"/>
                  </a:cubicBezTo>
                  <a:cubicBezTo>
                    <a:pt x="6449" y="5861"/>
                    <a:pt x="6418" y="5855"/>
                    <a:pt x="6383" y="5841"/>
                  </a:cubicBezTo>
                  <a:cubicBezTo>
                    <a:pt x="6310" y="5812"/>
                    <a:pt x="6222" y="5745"/>
                    <a:pt x="6140" y="5654"/>
                  </a:cubicBezTo>
                  <a:cubicBezTo>
                    <a:pt x="5811" y="5266"/>
                    <a:pt x="5615" y="4630"/>
                    <a:pt x="5592" y="4020"/>
                  </a:cubicBezTo>
                  <a:cubicBezTo>
                    <a:pt x="5586" y="3828"/>
                    <a:pt x="5427" y="3673"/>
                    <a:pt x="5233" y="3673"/>
                  </a:cubicBezTo>
                  <a:cubicBezTo>
                    <a:pt x="5233" y="3673"/>
                    <a:pt x="5232" y="3673"/>
                    <a:pt x="5231" y="3673"/>
                  </a:cubicBezTo>
                  <a:cubicBezTo>
                    <a:pt x="5031" y="3673"/>
                    <a:pt x="4871" y="3836"/>
                    <a:pt x="4871" y="4035"/>
                  </a:cubicBezTo>
                  <a:cubicBezTo>
                    <a:pt x="4871" y="4040"/>
                    <a:pt x="4871" y="4045"/>
                    <a:pt x="4871" y="4050"/>
                  </a:cubicBezTo>
                  <a:lnTo>
                    <a:pt x="4871" y="4050"/>
                  </a:lnTo>
                  <a:lnTo>
                    <a:pt x="4869" y="4050"/>
                  </a:lnTo>
                  <a:cubicBezTo>
                    <a:pt x="4869" y="4062"/>
                    <a:pt x="4870" y="4074"/>
                    <a:pt x="4871" y="4086"/>
                  </a:cubicBezTo>
                  <a:lnTo>
                    <a:pt x="4871" y="4086"/>
                  </a:lnTo>
                  <a:cubicBezTo>
                    <a:pt x="4872" y="4459"/>
                    <a:pt x="4889" y="4810"/>
                    <a:pt x="4885" y="5171"/>
                  </a:cubicBezTo>
                  <a:cubicBezTo>
                    <a:pt x="4882" y="5548"/>
                    <a:pt x="4864" y="5927"/>
                    <a:pt x="4804" y="6290"/>
                  </a:cubicBezTo>
                  <a:cubicBezTo>
                    <a:pt x="4744" y="6646"/>
                    <a:pt x="4637" y="7016"/>
                    <a:pt x="4450" y="7200"/>
                  </a:cubicBezTo>
                  <a:cubicBezTo>
                    <a:pt x="4425" y="7220"/>
                    <a:pt x="4403" y="7241"/>
                    <a:pt x="4382" y="7262"/>
                  </a:cubicBezTo>
                  <a:cubicBezTo>
                    <a:pt x="4359" y="7286"/>
                    <a:pt x="4330" y="7287"/>
                    <a:pt x="4306" y="7303"/>
                  </a:cubicBezTo>
                  <a:cubicBezTo>
                    <a:pt x="4264" y="7340"/>
                    <a:pt x="4195" y="7332"/>
                    <a:pt x="4138" y="7351"/>
                  </a:cubicBezTo>
                  <a:cubicBezTo>
                    <a:pt x="4129" y="7352"/>
                    <a:pt x="4120" y="7352"/>
                    <a:pt x="4111" y="7352"/>
                  </a:cubicBezTo>
                  <a:cubicBezTo>
                    <a:pt x="4009" y="7352"/>
                    <a:pt x="3932" y="7329"/>
                    <a:pt x="3846" y="7261"/>
                  </a:cubicBezTo>
                  <a:cubicBezTo>
                    <a:pt x="3734" y="7165"/>
                    <a:pt x="3634" y="6978"/>
                    <a:pt x="3560" y="6782"/>
                  </a:cubicBezTo>
                  <a:cubicBezTo>
                    <a:pt x="3482" y="6584"/>
                    <a:pt x="3434" y="6360"/>
                    <a:pt x="3394" y="6137"/>
                  </a:cubicBezTo>
                  <a:cubicBezTo>
                    <a:pt x="3322" y="5692"/>
                    <a:pt x="3295" y="5211"/>
                    <a:pt x="3326" y="4795"/>
                  </a:cubicBezTo>
                  <a:lnTo>
                    <a:pt x="3326" y="4795"/>
                  </a:lnTo>
                  <a:cubicBezTo>
                    <a:pt x="3326" y="4795"/>
                    <a:pt x="3326" y="4795"/>
                    <a:pt x="3326" y="4795"/>
                  </a:cubicBezTo>
                  <a:lnTo>
                    <a:pt x="3327" y="4786"/>
                  </a:lnTo>
                  <a:cubicBezTo>
                    <a:pt x="3342" y="4585"/>
                    <a:pt x="3195" y="4408"/>
                    <a:pt x="2994" y="4386"/>
                  </a:cubicBezTo>
                  <a:cubicBezTo>
                    <a:pt x="2980" y="4384"/>
                    <a:pt x="2965" y="4384"/>
                    <a:pt x="2951" y="4384"/>
                  </a:cubicBezTo>
                  <a:cubicBezTo>
                    <a:pt x="2763" y="4384"/>
                    <a:pt x="2601" y="4526"/>
                    <a:pt x="2581" y="4718"/>
                  </a:cubicBezTo>
                  <a:cubicBezTo>
                    <a:pt x="2581" y="4718"/>
                    <a:pt x="2581" y="4718"/>
                    <a:pt x="2581" y="4718"/>
                  </a:cubicBezTo>
                  <a:lnTo>
                    <a:pt x="2581" y="4718"/>
                  </a:lnTo>
                  <a:lnTo>
                    <a:pt x="2580" y="4718"/>
                  </a:lnTo>
                  <a:lnTo>
                    <a:pt x="2580" y="4718"/>
                  </a:lnTo>
                  <a:cubicBezTo>
                    <a:pt x="2579" y="4729"/>
                    <a:pt x="2578" y="4741"/>
                    <a:pt x="2577" y="4753"/>
                  </a:cubicBezTo>
                  <a:lnTo>
                    <a:pt x="2577" y="4753"/>
                  </a:lnTo>
                  <a:cubicBezTo>
                    <a:pt x="2492" y="5510"/>
                    <a:pt x="2346" y="6267"/>
                    <a:pt x="2139" y="6936"/>
                  </a:cubicBezTo>
                  <a:cubicBezTo>
                    <a:pt x="2032" y="7265"/>
                    <a:pt x="1891" y="7615"/>
                    <a:pt x="1735" y="7780"/>
                  </a:cubicBezTo>
                  <a:cubicBezTo>
                    <a:pt x="1712" y="7804"/>
                    <a:pt x="1687" y="7815"/>
                    <a:pt x="1681" y="7825"/>
                  </a:cubicBezTo>
                  <a:lnTo>
                    <a:pt x="1681" y="7825"/>
                  </a:lnTo>
                  <a:cubicBezTo>
                    <a:pt x="1678" y="7824"/>
                    <a:pt x="1674" y="7822"/>
                    <a:pt x="1668" y="7817"/>
                  </a:cubicBezTo>
                  <a:cubicBezTo>
                    <a:pt x="1611" y="7786"/>
                    <a:pt x="1512" y="7673"/>
                    <a:pt x="1436" y="7550"/>
                  </a:cubicBezTo>
                  <a:cubicBezTo>
                    <a:pt x="1280" y="7300"/>
                    <a:pt x="1155" y="6996"/>
                    <a:pt x="1051" y="6709"/>
                  </a:cubicBezTo>
                  <a:cubicBezTo>
                    <a:pt x="942" y="6422"/>
                    <a:pt x="865" y="6132"/>
                    <a:pt x="793" y="5849"/>
                  </a:cubicBezTo>
                  <a:cubicBezTo>
                    <a:pt x="659" y="5282"/>
                    <a:pt x="581" y="4740"/>
                    <a:pt x="527" y="4245"/>
                  </a:cubicBezTo>
                  <a:cubicBezTo>
                    <a:pt x="421" y="3253"/>
                    <a:pt x="394" y="2443"/>
                    <a:pt x="351" y="1888"/>
                  </a:cubicBezTo>
                  <a:cubicBezTo>
                    <a:pt x="311" y="1332"/>
                    <a:pt x="268" y="1028"/>
                    <a:pt x="222" y="1028"/>
                  </a:cubicBezTo>
                  <a:cubicBezTo>
                    <a:pt x="176" y="1028"/>
                    <a:pt x="131" y="1331"/>
                    <a:pt x="88" y="1888"/>
                  </a:cubicBezTo>
                  <a:cubicBezTo>
                    <a:pt x="49" y="2444"/>
                    <a:pt x="0" y="3257"/>
                    <a:pt x="42" y="4282"/>
                  </a:cubicBezTo>
                  <a:cubicBezTo>
                    <a:pt x="66" y="4795"/>
                    <a:pt x="114" y="5362"/>
                    <a:pt x="228" y="5971"/>
                  </a:cubicBezTo>
                  <a:cubicBezTo>
                    <a:pt x="290" y="6274"/>
                    <a:pt x="360" y="6590"/>
                    <a:pt x="466" y="6910"/>
                  </a:cubicBezTo>
                  <a:cubicBezTo>
                    <a:pt x="570" y="7230"/>
                    <a:pt x="683" y="7551"/>
                    <a:pt x="877" y="7888"/>
                  </a:cubicBezTo>
                  <a:cubicBezTo>
                    <a:pt x="979" y="8052"/>
                    <a:pt x="1087" y="8232"/>
                    <a:pt x="1325" y="8392"/>
                  </a:cubicBezTo>
                  <a:cubicBezTo>
                    <a:pt x="1411" y="8453"/>
                    <a:pt x="1551" y="8500"/>
                    <a:pt x="1692" y="8500"/>
                  </a:cubicBezTo>
                  <a:cubicBezTo>
                    <a:pt x="1734" y="8500"/>
                    <a:pt x="1775" y="8496"/>
                    <a:pt x="1815" y="8487"/>
                  </a:cubicBezTo>
                  <a:cubicBezTo>
                    <a:pt x="2006" y="8453"/>
                    <a:pt x="2116" y="8353"/>
                    <a:pt x="2217" y="8266"/>
                  </a:cubicBezTo>
                  <a:cubicBezTo>
                    <a:pt x="2398" y="8085"/>
                    <a:pt x="2497" y="7900"/>
                    <a:pt x="2587" y="7717"/>
                  </a:cubicBezTo>
                  <a:cubicBezTo>
                    <a:pt x="2675" y="7533"/>
                    <a:pt x="2748" y="7347"/>
                    <a:pt x="2813" y="7160"/>
                  </a:cubicBezTo>
                  <a:cubicBezTo>
                    <a:pt x="2824" y="7125"/>
                    <a:pt x="2836" y="7090"/>
                    <a:pt x="2847" y="7056"/>
                  </a:cubicBezTo>
                  <a:lnTo>
                    <a:pt x="2847" y="7056"/>
                  </a:lnTo>
                  <a:cubicBezTo>
                    <a:pt x="2950" y="7318"/>
                    <a:pt x="3074" y="7595"/>
                    <a:pt x="3340" y="7836"/>
                  </a:cubicBezTo>
                  <a:cubicBezTo>
                    <a:pt x="3542" y="8017"/>
                    <a:pt x="3832" y="8119"/>
                    <a:pt x="4105" y="8119"/>
                  </a:cubicBezTo>
                  <a:cubicBezTo>
                    <a:pt x="4143" y="8119"/>
                    <a:pt x="4180" y="8117"/>
                    <a:pt x="4216" y="8113"/>
                  </a:cubicBezTo>
                  <a:cubicBezTo>
                    <a:pt x="4504" y="8081"/>
                    <a:pt x="4804" y="7943"/>
                    <a:pt x="4998" y="7730"/>
                  </a:cubicBezTo>
                  <a:cubicBezTo>
                    <a:pt x="5098" y="7629"/>
                    <a:pt x="5169" y="7515"/>
                    <a:pt x="5237" y="7404"/>
                  </a:cubicBezTo>
                  <a:cubicBezTo>
                    <a:pt x="5288" y="7293"/>
                    <a:pt x="5357" y="7179"/>
                    <a:pt x="5387" y="7068"/>
                  </a:cubicBezTo>
                  <a:cubicBezTo>
                    <a:pt x="5466" y="6844"/>
                    <a:pt x="5514" y="6624"/>
                    <a:pt x="5547" y="6410"/>
                  </a:cubicBezTo>
                  <a:cubicBezTo>
                    <a:pt x="5565" y="6289"/>
                    <a:pt x="5579" y="6169"/>
                    <a:pt x="5590" y="6051"/>
                  </a:cubicBezTo>
                  <a:lnTo>
                    <a:pt x="5590" y="6051"/>
                  </a:lnTo>
                  <a:cubicBezTo>
                    <a:pt x="5607" y="6070"/>
                    <a:pt x="5624" y="6089"/>
                    <a:pt x="5642" y="6108"/>
                  </a:cubicBezTo>
                  <a:cubicBezTo>
                    <a:pt x="5775" y="6248"/>
                    <a:pt x="5941" y="6383"/>
                    <a:pt x="6162" y="6460"/>
                  </a:cubicBezTo>
                  <a:cubicBezTo>
                    <a:pt x="6252" y="6495"/>
                    <a:pt x="6352" y="6511"/>
                    <a:pt x="6453" y="6511"/>
                  </a:cubicBezTo>
                  <a:cubicBezTo>
                    <a:pt x="6596" y="6511"/>
                    <a:pt x="6739" y="6478"/>
                    <a:pt x="6855" y="6418"/>
                  </a:cubicBezTo>
                  <a:cubicBezTo>
                    <a:pt x="7253" y="6207"/>
                    <a:pt x="7418" y="5893"/>
                    <a:pt x="7568" y="5618"/>
                  </a:cubicBezTo>
                  <a:cubicBezTo>
                    <a:pt x="7843" y="5054"/>
                    <a:pt x="7961" y="4497"/>
                    <a:pt x="8039" y="3984"/>
                  </a:cubicBezTo>
                  <a:cubicBezTo>
                    <a:pt x="8110" y="3470"/>
                    <a:pt x="8124" y="2993"/>
                    <a:pt x="8103" y="2562"/>
                  </a:cubicBezTo>
                  <a:cubicBezTo>
                    <a:pt x="8063" y="1698"/>
                    <a:pt x="7881" y="1025"/>
                    <a:pt x="7685" y="596"/>
                  </a:cubicBezTo>
                  <a:cubicBezTo>
                    <a:pt x="7500" y="188"/>
                    <a:pt x="7322" y="1"/>
                    <a:pt x="72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 rot="-538728">
              <a:off x="5936642" y="1595268"/>
              <a:ext cx="139718" cy="225787"/>
            </a:xfrm>
            <a:custGeom>
              <a:avLst/>
              <a:gdLst/>
              <a:ahLst/>
              <a:cxnLst/>
              <a:rect l="l" t="t" r="r" b="b"/>
              <a:pathLst>
                <a:path w="7712" h="12461" extrusionOk="0">
                  <a:moveTo>
                    <a:pt x="2218" y="1"/>
                  </a:moveTo>
                  <a:cubicBezTo>
                    <a:pt x="2170" y="1"/>
                    <a:pt x="1936" y="220"/>
                    <a:pt x="1643" y="693"/>
                  </a:cubicBezTo>
                  <a:cubicBezTo>
                    <a:pt x="1338" y="1191"/>
                    <a:pt x="970" y="1965"/>
                    <a:pt x="661" y="2983"/>
                  </a:cubicBezTo>
                  <a:cubicBezTo>
                    <a:pt x="353" y="4002"/>
                    <a:pt x="77" y="5262"/>
                    <a:pt x="23" y="6723"/>
                  </a:cubicBezTo>
                  <a:cubicBezTo>
                    <a:pt x="0" y="7451"/>
                    <a:pt x="32" y="8233"/>
                    <a:pt x="217" y="9045"/>
                  </a:cubicBezTo>
                  <a:cubicBezTo>
                    <a:pt x="310" y="9451"/>
                    <a:pt x="440" y="9863"/>
                    <a:pt x="652" y="10262"/>
                  </a:cubicBezTo>
                  <a:cubicBezTo>
                    <a:pt x="861" y="10660"/>
                    <a:pt x="1151" y="11047"/>
                    <a:pt x="1548" y="11344"/>
                  </a:cubicBezTo>
                  <a:cubicBezTo>
                    <a:pt x="1612" y="11392"/>
                    <a:pt x="1690" y="11417"/>
                    <a:pt x="1768" y="11417"/>
                  </a:cubicBezTo>
                  <a:cubicBezTo>
                    <a:pt x="1849" y="11417"/>
                    <a:pt x="1929" y="11391"/>
                    <a:pt x="1996" y="11338"/>
                  </a:cubicBezTo>
                  <a:cubicBezTo>
                    <a:pt x="2282" y="11107"/>
                    <a:pt x="2516" y="10842"/>
                    <a:pt x="2717" y="10554"/>
                  </a:cubicBezTo>
                  <a:lnTo>
                    <a:pt x="2717" y="10554"/>
                  </a:lnTo>
                  <a:cubicBezTo>
                    <a:pt x="2718" y="10568"/>
                    <a:pt x="2719" y="10582"/>
                    <a:pt x="2720" y="10597"/>
                  </a:cubicBezTo>
                  <a:cubicBezTo>
                    <a:pt x="2750" y="10945"/>
                    <a:pt x="2803" y="11303"/>
                    <a:pt x="2973" y="11664"/>
                  </a:cubicBezTo>
                  <a:cubicBezTo>
                    <a:pt x="3019" y="11753"/>
                    <a:pt x="3058" y="11842"/>
                    <a:pt x="3130" y="11927"/>
                  </a:cubicBezTo>
                  <a:cubicBezTo>
                    <a:pt x="3196" y="12011"/>
                    <a:pt x="3260" y="12095"/>
                    <a:pt x="3354" y="12161"/>
                  </a:cubicBezTo>
                  <a:cubicBezTo>
                    <a:pt x="3441" y="12234"/>
                    <a:pt x="3532" y="12297"/>
                    <a:pt x="3621" y="12336"/>
                  </a:cubicBezTo>
                  <a:cubicBezTo>
                    <a:pt x="3713" y="12381"/>
                    <a:pt x="3814" y="12421"/>
                    <a:pt x="3933" y="12443"/>
                  </a:cubicBezTo>
                  <a:cubicBezTo>
                    <a:pt x="3989" y="12455"/>
                    <a:pt x="4050" y="12461"/>
                    <a:pt x="4112" y="12461"/>
                  </a:cubicBezTo>
                  <a:cubicBezTo>
                    <a:pt x="4179" y="12461"/>
                    <a:pt x="4248" y="12454"/>
                    <a:pt x="4316" y="12440"/>
                  </a:cubicBezTo>
                  <a:cubicBezTo>
                    <a:pt x="4448" y="12405"/>
                    <a:pt x="4574" y="12345"/>
                    <a:pt x="4665" y="12266"/>
                  </a:cubicBezTo>
                  <a:cubicBezTo>
                    <a:pt x="4855" y="12110"/>
                    <a:pt x="4957" y="11932"/>
                    <a:pt x="5034" y="11768"/>
                  </a:cubicBezTo>
                  <a:cubicBezTo>
                    <a:pt x="5182" y="11436"/>
                    <a:pt x="5247" y="11121"/>
                    <a:pt x="5296" y="10816"/>
                  </a:cubicBezTo>
                  <a:cubicBezTo>
                    <a:pt x="5298" y="10800"/>
                    <a:pt x="5301" y="10784"/>
                    <a:pt x="5303" y="10767"/>
                  </a:cubicBezTo>
                  <a:lnTo>
                    <a:pt x="5303" y="10767"/>
                  </a:lnTo>
                  <a:cubicBezTo>
                    <a:pt x="5330" y="10826"/>
                    <a:pt x="5358" y="10885"/>
                    <a:pt x="5388" y="10944"/>
                  </a:cubicBezTo>
                  <a:cubicBezTo>
                    <a:pt x="5460" y="11085"/>
                    <a:pt x="5540" y="11225"/>
                    <a:pt x="5646" y="11359"/>
                  </a:cubicBezTo>
                  <a:cubicBezTo>
                    <a:pt x="5752" y="11492"/>
                    <a:pt x="5877" y="11632"/>
                    <a:pt x="6086" y="11720"/>
                  </a:cubicBezTo>
                  <a:cubicBezTo>
                    <a:pt x="6168" y="11757"/>
                    <a:pt x="6261" y="11773"/>
                    <a:pt x="6353" y="11773"/>
                  </a:cubicBezTo>
                  <a:cubicBezTo>
                    <a:pt x="6494" y="11773"/>
                    <a:pt x="6632" y="11735"/>
                    <a:pt x="6730" y="11674"/>
                  </a:cubicBezTo>
                  <a:cubicBezTo>
                    <a:pt x="6898" y="11577"/>
                    <a:pt x="7009" y="11458"/>
                    <a:pt x="7106" y="11343"/>
                  </a:cubicBezTo>
                  <a:cubicBezTo>
                    <a:pt x="7198" y="11226"/>
                    <a:pt x="7273" y="11109"/>
                    <a:pt x="7344" y="10991"/>
                  </a:cubicBezTo>
                  <a:cubicBezTo>
                    <a:pt x="7408" y="10861"/>
                    <a:pt x="7477" y="10732"/>
                    <a:pt x="7513" y="10603"/>
                  </a:cubicBezTo>
                  <a:cubicBezTo>
                    <a:pt x="7604" y="10347"/>
                    <a:pt x="7637" y="10098"/>
                    <a:pt x="7667" y="9862"/>
                  </a:cubicBezTo>
                  <a:cubicBezTo>
                    <a:pt x="7712" y="9390"/>
                    <a:pt x="7694" y="8964"/>
                    <a:pt x="7662" y="8583"/>
                  </a:cubicBezTo>
                  <a:cubicBezTo>
                    <a:pt x="7591" y="7821"/>
                    <a:pt x="7460" y="7237"/>
                    <a:pt x="7352" y="6845"/>
                  </a:cubicBezTo>
                  <a:cubicBezTo>
                    <a:pt x="7246" y="6461"/>
                    <a:pt x="7157" y="6260"/>
                    <a:pt x="7121" y="6260"/>
                  </a:cubicBezTo>
                  <a:cubicBezTo>
                    <a:pt x="7121" y="6260"/>
                    <a:pt x="7120" y="6260"/>
                    <a:pt x="7119" y="6261"/>
                  </a:cubicBezTo>
                  <a:cubicBezTo>
                    <a:pt x="7082" y="6271"/>
                    <a:pt x="7103" y="6488"/>
                    <a:pt x="7143" y="6886"/>
                  </a:cubicBezTo>
                  <a:cubicBezTo>
                    <a:pt x="7182" y="7283"/>
                    <a:pt x="7248" y="7868"/>
                    <a:pt x="7259" y="8603"/>
                  </a:cubicBezTo>
                  <a:cubicBezTo>
                    <a:pt x="7262" y="8970"/>
                    <a:pt x="7250" y="9376"/>
                    <a:pt x="7184" y="9800"/>
                  </a:cubicBezTo>
                  <a:cubicBezTo>
                    <a:pt x="7145" y="10008"/>
                    <a:pt x="7103" y="10226"/>
                    <a:pt x="7020" y="10425"/>
                  </a:cubicBezTo>
                  <a:cubicBezTo>
                    <a:pt x="6984" y="10529"/>
                    <a:pt x="6928" y="10614"/>
                    <a:pt x="6880" y="10710"/>
                  </a:cubicBezTo>
                  <a:cubicBezTo>
                    <a:pt x="6814" y="10805"/>
                    <a:pt x="6747" y="10901"/>
                    <a:pt x="6675" y="10982"/>
                  </a:cubicBezTo>
                  <a:cubicBezTo>
                    <a:pt x="6604" y="11064"/>
                    <a:pt x="6522" y="11132"/>
                    <a:pt x="6456" y="11167"/>
                  </a:cubicBezTo>
                  <a:cubicBezTo>
                    <a:pt x="6419" y="11183"/>
                    <a:pt x="6395" y="11190"/>
                    <a:pt x="6375" y="11190"/>
                  </a:cubicBezTo>
                  <a:cubicBezTo>
                    <a:pt x="6356" y="11190"/>
                    <a:pt x="6340" y="11184"/>
                    <a:pt x="6317" y="11176"/>
                  </a:cubicBezTo>
                  <a:cubicBezTo>
                    <a:pt x="6211" y="11130"/>
                    <a:pt x="6052" y="10907"/>
                    <a:pt x="5947" y="10670"/>
                  </a:cubicBezTo>
                  <a:cubicBezTo>
                    <a:pt x="5721" y="10184"/>
                    <a:pt x="5576" y="9604"/>
                    <a:pt x="5423" y="8986"/>
                  </a:cubicBezTo>
                  <a:cubicBezTo>
                    <a:pt x="5389" y="8848"/>
                    <a:pt x="5271" y="8742"/>
                    <a:pt x="5123" y="8731"/>
                  </a:cubicBezTo>
                  <a:cubicBezTo>
                    <a:pt x="5113" y="8730"/>
                    <a:pt x="5103" y="8730"/>
                    <a:pt x="5094" y="8730"/>
                  </a:cubicBezTo>
                  <a:cubicBezTo>
                    <a:pt x="4921" y="8730"/>
                    <a:pt x="4773" y="8863"/>
                    <a:pt x="4758" y="9039"/>
                  </a:cubicBezTo>
                  <a:lnTo>
                    <a:pt x="4758" y="9045"/>
                  </a:lnTo>
                  <a:cubicBezTo>
                    <a:pt x="4713" y="9607"/>
                    <a:pt x="4688" y="10152"/>
                    <a:pt x="4591" y="10700"/>
                  </a:cubicBezTo>
                  <a:cubicBezTo>
                    <a:pt x="4543" y="10970"/>
                    <a:pt x="4476" y="11241"/>
                    <a:pt x="4373" y="11459"/>
                  </a:cubicBezTo>
                  <a:cubicBezTo>
                    <a:pt x="4325" y="11567"/>
                    <a:pt x="4259" y="11654"/>
                    <a:pt x="4211" y="11689"/>
                  </a:cubicBezTo>
                  <a:cubicBezTo>
                    <a:pt x="4176" y="11711"/>
                    <a:pt x="4160" y="11721"/>
                    <a:pt x="4131" y="11721"/>
                  </a:cubicBezTo>
                  <a:cubicBezTo>
                    <a:pt x="4117" y="11721"/>
                    <a:pt x="4099" y="11719"/>
                    <a:pt x="4076" y="11715"/>
                  </a:cubicBezTo>
                  <a:cubicBezTo>
                    <a:pt x="4015" y="11701"/>
                    <a:pt x="3881" y="11643"/>
                    <a:pt x="3830" y="11583"/>
                  </a:cubicBezTo>
                  <a:cubicBezTo>
                    <a:pt x="3791" y="11562"/>
                    <a:pt x="3763" y="11519"/>
                    <a:pt x="3732" y="11478"/>
                  </a:cubicBezTo>
                  <a:cubicBezTo>
                    <a:pt x="3698" y="11445"/>
                    <a:pt x="3675" y="11386"/>
                    <a:pt x="3649" y="11337"/>
                  </a:cubicBezTo>
                  <a:cubicBezTo>
                    <a:pt x="3549" y="11121"/>
                    <a:pt x="3499" y="10836"/>
                    <a:pt x="3477" y="10542"/>
                  </a:cubicBezTo>
                  <a:cubicBezTo>
                    <a:pt x="3440" y="9944"/>
                    <a:pt x="3506" y="9304"/>
                    <a:pt x="3580" y="8640"/>
                  </a:cubicBezTo>
                  <a:cubicBezTo>
                    <a:pt x="3601" y="8423"/>
                    <a:pt x="3627" y="8224"/>
                    <a:pt x="3632" y="7970"/>
                  </a:cubicBezTo>
                  <a:lnTo>
                    <a:pt x="3632" y="7970"/>
                  </a:lnTo>
                  <a:lnTo>
                    <a:pt x="3632" y="7970"/>
                  </a:lnTo>
                  <a:lnTo>
                    <a:pt x="3632" y="7970"/>
                  </a:lnTo>
                  <a:cubicBezTo>
                    <a:pt x="3632" y="7969"/>
                    <a:pt x="3632" y="7967"/>
                    <a:pt x="3632" y="7966"/>
                  </a:cubicBezTo>
                  <a:lnTo>
                    <a:pt x="3632" y="7965"/>
                  </a:lnTo>
                  <a:cubicBezTo>
                    <a:pt x="3634" y="7753"/>
                    <a:pt x="3465" y="7581"/>
                    <a:pt x="3253" y="7578"/>
                  </a:cubicBezTo>
                  <a:cubicBezTo>
                    <a:pt x="3252" y="7578"/>
                    <a:pt x="3251" y="7578"/>
                    <a:pt x="3250" y="7578"/>
                  </a:cubicBezTo>
                  <a:cubicBezTo>
                    <a:pt x="3039" y="7578"/>
                    <a:pt x="2868" y="7746"/>
                    <a:pt x="2866" y="7956"/>
                  </a:cubicBezTo>
                  <a:lnTo>
                    <a:pt x="2866" y="7971"/>
                  </a:lnTo>
                  <a:cubicBezTo>
                    <a:pt x="2866" y="8040"/>
                    <a:pt x="2861" y="8119"/>
                    <a:pt x="2854" y="8202"/>
                  </a:cubicBezTo>
                  <a:lnTo>
                    <a:pt x="2854" y="8202"/>
                  </a:lnTo>
                  <a:cubicBezTo>
                    <a:pt x="2809" y="8643"/>
                    <a:pt x="2648" y="9108"/>
                    <a:pt x="2447" y="9520"/>
                  </a:cubicBezTo>
                  <a:cubicBezTo>
                    <a:pt x="2260" y="9905"/>
                    <a:pt x="2025" y="10270"/>
                    <a:pt x="1757" y="10551"/>
                  </a:cubicBezTo>
                  <a:lnTo>
                    <a:pt x="1757" y="10551"/>
                  </a:lnTo>
                  <a:cubicBezTo>
                    <a:pt x="1314" y="10118"/>
                    <a:pt x="1047" y="9497"/>
                    <a:pt x="895" y="8881"/>
                  </a:cubicBezTo>
                  <a:cubicBezTo>
                    <a:pt x="715" y="8159"/>
                    <a:pt x="660" y="7425"/>
                    <a:pt x="662" y="6733"/>
                  </a:cubicBezTo>
                  <a:cubicBezTo>
                    <a:pt x="667" y="5344"/>
                    <a:pt x="880" y="4110"/>
                    <a:pt x="1115" y="3107"/>
                  </a:cubicBezTo>
                  <a:cubicBezTo>
                    <a:pt x="1353" y="2102"/>
                    <a:pt x="1642" y="1328"/>
                    <a:pt x="1867" y="811"/>
                  </a:cubicBezTo>
                  <a:cubicBezTo>
                    <a:pt x="2095" y="294"/>
                    <a:pt x="2264" y="34"/>
                    <a:pt x="2225" y="3"/>
                  </a:cubicBezTo>
                  <a:cubicBezTo>
                    <a:pt x="2223" y="1"/>
                    <a:pt x="2221" y="1"/>
                    <a:pt x="2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 rot="-538728">
              <a:off x="6116828" y="1420062"/>
              <a:ext cx="33734" cy="29046"/>
            </a:xfrm>
            <a:custGeom>
              <a:avLst/>
              <a:gdLst/>
              <a:ahLst/>
              <a:cxnLst/>
              <a:rect l="l" t="t" r="r" b="b"/>
              <a:pathLst>
                <a:path w="1862" h="1603" extrusionOk="0">
                  <a:moveTo>
                    <a:pt x="265" y="1"/>
                  </a:moveTo>
                  <a:cubicBezTo>
                    <a:pt x="213" y="1"/>
                    <a:pt x="170" y="15"/>
                    <a:pt x="141" y="47"/>
                  </a:cubicBezTo>
                  <a:cubicBezTo>
                    <a:pt x="1" y="197"/>
                    <a:pt x="192" y="664"/>
                    <a:pt x="654" y="1124"/>
                  </a:cubicBezTo>
                  <a:cubicBezTo>
                    <a:pt x="890" y="1351"/>
                    <a:pt x="1161" y="1513"/>
                    <a:pt x="1388" y="1573"/>
                  </a:cubicBezTo>
                  <a:cubicBezTo>
                    <a:pt x="1463" y="1593"/>
                    <a:pt x="1531" y="1602"/>
                    <a:pt x="1590" y="1602"/>
                  </a:cubicBezTo>
                  <a:cubicBezTo>
                    <a:pt x="1709" y="1602"/>
                    <a:pt x="1791" y="1565"/>
                    <a:pt x="1819" y="1502"/>
                  </a:cubicBezTo>
                  <a:cubicBezTo>
                    <a:pt x="1861" y="1403"/>
                    <a:pt x="1793" y="1271"/>
                    <a:pt x="1678" y="1115"/>
                  </a:cubicBezTo>
                  <a:cubicBezTo>
                    <a:pt x="1560" y="960"/>
                    <a:pt x="1394" y="773"/>
                    <a:pt x="1185" y="571"/>
                  </a:cubicBezTo>
                  <a:cubicBezTo>
                    <a:pt x="854" y="242"/>
                    <a:pt x="478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 rot="-538728">
              <a:off x="6068085" y="1367860"/>
              <a:ext cx="23045" cy="27197"/>
            </a:xfrm>
            <a:custGeom>
              <a:avLst/>
              <a:gdLst/>
              <a:ahLst/>
              <a:cxnLst/>
              <a:rect l="l" t="t" r="r" b="b"/>
              <a:pathLst>
                <a:path w="1272" h="1501" extrusionOk="0">
                  <a:moveTo>
                    <a:pt x="200" y="0"/>
                  </a:moveTo>
                  <a:cubicBezTo>
                    <a:pt x="101" y="0"/>
                    <a:pt x="0" y="135"/>
                    <a:pt x="4" y="342"/>
                  </a:cubicBezTo>
                  <a:cubicBezTo>
                    <a:pt x="5" y="550"/>
                    <a:pt x="99" y="798"/>
                    <a:pt x="252" y="1005"/>
                  </a:cubicBezTo>
                  <a:cubicBezTo>
                    <a:pt x="490" y="1329"/>
                    <a:pt x="776" y="1501"/>
                    <a:pt x="967" y="1501"/>
                  </a:cubicBezTo>
                  <a:cubicBezTo>
                    <a:pt x="1023" y="1501"/>
                    <a:pt x="1071" y="1486"/>
                    <a:pt x="1107" y="1457"/>
                  </a:cubicBezTo>
                  <a:cubicBezTo>
                    <a:pt x="1271" y="1320"/>
                    <a:pt x="1134" y="912"/>
                    <a:pt x="875" y="555"/>
                  </a:cubicBezTo>
                  <a:cubicBezTo>
                    <a:pt x="744" y="377"/>
                    <a:pt x="621" y="244"/>
                    <a:pt x="514" y="156"/>
                  </a:cubicBezTo>
                  <a:cubicBezTo>
                    <a:pt x="409" y="74"/>
                    <a:pt x="318" y="11"/>
                    <a:pt x="212" y="1"/>
                  </a:cubicBezTo>
                  <a:cubicBezTo>
                    <a:pt x="208" y="0"/>
                    <a:pt x="204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 rot="-538728">
              <a:off x="6326347" y="1400136"/>
              <a:ext cx="46035" cy="27487"/>
            </a:xfrm>
            <a:custGeom>
              <a:avLst/>
              <a:gdLst/>
              <a:ahLst/>
              <a:cxnLst/>
              <a:rect l="l" t="t" r="r" b="b"/>
              <a:pathLst>
                <a:path w="2541" h="1517" extrusionOk="0">
                  <a:moveTo>
                    <a:pt x="2264" y="1"/>
                  </a:moveTo>
                  <a:cubicBezTo>
                    <a:pt x="2022" y="1"/>
                    <a:pt x="1569" y="208"/>
                    <a:pt x="1098" y="490"/>
                  </a:cubicBezTo>
                  <a:cubicBezTo>
                    <a:pt x="491" y="855"/>
                    <a:pt x="1" y="1196"/>
                    <a:pt x="67" y="1400"/>
                  </a:cubicBezTo>
                  <a:cubicBezTo>
                    <a:pt x="90" y="1475"/>
                    <a:pt x="201" y="1516"/>
                    <a:pt x="367" y="1516"/>
                  </a:cubicBezTo>
                  <a:cubicBezTo>
                    <a:pt x="640" y="1516"/>
                    <a:pt x="1063" y="1404"/>
                    <a:pt x="1488" y="1149"/>
                  </a:cubicBezTo>
                  <a:cubicBezTo>
                    <a:pt x="2163" y="744"/>
                    <a:pt x="2540" y="223"/>
                    <a:pt x="2417" y="58"/>
                  </a:cubicBezTo>
                  <a:cubicBezTo>
                    <a:pt x="2388" y="19"/>
                    <a:pt x="2335" y="1"/>
                    <a:pt x="2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 rot="-538728">
              <a:off x="6379524" y="1345980"/>
              <a:ext cx="27719" cy="24371"/>
            </a:xfrm>
            <a:custGeom>
              <a:avLst/>
              <a:gdLst/>
              <a:ahLst/>
              <a:cxnLst/>
              <a:rect l="l" t="t" r="r" b="b"/>
              <a:pathLst>
                <a:path w="1530" h="1345" extrusionOk="0">
                  <a:moveTo>
                    <a:pt x="1221" y="1"/>
                  </a:moveTo>
                  <a:cubicBezTo>
                    <a:pt x="1030" y="1"/>
                    <a:pt x="747" y="150"/>
                    <a:pt x="495" y="402"/>
                  </a:cubicBezTo>
                  <a:cubicBezTo>
                    <a:pt x="156" y="741"/>
                    <a:pt x="1" y="1138"/>
                    <a:pt x="151" y="1287"/>
                  </a:cubicBezTo>
                  <a:cubicBezTo>
                    <a:pt x="189" y="1326"/>
                    <a:pt x="245" y="1344"/>
                    <a:pt x="311" y="1344"/>
                  </a:cubicBezTo>
                  <a:cubicBezTo>
                    <a:pt x="501" y="1344"/>
                    <a:pt x="784" y="1194"/>
                    <a:pt x="1037" y="943"/>
                  </a:cubicBezTo>
                  <a:cubicBezTo>
                    <a:pt x="1375" y="604"/>
                    <a:pt x="1530" y="206"/>
                    <a:pt x="1381" y="58"/>
                  </a:cubicBezTo>
                  <a:cubicBezTo>
                    <a:pt x="1342" y="19"/>
                    <a:pt x="1287" y="1"/>
                    <a:pt x="1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 rot="-538728">
              <a:off x="6026179" y="1626511"/>
              <a:ext cx="22320" cy="32959"/>
            </a:xfrm>
            <a:custGeom>
              <a:avLst/>
              <a:gdLst/>
              <a:ahLst/>
              <a:cxnLst/>
              <a:rect l="l" t="t" r="r" b="b"/>
              <a:pathLst>
                <a:path w="1232" h="1819" extrusionOk="0">
                  <a:moveTo>
                    <a:pt x="951" y="0"/>
                  </a:moveTo>
                  <a:cubicBezTo>
                    <a:pt x="751" y="0"/>
                    <a:pt x="418" y="244"/>
                    <a:pt x="185" y="700"/>
                  </a:cubicBezTo>
                  <a:cubicBezTo>
                    <a:pt x="49" y="973"/>
                    <a:pt x="0" y="1270"/>
                    <a:pt x="35" y="1483"/>
                  </a:cubicBezTo>
                  <a:cubicBezTo>
                    <a:pt x="67" y="1699"/>
                    <a:pt x="169" y="1819"/>
                    <a:pt x="273" y="1819"/>
                  </a:cubicBezTo>
                  <a:cubicBezTo>
                    <a:pt x="381" y="1819"/>
                    <a:pt x="475" y="1716"/>
                    <a:pt x="568" y="1579"/>
                  </a:cubicBezTo>
                  <a:cubicBezTo>
                    <a:pt x="662" y="1437"/>
                    <a:pt x="764" y="1256"/>
                    <a:pt x="870" y="1040"/>
                  </a:cubicBezTo>
                  <a:cubicBezTo>
                    <a:pt x="1090" y="608"/>
                    <a:pt x="1232" y="156"/>
                    <a:pt x="1055" y="30"/>
                  </a:cubicBezTo>
                  <a:cubicBezTo>
                    <a:pt x="1027" y="10"/>
                    <a:pt x="992" y="0"/>
                    <a:pt x="9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 rot="-538728">
              <a:off x="5986986" y="1616020"/>
              <a:ext cx="23643" cy="39537"/>
            </a:xfrm>
            <a:custGeom>
              <a:avLst/>
              <a:gdLst/>
              <a:ahLst/>
              <a:cxnLst/>
              <a:rect l="l" t="t" r="r" b="b"/>
              <a:pathLst>
                <a:path w="1305" h="2182" extrusionOk="0">
                  <a:moveTo>
                    <a:pt x="1122" y="0"/>
                  </a:moveTo>
                  <a:cubicBezTo>
                    <a:pt x="1035" y="0"/>
                    <a:pt x="914" y="49"/>
                    <a:pt x="783" y="153"/>
                  </a:cubicBezTo>
                  <a:cubicBezTo>
                    <a:pt x="582" y="310"/>
                    <a:pt x="385" y="595"/>
                    <a:pt x="252" y="913"/>
                  </a:cubicBezTo>
                  <a:cubicBezTo>
                    <a:pt x="117" y="1232"/>
                    <a:pt x="53" y="1517"/>
                    <a:pt x="26" y="1735"/>
                  </a:cubicBezTo>
                  <a:cubicBezTo>
                    <a:pt x="1" y="1953"/>
                    <a:pt x="18" y="2112"/>
                    <a:pt x="111" y="2165"/>
                  </a:cubicBezTo>
                  <a:cubicBezTo>
                    <a:pt x="130" y="2176"/>
                    <a:pt x="152" y="2182"/>
                    <a:pt x="176" y="2182"/>
                  </a:cubicBezTo>
                  <a:cubicBezTo>
                    <a:pt x="267" y="2182"/>
                    <a:pt x="389" y="2106"/>
                    <a:pt x="518" y="1964"/>
                  </a:cubicBezTo>
                  <a:cubicBezTo>
                    <a:pt x="676" y="1787"/>
                    <a:pt x="832" y="1509"/>
                    <a:pt x="956" y="1213"/>
                  </a:cubicBezTo>
                  <a:cubicBezTo>
                    <a:pt x="1080" y="917"/>
                    <a:pt x="1166" y="664"/>
                    <a:pt x="1223" y="467"/>
                  </a:cubicBezTo>
                  <a:cubicBezTo>
                    <a:pt x="1277" y="271"/>
                    <a:pt x="1304" y="118"/>
                    <a:pt x="1230" y="40"/>
                  </a:cubicBezTo>
                  <a:cubicBezTo>
                    <a:pt x="1206" y="14"/>
                    <a:pt x="1169" y="0"/>
                    <a:pt x="112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 rot="-538728">
              <a:off x="6044684" y="1552798"/>
              <a:ext cx="26614" cy="25603"/>
            </a:xfrm>
            <a:custGeom>
              <a:avLst/>
              <a:gdLst/>
              <a:ahLst/>
              <a:cxnLst/>
              <a:rect l="l" t="t" r="r" b="b"/>
              <a:pathLst>
                <a:path w="1469" h="1413" extrusionOk="0">
                  <a:moveTo>
                    <a:pt x="1218" y="1"/>
                  </a:moveTo>
                  <a:cubicBezTo>
                    <a:pt x="1159" y="1"/>
                    <a:pt x="1092" y="13"/>
                    <a:pt x="1019" y="35"/>
                  </a:cubicBezTo>
                  <a:cubicBezTo>
                    <a:pt x="852" y="87"/>
                    <a:pt x="643" y="191"/>
                    <a:pt x="436" y="379"/>
                  </a:cubicBezTo>
                  <a:cubicBezTo>
                    <a:pt x="228" y="564"/>
                    <a:pt x="76" y="813"/>
                    <a:pt x="40" y="1024"/>
                  </a:cubicBezTo>
                  <a:cubicBezTo>
                    <a:pt x="0" y="1236"/>
                    <a:pt x="67" y="1378"/>
                    <a:pt x="165" y="1405"/>
                  </a:cubicBezTo>
                  <a:cubicBezTo>
                    <a:pt x="184" y="1410"/>
                    <a:pt x="202" y="1413"/>
                    <a:pt x="222" y="1413"/>
                  </a:cubicBezTo>
                  <a:cubicBezTo>
                    <a:pt x="310" y="1413"/>
                    <a:pt x="407" y="1358"/>
                    <a:pt x="508" y="1294"/>
                  </a:cubicBezTo>
                  <a:cubicBezTo>
                    <a:pt x="634" y="1212"/>
                    <a:pt x="780" y="1102"/>
                    <a:pt x="952" y="947"/>
                  </a:cubicBezTo>
                  <a:cubicBezTo>
                    <a:pt x="1122" y="791"/>
                    <a:pt x="1280" y="614"/>
                    <a:pt x="1367" y="449"/>
                  </a:cubicBezTo>
                  <a:cubicBezTo>
                    <a:pt x="1455" y="285"/>
                    <a:pt x="1469" y="138"/>
                    <a:pt x="1396" y="63"/>
                  </a:cubicBezTo>
                  <a:cubicBezTo>
                    <a:pt x="1354" y="20"/>
                    <a:pt x="1293" y="1"/>
                    <a:pt x="1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 rot="-538728">
              <a:off x="6017850" y="1538573"/>
              <a:ext cx="27955" cy="26110"/>
            </a:xfrm>
            <a:custGeom>
              <a:avLst/>
              <a:gdLst/>
              <a:ahLst/>
              <a:cxnLst/>
              <a:rect l="l" t="t" r="r" b="b"/>
              <a:pathLst>
                <a:path w="1543" h="1441" extrusionOk="0">
                  <a:moveTo>
                    <a:pt x="1240" y="0"/>
                  </a:moveTo>
                  <a:cubicBezTo>
                    <a:pt x="1043" y="0"/>
                    <a:pt x="740" y="166"/>
                    <a:pt x="479" y="453"/>
                  </a:cubicBezTo>
                  <a:cubicBezTo>
                    <a:pt x="129" y="834"/>
                    <a:pt x="1" y="1268"/>
                    <a:pt x="165" y="1400"/>
                  </a:cubicBezTo>
                  <a:cubicBezTo>
                    <a:pt x="200" y="1428"/>
                    <a:pt x="245" y="1441"/>
                    <a:pt x="297" y="1441"/>
                  </a:cubicBezTo>
                  <a:cubicBezTo>
                    <a:pt x="490" y="1441"/>
                    <a:pt x="784" y="1255"/>
                    <a:pt x="1045" y="970"/>
                  </a:cubicBezTo>
                  <a:cubicBezTo>
                    <a:pt x="1373" y="607"/>
                    <a:pt x="1542" y="212"/>
                    <a:pt x="1397" y="58"/>
                  </a:cubicBezTo>
                  <a:cubicBezTo>
                    <a:pt x="1361" y="19"/>
                    <a:pt x="1307" y="0"/>
                    <a:pt x="124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 rot="-538728">
              <a:off x="6011254" y="1594268"/>
              <a:ext cx="20798" cy="24751"/>
            </a:xfrm>
            <a:custGeom>
              <a:avLst/>
              <a:gdLst/>
              <a:ahLst/>
              <a:cxnLst/>
              <a:rect l="l" t="t" r="r" b="b"/>
              <a:pathLst>
                <a:path w="1148" h="1366" extrusionOk="0">
                  <a:moveTo>
                    <a:pt x="875" y="1"/>
                  </a:moveTo>
                  <a:cubicBezTo>
                    <a:pt x="839" y="1"/>
                    <a:pt x="800" y="5"/>
                    <a:pt x="758" y="15"/>
                  </a:cubicBezTo>
                  <a:cubicBezTo>
                    <a:pt x="572" y="57"/>
                    <a:pt x="351" y="232"/>
                    <a:pt x="232" y="464"/>
                  </a:cubicBezTo>
                  <a:cubicBezTo>
                    <a:pt x="1" y="935"/>
                    <a:pt x="130" y="1313"/>
                    <a:pt x="325" y="1360"/>
                  </a:cubicBezTo>
                  <a:cubicBezTo>
                    <a:pt x="341" y="1364"/>
                    <a:pt x="357" y="1366"/>
                    <a:pt x="373" y="1366"/>
                  </a:cubicBezTo>
                  <a:cubicBezTo>
                    <a:pt x="570" y="1366"/>
                    <a:pt x="775" y="1083"/>
                    <a:pt x="911" y="822"/>
                  </a:cubicBezTo>
                  <a:cubicBezTo>
                    <a:pt x="986" y="680"/>
                    <a:pt x="1030" y="570"/>
                    <a:pt x="1072" y="456"/>
                  </a:cubicBezTo>
                  <a:cubicBezTo>
                    <a:pt x="1109" y="346"/>
                    <a:pt x="1148" y="229"/>
                    <a:pt x="1109" y="129"/>
                  </a:cubicBezTo>
                  <a:cubicBezTo>
                    <a:pt x="1081" y="54"/>
                    <a:pt x="998" y="1"/>
                    <a:pt x="87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-538728">
              <a:off x="6526106" y="1541777"/>
              <a:ext cx="23009" cy="45027"/>
            </a:xfrm>
            <a:custGeom>
              <a:avLst/>
              <a:gdLst/>
              <a:ahLst/>
              <a:cxnLst/>
              <a:rect l="l" t="t" r="r" b="b"/>
              <a:pathLst>
                <a:path w="1270" h="2485" extrusionOk="0">
                  <a:moveTo>
                    <a:pt x="238" y="1"/>
                  </a:moveTo>
                  <a:cubicBezTo>
                    <a:pt x="224" y="1"/>
                    <a:pt x="211" y="3"/>
                    <a:pt x="198" y="8"/>
                  </a:cubicBezTo>
                  <a:cubicBezTo>
                    <a:pt x="4" y="77"/>
                    <a:pt x="0" y="668"/>
                    <a:pt x="222" y="1380"/>
                  </a:cubicBezTo>
                  <a:cubicBezTo>
                    <a:pt x="337" y="1733"/>
                    <a:pt x="503" y="2044"/>
                    <a:pt x="673" y="2241"/>
                  </a:cubicBezTo>
                  <a:cubicBezTo>
                    <a:pt x="807" y="2400"/>
                    <a:pt x="939" y="2484"/>
                    <a:pt x="1032" y="2484"/>
                  </a:cubicBezTo>
                  <a:cubicBezTo>
                    <a:pt x="1055" y="2484"/>
                    <a:pt x="1075" y="2479"/>
                    <a:pt x="1093" y="2468"/>
                  </a:cubicBezTo>
                  <a:cubicBezTo>
                    <a:pt x="1269" y="2353"/>
                    <a:pt x="1155" y="1812"/>
                    <a:pt x="950" y="1143"/>
                  </a:cubicBezTo>
                  <a:cubicBezTo>
                    <a:pt x="754" y="512"/>
                    <a:pt x="443" y="1"/>
                    <a:pt x="23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 rot="-538728">
              <a:off x="6552134" y="1535343"/>
              <a:ext cx="21197" cy="41059"/>
            </a:xfrm>
            <a:custGeom>
              <a:avLst/>
              <a:gdLst/>
              <a:ahLst/>
              <a:cxnLst/>
              <a:rect l="l" t="t" r="r" b="b"/>
              <a:pathLst>
                <a:path w="1170" h="2266" extrusionOk="0">
                  <a:moveTo>
                    <a:pt x="251" y="1"/>
                  </a:moveTo>
                  <a:cubicBezTo>
                    <a:pt x="216" y="1"/>
                    <a:pt x="185" y="10"/>
                    <a:pt x="162" y="29"/>
                  </a:cubicBezTo>
                  <a:cubicBezTo>
                    <a:pt x="0" y="173"/>
                    <a:pt x="178" y="638"/>
                    <a:pt x="332" y="1193"/>
                  </a:cubicBezTo>
                  <a:cubicBezTo>
                    <a:pt x="497" y="1746"/>
                    <a:pt x="618" y="2245"/>
                    <a:pt x="833" y="2266"/>
                  </a:cubicBezTo>
                  <a:cubicBezTo>
                    <a:pt x="835" y="2266"/>
                    <a:pt x="838" y="2266"/>
                    <a:pt x="840" y="2266"/>
                  </a:cubicBezTo>
                  <a:cubicBezTo>
                    <a:pt x="942" y="2266"/>
                    <a:pt x="1045" y="2135"/>
                    <a:pt x="1105" y="1904"/>
                  </a:cubicBezTo>
                  <a:cubicBezTo>
                    <a:pt x="1165" y="1671"/>
                    <a:pt x="1170" y="1332"/>
                    <a:pt x="1067" y="979"/>
                  </a:cubicBezTo>
                  <a:cubicBezTo>
                    <a:pt x="965" y="625"/>
                    <a:pt x="774" y="338"/>
                    <a:pt x="592" y="174"/>
                  </a:cubicBezTo>
                  <a:cubicBezTo>
                    <a:pt x="461" y="5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rot="-538728">
              <a:off x="6580074" y="1516263"/>
              <a:ext cx="22556" cy="39211"/>
            </a:xfrm>
            <a:custGeom>
              <a:avLst/>
              <a:gdLst/>
              <a:ahLst/>
              <a:cxnLst/>
              <a:rect l="l" t="t" r="r" b="b"/>
              <a:pathLst>
                <a:path w="1245" h="2164" extrusionOk="0">
                  <a:moveTo>
                    <a:pt x="253" y="0"/>
                  </a:moveTo>
                  <a:cubicBezTo>
                    <a:pt x="207" y="0"/>
                    <a:pt x="170" y="13"/>
                    <a:pt x="144" y="39"/>
                  </a:cubicBezTo>
                  <a:cubicBezTo>
                    <a:pt x="0" y="197"/>
                    <a:pt x="201" y="629"/>
                    <a:pt x="385" y="1156"/>
                  </a:cubicBezTo>
                  <a:cubicBezTo>
                    <a:pt x="586" y="1679"/>
                    <a:pt x="715" y="2140"/>
                    <a:pt x="927" y="2164"/>
                  </a:cubicBezTo>
                  <a:cubicBezTo>
                    <a:pt x="930" y="2164"/>
                    <a:pt x="934" y="2164"/>
                    <a:pt x="937" y="2164"/>
                  </a:cubicBezTo>
                  <a:cubicBezTo>
                    <a:pt x="1036" y="2164"/>
                    <a:pt x="1141" y="2032"/>
                    <a:pt x="1192" y="1803"/>
                  </a:cubicBezTo>
                  <a:cubicBezTo>
                    <a:pt x="1245" y="1567"/>
                    <a:pt x="1229" y="1231"/>
                    <a:pt x="1105" y="892"/>
                  </a:cubicBezTo>
                  <a:cubicBezTo>
                    <a:pt x="979" y="555"/>
                    <a:pt x="773" y="286"/>
                    <a:pt x="580" y="141"/>
                  </a:cubicBezTo>
                  <a:cubicBezTo>
                    <a:pt x="454" y="46"/>
                    <a:pt x="338" y="0"/>
                    <a:pt x="25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rot="-538728">
              <a:off x="6489195" y="1553703"/>
              <a:ext cx="34495" cy="38105"/>
            </a:xfrm>
            <a:custGeom>
              <a:avLst/>
              <a:gdLst/>
              <a:ahLst/>
              <a:cxnLst/>
              <a:rect l="l" t="t" r="r" b="b"/>
              <a:pathLst>
                <a:path w="1904" h="2103" extrusionOk="0">
                  <a:moveTo>
                    <a:pt x="212" y="1"/>
                  </a:moveTo>
                  <a:cubicBezTo>
                    <a:pt x="131" y="1"/>
                    <a:pt x="73" y="26"/>
                    <a:pt x="50" y="70"/>
                  </a:cubicBezTo>
                  <a:cubicBezTo>
                    <a:pt x="0" y="167"/>
                    <a:pt x="73" y="310"/>
                    <a:pt x="188" y="501"/>
                  </a:cubicBezTo>
                  <a:cubicBezTo>
                    <a:pt x="306" y="692"/>
                    <a:pt x="477" y="942"/>
                    <a:pt x="687" y="1218"/>
                  </a:cubicBezTo>
                  <a:cubicBezTo>
                    <a:pt x="1058" y="1710"/>
                    <a:pt x="1448" y="2103"/>
                    <a:pt x="1658" y="2103"/>
                  </a:cubicBezTo>
                  <a:cubicBezTo>
                    <a:pt x="1684" y="2103"/>
                    <a:pt x="1707" y="2097"/>
                    <a:pt x="1728" y="2084"/>
                  </a:cubicBezTo>
                  <a:cubicBezTo>
                    <a:pt x="1904" y="1977"/>
                    <a:pt x="1760" y="1371"/>
                    <a:pt x="1298" y="754"/>
                  </a:cubicBezTo>
                  <a:cubicBezTo>
                    <a:pt x="1064" y="448"/>
                    <a:pt x="789" y="209"/>
                    <a:pt x="540" y="91"/>
                  </a:cubicBezTo>
                  <a:cubicBezTo>
                    <a:pt x="413" y="29"/>
                    <a:pt x="299" y="1"/>
                    <a:pt x="21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rot="-538728">
              <a:off x="6479870" y="1498834"/>
              <a:ext cx="30418" cy="32216"/>
            </a:xfrm>
            <a:custGeom>
              <a:avLst/>
              <a:gdLst/>
              <a:ahLst/>
              <a:cxnLst/>
              <a:rect l="l" t="t" r="r" b="b"/>
              <a:pathLst>
                <a:path w="1679" h="1778" extrusionOk="0">
                  <a:moveTo>
                    <a:pt x="260" y="1"/>
                  </a:moveTo>
                  <a:cubicBezTo>
                    <a:pt x="226" y="1"/>
                    <a:pt x="196" y="9"/>
                    <a:pt x="171" y="26"/>
                  </a:cubicBezTo>
                  <a:cubicBezTo>
                    <a:pt x="0" y="141"/>
                    <a:pt x="123" y="660"/>
                    <a:pt x="527" y="1171"/>
                  </a:cubicBezTo>
                  <a:cubicBezTo>
                    <a:pt x="729" y="1423"/>
                    <a:pt x="970" y="1619"/>
                    <a:pt x="1186" y="1712"/>
                  </a:cubicBezTo>
                  <a:cubicBezTo>
                    <a:pt x="1287" y="1757"/>
                    <a:pt x="1378" y="1778"/>
                    <a:pt x="1452" y="1778"/>
                  </a:cubicBezTo>
                  <a:cubicBezTo>
                    <a:pt x="1536" y="1778"/>
                    <a:pt x="1598" y="1751"/>
                    <a:pt x="1626" y="1703"/>
                  </a:cubicBezTo>
                  <a:cubicBezTo>
                    <a:pt x="1679" y="1611"/>
                    <a:pt x="1631" y="1474"/>
                    <a:pt x="1541" y="1303"/>
                  </a:cubicBezTo>
                  <a:cubicBezTo>
                    <a:pt x="1450" y="1133"/>
                    <a:pt x="1307" y="919"/>
                    <a:pt x="1124" y="691"/>
                  </a:cubicBezTo>
                  <a:cubicBezTo>
                    <a:pt x="812" y="299"/>
                    <a:pt x="465" y="1"/>
                    <a:pt x="260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rot="-538728">
              <a:off x="6515466" y="1479468"/>
              <a:ext cx="28824" cy="35206"/>
            </a:xfrm>
            <a:custGeom>
              <a:avLst/>
              <a:gdLst/>
              <a:ahLst/>
              <a:cxnLst/>
              <a:rect l="l" t="t" r="r" b="b"/>
              <a:pathLst>
                <a:path w="1591" h="1943" extrusionOk="0">
                  <a:moveTo>
                    <a:pt x="206" y="1"/>
                  </a:moveTo>
                  <a:cubicBezTo>
                    <a:pt x="204" y="1"/>
                    <a:pt x="203" y="1"/>
                    <a:pt x="201" y="1"/>
                  </a:cubicBezTo>
                  <a:cubicBezTo>
                    <a:pt x="98" y="1"/>
                    <a:pt x="0" y="159"/>
                    <a:pt x="18" y="418"/>
                  </a:cubicBezTo>
                  <a:cubicBezTo>
                    <a:pt x="29" y="675"/>
                    <a:pt x="159" y="988"/>
                    <a:pt x="365" y="1265"/>
                  </a:cubicBezTo>
                  <a:cubicBezTo>
                    <a:pt x="705" y="1707"/>
                    <a:pt x="1096" y="1942"/>
                    <a:pt x="1311" y="1942"/>
                  </a:cubicBezTo>
                  <a:cubicBezTo>
                    <a:pt x="1362" y="1942"/>
                    <a:pt x="1403" y="1929"/>
                    <a:pt x="1432" y="1902"/>
                  </a:cubicBezTo>
                  <a:cubicBezTo>
                    <a:pt x="1590" y="1752"/>
                    <a:pt x="1333" y="1271"/>
                    <a:pt x="979" y="807"/>
                  </a:cubicBezTo>
                  <a:cubicBezTo>
                    <a:pt x="805" y="573"/>
                    <a:pt x="648" y="380"/>
                    <a:pt x="528" y="240"/>
                  </a:cubicBezTo>
                  <a:cubicBezTo>
                    <a:pt x="408" y="104"/>
                    <a:pt x="313" y="1"/>
                    <a:pt x="206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rot="-538728">
              <a:off x="6538268" y="1444851"/>
              <a:ext cx="29821" cy="37036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181" y="1"/>
                  </a:moveTo>
                  <a:cubicBezTo>
                    <a:pt x="161" y="1"/>
                    <a:pt x="141" y="4"/>
                    <a:pt x="123" y="9"/>
                  </a:cubicBezTo>
                  <a:cubicBezTo>
                    <a:pt x="20" y="42"/>
                    <a:pt x="0" y="237"/>
                    <a:pt x="66" y="462"/>
                  </a:cubicBezTo>
                  <a:cubicBezTo>
                    <a:pt x="129" y="693"/>
                    <a:pt x="267" y="971"/>
                    <a:pt x="459" y="1248"/>
                  </a:cubicBezTo>
                  <a:cubicBezTo>
                    <a:pt x="797" y="1727"/>
                    <a:pt x="1175" y="2044"/>
                    <a:pt x="1384" y="2044"/>
                  </a:cubicBezTo>
                  <a:cubicBezTo>
                    <a:pt x="1415" y="2044"/>
                    <a:pt x="1443" y="2036"/>
                    <a:pt x="1465" y="2022"/>
                  </a:cubicBezTo>
                  <a:cubicBezTo>
                    <a:pt x="1646" y="1906"/>
                    <a:pt x="1470" y="1352"/>
                    <a:pt x="1087" y="810"/>
                  </a:cubicBezTo>
                  <a:cubicBezTo>
                    <a:pt x="897" y="538"/>
                    <a:pt x="695" y="316"/>
                    <a:pt x="524" y="175"/>
                  </a:cubicBezTo>
                  <a:cubicBezTo>
                    <a:pt x="382" y="58"/>
                    <a:pt x="271" y="1"/>
                    <a:pt x="1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rot="-538728">
              <a:off x="6217279" y="1112949"/>
              <a:ext cx="37466" cy="24425"/>
            </a:xfrm>
            <a:custGeom>
              <a:avLst/>
              <a:gdLst/>
              <a:ahLst/>
              <a:cxnLst/>
              <a:rect l="l" t="t" r="r" b="b"/>
              <a:pathLst>
                <a:path w="2068" h="1348" extrusionOk="0">
                  <a:moveTo>
                    <a:pt x="1870" y="0"/>
                  </a:moveTo>
                  <a:cubicBezTo>
                    <a:pt x="1785" y="0"/>
                    <a:pt x="1679" y="43"/>
                    <a:pt x="1555" y="96"/>
                  </a:cubicBezTo>
                  <a:cubicBezTo>
                    <a:pt x="1389" y="173"/>
                    <a:pt x="1173" y="274"/>
                    <a:pt x="911" y="409"/>
                  </a:cubicBezTo>
                  <a:cubicBezTo>
                    <a:pt x="651" y="542"/>
                    <a:pt x="401" y="694"/>
                    <a:pt x="236" y="850"/>
                  </a:cubicBezTo>
                  <a:cubicBezTo>
                    <a:pt x="71" y="1006"/>
                    <a:pt x="0" y="1160"/>
                    <a:pt x="55" y="1249"/>
                  </a:cubicBezTo>
                  <a:cubicBezTo>
                    <a:pt x="97" y="1319"/>
                    <a:pt x="193" y="1348"/>
                    <a:pt x="329" y="1348"/>
                  </a:cubicBezTo>
                  <a:cubicBezTo>
                    <a:pt x="372" y="1348"/>
                    <a:pt x="420" y="1345"/>
                    <a:pt x="471" y="1339"/>
                  </a:cubicBezTo>
                  <a:cubicBezTo>
                    <a:pt x="680" y="1316"/>
                    <a:pt x="962" y="1244"/>
                    <a:pt x="1266" y="1089"/>
                  </a:cubicBezTo>
                  <a:cubicBezTo>
                    <a:pt x="1569" y="934"/>
                    <a:pt x="1828" y="701"/>
                    <a:pt x="1946" y="473"/>
                  </a:cubicBezTo>
                  <a:cubicBezTo>
                    <a:pt x="2067" y="246"/>
                    <a:pt x="2047" y="67"/>
                    <a:pt x="1957" y="20"/>
                  </a:cubicBezTo>
                  <a:cubicBezTo>
                    <a:pt x="1931" y="6"/>
                    <a:pt x="1902" y="0"/>
                    <a:pt x="18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rot="-538728">
              <a:off x="6192793" y="1102179"/>
              <a:ext cx="18769" cy="28665"/>
            </a:xfrm>
            <a:custGeom>
              <a:avLst/>
              <a:gdLst/>
              <a:ahLst/>
              <a:cxnLst/>
              <a:rect l="l" t="t" r="r" b="b"/>
              <a:pathLst>
                <a:path w="1036" h="1582" extrusionOk="0">
                  <a:moveTo>
                    <a:pt x="817" y="1"/>
                  </a:moveTo>
                  <a:cubicBezTo>
                    <a:pt x="725" y="1"/>
                    <a:pt x="631" y="55"/>
                    <a:pt x="532" y="140"/>
                  </a:cubicBezTo>
                  <a:cubicBezTo>
                    <a:pt x="418" y="239"/>
                    <a:pt x="293" y="390"/>
                    <a:pt x="181" y="602"/>
                  </a:cubicBezTo>
                  <a:cubicBezTo>
                    <a:pt x="71" y="810"/>
                    <a:pt x="1" y="1058"/>
                    <a:pt x="29" y="1277"/>
                  </a:cubicBezTo>
                  <a:cubicBezTo>
                    <a:pt x="41" y="1385"/>
                    <a:pt x="86" y="1481"/>
                    <a:pt x="139" y="1532"/>
                  </a:cubicBezTo>
                  <a:cubicBezTo>
                    <a:pt x="180" y="1567"/>
                    <a:pt x="217" y="1581"/>
                    <a:pt x="252" y="1581"/>
                  </a:cubicBezTo>
                  <a:cubicBezTo>
                    <a:pt x="270" y="1581"/>
                    <a:pt x="287" y="1578"/>
                    <a:pt x="303" y="1572"/>
                  </a:cubicBezTo>
                  <a:cubicBezTo>
                    <a:pt x="400" y="1522"/>
                    <a:pt x="470" y="1455"/>
                    <a:pt x="559" y="1379"/>
                  </a:cubicBezTo>
                  <a:cubicBezTo>
                    <a:pt x="646" y="1296"/>
                    <a:pt x="754" y="1156"/>
                    <a:pt x="861" y="953"/>
                  </a:cubicBezTo>
                  <a:cubicBezTo>
                    <a:pt x="966" y="752"/>
                    <a:pt x="1036" y="525"/>
                    <a:pt x="1035" y="342"/>
                  </a:cubicBezTo>
                  <a:cubicBezTo>
                    <a:pt x="1035" y="155"/>
                    <a:pt x="964" y="27"/>
                    <a:pt x="863" y="5"/>
                  </a:cubicBezTo>
                  <a:cubicBezTo>
                    <a:pt x="847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538728">
              <a:off x="6138957" y="1111077"/>
              <a:ext cx="30582" cy="23447"/>
            </a:xfrm>
            <a:custGeom>
              <a:avLst/>
              <a:gdLst/>
              <a:ahLst/>
              <a:cxnLst/>
              <a:rect l="l" t="t" r="r" b="b"/>
              <a:pathLst>
                <a:path w="1688" h="1294" extrusionOk="0">
                  <a:moveTo>
                    <a:pt x="302" y="1"/>
                  </a:moveTo>
                  <a:cubicBezTo>
                    <a:pt x="247" y="1"/>
                    <a:pt x="200" y="14"/>
                    <a:pt x="163" y="44"/>
                  </a:cubicBezTo>
                  <a:cubicBezTo>
                    <a:pt x="0" y="172"/>
                    <a:pt x="142" y="635"/>
                    <a:pt x="586" y="990"/>
                  </a:cubicBezTo>
                  <a:cubicBezTo>
                    <a:pt x="805" y="1165"/>
                    <a:pt x="1051" y="1267"/>
                    <a:pt x="1246" y="1289"/>
                  </a:cubicBezTo>
                  <a:cubicBezTo>
                    <a:pt x="1276" y="1292"/>
                    <a:pt x="1306" y="1294"/>
                    <a:pt x="1333" y="1294"/>
                  </a:cubicBezTo>
                  <a:cubicBezTo>
                    <a:pt x="1481" y="1294"/>
                    <a:pt x="1584" y="1244"/>
                    <a:pt x="1617" y="1163"/>
                  </a:cubicBezTo>
                  <a:cubicBezTo>
                    <a:pt x="1687" y="961"/>
                    <a:pt x="1416" y="677"/>
                    <a:pt x="1062" y="389"/>
                  </a:cubicBezTo>
                  <a:cubicBezTo>
                    <a:pt x="783" y="168"/>
                    <a:pt x="494" y="1"/>
                    <a:pt x="3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rot="-538728">
              <a:off x="6156445" y="1069269"/>
              <a:ext cx="14729" cy="27125"/>
            </a:xfrm>
            <a:custGeom>
              <a:avLst/>
              <a:gdLst/>
              <a:ahLst/>
              <a:cxnLst/>
              <a:rect l="l" t="t" r="r" b="b"/>
              <a:pathLst>
                <a:path w="813" h="1497" extrusionOk="0">
                  <a:moveTo>
                    <a:pt x="351" y="1"/>
                  </a:moveTo>
                  <a:cubicBezTo>
                    <a:pt x="339" y="1"/>
                    <a:pt x="327" y="2"/>
                    <a:pt x="315" y="4"/>
                  </a:cubicBezTo>
                  <a:cubicBezTo>
                    <a:pt x="211" y="26"/>
                    <a:pt x="133" y="121"/>
                    <a:pt x="81" y="258"/>
                  </a:cubicBezTo>
                  <a:cubicBezTo>
                    <a:pt x="30" y="395"/>
                    <a:pt x="1" y="577"/>
                    <a:pt x="30" y="804"/>
                  </a:cubicBezTo>
                  <a:cubicBezTo>
                    <a:pt x="58" y="1028"/>
                    <a:pt x="157" y="1253"/>
                    <a:pt x="294" y="1379"/>
                  </a:cubicBezTo>
                  <a:cubicBezTo>
                    <a:pt x="378" y="1460"/>
                    <a:pt x="466" y="1497"/>
                    <a:pt x="539" y="1497"/>
                  </a:cubicBezTo>
                  <a:cubicBezTo>
                    <a:pt x="583" y="1497"/>
                    <a:pt x="621" y="1484"/>
                    <a:pt x="651" y="1460"/>
                  </a:cubicBezTo>
                  <a:cubicBezTo>
                    <a:pt x="735" y="1393"/>
                    <a:pt x="765" y="1279"/>
                    <a:pt x="787" y="1157"/>
                  </a:cubicBezTo>
                  <a:cubicBezTo>
                    <a:pt x="807" y="1036"/>
                    <a:pt x="813" y="891"/>
                    <a:pt x="788" y="701"/>
                  </a:cubicBezTo>
                  <a:cubicBezTo>
                    <a:pt x="763" y="514"/>
                    <a:pt x="705" y="321"/>
                    <a:pt x="617" y="188"/>
                  </a:cubicBezTo>
                  <a:cubicBezTo>
                    <a:pt x="539" y="68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rot="-538728">
              <a:off x="6229914" y="1073271"/>
              <a:ext cx="21451" cy="26980"/>
            </a:xfrm>
            <a:custGeom>
              <a:avLst/>
              <a:gdLst/>
              <a:ahLst/>
              <a:cxnLst/>
              <a:rect l="l" t="t" r="r" b="b"/>
              <a:pathLst>
                <a:path w="1184" h="1489" extrusionOk="0">
                  <a:moveTo>
                    <a:pt x="958" y="0"/>
                  </a:moveTo>
                  <a:cubicBezTo>
                    <a:pt x="878" y="0"/>
                    <a:pt x="787" y="39"/>
                    <a:pt x="693" y="101"/>
                  </a:cubicBezTo>
                  <a:cubicBezTo>
                    <a:pt x="560" y="188"/>
                    <a:pt x="414" y="326"/>
                    <a:pt x="276" y="521"/>
                  </a:cubicBezTo>
                  <a:cubicBezTo>
                    <a:pt x="137" y="716"/>
                    <a:pt x="42" y="937"/>
                    <a:pt x="23" y="1119"/>
                  </a:cubicBezTo>
                  <a:cubicBezTo>
                    <a:pt x="1" y="1301"/>
                    <a:pt x="53" y="1433"/>
                    <a:pt x="149" y="1473"/>
                  </a:cubicBezTo>
                  <a:cubicBezTo>
                    <a:pt x="174" y="1483"/>
                    <a:pt x="200" y="1488"/>
                    <a:pt x="228" y="1488"/>
                  </a:cubicBezTo>
                  <a:cubicBezTo>
                    <a:pt x="309" y="1488"/>
                    <a:pt x="401" y="1446"/>
                    <a:pt x="497" y="1380"/>
                  </a:cubicBezTo>
                  <a:cubicBezTo>
                    <a:pt x="626" y="1290"/>
                    <a:pt x="767" y="1152"/>
                    <a:pt x="901" y="961"/>
                  </a:cubicBezTo>
                  <a:cubicBezTo>
                    <a:pt x="1036" y="772"/>
                    <a:pt x="1133" y="557"/>
                    <a:pt x="1157" y="378"/>
                  </a:cubicBezTo>
                  <a:cubicBezTo>
                    <a:pt x="1183" y="198"/>
                    <a:pt x="1139" y="63"/>
                    <a:pt x="1044" y="18"/>
                  </a:cubicBezTo>
                  <a:cubicBezTo>
                    <a:pt x="1017" y="6"/>
                    <a:pt x="988" y="0"/>
                    <a:pt x="95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rot="-538728">
              <a:off x="6276939" y="1074858"/>
              <a:ext cx="32900" cy="23737"/>
            </a:xfrm>
            <a:custGeom>
              <a:avLst/>
              <a:gdLst/>
              <a:ahLst/>
              <a:cxnLst/>
              <a:rect l="l" t="t" r="r" b="b"/>
              <a:pathLst>
                <a:path w="1816" h="1310" extrusionOk="0">
                  <a:moveTo>
                    <a:pt x="1603" y="0"/>
                  </a:moveTo>
                  <a:cubicBezTo>
                    <a:pt x="1405" y="0"/>
                    <a:pt x="1097" y="185"/>
                    <a:pt x="761" y="402"/>
                  </a:cubicBezTo>
                  <a:cubicBezTo>
                    <a:pt x="349" y="681"/>
                    <a:pt x="0" y="946"/>
                    <a:pt x="50" y="1154"/>
                  </a:cubicBezTo>
                  <a:cubicBezTo>
                    <a:pt x="76" y="1248"/>
                    <a:pt x="200" y="1309"/>
                    <a:pt x="388" y="1309"/>
                  </a:cubicBezTo>
                  <a:cubicBezTo>
                    <a:pt x="403" y="1309"/>
                    <a:pt x="418" y="1309"/>
                    <a:pt x="433" y="1308"/>
                  </a:cubicBezTo>
                  <a:cubicBezTo>
                    <a:pt x="646" y="1300"/>
                    <a:pt x="924" y="1214"/>
                    <a:pt x="1185" y="1040"/>
                  </a:cubicBezTo>
                  <a:cubicBezTo>
                    <a:pt x="1448" y="867"/>
                    <a:pt x="1635" y="642"/>
                    <a:pt x="1724" y="449"/>
                  </a:cubicBezTo>
                  <a:cubicBezTo>
                    <a:pt x="1815" y="257"/>
                    <a:pt x="1810" y="101"/>
                    <a:pt x="1728" y="36"/>
                  </a:cubicBezTo>
                  <a:cubicBezTo>
                    <a:pt x="1694" y="11"/>
                    <a:pt x="1652" y="0"/>
                    <a:pt x="160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rot="-538728">
              <a:off x="6193864" y="1060329"/>
              <a:ext cx="16595" cy="21145"/>
            </a:xfrm>
            <a:custGeom>
              <a:avLst/>
              <a:gdLst/>
              <a:ahLst/>
              <a:cxnLst/>
              <a:rect l="l" t="t" r="r" b="b"/>
              <a:pathLst>
                <a:path w="916" h="1167" extrusionOk="0">
                  <a:moveTo>
                    <a:pt x="601" y="1"/>
                  </a:moveTo>
                  <a:cubicBezTo>
                    <a:pt x="430" y="1"/>
                    <a:pt x="213" y="150"/>
                    <a:pt x="92" y="424"/>
                  </a:cubicBezTo>
                  <a:cubicBezTo>
                    <a:pt x="15" y="602"/>
                    <a:pt x="0" y="796"/>
                    <a:pt x="48" y="942"/>
                  </a:cubicBezTo>
                  <a:cubicBezTo>
                    <a:pt x="91" y="1087"/>
                    <a:pt x="188" y="1167"/>
                    <a:pt x="289" y="1167"/>
                  </a:cubicBezTo>
                  <a:cubicBezTo>
                    <a:pt x="292" y="1167"/>
                    <a:pt x="295" y="1166"/>
                    <a:pt x="299" y="1166"/>
                  </a:cubicBezTo>
                  <a:cubicBezTo>
                    <a:pt x="508" y="1139"/>
                    <a:pt x="677" y="988"/>
                    <a:pt x="795" y="730"/>
                  </a:cubicBezTo>
                  <a:cubicBezTo>
                    <a:pt x="906" y="471"/>
                    <a:pt x="915" y="177"/>
                    <a:pt x="745" y="47"/>
                  </a:cubicBezTo>
                  <a:cubicBezTo>
                    <a:pt x="705" y="16"/>
                    <a:pt x="655" y="1"/>
                    <a:pt x="60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rot="-538728">
              <a:off x="6098304" y="1104636"/>
              <a:ext cx="28715" cy="19478"/>
            </a:xfrm>
            <a:custGeom>
              <a:avLst/>
              <a:gdLst/>
              <a:ahLst/>
              <a:cxnLst/>
              <a:rect l="l" t="t" r="r" b="b"/>
              <a:pathLst>
                <a:path w="1585" h="1075" extrusionOk="0">
                  <a:moveTo>
                    <a:pt x="295" y="0"/>
                  </a:moveTo>
                  <a:cubicBezTo>
                    <a:pt x="199" y="0"/>
                    <a:pt x="120" y="23"/>
                    <a:pt x="70" y="80"/>
                  </a:cubicBezTo>
                  <a:cubicBezTo>
                    <a:pt x="1" y="158"/>
                    <a:pt x="13" y="299"/>
                    <a:pt x="114" y="455"/>
                  </a:cubicBezTo>
                  <a:cubicBezTo>
                    <a:pt x="212" y="609"/>
                    <a:pt x="393" y="766"/>
                    <a:pt x="604" y="880"/>
                  </a:cubicBezTo>
                  <a:cubicBezTo>
                    <a:pt x="853" y="1008"/>
                    <a:pt x="1082" y="1074"/>
                    <a:pt x="1255" y="1074"/>
                  </a:cubicBezTo>
                  <a:cubicBezTo>
                    <a:pt x="1376" y="1074"/>
                    <a:pt x="1469" y="1042"/>
                    <a:pt x="1524" y="975"/>
                  </a:cubicBezTo>
                  <a:cubicBezTo>
                    <a:pt x="1585" y="890"/>
                    <a:pt x="1560" y="752"/>
                    <a:pt x="1456" y="607"/>
                  </a:cubicBezTo>
                  <a:cubicBezTo>
                    <a:pt x="1353" y="462"/>
                    <a:pt x="1172" y="317"/>
                    <a:pt x="969" y="206"/>
                  </a:cubicBezTo>
                  <a:cubicBezTo>
                    <a:pt x="764" y="96"/>
                    <a:pt x="578" y="35"/>
                    <a:pt x="424" y="11"/>
                  </a:cubicBezTo>
                  <a:cubicBezTo>
                    <a:pt x="379" y="4"/>
                    <a:pt x="335" y="0"/>
                    <a:pt x="2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rot="-538728">
              <a:off x="6289173" y="1184802"/>
              <a:ext cx="69732" cy="87227"/>
            </a:xfrm>
            <a:custGeom>
              <a:avLst/>
              <a:gdLst/>
              <a:ahLst/>
              <a:cxnLst/>
              <a:rect l="l" t="t" r="r" b="b"/>
              <a:pathLst>
                <a:path w="3849" h="4814" extrusionOk="0">
                  <a:moveTo>
                    <a:pt x="3279" y="1"/>
                  </a:moveTo>
                  <a:cubicBezTo>
                    <a:pt x="3273" y="1"/>
                    <a:pt x="3267" y="2"/>
                    <a:pt x="3263" y="5"/>
                  </a:cubicBezTo>
                  <a:cubicBezTo>
                    <a:pt x="3216" y="35"/>
                    <a:pt x="3252" y="175"/>
                    <a:pt x="3274" y="425"/>
                  </a:cubicBezTo>
                  <a:cubicBezTo>
                    <a:pt x="3299" y="673"/>
                    <a:pt x="3317" y="1035"/>
                    <a:pt x="3279" y="1480"/>
                  </a:cubicBezTo>
                  <a:cubicBezTo>
                    <a:pt x="3241" y="1923"/>
                    <a:pt x="3156" y="2456"/>
                    <a:pt x="2959" y="2989"/>
                  </a:cubicBezTo>
                  <a:cubicBezTo>
                    <a:pt x="2860" y="3253"/>
                    <a:pt x="2729" y="3517"/>
                    <a:pt x="2557" y="3724"/>
                  </a:cubicBezTo>
                  <a:cubicBezTo>
                    <a:pt x="2379" y="3928"/>
                    <a:pt x="2181" y="4049"/>
                    <a:pt x="1954" y="4049"/>
                  </a:cubicBezTo>
                  <a:cubicBezTo>
                    <a:pt x="1896" y="4046"/>
                    <a:pt x="1837" y="4042"/>
                    <a:pt x="1768" y="4021"/>
                  </a:cubicBezTo>
                  <a:cubicBezTo>
                    <a:pt x="1705" y="4003"/>
                    <a:pt x="1631" y="4003"/>
                    <a:pt x="1576" y="3972"/>
                  </a:cubicBezTo>
                  <a:lnTo>
                    <a:pt x="1405" y="3895"/>
                  </a:lnTo>
                  <a:cubicBezTo>
                    <a:pt x="1358" y="3855"/>
                    <a:pt x="1309" y="3819"/>
                    <a:pt x="1258" y="3786"/>
                  </a:cubicBezTo>
                  <a:cubicBezTo>
                    <a:pt x="1076" y="3620"/>
                    <a:pt x="947" y="3379"/>
                    <a:pt x="853" y="3125"/>
                  </a:cubicBezTo>
                  <a:cubicBezTo>
                    <a:pt x="675" y="2605"/>
                    <a:pt x="623" y="2058"/>
                    <a:pt x="586" y="1602"/>
                  </a:cubicBezTo>
                  <a:cubicBezTo>
                    <a:pt x="550" y="1145"/>
                    <a:pt x="528" y="762"/>
                    <a:pt x="487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4" y="87"/>
                    <a:pt x="244" y="231"/>
                    <a:pt x="190" y="490"/>
                  </a:cubicBezTo>
                  <a:cubicBezTo>
                    <a:pt x="138" y="749"/>
                    <a:pt x="77" y="1127"/>
                    <a:pt x="45" y="1606"/>
                  </a:cubicBezTo>
                  <a:cubicBezTo>
                    <a:pt x="16" y="2086"/>
                    <a:pt x="0" y="2669"/>
                    <a:pt x="181" y="3340"/>
                  </a:cubicBezTo>
                  <a:cubicBezTo>
                    <a:pt x="280" y="3671"/>
                    <a:pt x="439" y="4035"/>
                    <a:pt x="749" y="4337"/>
                  </a:cubicBezTo>
                  <a:cubicBezTo>
                    <a:pt x="832" y="4404"/>
                    <a:pt x="918" y="4472"/>
                    <a:pt x="1006" y="4538"/>
                  </a:cubicBezTo>
                  <a:cubicBezTo>
                    <a:pt x="1102" y="4591"/>
                    <a:pt x="1202" y="4636"/>
                    <a:pt x="1304" y="4683"/>
                  </a:cubicBezTo>
                  <a:cubicBezTo>
                    <a:pt x="1403" y="4733"/>
                    <a:pt x="1511" y="4743"/>
                    <a:pt x="1617" y="4771"/>
                  </a:cubicBezTo>
                  <a:cubicBezTo>
                    <a:pt x="1719" y="4800"/>
                    <a:pt x="1835" y="4811"/>
                    <a:pt x="1958" y="4814"/>
                  </a:cubicBezTo>
                  <a:cubicBezTo>
                    <a:pt x="2200" y="4814"/>
                    <a:pt x="2449" y="4744"/>
                    <a:pt x="2649" y="4626"/>
                  </a:cubicBezTo>
                  <a:cubicBezTo>
                    <a:pt x="2853" y="4510"/>
                    <a:pt x="3010" y="4355"/>
                    <a:pt x="3139" y="4196"/>
                  </a:cubicBezTo>
                  <a:cubicBezTo>
                    <a:pt x="3389" y="3874"/>
                    <a:pt x="3527" y="3534"/>
                    <a:pt x="3628" y="3213"/>
                  </a:cubicBezTo>
                  <a:cubicBezTo>
                    <a:pt x="3822" y="2567"/>
                    <a:pt x="3848" y="1974"/>
                    <a:pt x="3819" y="1481"/>
                  </a:cubicBezTo>
                  <a:cubicBezTo>
                    <a:pt x="3790" y="988"/>
                    <a:pt x="3683" y="595"/>
                    <a:pt x="3560" y="340"/>
                  </a:cubicBezTo>
                  <a:cubicBezTo>
                    <a:pt x="3451" y="108"/>
                    <a:pt x="3332" y="1"/>
                    <a:pt x="3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rot="-538728">
              <a:off x="6085989" y="1216906"/>
              <a:ext cx="69750" cy="87227"/>
            </a:xfrm>
            <a:custGeom>
              <a:avLst/>
              <a:gdLst/>
              <a:ahLst/>
              <a:cxnLst/>
              <a:rect l="l" t="t" r="r" b="b"/>
              <a:pathLst>
                <a:path w="3850" h="4814" extrusionOk="0">
                  <a:moveTo>
                    <a:pt x="3278" y="1"/>
                  </a:moveTo>
                  <a:cubicBezTo>
                    <a:pt x="3272" y="1"/>
                    <a:pt x="3267" y="2"/>
                    <a:pt x="3263" y="5"/>
                  </a:cubicBezTo>
                  <a:cubicBezTo>
                    <a:pt x="3216" y="35"/>
                    <a:pt x="3251" y="175"/>
                    <a:pt x="3275" y="425"/>
                  </a:cubicBezTo>
                  <a:cubicBezTo>
                    <a:pt x="3299" y="673"/>
                    <a:pt x="3317" y="1035"/>
                    <a:pt x="3278" y="1480"/>
                  </a:cubicBezTo>
                  <a:cubicBezTo>
                    <a:pt x="3241" y="1923"/>
                    <a:pt x="3157" y="2456"/>
                    <a:pt x="2960" y="2989"/>
                  </a:cubicBezTo>
                  <a:cubicBezTo>
                    <a:pt x="2861" y="3253"/>
                    <a:pt x="2731" y="3517"/>
                    <a:pt x="2557" y="3724"/>
                  </a:cubicBezTo>
                  <a:cubicBezTo>
                    <a:pt x="2381" y="3928"/>
                    <a:pt x="2183" y="4049"/>
                    <a:pt x="1956" y="4049"/>
                  </a:cubicBezTo>
                  <a:cubicBezTo>
                    <a:pt x="1898" y="4046"/>
                    <a:pt x="1838" y="4042"/>
                    <a:pt x="1770" y="4021"/>
                  </a:cubicBezTo>
                  <a:cubicBezTo>
                    <a:pt x="1706" y="4003"/>
                    <a:pt x="1633" y="4003"/>
                    <a:pt x="1578" y="3972"/>
                  </a:cubicBezTo>
                  <a:lnTo>
                    <a:pt x="1407" y="3895"/>
                  </a:lnTo>
                  <a:cubicBezTo>
                    <a:pt x="1359" y="3855"/>
                    <a:pt x="1309" y="3819"/>
                    <a:pt x="1260" y="3786"/>
                  </a:cubicBezTo>
                  <a:cubicBezTo>
                    <a:pt x="1076" y="3620"/>
                    <a:pt x="947" y="3379"/>
                    <a:pt x="854" y="3125"/>
                  </a:cubicBezTo>
                  <a:cubicBezTo>
                    <a:pt x="675" y="2605"/>
                    <a:pt x="624" y="2058"/>
                    <a:pt x="586" y="1602"/>
                  </a:cubicBezTo>
                  <a:cubicBezTo>
                    <a:pt x="550" y="1145"/>
                    <a:pt x="526" y="762"/>
                    <a:pt x="488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3" y="87"/>
                    <a:pt x="244" y="231"/>
                    <a:pt x="189" y="490"/>
                  </a:cubicBezTo>
                  <a:cubicBezTo>
                    <a:pt x="138" y="749"/>
                    <a:pt x="77" y="1127"/>
                    <a:pt x="44" y="1606"/>
                  </a:cubicBezTo>
                  <a:cubicBezTo>
                    <a:pt x="16" y="2086"/>
                    <a:pt x="1" y="2669"/>
                    <a:pt x="180" y="3340"/>
                  </a:cubicBezTo>
                  <a:cubicBezTo>
                    <a:pt x="281" y="3671"/>
                    <a:pt x="438" y="4035"/>
                    <a:pt x="749" y="4337"/>
                  </a:cubicBezTo>
                  <a:cubicBezTo>
                    <a:pt x="832" y="4404"/>
                    <a:pt x="919" y="4472"/>
                    <a:pt x="1007" y="4538"/>
                  </a:cubicBezTo>
                  <a:cubicBezTo>
                    <a:pt x="1101" y="4591"/>
                    <a:pt x="1203" y="4636"/>
                    <a:pt x="1303" y="4683"/>
                  </a:cubicBezTo>
                  <a:cubicBezTo>
                    <a:pt x="1403" y="4733"/>
                    <a:pt x="1510" y="4743"/>
                    <a:pt x="1617" y="4771"/>
                  </a:cubicBezTo>
                  <a:cubicBezTo>
                    <a:pt x="1719" y="4800"/>
                    <a:pt x="1836" y="4811"/>
                    <a:pt x="1957" y="4814"/>
                  </a:cubicBezTo>
                  <a:cubicBezTo>
                    <a:pt x="2201" y="4814"/>
                    <a:pt x="2448" y="4744"/>
                    <a:pt x="2649" y="4626"/>
                  </a:cubicBezTo>
                  <a:cubicBezTo>
                    <a:pt x="2852" y="4510"/>
                    <a:pt x="3011" y="4355"/>
                    <a:pt x="3138" y="4196"/>
                  </a:cubicBezTo>
                  <a:cubicBezTo>
                    <a:pt x="3390" y="3874"/>
                    <a:pt x="3527" y="3534"/>
                    <a:pt x="3628" y="3213"/>
                  </a:cubicBezTo>
                  <a:cubicBezTo>
                    <a:pt x="3821" y="2567"/>
                    <a:pt x="3850" y="1974"/>
                    <a:pt x="3820" y="1481"/>
                  </a:cubicBezTo>
                  <a:cubicBezTo>
                    <a:pt x="3790" y="988"/>
                    <a:pt x="3682" y="595"/>
                    <a:pt x="3561" y="340"/>
                  </a:cubicBezTo>
                  <a:cubicBezTo>
                    <a:pt x="3450" y="108"/>
                    <a:pt x="3331" y="1"/>
                    <a:pt x="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rot="-538728">
              <a:off x="6188492" y="1270665"/>
              <a:ext cx="102868" cy="114316"/>
            </a:xfrm>
            <a:custGeom>
              <a:avLst/>
              <a:gdLst/>
              <a:ahLst/>
              <a:cxnLst/>
              <a:rect l="l" t="t" r="r" b="b"/>
              <a:pathLst>
                <a:path w="5678" h="6309" extrusionOk="0">
                  <a:moveTo>
                    <a:pt x="1" y="0"/>
                  </a:moveTo>
                  <a:lnTo>
                    <a:pt x="2760" y="6308"/>
                  </a:lnTo>
                  <a:lnTo>
                    <a:pt x="5678" y="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C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rot="-538728">
              <a:off x="6174125" y="910687"/>
              <a:ext cx="118250" cy="101614"/>
            </a:xfrm>
            <a:custGeom>
              <a:avLst/>
              <a:gdLst/>
              <a:ahLst/>
              <a:cxnLst/>
              <a:rect l="l" t="t" r="r" b="b"/>
              <a:pathLst>
                <a:path w="6527" h="5608" extrusionOk="0">
                  <a:moveTo>
                    <a:pt x="4805" y="0"/>
                  </a:moveTo>
                  <a:cubicBezTo>
                    <a:pt x="4756" y="0"/>
                    <a:pt x="4704" y="2"/>
                    <a:pt x="4649" y="6"/>
                  </a:cubicBezTo>
                  <a:cubicBezTo>
                    <a:pt x="2524" y="148"/>
                    <a:pt x="1155" y="2139"/>
                    <a:pt x="0" y="3623"/>
                  </a:cubicBezTo>
                  <a:lnTo>
                    <a:pt x="3108" y="5607"/>
                  </a:lnTo>
                  <a:cubicBezTo>
                    <a:pt x="4037" y="5098"/>
                    <a:pt x="5788" y="4742"/>
                    <a:pt x="6113" y="3543"/>
                  </a:cubicBezTo>
                  <a:cubicBezTo>
                    <a:pt x="6339" y="2708"/>
                    <a:pt x="5955" y="2417"/>
                    <a:pt x="5377" y="2417"/>
                  </a:cubicBezTo>
                  <a:cubicBezTo>
                    <a:pt x="4704" y="2417"/>
                    <a:pt x="3767" y="2811"/>
                    <a:pt x="3219" y="3203"/>
                  </a:cubicBezTo>
                  <a:lnTo>
                    <a:pt x="3219" y="3203"/>
                  </a:lnTo>
                  <a:cubicBezTo>
                    <a:pt x="4231" y="2276"/>
                    <a:pt x="6526" y="0"/>
                    <a:pt x="4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4"/>
          <p:cNvGrpSpPr/>
          <p:nvPr/>
        </p:nvGrpSpPr>
        <p:grpSpPr>
          <a:xfrm>
            <a:off x="3180240" y="1002034"/>
            <a:ext cx="644507" cy="952054"/>
            <a:chOff x="3180240" y="1002034"/>
            <a:chExt cx="644507" cy="952054"/>
          </a:xfrm>
        </p:grpSpPr>
        <p:sp>
          <p:nvSpPr>
            <p:cNvPr id="652" name="Google Shape;652;p34"/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53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8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807" name="Google Shape;807;p38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03;p34"/>
          <p:cNvSpPr txBox="1">
            <a:spLocks/>
          </p:cNvSpPr>
          <p:nvPr/>
        </p:nvSpPr>
        <p:spPr>
          <a:xfrm>
            <a:off x="1187417" y="559943"/>
            <a:ext cx="204015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pPr algn="ctr"/>
            <a:r>
              <a:rPr lang="en-US" sz="4800" u="sng" dirty="0" err="1" smtClean="0"/>
              <a:t>Bài</a:t>
            </a:r>
            <a:r>
              <a:rPr lang="en-US" sz="4800" u="sng" dirty="0" smtClean="0"/>
              <a:t> 4</a:t>
            </a:r>
            <a:r>
              <a:rPr lang="en-US" sz="4800" dirty="0" smtClean="0"/>
              <a:t>:</a:t>
            </a:r>
            <a:endParaRPr lang="en-US" sz="4800" dirty="0"/>
          </a:p>
        </p:txBody>
      </p:sp>
      <p:sp>
        <p:nvSpPr>
          <p:cNvPr id="65" name="Rounded Rectangle 64"/>
          <p:cNvSpPr/>
          <p:nvPr/>
        </p:nvSpPr>
        <p:spPr>
          <a:xfrm>
            <a:off x="3003588" y="396913"/>
            <a:ext cx="5831940" cy="1601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003588" y="520299"/>
            <a:ext cx="5840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125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185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920;p39"/>
          <p:cNvGrpSpPr/>
          <p:nvPr/>
        </p:nvGrpSpPr>
        <p:grpSpPr>
          <a:xfrm>
            <a:off x="255019" y="237704"/>
            <a:ext cx="1315863" cy="1580829"/>
            <a:chOff x="4931200" y="1588913"/>
            <a:chExt cx="584300" cy="701975"/>
          </a:xfrm>
        </p:grpSpPr>
        <p:sp>
          <p:nvSpPr>
            <p:cNvPr id="33" name="Google Shape;921;p39"/>
            <p:cNvSpPr/>
            <p:nvPr/>
          </p:nvSpPr>
          <p:spPr>
            <a:xfrm>
              <a:off x="5386375" y="1668238"/>
              <a:ext cx="129125" cy="81875"/>
            </a:xfrm>
            <a:custGeom>
              <a:avLst/>
              <a:gdLst/>
              <a:ahLst/>
              <a:cxnLst/>
              <a:rect l="l" t="t" r="r" b="b"/>
              <a:pathLst>
                <a:path w="5165" h="3275" extrusionOk="0">
                  <a:moveTo>
                    <a:pt x="1" y="0"/>
                  </a:moveTo>
                  <a:lnTo>
                    <a:pt x="1" y="3275"/>
                  </a:lnTo>
                  <a:lnTo>
                    <a:pt x="3527" y="3275"/>
                  </a:lnTo>
                  <a:cubicBezTo>
                    <a:pt x="4432" y="3275"/>
                    <a:pt x="5164" y="2542"/>
                    <a:pt x="5164" y="1637"/>
                  </a:cubicBezTo>
                  <a:cubicBezTo>
                    <a:pt x="5164" y="734"/>
                    <a:pt x="4432" y="0"/>
                    <a:pt x="3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2;p39"/>
            <p:cNvSpPr/>
            <p:nvPr/>
          </p:nvSpPr>
          <p:spPr>
            <a:xfrm>
              <a:off x="4931200" y="1626438"/>
              <a:ext cx="584300" cy="576725"/>
            </a:xfrm>
            <a:custGeom>
              <a:avLst/>
              <a:gdLst/>
              <a:ahLst/>
              <a:cxnLst/>
              <a:rect l="l" t="t" r="r" b="b"/>
              <a:pathLst>
                <a:path w="23372" h="23069" extrusionOk="0">
                  <a:moveTo>
                    <a:pt x="13082" y="0"/>
                  </a:moveTo>
                  <a:lnTo>
                    <a:pt x="9632" y="4944"/>
                  </a:lnTo>
                  <a:lnTo>
                    <a:pt x="837" y="17550"/>
                  </a:lnTo>
                  <a:cubicBezTo>
                    <a:pt x="89" y="18622"/>
                    <a:pt x="0" y="20022"/>
                    <a:pt x="605" y="21181"/>
                  </a:cubicBezTo>
                  <a:cubicBezTo>
                    <a:pt x="1209" y="22342"/>
                    <a:pt x="2409" y="23068"/>
                    <a:pt x="3716" y="23068"/>
                  </a:cubicBezTo>
                  <a:lnTo>
                    <a:pt x="19861" y="23068"/>
                  </a:lnTo>
                  <a:cubicBezTo>
                    <a:pt x="21800" y="23068"/>
                    <a:pt x="23371" y="21497"/>
                    <a:pt x="23371" y="19558"/>
                  </a:cubicBezTo>
                  <a:cubicBezTo>
                    <a:pt x="23371" y="17618"/>
                    <a:pt x="21800" y="16046"/>
                    <a:pt x="19861" y="16046"/>
                  </a:cubicBezTo>
                  <a:lnTo>
                    <a:pt x="10445" y="16046"/>
                  </a:lnTo>
                  <a:cubicBezTo>
                    <a:pt x="12835" y="12621"/>
                    <a:pt x="11486" y="14716"/>
                    <a:pt x="17734" y="4770"/>
                  </a:cubicBezTo>
                  <a:lnTo>
                    <a:pt x="17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3;p39"/>
            <p:cNvSpPr/>
            <p:nvPr/>
          </p:nvSpPr>
          <p:spPr>
            <a:xfrm>
              <a:off x="5242425" y="1682013"/>
              <a:ext cx="175550" cy="608875"/>
            </a:xfrm>
            <a:custGeom>
              <a:avLst/>
              <a:gdLst/>
              <a:ahLst/>
              <a:cxnLst/>
              <a:rect l="l" t="t" r="r" b="b"/>
              <a:pathLst>
                <a:path w="7022" h="24355" extrusionOk="0">
                  <a:moveTo>
                    <a:pt x="5285" y="1"/>
                  </a:moveTo>
                  <a:cubicBezTo>
                    <a:pt x="2247" y="773"/>
                    <a:pt x="1" y="3528"/>
                    <a:pt x="1" y="6804"/>
                  </a:cubicBezTo>
                  <a:lnTo>
                    <a:pt x="1" y="20844"/>
                  </a:lnTo>
                  <a:cubicBezTo>
                    <a:pt x="1" y="22783"/>
                    <a:pt x="1572" y="24354"/>
                    <a:pt x="3511" y="24354"/>
                  </a:cubicBezTo>
                  <a:cubicBezTo>
                    <a:pt x="5450" y="24354"/>
                    <a:pt x="7022" y="22783"/>
                    <a:pt x="7022" y="20844"/>
                  </a:cubicBezTo>
                  <a:lnTo>
                    <a:pt x="7022" y="2722"/>
                  </a:lnTo>
                  <a:lnTo>
                    <a:pt x="5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24;p39"/>
            <p:cNvSpPr/>
            <p:nvPr/>
          </p:nvSpPr>
          <p:spPr>
            <a:xfrm>
              <a:off x="5092525" y="1870813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59" y="1"/>
                  </a:moveTo>
                  <a:cubicBezTo>
                    <a:pt x="743" y="1"/>
                    <a:pt x="0" y="592"/>
                    <a:pt x="0" y="1322"/>
                  </a:cubicBezTo>
                  <a:cubicBezTo>
                    <a:pt x="0" y="2052"/>
                    <a:pt x="743" y="2643"/>
                    <a:pt x="1659" y="2643"/>
                  </a:cubicBezTo>
                  <a:cubicBezTo>
                    <a:pt x="2576" y="2643"/>
                    <a:pt x="3318" y="2052"/>
                    <a:pt x="3318" y="1322"/>
                  </a:cubicBezTo>
                  <a:cubicBezTo>
                    <a:pt x="3318" y="592"/>
                    <a:pt x="2576" y="1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25;p39"/>
            <p:cNvSpPr/>
            <p:nvPr/>
          </p:nvSpPr>
          <p:spPr>
            <a:xfrm>
              <a:off x="5317300" y="1870813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59" y="1"/>
                  </a:moveTo>
                  <a:cubicBezTo>
                    <a:pt x="743" y="1"/>
                    <a:pt x="1" y="592"/>
                    <a:pt x="1" y="1322"/>
                  </a:cubicBezTo>
                  <a:cubicBezTo>
                    <a:pt x="1" y="2052"/>
                    <a:pt x="743" y="2643"/>
                    <a:pt x="1659" y="2643"/>
                  </a:cubicBezTo>
                  <a:cubicBezTo>
                    <a:pt x="2576" y="2643"/>
                    <a:pt x="3318" y="2052"/>
                    <a:pt x="3318" y="1322"/>
                  </a:cubicBezTo>
                  <a:cubicBezTo>
                    <a:pt x="3318" y="592"/>
                    <a:pt x="2576" y="1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26;p39"/>
            <p:cNvSpPr/>
            <p:nvPr/>
          </p:nvSpPr>
          <p:spPr>
            <a:xfrm>
              <a:off x="5147600" y="1844538"/>
              <a:ext cx="21225" cy="38150"/>
            </a:xfrm>
            <a:custGeom>
              <a:avLst/>
              <a:gdLst/>
              <a:ahLst/>
              <a:cxnLst/>
              <a:rect l="l" t="t" r="r" b="b"/>
              <a:pathLst>
                <a:path w="849" h="1526" extrusionOk="0">
                  <a:moveTo>
                    <a:pt x="424" y="0"/>
                  </a:moveTo>
                  <a:cubicBezTo>
                    <a:pt x="192" y="0"/>
                    <a:pt x="1" y="190"/>
                    <a:pt x="1" y="424"/>
                  </a:cubicBezTo>
                  <a:lnTo>
                    <a:pt x="1" y="1102"/>
                  </a:lnTo>
                  <a:cubicBezTo>
                    <a:pt x="1" y="1336"/>
                    <a:pt x="192" y="1526"/>
                    <a:pt x="424" y="1526"/>
                  </a:cubicBezTo>
                  <a:cubicBezTo>
                    <a:pt x="658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90"/>
                    <a:pt x="658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27;p39"/>
            <p:cNvSpPr/>
            <p:nvPr/>
          </p:nvSpPr>
          <p:spPr>
            <a:xfrm>
              <a:off x="5323975" y="1844538"/>
              <a:ext cx="21250" cy="38150"/>
            </a:xfrm>
            <a:custGeom>
              <a:avLst/>
              <a:gdLst/>
              <a:ahLst/>
              <a:cxnLst/>
              <a:rect l="l" t="t" r="r" b="b"/>
              <a:pathLst>
                <a:path w="850" h="1526" extrusionOk="0">
                  <a:moveTo>
                    <a:pt x="426" y="0"/>
                  </a:moveTo>
                  <a:cubicBezTo>
                    <a:pt x="192" y="0"/>
                    <a:pt x="1" y="190"/>
                    <a:pt x="1" y="424"/>
                  </a:cubicBezTo>
                  <a:lnTo>
                    <a:pt x="1" y="1102"/>
                  </a:lnTo>
                  <a:cubicBezTo>
                    <a:pt x="1" y="1336"/>
                    <a:pt x="192" y="1526"/>
                    <a:pt x="426" y="1526"/>
                  </a:cubicBezTo>
                  <a:cubicBezTo>
                    <a:pt x="659" y="1526"/>
                    <a:pt x="850" y="1336"/>
                    <a:pt x="850" y="1102"/>
                  </a:cubicBezTo>
                  <a:lnTo>
                    <a:pt x="850" y="424"/>
                  </a:lnTo>
                  <a:cubicBezTo>
                    <a:pt x="850" y="190"/>
                    <a:pt x="660" y="0"/>
                    <a:pt x="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28;p39"/>
            <p:cNvSpPr/>
            <p:nvPr/>
          </p:nvSpPr>
          <p:spPr>
            <a:xfrm>
              <a:off x="5211300" y="1860938"/>
              <a:ext cx="70225" cy="31800"/>
            </a:xfrm>
            <a:custGeom>
              <a:avLst/>
              <a:gdLst/>
              <a:ahLst/>
              <a:cxnLst/>
              <a:rect l="l" t="t" r="r" b="b"/>
              <a:pathLst>
                <a:path w="2809" h="1272" extrusionOk="0">
                  <a:moveTo>
                    <a:pt x="474" y="1"/>
                  </a:moveTo>
                  <a:cubicBezTo>
                    <a:pt x="375" y="1"/>
                    <a:pt x="276" y="35"/>
                    <a:pt x="196" y="105"/>
                  </a:cubicBezTo>
                  <a:cubicBezTo>
                    <a:pt x="19" y="259"/>
                    <a:pt x="1" y="526"/>
                    <a:pt x="154" y="703"/>
                  </a:cubicBezTo>
                  <a:cubicBezTo>
                    <a:pt x="470" y="1064"/>
                    <a:pt x="924" y="1272"/>
                    <a:pt x="1404" y="1272"/>
                  </a:cubicBezTo>
                  <a:cubicBezTo>
                    <a:pt x="1884" y="1272"/>
                    <a:pt x="2337" y="1064"/>
                    <a:pt x="2653" y="703"/>
                  </a:cubicBezTo>
                  <a:cubicBezTo>
                    <a:pt x="2809" y="526"/>
                    <a:pt x="2788" y="259"/>
                    <a:pt x="2613" y="105"/>
                  </a:cubicBezTo>
                  <a:cubicBezTo>
                    <a:pt x="2533" y="35"/>
                    <a:pt x="2434" y="1"/>
                    <a:pt x="2335" y="1"/>
                  </a:cubicBezTo>
                  <a:cubicBezTo>
                    <a:pt x="2217" y="1"/>
                    <a:pt x="2099" y="50"/>
                    <a:pt x="2014" y="146"/>
                  </a:cubicBezTo>
                  <a:cubicBezTo>
                    <a:pt x="1861" y="324"/>
                    <a:pt x="1638" y="424"/>
                    <a:pt x="1404" y="424"/>
                  </a:cubicBezTo>
                  <a:cubicBezTo>
                    <a:pt x="1171" y="424"/>
                    <a:pt x="949" y="322"/>
                    <a:pt x="793" y="146"/>
                  </a:cubicBezTo>
                  <a:cubicBezTo>
                    <a:pt x="710" y="50"/>
                    <a:pt x="592" y="1"/>
                    <a:pt x="4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29;p39"/>
            <p:cNvSpPr/>
            <p:nvPr/>
          </p:nvSpPr>
          <p:spPr>
            <a:xfrm>
              <a:off x="5265100" y="1599513"/>
              <a:ext cx="152875" cy="150600"/>
            </a:xfrm>
            <a:custGeom>
              <a:avLst/>
              <a:gdLst/>
              <a:ahLst/>
              <a:cxnLst/>
              <a:rect l="l" t="t" r="r" b="b"/>
              <a:pathLst>
                <a:path w="6115" h="6024" extrusionOk="0">
                  <a:moveTo>
                    <a:pt x="833" y="0"/>
                  </a:moveTo>
                  <a:lnTo>
                    <a:pt x="833" y="1244"/>
                  </a:lnTo>
                  <a:cubicBezTo>
                    <a:pt x="955" y="1229"/>
                    <a:pt x="1079" y="1224"/>
                    <a:pt x="1199" y="1224"/>
                  </a:cubicBezTo>
                  <a:cubicBezTo>
                    <a:pt x="1204" y="1224"/>
                    <a:pt x="1209" y="1224"/>
                    <a:pt x="1213" y="1224"/>
                  </a:cubicBezTo>
                  <a:cubicBezTo>
                    <a:pt x="1523" y="1224"/>
                    <a:pt x="1832" y="1271"/>
                    <a:pt x="2126" y="1360"/>
                  </a:cubicBezTo>
                  <a:cubicBezTo>
                    <a:pt x="2518" y="1481"/>
                    <a:pt x="2805" y="1781"/>
                    <a:pt x="2884" y="2143"/>
                  </a:cubicBezTo>
                  <a:cubicBezTo>
                    <a:pt x="2927" y="2344"/>
                    <a:pt x="2970" y="2548"/>
                    <a:pt x="3014" y="2749"/>
                  </a:cubicBezTo>
                  <a:cubicBezTo>
                    <a:pt x="2471" y="2651"/>
                    <a:pt x="1898" y="2599"/>
                    <a:pt x="1295" y="2599"/>
                  </a:cubicBezTo>
                  <a:cubicBezTo>
                    <a:pt x="1263" y="2599"/>
                    <a:pt x="1231" y="2599"/>
                    <a:pt x="1199" y="2600"/>
                  </a:cubicBezTo>
                  <a:cubicBezTo>
                    <a:pt x="1178" y="2600"/>
                    <a:pt x="1156" y="2600"/>
                    <a:pt x="1134" y="2600"/>
                  </a:cubicBezTo>
                  <a:cubicBezTo>
                    <a:pt x="891" y="2600"/>
                    <a:pt x="654" y="2607"/>
                    <a:pt x="422" y="2623"/>
                  </a:cubicBezTo>
                  <a:lnTo>
                    <a:pt x="0" y="3190"/>
                  </a:lnTo>
                  <a:lnTo>
                    <a:pt x="270" y="4463"/>
                  </a:lnTo>
                  <a:cubicBezTo>
                    <a:pt x="537" y="4437"/>
                    <a:pt x="808" y="4423"/>
                    <a:pt x="1087" y="4423"/>
                  </a:cubicBezTo>
                  <a:cubicBezTo>
                    <a:pt x="1124" y="4423"/>
                    <a:pt x="1161" y="4423"/>
                    <a:pt x="1198" y="4424"/>
                  </a:cubicBezTo>
                  <a:cubicBezTo>
                    <a:pt x="1227" y="4424"/>
                    <a:pt x="1257" y="4423"/>
                    <a:pt x="1286" y="4423"/>
                  </a:cubicBezTo>
                  <a:cubicBezTo>
                    <a:pt x="3205" y="4423"/>
                    <a:pt x="4821" y="5028"/>
                    <a:pt x="6115" y="6024"/>
                  </a:cubicBezTo>
                  <a:cubicBezTo>
                    <a:pt x="6099" y="5659"/>
                    <a:pt x="5823" y="2554"/>
                    <a:pt x="5764" y="2233"/>
                  </a:cubicBezTo>
                  <a:cubicBezTo>
                    <a:pt x="5641" y="1267"/>
                    <a:pt x="4924" y="616"/>
                    <a:pt x="3867" y="250"/>
                  </a:cubicBezTo>
                  <a:cubicBezTo>
                    <a:pt x="3618" y="164"/>
                    <a:pt x="3371" y="8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30;p39"/>
            <p:cNvSpPr/>
            <p:nvPr/>
          </p:nvSpPr>
          <p:spPr>
            <a:xfrm>
              <a:off x="5171875" y="1588913"/>
              <a:ext cx="171225" cy="161200"/>
            </a:xfrm>
            <a:custGeom>
              <a:avLst/>
              <a:gdLst/>
              <a:ahLst/>
              <a:cxnLst/>
              <a:rect l="l" t="t" r="r" b="b"/>
              <a:pathLst>
                <a:path w="6849" h="6448" extrusionOk="0">
                  <a:moveTo>
                    <a:pt x="4912" y="0"/>
                  </a:moveTo>
                  <a:cubicBezTo>
                    <a:pt x="4587" y="0"/>
                    <a:pt x="4262" y="46"/>
                    <a:pt x="3950" y="137"/>
                  </a:cubicBezTo>
                  <a:cubicBezTo>
                    <a:pt x="3380" y="303"/>
                    <a:pt x="2816" y="483"/>
                    <a:pt x="2260" y="675"/>
                  </a:cubicBezTo>
                  <a:cubicBezTo>
                    <a:pt x="1201" y="1040"/>
                    <a:pt x="486" y="1694"/>
                    <a:pt x="360" y="2657"/>
                  </a:cubicBezTo>
                  <a:cubicBezTo>
                    <a:pt x="301" y="2981"/>
                    <a:pt x="16" y="6083"/>
                    <a:pt x="1" y="6448"/>
                  </a:cubicBezTo>
                  <a:cubicBezTo>
                    <a:pt x="1099" y="5600"/>
                    <a:pt x="2435" y="5037"/>
                    <a:pt x="3995" y="4889"/>
                  </a:cubicBezTo>
                  <a:cubicBezTo>
                    <a:pt x="4049" y="4431"/>
                    <a:pt x="4105" y="3368"/>
                    <a:pt x="4149" y="3048"/>
                  </a:cubicBezTo>
                  <a:lnTo>
                    <a:pt x="4149" y="3048"/>
                  </a:lnTo>
                  <a:cubicBezTo>
                    <a:pt x="3795" y="3070"/>
                    <a:pt x="3448" y="3113"/>
                    <a:pt x="3114" y="3173"/>
                  </a:cubicBezTo>
                  <a:cubicBezTo>
                    <a:pt x="3156" y="2972"/>
                    <a:pt x="3198" y="2768"/>
                    <a:pt x="3244" y="2567"/>
                  </a:cubicBezTo>
                  <a:cubicBezTo>
                    <a:pt x="3323" y="2205"/>
                    <a:pt x="3610" y="1905"/>
                    <a:pt x="4001" y="1787"/>
                  </a:cubicBezTo>
                  <a:cubicBezTo>
                    <a:pt x="4184" y="1731"/>
                    <a:pt x="4373" y="1691"/>
                    <a:pt x="4562" y="1672"/>
                  </a:cubicBezTo>
                  <a:cubicBezTo>
                    <a:pt x="4895" y="1138"/>
                    <a:pt x="5430" y="907"/>
                    <a:pt x="6105" y="675"/>
                  </a:cubicBezTo>
                  <a:cubicBezTo>
                    <a:pt x="6350" y="591"/>
                    <a:pt x="6599" y="509"/>
                    <a:pt x="6849" y="427"/>
                  </a:cubicBezTo>
                  <a:cubicBezTo>
                    <a:pt x="6536" y="326"/>
                    <a:pt x="6221" y="230"/>
                    <a:pt x="5904" y="137"/>
                  </a:cubicBezTo>
                  <a:cubicBezTo>
                    <a:pt x="5593" y="46"/>
                    <a:pt x="5267" y="0"/>
                    <a:pt x="4942" y="0"/>
                  </a:cubicBezTo>
                  <a:cubicBezTo>
                    <a:pt x="4937" y="0"/>
                    <a:pt x="4932" y="0"/>
                    <a:pt x="4927" y="0"/>
                  </a:cubicBezTo>
                  <a:cubicBezTo>
                    <a:pt x="4922" y="0"/>
                    <a:pt x="4917" y="0"/>
                    <a:pt x="4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437" y="2047649"/>
            <a:ext cx="4393181" cy="2815296"/>
            <a:chOff x="533187" y="1940982"/>
            <a:chExt cx="3346468" cy="2001217"/>
          </a:xfrm>
        </p:grpSpPr>
        <p:sp>
          <p:nvSpPr>
            <p:cNvPr id="69" name="Google Shape;755;p37"/>
            <p:cNvSpPr/>
            <p:nvPr/>
          </p:nvSpPr>
          <p:spPr>
            <a:xfrm>
              <a:off x="533187" y="1940982"/>
              <a:ext cx="1470455" cy="564674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Google Shape;782;p37"/>
            <p:cNvCxnSpPr>
              <a:endCxn id="69" idx="6"/>
            </p:cNvCxnSpPr>
            <p:nvPr/>
          </p:nvCxnSpPr>
          <p:spPr>
            <a:xfrm rot="16200000" flipV="1">
              <a:off x="1870440" y="2356522"/>
              <a:ext cx="464709" cy="198303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71" name="Google Shape;2543;p51"/>
            <p:cNvSpPr/>
            <p:nvPr/>
          </p:nvSpPr>
          <p:spPr>
            <a:xfrm flipH="1">
              <a:off x="593440" y="2698341"/>
              <a:ext cx="3286215" cy="1243858"/>
            </a:xfrm>
            <a:prstGeom prst="roundRect">
              <a:avLst>
                <a:gd name="adj" fmla="val 20118"/>
              </a:avLst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49;p37"/>
          <p:cNvSpPr txBox="1">
            <a:spLocks noGrp="1"/>
          </p:cNvSpPr>
          <p:nvPr>
            <p:ph type="title"/>
          </p:nvPr>
        </p:nvSpPr>
        <p:spPr>
          <a:xfrm>
            <a:off x="584802" y="2171105"/>
            <a:ext cx="139057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LNTH-Tight Writer" panose="00000500000000000000" pitchFamily="2" charset="0"/>
              </a:rPr>
              <a:t>Tóm tắt</a:t>
            </a:r>
            <a:endParaRPr sz="2400" b="1" dirty="0">
              <a:solidFill>
                <a:schemeClr val="accent1"/>
              </a:solidFill>
              <a:latin typeface="LNTH-Tight Writer" panose="000005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23581" y="3225178"/>
            <a:ext cx="2970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LT Society" panose="02030506080301020604" pitchFamily="18" charset="0"/>
              </a:rPr>
              <a:t>3 thùng</a:t>
            </a:r>
          </a:p>
          <a:p>
            <a:r>
              <a:rPr lang="en-US" sz="2400" b="1" dirty="0" smtClean="0">
                <a:latin typeface="HLT Society" panose="02030506080301020604" pitchFamily="18" charset="0"/>
              </a:rPr>
              <a:t>1 thùng  : 125</a:t>
            </a:r>
            <a:r>
              <a:rPr lang="en-US" sz="2400" b="1" i="1" dirty="0" smtClean="0">
                <a:latin typeface="HLT Society" panose="02030506080301020604" pitchFamily="18" charset="0"/>
              </a:rPr>
              <a:t>l </a:t>
            </a:r>
            <a:r>
              <a:rPr lang="en-US" sz="2400" b="1" dirty="0" smtClean="0">
                <a:latin typeface="HLT Society" panose="02030506080301020604" pitchFamily="18" charset="0"/>
              </a:rPr>
              <a:t>dầu</a:t>
            </a:r>
          </a:p>
          <a:p>
            <a:r>
              <a:rPr lang="en-US" sz="2400" b="1" dirty="0" smtClean="0">
                <a:latin typeface="HLT Society" panose="02030506080301020604" pitchFamily="18" charset="0"/>
              </a:rPr>
              <a:t>Lấy ra   : 185l dầu</a:t>
            </a:r>
          </a:p>
          <a:p>
            <a:r>
              <a:rPr lang="en-US" sz="2400" b="1" dirty="0" smtClean="0">
                <a:latin typeface="HLT Society" panose="02030506080301020604" pitchFamily="18" charset="0"/>
              </a:rPr>
              <a:t>Còn lại  : ... </a:t>
            </a:r>
            <a:r>
              <a:rPr lang="en-US" sz="2400" b="1" dirty="0">
                <a:latin typeface="HLT Society" panose="02030506080301020604" pitchFamily="18" charset="0"/>
              </a:rPr>
              <a:t>l</a:t>
            </a:r>
            <a:r>
              <a:rPr lang="en-US" sz="2400" b="1" dirty="0" smtClean="0">
                <a:latin typeface="HLT Society" panose="02030506080301020604" pitchFamily="18" charset="0"/>
              </a:rPr>
              <a:t> dầu ?</a:t>
            </a:r>
            <a:endParaRPr lang="en-US" sz="2400" b="1" dirty="0">
              <a:latin typeface="HLT Society" panose="02030506080301020604" pitchFamily="18" charset="0"/>
            </a:endParaRPr>
          </a:p>
        </p:txBody>
      </p:sp>
      <p:pic>
        <p:nvPicPr>
          <p:cNvPr id="74" name="Picture 52" descr="Image result for oil c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035424" y="2482061"/>
            <a:ext cx="685800" cy="862013"/>
          </a:xfrm>
          <a:prstGeom prst="rect">
            <a:avLst/>
          </a:prstGeom>
          <a:noFill/>
          <a:extLst/>
        </p:spPr>
      </p:pic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4963424" y="199851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125l</a:t>
            </a:r>
            <a:endParaRPr lang="en-US" alt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04139" y="2129163"/>
            <a:ext cx="1525172" cy="1331245"/>
            <a:chOff x="6795655" y="2122112"/>
            <a:chExt cx="1525172" cy="1331245"/>
          </a:xfrm>
        </p:grpSpPr>
        <p:sp>
          <p:nvSpPr>
            <p:cNvPr id="4" name="Rounded Rectangle 3"/>
            <p:cNvSpPr/>
            <p:nvPr/>
          </p:nvSpPr>
          <p:spPr>
            <a:xfrm>
              <a:off x="6795655" y="2122112"/>
              <a:ext cx="1525172" cy="13312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7223943" y="2156615"/>
              <a:ext cx="685800" cy="862013"/>
            </a:xfrm>
            <a:prstGeom prst="rect">
              <a:avLst/>
            </a:prstGeom>
            <a:noFill/>
            <a:extLst/>
          </p:spPr>
        </p:pic>
        <p:pic>
          <p:nvPicPr>
            <p:cNvPr id="83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6927875" y="2478194"/>
              <a:ext cx="685800" cy="862013"/>
            </a:xfrm>
            <a:prstGeom prst="rect">
              <a:avLst/>
            </a:prstGeom>
            <a:noFill/>
            <a:extLst/>
          </p:spPr>
        </p:pic>
        <p:pic>
          <p:nvPicPr>
            <p:cNvPr id="84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7520011" y="2482061"/>
              <a:ext cx="685800" cy="862013"/>
            </a:xfrm>
            <a:prstGeom prst="rect">
              <a:avLst/>
            </a:prstGeom>
            <a:noFill/>
            <a:extLst/>
          </p:spPr>
        </p:pic>
      </p:grp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055240" y="2070797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lít</a:t>
            </a:r>
            <a:endParaRPr lang="en-US" alt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40541" y="3932825"/>
            <a:ext cx="1712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ra 185l </a:t>
            </a:r>
            <a:endParaRPr lang="en-US" alt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147235" y="3576743"/>
            <a:ext cx="1525172" cy="1331245"/>
            <a:chOff x="6795655" y="2122112"/>
            <a:chExt cx="1525172" cy="1331245"/>
          </a:xfrm>
        </p:grpSpPr>
        <p:sp>
          <p:nvSpPr>
            <p:cNvPr id="93" name="Rounded Rectangle 92"/>
            <p:cNvSpPr/>
            <p:nvPr/>
          </p:nvSpPr>
          <p:spPr>
            <a:xfrm>
              <a:off x="6795655" y="2122112"/>
              <a:ext cx="1525172" cy="13312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7223943" y="2156615"/>
              <a:ext cx="685800" cy="862013"/>
            </a:xfrm>
            <a:prstGeom prst="rect">
              <a:avLst/>
            </a:prstGeom>
            <a:noFill/>
            <a:extLst/>
          </p:spPr>
        </p:pic>
        <p:pic>
          <p:nvPicPr>
            <p:cNvPr id="95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6927875" y="2478194"/>
              <a:ext cx="685800" cy="862013"/>
            </a:xfrm>
            <a:prstGeom prst="rect">
              <a:avLst/>
            </a:prstGeom>
            <a:noFill/>
            <a:extLst/>
          </p:spPr>
        </p:pic>
        <p:pic>
          <p:nvPicPr>
            <p:cNvPr id="96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7520011" y="2482061"/>
              <a:ext cx="685800" cy="862013"/>
            </a:xfrm>
            <a:prstGeom prst="rect">
              <a:avLst/>
            </a:prstGeom>
            <a:noFill/>
            <a:extLst/>
          </p:spPr>
        </p:pic>
      </p:grpSp>
      <p:sp>
        <p:nvSpPr>
          <p:cNvPr id="86" name="Curved Down Arrow 85"/>
          <p:cNvSpPr>
            <a:spLocks noChangeArrowheads="1"/>
          </p:cNvSpPr>
          <p:nvPr/>
        </p:nvSpPr>
        <p:spPr bwMode="auto">
          <a:xfrm>
            <a:off x="6585727" y="3577432"/>
            <a:ext cx="1211801" cy="432325"/>
          </a:xfrm>
          <a:prstGeom prst="curvedDownArrow">
            <a:avLst>
              <a:gd name="adj1" fmla="val 25000"/>
              <a:gd name="adj2" fmla="val 5001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4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72" grpId="0"/>
      <p:bldP spid="73" grpId="0"/>
      <p:bldP spid="75" grpId="0"/>
      <p:bldP spid="85" grpId="0"/>
      <p:bldP spid="87" grpId="0"/>
      <p:bldP spid="86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82377E-3622-4D56-8642-FF93F1809A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66EEB7-0A3E-432B-8DED-7BC029DAE4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9FEA8-5A39-4C40-9AD6-66FF28FE8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311</Words>
  <Application>Microsoft Office PowerPoint</Application>
  <PresentationFormat>On-screen Show (16:9)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HLT Society</vt:lpstr>
      <vt:lpstr>HP001 4 hàng</vt:lpstr>
      <vt:lpstr>Cambria Math</vt:lpstr>
      <vt:lpstr>LNTH-Yeah Papa</vt:lpstr>
      <vt:lpstr>Bebas Neue</vt:lpstr>
      <vt:lpstr>Karla</vt:lpstr>
      <vt:lpstr>Love Ya Like A Sister</vt:lpstr>
      <vt:lpstr>Times New Roman</vt:lpstr>
      <vt:lpstr>LNTH-Tight Writer</vt:lpstr>
      <vt:lpstr>Printable Number Sense Activities for Pre-K by Slidesgo</vt:lpstr>
      <vt:lpstr>Luyện tập</vt:lpstr>
      <vt:lpstr>Bài 1</vt:lpstr>
      <vt:lpstr>Bài 1:</vt:lpstr>
      <vt:lpstr>Bài 2</vt:lpstr>
      <vt:lpstr>a</vt:lpstr>
      <vt:lpstr>Bài 3</vt:lpstr>
      <vt:lpstr>Tóm tắt</vt:lpstr>
      <vt:lpstr>Bài 4</vt:lpstr>
      <vt:lpstr>Tóm tắt</vt:lpstr>
      <vt:lpstr>PowerPoint Presentation</vt:lpstr>
      <vt:lpstr>Bài 5</vt:lpstr>
      <vt:lpstr>Bài 5:</vt:lpstr>
      <vt:lpstr>Many 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Admin</dc:creator>
  <cp:lastModifiedBy>loltntvl@gmail.com</cp:lastModifiedBy>
  <cp:revision>19</cp:revision>
  <dcterms:modified xsi:type="dcterms:W3CDTF">2021-11-28T17:29:26Z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