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activeX/activeX1.xml" ContentType="application/vnd.ms-office.activeX+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6" r:id="rId3"/>
    <p:sldId id="272" r:id="rId4"/>
    <p:sldId id="303" r:id="rId5"/>
    <p:sldId id="304" r:id="rId6"/>
    <p:sldId id="299" r:id="rId7"/>
    <p:sldId id="273" r:id="rId8"/>
    <p:sldId id="298" r:id="rId9"/>
    <p:sldId id="277" r:id="rId10"/>
    <p:sldId id="276" r:id="rId11"/>
    <p:sldId id="300" r:id="rId12"/>
    <p:sldId id="281" r:id="rId13"/>
    <p:sldId id="286" r:id="rId14"/>
    <p:sldId id="285" r:id="rId15"/>
    <p:sldId id="284" r:id="rId16"/>
    <p:sldId id="283" r:id="rId17"/>
    <p:sldId id="291" r:id="rId18"/>
    <p:sldId id="282" r:id="rId19"/>
    <p:sldId id="290" r:id="rId20"/>
    <p:sldId id="289" r:id="rId21"/>
    <p:sldId id="288" r:id="rId22"/>
    <p:sldId id="296" r:id="rId23"/>
    <p:sldId id="271" r:id="rId24"/>
    <p:sldId id="267" r:id="rId25"/>
    <p:sldId id="268" r:id="rId26"/>
    <p:sldId id="269" r:id="rId27"/>
    <p:sldId id="301" r:id="rId28"/>
    <p:sldId id="256" r:id="rId29"/>
    <p:sldId id="280"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FF66FF"/>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3" autoAdjust="0"/>
  </p:normalViewPr>
  <p:slideViewPr>
    <p:cSldViewPr>
      <p:cViewPr varScale="1">
        <p:scale>
          <a:sx n="72" d="100"/>
          <a:sy n="72" d="100"/>
        </p:scale>
        <p:origin x="1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11/7/2021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74402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400947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6608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11/7/2021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3279403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29927-D183-4506-A8C0-D1E454A5FDA4}"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5257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29927-D183-4506-A8C0-D1E454A5FDA4}"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3332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29927-D183-4506-A8C0-D1E454A5FDA4}"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80719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3329927-D183-4506-A8C0-D1E454A5FDA4}" type="datetimeFigureOut">
              <a:rPr lang="en-US" smtClean="0"/>
              <a:pPr/>
              <a:t>11/7/2021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08133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29927-D183-4506-A8C0-D1E454A5FDA4}"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75089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95869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41481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29927-D183-4506-A8C0-D1E454A5FDA4}" type="datetimeFigureOut">
              <a:rPr lang="en-US" smtClean="0"/>
              <a:pPr/>
              <a:t>11/7/2021</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3ECA-90AF-412D-88E1-63650505D68B}" type="slidenum">
              <a:rPr lang="en-US" smtClean="0"/>
              <a:pPr/>
              <a:t>‹#›</a:t>
            </a:fld>
            <a:endParaRPr lang="en-US"/>
          </a:p>
        </p:txBody>
      </p:sp>
    </p:spTree>
    <p:extLst>
      <p:ext uri="{BB962C8B-B14F-4D97-AF65-F5344CB8AC3E}">
        <p14:creationId xmlns:p14="http://schemas.microsoft.com/office/powerpoint/2010/main" val="323136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3.gif"/><Relationship Id="rId2" Type="http://schemas.openxmlformats.org/officeDocument/2006/relationships/tags" Target="../tags/tag22.xml"/><Relationship Id="rId16" Type="http://schemas.openxmlformats.org/officeDocument/2006/relationships/image" Target="../media/image2.gi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1.jpe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15.gif"/><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2.gif"/><Relationship Id="rId2" Type="http://schemas.openxmlformats.org/officeDocument/2006/relationships/tags" Target="../tags/tag110.xml"/><Relationship Id="rId16" Type="http://schemas.openxmlformats.org/officeDocument/2006/relationships/image" Target="../media/image13.jpeg"/><Relationship Id="rId20" Type="http://schemas.openxmlformats.org/officeDocument/2006/relationships/image" Target="../media/image17.gif"/><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image" Target="../media/image11.gif"/><Relationship Id="rId10" Type="http://schemas.openxmlformats.org/officeDocument/2006/relationships/tags" Target="../tags/tag118.xml"/><Relationship Id="rId19" Type="http://schemas.openxmlformats.org/officeDocument/2006/relationships/image" Target="../media/image16.gif"/><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13.jpe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11.gif"/><Relationship Id="rId17" Type="http://schemas.openxmlformats.org/officeDocument/2006/relationships/image" Target="../media/image20.jpeg"/><Relationship Id="rId2" Type="http://schemas.openxmlformats.org/officeDocument/2006/relationships/tags" Target="../tags/tag123.xml"/><Relationship Id="rId16" Type="http://schemas.openxmlformats.org/officeDocument/2006/relationships/image" Target="../media/image19.jpe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slideLayout" Target="../slideLayouts/slideLayout2.xml"/><Relationship Id="rId5" Type="http://schemas.openxmlformats.org/officeDocument/2006/relationships/tags" Target="../tags/tag126.xml"/><Relationship Id="rId15" Type="http://schemas.openxmlformats.org/officeDocument/2006/relationships/image" Target="../media/image18.gif"/><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15.gif"/></Relationships>
</file>

<file path=ppt/slides/_rels/slide12.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slideLayout" Target="../slideLayouts/slideLayout2.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image" Target="../media/image23.jpeg"/><Relationship Id="rId2" Type="http://schemas.openxmlformats.org/officeDocument/2006/relationships/tags" Target="../tags/tag133.xml"/><Relationship Id="rId16" Type="http://schemas.openxmlformats.org/officeDocument/2006/relationships/image" Target="../media/image22.jpe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image" Target="../media/image21.jpeg"/><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image" Target="../media/image16.gif"/><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image" Target="../media/image11.gif"/><Relationship Id="rId2" Type="http://schemas.openxmlformats.org/officeDocument/2006/relationships/tags" Target="../tags/tag145.xml"/><Relationship Id="rId16" Type="http://schemas.openxmlformats.org/officeDocument/2006/relationships/image" Target="../media/image17.gif"/><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image" Target="../media/image15.gif"/><Relationship Id="rId10" Type="http://schemas.openxmlformats.org/officeDocument/2006/relationships/tags" Target="../tags/tag153.xml"/><Relationship Id="rId19" Type="http://schemas.openxmlformats.org/officeDocument/2006/relationships/image" Target="../media/image2.gif"/><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3" Type="http://schemas.openxmlformats.org/officeDocument/2006/relationships/tags" Target="../tags/tag159.xml"/><Relationship Id="rId21" Type="http://schemas.openxmlformats.org/officeDocument/2006/relationships/image" Target="../media/image25.jpeg"/><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image" Target="../media/image24.jpe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image" Target="../media/image11.gif"/><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27.gif"/><Relationship Id="rId10" Type="http://schemas.openxmlformats.org/officeDocument/2006/relationships/tags" Target="../tags/tag166.xml"/><Relationship Id="rId19" Type="http://schemas.openxmlformats.org/officeDocument/2006/relationships/slideLayout" Target="../slideLayouts/slideLayout2.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29.jpe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28.jpeg"/><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16.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31.jpe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30.jpeg"/><Relationship Id="rId5" Type="http://schemas.openxmlformats.org/officeDocument/2006/relationships/slideLayout" Target="../slideLayouts/slideLayout2.xml"/><Relationship Id="rId4" Type="http://schemas.openxmlformats.org/officeDocument/2006/relationships/tags" Target="../tags/tag18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85.xml"/><Relationship Id="rId7" Type="http://schemas.openxmlformats.org/officeDocument/2006/relationships/image" Target="../media/image32.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90.xml"/><Relationship Id="rId7" Type="http://schemas.openxmlformats.org/officeDocument/2006/relationships/image" Target="../media/image32.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19.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36.gi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5.gif"/><Relationship Id="rId5" Type="http://schemas.openxmlformats.org/officeDocument/2006/relationships/tags" Target="../tags/tag197.xml"/><Relationship Id="rId10" Type="http://schemas.openxmlformats.org/officeDocument/2006/relationships/image" Target="../media/image6.gif"/><Relationship Id="rId4" Type="http://schemas.openxmlformats.org/officeDocument/2006/relationships/tags" Target="../tags/tag196.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6.gif"/><Relationship Id="rId5" Type="http://schemas.openxmlformats.org/officeDocument/2006/relationships/tags" Target="../tags/tag205.xml"/><Relationship Id="rId10" Type="http://schemas.openxmlformats.org/officeDocument/2006/relationships/image" Target="../media/image32.jpeg"/><Relationship Id="rId4" Type="http://schemas.openxmlformats.org/officeDocument/2006/relationships/tags" Target="../tags/tag204.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39.gif"/><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image" Target="../media/image38.gif"/><Relationship Id="rId2" Type="http://schemas.openxmlformats.org/officeDocument/2006/relationships/tags" Target="../tags/tag210.xml"/><Relationship Id="rId16" Type="http://schemas.openxmlformats.org/officeDocument/2006/relationships/image" Target="../media/image15.gif"/><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image" Target="../media/image37.png"/><Relationship Id="rId10" Type="http://schemas.openxmlformats.org/officeDocument/2006/relationships/tags" Target="../tags/tag218.xml"/><Relationship Id="rId19" Type="http://schemas.openxmlformats.org/officeDocument/2006/relationships/image" Target="../media/image40.gif"/><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6" Type="http://schemas.openxmlformats.org/officeDocument/2006/relationships/tags" Target="../tags/tag247.xml"/><Relationship Id="rId117" Type="http://schemas.openxmlformats.org/officeDocument/2006/relationships/tags" Target="../tags/tag338.xml"/><Relationship Id="rId21" Type="http://schemas.openxmlformats.org/officeDocument/2006/relationships/tags" Target="../tags/tag242.xml"/><Relationship Id="rId42" Type="http://schemas.openxmlformats.org/officeDocument/2006/relationships/tags" Target="../tags/tag263.xml"/><Relationship Id="rId47" Type="http://schemas.openxmlformats.org/officeDocument/2006/relationships/tags" Target="../tags/tag268.xml"/><Relationship Id="rId63" Type="http://schemas.openxmlformats.org/officeDocument/2006/relationships/tags" Target="../tags/tag284.xml"/><Relationship Id="rId68" Type="http://schemas.openxmlformats.org/officeDocument/2006/relationships/tags" Target="../tags/tag289.xml"/><Relationship Id="rId84" Type="http://schemas.openxmlformats.org/officeDocument/2006/relationships/tags" Target="../tags/tag305.xml"/><Relationship Id="rId89" Type="http://schemas.openxmlformats.org/officeDocument/2006/relationships/tags" Target="../tags/tag310.xml"/><Relationship Id="rId112" Type="http://schemas.openxmlformats.org/officeDocument/2006/relationships/tags" Target="../tags/tag333.xml"/><Relationship Id="rId16" Type="http://schemas.openxmlformats.org/officeDocument/2006/relationships/tags" Target="../tags/tag237.xml"/><Relationship Id="rId107" Type="http://schemas.openxmlformats.org/officeDocument/2006/relationships/tags" Target="../tags/tag328.xml"/><Relationship Id="rId11" Type="http://schemas.openxmlformats.org/officeDocument/2006/relationships/tags" Target="../tags/tag232.xml"/><Relationship Id="rId32" Type="http://schemas.openxmlformats.org/officeDocument/2006/relationships/tags" Target="../tags/tag253.xml"/><Relationship Id="rId37" Type="http://schemas.openxmlformats.org/officeDocument/2006/relationships/tags" Target="../tags/tag258.xml"/><Relationship Id="rId53" Type="http://schemas.openxmlformats.org/officeDocument/2006/relationships/tags" Target="../tags/tag274.xml"/><Relationship Id="rId58" Type="http://schemas.openxmlformats.org/officeDocument/2006/relationships/tags" Target="../tags/tag279.xml"/><Relationship Id="rId74" Type="http://schemas.openxmlformats.org/officeDocument/2006/relationships/tags" Target="../tags/tag295.xml"/><Relationship Id="rId79" Type="http://schemas.openxmlformats.org/officeDocument/2006/relationships/tags" Target="../tags/tag300.xml"/><Relationship Id="rId102" Type="http://schemas.openxmlformats.org/officeDocument/2006/relationships/tags" Target="../tags/tag323.xml"/><Relationship Id="rId123" Type="http://schemas.openxmlformats.org/officeDocument/2006/relationships/image" Target="../media/image41.png"/><Relationship Id="rId5" Type="http://schemas.openxmlformats.org/officeDocument/2006/relationships/tags" Target="../tags/tag226.xml"/><Relationship Id="rId61" Type="http://schemas.openxmlformats.org/officeDocument/2006/relationships/tags" Target="../tags/tag282.xml"/><Relationship Id="rId82" Type="http://schemas.openxmlformats.org/officeDocument/2006/relationships/tags" Target="../tags/tag303.xml"/><Relationship Id="rId90" Type="http://schemas.openxmlformats.org/officeDocument/2006/relationships/tags" Target="../tags/tag311.xml"/><Relationship Id="rId95" Type="http://schemas.openxmlformats.org/officeDocument/2006/relationships/tags" Target="../tags/tag316.xml"/><Relationship Id="rId19" Type="http://schemas.openxmlformats.org/officeDocument/2006/relationships/tags" Target="../tags/tag24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tags" Target="../tags/tag264.xml"/><Relationship Id="rId48" Type="http://schemas.openxmlformats.org/officeDocument/2006/relationships/tags" Target="../tags/tag269.xml"/><Relationship Id="rId56" Type="http://schemas.openxmlformats.org/officeDocument/2006/relationships/tags" Target="../tags/tag277.xml"/><Relationship Id="rId64" Type="http://schemas.openxmlformats.org/officeDocument/2006/relationships/tags" Target="../tags/tag285.xml"/><Relationship Id="rId69" Type="http://schemas.openxmlformats.org/officeDocument/2006/relationships/tags" Target="../tags/tag290.xml"/><Relationship Id="rId77" Type="http://schemas.openxmlformats.org/officeDocument/2006/relationships/tags" Target="../tags/tag298.xml"/><Relationship Id="rId100" Type="http://schemas.openxmlformats.org/officeDocument/2006/relationships/tags" Target="../tags/tag321.xml"/><Relationship Id="rId105" Type="http://schemas.openxmlformats.org/officeDocument/2006/relationships/tags" Target="../tags/tag326.xml"/><Relationship Id="rId113" Type="http://schemas.openxmlformats.org/officeDocument/2006/relationships/tags" Target="../tags/tag334.xml"/><Relationship Id="rId118" Type="http://schemas.openxmlformats.org/officeDocument/2006/relationships/tags" Target="../tags/tag339.xml"/><Relationship Id="rId126" Type="http://schemas.openxmlformats.org/officeDocument/2006/relationships/image" Target="../media/image44.gif"/><Relationship Id="rId8" Type="http://schemas.openxmlformats.org/officeDocument/2006/relationships/tags" Target="../tags/tag229.xml"/><Relationship Id="rId51" Type="http://schemas.openxmlformats.org/officeDocument/2006/relationships/tags" Target="../tags/tag272.xml"/><Relationship Id="rId72" Type="http://schemas.openxmlformats.org/officeDocument/2006/relationships/tags" Target="../tags/tag293.xml"/><Relationship Id="rId80" Type="http://schemas.openxmlformats.org/officeDocument/2006/relationships/tags" Target="../tags/tag301.xml"/><Relationship Id="rId85" Type="http://schemas.openxmlformats.org/officeDocument/2006/relationships/tags" Target="../tags/tag306.xml"/><Relationship Id="rId93" Type="http://schemas.openxmlformats.org/officeDocument/2006/relationships/tags" Target="../tags/tag314.xml"/><Relationship Id="rId98" Type="http://schemas.openxmlformats.org/officeDocument/2006/relationships/tags" Target="../tags/tag319.xml"/><Relationship Id="rId121" Type="http://schemas.openxmlformats.org/officeDocument/2006/relationships/tags" Target="../tags/tag342.xml"/><Relationship Id="rId3" Type="http://schemas.openxmlformats.org/officeDocument/2006/relationships/tags" Target="../tags/tag22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 Id="rId46" Type="http://schemas.openxmlformats.org/officeDocument/2006/relationships/tags" Target="../tags/tag267.xml"/><Relationship Id="rId59" Type="http://schemas.openxmlformats.org/officeDocument/2006/relationships/tags" Target="../tags/tag280.xml"/><Relationship Id="rId67" Type="http://schemas.openxmlformats.org/officeDocument/2006/relationships/tags" Target="../tags/tag288.xml"/><Relationship Id="rId103" Type="http://schemas.openxmlformats.org/officeDocument/2006/relationships/tags" Target="../tags/tag324.xml"/><Relationship Id="rId108" Type="http://schemas.openxmlformats.org/officeDocument/2006/relationships/tags" Target="../tags/tag329.xml"/><Relationship Id="rId116" Type="http://schemas.openxmlformats.org/officeDocument/2006/relationships/tags" Target="../tags/tag337.xml"/><Relationship Id="rId124" Type="http://schemas.openxmlformats.org/officeDocument/2006/relationships/image" Target="../media/image42.png"/><Relationship Id="rId20" Type="http://schemas.openxmlformats.org/officeDocument/2006/relationships/tags" Target="../tags/tag241.xml"/><Relationship Id="rId41" Type="http://schemas.openxmlformats.org/officeDocument/2006/relationships/tags" Target="../tags/tag262.xml"/><Relationship Id="rId54" Type="http://schemas.openxmlformats.org/officeDocument/2006/relationships/tags" Target="../tags/tag275.xml"/><Relationship Id="rId62" Type="http://schemas.openxmlformats.org/officeDocument/2006/relationships/tags" Target="../tags/tag283.xml"/><Relationship Id="rId70" Type="http://schemas.openxmlformats.org/officeDocument/2006/relationships/tags" Target="../tags/tag291.xml"/><Relationship Id="rId75" Type="http://schemas.openxmlformats.org/officeDocument/2006/relationships/tags" Target="../tags/tag296.xml"/><Relationship Id="rId83" Type="http://schemas.openxmlformats.org/officeDocument/2006/relationships/tags" Target="../tags/tag304.xml"/><Relationship Id="rId88" Type="http://schemas.openxmlformats.org/officeDocument/2006/relationships/tags" Target="../tags/tag309.xml"/><Relationship Id="rId91" Type="http://schemas.openxmlformats.org/officeDocument/2006/relationships/tags" Target="../tags/tag312.xml"/><Relationship Id="rId96" Type="http://schemas.openxmlformats.org/officeDocument/2006/relationships/tags" Target="../tags/tag317.xml"/><Relationship Id="rId111" Type="http://schemas.openxmlformats.org/officeDocument/2006/relationships/tags" Target="../tags/tag332.xml"/><Relationship Id="rId1" Type="http://schemas.openxmlformats.org/officeDocument/2006/relationships/tags" Target="../tags/tag222.xml"/><Relationship Id="rId6" Type="http://schemas.openxmlformats.org/officeDocument/2006/relationships/tags" Target="../tags/tag227.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49" Type="http://schemas.openxmlformats.org/officeDocument/2006/relationships/tags" Target="../tags/tag270.xml"/><Relationship Id="rId57" Type="http://schemas.openxmlformats.org/officeDocument/2006/relationships/tags" Target="../tags/tag278.xml"/><Relationship Id="rId106" Type="http://schemas.openxmlformats.org/officeDocument/2006/relationships/tags" Target="../tags/tag327.xml"/><Relationship Id="rId114" Type="http://schemas.openxmlformats.org/officeDocument/2006/relationships/tags" Target="../tags/tag335.xml"/><Relationship Id="rId119" Type="http://schemas.openxmlformats.org/officeDocument/2006/relationships/tags" Target="../tags/tag340.xml"/><Relationship Id="rId10" Type="http://schemas.openxmlformats.org/officeDocument/2006/relationships/tags" Target="../tags/tag231.xml"/><Relationship Id="rId31" Type="http://schemas.openxmlformats.org/officeDocument/2006/relationships/tags" Target="../tags/tag252.xml"/><Relationship Id="rId44" Type="http://schemas.openxmlformats.org/officeDocument/2006/relationships/tags" Target="../tags/tag265.xml"/><Relationship Id="rId52" Type="http://schemas.openxmlformats.org/officeDocument/2006/relationships/tags" Target="../tags/tag273.xml"/><Relationship Id="rId60" Type="http://schemas.openxmlformats.org/officeDocument/2006/relationships/tags" Target="../tags/tag281.xml"/><Relationship Id="rId65" Type="http://schemas.openxmlformats.org/officeDocument/2006/relationships/tags" Target="../tags/tag286.xml"/><Relationship Id="rId73" Type="http://schemas.openxmlformats.org/officeDocument/2006/relationships/tags" Target="../tags/tag294.xml"/><Relationship Id="rId78" Type="http://schemas.openxmlformats.org/officeDocument/2006/relationships/tags" Target="../tags/tag299.xml"/><Relationship Id="rId81" Type="http://schemas.openxmlformats.org/officeDocument/2006/relationships/tags" Target="../tags/tag302.xml"/><Relationship Id="rId86" Type="http://schemas.openxmlformats.org/officeDocument/2006/relationships/tags" Target="../tags/tag307.xml"/><Relationship Id="rId94" Type="http://schemas.openxmlformats.org/officeDocument/2006/relationships/tags" Target="../tags/tag315.xml"/><Relationship Id="rId99" Type="http://schemas.openxmlformats.org/officeDocument/2006/relationships/tags" Target="../tags/tag320.xml"/><Relationship Id="rId101" Type="http://schemas.openxmlformats.org/officeDocument/2006/relationships/tags" Target="../tags/tag322.xml"/><Relationship Id="rId122" Type="http://schemas.openxmlformats.org/officeDocument/2006/relationships/slideLayout" Target="../slideLayouts/slideLayout2.xml"/><Relationship Id="rId4" Type="http://schemas.openxmlformats.org/officeDocument/2006/relationships/tags" Target="../tags/tag225.xml"/><Relationship Id="rId9" Type="http://schemas.openxmlformats.org/officeDocument/2006/relationships/tags" Target="../tags/tag230.xml"/><Relationship Id="rId13" Type="http://schemas.openxmlformats.org/officeDocument/2006/relationships/tags" Target="../tags/tag234.xml"/><Relationship Id="rId18" Type="http://schemas.openxmlformats.org/officeDocument/2006/relationships/tags" Target="../tags/tag239.xml"/><Relationship Id="rId39" Type="http://schemas.openxmlformats.org/officeDocument/2006/relationships/tags" Target="../tags/tag260.xml"/><Relationship Id="rId109" Type="http://schemas.openxmlformats.org/officeDocument/2006/relationships/tags" Target="../tags/tag330.xml"/><Relationship Id="rId34" Type="http://schemas.openxmlformats.org/officeDocument/2006/relationships/tags" Target="../tags/tag255.xml"/><Relationship Id="rId50" Type="http://schemas.openxmlformats.org/officeDocument/2006/relationships/tags" Target="../tags/tag271.xml"/><Relationship Id="rId55" Type="http://schemas.openxmlformats.org/officeDocument/2006/relationships/tags" Target="../tags/tag276.xml"/><Relationship Id="rId76" Type="http://schemas.openxmlformats.org/officeDocument/2006/relationships/tags" Target="../tags/tag297.xml"/><Relationship Id="rId97" Type="http://schemas.openxmlformats.org/officeDocument/2006/relationships/tags" Target="../tags/tag318.xml"/><Relationship Id="rId104" Type="http://schemas.openxmlformats.org/officeDocument/2006/relationships/tags" Target="../tags/tag325.xml"/><Relationship Id="rId120" Type="http://schemas.openxmlformats.org/officeDocument/2006/relationships/tags" Target="../tags/tag341.xml"/><Relationship Id="rId125" Type="http://schemas.openxmlformats.org/officeDocument/2006/relationships/image" Target="../media/image43.gif"/><Relationship Id="rId7" Type="http://schemas.openxmlformats.org/officeDocument/2006/relationships/tags" Target="../tags/tag228.xml"/><Relationship Id="rId71" Type="http://schemas.openxmlformats.org/officeDocument/2006/relationships/tags" Target="../tags/tag292.xml"/><Relationship Id="rId92" Type="http://schemas.openxmlformats.org/officeDocument/2006/relationships/tags" Target="../tags/tag313.xml"/><Relationship Id="rId2" Type="http://schemas.openxmlformats.org/officeDocument/2006/relationships/tags" Target="../tags/tag223.xml"/><Relationship Id="rId29" Type="http://schemas.openxmlformats.org/officeDocument/2006/relationships/tags" Target="../tags/tag250.xml"/><Relationship Id="rId24" Type="http://schemas.openxmlformats.org/officeDocument/2006/relationships/tags" Target="../tags/tag245.xml"/><Relationship Id="rId40" Type="http://schemas.openxmlformats.org/officeDocument/2006/relationships/tags" Target="../tags/tag261.xml"/><Relationship Id="rId45" Type="http://schemas.openxmlformats.org/officeDocument/2006/relationships/tags" Target="../tags/tag266.xml"/><Relationship Id="rId66" Type="http://schemas.openxmlformats.org/officeDocument/2006/relationships/tags" Target="../tags/tag287.xml"/><Relationship Id="rId87" Type="http://schemas.openxmlformats.org/officeDocument/2006/relationships/tags" Target="../tags/tag308.xml"/><Relationship Id="rId110" Type="http://schemas.openxmlformats.org/officeDocument/2006/relationships/tags" Target="../tags/tag331.xml"/><Relationship Id="rId115" Type="http://schemas.openxmlformats.org/officeDocument/2006/relationships/tags" Target="../tags/tag336.xml"/></Relationships>
</file>

<file path=ppt/slides/_rels/slide23.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9" Type="http://schemas.openxmlformats.org/officeDocument/2006/relationships/tags" Target="../tags/tag381.xml"/><Relationship Id="rId21" Type="http://schemas.openxmlformats.org/officeDocument/2006/relationships/tags" Target="../tags/tag363.xml"/><Relationship Id="rId34" Type="http://schemas.openxmlformats.org/officeDocument/2006/relationships/tags" Target="../tags/tag376.xml"/><Relationship Id="rId42" Type="http://schemas.openxmlformats.org/officeDocument/2006/relationships/tags" Target="../tags/tag384.xml"/><Relationship Id="rId47" Type="http://schemas.openxmlformats.org/officeDocument/2006/relationships/tags" Target="../tags/tag389.xml"/><Relationship Id="rId50" Type="http://schemas.openxmlformats.org/officeDocument/2006/relationships/tags" Target="../tags/tag392.xml"/><Relationship Id="rId55" Type="http://schemas.openxmlformats.org/officeDocument/2006/relationships/image" Target="../media/image48.gif"/><Relationship Id="rId63" Type="http://schemas.openxmlformats.org/officeDocument/2006/relationships/image" Target="../media/image55.gif"/><Relationship Id="rId7" Type="http://schemas.openxmlformats.org/officeDocument/2006/relationships/tags" Target="../tags/tag349.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41" Type="http://schemas.openxmlformats.org/officeDocument/2006/relationships/tags" Target="../tags/tag383.xml"/><Relationship Id="rId54" Type="http://schemas.openxmlformats.org/officeDocument/2006/relationships/image" Target="../media/image47.gif"/><Relationship Id="rId62" Type="http://schemas.openxmlformats.org/officeDocument/2006/relationships/image" Target="../media/image54.gif"/><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tags" Target="../tags/tag374.xml"/><Relationship Id="rId37" Type="http://schemas.openxmlformats.org/officeDocument/2006/relationships/tags" Target="../tags/tag379.xml"/><Relationship Id="rId40" Type="http://schemas.openxmlformats.org/officeDocument/2006/relationships/tags" Target="../tags/tag382.xml"/><Relationship Id="rId45" Type="http://schemas.openxmlformats.org/officeDocument/2006/relationships/tags" Target="../tags/tag387.xml"/><Relationship Id="rId53" Type="http://schemas.openxmlformats.org/officeDocument/2006/relationships/image" Target="../media/image46.gif"/><Relationship Id="rId58" Type="http://schemas.openxmlformats.org/officeDocument/2006/relationships/image" Target="../media/image43.gif"/><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tags" Target="../tags/tag378.xml"/><Relationship Id="rId49" Type="http://schemas.openxmlformats.org/officeDocument/2006/relationships/tags" Target="../tags/tag391.xml"/><Relationship Id="rId57" Type="http://schemas.openxmlformats.org/officeDocument/2006/relationships/image" Target="../media/image50.gif"/><Relationship Id="rId61" Type="http://schemas.openxmlformats.org/officeDocument/2006/relationships/image" Target="../media/image53.gif"/><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image" Target="../media/image45.jpeg"/><Relationship Id="rId60" Type="http://schemas.openxmlformats.org/officeDocument/2006/relationships/image" Target="../media/image52.wmf"/><Relationship Id="rId65" Type="http://schemas.openxmlformats.org/officeDocument/2006/relationships/image" Target="../media/image39.gif"/><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tags" Target="../tags/tag377.xml"/><Relationship Id="rId43" Type="http://schemas.openxmlformats.org/officeDocument/2006/relationships/tags" Target="../tags/tag385.xml"/><Relationship Id="rId48" Type="http://schemas.openxmlformats.org/officeDocument/2006/relationships/tags" Target="../tags/tag390.xml"/><Relationship Id="rId56" Type="http://schemas.openxmlformats.org/officeDocument/2006/relationships/image" Target="../media/image49.gif"/><Relationship Id="rId64" Type="http://schemas.openxmlformats.org/officeDocument/2006/relationships/image" Target="../media/image38.gif"/><Relationship Id="rId8" Type="http://schemas.openxmlformats.org/officeDocument/2006/relationships/tags" Target="../tags/tag350.xml"/><Relationship Id="rId51" Type="http://schemas.openxmlformats.org/officeDocument/2006/relationships/slideLayout" Target="../slideLayouts/slideLayout1.xml"/><Relationship Id="rId3" Type="http://schemas.openxmlformats.org/officeDocument/2006/relationships/tags" Target="../tags/tag345.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38" Type="http://schemas.openxmlformats.org/officeDocument/2006/relationships/tags" Target="../tags/tag380.xml"/><Relationship Id="rId46" Type="http://schemas.openxmlformats.org/officeDocument/2006/relationships/tags" Target="../tags/tag388.xml"/><Relationship Id="rId59" Type="http://schemas.openxmlformats.org/officeDocument/2006/relationships/image" Target="../media/image51.gif"/></Relationships>
</file>

<file path=ppt/slides/_rels/slide24.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tags" Target="../tags/tag405.xml"/><Relationship Id="rId18" Type="http://schemas.openxmlformats.org/officeDocument/2006/relationships/tags" Target="../tags/tag410.xml"/><Relationship Id="rId26" Type="http://schemas.openxmlformats.org/officeDocument/2006/relationships/tags" Target="../tags/tag418.xml"/><Relationship Id="rId3" Type="http://schemas.openxmlformats.org/officeDocument/2006/relationships/tags" Target="../tags/tag395.xml"/><Relationship Id="rId21" Type="http://schemas.openxmlformats.org/officeDocument/2006/relationships/tags" Target="../tags/tag413.xml"/><Relationship Id="rId7" Type="http://schemas.openxmlformats.org/officeDocument/2006/relationships/tags" Target="../tags/tag399.xml"/><Relationship Id="rId12" Type="http://schemas.openxmlformats.org/officeDocument/2006/relationships/tags" Target="../tags/tag404.xml"/><Relationship Id="rId17" Type="http://schemas.openxmlformats.org/officeDocument/2006/relationships/tags" Target="../tags/tag409.xml"/><Relationship Id="rId25" Type="http://schemas.openxmlformats.org/officeDocument/2006/relationships/tags" Target="../tags/tag417.xml"/><Relationship Id="rId2" Type="http://schemas.openxmlformats.org/officeDocument/2006/relationships/tags" Target="../tags/tag394.xml"/><Relationship Id="rId16" Type="http://schemas.openxmlformats.org/officeDocument/2006/relationships/tags" Target="../tags/tag408.xml"/><Relationship Id="rId20" Type="http://schemas.openxmlformats.org/officeDocument/2006/relationships/tags" Target="../tags/tag412.xml"/><Relationship Id="rId29" Type="http://schemas.openxmlformats.org/officeDocument/2006/relationships/image" Target="../media/image8.emf"/><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tags" Target="../tags/tag403.xml"/><Relationship Id="rId24" Type="http://schemas.openxmlformats.org/officeDocument/2006/relationships/tags" Target="../tags/tag416.xml"/><Relationship Id="rId5" Type="http://schemas.openxmlformats.org/officeDocument/2006/relationships/tags" Target="../tags/tag397.xml"/><Relationship Id="rId15" Type="http://schemas.openxmlformats.org/officeDocument/2006/relationships/tags" Target="../tags/tag407.xml"/><Relationship Id="rId23" Type="http://schemas.openxmlformats.org/officeDocument/2006/relationships/tags" Target="../tags/tag415.xml"/><Relationship Id="rId28" Type="http://schemas.openxmlformats.org/officeDocument/2006/relationships/slideLayout" Target="../slideLayouts/slideLayout6.xml"/><Relationship Id="rId10" Type="http://schemas.openxmlformats.org/officeDocument/2006/relationships/tags" Target="../tags/tag402.xml"/><Relationship Id="rId19" Type="http://schemas.openxmlformats.org/officeDocument/2006/relationships/tags" Target="../tags/tag411.xml"/><Relationship Id="rId4" Type="http://schemas.openxmlformats.org/officeDocument/2006/relationships/tags" Target="../tags/tag396.xml"/><Relationship Id="rId9" Type="http://schemas.openxmlformats.org/officeDocument/2006/relationships/tags" Target="../tags/tag401.xml"/><Relationship Id="rId14" Type="http://schemas.openxmlformats.org/officeDocument/2006/relationships/tags" Target="../tags/tag406.xml"/><Relationship Id="rId22" Type="http://schemas.openxmlformats.org/officeDocument/2006/relationships/tags" Target="../tags/tag414.xml"/><Relationship Id="rId27" Type="http://schemas.openxmlformats.org/officeDocument/2006/relationships/tags" Target="../tags/tag419.xml"/><Relationship Id="rId30" Type="http://schemas.openxmlformats.org/officeDocument/2006/relationships/image" Target="../media/image7.emf"/></Relationships>
</file>

<file path=ppt/slides/_rels/slide25.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tags" Target="../tags/tag445.xml"/><Relationship Id="rId3" Type="http://schemas.openxmlformats.org/officeDocument/2006/relationships/tags" Target="../tags/tag422.xml"/><Relationship Id="rId21" Type="http://schemas.openxmlformats.org/officeDocument/2006/relationships/tags" Target="../tags/tag440.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tags" Target="../tags/tag444.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29" Type="http://schemas.openxmlformats.org/officeDocument/2006/relationships/image" Target="../media/image7.emf"/><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slideLayout" Target="../slideLayouts/slideLayout6.xml"/><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tags" Target="../tags/tag446.xml"/><Relationship Id="rId30" Type="http://schemas.openxmlformats.org/officeDocument/2006/relationships/image" Target="../media/image8.emf"/></Relationships>
</file>

<file path=ppt/slides/_rels/slide26.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18" Type="http://schemas.openxmlformats.org/officeDocument/2006/relationships/tags" Target="../tags/tag464.xml"/><Relationship Id="rId3" Type="http://schemas.openxmlformats.org/officeDocument/2006/relationships/tags" Target="../tags/tag449.xml"/><Relationship Id="rId21" Type="http://schemas.openxmlformats.org/officeDocument/2006/relationships/tags" Target="../tags/tag467.xml"/><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tags" Target="../tags/tag463.xml"/><Relationship Id="rId2" Type="http://schemas.openxmlformats.org/officeDocument/2006/relationships/tags" Target="../tags/tag448.xml"/><Relationship Id="rId16" Type="http://schemas.openxmlformats.org/officeDocument/2006/relationships/tags" Target="../tags/tag462.xml"/><Relationship Id="rId20" Type="http://schemas.openxmlformats.org/officeDocument/2006/relationships/tags" Target="../tags/tag466.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tags" Target="../tags/tag461.xml"/><Relationship Id="rId23" Type="http://schemas.openxmlformats.org/officeDocument/2006/relationships/image" Target="../media/image56.emf"/><Relationship Id="rId10" Type="http://schemas.openxmlformats.org/officeDocument/2006/relationships/tags" Target="../tags/tag456.xml"/><Relationship Id="rId19" Type="http://schemas.openxmlformats.org/officeDocument/2006/relationships/tags" Target="../tags/tag465.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 Id="rId2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slideLayout" Target="../slideLayouts/slideLayout6.xml"/><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control" Target="../activeX/activeX1.xml"/><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image" Target="../media/image69.wmf"/><Relationship Id="rId2" Type="http://schemas.openxmlformats.org/officeDocument/2006/relationships/tags" Target="../tags/tag470.xml"/><Relationship Id="rId1" Type="http://schemas.openxmlformats.org/officeDocument/2006/relationships/vmlDrawing" Target="../drawings/vmlDrawing1.vml"/><Relationship Id="rId6" Type="http://schemas.openxmlformats.org/officeDocument/2006/relationships/tags" Target="../tags/tag474.xml"/><Relationship Id="rId11" Type="http://schemas.openxmlformats.org/officeDocument/2006/relationships/image" Target="../media/image11.gif"/><Relationship Id="rId5" Type="http://schemas.openxmlformats.org/officeDocument/2006/relationships/tags" Target="../tags/tag473.xml"/><Relationship Id="rId10" Type="http://schemas.openxmlformats.org/officeDocument/2006/relationships/slideLayout" Target="../slideLayouts/slideLayout1.xml"/><Relationship Id="rId4" Type="http://schemas.openxmlformats.org/officeDocument/2006/relationships/tags" Target="../tags/tag472.xml"/><Relationship Id="rId9" Type="http://schemas.openxmlformats.org/officeDocument/2006/relationships/tags" Target="../tags/tag476.xml"/></Relationships>
</file>

<file path=ppt/slides/_rels/slide29.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tags" Target="../tags/tag489.xml"/><Relationship Id="rId18" Type="http://schemas.openxmlformats.org/officeDocument/2006/relationships/image" Target="../media/image43.gif"/><Relationship Id="rId26" Type="http://schemas.openxmlformats.org/officeDocument/2006/relationships/image" Target="../media/image73.gif"/><Relationship Id="rId3" Type="http://schemas.openxmlformats.org/officeDocument/2006/relationships/tags" Target="../tags/tag479.xml"/><Relationship Id="rId21" Type="http://schemas.openxmlformats.org/officeDocument/2006/relationships/image" Target="../media/image49.gif"/><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slideLayout" Target="../slideLayouts/slideLayout2.xml"/><Relationship Id="rId25" Type="http://schemas.openxmlformats.org/officeDocument/2006/relationships/image" Target="../media/image72.gif"/><Relationship Id="rId2" Type="http://schemas.openxmlformats.org/officeDocument/2006/relationships/tags" Target="../tags/tag478.xml"/><Relationship Id="rId16" Type="http://schemas.openxmlformats.org/officeDocument/2006/relationships/tags" Target="../tags/tag492.xml"/><Relationship Id="rId20" Type="http://schemas.openxmlformats.org/officeDocument/2006/relationships/image" Target="../media/image48.gif"/><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24" Type="http://schemas.openxmlformats.org/officeDocument/2006/relationships/image" Target="../media/image71.gif"/><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image" Target="../media/image15.gif"/><Relationship Id="rId28" Type="http://schemas.openxmlformats.org/officeDocument/2006/relationships/image" Target="../media/image75.gif"/><Relationship Id="rId10" Type="http://schemas.openxmlformats.org/officeDocument/2006/relationships/tags" Target="../tags/tag486.xml"/><Relationship Id="rId19" Type="http://schemas.openxmlformats.org/officeDocument/2006/relationships/image" Target="../media/image70.png"/><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image" Target="../media/image46.gif"/><Relationship Id="rId27" Type="http://schemas.openxmlformats.org/officeDocument/2006/relationships/image" Target="../media/image74.gif"/></Relationships>
</file>

<file path=ppt/slides/_rels/slide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gif"/><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8.emf"/><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7.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6.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s/_rels/slide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21" Type="http://schemas.openxmlformats.org/officeDocument/2006/relationships/image" Target="../media/image10.emf"/><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image" Target="../media/image9.emf"/><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slideLayout" Target="../slideLayouts/slideLayout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68.xml"/><Relationship Id="rId7" Type="http://schemas.openxmlformats.org/officeDocument/2006/relationships/image" Target="../media/image11.gi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6.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3.xml"/><Relationship Id="rId7" Type="http://schemas.openxmlformats.org/officeDocument/2006/relationships/image" Target="../media/image11.gif"/><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13.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2.jpeg"/><Relationship Id="rId5" Type="http://schemas.openxmlformats.org/officeDocument/2006/relationships/tags" Target="../tags/tag80.xml"/><Relationship Id="rId10" Type="http://schemas.openxmlformats.org/officeDocument/2006/relationships/image" Target="../media/image11.gif"/><Relationship Id="rId4" Type="http://schemas.openxmlformats.org/officeDocument/2006/relationships/tags" Target="../tags/tag79.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slideLayout" Target="../slideLayouts/slideLayout2.xml"/><Relationship Id="rId3" Type="http://schemas.openxmlformats.org/officeDocument/2006/relationships/tags" Target="../tags/tag86.xml"/><Relationship Id="rId21" Type="http://schemas.openxmlformats.org/officeDocument/2006/relationships/tags" Target="../tags/tag104.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tags" Target="../tags/tag107.xml"/><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tags" Target="../tags/tag106.xml"/><Relationship Id="rId10" Type="http://schemas.openxmlformats.org/officeDocument/2006/relationships/tags" Target="../tags/tag93.xml"/><Relationship Id="rId19" Type="http://schemas.openxmlformats.org/officeDocument/2006/relationships/tags" Target="../tags/tag102.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648" y="0"/>
            <a:ext cx="9157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2"/>
            </p:custDataLst>
          </p:nvPr>
        </p:nvSpPr>
        <p:spPr>
          <a:xfrm>
            <a:off x="2561675" y="1524000"/>
            <a:ext cx="402065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TIẾNG RU</a:t>
            </a:r>
            <a:endParaRPr lang="en-US" sz="6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 name="Picture 5" descr="bird-08"/>
          <p:cNvPicPr>
            <a:picLocks noChangeAspect="1" noChangeArrowheads="1" noCrop="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rot="2543203">
            <a:off x="-36337" y="669425"/>
            <a:ext cx="1370571" cy="132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bird-08"/>
          <p:cNvPicPr>
            <a:picLocks noChangeAspect="1" noChangeArrowheads="1" noCrop="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rot="1971316">
            <a:off x="1535770" y="1621573"/>
            <a:ext cx="1295400" cy="126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D:\kimcuong\tranh\anh dong\732886tkokzg8sw8.gif"/>
          <p:cNvPicPr>
            <a:picLocks noChangeAspect="1" noChangeArrowheads="1" noCrop="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3745707" y="506968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D:\kimcuong\tranh\anh dong\732886tkokzg8sw8.gif"/>
          <p:cNvPicPr>
            <a:picLocks noChangeAspect="1" noChangeArrowheads="1" noCrop="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3200400" y="5029200"/>
            <a:ext cx="5667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D:\kimcuong\tranh\anh dong\732886tkokzg8sw8.gif"/>
          <p:cNvPicPr>
            <a:picLocks noChangeAspect="1" noChangeArrowheads="1" noCrop="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8034338" y="5113361"/>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D:\kimcuong\tranh\anh dong\732886tkokzg8sw8.gif"/>
          <p:cNvPicPr>
            <a:picLocks noChangeAspect="1" noChangeArrowheads="1" noCrop="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69675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D:\kimcuong\tranh\anh dong\732886tkokzg8sw8.gif"/>
          <p:cNvPicPr>
            <a:picLocks noChangeAspect="1" noChangeArrowheads="1" noCrop="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48339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D:\kimcuong\tranh\anh dong\732886tkokzg8sw8.gif"/>
          <p:cNvPicPr>
            <a:picLocks noChangeAspect="1" noChangeArrowheads="1" noCrop="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59007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D:\kimcuong\tranh\anh dong\732886tkokzg8sw8.gif"/>
          <p:cNvPicPr>
            <a:picLocks noChangeAspect="1" noChangeArrowheads="1" noCrop="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21336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kimcuong\tranh\anh dong\732886tkokzg8sw8.gif"/>
          <p:cNvPicPr>
            <a:picLocks noChangeAspect="1" noChangeArrowheads="1" noCrop="1"/>
          </p:cNvPicPr>
          <p:nvPr>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10668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D:\kimcuong\tranh\anh dong\732886tkokzg8sw8.gif"/>
          <p:cNvPicPr>
            <a:picLocks noChangeAspect="1" noChangeArrowheads="1" noCrop="1"/>
          </p:cNvPicPr>
          <p:nvPr>
            <p:custDataLst>
              <p:tags r:id="rId13"/>
            </p:custDataLst>
          </p:nvPr>
        </p:nvPicPr>
        <p:blipFill>
          <a:blip r:embed="rId17">
            <a:extLst>
              <a:ext uri="{28A0092B-C50C-407E-A947-70E740481C1C}">
                <a14:useLocalDpi xmlns:a14="http://schemas.microsoft.com/office/drawing/2010/main" val="0"/>
              </a:ext>
            </a:extLst>
          </a:blip>
          <a:srcRect/>
          <a:stretch>
            <a:fillRect/>
          </a:stretch>
        </p:blipFill>
        <p:spPr bwMode="auto">
          <a:xfrm flipH="1">
            <a:off x="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80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5417 0.04394 C 0.07587 0.0599 0.13733 0.11378 0.18542 0.13969 C 0.23438 0.16536 0.29236 0.18779 0.34775 0.20028 C 0.40295 0.21323 0.46025 0.22734 0.51771 0.21693 C 0.57552 0.20698 0.6408 0.1864 0.69393 0.13969 C 0.74723 0.09343 0.8073 -0.01943 0.8375 -0.06105 " pathEditMode="relative" rAng="0" ptsTypes="aaaaaa">
                                      <p:cBhvr>
                                        <p:cTn id="6" dur="5000" fill="hold"/>
                                        <p:tgtEl>
                                          <p:spTgt spid="14"/>
                                        </p:tgtEl>
                                        <p:attrNameLst>
                                          <p:attrName>ppt_x</p:attrName>
                                          <p:attrName>ppt_y</p:attrName>
                                        </p:attrNameLst>
                                      </p:cBhvr>
                                      <p:rCtr x="39167" y="3908"/>
                                    </p:animMotion>
                                  </p:childTnLst>
                                </p:cTn>
                              </p:par>
                              <p:par>
                                <p:cTn id="7" presetID="0" presetClass="path" presetSubtype="0" repeatCount="indefinite" accel="50000" decel="50000" fill="hold" nodeType="withEffect">
                                  <p:stCondLst>
                                    <p:cond delay="1000"/>
                                  </p:stCondLst>
                                  <p:childTnLst>
                                    <p:animMotion origin="layout" path="M 0.00295 -0.05088 C 0.30191 -0.02613 0.60173 -0.00116 0.72256 0.00925 " pathEditMode="relative" rAng="0" ptsTypes="aA">
                                      <p:cBhvr>
                                        <p:cTn id="8" dur="5000" fill="hold"/>
                                        <p:tgtEl>
                                          <p:spTgt spid="15"/>
                                        </p:tgtEl>
                                        <p:attrNameLst>
                                          <p:attrName>ppt_x</p:attrName>
                                          <p:attrName>ppt_y</p:attrName>
                                        </p:attrNameLst>
                                      </p:cBhvr>
                                      <p:rCtr x="35972" y="30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custDataLst>
              <p:tags r:id="rId2"/>
            </p:custDataLst>
          </p:nvPr>
        </p:nvSpPr>
        <p:spPr bwMode="auto">
          <a:xfrm>
            <a:off x="152400" y="152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i="1" u="sng">
                <a:latin typeface="Times New Roman" pitchFamily="18" charset="0"/>
                <a:cs typeface="Times New Roman" pitchFamily="18" charset="0"/>
              </a:rPr>
              <a:t>Tiết 3 – Tuần 8:</a:t>
            </a:r>
          </a:p>
        </p:txBody>
      </p:sp>
      <p:pic>
        <p:nvPicPr>
          <p:cNvPr id="3" name="Picture 41" descr="n3"/>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7"/>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8"/>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custDataLst>
              <p:tags r:id="rId9"/>
            </p:custDataLst>
          </p:nvPr>
        </p:nvSpPr>
        <p:spPr bwMode="auto">
          <a:xfrm>
            <a:off x="76200" y="20574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ong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mật</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cá</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bơi</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nước</a:t>
            </a:r>
            <a:r>
              <a:rPr lang="en-US" sz="2800" b="1" dirty="0" smtClean="0">
                <a:solidFill>
                  <a:srgbClr val="FF0066"/>
                </a:solidFill>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chim</a:t>
            </a:r>
            <a:r>
              <a:rPr lang="en-US" sz="2800" b="1" dirty="0">
                <a:solidFill>
                  <a:srgbClr val="FF0066"/>
                </a:solidFill>
                <a:latin typeface="Times New Roman" pitchFamily="18" charset="0"/>
                <a:cs typeface="Times New Roman" pitchFamily="18" charset="0"/>
              </a:rPr>
              <a:t> ca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trời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muốn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sống</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/con </a:t>
            </a:r>
            <a:r>
              <a:rPr lang="en-US" sz="2800" b="1" dirty="0" err="1" smtClean="0">
                <a:solidFill>
                  <a:srgbClr val="FF0066"/>
                </a:solidFill>
                <a:latin typeface="Times New Roman" pitchFamily="18" charset="0"/>
                <a:cs typeface="Times New Roman" pitchFamily="18" charset="0"/>
              </a:rPr>
              <a:t>ơi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Phải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đồng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chí</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anh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em</a:t>
            </a:r>
            <a:r>
              <a:rPr lang="en-US" sz="2800" b="1" dirty="0" smtClean="0">
                <a:solidFill>
                  <a:srgbClr val="FF0066"/>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1" name="Picture 9" descr="bird-08"/>
          <p:cNvPicPr>
            <a:picLocks noChangeAspect="1" noChangeArrowheads="1" noCrop="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rot="1971316">
            <a:off x="635000" y="835025"/>
            <a:ext cx="17002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atherwoman_without_map_hg_clr"/>
          <p:cNvPicPr>
            <a:picLocks noChangeAspect="1" noChangeArrowheads="1" noCrop="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52400" y="308643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auto">
          <a:xfrm>
            <a:off x="2617788" y="4905375"/>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p:custDataLst>
              <p:tags r:id="rId13"/>
            </p:custDataLst>
          </p:nvPr>
        </p:nvPicPr>
        <p:blipFill>
          <a:blip r:embed="rId20">
            <a:extLst>
              <a:ext uri="{28A0092B-C50C-407E-A947-70E740481C1C}">
                <a14:useLocalDpi xmlns:a14="http://schemas.microsoft.com/office/drawing/2010/main" val="0"/>
              </a:ext>
            </a:extLst>
          </a:blip>
          <a:srcRect/>
          <a:stretch>
            <a:fillRect/>
          </a:stretch>
        </p:blipFill>
        <p:spPr bwMode="auto">
          <a:xfrm>
            <a:off x="6388100" y="472440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0" presetClass="path" presetSubtype="0" repeatCount="indefinite" accel="50000" decel="50000" fill="hold" nodeType="withEffect">
                                  <p:stCondLst>
                                    <p:cond delay="0"/>
                                  </p:stCondLst>
                                  <p:childTnLst>
                                    <p:animMotion origin="layout" path="M 0.12865 -0.04926 C 0.34879 0.02266 0.56928 0.09528 0.65764 0.12419 " pathEditMode="relative" rAng="0" ptsTypes="aA">
                                      <p:cBhvr>
                                        <p:cTn id="29" dur="5000" fill="hold"/>
                                        <p:tgtEl>
                                          <p:spTgt spid="11"/>
                                        </p:tgtEl>
                                        <p:attrNameLst>
                                          <p:attrName>ppt_x</p:attrName>
                                          <p:attrName>ppt_y</p:attrName>
                                        </p:attrNameLst>
                                      </p:cBhvr>
                                      <p:rCtr x="26441" y="867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500"/>
                                        <p:tgtEl>
                                          <p:spTgt spid="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weatherwoman_without_map_hg_clr"/>
          <p:cNvPicPr>
            <a:picLocks noChangeAspect="1" noChangeArrowheads="1" noCrop="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0"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custDataLst>
              <p:tags r:id="rId9"/>
            </p:custDataLst>
          </p:nvPr>
        </p:nvSpPr>
        <p:spPr bwMode="auto">
          <a:xfrm>
            <a:off x="457200" y="2057400"/>
            <a:ext cx="73120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đêm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chín</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chăng</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thôi</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2" name="Picture 17"/>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52400" y="914400"/>
            <a:ext cx="18081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64463" y="2590800"/>
            <a:ext cx="12271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4519613"/>
            <a:ext cx="49530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59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4">
            <a:extLst>
              <a:ext uri="{28A0092B-C50C-407E-A947-70E740481C1C}">
                <a14:useLocalDpi xmlns:a14="http://schemas.microsoft.com/office/drawing/2010/main" val="0"/>
              </a:ext>
            </a:extLst>
          </a:blip>
          <a:srcRect l="14999" t="16000" r="24001" b="23334"/>
          <a:stretch>
            <a:fillRect/>
          </a:stretch>
        </p:blipFill>
        <p:spPr bwMode="auto">
          <a:xfrm>
            <a:off x="-12954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Text Box 29"/>
          <p:cNvSpPr txBox="1">
            <a:spLocks noChangeArrowheads="1"/>
          </p:cNvSpPr>
          <p:nvPr>
            <p:custDataLst>
              <p:tags r:id="rId4"/>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 name="Text Box 41"/>
          <p:cNvSpPr txBox="1">
            <a:spLocks noChangeArrowheads="1"/>
          </p:cNvSpPr>
          <p:nvPr>
            <p:custDataLst>
              <p:tags r:id="rId5"/>
            </p:custDataLst>
          </p:nvPr>
        </p:nvSpPr>
        <p:spPr bwMode="auto">
          <a:xfrm>
            <a:off x="762000" y="16002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u="sng">
                <a:latin typeface="Times New Roman" pitchFamily="18" charset="0"/>
              </a:rPr>
              <a:t>Giải nghĩa từ</a:t>
            </a:r>
          </a:p>
        </p:txBody>
      </p:sp>
      <p:sp>
        <p:nvSpPr>
          <p:cNvPr id="7" name="Rectangle 46"/>
          <p:cNvSpPr>
            <a:spLocks noChangeArrowheads="1"/>
          </p:cNvSpPr>
          <p:nvPr>
            <p:custDataLst>
              <p:tags r:id="rId6"/>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8" name="Text Box 41"/>
          <p:cNvSpPr txBox="1">
            <a:spLocks noChangeArrowheads="1"/>
          </p:cNvSpPr>
          <p:nvPr>
            <p:custDataLst>
              <p:tags r:id="rId7"/>
            </p:custDataLst>
          </p:nvPr>
        </p:nvSpPr>
        <p:spPr bwMode="auto">
          <a:xfrm>
            <a:off x="838200" y="2133600"/>
            <a:ext cx="5181600" cy="1384300"/>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Đồng</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chí</a:t>
            </a:r>
            <a:r>
              <a:rPr lang="en-US" sz="2800" b="1" dirty="0">
                <a:solidFill>
                  <a:srgbClr val="FF0000"/>
                </a:solidFill>
                <a:latin typeface="Times New Roman" pitchFamily="18" charset="0"/>
              </a:rPr>
              <a:t> : </a:t>
            </a:r>
            <a:r>
              <a:rPr lang="en-US" sz="2800" b="1" dirty="0" err="1">
                <a:solidFill>
                  <a:srgbClr val="FF0000"/>
                </a:solidFill>
                <a:latin typeface="Times New Roman" pitchFamily="18" charset="0"/>
              </a:rPr>
              <a:t>người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cùng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đứng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trong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chức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mạng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hoặc</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cùng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chí</a:t>
            </a:r>
            <a:r>
              <a:rPr lang="en-US" sz="2800" b="1" dirty="0">
                <a:solidFill>
                  <a:srgbClr val="FF0000"/>
                </a:solidFill>
                <a:latin typeface="Times New Roman" pitchFamily="18" charset="0"/>
              </a:rPr>
              <a:t> </a:t>
            </a:r>
            <a:r>
              <a:rPr lang="en-US" sz="2800" b="1" dirty="0" err="1" smtClean="0">
                <a:solidFill>
                  <a:srgbClr val="FF0000"/>
                </a:solidFill>
                <a:latin typeface="Times New Roman" pitchFamily="18" charset="0"/>
              </a:rPr>
              <a:t>hướng</a:t>
            </a:r>
            <a:r>
              <a:rPr lang="en-US" sz="2800" b="1" dirty="0">
                <a:solidFill>
                  <a:srgbClr val="FF0000"/>
                </a:solidFill>
                <a:latin typeface="Times New Roman" pitchFamily="18" charset="0"/>
              </a:rPr>
              <a:t>.</a:t>
            </a:r>
            <a:r>
              <a:rPr lang="en-US" sz="2800" b="1" dirty="0" smtClean="0">
                <a:solidFill>
                  <a:srgbClr val="FF0000"/>
                </a:solidFill>
                <a:latin typeface="Times New Roman" pitchFamily="18" charset="0"/>
              </a:rPr>
              <a:t> </a:t>
            </a:r>
            <a:endParaRPr lang="en-US" sz="2800" b="1" dirty="0">
              <a:solidFill>
                <a:srgbClr val="FF0000"/>
              </a:solidFill>
              <a:latin typeface="Times New Roman" pitchFamily="18" charset="0"/>
            </a:endParaRPr>
          </a:p>
        </p:txBody>
      </p:sp>
      <p:sp>
        <p:nvSpPr>
          <p:cNvPr id="9" name="Text Box 41"/>
          <p:cNvSpPr txBox="1">
            <a:spLocks noChangeArrowheads="1"/>
          </p:cNvSpPr>
          <p:nvPr>
            <p:custDataLst>
              <p:tags r:id="rId8"/>
            </p:custDataLst>
          </p:nvPr>
        </p:nvSpPr>
        <p:spPr bwMode="auto">
          <a:xfrm>
            <a:off x="761999" y="4419600"/>
            <a:ext cx="4657725" cy="553998"/>
          </a:xfrm>
          <a:prstGeom prst="rect">
            <a:avLst/>
          </a:prstGeom>
          <a:solidFill>
            <a:schemeClr val="accent1"/>
          </a:solidFill>
          <a:ln w="9525">
            <a:solidFill>
              <a:srgbClr val="000000"/>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smtClean="0">
                <a:solidFill>
                  <a:srgbClr val="006600"/>
                </a:solidFill>
                <a:latin typeface="Times New Roman" pitchFamily="18" charset="0"/>
              </a:rPr>
              <a:t>- Bồi </a:t>
            </a:r>
            <a:r>
              <a:rPr lang="en-US" sz="3000" b="1">
                <a:solidFill>
                  <a:srgbClr val="006600"/>
                </a:solidFill>
                <a:latin typeface="Times New Roman" pitchFamily="18" charset="0"/>
              </a:rPr>
              <a:t>: thêm vào</a:t>
            </a:r>
            <a:r>
              <a:rPr lang="en-US" sz="3000" b="1" smtClean="0">
                <a:solidFill>
                  <a:srgbClr val="006600"/>
                </a:solidFill>
                <a:latin typeface="Times New Roman" pitchFamily="18" charset="0"/>
              </a:rPr>
              <a:t>, đắp </a:t>
            </a:r>
            <a:r>
              <a:rPr lang="en-US" sz="3000" b="1">
                <a:solidFill>
                  <a:srgbClr val="006600"/>
                </a:solidFill>
                <a:latin typeface="Times New Roman" pitchFamily="18" charset="0"/>
              </a:rPr>
              <a:t>nên.</a:t>
            </a:r>
          </a:p>
        </p:txBody>
      </p:sp>
      <p:sp>
        <p:nvSpPr>
          <p:cNvPr id="10" name="Text Box 41"/>
          <p:cNvSpPr txBox="1">
            <a:spLocks noChangeArrowheads="1"/>
          </p:cNvSpPr>
          <p:nvPr>
            <p:custDataLst>
              <p:tags r:id="rId9"/>
            </p:custDataLst>
          </p:nvPr>
        </p:nvSpPr>
        <p:spPr bwMode="auto">
          <a:xfrm>
            <a:off x="762000" y="3657600"/>
            <a:ext cx="4724400" cy="553998"/>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p:spPr>
        <p:txBody>
          <a:bodyPr wrap="square">
            <a:spAutoFit/>
          </a:bodyPr>
          <a:lstStyle/>
          <a:p>
            <a:pPr>
              <a:spcBef>
                <a:spcPct val="50000"/>
              </a:spcBef>
              <a:defRPr/>
            </a:pPr>
            <a:r>
              <a:rPr lang="en-US" sz="3000" b="1" smtClean="0">
                <a:solidFill>
                  <a:srgbClr val="0000FF"/>
                </a:solidFill>
                <a:latin typeface="Times New Roman" pitchFamily="18" charset="0"/>
              </a:rPr>
              <a:t>- Nhân </a:t>
            </a:r>
            <a:r>
              <a:rPr lang="en-US" sz="3000" b="1" dirty="0" err="1">
                <a:solidFill>
                  <a:srgbClr val="0000FF"/>
                </a:solidFill>
                <a:latin typeface="Times New Roman" pitchFamily="18" charset="0"/>
              </a:rPr>
              <a:t>gian</a:t>
            </a:r>
            <a:r>
              <a:rPr lang="en-US" sz="3000" b="1" dirty="0">
                <a:solidFill>
                  <a:srgbClr val="0000FF"/>
                </a:solidFill>
                <a:latin typeface="Times New Roman" pitchFamily="18" charset="0"/>
              </a:rPr>
              <a:t> : </a:t>
            </a:r>
            <a:r>
              <a:rPr lang="en-US" sz="3000" b="1" dirty="0" err="1">
                <a:solidFill>
                  <a:srgbClr val="0000FF"/>
                </a:solidFill>
                <a:latin typeface="Times New Roman" pitchFamily="18" charset="0"/>
              </a:rPr>
              <a:t>chỉ</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loài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người</a:t>
            </a:r>
            <a:endParaRPr lang="en-US" sz="3000" b="1" dirty="0">
              <a:solidFill>
                <a:srgbClr val="0000FF"/>
              </a:solidFill>
              <a:latin typeface="Times New Roman" pitchFamily="18" charset="0"/>
            </a:endParaRPr>
          </a:p>
        </p:txBody>
      </p:sp>
      <p:sp>
        <p:nvSpPr>
          <p:cNvPr id="11" name="AutoShape 2" descr="Kết quả hình ảnh cho tranh vẽ đông chí"/>
          <p:cNvSpPr>
            <a:spLocks noChangeAspect="1" noChangeArrowheads="1"/>
          </p:cNvSpPr>
          <p:nvPr>
            <p:custDataLst>
              <p:tags r:id="rId10"/>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AutoShape 4" descr="Kết quả hình ảnh cho tranh vẽ đông chí"/>
          <p:cNvSpPr>
            <a:spLocks noChangeAspect="1" noChangeArrowheads="1"/>
          </p:cNvSpPr>
          <p:nvPr>
            <p:custDataLst>
              <p:tags r:id="rId11"/>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AutoShape 6" descr="Kết quả hình ảnh cho tranh vẽ đông chí"/>
          <p:cNvSpPr>
            <a:spLocks noChangeAspect="1" noChangeArrowheads="1"/>
          </p:cNvSpPr>
          <p:nvPr>
            <p:custDataLst>
              <p:tags r:id="rId12"/>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34" descr="đấ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105401"/>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đồng chí.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1322457"/>
            <a:ext cx="2209800" cy="235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loài ng.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3848099"/>
            <a:ext cx="2667000" cy="23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weatherwoman_without_map_hg_clr"/>
          <p:cNvPicPr>
            <a:picLocks noChangeAspect="1" noChangeArrowheads="1" noCrop="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109538"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5181600" y="1533525"/>
            <a:ext cx="3886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1" descr="n3"/>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sz="half" idx="1"/>
            <p:custDataLst>
              <p:tags r:id="rId8"/>
            </p:custDataLst>
          </p:nvPr>
        </p:nvSpPr>
        <p:spPr>
          <a:xfrm>
            <a:off x="1295400" y="5791200"/>
            <a:ext cx="3810000" cy="858838"/>
          </a:xfrm>
          <a:solidFill>
            <a:srgbClr val="FF9933"/>
          </a:solidFill>
          <a:ln>
            <a:solidFill>
              <a:srgbClr val="FF0000"/>
            </a:solidFill>
          </a:ln>
          <a:effectLst>
            <a:softEdge rad="63500"/>
          </a:effectLst>
          <a:scene3d>
            <a:camera prst="orthographicFront"/>
            <a:lightRig rig="threePt" dir="t"/>
          </a:scene3d>
          <a:sp3d>
            <a:bevelT w="114300" prst="hardEdge"/>
          </a:sp3d>
        </p:spPr>
        <p:txBody>
          <a:bodyPr/>
          <a:lstStyle/>
          <a:p>
            <a:pPr algn="ctr" eaLnBrk="1" hangingPunct="1"/>
            <a:r>
              <a:rPr lang="en-US" sz="2400" b="1" smtClean="0">
                <a:latin typeface="Times New Roman" pitchFamily="18" charset="0"/>
              </a:rPr>
              <a:t>Ong yêu hoa vì hoa giúp ong làm mật </a:t>
            </a:r>
          </a:p>
        </p:txBody>
      </p:sp>
      <p:sp>
        <p:nvSpPr>
          <p:cNvPr id="9" name="Rectangle 30"/>
          <p:cNvSpPr>
            <a:spLocks noChangeArrowheads="1"/>
          </p:cNvSpPr>
          <p:nvPr>
            <p:custDataLst>
              <p:tags r:id="rId9"/>
            </p:custDataLst>
          </p:nvPr>
        </p:nvSpPr>
        <p:spPr bwMode="auto">
          <a:xfrm>
            <a:off x="4951413" y="4648200"/>
            <a:ext cx="4040187" cy="838200"/>
          </a:xfrm>
          <a:prstGeom prst="rect">
            <a:avLst/>
          </a:prstGeom>
          <a:solidFill>
            <a:srgbClr val="33CC33"/>
          </a:solidFill>
          <a:ln>
            <a:noFill/>
          </a:ln>
          <a:effectLst>
            <a:softEdge rad="63500"/>
          </a:effectLst>
          <a:scene3d>
            <a:camera prst="orthographicFront"/>
            <a:lightRig rig="threePt" dir="t"/>
          </a:scene3d>
          <a:sp3d>
            <a:bevelT w="114300" prst="hardEdge"/>
          </a:sp3d>
          <a:extLst/>
        </p:spPr>
        <p:txBody>
          <a:bodyPr/>
          <a:lstStyle/>
          <a:p>
            <a:pPr marL="342900" indent="-342900" algn="ctr">
              <a:spcBef>
                <a:spcPct val="20000"/>
              </a:spcBef>
              <a:buClr>
                <a:schemeClr val="accent1"/>
              </a:buClr>
              <a:buFont typeface="Wingdings" pitchFamily="2" charset="2"/>
              <a:buChar char="l"/>
            </a:pPr>
            <a:r>
              <a:rPr lang="en-US" sz="2400" b="1">
                <a:latin typeface="Times New Roman" pitchFamily="18" charset="0"/>
              </a:rPr>
              <a:t>Con cá yêu nước vì có nước cá mới sống được</a:t>
            </a:r>
          </a:p>
        </p:txBody>
      </p:sp>
      <p:sp>
        <p:nvSpPr>
          <p:cNvPr id="10" name="Rectangle 32"/>
          <p:cNvSpPr txBox="1">
            <a:spLocks noChangeArrowheads="1"/>
          </p:cNvSpPr>
          <p:nvPr>
            <p:custDataLst>
              <p:tags r:id="rId10"/>
            </p:custDataLst>
          </p:nvPr>
        </p:nvSpPr>
        <p:spPr bwMode="auto">
          <a:xfrm>
            <a:off x="838200" y="1828800"/>
            <a:ext cx="4191000" cy="1108075"/>
          </a:xfrm>
          <a:prstGeom prst="rect">
            <a:avLst/>
          </a:prstGeom>
          <a:solidFill>
            <a:srgbClr val="00CCFF"/>
          </a:solidFill>
          <a:ln>
            <a:noFill/>
          </a:ln>
          <a:effectLst>
            <a:softEdge rad="63500"/>
          </a:effectLst>
          <a:scene3d>
            <a:camera prst="orthographicFront"/>
            <a:lightRig rig="threePt" dir="t"/>
          </a:scene3d>
          <a:sp3d>
            <a:bevelT w="114300" prst="hardEdge"/>
          </a:sp3d>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Tx/>
              <a:buChar char="•"/>
            </a:pPr>
            <a:r>
              <a:rPr lang="en-US" sz="2400" b="1" dirty="0">
                <a:latin typeface="Times New Roman" pitchFamily="18" charset="0"/>
              </a:rPr>
              <a:t>Con </a:t>
            </a:r>
            <a:r>
              <a:rPr lang="en-US" sz="2400" b="1" dirty="0" err="1">
                <a:latin typeface="Times New Roman" pitchFamily="18" charset="0"/>
              </a:rPr>
              <a:t>chim</a:t>
            </a:r>
            <a:r>
              <a:rPr lang="en-US" sz="2400" b="1" dirty="0">
                <a:latin typeface="Times New Roman" pitchFamily="18" charset="0"/>
              </a:rPr>
              <a:t> </a:t>
            </a:r>
            <a:r>
              <a:rPr lang="en-US" sz="2400" b="1" dirty="0" err="1">
                <a:latin typeface="Times New Roman" pitchFamily="18" charset="0"/>
              </a:rPr>
              <a:t>yêu</a:t>
            </a:r>
            <a:r>
              <a:rPr lang="en-US" sz="2400" b="1" dirty="0">
                <a:latin typeface="Times New Roman" pitchFamily="18" charset="0"/>
              </a:rPr>
              <a:t> </a:t>
            </a:r>
            <a:r>
              <a:rPr lang="en-US" sz="2400" b="1" dirty="0" err="1">
                <a:latin typeface="Times New Roman" pitchFamily="18" charset="0"/>
              </a:rPr>
              <a:t>trời</a:t>
            </a:r>
            <a:r>
              <a:rPr lang="en-US" sz="2400" b="1" dirty="0">
                <a:latin typeface="Times New Roman" pitchFamily="18" charset="0"/>
              </a:rPr>
              <a:t> </a:t>
            </a:r>
            <a:r>
              <a:rPr lang="en-US" sz="2400" b="1" dirty="0" err="1">
                <a:latin typeface="Times New Roman" pitchFamily="18" charset="0"/>
              </a:rPr>
              <a:t>vì</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bầu</a:t>
            </a:r>
            <a:r>
              <a:rPr lang="en-US" sz="2400" b="1" dirty="0">
                <a:latin typeface="Times New Roman" pitchFamily="18" charset="0"/>
              </a:rPr>
              <a:t> </a:t>
            </a:r>
            <a:r>
              <a:rPr lang="en-US" sz="2400" b="1" dirty="0" err="1">
                <a:latin typeface="Times New Roman" pitchFamily="18" charset="0"/>
              </a:rPr>
              <a:t>trời</a:t>
            </a:r>
            <a:r>
              <a:rPr lang="en-US" sz="2400" b="1" dirty="0">
                <a:latin typeface="Times New Roman" pitchFamily="18" charset="0"/>
              </a:rPr>
              <a:t> </a:t>
            </a:r>
            <a:r>
              <a:rPr lang="en-US" sz="2400" b="1" dirty="0" err="1">
                <a:latin typeface="Times New Roman" pitchFamily="18" charset="0"/>
              </a:rPr>
              <a:t>cao</a:t>
            </a:r>
            <a:r>
              <a:rPr lang="en-US" sz="2400" b="1" dirty="0">
                <a:latin typeface="Times New Roman" pitchFamily="18" charset="0"/>
              </a:rPr>
              <a:t> </a:t>
            </a:r>
            <a:r>
              <a:rPr lang="en-US" sz="2400" b="1" dirty="0" err="1">
                <a:latin typeface="Times New Roman" pitchFamily="18" charset="0"/>
              </a:rPr>
              <a:t>rộng</a:t>
            </a:r>
            <a:r>
              <a:rPr lang="en-US" sz="2400" b="1" dirty="0">
                <a:latin typeface="Times New Roman" pitchFamily="18" charset="0"/>
              </a:rPr>
              <a:t> </a:t>
            </a:r>
            <a:r>
              <a:rPr lang="en-US" sz="2400" b="1" dirty="0" err="1">
                <a:latin typeface="Times New Roman" pitchFamily="18" charset="0"/>
              </a:rPr>
              <a:t>chim</a:t>
            </a:r>
            <a:r>
              <a:rPr lang="en-US" sz="2400" b="1" dirty="0">
                <a:latin typeface="Times New Roman" pitchFamily="18" charset="0"/>
              </a:rPr>
              <a:t> </a:t>
            </a:r>
            <a:r>
              <a:rPr lang="en-US" sz="2400" b="1" dirty="0" err="1">
                <a:latin typeface="Times New Roman" pitchFamily="18" charset="0"/>
              </a:rPr>
              <a:t>mới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chỗ</a:t>
            </a:r>
            <a:r>
              <a:rPr lang="en-US" sz="2400" b="1" dirty="0">
                <a:latin typeface="Times New Roman" pitchFamily="18" charset="0"/>
              </a:rPr>
              <a:t> bay </a:t>
            </a:r>
            <a:r>
              <a:rPr lang="en-US" sz="2400" b="1" dirty="0" err="1">
                <a:latin typeface="Times New Roman" pitchFamily="18" charset="0"/>
              </a:rPr>
              <a:t>nhảy</a:t>
            </a:r>
            <a:r>
              <a:rPr lang="en-US" sz="2400" b="1" dirty="0">
                <a:latin typeface="Times New Roman" pitchFamily="18" charset="0"/>
              </a:rPr>
              <a:t>, </a:t>
            </a:r>
            <a:r>
              <a:rPr lang="en-US" sz="2400" b="1" dirty="0" err="1">
                <a:latin typeface="Times New Roman" pitchFamily="18" charset="0"/>
              </a:rPr>
              <a:t>hát</a:t>
            </a:r>
            <a:r>
              <a:rPr lang="en-US" sz="2400" b="1" dirty="0">
                <a:latin typeface="Times New Roman" pitchFamily="18" charset="0"/>
              </a:rPr>
              <a:t> ca. </a:t>
            </a:r>
          </a:p>
        </p:txBody>
      </p:sp>
      <p:pic>
        <p:nvPicPr>
          <p:cNvPr id="11" name="Picture 10"/>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905000" y="2965450"/>
            <a:ext cx="30464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custDataLst>
              <p:tags r:id="rId12"/>
            </p:custDataLst>
          </p:nvPr>
        </p:nvSpPr>
        <p:spPr bwMode="auto">
          <a:xfrm>
            <a:off x="762000" y="152400"/>
            <a:ext cx="7885112" cy="954107"/>
          </a:xfrm>
          <a:prstGeom prst="rect">
            <a:avLst/>
          </a:prstGeom>
          <a:solidFill>
            <a:srgbClr val="002060"/>
          </a:solidFill>
          <a:ln>
            <a:noFill/>
          </a:ln>
          <a:effectLst>
            <a:glow rad="228600">
              <a:schemeClr val="accent5">
                <a:satMod val="175000"/>
                <a:alpha val="40000"/>
              </a:schemeClr>
            </a:glow>
            <a:softEdge rad="63500"/>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800" b="1" u="sng">
                <a:solidFill>
                  <a:schemeClr val="bg1"/>
                </a:solidFill>
                <a:latin typeface="Times New Roman" pitchFamily="18" charset="0"/>
              </a:rPr>
              <a:t>Tìm hiểu bài </a:t>
            </a:r>
            <a:r>
              <a:rPr lang="en-US" sz="2800" b="1">
                <a:solidFill>
                  <a:schemeClr val="bg1"/>
                </a:solidFill>
                <a:latin typeface="Times New Roman" pitchFamily="18" charset="0"/>
              </a:rPr>
              <a:t>: </a:t>
            </a:r>
            <a:endParaRPr lang="en-US" sz="2800" b="1" smtClean="0">
              <a:solidFill>
                <a:schemeClr val="bg1"/>
              </a:solidFill>
              <a:latin typeface="Times New Roman" pitchFamily="18" charset="0"/>
            </a:endParaRPr>
          </a:p>
          <a:p>
            <a:pPr algn="ctr" eaLnBrk="1" hangingPunct="1">
              <a:spcBef>
                <a:spcPts val="0"/>
              </a:spcBef>
            </a:pPr>
            <a:r>
              <a:rPr lang="en-US" sz="2800" b="1" smtClean="0">
                <a:solidFill>
                  <a:schemeClr val="bg1"/>
                </a:solidFill>
                <a:latin typeface="Times New Roman" pitchFamily="18" charset="0"/>
              </a:rPr>
              <a:t>Con </a:t>
            </a:r>
            <a:r>
              <a:rPr lang="en-US" sz="2800" b="1">
                <a:solidFill>
                  <a:schemeClr val="bg1"/>
                </a:solidFill>
                <a:latin typeface="Times New Roman" pitchFamily="18" charset="0"/>
              </a:rPr>
              <a:t>chim</a:t>
            </a:r>
            <a:r>
              <a:rPr lang="en-US" sz="2800" b="1" smtClean="0">
                <a:solidFill>
                  <a:schemeClr val="bg1"/>
                </a:solidFill>
                <a:latin typeface="Times New Roman" pitchFamily="18" charset="0"/>
              </a:rPr>
              <a:t>, con </a:t>
            </a:r>
            <a:r>
              <a:rPr lang="en-US" sz="2800" b="1">
                <a:solidFill>
                  <a:schemeClr val="bg1"/>
                </a:solidFill>
                <a:latin typeface="Times New Roman" pitchFamily="18" charset="0"/>
              </a:rPr>
              <a:t>cá, con ong yêu những gì ? Vì sao ?  </a:t>
            </a:r>
          </a:p>
        </p:txBody>
      </p:sp>
      <p:pic>
        <p:nvPicPr>
          <p:cNvPr id="13" name="Picture 9" descr="bird-08"/>
          <p:cNvPicPr>
            <a:picLocks noChangeAspect="1" noChangeArrowheads="1" noCrop="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rot="1971316">
            <a:off x="-222133" y="726703"/>
            <a:ext cx="21923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0" presetClass="path" presetSubtype="0" repeatCount="indefinite" accel="50000" decel="50000" fill="hold" nodeType="withEffect">
                                  <p:stCondLst>
                                    <p:cond delay="0"/>
                                  </p:stCondLst>
                                  <p:childTnLst>
                                    <p:animMotion origin="layout" path="M 0.07274 0.0215 C 0.38437 -0.00232 0.69792 -0.02452 0.82431 -0.03354 " pathEditMode="relative" rAng="-1128669" ptsTypes="aA">
                                      <p:cBhvr>
                                        <p:cTn id="36" dur="5000" fill="hold"/>
                                        <p:tgtEl>
                                          <p:spTgt spid="13"/>
                                        </p:tgtEl>
                                        <p:attrNameLst>
                                          <p:attrName>ppt_x</p:attrName>
                                          <p:attrName>ppt_y</p:attrName>
                                        </p:attrNameLst>
                                      </p:cBhvr>
                                      <p:rCtr x="37569" y="-2752"/>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shinavi4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0" y="0"/>
            <a:ext cx="490728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ot ngoi sao.jpg"/>
          <p:cNvPicPr>
            <a:picLocks noChangeAspect="1"/>
          </p:cNvPicPr>
          <p:nvPr/>
        </p:nvPicPr>
        <p:blipFill>
          <a:blip r:embed="rId21">
            <a:lum bright="30000"/>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990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custDataLst>
              <p:tags r:id="rId2"/>
            </p:custDataLst>
          </p:nvPr>
        </p:nvSpPr>
        <p:spPr bwMode="auto">
          <a:xfrm>
            <a:off x="2600325" y="200025"/>
            <a:ext cx="5553075" cy="485775"/>
          </a:xfrm>
          <a:prstGeom prst="rect">
            <a:avLst/>
          </a:prstGeom>
          <a:ln>
            <a:solidFill>
              <a:schemeClr val="bg1"/>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wrap="none">
            <a:spAutoFit/>
          </a:bodyPr>
          <a:lstStyle/>
          <a:p>
            <a:pPr>
              <a:lnSpc>
                <a:spcPct val="80000"/>
              </a:lnSpc>
              <a:spcBef>
                <a:spcPct val="20000"/>
              </a:spcBef>
              <a:buClr>
                <a:schemeClr val="tx2"/>
              </a:buClr>
              <a:buSzPct val="115000"/>
              <a:buFont typeface="Wingdings" pitchFamily="2" charset="2"/>
              <a:buNone/>
              <a:defRPr/>
            </a:pPr>
            <a:r>
              <a:rPr lang="en-US" sz="3200" b="1" dirty="0" err="1">
                <a:solidFill>
                  <a:srgbClr val="FF0000"/>
                </a:solidFill>
                <a:latin typeface="Times New Roman" pitchFamily="18" charset="0"/>
              </a:rPr>
              <a:t>Một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ngôi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sao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chẳng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sáng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đêm</a:t>
            </a:r>
            <a:r>
              <a:rPr lang="en-US" sz="3200" b="1" dirty="0">
                <a:solidFill>
                  <a:srgbClr val="FF0000"/>
                </a:solidFill>
                <a:latin typeface="Times New Roman" pitchFamily="18" charset="0"/>
              </a:rPr>
              <a:t> </a:t>
            </a:r>
            <a:r>
              <a:rPr lang="en-US" sz="3200" dirty="0">
                <a:effectLst>
                  <a:outerShdw blurRad="38100" dist="38100" dir="2700000" algn="tl">
                    <a:srgbClr val="000000"/>
                  </a:outerShdw>
                </a:effectLst>
                <a:latin typeface="Times New Roman" pitchFamily="18" charset="0"/>
              </a:rPr>
              <a:t>.</a:t>
            </a:r>
          </a:p>
        </p:txBody>
      </p:sp>
      <p:sp>
        <p:nvSpPr>
          <p:cNvPr id="6" name="Text Box 7"/>
          <p:cNvSpPr txBox="1">
            <a:spLocks noChangeArrowheads="1"/>
          </p:cNvSpPr>
          <p:nvPr>
            <p:custDataLst>
              <p:tags r:id="rId3"/>
            </p:custDataLst>
          </p:nvPr>
        </p:nvSpPr>
        <p:spPr bwMode="auto">
          <a:xfrm>
            <a:off x="2547540" y="766762"/>
            <a:ext cx="6444060" cy="757238"/>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Một</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không</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a:p>
            <a:pPr>
              <a:lnSpc>
                <a:spcPct val="80000"/>
              </a:lnSpc>
              <a:spcBef>
                <a:spcPct val="20000"/>
              </a:spcBef>
              <a:buClr>
                <a:schemeClr val="tx2"/>
              </a:buClr>
              <a:buSzPct val="115000"/>
              <a:buFont typeface="Wingdings 3" pitchFamily="18" charset="2"/>
              <a:buChar char="&quot;"/>
              <a:defRPr/>
            </a:pPr>
            <a:r>
              <a:rPr lang="en-US" sz="2400" b="1" dirty="0">
                <a:solidFill>
                  <a:srgbClr val="0000FF"/>
                </a:solidFill>
                <a:effectLst>
                  <a:outerShdw blurRad="38100" dist="38100" dir="2700000" algn="tl">
                    <a:srgbClr val="000000"/>
                  </a:outerShdw>
                </a:effectLst>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Nhiều</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mới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p:txBody>
      </p:sp>
      <p:pic>
        <p:nvPicPr>
          <p:cNvPr id="7" name="Picture 6"/>
          <p:cNvPicPr>
            <a:picLocks noChangeAspect="1"/>
          </p:cNvPicPr>
          <p:nvPr>
            <p:custDataLst>
              <p:tags r:id="rId4"/>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35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43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6"/>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419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311775" y="2300288"/>
            <a:ext cx="1033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02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custDataLst>
              <p:tags r:id="rId9"/>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10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86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680075" y="1462088"/>
            <a:ext cx="9032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02600" y="1222375"/>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10538" y="155575"/>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n3"/>
          <p:cNvPicPr>
            <a:picLocks noChangeAspect="1" noChangeArrowheads="1"/>
          </p:cNvPicPr>
          <p:nvPr>
            <p:custDataLst>
              <p:tags r:id="rId14"/>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2" descr="n3"/>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3" descr="n3"/>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 descr="n3"/>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custDataLst>
              <p:tags r:id="rId18"/>
            </p:custDataLst>
          </p:nvPr>
        </p:nvSpPr>
        <p:spPr>
          <a:xfrm>
            <a:off x="76200" y="1524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par>
                                <p:cTn id="45" presetID="6"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par>
                                <p:cTn id="48" presetID="6" presetClass="entr" presetSubtype="16"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onglua"/>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2"/>
            </p:custDataLst>
          </p:nvPr>
        </p:nvSpPr>
        <p:spPr bwMode="auto">
          <a:xfrm>
            <a:off x="2590800" y="81070"/>
            <a:ext cx="6477000" cy="533400"/>
          </a:xfrm>
          <a:prstGeom prst="rect">
            <a:avLst/>
          </a:prstGeom>
          <a:solidFill>
            <a:schemeClr val="tx1"/>
          </a:solidFill>
          <a:ln w="9525">
            <a:solidFill>
              <a:srgbClr val="00CCFF"/>
            </a:solid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a:lstStyle/>
          <a:p>
            <a:pPr marL="342900" indent="-342900" algn="ctr">
              <a:lnSpc>
                <a:spcPct val="80000"/>
              </a:lnSpc>
              <a:spcBef>
                <a:spcPct val="20000"/>
              </a:spcBef>
              <a:buClr>
                <a:schemeClr val="hlink"/>
              </a:buClr>
              <a:buSzPct val="120000"/>
              <a:defRPr/>
            </a:pP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chín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chẳng</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endPar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lgn="ctr">
              <a:lnSpc>
                <a:spcPct val="80000"/>
              </a:lnSpc>
              <a:spcBef>
                <a:spcPct val="20000"/>
              </a:spcBef>
              <a:buClr>
                <a:schemeClr val="hlink"/>
              </a:buClr>
              <a:buSzPct val="120000"/>
              <a:defRPr/>
            </a:pPr>
            <a:r>
              <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5" name="Text Box 10"/>
          <p:cNvSpPr txBox="1">
            <a:spLocks noChangeArrowheads="1"/>
          </p:cNvSpPr>
          <p:nvPr>
            <p:custDataLst>
              <p:tags r:id="rId3"/>
            </p:custDataLst>
          </p:nvPr>
        </p:nvSpPr>
        <p:spPr bwMode="auto">
          <a:xfrm>
            <a:off x="2590800" y="690670"/>
            <a:ext cx="6477000" cy="757130"/>
          </a:xfrm>
          <a:prstGeom prst="rect">
            <a:avLst/>
          </a:prstGeom>
          <a:ln>
            <a:solidFill>
              <a:schemeClr val="accent5">
                <a:lumMod val="50000"/>
              </a:schemeClr>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Bef>
                <a:spcPct val="20000"/>
              </a:spcBef>
              <a:buClr>
                <a:schemeClr val="tx2"/>
              </a:buClr>
              <a:buSzPct val="115000"/>
              <a:buFont typeface="Wingdings 3" pitchFamily="18" charset="2"/>
              <a:buChar char="&quot;"/>
              <a:defRPr/>
            </a:pP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chin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rPr>
              <a:t>.</a:t>
            </a:r>
            <a:endPar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endParaRPr>
          </a:p>
          <a:p>
            <a:pPr algn="ctr">
              <a:lnSpc>
                <a:spcPct val="80000"/>
              </a:lnSpc>
              <a:spcBef>
                <a:spcPct val="20000"/>
              </a:spcBef>
              <a:buClr>
                <a:schemeClr val="tx2"/>
              </a:buClr>
              <a:buSzPct val="115000"/>
              <a:buFont typeface="Wingdings 3" pitchFamily="18" charset="2"/>
              <a:buChar char="&quot;"/>
              <a:defRPr/>
            </a:pP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Nhiều</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chin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rPr>
              <a:t>.</a:t>
            </a:r>
            <a:endPar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endParaRP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dirty="0" err="1">
                <a:latin typeface="Times New Roman" panose="02020603050405020304" pitchFamily="18" charset="0"/>
                <a:cs typeface="Times New Roman" panose="02020603050405020304" pitchFamily="18" charset="0"/>
              </a:rPr>
              <a:t>Tìm</a:t>
            </a:r>
            <a:r>
              <a:rPr lang="en-US" sz="2800" b="1" u="sng" dirty="0">
                <a:latin typeface="Times New Roman" pitchFamily="18" charset="0"/>
                <a:cs typeface="Times New Roman" panose="02020603050405020304" pitchFamily="18" charset="0"/>
              </a:rPr>
              <a:t> </a:t>
            </a:r>
            <a:r>
              <a:rPr lang="en-US" sz="2800" b="1" u="sng" dirty="0" err="1">
                <a:latin typeface="Times New Roman" pitchFamily="18" charset="0"/>
                <a:cs typeface="Times New Roman" panose="02020603050405020304" pitchFamily="18" charset="0"/>
              </a:rPr>
              <a:t>hiểu</a:t>
            </a:r>
            <a:r>
              <a:rPr lang="en-US" sz="2800" b="1" u="sng" dirty="0">
                <a:latin typeface="Times New Roman" pitchFamily="18" charset="0"/>
                <a:cs typeface="Times New Roman" panose="02020603050405020304" pitchFamily="18" charset="0"/>
              </a:rPr>
              <a:t> </a:t>
            </a:r>
            <a:r>
              <a:rPr lang="en-US" sz="2800" b="1" u="sng" dirty="0" err="1">
                <a:latin typeface="Times New Roman" pitchFamily="18" charset="0"/>
                <a:cs typeface="Times New Roman" panose="02020603050405020304" pitchFamily="18" charset="0"/>
              </a:rPr>
              <a:t>bài</a:t>
            </a:r>
            <a:r>
              <a:rPr lang="en-US" sz="2800" b="1" u="sng" dirty="0">
                <a:latin typeface="Times New Roman" pitchFamily="18" charset="0"/>
                <a:cs typeface="Times New Roman" panose="02020603050405020304" pitchFamily="18" charset="0"/>
              </a:rPr>
              <a:t> </a:t>
            </a:r>
            <a:r>
              <a:rPr lang="en-US" sz="2800" b="1" dirty="0">
                <a:latin typeface="Times New Roman"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332343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nguoi-dan-vieng-dai-tuong-tai-nha-tang-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custDataLst>
              <p:tags r:id="rId2"/>
            </p:custDataLst>
          </p:nvPr>
        </p:nvSpPr>
        <p:spPr bwMode="auto">
          <a:xfrm>
            <a:off x="2667000" y="76200"/>
            <a:ext cx="6172200" cy="91440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lstStyle/>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outerShdw>
                </a:effectLst>
                <a:latin typeface="Times New Roman" pitchFamily="18" charset="0"/>
              </a:rPr>
              <a:t>Một</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người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đâu</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phải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nhân</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gian</a:t>
            </a:r>
            <a:r>
              <a:rPr lang="en-US" sz="2800" b="1" dirty="0">
                <a:solidFill>
                  <a:schemeClr val="tx1"/>
                </a:solidFill>
                <a:effectLst>
                  <a:outerShdw blurRad="38100" dist="38100" dir="2700000" algn="tl">
                    <a:srgbClr val="000000"/>
                  </a:outerShdw>
                </a:effectLst>
                <a:latin typeface="Times New Roman" pitchFamily="18" charset="0"/>
              </a:rPr>
              <a:t>?</a:t>
            </a:r>
          </a:p>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alpha val="43137"/>
                    </a:srgbClr>
                  </a:outerShdw>
                </a:effectLst>
                <a:latin typeface="Times New Roman" pitchFamily="18" charset="0"/>
              </a:rPr>
              <a:t>Sống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chăng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một</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đốm</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lửa</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tàn</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mà</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thôi</a:t>
            </a:r>
            <a:r>
              <a:rPr lang="en-US" sz="2800" b="1" dirty="0">
                <a:solidFill>
                  <a:schemeClr val="tx1"/>
                </a:solidFill>
                <a:effectLst>
                  <a:outerShdw blurRad="38100" dist="38100" dir="2700000" algn="tl">
                    <a:srgbClr val="000000">
                      <a:alpha val="43137"/>
                    </a:srgbClr>
                  </a:outerShdw>
                </a:effectLst>
                <a:latin typeface="Times New Roman" pitchFamily="18" charset="0"/>
              </a:rPr>
              <a:t>!</a:t>
            </a:r>
          </a:p>
        </p:txBody>
      </p:sp>
      <p:sp>
        <p:nvSpPr>
          <p:cNvPr id="5" name="Text Box 12"/>
          <p:cNvSpPr txBox="1">
            <a:spLocks noChangeArrowheads="1"/>
          </p:cNvSpPr>
          <p:nvPr>
            <p:custDataLst>
              <p:tags r:id="rId3"/>
            </p:custDataLst>
          </p:nvPr>
        </p:nvSpPr>
        <p:spPr bwMode="auto">
          <a:xfrm>
            <a:off x="457200" y="5715000"/>
            <a:ext cx="8458200" cy="78105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không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phải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là</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cả</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loài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mình</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cô</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đơn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giống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như</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đốm</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lửa</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sắp</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tàn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lụi</a:t>
            </a:r>
            <a:r>
              <a:rPr lang="en-US" sz="2800" b="1" dirty="0">
                <a:solidFill>
                  <a:srgbClr val="0000FF"/>
                </a:solidFill>
                <a:latin typeface="Times New Roman" pitchFamily="18" charset="0"/>
                <a:sym typeface="Wingdings 3" pitchFamily="18" charset="2"/>
              </a:rPr>
              <a:t>.</a:t>
            </a: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Bottom)">
                                      <p:cBhvr>
                                        <p:cTn id="25" dur="500"/>
                                        <p:tgtEl>
                                          <p:spTgt spid="2"/>
                                        </p:tgtEl>
                                      </p:cBhvr>
                                    </p:animEffect>
                                  </p:childTnLst>
                                </p:cTn>
                              </p:par>
                              <p:par>
                                <p:cTn id="26" presetID="1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5"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3"/>
            </p:custDataLst>
          </p:nvPr>
        </p:nvSpPr>
        <p:spPr bwMode="auto">
          <a:xfrm>
            <a:off x="2895600" y="762000"/>
            <a:ext cx="5943600" cy="461665"/>
          </a:xfrm>
          <a:prstGeom prst="rect">
            <a:avLst/>
          </a:prstGeom>
          <a:solidFill>
            <a:srgbClr val="C00000"/>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3000" b="1" dirty="0" err="1">
                <a:solidFill>
                  <a:schemeClr val="bg1"/>
                </a:solidFill>
                <a:effectLst>
                  <a:outerShdw blurRad="38100" dist="38100" dir="2700000" algn="tl">
                    <a:srgbClr val="000000"/>
                  </a:outerShdw>
                </a:effectLst>
                <a:latin typeface="Times New Roman" pitchFamily="18" charset="0"/>
              </a:rPr>
              <a:t>Vì</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sao</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núi</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không</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nên</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chê</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đất</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thấp</a:t>
            </a:r>
            <a:r>
              <a:rPr lang="en-US" sz="3000" b="1" dirty="0">
                <a:solidFill>
                  <a:schemeClr val="bg1"/>
                </a:solidFill>
                <a:effectLst>
                  <a:outerShdw blurRad="38100" dist="38100" dir="2700000" algn="tl">
                    <a:srgbClr val="000000"/>
                  </a:outerShdw>
                </a:effectLst>
                <a:latin typeface="Times New Roman" pitchFamily="18" charset="0"/>
              </a:rPr>
              <a:t>?</a:t>
            </a:r>
          </a:p>
        </p:txBody>
      </p:sp>
      <p:sp>
        <p:nvSpPr>
          <p:cNvPr id="5" name="Rectangle 15"/>
          <p:cNvSpPr>
            <a:spLocks noChangeArrowheads="1"/>
          </p:cNvSpPr>
          <p:nvPr>
            <p:custDataLst>
              <p:tags r:id="rId4"/>
            </p:custDataLst>
          </p:nvPr>
        </p:nvSpPr>
        <p:spPr bwMode="auto">
          <a:xfrm>
            <a:off x="3303598" y="1295400"/>
            <a:ext cx="5230802" cy="437043"/>
          </a:xfrm>
          <a:prstGeom prst="rect">
            <a:avLst/>
          </a:prstGeom>
          <a:solidFill>
            <a:schemeClr val="accent2">
              <a:lumMod val="50000"/>
            </a:schemeClr>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hlink"/>
              </a:buClr>
              <a:buSzPct val="120000"/>
              <a:defRPr/>
            </a:pPr>
            <a:r>
              <a:rPr lang="en-US" sz="2800" b="1" dirty="0" err="1">
                <a:solidFill>
                  <a:schemeClr val="bg1"/>
                </a:solidFill>
                <a:effectLst>
                  <a:outerShdw blurRad="38100" dist="38100" dir="2700000" algn="tl">
                    <a:srgbClr val="000000"/>
                  </a:outerShdw>
                </a:effectLst>
                <a:latin typeface="Times New Roman" pitchFamily="18" charset="0"/>
              </a:rPr>
              <a:t>Vì</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núi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nhờ</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có</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đất</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bồi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mới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cao</a:t>
            </a:r>
            <a:r>
              <a:rPr lang="en-US" sz="2800" b="1" dirty="0">
                <a:solidFill>
                  <a:schemeClr val="bg1"/>
                </a:solidFill>
                <a:effectLst>
                  <a:outerShdw blurRad="38100" dist="38100" dir="2700000" algn="tl">
                    <a:srgbClr val="000000"/>
                  </a:outerShdw>
                </a:effectLst>
                <a:latin typeface="Times New Roman" pitchFamily="18" charset="0"/>
              </a:rPr>
              <a:t>.</a:t>
            </a:r>
          </a:p>
        </p:txBody>
      </p:sp>
      <p:pic>
        <p:nvPicPr>
          <p:cNvPr id="6" name="Picture 17" descr="Núi_Mâm_xô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4"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custDataLst>
              <p:tags r:id="rId3"/>
            </p:custDataLst>
          </p:nvPr>
        </p:nvSpPr>
        <p:spPr bwMode="auto">
          <a:xfrm>
            <a:off x="1447800" y="762000"/>
            <a:ext cx="6629400" cy="457200"/>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a:spAutoFit/>
          </a:bodyPr>
          <a:lstStyle/>
          <a:p>
            <a:pPr>
              <a:lnSpc>
                <a:spcPct val="80000"/>
              </a:lnSpc>
              <a:spcBef>
                <a:spcPct val="20000"/>
              </a:spcBef>
              <a:buClr>
                <a:schemeClr val="tx2"/>
              </a:buClr>
              <a:buSzPct val="115000"/>
              <a:buFont typeface="Wingdings" pitchFamily="2" charset="2"/>
              <a:buNone/>
              <a:defRPr/>
            </a:pPr>
            <a:r>
              <a:rPr lang="en-US" sz="3000" dirty="0" err="1">
                <a:effectLst>
                  <a:outerShdw blurRad="38100" dist="38100" dir="2700000" algn="tl">
                    <a:srgbClr val="000000"/>
                  </a:outerShdw>
                </a:effectLst>
                <a:latin typeface="Times New Roman" pitchFamily="18" charset="0"/>
              </a:rPr>
              <a:t>Vì</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sao</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biển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không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nên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chê</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nhỏ</a:t>
            </a:r>
            <a:r>
              <a:rPr lang="en-US" sz="3000" dirty="0">
                <a:effectLst>
                  <a:outerShdw blurRad="38100" dist="38100" dir="2700000" algn="tl">
                    <a:srgbClr val="000000"/>
                  </a:outerShdw>
                </a:effectLst>
                <a:latin typeface="Times New Roman" pitchFamily="18" charset="0"/>
              </a:rPr>
              <a:t>?</a:t>
            </a:r>
          </a:p>
        </p:txBody>
      </p:sp>
      <p:sp>
        <p:nvSpPr>
          <p:cNvPr id="5" name="Rectangle 8"/>
          <p:cNvSpPr>
            <a:spLocks noChangeArrowheads="1"/>
          </p:cNvSpPr>
          <p:nvPr>
            <p:custDataLst>
              <p:tags r:id="rId4"/>
            </p:custDataLst>
          </p:nvPr>
        </p:nvSpPr>
        <p:spPr bwMode="auto">
          <a:xfrm>
            <a:off x="609600" y="1447800"/>
            <a:ext cx="8229600" cy="781752"/>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2800" dirty="0" err="1">
                <a:effectLst>
                  <a:outerShdw blurRad="38100" dist="38100" dir="2700000" algn="tl">
                    <a:srgbClr val="000000"/>
                  </a:outerShdw>
                </a:effectLst>
                <a:latin typeface="Times New Roman" pitchFamily="18" charset="0"/>
              </a:rPr>
              <a:t>Vì</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nhờ</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nước</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của</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trăm</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ngàn</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sông</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nhỏ</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đổ</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vào</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mới</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thành</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biển</a:t>
            </a:r>
            <a:r>
              <a:rPr lang="en-US" sz="2800" dirty="0">
                <a:effectLst>
                  <a:outerShdw blurRad="38100" dist="38100" dir="2700000" algn="tl">
                    <a:srgbClr val="000000"/>
                  </a:outerShdw>
                </a:effectLst>
                <a:latin typeface="Times New Roman" pitchFamily="18" charset="0"/>
              </a:rPr>
              <a:t> </a:t>
            </a:r>
            <a:r>
              <a:rPr lang="en-US" sz="2800" err="1">
                <a:effectLst>
                  <a:outerShdw blurRad="38100" dist="38100" dir="2700000" algn="tl">
                    <a:srgbClr val="000000"/>
                  </a:outerShdw>
                </a:effectLst>
                <a:latin typeface="Times New Roman" pitchFamily="18" charset="0"/>
              </a:rPr>
              <a:t>lớn</a:t>
            </a:r>
            <a:r>
              <a:rPr lang="en-US" sz="2800" smtClean="0">
                <a:effectLst>
                  <a:outerShdw blurRad="38100" dist="38100" dir="2700000" algn="tl">
                    <a:srgbClr val="000000"/>
                  </a:outerShdw>
                </a:effectLst>
                <a:latin typeface="Times New Roman" pitchFamily="18" charset="0"/>
              </a:rPr>
              <a:t>.</a:t>
            </a:r>
            <a:endParaRPr lang="en-US" sz="2800" dirty="0">
              <a:effectLst>
                <a:outerShdw blurRad="38100" dist="38100" dir="2700000" algn="tl">
                  <a:srgbClr val="000000"/>
                </a:outerShdw>
              </a:effectLst>
              <a:latin typeface="Times New Roman" pitchFamily="18" charset="0"/>
            </a:endParaRPr>
          </a:p>
        </p:txBody>
      </p:sp>
      <p:pic>
        <p:nvPicPr>
          <p:cNvPr id="6" name="Picture 5" descr="1114031216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custDataLst>
              <p:tags r:id="rId2"/>
            </p:custDataLst>
          </p:nvPr>
        </p:nvGrpSpPr>
        <p:grpSpPr bwMode="auto">
          <a:xfrm>
            <a:off x="-228600" y="-381000"/>
            <a:ext cx="9677400" cy="7010400"/>
            <a:chOff x="0" y="144"/>
            <a:chExt cx="5472" cy="3888"/>
          </a:xfrm>
        </p:grpSpPr>
        <p:pic>
          <p:nvPicPr>
            <p:cNvPr id="3" name="Picture 4" descr="Picture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5" name="Rectangle 4"/>
          <p:cNvSpPr>
            <a:spLocks noChangeArrowheads="1"/>
          </p:cNvSpPr>
          <p:nvPr>
            <p:custDataLst>
              <p:tags r:id="rId3"/>
            </p:custDataLst>
          </p:nvPr>
        </p:nvSpPr>
        <p:spPr bwMode="auto">
          <a:xfrm>
            <a:off x="411163" y="1203325"/>
            <a:ext cx="78184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700" dirty="0">
                <a:latin typeface="Times New Roman" pitchFamily="18" charset="0"/>
                <a:cs typeface="Times New Roman" pitchFamily="18" charset="0"/>
              </a:rPr>
              <a:t>                           </a:t>
            </a:r>
            <a:r>
              <a:rPr lang="en-US" sz="2700" b="1" dirty="0">
                <a:latin typeface="Times New Roman" pitchFamily="18" charset="0"/>
                <a:cs typeface="Times New Roman" pitchFamily="18" charset="0"/>
              </a:rPr>
              <a:t>Con </a:t>
            </a:r>
            <a:r>
              <a:rPr lang="en-US" sz="2700" b="1" dirty="0" err="1">
                <a:latin typeface="Times New Roman" pitchFamily="18" charset="0"/>
                <a:cs typeface="Times New Roman" pitchFamily="18" charset="0"/>
              </a:rPr>
              <a:t>ong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làm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mật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hoa</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cá</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bơi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nước</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chim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trời</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muốn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sống</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ơi</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Phải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đồng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chí</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anh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em</a:t>
            </a:r>
            <a:r>
              <a:rPr lang="en-US" sz="2700" b="1" dirty="0">
                <a:latin typeface="Times New Roman" pitchFamily="18" charset="0"/>
                <a:cs typeface="Times New Roman" pitchFamily="18" charset="0"/>
              </a:rPr>
              <a:t>.</a:t>
            </a:r>
            <a:endParaRPr lang="en-US" sz="2700" dirty="0">
              <a:latin typeface="Times New Roman" pitchFamily="18" charset="0"/>
              <a:cs typeface="Times New Roman" pitchFamily="18" charset="0"/>
            </a:endParaRPr>
          </a:p>
        </p:txBody>
      </p:sp>
      <p:sp>
        <p:nvSpPr>
          <p:cNvPr id="6" name="Cloud Callout 5"/>
          <p:cNvSpPr>
            <a:spLocks noChangeArrowheads="1"/>
          </p:cNvSpPr>
          <p:nvPr>
            <p:custDataLst>
              <p:tags r:id="rId4"/>
            </p:custDataLst>
          </p:nvPr>
        </p:nvSpPr>
        <p:spPr bwMode="auto">
          <a:xfrm>
            <a:off x="3000375" y="3643313"/>
            <a:ext cx="5229225" cy="25146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a:solidFill>
                <a:schemeClr val="bg1"/>
              </a:solidFill>
              <a:latin typeface="Times New Roman" pitchFamily="18" charset="0"/>
            </a:endParaRPr>
          </a:p>
          <a:p>
            <a:pPr algn="ctr">
              <a:spcBef>
                <a:spcPct val="50000"/>
              </a:spcBef>
              <a:defRPr/>
            </a:pPr>
            <a:r>
              <a:rPr lang="en-US" sz="2700" b="1">
                <a:solidFill>
                  <a:schemeClr val="bg1"/>
                </a:solidFill>
                <a:latin typeface="Times New Roman" pitchFamily="18" charset="0"/>
              </a:rPr>
              <a:t>Câu lục bát nào trong </a:t>
            </a:r>
          </a:p>
          <a:p>
            <a:pPr algn="ctr">
              <a:spcBef>
                <a:spcPct val="50000"/>
              </a:spcBef>
              <a:defRPr/>
            </a:pPr>
            <a:r>
              <a:rPr lang="en-US" sz="2700" b="1">
                <a:solidFill>
                  <a:schemeClr val="bg1"/>
                </a:solidFill>
                <a:latin typeface="Times New Roman" pitchFamily="18" charset="0"/>
              </a:rPr>
              <a:t>khổ thơ 1 nói lên </a:t>
            </a:r>
          </a:p>
          <a:p>
            <a:pPr algn="ctr">
              <a:spcBef>
                <a:spcPct val="50000"/>
              </a:spcBef>
              <a:defRPr/>
            </a:pPr>
            <a:r>
              <a:rPr lang="en-US" sz="2700" b="1">
                <a:solidFill>
                  <a:schemeClr val="bg1"/>
                </a:solidFill>
                <a:latin typeface="Times New Roman" pitchFamily="18" charset="0"/>
              </a:rPr>
              <a:t>ý chính của cả bài thơ?</a:t>
            </a:r>
          </a:p>
          <a:p>
            <a:pPr algn="ctr">
              <a:spcBef>
                <a:spcPct val="50000"/>
              </a:spcBef>
              <a:defRPr/>
            </a:pPr>
            <a:endParaRPr lang="en-US" sz="2700" b="1">
              <a:solidFill>
                <a:schemeClr val="bg1"/>
              </a:solidFill>
              <a:latin typeface="Times New Roman" pitchFamily="18" charset="0"/>
            </a:endParaRPr>
          </a:p>
        </p:txBody>
      </p:sp>
      <p:pic>
        <p:nvPicPr>
          <p:cNvPr id="7" name="Picture 88" descr="thinker"/>
          <p:cNvPicPr>
            <a:picLocks noChangeAspect="1" noChangeArrowheads="1" noCrop="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524000" y="3733800"/>
            <a:ext cx="189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9" descr="0035-1"/>
          <p:cNvPicPr>
            <a:picLocks noChangeAspect="1" noChangeArrowheads="1" noCrop="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667000" y="3505200"/>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nodeType="click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7"/>
                                        </p:tgtEl>
                                        <p:attrNameLst>
                                          <p:attrName>ppt_w</p:attrName>
                                        </p:attrNameLst>
                                      </p:cBhvr>
                                      <p:tavLst>
                                        <p:tav tm="0">
                                          <p:val>
                                            <p:strVal val="ppt_w"/>
                                          </p:val>
                                        </p:tav>
                                        <p:tav tm="100000">
                                          <p:val>
                                            <p:fltVal val="0"/>
                                          </p:val>
                                        </p:tav>
                                      </p:tavLst>
                                    </p:anim>
                                    <p:anim calcmode="lin" valueType="num">
                                      <p:cBhvr>
                                        <p:cTn id="55" dur="500"/>
                                        <p:tgtEl>
                                          <p:spTgt spid="7"/>
                                        </p:tgtEl>
                                        <p:attrNameLst>
                                          <p:attrName>ppt_h</p:attrName>
                                        </p:attrNameLst>
                                      </p:cBhvr>
                                      <p:tavLst>
                                        <p:tav tm="0">
                                          <p:val>
                                            <p:strVal val="ppt_h"/>
                                          </p:val>
                                        </p:tav>
                                        <p:tav tm="100000">
                                          <p:val>
                                            <p:fltVal val="0"/>
                                          </p:val>
                                        </p:tav>
                                      </p:tavLst>
                                    </p:anim>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inh-nen-de-thuong2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2" name="WordArt 6"/>
          <p:cNvSpPr>
            <a:spLocks noChangeArrowheads="1" noChangeShapeType="1" noTextEdit="1"/>
          </p:cNvSpPr>
          <p:nvPr/>
        </p:nvSpPr>
        <p:spPr bwMode="auto">
          <a:xfrm>
            <a:off x="685800" y="1676400"/>
            <a:ext cx="7086600" cy="1219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3" name="WordArt 7"/>
          <p:cNvSpPr>
            <a:spLocks noChangeArrowheads="1" noChangeShapeType="1" noTextEdit="1"/>
          </p:cNvSpPr>
          <p:nvPr/>
        </p:nvSpPr>
        <p:spPr bwMode="auto">
          <a:xfrm>
            <a:off x="533400" y="3429000"/>
            <a:ext cx="7467600" cy="1600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RU</a:t>
            </a:r>
          </a:p>
        </p:txBody>
      </p:sp>
      <p:pic>
        <p:nvPicPr>
          <p:cNvPr id="2054" name="Picture 52" descr="DSTARS-P"/>
          <p:cNvPicPr>
            <a:picLocks noChangeAspect="1" noChangeArrowheads="1" noCrop="1"/>
          </p:cNvPicPr>
          <p:nvPr/>
        </p:nvPicPr>
        <p:blipFill>
          <a:blip r:embed="rId3">
            <a:lum contrast="-6000"/>
          </a:blip>
          <a:srcRect/>
          <a:stretch>
            <a:fillRect/>
          </a:stretch>
        </p:blipFill>
        <p:spPr bwMode="auto">
          <a:xfrm>
            <a:off x="609600" y="685800"/>
            <a:ext cx="1806575" cy="1827213"/>
          </a:xfrm>
          <a:prstGeom prst="rect">
            <a:avLst/>
          </a:prstGeom>
          <a:noFill/>
          <a:ln w="9525">
            <a:noFill/>
            <a:miter lim="800000"/>
            <a:headEnd/>
            <a:tailEnd/>
          </a:ln>
        </p:spPr>
      </p:pic>
      <p:pic>
        <p:nvPicPr>
          <p:cNvPr id="2055" name="Picture 52" descr="DSTARS-P"/>
          <p:cNvPicPr>
            <a:picLocks noChangeAspect="1" noChangeArrowheads="1" noCrop="1"/>
          </p:cNvPicPr>
          <p:nvPr/>
        </p:nvPicPr>
        <p:blipFill>
          <a:blip r:embed="rId3">
            <a:lum contrast="-6000"/>
          </a:blip>
          <a:srcRect/>
          <a:stretch>
            <a:fillRect/>
          </a:stretch>
        </p:blipFill>
        <p:spPr bwMode="auto">
          <a:xfrm>
            <a:off x="2209800" y="3124200"/>
            <a:ext cx="1806575"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nh bia GA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custDataLst>
              <p:tags r:id="rId2"/>
            </p:custDataLst>
          </p:nvPr>
        </p:nvGrpSpPr>
        <p:grpSpPr bwMode="auto">
          <a:xfrm>
            <a:off x="-228600" y="-381000"/>
            <a:ext cx="9677400" cy="7010400"/>
            <a:chOff x="0" y="144"/>
            <a:chExt cx="5472" cy="3888"/>
          </a:xfrm>
        </p:grpSpPr>
        <p:pic>
          <p:nvPicPr>
            <p:cNvPr id="4" name="Picture 4" descr="Picture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6" name="Text Box 2"/>
          <p:cNvSpPr txBox="1">
            <a:spLocks noChangeArrowheads="1"/>
          </p:cNvSpPr>
          <p:nvPr>
            <p:custDataLst>
              <p:tags r:id="rId3"/>
            </p:custDataLst>
          </p:nvPr>
        </p:nvSpPr>
        <p:spPr bwMode="auto">
          <a:xfrm>
            <a:off x="5181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7" name="Rectangle 11"/>
          <p:cNvSpPr txBox="1">
            <a:spLocks noChangeArrowheads="1"/>
          </p:cNvSpPr>
          <p:nvPr>
            <p:custDataLst>
              <p:tags r:id="rId4"/>
            </p:custDataLst>
          </p:nvPr>
        </p:nvSpPr>
        <p:spPr bwMode="auto">
          <a:xfrm>
            <a:off x="1219200" y="2743200"/>
            <a:ext cx="7239000" cy="1371600"/>
          </a:xfrm>
          <a:prstGeom prst="rect">
            <a:avLst/>
          </a:prstGeom>
          <a:noFill/>
          <a:ln w="9525">
            <a:noFill/>
            <a:miter lim="800000"/>
            <a:headEnd/>
            <a:tailEnd/>
          </a:ln>
        </p:spPr>
        <p:txBody>
          <a:bodyPr/>
          <a:lstStyle/>
          <a:p>
            <a:pPr marL="342900" indent="-342900" algn="ctr">
              <a:spcBef>
                <a:spcPct val="20000"/>
              </a:spcBef>
              <a:defRPr/>
            </a:pPr>
            <a:r>
              <a:rPr lang="en-US" sz="2800" b="1" kern="0" dirty="0">
                <a:latin typeface="Times New Roman" pitchFamily="18" charset="0"/>
              </a:rPr>
              <a:t>Con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muốn</a:t>
            </a:r>
            <a:r>
              <a:rPr lang="en-US" sz="2800" b="1" kern="0" dirty="0">
                <a:latin typeface="Times New Roman" pitchFamily="18" charset="0"/>
              </a:rPr>
              <a:t> </a:t>
            </a:r>
            <a:r>
              <a:rPr lang="en-US" sz="2800" b="1" kern="0" dirty="0" err="1">
                <a:latin typeface="Times New Roman" pitchFamily="18" charset="0"/>
              </a:rPr>
              <a:t>sống</a:t>
            </a:r>
            <a:r>
              <a:rPr lang="en-US" sz="2800" b="1" kern="0" dirty="0">
                <a:latin typeface="Times New Roman" pitchFamily="18" charset="0"/>
              </a:rPr>
              <a:t>, con </a:t>
            </a:r>
            <a:r>
              <a:rPr lang="en-US" sz="2800" b="1" kern="0" dirty="0" err="1">
                <a:latin typeface="Times New Roman" pitchFamily="18" charset="0"/>
              </a:rPr>
              <a:t>ơi</a:t>
            </a:r>
            <a:endParaRPr lang="en-US" sz="2800" b="1" kern="0" dirty="0">
              <a:latin typeface="Times New Roman" pitchFamily="18" charset="0"/>
            </a:endParaRPr>
          </a:p>
          <a:p>
            <a:pPr marL="342900" indent="-342900" algn="ctr">
              <a:spcBef>
                <a:spcPct val="20000"/>
              </a:spcBef>
              <a:defRPr/>
            </a:pPr>
            <a:r>
              <a:rPr lang="en-US" sz="2800" b="1" kern="0" dirty="0" err="1">
                <a:latin typeface="Times New Roman" pitchFamily="18" charset="0"/>
              </a:rPr>
              <a:t>Phải</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đồng</a:t>
            </a:r>
            <a:r>
              <a:rPr lang="en-US" sz="2800" b="1" kern="0" dirty="0">
                <a:latin typeface="Times New Roman" pitchFamily="18" charset="0"/>
              </a:rPr>
              <a:t> </a:t>
            </a:r>
            <a:r>
              <a:rPr lang="en-US" sz="2800" b="1" kern="0" dirty="0" err="1">
                <a:latin typeface="Times New Roman" pitchFamily="18" charset="0"/>
              </a:rPr>
              <a:t>chí</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anh</a:t>
            </a:r>
            <a:r>
              <a:rPr lang="en-US" sz="2800" b="1" kern="0" dirty="0">
                <a:latin typeface="Times New Roman" pitchFamily="18" charset="0"/>
              </a:rPr>
              <a:t> </a:t>
            </a:r>
            <a:r>
              <a:rPr lang="en-US" sz="2800" b="1" kern="0" dirty="0" err="1">
                <a:latin typeface="Times New Roman" pitchFamily="18" charset="0"/>
              </a:rPr>
              <a:t>em</a:t>
            </a:r>
            <a:r>
              <a:rPr lang="en-US" sz="2800" b="1" kern="0" dirty="0">
                <a:latin typeface="Times New Roman" pitchFamily="18" charset="0"/>
              </a:rPr>
              <a:t>.</a:t>
            </a:r>
          </a:p>
        </p:txBody>
      </p:sp>
      <p:sp>
        <p:nvSpPr>
          <p:cNvPr id="8" name="Text Box 12"/>
          <p:cNvSpPr txBox="1">
            <a:spLocks noChangeArrowheads="1"/>
          </p:cNvSpPr>
          <p:nvPr>
            <p:custDataLst>
              <p:tags r:id="rId5"/>
            </p:custDataLst>
          </p:nvPr>
        </p:nvSpPr>
        <p:spPr bwMode="auto">
          <a:xfrm>
            <a:off x="1600200" y="4508718"/>
            <a:ext cx="6477000" cy="1815882"/>
          </a:xfrm>
          <a:prstGeom prst="rect">
            <a:avLst/>
          </a:prstGeom>
          <a:solidFill>
            <a:srgbClr val="00FF99"/>
          </a:solidFill>
          <a:ln>
            <a:noFill/>
          </a:ln>
          <a:effectLst>
            <a:softEdge rad="127000"/>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sz="2800" b="1" u="sng" smtClean="0">
                <a:solidFill>
                  <a:srgbClr val="000000"/>
                </a:solidFill>
                <a:latin typeface="Times New Roman" pitchFamily="18" charset="0"/>
              </a:rPr>
              <a:t>Nội dung bài:</a:t>
            </a:r>
          </a:p>
          <a:p>
            <a:pPr algn="ctr" eaLnBrk="1" hangingPunct="1">
              <a:spcBef>
                <a:spcPct val="50000"/>
              </a:spcBef>
              <a:defRPr/>
            </a:pPr>
            <a:r>
              <a:rPr lang="en-US" sz="2800" b="1" smtClean="0">
                <a:latin typeface="Times New Roman" pitchFamily="18" charset="0"/>
              </a:rPr>
              <a:t> </a:t>
            </a:r>
            <a:r>
              <a:rPr lang="en-US" sz="2800" b="1" smtClean="0">
                <a:solidFill>
                  <a:srgbClr val="FF0000"/>
                </a:solidFill>
                <a:latin typeface="Times New Roman" pitchFamily="18" charset="0"/>
              </a:rPr>
              <a:t>Con người sống giữa cộng đồng phải yêu </a:t>
            </a:r>
          </a:p>
          <a:p>
            <a:pPr algn="ctr" eaLnBrk="1" hangingPunct="1">
              <a:spcBef>
                <a:spcPct val="50000"/>
              </a:spcBef>
              <a:defRPr/>
            </a:pPr>
            <a:r>
              <a:rPr lang="en-US" sz="2800" b="1" smtClean="0">
                <a:solidFill>
                  <a:srgbClr val="FF0000"/>
                </a:solidFill>
                <a:latin typeface="Times New Roman" pitchFamily="18" charset="0"/>
              </a:rPr>
              <a:t>thương anh em, bạn bè, đồng chí.</a:t>
            </a:r>
          </a:p>
        </p:txBody>
      </p:sp>
      <p:sp>
        <p:nvSpPr>
          <p:cNvPr id="9" name="Cloud Callout 8"/>
          <p:cNvSpPr>
            <a:spLocks noChangeArrowheads="1"/>
          </p:cNvSpPr>
          <p:nvPr>
            <p:custDataLst>
              <p:tags r:id="rId6"/>
            </p:custDataLst>
          </p:nvPr>
        </p:nvSpPr>
        <p:spPr bwMode="auto">
          <a:xfrm>
            <a:off x="2514600" y="0"/>
            <a:ext cx="5229225" cy="23622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dirty="0">
              <a:solidFill>
                <a:schemeClr val="bg1"/>
              </a:solidFill>
              <a:latin typeface="Times New Roman" pitchFamily="18" charset="0"/>
            </a:endParaRPr>
          </a:p>
          <a:p>
            <a:pPr algn="ctr">
              <a:spcBef>
                <a:spcPct val="50000"/>
              </a:spcBef>
              <a:defRPr/>
            </a:pPr>
            <a:r>
              <a:rPr lang="en-US" sz="2700" b="1" dirty="0" err="1">
                <a:solidFill>
                  <a:schemeClr val="bg1"/>
                </a:solidFill>
                <a:latin typeface="Times New Roman" pitchFamily="18" charset="0"/>
              </a:rPr>
              <a:t>Câu</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lục</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bát</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nào</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trong</a:t>
            </a:r>
            <a:r>
              <a:rPr lang="en-US" sz="2700" b="1" dirty="0">
                <a:solidFill>
                  <a:schemeClr val="bg1"/>
                </a:solidFill>
                <a:latin typeface="Times New Roman" pitchFamily="18" charset="0"/>
              </a:rPr>
              <a:t> </a:t>
            </a:r>
          </a:p>
          <a:p>
            <a:pPr algn="ctr">
              <a:spcBef>
                <a:spcPct val="50000"/>
              </a:spcBef>
              <a:defRPr/>
            </a:pPr>
            <a:r>
              <a:rPr lang="en-US" sz="2700" b="1" dirty="0" err="1">
                <a:solidFill>
                  <a:schemeClr val="bg1"/>
                </a:solidFill>
                <a:latin typeface="Times New Roman" pitchFamily="18" charset="0"/>
              </a:rPr>
              <a:t>khổ</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thơ</a:t>
            </a:r>
            <a:r>
              <a:rPr lang="en-US" sz="2700" b="1" dirty="0">
                <a:solidFill>
                  <a:schemeClr val="bg1"/>
                </a:solidFill>
                <a:latin typeface="Times New Roman" pitchFamily="18" charset="0"/>
              </a:rPr>
              <a:t> 1 </a:t>
            </a:r>
            <a:r>
              <a:rPr lang="en-US" sz="2700" b="1" dirty="0" err="1">
                <a:solidFill>
                  <a:schemeClr val="bg1"/>
                </a:solidFill>
                <a:latin typeface="Times New Roman" pitchFamily="18" charset="0"/>
              </a:rPr>
              <a:t>nói</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lên</a:t>
            </a:r>
            <a:r>
              <a:rPr lang="en-US" sz="2700" b="1" dirty="0">
                <a:solidFill>
                  <a:schemeClr val="bg1"/>
                </a:solidFill>
                <a:latin typeface="Times New Roman" pitchFamily="18" charset="0"/>
              </a:rPr>
              <a:t> </a:t>
            </a:r>
          </a:p>
          <a:p>
            <a:pPr algn="ctr">
              <a:spcBef>
                <a:spcPct val="50000"/>
              </a:spcBef>
              <a:defRPr/>
            </a:pPr>
            <a:r>
              <a:rPr lang="en-US" sz="2700" b="1" dirty="0">
                <a:solidFill>
                  <a:schemeClr val="bg1"/>
                </a:solidFill>
                <a:latin typeface="Times New Roman" pitchFamily="18" charset="0"/>
              </a:rPr>
              <a:t>ý </a:t>
            </a:r>
            <a:r>
              <a:rPr lang="en-US" sz="2700" b="1" dirty="0" err="1">
                <a:solidFill>
                  <a:schemeClr val="bg1"/>
                </a:solidFill>
                <a:latin typeface="Times New Roman" pitchFamily="18" charset="0"/>
              </a:rPr>
              <a:t>chính</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của</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cả</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bài</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thơ</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là</a:t>
            </a:r>
            <a:r>
              <a:rPr lang="en-US" sz="2700" b="1" dirty="0">
                <a:solidFill>
                  <a:schemeClr val="bg1"/>
                </a:solidFill>
                <a:latin typeface="Times New Roman" pitchFamily="18" charset="0"/>
              </a:rPr>
              <a:t>:</a:t>
            </a:r>
          </a:p>
          <a:p>
            <a:pPr algn="ctr">
              <a:spcBef>
                <a:spcPct val="50000"/>
              </a:spcBef>
              <a:defRPr/>
            </a:pPr>
            <a:endParaRPr lang="en-US" sz="2700" b="1" dirty="0">
              <a:solidFill>
                <a:schemeClr val="bg1"/>
              </a:solidFill>
              <a:latin typeface="Times New Roman" pitchFamily="18" charset="0"/>
            </a:endParaRPr>
          </a:p>
        </p:txBody>
      </p:sp>
      <p:sp>
        <p:nvSpPr>
          <p:cNvPr id="10" name="Rectangle 9"/>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80">
                                          <p:stCondLst>
                                            <p:cond delay="0"/>
                                          </p:stCondLst>
                                        </p:cTn>
                                        <p:tgtEl>
                                          <p:spTgt spid="7">
                                            <p:txEl>
                                              <p:pRg st="0" end="0"/>
                                            </p:txEl>
                                          </p:spTgt>
                                        </p:tgtEl>
                                      </p:cBhvr>
                                    </p:animEffect>
                                    <p:anim calcmode="lin" valueType="num">
                                      <p:cBhvr>
                                        <p:cTn id="2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xEl>
                                              <p:pRg st="0" end="0"/>
                                            </p:txEl>
                                          </p:spTgt>
                                        </p:tgtEl>
                                      </p:cBhvr>
                                      <p:to x="100000" y="60000"/>
                                    </p:animScale>
                                    <p:animScale>
                                      <p:cBhvr>
                                        <p:cTn id="27" dur="166" decel="50000">
                                          <p:stCondLst>
                                            <p:cond delay="676"/>
                                          </p:stCondLst>
                                        </p:cTn>
                                        <p:tgtEl>
                                          <p:spTgt spid="7">
                                            <p:txEl>
                                              <p:pRg st="0" end="0"/>
                                            </p:txEl>
                                          </p:spTgt>
                                        </p:tgtEl>
                                      </p:cBhvr>
                                      <p:to x="100000" y="100000"/>
                                    </p:animScale>
                                    <p:animScale>
                                      <p:cBhvr>
                                        <p:cTn id="28" dur="26">
                                          <p:stCondLst>
                                            <p:cond delay="1312"/>
                                          </p:stCondLst>
                                        </p:cTn>
                                        <p:tgtEl>
                                          <p:spTgt spid="7">
                                            <p:txEl>
                                              <p:pRg st="0" end="0"/>
                                            </p:txEl>
                                          </p:spTgt>
                                        </p:tgtEl>
                                      </p:cBhvr>
                                      <p:to x="100000" y="80000"/>
                                    </p:animScale>
                                    <p:animScale>
                                      <p:cBhvr>
                                        <p:cTn id="29" dur="166" decel="50000">
                                          <p:stCondLst>
                                            <p:cond delay="1338"/>
                                          </p:stCondLst>
                                        </p:cTn>
                                        <p:tgtEl>
                                          <p:spTgt spid="7">
                                            <p:txEl>
                                              <p:pRg st="0" end="0"/>
                                            </p:txEl>
                                          </p:spTgt>
                                        </p:tgtEl>
                                      </p:cBhvr>
                                      <p:to x="100000" y="100000"/>
                                    </p:animScale>
                                    <p:animScale>
                                      <p:cBhvr>
                                        <p:cTn id="30" dur="26">
                                          <p:stCondLst>
                                            <p:cond delay="1642"/>
                                          </p:stCondLst>
                                        </p:cTn>
                                        <p:tgtEl>
                                          <p:spTgt spid="7">
                                            <p:txEl>
                                              <p:pRg st="0" end="0"/>
                                            </p:txEl>
                                          </p:spTgt>
                                        </p:tgtEl>
                                      </p:cBhvr>
                                      <p:to x="100000" y="90000"/>
                                    </p:animScale>
                                    <p:animScale>
                                      <p:cBhvr>
                                        <p:cTn id="31" dur="166" decel="50000">
                                          <p:stCondLst>
                                            <p:cond delay="1668"/>
                                          </p:stCondLst>
                                        </p:cTn>
                                        <p:tgtEl>
                                          <p:spTgt spid="7">
                                            <p:txEl>
                                              <p:pRg st="0" end="0"/>
                                            </p:txEl>
                                          </p:spTgt>
                                        </p:tgtEl>
                                      </p:cBhvr>
                                      <p:to x="100000" y="100000"/>
                                    </p:animScale>
                                    <p:animScale>
                                      <p:cBhvr>
                                        <p:cTn id="32" dur="26">
                                          <p:stCondLst>
                                            <p:cond delay="1808"/>
                                          </p:stCondLst>
                                        </p:cTn>
                                        <p:tgtEl>
                                          <p:spTgt spid="7">
                                            <p:txEl>
                                              <p:pRg st="0" end="0"/>
                                            </p:txEl>
                                          </p:spTgt>
                                        </p:tgtEl>
                                      </p:cBhvr>
                                      <p:to x="100000" y="95000"/>
                                    </p:animScale>
                                    <p:animScale>
                                      <p:cBhvr>
                                        <p:cTn id="33" dur="166" decel="50000">
                                          <p:stCondLst>
                                            <p:cond delay="1834"/>
                                          </p:stCondLst>
                                        </p:cTn>
                                        <p:tgtEl>
                                          <p:spTgt spid="7">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down)">
                                      <p:cBhvr>
                                        <p:cTn id="36" dur="580">
                                          <p:stCondLst>
                                            <p:cond delay="0"/>
                                          </p:stCondLst>
                                        </p:cTn>
                                        <p:tgtEl>
                                          <p:spTgt spid="7">
                                            <p:txEl>
                                              <p:pRg st="1" end="1"/>
                                            </p:txEl>
                                          </p:spTgt>
                                        </p:tgtEl>
                                      </p:cBhvr>
                                    </p:animEffect>
                                    <p:anim calcmode="lin" valueType="num">
                                      <p:cBhvr>
                                        <p:cTn id="37"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xEl>
                                              <p:pRg st="1" end="1"/>
                                            </p:txEl>
                                          </p:spTgt>
                                        </p:tgtEl>
                                      </p:cBhvr>
                                      <p:to x="100000" y="60000"/>
                                    </p:animScale>
                                    <p:animScale>
                                      <p:cBhvr>
                                        <p:cTn id="43" dur="166" decel="50000">
                                          <p:stCondLst>
                                            <p:cond delay="676"/>
                                          </p:stCondLst>
                                        </p:cTn>
                                        <p:tgtEl>
                                          <p:spTgt spid="7">
                                            <p:txEl>
                                              <p:pRg st="1" end="1"/>
                                            </p:txEl>
                                          </p:spTgt>
                                        </p:tgtEl>
                                      </p:cBhvr>
                                      <p:to x="100000" y="100000"/>
                                    </p:animScale>
                                    <p:animScale>
                                      <p:cBhvr>
                                        <p:cTn id="44" dur="26">
                                          <p:stCondLst>
                                            <p:cond delay="1312"/>
                                          </p:stCondLst>
                                        </p:cTn>
                                        <p:tgtEl>
                                          <p:spTgt spid="7">
                                            <p:txEl>
                                              <p:pRg st="1" end="1"/>
                                            </p:txEl>
                                          </p:spTgt>
                                        </p:tgtEl>
                                      </p:cBhvr>
                                      <p:to x="100000" y="80000"/>
                                    </p:animScale>
                                    <p:animScale>
                                      <p:cBhvr>
                                        <p:cTn id="45" dur="166" decel="50000">
                                          <p:stCondLst>
                                            <p:cond delay="1338"/>
                                          </p:stCondLst>
                                        </p:cTn>
                                        <p:tgtEl>
                                          <p:spTgt spid="7">
                                            <p:txEl>
                                              <p:pRg st="1" end="1"/>
                                            </p:txEl>
                                          </p:spTgt>
                                        </p:tgtEl>
                                      </p:cBhvr>
                                      <p:to x="100000" y="100000"/>
                                    </p:animScale>
                                    <p:animScale>
                                      <p:cBhvr>
                                        <p:cTn id="46" dur="26">
                                          <p:stCondLst>
                                            <p:cond delay="1642"/>
                                          </p:stCondLst>
                                        </p:cTn>
                                        <p:tgtEl>
                                          <p:spTgt spid="7">
                                            <p:txEl>
                                              <p:pRg st="1" end="1"/>
                                            </p:txEl>
                                          </p:spTgt>
                                        </p:tgtEl>
                                      </p:cBhvr>
                                      <p:to x="100000" y="90000"/>
                                    </p:animScale>
                                    <p:animScale>
                                      <p:cBhvr>
                                        <p:cTn id="47" dur="166" decel="50000">
                                          <p:stCondLst>
                                            <p:cond delay="1668"/>
                                          </p:stCondLst>
                                        </p:cTn>
                                        <p:tgtEl>
                                          <p:spTgt spid="7">
                                            <p:txEl>
                                              <p:pRg st="1" end="1"/>
                                            </p:txEl>
                                          </p:spTgt>
                                        </p:tgtEl>
                                      </p:cBhvr>
                                      <p:to x="100000" y="100000"/>
                                    </p:animScale>
                                    <p:animScale>
                                      <p:cBhvr>
                                        <p:cTn id="48" dur="26">
                                          <p:stCondLst>
                                            <p:cond delay="1808"/>
                                          </p:stCondLst>
                                        </p:cTn>
                                        <p:tgtEl>
                                          <p:spTgt spid="7">
                                            <p:txEl>
                                              <p:pRg st="1" end="1"/>
                                            </p:txEl>
                                          </p:spTgt>
                                        </p:tgtEl>
                                      </p:cBhvr>
                                      <p:to x="100000" y="95000"/>
                                    </p:animScale>
                                    <p:animScale>
                                      <p:cBhvr>
                                        <p:cTn id="49" dur="166" decel="50000">
                                          <p:stCondLst>
                                            <p:cond delay="1834"/>
                                          </p:stCondLst>
                                        </p:cTn>
                                        <p:tgtEl>
                                          <p:spTgt spid="7">
                                            <p:txEl>
                                              <p:pRg st="1" end="1"/>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3" name="Picture 4" descr="Picture1xkb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50" y="-762000"/>
            <a:ext cx="944245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6"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7"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8"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a:latin typeface=".VnTime" pitchFamily="34" charset="0"/>
              </a:rPr>
              <a:t>                                     </a:t>
            </a:r>
            <a:r>
              <a:rPr lang="en-US" sz="2800" b="1">
                <a:solidFill>
                  <a:srgbClr val="FF0066"/>
                </a:solidFill>
                <a:latin typeface=".VnTime" pitchFamily="34" charset="0"/>
              </a:rPr>
              <a:t>Con ong lµm mËt, yªu hoa</a:t>
            </a:r>
          </a:p>
          <a:p>
            <a:pPr>
              <a:defRPr/>
            </a:pPr>
            <a:r>
              <a:rPr lang="en-US" sz="2800" b="1">
                <a:solidFill>
                  <a:srgbClr val="FF0066"/>
                </a:solidFill>
                <a:latin typeface=".VnTime" pitchFamily="34" charset="0"/>
              </a:rPr>
              <a:t>                        Con c¸ b¬i, yªu n­</a:t>
            </a:r>
            <a:r>
              <a:rPr lang="en-US" sz="2800" b="1">
                <a:solidFill>
                  <a:srgbClr val="FF0066"/>
                </a:solidFill>
                <a:latin typeface="Times New Roman" pitchFamily="18" charset="0"/>
                <a:cs typeface="Times New Roman" pitchFamily="18" charset="0"/>
              </a:rPr>
              <a:t>ước</a:t>
            </a:r>
            <a:r>
              <a:rPr lang="en-US" sz="2800" b="1">
                <a:solidFill>
                  <a:srgbClr val="FF0066"/>
                </a:solidFill>
                <a:latin typeface=".VnTime" pitchFamily="34" charset="0"/>
              </a:rPr>
              <a:t>, con chim ca yªu trêi</a:t>
            </a:r>
          </a:p>
          <a:p>
            <a:pPr>
              <a:defRPr/>
            </a:pPr>
            <a:r>
              <a:rPr lang="en-US" sz="2800" b="1">
                <a:solidFill>
                  <a:srgbClr val="FF0066"/>
                </a:solidFill>
                <a:latin typeface=".VnTime" pitchFamily="34" charset="0"/>
              </a:rPr>
              <a:t>                                    Con ng­êi muèn sèng, con ¬i</a:t>
            </a:r>
          </a:p>
          <a:p>
            <a:pPr>
              <a:defRPr/>
            </a:pPr>
            <a:r>
              <a:rPr lang="en-US" sz="2800" b="1">
                <a:solidFill>
                  <a:srgbClr val="FF0066"/>
                </a:solidFill>
                <a:latin typeface=".VnTime" pitchFamily="34" charset="0"/>
              </a:rPr>
              <a:t>                              Ph¶i yªu ®ång chÝ, yªu ng­êi anh em.</a:t>
            </a:r>
          </a:p>
          <a:p>
            <a:pPr>
              <a:defRPr/>
            </a:pPr>
            <a:r>
              <a:rPr lang="en-US" sz="2800" b="1">
                <a:latin typeface=".VnTime" pitchFamily="34" charset="0"/>
              </a:rPr>
              <a:t>                                    </a:t>
            </a:r>
            <a:r>
              <a:rPr lang="en-US" sz="2800" b="1">
                <a:solidFill>
                  <a:srgbClr val="0000FF"/>
                </a:solidFill>
                <a:latin typeface=".VnTime" pitchFamily="34" charset="0"/>
              </a:rPr>
              <a:t>Mét ng«i sao ch¼ng s¸ng ®ªm</a:t>
            </a:r>
          </a:p>
          <a:p>
            <a:pPr>
              <a:defRPr/>
            </a:pPr>
            <a:r>
              <a:rPr lang="en-US" sz="2800" b="1">
                <a:solidFill>
                  <a:srgbClr val="0000FF"/>
                </a:solidFill>
                <a:latin typeface=".VnTime" pitchFamily="34" charset="0"/>
              </a:rPr>
              <a:t>                          Mét th©n lóa chÝn, ch¼ng nªn mïa vµng</a:t>
            </a:r>
          </a:p>
          <a:p>
            <a:pPr>
              <a:defRPr/>
            </a:pPr>
            <a:r>
              <a:rPr lang="en-US" sz="2800" b="1">
                <a:solidFill>
                  <a:srgbClr val="0000FF"/>
                </a:solidFill>
                <a:latin typeface=".VnTime" pitchFamily="34" charset="0"/>
              </a:rPr>
              <a:t>                                   Mét ng­</a:t>
            </a:r>
            <a:r>
              <a:rPr lang="en-US" sz="2800" b="1">
                <a:solidFill>
                  <a:srgbClr val="0000FF"/>
                </a:solidFill>
                <a:latin typeface="Times New Roman" pitchFamily="18" charset="0"/>
                <a:cs typeface="Times New Roman" pitchFamily="18" charset="0"/>
              </a:rPr>
              <a:t>ười</a:t>
            </a:r>
            <a:r>
              <a:rPr lang="en-US" sz="2800" b="1">
                <a:solidFill>
                  <a:srgbClr val="0000FF"/>
                </a:solidFill>
                <a:latin typeface=".VnTime" pitchFamily="34" charset="0"/>
              </a:rPr>
              <a:t> - ®©u ph¶i nh©n gian ?</a:t>
            </a:r>
          </a:p>
          <a:p>
            <a:pPr>
              <a:defRPr/>
            </a:pPr>
            <a:r>
              <a:rPr lang="en-US" sz="2800" b="1">
                <a:solidFill>
                  <a:srgbClr val="0000FF"/>
                </a:solidFill>
                <a:latin typeface=".VnTime" pitchFamily="34" charset="0"/>
              </a:rPr>
              <a:t>                           Sèng ch¨ng, mét ®èm löa tµn mµ th«i!</a:t>
            </a:r>
          </a:p>
          <a:p>
            <a:pPr>
              <a:defRPr/>
            </a:pPr>
            <a:r>
              <a:rPr lang="en-US" sz="2800" b="1">
                <a:latin typeface=".VnTime" pitchFamily="34" charset="0"/>
              </a:rPr>
              <a:t>                                      Nói cao bëi cã ®Êt båi</a:t>
            </a:r>
          </a:p>
          <a:p>
            <a:pPr>
              <a:defRPr/>
            </a:pPr>
            <a:r>
              <a:rPr lang="en-US" sz="2800" b="1">
                <a:latin typeface=".VnTime" pitchFamily="34" charset="0"/>
              </a:rPr>
              <a:t>                               Nói chª ®Êt thÊp, nói ngåi ë ®©u ?</a:t>
            </a:r>
          </a:p>
          <a:p>
            <a:pPr>
              <a:defRPr/>
            </a:pPr>
            <a:r>
              <a:rPr lang="en-US" sz="2800" b="1">
                <a:latin typeface=".VnTime" pitchFamily="34" charset="0"/>
              </a:rPr>
              <a:t>                                     Mu«n dßng s«ng ®æ biÓn s©u</a:t>
            </a:r>
          </a:p>
          <a:p>
            <a:pPr>
              <a:defRPr/>
            </a:pPr>
            <a:r>
              <a:rPr lang="en-US" sz="2800" b="1">
                <a:latin typeface=".VnTime" pitchFamily="34" charset="0"/>
              </a:rPr>
              <a:t>                                BiÓn chª s«ng nhá, biÓn  ®©u </a:t>
            </a:r>
            <a:r>
              <a:rPr lang="en-US" sz="2800" b="1" smtClean="0">
                <a:latin typeface=".VnTime" pitchFamily="34" charset="0"/>
              </a:rPr>
              <a:t>n­</a:t>
            </a:r>
            <a:r>
              <a:rPr lang="en-US" sz="2600" b="1" smtClean="0">
                <a:latin typeface=".VnTime" pitchFamily="34" charset="0"/>
              </a:rPr>
              <a:t>ư</a:t>
            </a:r>
            <a:r>
              <a:rPr lang="en-US" sz="2800" b="1" smtClean="0">
                <a:latin typeface=".VnTime" pitchFamily="34" charset="0"/>
              </a:rPr>
              <a:t>íc </a:t>
            </a:r>
            <a:r>
              <a:rPr lang="en-US" sz="2800" b="1">
                <a:latin typeface=".VnTime" pitchFamily="34" charset="0"/>
              </a:rPr>
              <a:t>cßn ?</a:t>
            </a:r>
          </a:p>
        </p:txBody>
      </p:sp>
      <p:sp>
        <p:nvSpPr>
          <p:cNvPr id="9" name="Rectangle 8"/>
          <p:cNvSpPr/>
          <p:nvPr>
            <p:custDataLst>
              <p:tags r:id="rId8"/>
            </p:custDataLst>
          </p:nvPr>
        </p:nvSpPr>
        <p:spPr>
          <a:xfrm>
            <a:off x="2362201" y="7399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0" name="Rectangle 9"/>
          <p:cNvSpPr/>
          <p:nvPr>
            <p:custDataLst>
              <p:tags r:id="rId9"/>
            </p:custDataLst>
          </p:nvPr>
        </p:nvSpPr>
        <p:spPr>
          <a:xfrm>
            <a:off x="3048001" y="90448"/>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1" name="Picture 11" descr="weatherwoman_without_map_hg_clr"/>
          <p:cNvPicPr>
            <a:picLocks noChangeAspect="1" noChangeArrowheads="1" noCrop="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69850"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descr="girl52"/>
          <p:cNvPicPr>
            <a:picLocks noChangeAspect="1" noChangeArrowheads="1" noCrop="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8137478" y="4372092"/>
            <a:ext cx="100652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girl51"/>
          <p:cNvPicPr>
            <a:picLocks noChangeAspect="1" noChangeArrowheads="1" noCrop="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304800" y="5524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ach  dong 2"/>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7577137" y="277189"/>
            <a:ext cx="1795463" cy="147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down)">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barn(inVertical)">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barn(inVertical)">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barn(inVertical)">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5357813" y="158115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hoa</a:t>
            </a:r>
            <a:endParaRPr lang="en-US" sz="2000">
              <a:latin typeface="Times New Roman" pitchFamily="18" charset="0"/>
            </a:endParaRPr>
          </a:p>
        </p:txBody>
      </p:sp>
      <p:sp>
        <p:nvSpPr>
          <p:cNvPr id="3" name="Text Box 3"/>
          <p:cNvSpPr txBox="1">
            <a:spLocks noChangeArrowheads="1"/>
          </p:cNvSpPr>
          <p:nvPr>
            <p:custDataLst>
              <p:tags r:id="rId3"/>
            </p:custDataLst>
          </p:nvPr>
        </p:nvSpPr>
        <p:spPr bwMode="auto">
          <a:xfrm>
            <a:off x="5848350" y="25431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 name="Text Box 4"/>
          <p:cNvSpPr txBox="1">
            <a:spLocks noChangeArrowheads="1"/>
          </p:cNvSpPr>
          <p:nvPr>
            <p:custDataLst>
              <p:tags r:id="rId4"/>
            </p:custDataLst>
          </p:nvPr>
        </p:nvSpPr>
        <p:spPr bwMode="auto">
          <a:xfrm>
            <a:off x="5334000" y="163988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 name="Text Box 5"/>
          <p:cNvSpPr txBox="1">
            <a:spLocks noChangeArrowheads="1"/>
          </p:cNvSpPr>
          <p:nvPr>
            <p:custDataLst>
              <p:tags r:id="rId5"/>
            </p:custDataLst>
          </p:nvPr>
        </p:nvSpPr>
        <p:spPr bwMode="auto">
          <a:xfrm>
            <a:off x="6732588" y="194310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trời</a:t>
            </a:r>
            <a:endParaRPr lang="en-US" sz="2000">
              <a:latin typeface="Times New Roman" pitchFamily="18" charset="0"/>
            </a:endParaRPr>
          </a:p>
        </p:txBody>
      </p:sp>
      <p:sp>
        <p:nvSpPr>
          <p:cNvPr id="6" name="Text Box 6"/>
          <p:cNvSpPr txBox="1">
            <a:spLocks noChangeArrowheads="1"/>
          </p:cNvSpPr>
          <p:nvPr>
            <p:custDataLst>
              <p:tags r:id="rId6"/>
            </p:custDataLst>
          </p:nvPr>
        </p:nvSpPr>
        <p:spPr bwMode="auto">
          <a:xfrm>
            <a:off x="5710238" y="2505075"/>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con ơi</a:t>
            </a:r>
            <a:endParaRPr lang="en-US" sz="2000">
              <a:latin typeface="Times New Roman" pitchFamily="18" charset="0"/>
            </a:endParaRPr>
          </a:p>
        </p:txBody>
      </p:sp>
      <p:sp>
        <p:nvSpPr>
          <p:cNvPr id="7" name="Text Box 7"/>
          <p:cNvSpPr txBox="1">
            <a:spLocks noChangeArrowheads="1"/>
          </p:cNvSpPr>
          <p:nvPr>
            <p:custDataLst>
              <p:tags r:id="rId7"/>
            </p:custDataLst>
          </p:nvPr>
        </p:nvSpPr>
        <p:spPr bwMode="auto">
          <a:xfrm>
            <a:off x="4114800" y="1985963"/>
            <a:ext cx="1219200"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nước </a:t>
            </a:r>
            <a:endParaRPr lang="en-US" sz="2000">
              <a:latin typeface="Times New Roman" pitchFamily="18" charset="0"/>
            </a:endParaRPr>
          </a:p>
        </p:txBody>
      </p:sp>
      <p:sp>
        <p:nvSpPr>
          <p:cNvPr id="8" name="Text Box 8"/>
          <p:cNvSpPr txBox="1">
            <a:spLocks noChangeArrowheads="1"/>
          </p:cNvSpPr>
          <p:nvPr>
            <p:custDataLst>
              <p:tags r:id="rId8"/>
            </p:custDataLst>
          </p:nvPr>
        </p:nvSpPr>
        <p:spPr bwMode="auto">
          <a:xfrm>
            <a:off x="4040188" y="28178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đồng chí</a:t>
            </a:r>
            <a:endParaRPr lang="en-US" sz="2000">
              <a:latin typeface="Times New Roman" pitchFamily="18" charset="0"/>
            </a:endParaRPr>
          </a:p>
        </p:txBody>
      </p:sp>
      <p:sp>
        <p:nvSpPr>
          <p:cNvPr id="9" name="Text Box 9"/>
          <p:cNvSpPr txBox="1">
            <a:spLocks noChangeArrowheads="1"/>
          </p:cNvSpPr>
          <p:nvPr>
            <p:custDataLst>
              <p:tags r:id="rId9"/>
            </p:custDataLst>
          </p:nvPr>
        </p:nvSpPr>
        <p:spPr bwMode="auto">
          <a:xfrm>
            <a:off x="6115050" y="2787650"/>
            <a:ext cx="1119188"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anh em</a:t>
            </a:r>
            <a:endParaRPr lang="en-US" sz="2000">
              <a:latin typeface="Times New Roman" pitchFamily="18" charset="0"/>
            </a:endParaRPr>
          </a:p>
        </p:txBody>
      </p:sp>
      <p:sp>
        <p:nvSpPr>
          <p:cNvPr id="10" name="Text Box 10"/>
          <p:cNvSpPr txBox="1">
            <a:spLocks noChangeArrowheads="1"/>
          </p:cNvSpPr>
          <p:nvPr>
            <p:custDataLst>
              <p:tags r:id="rId10"/>
            </p:custDataLst>
          </p:nvPr>
        </p:nvSpPr>
        <p:spPr bwMode="auto">
          <a:xfrm>
            <a:off x="5816600" y="3413125"/>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sáng đêm</a:t>
            </a:r>
          </a:p>
        </p:txBody>
      </p:sp>
      <p:sp>
        <p:nvSpPr>
          <p:cNvPr id="11" name="Text Box 11"/>
          <p:cNvSpPr txBox="1">
            <a:spLocks noChangeArrowheads="1"/>
          </p:cNvSpPr>
          <p:nvPr>
            <p:custDataLst>
              <p:tags r:id="rId11"/>
            </p:custDataLst>
          </p:nvPr>
        </p:nvSpPr>
        <p:spPr bwMode="auto">
          <a:xfrm>
            <a:off x="4225925" y="5253038"/>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thấp,</a:t>
            </a:r>
            <a:endParaRPr lang="en-US" sz="2000">
              <a:latin typeface="Times New Roman" pitchFamily="18" charset="0"/>
            </a:endParaRPr>
          </a:p>
        </p:txBody>
      </p:sp>
      <p:sp>
        <p:nvSpPr>
          <p:cNvPr id="12" name="Text Box 12"/>
          <p:cNvSpPr txBox="1">
            <a:spLocks noChangeArrowheads="1"/>
          </p:cNvSpPr>
          <p:nvPr>
            <p:custDataLst>
              <p:tags r:id="rId12"/>
            </p:custDataLst>
          </p:nvPr>
        </p:nvSpPr>
        <p:spPr bwMode="auto">
          <a:xfrm>
            <a:off x="6394450" y="37147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mùa vàng</a:t>
            </a:r>
            <a:endParaRPr lang="en-US" sz="2000">
              <a:latin typeface="Times New Roman" pitchFamily="18" charset="0"/>
            </a:endParaRPr>
          </a:p>
        </p:txBody>
      </p:sp>
      <p:sp>
        <p:nvSpPr>
          <p:cNvPr id="13" name="Text Box 13"/>
          <p:cNvSpPr txBox="1">
            <a:spLocks noChangeArrowheads="1"/>
          </p:cNvSpPr>
          <p:nvPr>
            <p:custDataLst>
              <p:tags r:id="rId13"/>
            </p:custDataLst>
          </p:nvPr>
        </p:nvSpPr>
        <p:spPr bwMode="auto">
          <a:xfrm>
            <a:off x="4125913" y="3714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lúa chín</a:t>
            </a:r>
            <a:endParaRPr lang="en-US" sz="2000">
              <a:latin typeface="Times New Roman" pitchFamily="18" charset="0"/>
            </a:endParaRPr>
          </a:p>
        </p:txBody>
      </p:sp>
      <p:sp>
        <p:nvSpPr>
          <p:cNvPr id="14" name="Text Box 14"/>
          <p:cNvSpPr txBox="1">
            <a:spLocks noChangeArrowheads="1"/>
          </p:cNvSpPr>
          <p:nvPr>
            <p:custDataLst>
              <p:tags r:id="rId14"/>
            </p:custDataLst>
          </p:nvPr>
        </p:nvSpPr>
        <p:spPr bwMode="auto">
          <a:xfrm>
            <a:off x="5997575" y="4005263"/>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nhân gian</a:t>
            </a:r>
            <a:endParaRPr lang="en-US" sz="2000">
              <a:latin typeface="Times New Roman" pitchFamily="18" charset="0"/>
            </a:endParaRPr>
          </a:p>
        </p:txBody>
      </p:sp>
      <p:sp>
        <p:nvSpPr>
          <p:cNvPr id="15" name="Text Box 15"/>
          <p:cNvSpPr txBox="1">
            <a:spLocks noChangeArrowheads="1"/>
          </p:cNvSpPr>
          <p:nvPr>
            <p:custDataLst>
              <p:tags r:id="rId15"/>
            </p:custDataLst>
          </p:nvPr>
        </p:nvSpPr>
        <p:spPr bwMode="auto">
          <a:xfrm>
            <a:off x="5421313" y="4310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lửa tàn</a:t>
            </a:r>
            <a:endParaRPr lang="en-US" sz="2000">
              <a:latin typeface="Times New Roman" pitchFamily="18" charset="0"/>
            </a:endParaRPr>
          </a:p>
        </p:txBody>
      </p:sp>
      <p:sp>
        <p:nvSpPr>
          <p:cNvPr id="16" name="Text Box 16"/>
          <p:cNvSpPr txBox="1">
            <a:spLocks noChangeArrowheads="1"/>
          </p:cNvSpPr>
          <p:nvPr>
            <p:custDataLst>
              <p:tags r:id="rId16"/>
            </p:custDataLst>
          </p:nvPr>
        </p:nvSpPr>
        <p:spPr bwMode="auto">
          <a:xfrm>
            <a:off x="5410200" y="495300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bồi</a:t>
            </a:r>
            <a:endParaRPr lang="en-US" sz="2000">
              <a:latin typeface="Times New Roman" pitchFamily="18" charset="0"/>
            </a:endParaRPr>
          </a:p>
        </p:txBody>
      </p:sp>
      <p:sp>
        <p:nvSpPr>
          <p:cNvPr id="17" name="Text Box 17"/>
          <p:cNvSpPr txBox="1">
            <a:spLocks noChangeArrowheads="1"/>
          </p:cNvSpPr>
          <p:nvPr>
            <p:custDataLst>
              <p:tags r:id="rId17"/>
            </p:custDataLst>
          </p:nvPr>
        </p:nvSpPr>
        <p:spPr bwMode="auto">
          <a:xfrm>
            <a:off x="6272213" y="5834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nước còn</a:t>
            </a:r>
            <a:endParaRPr lang="en-US" sz="2000">
              <a:latin typeface="Times New Roman" pitchFamily="18" charset="0"/>
            </a:endParaRPr>
          </a:p>
        </p:txBody>
      </p:sp>
      <p:sp>
        <p:nvSpPr>
          <p:cNvPr id="18" name="Text Box 18"/>
          <p:cNvSpPr txBox="1">
            <a:spLocks noChangeArrowheads="1"/>
          </p:cNvSpPr>
          <p:nvPr>
            <p:custDataLst>
              <p:tags r:id="rId18"/>
            </p:custDataLst>
          </p:nvPr>
        </p:nvSpPr>
        <p:spPr bwMode="auto">
          <a:xfrm>
            <a:off x="6030913" y="5238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ở đâu?</a:t>
            </a:r>
            <a:endParaRPr lang="en-US" sz="2000">
              <a:latin typeface="Times New Roman" pitchFamily="18" charset="0"/>
            </a:endParaRPr>
          </a:p>
        </p:txBody>
      </p:sp>
      <p:sp>
        <p:nvSpPr>
          <p:cNvPr id="19" name="Text Box 19"/>
          <p:cNvSpPr txBox="1">
            <a:spLocks noChangeArrowheads="1"/>
          </p:cNvSpPr>
          <p:nvPr>
            <p:custDataLst>
              <p:tags r:id="rId19"/>
            </p:custDataLst>
          </p:nvPr>
        </p:nvSpPr>
        <p:spPr bwMode="auto">
          <a:xfrm>
            <a:off x="5653088" y="55483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biển sâu</a:t>
            </a:r>
            <a:endParaRPr lang="en-US" sz="2000">
              <a:latin typeface="Times New Roman" pitchFamily="18" charset="0"/>
            </a:endParaRPr>
          </a:p>
        </p:txBody>
      </p:sp>
      <p:sp>
        <p:nvSpPr>
          <p:cNvPr id="20" name="Text Box 20"/>
          <p:cNvSpPr txBox="1">
            <a:spLocks noChangeArrowheads="1"/>
          </p:cNvSpPr>
          <p:nvPr>
            <p:custDataLst>
              <p:tags r:id="rId20"/>
            </p:custDataLst>
          </p:nvPr>
        </p:nvSpPr>
        <p:spPr bwMode="auto">
          <a:xfrm>
            <a:off x="4133850" y="58356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sông nhỏ</a:t>
            </a:r>
            <a:endParaRPr lang="en-US" sz="2000">
              <a:latin typeface="Times New Roman" pitchFamily="18" charset="0"/>
            </a:endParaRPr>
          </a:p>
        </p:txBody>
      </p:sp>
      <p:sp>
        <p:nvSpPr>
          <p:cNvPr id="21" name="Text Box 21"/>
          <p:cNvSpPr txBox="1">
            <a:spLocks noChangeArrowheads="1"/>
          </p:cNvSpPr>
          <p:nvPr>
            <p:custDataLst>
              <p:tags r:id="rId21"/>
            </p:custDataLst>
          </p:nvPr>
        </p:nvSpPr>
        <p:spPr bwMode="auto">
          <a:xfrm>
            <a:off x="6858000" y="20415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2" name="Text Box 22"/>
          <p:cNvSpPr txBox="1">
            <a:spLocks noChangeArrowheads="1"/>
          </p:cNvSpPr>
          <p:nvPr>
            <p:custDataLst>
              <p:tags r:id="rId22"/>
            </p:custDataLst>
          </p:nvPr>
        </p:nvSpPr>
        <p:spPr bwMode="auto">
          <a:xfrm>
            <a:off x="6248400" y="2851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3" name="Text Box 23"/>
          <p:cNvSpPr txBox="1">
            <a:spLocks noChangeArrowheads="1"/>
          </p:cNvSpPr>
          <p:nvPr>
            <p:custDataLst>
              <p:tags r:id="rId23"/>
            </p:custDataLst>
          </p:nvPr>
        </p:nvSpPr>
        <p:spPr bwMode="auto">
          <a:xfrm>
            <a:off x="4271963" y="2089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4" name="Text Box 24"/>
          <p:cNvSpPr txBox="1">
            <a:spLocks noChangeArrowheads="1"/>
          </p:cNvSpPr>
          <p:nvPr>
            <p:custDataLst>
              <p:tags r:id="rId24"/>
            </p:custDataLst>
          </p:nvPr>
        </p:nvSpPr>
        <p:spPr bwMode="auto">
          <a:xfrm>
            <a:off x="5930900" y="55753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5" name="Text Box 25"/>
          <p:cNvSpPr txBox="1">
            <a:spLocks noChangeArrowheads="1"/>
          </p:cNvSpPr>
          <p:nvPr>
            <p:custDataLst>
              <p:tags r:id="rId25"/>
            </p:custDataLst>
          </p:nvPr>
        </p:nvSpPr>
        <p:spPr bwMode="auto">
          <a:xfrm>
            <a:off x="4062413" y="28765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6" name="Text Box 26"/>
          <p:cNvSpPr txBox="1">
            <a:spLocks noChangeArrowheads="1"/>
          </p:cNvSpPr>
          <p:nvPr>
            <p:custDataLst>
              <p:tags r:id="rId26"/>
            </p:custDataLst>
          </p:nvPr>
        </p:nvSpPr>
        <p:spPr bwMode="auto">
          <a:xfrm>
            <a:off x="5880100" y="345598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7" name="Text Box 27"/>
          <p:cNvSpPr txBox="1">
            <a:spLocks noChangeArrowheads="1"/>
          </p:cNvSpPr>
          <p:nvPr>
            <p:custDataLst>
              <p:tags r:id="rId27"/>
            </p:custDataLst>
          </p:nvPr>
        </p:nvSpPr>
        <p:spPr bwMode="auto">
          <a:xfrm>
            <a:off x="4229100" y="375126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8" name="Text Box 28"/>
          <p:cNvSpPr txBox="1">
            <a:spLocks noChangeArrowheads="1"/>
          </p:cNvSpPr>
          <p:nvPr>
            <p:custDataLst>
              <p:tags r:id="rId28"/>
            </p:custDataLst>
          </p:nvPr>
        </p:nvSpPr>
        <p:spPr bwMode="auto">
          <a:xfrm>
            <a:off x="5599113" y="438943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9" name="Text Box 29"/>
          <p:cNvSpPr txBox="1">
            <a:spLocks noChangeArrowheads="1"/>
          </p:cNvSpPr>
          <p:nvPr>
            <p:custDataLst>
              <p:tags r:id="rId29"/>
            </p:custDataLst>
          </p:nvPr>
        </p:nvSpPr>
        <p:spPr bwMode="auto">
          <a:xfrm>
            <a:off x="6096000" y="40497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0" name="Text Box 30"/>
          <p:cNvSpPr txBox="1">
            <a:spLocks noChangeArrowheads="1"/>
          </p:cNvSpPr>
          <p:nvPr>
            <p:custDataLst>
              <p:tags r:id="rId30"/>
            </p:custDataLst>
          </p:nvPr>
        </p:nvSpPr>
        <p:spPr bwMode="auto">
          <a:xfrm>
            <a:off x="6426200" y="3767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1" name="Text Box 31"/>
          <p:cNvSpPr txBox="1">
            <a:spLocks noChangeArrowheads="1"/>
          </p:cNvSpPr>
          <p:nvPr>
            <p:custDataLst>
              <p:tags r:id="rId31"/>
            </p:custDataLst>
          </p:nvPr>
        </p:nvSpPr>
        <p:spPr bwMode="auto">
          <a:xfrm>
            <a:off x="6248400" y="58674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2" name="Text Box 32"/>
          <p:cNvSpPr txBox="1">
            <a:spLocks noChangeArrowheads="1"/>
          </p:cNvSpPr>
          <p:nvPr>
            <p:custDataLst>
              <p:tags r:id="rId32"/>
            </p:custDataLst>
          </p:nvPr>
        </p:nvSpPr>
        <p:spPr bwMode="auto">
          <a:xfrm>
            <a:off x="6172200" y="5291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3" name="Text Box 33"/>
          <p:cNvSpPr txBox="1">
            <a:spLocks noChangeArrowheads="1"/>
          </p:cNvSpPr>
          <p:nvPr>
            <p:custDataLst>
              <p:tags r:id="rId33"/>
            </p:custDataLst>
          </p:nvPr>
        </p:nvSpPr>
        <p:spPr bwMode="auto">
          <a:xfrm>
            <a:off x="4202113" y="58705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4" name="Text Box 34"/>
          <p:cNvSpPr txBox="1">
            <a:spLocks noChangeArrowheads="1"/>
          </p:cNvSpPr>
          <p:nvPr>
            <p:custDataLst>
              <p:tags r:id="rId34"/>
            </p:custDataLst>
          </p:nvPr>
        </p:nvSpPr>
        <p:spPr bwMode="auto">
          <a:xfrm>
            <a:off x="5494338" y="50276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5" name="Text Box 35"/>
          <p:cNvSpPr txBox="1">
            <a:spLocks noChangeArrowheads="1"/>
          </p:cNvSpPr>
          <p:nvPr>
            <p:custDataLst>
              <p:tags r:id="rId35"/>
            </p:custDataLst>
          </p:nvPr>
        </p:nvSpPr>
        <p:spPr bwMode="auto">
          <a:xfrm>
            <a:off x="4349750" y="53181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6" name="Text Box 36"/>
          <p:cNvSpPr txBox="1">
            <a:spLocks noChangeArrowheads="1"/>
          </p:cNvSpPr>
          <p:nvPr>
            <p:custDataLst>
              <p:tags r:id="rId36"/>
            </p:custDataLst>
          </p:nvPr>
        </p:nvSpPr>
        <p:spPr bwMode="auto">
          <a:xfrm>
            <a:off x="4338638" y="154781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làm mật,</a:t>
            </a:r>
          </a:p>
        </p:txBody>
      </p:sp>
      <p:sp>
        <p:nvSpPr>
          <p:cNvPr id="37" name="Text Box 37"/>
          <p:cNvSpPr txBox="1">
            <a:spLocks noChangeArrowheads="1"/>
          </p:cNvSpPr>
          <p:nvPr>
            <p:custDataLst>
              <p:tags r:id="rId37"/>
            </p:custDataLst>
          </p:nvPr>
        </p:nvSpPr>
        <p:spPr bwMode="auto">
          <a:xfrm>
            <a:off x="3657600" y="1951038"/>
            <a:ext cx="70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bơi,</a:t>
            </a:r>
          </a:p>
        </p:txBody>
      </p:sp>
      <p:sp>
        <p:nvSpPr>
          <p:cNvPr id="38" name="Text Box 38"/>
          <p:cNvSpPr txBox="1">
            <a:spLocks noChangeArrowheads="1"/>
          </p:cNvSpPr>
          <p:nvPr>
            <p:custDataLst>
              <p:tags r:id="rId38"/>
            </p:custDataLst>
          </p:nvPr>
        </p:nvSpPr>
        <p:spPr bwMode="auto">
          <a:xfrm>
            <a:off x="5221288" y="3624263"/>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 nên</a:t>
            </a:r>
          </a:p>
        </p:txBody>
      </p:sp>
      <p:sp>
        <p:nvSpPr>
          <p:cNvPr id="39" name="Text Box 39"/>
          <p:cNvSpPr txBox="1">
            <a:spLocks noChangeArrowheads="1"/>
          </p:cNvSpPr>
          <p:nvPr>
            <p:custDataLst>
              <p:tags r:id="rId39"/>
            </p:custDataLst>
          </p:nvPr>
        </p:nvSpPr>
        <p:spPr bwMode="auto">
          <a:xfrm>
            <a:off x="4267200" y="16525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0" name="Text Box 40"/>
          <p:cNvSpPr txBox="1">
            <a:spLocks noChangeArrowheads="1"/>
          </p:cNvSpPr>
          <p:nvPr>
            <p:custDataLst>
              <p:tags r:id="rId40"/>
            </p:custDataLst>
          </p:nvPr>
        </p:nvSpPr>
        <p:spPr bwMode="auto">
          <a:xfrm>
            <a:off x="31242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1" name="Text Box 41"/>
          <p:cNvSpPr txBox="1">
            <a:spLocks noChangeArrowheads="1"/>
          </p:cNvSpPr>
          <p:nvPr>
            <p:custDataLst>
              <p:tags r:id="rId41"/>
            </p:custDataLst>
          </p:nvPr>
        </p:nvSpPr>
        <p:spPr bwMode="auto">
          <a:xfrm>
            <a:off x="5227638" y="37131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2" name="Text Box 42"/>
          <p:cNvSpPr txBox="1">
            <a:spLocks noChangeArrowheads="1"/>
          </p:cNvSpPr>
          <p:nvPr>
            <p:custDataLst>
              <p:tags r:id="rId42"/>
            </p:custDataLst>
          </p:nvPr>
        </p:nvSpPr>
        <p:spPr bwMode="auto">
          <a:xfrm>
            <a:off x="4191000" y="3429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3" name="Text Box 43"/>
          <p:cNvSpPr txBox="1">
            <a:spLocks noChangeArrowheads="1"/>
          </p:cNvSpPr>
          <p:nvPr>
            <p:custDataLst>
              <p:tags r:id="rId43"/>
            </p:custDataLst>
          </p:nvPr>
        </p:nvSpPr>
        <p:spPr bwMode="auto">
          <a:xfrm>
            <a:off x="5041900" y="28146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4" name="Text Box 44"/>
          <p:cNvSpPr txBox="1">
            <a:spLocks noChangeArrowheads="1"/>
          </p:cNvSpPr>
          <p:nvPr>
            <p:custDataLst>
              <p:tags r:id="rId44"/>
            </p:custDataLst>
          </p:nvPr>
        </p:nvSpPr>
        <p:spPr bwMode="auto">
          <a:xfrm>
            <a:off x="4576763" y="24733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5" name="Text Box 45"/>
          <p:cNvSpPr txBox="1">
            <a:spLocks noChangeArrowheads="1"/>
          </p:cNvSpPr>
          <p:nvPr>
            <p:custDataLst>
              <p:tags r:id="rId45"/>
            </p:custDataLst>
          </p:nvPr>
        </p:nvSpPr>
        <p:spPr bwMode="auto">
          <a:xfrm>
            <a:off x="3614738" y="20256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6" name="Text Box 46"/>
          <p:cNvSpPr txBox="1">
            <a:spLocks noChangeArrowheads="1"/>
          </p:cNvSpPr>
          <p:nvPr>
            <p:custDataLst>
              <p:tags r:id="rId46"/>
            </p:custDataLst>
          </p:nvPr>
        </p:nvSpPr>
        <p:spPr bwMode="auto">
          <a:xfrm>
            <a:off x="5048250" y="27146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yêu người</a:t>
            </a:r>
          </a:p>
        </p:txBody>
      </p:sp>
      <p:sp>
        <p:nvSpPr>
          <p:cNvPr id="47" name="Text Box 47"/>
          <p:cNvSpPr txBox="1">
            <a:spLocks noChangeArrowheads="1"/>
          </p:cNvSpPr>
          <p:nvPr>
            <p:custDataLst>
              <p:tags r:id="rId47"/>
            </p:custDataLst>
          </p:nvPr>
        </p:nvSpPr>
        <p:spPr bwMode="auto">
          <a:xfrm>
            <a:off x="4191000" y="3336925"/>
            <a:ext cx="1066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ngôi sao</a:t>
            </a:r>
          </a:p>
        </p:txBody>
      </p:sp>
      <p:sp>
        <p:nvSpPr>
          <p:cNvPr id="48" name="Text Box 48"/>
          <p:cNvSpPr txBox="1">
            <a:spLocks noChangeArrowheads="1"/>
          </p:cNvSpPr>
          <p:nvPr>
            <p:custDataLst>
              <p:tags r:id="rId48"/>
            </p:custDataLst>
          </p:nvPr>
        </p:nvSpPr>
        <p:spPr bwMode="auto">
          <a:xfrm>
            <a:off x="4572000" y="239395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err="1">
                <a:effectLst>
                  <a:outerShdw blurRad="38100" dist="38100" dir="2700000" algn="tl">
                    <a:srgbClr val="000000"/>
                  </a:outerShdw>
                </a:effectLst>
                <a:latin typeface="Times New Roman" pitchFamily="18" charset="0"/>
              </a:rPr>
              <a:t>muốn</a:t>
            </a:r>
            <a:r>
              <a:rPr lang="en-US" sz="2000" dirty="0">
                <a:effectLst>
                  <a:outerShdw blurRad="38100" dist="38100" dir="2700000" algn="tl">
                    <a:srgbClr val="000000"/>
                  </a:outerShdw>
                </a:effectLst>
                <a:latin typeface="Times New Roman" pitchFamily="18" charset="0"/>
              </a:rPr>
              <a:t> </a:t>
            </a:r>
            <a:r>
              <a:rPr lang="en-US" sz="2000" dirty="0" err="1">
                <a:effectLst>
                  <a:outerShdw blurRad="38100" dist="38100" dir="2700000" algn="tl">
                    <a:srgbClr val="000000"/>
                  </a:outerShdw>
                </a:effectLst>
                <a:latin typeface="Times New Roman" pitchFamily="18" charset="0"/>
              </a:rPr>
              <a:t>sống</a:t>
            </a:r>
            <a:r>
              <a:rPr lang="en-US" sz="2000" dirty="0">
                <a:effectLst>
                  <a:outerShdw blurRad="38100" dist="38100" dir="2700000" algn="tl">
                    <a:srgbClr val="000000"/>
                  </a:outerShdw>
                </a:effectLst>
                <a:latin typeface="Times New Roman" pitchFamily="18" charset="0"/>
              </a:rPr>
              <a:t>,</a:t>
            </a:r>
          </a:p>
        </p:txBody>
      </p:sp>
      <p:sp>
        <p:nvSpPr>
          <p:cNvPr id="49" name="Text Box 49"/>
          <p:cNvSpPr txBox="1">
            <a:spLocks noChangeArrowheads="1"/>
          </p:cNvSpPr>
          <p:nvPr>
            <p:custDataLst>
              <p:tags r:id="rId49"/>
            </p:custDataLst>
          </p:nvPr>
        </p:nvSpPr>
        <p:spPr bwMode="auto">
          <a:xfrm>
            <a:off x="5029200" y="38862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đâu phải</a:t>
            </a:r>
          </a:p>
        </p:txBody>
      </p:sp>
      <p:sp>
        <p:nvSpPr>
          <p:cNvPr id="50" name="Text Box 50"/>
          <p:cNvSpPr txBox="1">
            <a:spLocks noChangeArrowheads="1"/>
          </p:cNvSpPr>
          <p:nvPr>
            <p:custDataLst>
              <p:tags r:id="rId50"/>
            </p:custDataLst>
          </p:nvPr>
        </p:nvSpPr>
        <p:spPr bwMode="auto">
          <a:xfrm>
            <a:off x="5249863" y="5291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1" name="Text Box 51"/>
          <p:cNvSpPr txBox="1">
            <a:spLocks noChangeArrowheads="1"/>
          </p:cNvSpPr>
          <p:nvPr>
            <p:custDataLst>
              <p:tags r:id="rId51"/>
            </p:custDataLst>
          </p:nvPr>
        </p:nvSpPr>
        <p:spPr bwMode="auto">
          <a:xfrm>
            <a:off x="4724400" y="4953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2" name="Text Box 52"/>
          <p:cNvSpPr txBox="1">
            <a:spLocks noChangeArrowheads="1"/>
          </p:cNvSpPr>
          <p:nvPr>
            <p:custDataLst>
              <p:tags r:id="rId52"/>
            </p:custDataLst>
          </p:nvPr>
        </p:nvSpPr>
        <p:spPr bwMode="auto">
          <a:xfrm>
            <a:off x="4495800" y="42957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3" name="Text Box 53"/>
          <p:cNvSpPr txBox="1">
            <a:spLocks noChangeArrowheads="1"/>
          </p:cNvSpPr>
          <p:nvPr>
            <p:custDataLst>
              <p:tags r:id="rId53"/>
            </p:custDataLst>
          </p:nvPr>
        </p:nvSpPr>
        <p:spPr bwMode="auto">
          <a:xfrm>
            <a:off x="4953000" y="40052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4" name="Text Box 54"/>
          <p:cNvSpPr txBox="1">
            <a:spLocks noChangeArrowheads="1"/>
          </p:cNvSpPr>
          <p:nvPr>
            <p:custDataLst>
              <p:tags r:id="rId54"/>
            </p:custDataLst>
          </p:nvPr>
        </p:nvSpPr>
        <p:spPr bwMode="auto">
          <a:xfrm>
            <a:off x="4495800" y="42052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đốm</a:t>
            </a:r>
          </a:p>
        </p:txBody>
      </p:sp>
      <p:sp>
        <p:nvSpPr>
          <p:cNvPr id="55" name="Text Box 55"/>
          <p:cNvSpPr txBox="1">
            <a:spLocks noChangeArrowheads="1"/>
          </p:cNvSpPr>
          <p:nvPr>
            <p:custDataLst>
              <p:tags r:id="rId55"/>
            </p:custDataLst>
          </p:nvPr>
        </p:nvSpPr>
        <p:spPr bwMode="auto">
          <a:xfrm>
            <a:off x="4133850" y="54387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dòng sông</a:t>
            </a:r>
          </a:p>
        </p:txBody>
      </p:sp>
      <p:sp>
        <p:nvSpPr>
          <p:cNvPr id="56" name="Text Box 56"/>
          <p:cNvSpPr txBox="1">
            <a:spLocks noChangeArrowheads="1"/>
          </p:cNvSpPr>
          <p:nvPr>
            <p:custDataLst>
              <p:tags r:id="rId56"/>
            </p:custDataLst>
          </p:nvPr>
        </p:nvSpPr>
        <p:spPr bwMode="auto">
          <a:xfrm>
            <a:off x="5241925" y="51593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ngồi</a:t>
            </a:r>
          </a:p>
        </p:txBody>
      </p:sp>
      <p:sp>
        <p:nvSpPr>
          <p:cNvPr id="57" name="Text Box 57"/>
          <p:cNvSpPr txBox="1">
            <a:spLocks noChangeArrowheads="1"/>
          </p:cNvSpPr>
          <p:nvPr>
            <p:custDataLst>
              <p:tags r:id="rId57"/>
            </p:custDataLst>
          </p:nvPr>
        </p:nvSpPr>
        <p:spPr bwMode="auto">
          <a:xfrm>
            <a:off x="4724400" y="4872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bởi có</a:t>
            </a:r>
          </a:p>
        </p:txBody>
      </p:sp>
      <p:sp>
        <p:nvSpPr>
          <p:cNvPr id="58" name="Text Box 58"/>
          <p:cNvSpPr txBox="1">
            <a:spLocks noChangeArrowheads="1"/>
          </p:cNvSpPr>
          <p:nvPr>
            <p:custDataLst>
              <p:tags r:id="rId58"/>
            </p:custDataLst>
          </p:nvPr>
        </p:nvSpPr>
        <p:spPr bwMode="auto">
          <a:xfrm>
            <a:off x="6438900" y="199707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9" name="Text Box 59"/>
          <p:cNvSpPr txBox="1">
            <a:spLocks noChangeArrowheads="1"/>
          </p:cNvSpPr>
          <p:nvPr>
            <p:custDataLst>
              <p:tags r:id="rId59"/>
            </p:custDataLst>
          </p:nvPr>
        </p:nvSpPr>
        <p:spPr bwMode="auto">
          <a:xfrm>
            <a:off x="52197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0" name="Text Box 60"/>
          <p:cNvSpPr txBox="1">
            <a:spLocks noChangeArrowheads="1"/>
          </p:cNvSpPr>
          <p:nvPr>
            <p:custDataLst>
              <p:tags r:id="rId60"/>
            </p:custDataLst>
          </p:nvPr>
        </p:nvSpPr>
        <p:spPr bwMode="auto">
          <a:xfrm>
            <a:off x="4183063" y="554831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1" name="Text Box 61"/>
          <p:cNvSpPr txBox="1">
            <a:spLocks noChangeArrowheads="1"/>
          </p:cNvSpPr>
          <p:nvPr>
            <p:custDataLst>
              <p:tags r:id="rId61"/>
            </p:custDataLst>
          </p:nvPr>
        </p:nvSpPr>
        <p:spPr bwMode="auto">
          <a:xfrm>
            <a:off x="5238750" y="57435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đâu</a:t>
            </a:r>
          </a:p>
        </p:txBody>
      </p:sp>
      <p:sp>
        <p:nvSpPr>
          <p:cNvPr id="62" name="Text Box 62"/>
          <p:cNvSpPr txBox="1">
            <a:spLocks noChangeArrowheads="1"/>
          </p:cNvSpPr>
          <p:nvPr>
            <p:custDataLst>
              <p:tags r:id="rId62"/>
            </p:custDataLst>
          </p:nvPr>
        </p:nvSpPr>
        <p:spPr bwMode="auto">
          <a:xfrm>
            <a:off x="6454775" y="1905000"/>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ca</a:t>
            </a:r>
          </a:p>
        </p:txBody>
      </p:sp>
      <p:sp>
        <p:nvSpPr>
          <p:cNvPr id="63" name="Text Box 63"/>
          <p:cNvSpPr txBox="1">
            <a:spLocks noChangeArrowheads="1"/>
          </p:cNvSpPr>
          <p:nvPr>
            <p:custDataLst>
              <p:tags r:id="rId63"/>
            </p:custDataLst>
          </p:nvPr>
        </p:nvSpPr>
        <p:spPr bwMode="auto">
          <a:xfrm>
            <a:off x="5327650" y="5464175"/>
            <a:ext cx="533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đổ</a:t>
            </a:r>
          </a:p>
        </p:txBody>
      </p:sp>
      <p:sp>
        <p:nvSpPr>
          <p:cNvPr id="64" name="Text Box 64"/>
          <p:cNvSpPr txBox="1">
            <a:spLocks noChangeArrowheads="1"/>
          </p:cNvSpPr>
          <p:nvPr>
            <p:custDataLst>
              <p:tags r:id="rId64"/>
            </p:custDataLst>
          </p:nvPr>
        </p:nvSpPr>
        <p:spPr bwMode="auto">
          <a:xfrm>
            <a:off x="6296025" y="4211638"/>
            <a:ext cx="11430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mà thôi!</a:t>
            </a:r>
          </a:p>
        </p:txBody>
      </p:sp>
      <p:sp>
        <p:nvSpPr>
          <p:cNvPr id="65" name="Text Box 65"/>
          <p:cNvSpPr txBox="1">
            <a:spLocks noChangeArrowheads="1"/>
          </p:cNvSpPr>
          <p:nvPr>
            <p:custDataLst>
              <p:tags r:id="rId65"/>
            </p:custDataLst>
          </p:nvPr>
        </p:nvSpPr>
        <p:spPr bwMode="auto">
          <a:xfrm>
            <a:off x="5143500" y="33528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a:t>
            </a:r>
          </a:p>
        </p:txBody>
      </p:sp>
      <p:sp>
        <p:nvSpPr>
          <p:cNvPr id="66" name="Text Box 66"/>
          <p:cNvSpPr txBox="1">
            <a:spLocks noChangeArrowheads="1"/>
          </p:cNvSpPr>
          <p:nvPr>
            <p:custDataLst>
              <p:tags r:id="rId66"/>
            </p:custDataLst>
          </p:nvPr>
        </p:nvSpPr>
        <p:spPr bwMode="auto">
          <a:xfrm>
            <a:off x="5410200" y="18891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chim</a:t>
            </a:r>
          </a:p>
        </p:txBody>
      </p:sp>
      <p:sp>
        <p:nvSpPr>
          <p:cNvPr id="67" name="Text Box 67"/>
          <p:cNvSpPr txBox="1">
            <a:spLocks noChangeArrowheads="1"/>
          </p:cNvSpPr>
          <p:nvPr>
            <p:custDataLst>
              <p:tags r:id="rId67"/>
            </p:custDataLst>
          </p:nvPr>
        </p:nvSpPr>
        <p:spPr bwMode="auto">
          <a:xfrm>
            <a:off x="6172200" y="43402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8" name="Text Box 68"/>
          <p:cNvSpPr txBox="1">
            <a:spLocks noChangeArrowheads="1"/>
          </p:cNvSpPr>
          <p:nvPr>
            <p:custDataLst>
              <p:tags r:id="rId68"/>
            </p:custDataLst>
          </p:nvPr>
        </p:nvSpPr>
        <p:spPr bwMode="auto">
          <a:xfrm>
            <a:off x="5295900" y="5541963"/>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9" name="Text Box 69"/>
          <p:cNvSpPr txBox="1">
            <a:spLocks noChangeArrowheads="1"/>
          </p:cNvSpPr>
          <p:nvPr>
            <p:custDataLst>
              <p:tags r:id="rId69"/>
            </p:custDataLst>
          </p:nvPr>
        </p:nvSpPr>
        <p:spPr bwMode="auto">
          <a:xfrm>
            <a:off x="5181600" y="34544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0" name="Text Box 70"/>
          <p:cNvSpPr txBox="1">
            <a:spLocks noChangeArrowheads="1"/>
          </p:cNvSpPr>
          <p:nvPr>
            <p:custDataLst>
              <p:tags r:id="rId70"/>
            </p:custDataLst>
          </p:nvPr>
        </p:nvSpPr>
        <p:spPr bwMode="auto">
          <a:xfrm>
            <a:off x="5476875" y="19827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1" name="Text Box 71"/>
          <p:cNvSpPr txBox="1">
            <a:spLocks noChangeArrowheads="1"/>
          </p:cNvSpPr>
          <p:nvPr>
            <p:custDataLst>
              <p:tags r:id="rId71"/>
            </p:custDataLst>
          </p:nvPr>
        </p:nvSpPr>
        <p:spPr bwMode="auto">
          <a:xfrm>
            <a:off x="3424238" y="23749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người</a:t>
            </a:r>
          </a:p>
        </p:txBody>
      </p:sp>
      <p:sp>
        <p:nvSpPr>
          <p:cNvPr id="72" name="Text Box 72"/>
          <p:cNvSpPr txBox="1">
            <a:spLocks noChangeArrowheads="1"/>
          </p:cNvSpPr>
          <p:nvPr>
            <p:custDataLst>
              <p:tags r:id="rId72"/>
            </p:custDataLst>
          </p:nvPr>
        </p:nvSpPr>
        <p:spPr bwMode="auto">
          <a:xfrm>
            <a:off x="2895600" y="1965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cá</a:t>
            </a:r>
          </a:p>
        </p:txBody>
      </p:sp>
      <p:sp>
        <p:nvSpPr>
          <p:cNvPr id="73" name="Text Box 73"/>
          <p:cNvSpPr txBox="1">
            <a:spLocks noChangeArrowheads="1"/>
          </p:cNvSpPr>
          <p:nvPr>
            <p:custDataLst>
              <p:tags r:id="rId73"/>
            </p:custDataLst>
          </p:nvPr>
        </p:nvSpPr>
        <p:spPr bwMode="auto">
          <a:xfrm>
            <a:off x="3338513" y="1570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a:effectLst>
                  <a:outerShdw blurRad="38100" dist="38100" dir="2700000" algn="tl">
                    <a:srgbClr val="000000"/>
                  </a:outerShdw>
                </a:effectLst>
                <a:latin typeface="Times New Roman" pitchFamily="18" charset="0"/>
              </a:rPr>
              <a:t>Con </a:t>
            </a:r>
            <a:r>
              <a:rPr lang="en-US" sz="2000" dirty="0" err="1">
                <a:effectLst>
                  <a:outerShdw blurRad="38100" dist="38100" dir="2700000" algn="tl">
                    <a:srgbClr val="000000"/>
                  </a:outerShdw>
                </a:effectLst>
                <a:latin typeface="Times New Roman" pitchFamily="18" charset="0"/>
              </a:rPr>
              <a:t>ong</a:t>
            </a:r>
            <a:endParaRPr lang="en-US" sz="2000" dirty="0">
              <a:effectLst>
                <a:outerShdw blurRad="38100" dist="38100" dir="2700000" algn="tl">
                  <a:srgbClr val="000000"/>
                </a:outerShdw>
              </a:effectLst>
              <a:latin typeface="Times New Roman" pitchFamily="18" charset="0"/>
            </a:endParaRPr>
          </a:p>
        </p:txBody>
      </p:sp>
      <p:sp>
        <p:nvSpPr>
          <p:cNvPr id="74" name="Text Box 74"/>
          <p:cNvSpPr txBox="1">
            <a:spLocks noChangeArrowheads="1"/>
          </p:cNvSpPr>
          <p:nvPr>
            <p:custDataLst>
              <p:tags r:id="rId74"/>
            </p:custDataLst>
          </p:nvPr>
        </p:nvSpPr>
        <p:spPr bwMode="auto">
          <a:xfrm>
            <a:off x="3581400" y="34432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5" name="Text Box 75"/>
          <p:cNvSpPr txBox="1">
            <a:spLocks noChangeArrowheads="1"/>
          </p:cNvSpPr>
          <p:nvPr>
            <p:custDataLst>
              <p:tags r:id="rId75"/>
            </p:custDataLst>
          </p:nvPr>
        </p:nvSpPr>
        <p:spPr bwMode="auto">
          <a:xfrm>
            <a:off x="3505200" y="2482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6" name="Text Box 76"/>
          <p:cNvSpPr txBox="1">
            <a:spLocks noChangeArrowheads="1"/>
          </p:cNvSpPr>
          <p:nvPr>
            <p:custDataLst>
              <p:tags r:id="rId76"/>
            </p:custDataLst>
          </p:nvPr>
        </p:nvSpPr>
        <p:spPr bwMode="auto">
          <a:xfrm>
            <a:off x="2838450" y="202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7" name="Text Box 77"/>
          <p:cNvSpPr txBox="1">
            <a:spLocks noChangeArrowheads="1"/>
          </p:cNvSpPr>
          <p:nvPr>
            <p:custDataLst>
              <p:tags r:id="rId77"/>
            </p:custDataLst>
          </p:nvPr>
        </p:nvSpPr>
        <p:spPr bwMode="auto">
          <a:xfrm>
            <a:off x="3276600" y="1644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8" name="Text Box 78"/>
          <p:cNvSpPr txBox="1">
            <a:spLocks noChangeArrowheads="1"/>
          </p:cNvSpPr>
          <p:nvPr>
            <p:custDataLst>
              <p:tags r:id="rId78"/>
            </p:custDataLst>
          </p:nvPr>
        </p:nvSpPr>
        <p:spPr bwMode="auto">
          <a:xfrm>
            <a:off x="3200400" y="36083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thân</a:t>
            </a:r>
          </a:p>
        </p:txBody>
      </p:sp>
      <p:sp>
        <p:nvSpPr>
          <p:cNvPr id="79" name="Text Box 79"/>
          <p:cNvSpPr txBox="1">
            <a:spLocks noChangeArrowheads="1"/>
          </p:cNvSpPr>
          <p:nvPr>
            <p:custDataLst>
              <p:tags r:id="rId79"/>
            </p:custDataLst>
          </p:nvPr>
        </p:nvSpPr>
        <p:spPr bwMode="auto">
          <a:xfrm>
            <a:off x="3629025" y="3324225"/>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a:t>
            </a:r>
          </a:p>
        </p:txBody>
      </p:sp>
      <p:sp>
        <p:nvSpPr>
          <p:cNvPr id="80" name="Text Box 80"/>
          <p:cNvSpPr txBox="1">
            <a:spLocks noChangeArrowheads="1"/>
          </p:cNvSpPr>
          <p:nvPr>
            <p:custDataLst>
              <p:tags r:id="rId80"/>
            </p:custDataLst>
          </p:nvPr>
        </p:nvSpPr>
        <p:spPr bwMode="auto">
          <a:xfrm>
            <a:off x="3048000" y="2727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Phải yêu</a:t>
            </a:r>
          </a:p>
        </p:txBody>
      </p:sp>
      <p:sp>
        <p:nvSpPr>
          <p:cNvPr id="81" name="Text Box 81"/>
          <p:cNvSpPr txBox="1">
            <a:spLocks noChangeArrowheads="1"/>
          </p:cNvSpPr>
          <p:nvPr>
            <p:custDataLst>
              <p:tags r:id="rId81"/>
            </p:custDataLst>
          </p:nvPr>
        </p:nvSpPr>
        <p:spPr bwMode="auto">
          <a:xfrm>
            <a:off x="3468688" y="43338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2" name="Text Box 82"/>
          <p:cNvSpPr txBox="1">
            <a:spLocks noChangeArrowheads="1"/>
          </p:cNvSpPr>
          <p:nvPr>
            <p:custDataLst>
              <p:tags r:id="rId82"/>
            </p:custDataLst>
          </p:nvPr>
        </p:nvSpPr>
        <p:spPr bwMode="auto">
          <a:xfrm>
            <a:off x="3886200" y="4006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3" name="Text Box 83"/>
          <p:cNvSpPr txBox="1">
            <a:spLocks noChangeArrowheads="1"/>
          </p:cNvSpPr>
          <p:nvPr>
            <p:custDataLst>
              <p:tags r:id="rId83"/>
            </p:custDataLst>
          </p:nvPr>
        </p:nvSpPr>
        <p:spPr bwMode="auto">
          <a:xfrm>
            <a:off x="3276600" y="36703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4" name="Text Box 84"/>
          <p:cNvSpPr txBox="1">
            <a:spLocks noChangeArrowheads="1"/>
          </p:cNvSpPr>
          <p:nvPr>
            <p:custDataLst>
              <p:tags r:id="rId84"/>
            </p:custDataLst>
          </p:nvPr>
        </p:nvSpPr>
        <p:spPr bwMode="auto">
          <a:xfrm>
            <a:off x="3200400" y="41910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Sống chăng,</a:t>
            </a:r>
          </a:p>
        </p:txBody>
      </p:sp>
      <p:sp>
        <p:nvSpPr>
          <p:cNvPr id="85" name="Text Box 85"/>
          <p:cNvSpPr txBox="1">
            <a:spLocks noChangeArrowheads="1"/>
          </p:cNvSpPr>
          <p:nvPr>
            <p:custDataLst>
              <p:tags r:id="rId85"/>
            </p:custDataLst>
          </p:nvPr>
        </p:nvSpPr>
        <p:spPr bwMode="auto">
          <a:xfrm>
            <a:off x="3810000" y="39465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người-</a:t>
            </a:r>
          </a:p>
        </p:txBody>
      </p:sp>
      <p:sp>
        <p:nvSpPr>
          <p:cNvPr id="86" name="Text Box 86"/>
          <p:cNvSpPr txBox="1">
            <a:spLocks noChangeArrowheads="1"/>
          </p:cNvSpPr>
          <p:nvPr>
            <p:custDataLst>
              <p:tags r:id="rId86"/>
            </p:custDataLst>
          </p:nvPr>
        </p:nvSpPr>
        <p:spPr bwMode="auto">
          <a:xfrm>
            <a:off x="3430588" y="514985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chê</a:t>
            </a:r>
          </a:p>
        </p:txBody>
      </p:sp>
      <p:sp>
        <p:nvSpPr>
          <p:cNvPr id="87" name="Text Box 87"/>
          <p:cNvSpPr txBox="1">
            <a:spLocks noChangeArrowheads="1"/>
          </p:cNvSpPr>
          <p:nvPr>
            <p:custDataLst>
              <p:tags r:id="rId87"/>
            </p:custDataLst>
          </p:nvPr>
        </p:nvSpPr>
        <p:spPr bwMode="auto">
          <a:xfrm>
            <a:off x="3810000" y="4875213"/>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cao</a:t>
            </a:r>
          </a:p>
        </p:txBody>
      </p:sp>
      <p:sp>
        <p:nvSpPr>
          <p:cNvPr id="88" name="Text Box 88"/>
          <p:cNvSpPr txBox="1">
            <a:spLocks noChangeArrowheads="1"/>
          </p:cNvSpPr>
          <p:nvPr>
            <p:custDataLst>
              <p:tags r:id="rId88"/>
            </p:custDataLst>
          </p:nvPr>
        </p:nvSpPr>
        <p:spPr bwMode="auto">
          <a:xfrm>
            <a:off x="3432175" y="551973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9" name="Text Box 89"/>
          <p:cNvSpPr txBox="1">
            <a:spLocks noChangeArrowheads="1"/>
          </p:cNvSpPr>
          <p:nvPr>
            <p:custDataLst>
              <p:tags r:id="rId89"/>
            </p:custDataLst>
          </p:nvPr>
        </p:nvSpPr>
        <p:spPr bwMode="auto">
          <a:xfrm>
            <a:off x="3352800" y="52657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90" name="Text Box 90"/>
          <p:cNvSpPr txBox="1">
            <a:spLocks noChangeArrowheads="1"/>
          </p:cNvSpPr>
          <p:nvPr>
            <p:custDataLst>
              <p:tags r:id="rId90"/>
            </p:custDataLst>
          </p:nvPr>
        </p:nvSpPr>
        <p:spPr bwMode="auto">
          <a:xfrm>
            <a:off x="3187700" y="57181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chê</a:t>
            </a:r>
          </a:p>
        </p:txBody>
      </p:sp>
      <p:sp>
        <p:nvSpPr>
          <p:cNvPr id="91" name="Text Box 91"/>
          <p:cNvSpPr txBox="1">
            <a:spLocks noChangeArrowheads="1"/>
          </p:cNvSpPr>
          <p:nvPr>
            <p:custDataLst>
              <p:tags r:id="rId91"/>
            </p:custDataLst>
          </p:nvPr>
        </p:nvSpPr>
        <p:spPr bwMode="auto">
          <a:xfrm>
            <a:off x="3448050" y="54308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Muôn</a:t>
            </a:r>
          </a:p>
        </p:txBody>
      </p:sp>
      <p:pic>
        <p:nvPicPr>
          <p:cNvPr id="92" name="Picture 92" descr="docsach"/>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0" y="0"/>
            <a:ext cx="2057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3"/>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0" y="3535363"/>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94"/>
          <p:cNvSpPr txBox="1">
            <a:spLocks noChangeArrowheads="1"/>
          </p:cNvSpPr>
          <p:nvPr>
            <p:custDataLst>
              <p:tags r:id="rId92"/>
            </p:custDataLst>
          </p:nvPr>
        </p:nvSpPr>
        <p:spPr bwMode="auto">
          <a:xfrm>
            <a:off x="5181600" y="199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5" name="Text Box 95"/>
          <p:cNvSpPr txBox="1">
            <a:spLocks noChangeArrowheads="1"/>
          </p:cNvSpPr>
          <p:nvPr>
            <p:custDataLst>
              <p:tags r:id="rId93"/>
            </p:custDataLst>
          </p:nvPr>
        </p:nvSpPr>
        <p:spPr bwMode="auto">
          <a:xfrm>
            <a:off x="4953000" y="2743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6" name="Text Box 96"/>
          <p:cNvSpPr txBox="1">
            <a:spLocks noChangeArrowheads="1"/>
          </p:cNvSpPr>
          <p:nvPr>
            <p:custDataLst>
              <p:tags r:id="rId94"/>
            </p:custDataLst>
          </p:nvPr>
        </p:nvSpPr>
        <p:spPr bwMode="auto">
          <a:xfrm>
            <a:off x="6934200" y="27574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7" name="Text Box 97"/>
          <p:cNvSpPr txBox="1">
            <a:spLocks noChangeArrowheads="1"/>
          </p:cNvSpPr>
          <p:nvPr>
            <p:custDataLst>
              <p:tags r:id="rId95"/>
            </p:custDataLst>
          </p:nvPr>
        </p:nvSpPr>
        <p:spPr bwMode="auto">
          <a:xfrm>
            <a:off x="5105400" y="3657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8" name="Text Box 98"/>
          <p:cNvSpPr txBox="1">
            <a:spLocks noChangeArrowheads="1"/>
          </p:cNvSpPr>
          <p:nvPr>
            <p:custDataLst>
              <p:tags r:id="rId96"/>
            </p:custDataLst>
          </p:nvPr>
        </p:nvSpPr>
        <p:spPr bwMode="auto">
          <a:xfrm>
            <a:off x="7086600" y="3962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9" name="Text Box 99"/>
          <p:cNvSpPr txBox="1">
            <a:spLocks noChangeArrowheads="1"/>
          </p:cNvSpPr>
          <p:nvPr>
            <p:custDataLst>
              <p:tags r:id="rId97"/>
            </p:custDataLst>
          </p:nvPr>
        </p:nvSpPr>
        <p:spPr bwMode="auto">
          <a:xfrm>
            <a:off x="2981325" y="27717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a:t>
            </a:r>
          </a:p>
        </p:txBody>
      </p:sp>
      <p:sp>
        <p:nvSpPr>
          <p:cNvPr id="100" name="Rectangle 100"/>
          <p:cNvSpPr>
            <a:spLocks noChangeArrowheads="1"/>
          </p:cNvSpPr>
          <p:nvPr>
            <p:custDataLst>
              <p:tags r:id="rId98"/>
            </p:custDataLst>
          </p:nvPr>
        </p:nvSpPr>
        <p:spPr bwMode="auto">
          <a:xfrm>
            <a:off x="3798888" y="4926013"/>
            <a:ext cx="927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atin typeface="Times New Roman" pitchFamily="18" charset="0"/>
              </a:rPr>
              <a:t>.............</a:t>
            </a:r>
          </a:p>
        </p:txBody>
      </p:sp>
      <p:sp>
        <p:nvSpPr>
          <p:cNvPr id="101" name="Text Box 101"/>
          <p:cNvSpPr txBox="1">
            <a:spLocks noChangeArrowheads="1"/>
          </p:cNvSpPr>
          <p:nvPr>
            <p:custDataLst>
              <p:tags r:id="rId99"/>
            </p:custDataLst>
          </p:nvPr>
        </p:nvSpPr>
        <p:spPr bwMode="auto">
          <a:xfrm>
            <a:off x="7239000" y="580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102" name="Text Box 102"/>
          <p:cNvSpPr txBox="1">
            <a:spLocks noChangeArrowheads="1"/>
          </p:cNvSpPr>
          <p:nvPr>
            <p:custDataLst>
              <p:tags r:id="rId100"/>
            </p:custDataLst>
          </p:nvPr>
        </p:nvSpPr>
        <p:spPr bwMode="auto">
          <a:xfrm>
            <a:off x="3810000" y="8382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0000"/>
                </a:solidFill>
                <a:latin typeface="Times New Roman" pitchFamily="18" charset="0"/>
              </a:rPr>
              <a:t>Tiếng</a:t>
            </a:r>
            <a:r>
              <a:rPr lang="en-US" sz="3200">
                <a:latin typeface="Times New Roman" pitchFamily="18" charset="0"/>
              </a:rPr>
              <a:t> </a:t>
            </a:r>
            <a:r>
              <a:rPr lang="en-US" sz="3200">
                <a:solidFill>
                  <a:srgbClr val="FF0000"/>
                </a:solidFill>
                <a:latin typeface="Times New Roman" pitchFamily="18" charset="0"/>
              </a:rPr>
              <a:t>ru</a:t>
            </a:r>
          </a:p>
        </p:txBody>
      </p:sp>
      <p:sp>
        <p:nvSpPr>
          <p:cNvPr id="103" name="Text Box 103"/>
          <p:cNvSpPr txBox="1">
            <a:spLocks noChangeArrowheads="1"/>
          </p:cNvSpPr>
          <p:nvPr>
            <p:custDataLst>
              <p:tags r:id="rId101"/>
            </p:custDataLst>
          </p:nvPr>
        </p:nvSpPr>
        <p:spPr bwMode="auto">
          <a:xfrm>
            <a:off x="2667000" y="152400"/>
            <a:ext cx="4495800" cy="579438"/>
          </a:xfrm>
          <a:prstGeom prst="rect">
            <a:avLst/>
          </a:prstGeom>
          <a:solidFill>
            <a:srgbClr val="FD0374"/>
          </a:solidFill>
          <a:ln w="9525">
            <a:solidFill>
              <a:srgbClr val="000000"/>
            </a:solidFill>
            <a:miter lim="800000"/>
            <a:headEnd/>
            <a:tailEnd/>
          </a:ln>
          <a:scene3d>
            <a:camera prst="orthographicFront"/>
            <a:lightRig rig="threePt" dir="t"/>
          </a:scene3d>
          <a:sp3d>
            <a:bevelT w="165100" prst="coolSlan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smtClean="0">
                <a:solidFill>
                  <a:schemeClr val="bg1"/>
                </a:solidFill>
                <a:latin typeface="Times New Roman" pitchFamily="18" charset="0"/>
              </a:rPr>
              <a:t>Luyện học thuộc lòng</a:t>
            </a:r>
          </a:p>
        </p:txBody>
      </p:sp>
      <p:pic>
        <p:nvPicPr>
          <p:cNvPr id="104" name="Picture 7" descr="divide"/>
          <p:cNvPicPr>
            <a:picLocks noChangeAspect="1" noChangeArrowheads="1" noCrop="1"/>
          </p:cNvPicPr>
          <p:nvPr>
            <p:custDataLst>
              <p:tags r:id="rId102"/>
            </p:custDataLst>
          </p:nvPr>
        </p:nvPicPr>
        <p:blipFill>
          <a:blip r:embed="rId125">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 descr="WaterLily-01-june"/>
          <p:cNvPicPr>
            <a:picLocks noChangeAspect="1" noChangeArrowheads="1" noCrop="1"/>
          </p:cNvPicPr>
          <p:nvPr>
            <p:custDataLst>
              <p:tags r:id="rId10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 descr="WaterLily-01-june"/>
          <p:cNvPicPr>
            <a:picLocks noChangeAspect="1" noChangeArrowheads="1" noCrop="1"/>
          </p:cNvPicPr>
          <p:nvPr>
            <p:custDataLst>
              <p:tags r:id="rId104"/>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descr="WaterLily-01-june"/>
          <p:cNvPicPr>
            <a:picLocks noChangeAspect="1" noChangeArrowheads="1" noCrop="1"/>
          </p:cNvPicPr>
          <p:nvPr>
            <p:custDataLst>
              <p:tags r:id="rId105"/>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4" descr="WaterLily-01-june"/>
          <p:cNvPicPr>
            <a:picLocks noChangeAspect="1" noChangeArrowheads="1" noCrop="1"/>
          </p:cNvPicPr>
          <p:nvPr>
            <p:custDataLst>
              <p:tags r:id="rId106"/>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 descr="WaterLily-01-june"/>
          <p:cNvPicPr>
            <a:picLocks noChangeAspect="1" noChangeArrowheads="1" noCrop="1"/>
          </p:cNvPicPr>
          <p:nvPr>
            <p:custDataLst>
              <p:tags r:id="rId107"/>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 descr="WaterLily-01-june"/>
          <p:cNvPicPr>
            <a:picLocks noChangeAspect="1" noChangeArrowheads="1" noCrop="1"/>
          </p:cNvPicPr>
          <p:nvPr>
            <p:custDataLst>
              <p:tags r:id="rId10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8" descr="WaterLily-01-june"/>
          <p:cNvPicPr>
            <a:picLocks noChangeAspect="1" noChangeArrowheads="1" noCrop="1"/>
          </p:cNvPicPr>
          <p:nvPr>
            <p:custDataLst>
              <p:tags r:id="rId109"/>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9" descr="WaterLily-01-june"/>
          <p:cNvPicPr>
            <a:picLocks noChangeAspect="1" noChangeArrowheads="1" noCrop="1"/>
          </p:cNvPicPr>
          <p:nvPr>
            <p:custDataLst>
              <p:tags r:id="rId110"/>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3" descr="WaterLily-01-june"/>
          <p:cNvPicPr>
            <a:picLocks noChangeAspect="1" noChangeArrowheads="1" noCrop="1"/>
          </p:cNvPicPr>
          <p:nvPr>
            <p:custDataLst>
              <p:tags r:id="rId111"/>
            </p:custDataLst>
          </p:nvPr>
        </p:nvPicPr>
        <p:blipFill>
          <a:blip r:embed="rId126">
            <a:extLst>
              <a:ext uri="{28A0092B-C50C-407E-A947-70E740481C1C}">
                <a14:useLocalDpi xmlns:a14="http://schemas.microsoft.com/office/drawing/2010/main" val="0"/>
              </a:ext>
            </a:extLst>
          </a:blip>
          <a:srcRect/>
          <a:stretch>
            <a:fillRect/>
          </a:stretch>
        </p:blipFill>
        <p:spPr bwMode="auto">
          <a:xfrm rot="2646857">
            <a:off x="7572375" y="12922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4" descr="WaterLily-01-june"/>
          <p:cNvPicPr>
            <a:picLocks noChangeAspect="1" noChangeArrowheads="1" noCrop="1"/>
          </p:cNvPicPr>
          <p:nvPr>
            <p:custDataLst>
              <p:tags r:id="rId112"/>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32713" y="-43497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5" descr="WaterLily-01-june"/>
          <p:cNvPicPr>
            <a:picLocks noChangeAspect="1" noChangeArrowheads="1" noCrop="1"/>
          </p:cNvPicPr>
          <p:nvPr>
            <p:custDataLst>
              <p:tags r:id="rId11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6" descr="WaterLily-01-june"/>
          <p:cNvPicPr>
            <a:picLocks noChangeAspect="1" noChangeArrowheads="1" noCrop="1"/>
          </p:cNvPicPr>
          <p:nvPr>
            <p:custDataLst>
              <p:tags r:id="rId114"/>
            </p:custDataLst>
          </p:nvPr>
        </p:nvPicPr>
        <p:blipFill>
          <a:blip r:embed="rId126">
            <a:extLst>
              <a:ext uri="{28A0092B-C50C-407E-A947-70E740481C1C}">
                <a14:useLocalDpi xmlns:a14="http://schemas.microsoft.com/office/drawing/2010/main" val="0"/>
              </a:ext>
            </a:extLst>
          </a:blip>
          <a:srcRect/>
          <a:stretch>
            <a:fillRect/>
          </a:stretch>
        </p:blipFill>
        <p:spPr bwMode="auto">
          <a:xfrm rot="2822702">
            <a:off x="8408988" y="885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7" descr="WaterLily-01-june"/>
          <p:cNvPicPr>
            <a:picLocks noChangeAspect="1" noChangeArrowheads="1" noCrop="1"/>
          </p:cNvPicPr>
          <p:nvPr>
            <p:custDataLst>
              <p:tags r:id="rId115"/>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4175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8" descr="WaterLily-01-june"/>
          <p:cNvPicPr>
            <a:picLocks noChangeAspect="1" noChangeArrowheads="1" noCrop="1"/>
          </p:cNvPicPr>
          <p:nvPr>
            <p:custDataLst>
              <p:tags r:id="rId116"/>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61288" y="503238"/>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9" descr="WaterLily-01-june"/>
          <p:cNvPicPr>
            <a:picLocks noChangeAspect="1" noChangeArrowheads="1" noCrop="1"/>
          </p:cNvPicPr>
          <p:nvPr>
            <p:custDataLst>
              <p:tags r:id="rId117"/>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31" descr="WaterLily-01-june"/>
          <p:cNvPicPr>
            <a:picLocks noChangeAspect="1" noChangeArrowheads="1" noCrop="1"/>
          </p:cNvPicPr>
          <p:nvPr>
            <p:custDataLst>
              <p:tags r:id="rId11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8337550" y="25257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32" descr="WaterLily-01-june"/>
          <p:cNvPicPr>
            <a:picLocks noChangeAspect="1" noChangeArrowheads="1" noCrop="1"/>
          </p:cNvPicPr>
          <p:nvPr>
            <p:custDataLst>
              <p:tags r:id="rId119"/>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345488" y="250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4" descr="WaterLily-01-june"/>
          <p:cNvPicPr>
            <a:picLocks noChangeAspect="1" noChangeArrowheads="1" noCrop="1"/>
          </p:cNvPicPr>
          <p:nvPr>
            <p:custDataLst>
              <p:tags r:id="rId120"/>
            </p:custDataLst>
          </p:nvPr>
        </p:nvPicPr>
        <p:blipFill>
          <a:blip r:embed="rId126">
            <a:extLst>
              <a:ext uri="{28A0092B-C50C-407E-A947-70E740481C1C}">
                <a14:useLocalDpi xmlns:a14="http://schemas.microsoft.com/office/drawing/2010/main" val="0"/>
              </a:ext>
            </a:extLst>
          </a:blip>
          <a:srcRect/>
          <a:stretch>
            <a:fillRect/>
          </a:stretch>
        </p:blipFill>
        <p:spPr bwMode="auto">
          <a:xfrm rot="3714634">
            <a:off x="8466137" y="-360362"/>
            <a:ext cx="11430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30" descr="WaterLily-01-june"/>
          <p:cNvPicPr>
            <a:picLocks noChangeAspect="1" noChangeArrowheads="1" noCrop="1"/>
          </p:cNvPicPr>
          <p:nvPr>
            <p:custDataLst>
              <p:tags r:id="rId121"/>
            </p:custDataLst>
          </p:nvPr>
        </p:nvPicPr>
        <p:blipFill>
          <a:blip r:embed="rId126">
            <a:extLst>
              <a:ext uri="{28A0092B-C50C-407E-A947-70E740481C1C}">
                <a14:useLocalDpi xmlns:a14="http://schemas.microsoft.com/office/drawing/2010/main" val="0"/>
              </a:ext>
            </a:extLst>
          </a:blip>
          <a:srcRect/>
          <a:stretch>
            <a:fillRect/>
          </a:stretch>
        </p:blipFill>
        <p:spPr bwMode="auto">
          <a:xfrm rot="4389885">
            <a:off x="8353425" y="14954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658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0"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0" fill="hold" grpId="0"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5"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strVal val="#ppt_w*0.70"/>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par>
                                <p:cTn id="49" presetID="53"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9"/>
                                        </p:tgtEl>
                                        <p:attrNameLst>
                                          <p:attrName>ppt_w</p:attrName>
                                        </p:attrNameLst>
                                      </p:cBhvr>
                                      <p:tavLst>
                                        <p:tav tm="0">
                                          <p:val>
                                            <p:strVal val="ppt_w"/>
                                          </p:val>
                                        </p:tav>
                                        <p:tav tm="100000">
                                          <p:val>
                                            <p:fltVal val="0"/>
                                          </p:val>
                                        </p:tav>
                                      </p:tavLst>
                                    </p:anim>
                                    <p:anim calcmode="lin" valueType="num">
                                      <p:cBhvr>
                                        <p:cTn id="58" dur="500"/>
                                        <p:tgtEl>
                                          <p:spTgt spid="9"/>
                                        </p:tgtEl>
                                        <p:attrNameLst>
                                          <p:attrName>ppt_h</p:attrName>
                                        </p:attrNameLst>
                                      </p:cBhvr>
                                      <p:tavLst>
                                        <p:tav tm="0">
                                          <p:val>
                                            <p:strVal val="ppt_h"/>
                                          </p:val>
                                        </p:tav>
                                        <p:tav tm="100000">
                                          <p:val>
                                            <p:fltVal val="0"/>
                                          </p:val>
                                        </p:tav>
                                      </p:tavLst>
                                    </p:anim>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strVal val="#ppt_w*0.70"/>
                                          </p:val>
                                        </p:tav>
                                        <p:tav tm="100000">
                                          <p:val>
                                            <p:strVal val="#ppt_w"/>
                                          </p:val>
                                        </p:tav>
                                      </p:tavLst>
                                    </p:anim>
                                    <p:anim calcmode="lin" valueType="num">
                                      <p:cBhvr>
                                        <p:cTn id="64" dur="1000" fill="hold"/>
                                        <p:tgtEl>
                                          <p:spTgt spid="22"/>
                                        </p:tgtEl>
                                        <p:attrNameLst>
                                          <p:attrName>ppt_h</p:attrName>
                                        </p:attrNameLst>
                                      </p:cBhvr>
                                      <p:tavLst>
                                        <p:tav tm="0">
                                          <p:val>
                                            <p:strVal val="#ppt_h"/>
                                          </p:val>
                                        </p:tav>
                                        <p:tav tm="100000">
                                          <p:val>
                                            <p:strVal val="#ppt_h"/>
                                          </p:val>
                                        </p:tav>
                                      </p:tavLst>
                                    </p:anim>
                                    <p:animEffect transition="in" filter="fade">
                                      <p:cBhvr>
                                        <p:cTn id="65" dur="1000"/>
                                        <p:tgtEl>
                                          <p:spTgt spid="22"/>
                                        </p:tgtEl>
                                      </p:cBhvr>
                                    </p:animEffect>
                                  </p:childTnLst>
                                </p:cTn>
                              </p:par>
                              <p:par>
                                <p:cTn id="66" presetID="55" presetClass="entr"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strVal val="#ppt_w*0.70"/>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0" nodeType="clickEffect">
                                  <p:stCondLst>
                                    <p:cond delay="0"/>
                                  </p:stCondLst>
                                  <p:childTnLst>
                                    <p:anim calcmode="lin" valueType="num">
                                      <p:cBhvr>
                                        <p:cTn id="74" dur="1000"/>
                                        <p:tgtEl>
                                          <p:spTgt spid="10"/>
                                        </p:tgtEl>
                                        <p:attrNameLst>
                                          <p:attrName>ppt_w</p:attrName>
                                        </p:attrNameLst>
                                      </p:cBhvr>
                                      <p:tavLst>
                                        <p:tav tm="0">
                                          <p:val>
                                            <p:strVal val="ppt_w"/>
                                          </p:val>
                                        </p:tav>
                                        <p:tav tm="100000">
                                          <p:val>
                                            <p:strVal val="ppt_w*0.70"/>
                                          </p:val>
                                        </p:tav>
                                      </p:tavLst>
                                    </p:anim>
                                    <p:anim calcmode="lin" valueType="num">
                                      <p:cBhvr>
                                        <p:cTn id="75" dur="1000"/>
                                        <p:tgtEl>
                                          <p:spTgt spid="10"/>
                                        </p:tgtEl>
                                        <p:attrNameLst>
                                          <p:attrName>ppt_h</p:attrName>
                                        </p:attrNameLst>
                                      </p:cBhvr>
                                      <p:tavLst>
                                        <p:tav tm="0">
                                          <p:val>
                                            <p:strVal val="ppt_h"/>
                                          </p:val>
                                        </p:tav>
                                        <p:tav tm="100000">
                                          <p:val>
                                            <p:strVal val="ppt_h"/>
                                          </p:val>
                                        </p:tav>
                                      </p:tavLst>
                                    </p:anim>
                                    <p:animEffect transition="out" filter="fade">
                                      <p:cBhvr>
                                        <p:cTn id="76" dur="1000"/>
                                        <p:tgtEl>
                                          <p:spTgt spid="10"/>
                                        </p:tgtEl>
                                      </p:cBhvr>
                                    </p:animEffect>
                                    <p:set>
                                      <p:cBhvr>
                                        <p:cTn id="77" dur="1" fill="hold">
                                          <p:stCondLst>
                                            <p:cond delay="999"/>
                                          </p:stCondLst>
                                        </p:cTn>
                                        <p:tgtEl>
                                          <p:spTgt spid="10"/>
                                        </p:tgtEl>
                                        <p:attrNameLst>
                                          <p:attrName>style.visibility</p:attrName>
                                        </p:attrNameLst>
                                      </p:cBhvr>
                                      <p:to>
                                        <p:strVal val="hidden"/>
                                      </p:to>
                                    </p:set>
                                  </p:childTnLst>
                                </p:cTn>
                              </p:par>
                              <p:par>
                                <p:cTn id="78" presetID="21"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heel(4)">
                                      <p:cBhvr>
                                        <p:cTn id="80" dur="2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xit" presetSubtype="10" fill="hold" grpId="0" nodeType="clickEffect">
                                  <p:stCondLst>
                                    <p:cond delay="0"/>
                                  </p:stCondLst>
                                  <p:childTnLst>
                                    <p:animEffect transition="out" filter="checkerboard(across)">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23" presetClass="entr" presetSubtype="16"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xit" presetSubtype="0" fill="hold" grpId="0" nodeType="clickEffect">
                                  <p:stCondLst>
                                    <p:cond delay="0"/>
                                  </p:stCondLst>
                                  <p:childTnLst>
                                    <p:anim calcmode="lin" valueType="num">
                                      <p:cBhvr>
                                        <p:cTn id="93" dur="500"/>
                                        <p:tgtEl>
                                          <p:spTgt spid="12"/>
                                        </p:tgtEl>
                                        <p:attrNameLst>
                                          <p:attrName>ppt_w</p:attrName>
                                        </p:attrNameLst>
                                      </p:cBhvr>
                                      <p:tavLst>
                                        <p:tav tm="0">
                                          <p:val>
                                            <p:strVal val="ppt_w"/>
                                          </p:val>
                                        </p:tav>
                                        <p:tav tm="100000">
                                          <p:val>
                                            <p:fltVal val="0"/>
                                          </p:val>
                                        </p:tav>
                                      </p:tavLst>
                                    </p:anim>
                                    <p:anim calcmode="lin" valueType="num">
                                      <p:cBhvr>
                                        <p:cTn id="94" dur="500"/>
                                        <p:tgtEl>
                                          <p:spTgt spid="12"/>
                                        </p:tgtEl>
                                        <p:attrNameLst>
                                          <p:attrName>ppt_h</p:attrName>
                                        </p:attrNameLst>
                                      </p:cBhvr>
                                      <p:tavLst>
                                        <p:tav tm="0">
                                          <p:val>
                                            <p:strVal val="ppt_h"/>
                                          </p:val>
                                        </p:tav>
                                        <p:tav tm="100000">
                                          <p:val>
                                            <p:fltVal val="0"/>
                                          </p:val>
                                        </p:tav>
                                      </p:tavLst>
                                    </p:anim>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23" presetClass="entr" presetSubtype="16"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grpId="0" nodeType="clickEffect">
                                  <p:stCondLst>
                                    <p:cond delay="0"/>
                                  </p:stCondLst>
                                  <p:childTnLst>
                                    <p:anim calcmode="lin" valueType="num">
                                      <p:cBhvr>
                                        <p:cTn id="104" dur="500"/>
                                        <p:tgtEl>
                                          <p:spTgt spid="14"/>
                                        </p:tgtEl>
                                        <p:attrNameLst>
                                          <p:attrName>ppt_w</p:attrName>
                                        </p:attrNameLst>
                                      </p:cBhvr>
                                      <p:tavLst>
                                        <p:tav tm="0">
                                          <p:val>
                                            <p:strVal val="ppt_w"/>
                                          </p:val>
                                        </p:tav>
                                        <p:tav tm="100000">
                                          <p:val>
                                            <p:fltVal val="0"/>
                                          </p:val>
                                        </p:tav>
                                      </p:tavLst>
                                    </p:anim>
                                    <p:anim calcmode="lin" valueType="num">
                                      <p:cBhvr>
                                        <p:cTn id="105" dur="500"/>
                                        <p:tgtEl>
                                          <p:spTgt spid="14"/>
                                        </p:tgtEl>
                                        <p:attrNameLst>
                                          <p:attrName>ppt_h</p:attrName>
                                        </p:attrNameLst>
                                      </p:cBhvr>
                                      <p:tavLst>
                                        <p:tav tm="0">
                                          <p:val>
                                            <p:strVal val="ppt_h"/>
                                          </p:val>
                                        </p:tav>
                                        <p:tav tm="100000">
                                          <p:val>
                                            <p:fltVal val="0"/>
                                          </p:val>
                                        </p:tav>
                                      </p:tavLst>
                                    </p:anim>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9"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dissolv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xit" presetSubtype="0" fill="hold" grpId="0" nodeType="clickEffect">
                                  <p:stCondLst>
                                    <p:cond delay="0"/>
                                  </p:stCondLst>
                                  <p:childTnLst>
                                    <p:anim calcmode="lin" valueType="num">
                                      <p:cBhvr>
                                        <p:cTn id="114" dur="500"/>
                                        <p:tgtEl>
                                          <p:spTgt spid="15"/>
                                        </p:tgtEl>
                                        <p:attrNameLst>
                                          <p:attrName>ppt_w</p:attrName>
                                        </p:attrNameLst>
                                      </p:cBhvr>
                                      <p:tavLst>
                                        <p:tav tm="0">
                                          <p:val>
                                            <p:strVal val="ppt_w"/>
                                          </p:val>
                                        </p:tav>
                                        <p:tav tm="100000">
                                          <p:val>
                                            <p:fltVal val="0"/>
                                          </p:val>
                                        </p:tav>
                                      </p:tavLst>
                                    </p:anim>
                                    <p:anim calcmode="lin" valueType="num">
                                      <p:cBhvr>
                                        <p:cTn id="115" dur="500"/>
                                        <p:tgtEl>
                                          <p:spTgt spid="15"/>
                                        </p:tgtEl>
                                        <p:attrNameLst>
                                          <p:attrName>ppt_h</p:attrName>
                                        </p:attrNameLst>
                                      </p:cBhvr>
                                      <p:tavLst>
                                        <p:tav tm="0">
                                          <p:val>
                                            <p:strVal val="ppt_h"/>
                                          </p:val>
                                        </p:tav>
                                        <p:tav tm="100000">
                                          <p:val>
                                            <p:fltVal val="0"/>
                                          </p:val>
                                        </p:tav>
                                      </p:tavLst>
                                    </p:anim>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55"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ppt_w</p:attrName>
                                        </p:attrNameLst>
                                      </p:cBhvr>
                                      <p:tavLst>
                                        <p:tav tm="0">
                                          <p:val>
                                            <p:strVal val="#ppt_w*0.70"/>
                                          </p:val>
                                        </p:tav>
                                        <p:tav tm="100000">
                                          <p:val>
                                            <p:strVal val="#ppt_w"/>
                                          </p:val>
                                        </p:tav>
                                      </p:tavLst>
                                    </p:anim>
                                    <p:anim calcmode="lin" valueType="num">
                                      <p:cBhvr>
                                        <p:cTn id="121" dur="1000" fill="hold"/>
                                        <p:tgtEl>
                                          <p:spTgt spid="28"/>
                                        </p:tgtEl>
                                        <p:attrNameLst>
                                          <p:attrName>ppt_h</p:attrName>
                                        </p:attrNameLst>
                                      </p:cBhvr>
                                      <p:tavLst>
                                        <p:tav tm="0">
                                          <p:val>
                                            <p:strVal val="#ppt_h"/>
                                          </p:val>
                                        </p:tav>
                                        <p:tav tm="100000">
                                          <p:val>
                                            <p:strVal val="#ppt_h"/>
                                          </p:val>
                                        </p:tav>
                                      </p:tavLst>
                                    </p:anim>
                                    <p:animEffect transition="in" filter="fade">
                                      <p:cBhvr>
                                        <p:cTn id="122" dur="10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xit" presetSubtype="0" fill="hold" grpId="0" nodeType="clickEffect">
                                  <p:stCondLst>
                                    <p:cond delay="0"/>
                                  </p:stCondLst>
                                  <p:childTnLst>
                                    <p:anim calcmode="lin" valueType="num">
                                      <p:cBhvr>
                                        <p:cTn id="126" dur="500"/>
                                        <p:tgtEl>
                                          <p:spTgt spid="16"/>
                                        </p:tgtEl>
                                        <p:attrNameLst>
                                          <p:attrName>ppt_w</p:attrName>
                                        </p:attrNameLst>
                                      </p:cBhvr>
                                      <p:tavLst>
                                        <p:tav tm="0">
                                          <p:val>
                                            <p:strVal val="ppt_w"/>
                                          </p:val>
                                        </p:tav>
                                        <p:tav tm="100000">
                                          <p:val>
                                            <p:fltVal val="0"/>
                                          </p:val>
                                        </p:tav>
                                      </p:tavLst>
                                    </p:anim>
                                    <p:anim calcmode="lin" valueType="num">
                                      <p:cBhvr>
                                        <p:cTn id="127" dur="500"/>
                                        <p:tgtEl>
                                          <p:spTgt spid="16"/>
                                        </p:tgtEl>
                                        <p:attrNameLst>
                                          <p:attrName>ppt_h</p:attrName>
                                        </p:attrNameLst>
                                      </p:cBhvr>
                                      <p:tavLst>
                                        <p:tav tm="0">
                                          <p:val>
                                            <p:strVal val="ppt_h"/>
                                          </p:val>
                                        </p:tav>
                                        <p:tav tm="100000">
                                          <p:val>
                                            <p:fltVal val="0"/>
                                          </p:val>
                                        </p:tav>
                                      </p:tavLst>
                                    </p:anim>
                                    <p:animEffect transition="out" filter="fade">
                                      <p:cBhvr>
                                        <p:cTn id="128" dur="500"/>
                                        <p:tgtEl>
                                          <p:spTgt spid="16"/>
                                        </p:tgtEl>
                                      </p:cBhvr>
                                    </p:animEffect>
                                    <p:set>
                                      <p:cBhvr>
                                        <p:cTn id="129" dur="1" fill="hold">
                                          <p:stCondLst>
                                            <p:cond delay="499"/>
                                          </p:stCondLst>
                                        </p:cTn>
                                        <p:tgtEl>
                                          <p:spTgt spid="16"/>
                                        </p:tgtEl>
                                        <p:attrNameLst>
                                          <p:attrName>style.visibility</p:attrName>
                                        </p:attrNameLst>
                                      </p:cBhvr>
                                      <p:to>
                                        <p:strVal val="hidden"/>
                                      </p:to>
                                    </p:set>
                                  </p:childTnLst>
                                </p:cTn>
                              </p:par>
                              <p:par>
                                <p:cTn id="130" presetID="53"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xit" presetSubtype="0" fill="hold" grpId="0" nodeType="clickEffect">
                                  <p:stCondLst>
                                    <p:cond delay="0"/>
                                  </p:stCondLst>
                                  <p:childTnLst>
                                    <p:anim calcmode="lin" valueType="num">
                                      <p:cBhvr>
                                        <p:cTn id="138" dur="500"/>
                                        <p:tgtEl>
                                          <p:spTgt spid="11"/>
                                        </p:tgtEl>
                                        <p:attrNameLst>
                                          <p:attrName>ppt_w</p:attrName>
                                        </p:attrNameLst>
                                      </p:cBhvr>
                                      <p:tavLst>
                                        <p:tav tm="0">
                                          <p:val>
                                            <p:strVal val="ppt_w"/>
                                          </p:val>
                                        </p:tav>
                                        <p:tav tm="100000">
                                          <p:val>
                                            <p:fltVal val="0"/>
                                          </p:val>
                                        </p:tav>
                                      </p:tavLst>
                                    </p:anim>
                                    <p:anim calcmode="lin" valueType="num">
                                      <p:cBhvr>
                                        <p:cTn id="139" dur="500"/>
                                        <p:tgtEl>
                                          <p:spTgt spid="11"/>
                                        </p:tgtEl>
                                        <p:attrNameLst>
                                          <p:attrName>ppt_h</p:attrName>
                                        </p:attrNameLst>
                                      </p:cBhvr>
                                      <p:tavLst>
                                        <p:tav tm="0">
                                          <p:val>
                                            <p:strVal val="ppt_h"/>
                                          </p:val>
                                        </p:tav>
                                        <p:tav tm="100000">
                                          <p:val>
                                            <p:fltVal val="0"/>
                                          </p:val>
                                        </p:tav>
                                      </p:tavLst>
                                    </p:anim>
                                    <p:animEffect transition="out" filter="fade">
                                      <p:cBhvr>
                                        <p:cTn id="140" dur="500"/>
                                        <p:tgtEl>
                                          <p:spTgt spid="11"/>
                                        </p:tgtEl>
                                      </p:cBhvr>
                                    </p:animEffect>
                                    <p:set>
                                      <p:cBhvr>
                                        <p:cTn id="141" dur="1" fill="hold">
                                          <p:stCondLst>
                                            <p:cond delay="499"/>
                                          </p:stCondLst>
                                        </p:cTn>
                                        <p:tgtEl>
                                          <p:spTgt spid="11"/>
                                        </p:tgtEl>
                                        <p:attrNameLst>
                                          <p:attrName>style.visibility</p:attrName>
                                        </p:attrNameLst>
                                      </p:cBhvr>
                                      <p:to>
                                        <p:strVal val="hidden"/>
                                      </p:to>
                                    </p:set>
                                  </p:childTnLst>
                                </p:cTn>
                              </p:par>
                              <p:par>
                                <p:cTn id="142" presetID="23" presetClass="entr" presetSubtype="16"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ppt_w</p:attrName>
                                        </p:attrNameLst>
                                      </p:cBhvr>
                                      <p:tavLst>
                                        <p:tav tm="0">
                                          <p:val>
                                            <p:fltVal val="0"/>
                                          </p:val>
                                        </p:tav>
                                        <p:tav tm="100000">
                                          <p:val>
                                            <p:strVal val="#ppt_w"/>
                                          </p:val>
                                        </p:tav>
                                      </p:tavLst>
                                    </p:anim>
                                    <p:anim calcmode="lin" valueType="num">
                                      <p:cBhvr>
                                        <p:cTn id="145"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xit" presetSubtype="0" fill="hold" grpId="0" nodeType="clickEffect">
                                  <p:stCondLst>
                                    <p:cond delay="0"/>
                                  </p:stCondLst>
                                  <p:childTnLst>
                                    <p:anim calcmode="lin" valueType="num">
                                      <p:cBhvr>
                                        <p:cTn id="149" dur="500"/>
                                        <p:tgtEl>
                                          <p:spTgt spid="18"/>
                                        </p:tgtEl>
                                        <p:attrNameLst>
                                          <p:attrName>ppt_w</p:attrName>
                                        </p:attrNameLst>
                                      </p:cBhvr>
                                      <p:tavLst>
                                        <p:tav tm="0">
                                          <p:val>
                                            <p:strVal val="ppt_w"/>
                                          </p:val>
                                        </p:tav>
                                        <p:tav tm="100000">
                                          <p:val>
                                            <p:fltVal val="0"/>
                                          </p:val>
                                        </p:tav>
                                      </p:tavLst>
                                    </p:anim>
                                    <p:anim calcmode="lin" valueType="num">
                                      <p:cBhvr>
                                        <p:cTn id="150" dur="500"/>
                                        <p:tgtEl>
                                          <p:spTgt spid="18"/>
                                        </p:tgtEl>
                                        <p:attrNameLst>
                                          <p:attrName>ppt_h</p:attrName>
                                        </p:attrNameLst>
                                      </p:cBhvr>
                                      <p:tavLst>
                                        <p:tav tm="0">
                                          <p:val>
                                            <p:strVal val="ppt_h"/>
                                          </p:val>
                                        </p:tav>
                                        <p:tav tm="100000">
                                          <p:val>
                                            <p:fltVal val="0"/>
                                          </p:val>
                                        </p:tav>
                                      </p:tavLst>
                                    </p:anim>
                                    <p:animEffect transition="out" filter="fade">
                                      <p:cBhvr>
                                        <p:cTn id="151" dur="500"/>
                                        <p:tgtEl>
                                          <p:spTgt spid="18"/>
                                        </p:tgtEl>
                                      </p:cBhvr>
                                    </p:animEffect>
                                    <p:set>
                                      <p:cBhvr>
                                        <p:cTn id="152" dur="1" fill="hold">
                                          <p:stCondLst>
                                            <p:cond delay="499"/>
                                          </p:stCondLst>
                                        </p:cTn>
                                        <p:tgtEl>
                                          <p:spTgt spid="18"/>
                                        </p:tgtEl>
                                        <p:attrNameLst>
                                          <p:attrName>style.visibility</p:attrName>
                                        </p:attrNameLst>
                                      </p:cBhvr>
                                      <p:to>
                                        <p:strVal val="hidden"/>
                                      </p:to>
                                    </p:set>
                                  </p:childTnLst>
                                </p:cTn>
                              </p:par>
                              <p:par>
                                <p:cTn id="153" presetID="23" presetClass="entr" presetSubtype="16"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500" fill="hold"/>
                                        <p:tgtEl>
                                          <p:spTgt spid="32"/>
                                        </p:tgtEl>
                                        <p:attrNameLst>
                                          <p:attrName>ppt_w</p:attrName>
                                        </p:attrNameLst>
                                      </p:cBhvr>
                                      <p:tavLst>
                                        <p:tav tm="0">
                                          <p:val>
                                            <p:fltVal val="0"/>
                                          </p:val>
                                        </p:tav>
                                        <p:tav tm="100000">
                                          <p:val>
                                            <p:strVal val="#ppt_w"/>
                                          </p:val>
                                        </p:tav>
                                      </p:tavLst>
                                    </p:anim>
                                    <p:anim calcmode="lin" valueType="num">
                                      <p:cBhvr>
                                        <p:cTn id="156"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0" nodeType="clickEffect">
                                  <p:stCondLst>
                                    <p:cond delay="0"/>
                                  </p:stCondLst>
                                  <p:childTnLst>
                                    <p:anim calcmode="lin" valueType="num">
                                      <p:cBhvr>
                                        <p:cTn id="160" dur="500"/>
                                        <p:tgtEl>
                                          <p:spTgt spid="19"/>
                                        </p:tgtEl>
                                        <p:attrNameLst>
                                          <p:attrName>ppt_w</p:attrName>
                                        </p:attrNameLst>
                                      </p:cBhvr>
                                      <p:tavLst>
                                        <p:tav tm="0">
                                          <p:val>
                                            <p:strVal val="ppt_w"/>
                                          </p:val>
                                        </p:tav>
                                        <p:tav tm="100000">
                                          <p:val>
                                            <p:fltVal val="0"/>
                                          </p:val>
                                        </p:tav>
                                      </p:tavLst>
                                    </p:anim>
                                    <p:anim calcmode="lin" valueType="num">
                                      <p:cBhvr>
                                        <p:cTn id="161" dur="500"/>
                                        <p:tgtEl>
                                          <p:spTgt spid="19"/>
                                        </p:tgtEl>
                                        <p:attrNameLst>
                                          <p:attrName>ppt_h</p:attrName>
                                        </p:attrNameLst>
                                      </p:cBhvr>
                                      <p:tavLst>
                                        <p:tav tm="0">
                                          <p:val>
                                            <p:strVal val="ppt_h"/>
                                          </p:val>
                                        </p:tav>
                                        <p:tav tm="100000">
                                          <p:val>
                                            <p:fltVal val="0"/>
                                          </p:val>
                                        </p:tav>
                                      </p:tavLst>
                                    </p:anim>
                                    <p:animEffect transition="out" filter="fade">
                                      <p:cBhvr>
                                        <p:cTn id="162" dur="500"/>
                                        <p:tgtEl>
                                          <p:spTgt spid="19"/>
                                        </p:tgtEl>
                                      </p:cBhvr>
                                    </p:animEffect>
                                    <p:set>
                                      <p:cBhvr>
                                        <p:cTn id="163" dur="1" fill="hold">
                                          <p:stCondLst>
                                            <p:cond delay="499"/>
                                          </p:stCondLst>
                                        </p:cTn>
                                        <p:tgtEl>
                                          <p:spTgt spid="19"/>
                                        </p:tgtEl>
                                        <p:attrNameLst>
                                          <p:attrName>style.visibility</p:attrName>
                                        </p:attrNameLst>
                                      </p:cBhvr>
                                      <p:to>
                                        <p:strVal val="hidden"/>
                                      </p:to>
                                    </p:set>
                                  </p:childTnLst>
                                </p:cTn>
                              </p:par>
                              <p:par>
                                <p:cTn id="164" presetID="17" presetClass="entr" presetSubtype="10" fill="hold" grpId="0" nodeType="withEffect">
                                  <p:stCondLst>
                                    <p:cond delay="0"/>
                                  </p:stCondLst>
                                  <p:childTnLst>
                                    <p:set>
                                      <p:cBhvr>
                                        <p:cTn id="165" dur="1" fill="hold">
                                          <p:stCondLst>
                                            <p:cond delay="0"/>
                                          </p:stCondLst>
                                        </p:cTn>
                                        <p:tgtEl>
                                          <p:spTgt spid="24"/>
                                        </p:tgtEl>
                                        <p:attrNameLst>
                                          <p:attrName>style.visibility</p:attrName>
                                        </p:attrNameLst>
                                      </p:cBhvr>
                                      <p:to>
                                        <p:strVal val="visible"/>
                                      </p:to>
                                    </p:set>
                                    <p:anim calcmode="lin" valueType="num">
                                      <p:cBhvr>
                                        <p:cTn id="166" dur="500" fill="hold"/>
                                        <p:tgtEl>
                                          <p:spTgt spid="24"/>
                                        </p:tgtEl>
                                        <p:attrNameLst>
                                          <p:attrName>ppt_w</p:attrName>
                                        </p:attrNameLst>
                                      </p:cBhvr>
                                      <p:tavLst>
                                        <p:tav tm="0">
                                          <p:val>
                                            <p:fltVal val="0"/>
                                          </p:val>
                                        </p:tav>
                                        <p:tav tm="100000">
                                          <p:val>
                                            <p:strVal val="#ppt_w"/>
                                          </p:val>
                                        </p:tav>
                                      </p:tavLst>
                                    </p:anim>
                                    <p:anim calcmode="lin" valueType="num">
                                      <p:cBhvr>
                                        <p:cTn id="16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xit" presetSubtype="0" fill="hold" grpId="0" nodeType="clickEffect">
                                  <p:stCondLst>
                                    <p:cond delay="0"/>
                                  </p:stCondLst>
                                  <p:childTnLst>
                                    <p:anim calcmode="lin" valueType="num">
                                      <p:cBhvr>
                                        <p:cTn id="171" dur="500"/>
                                        <p:tgtEl>
                                          <p:spTgt spid="20"/>
                                        </p:tgtEl>
                                        <p:attrNameLst>
                                          <p:attrName>ppt_w</p:attrName>
                                        </p:attrNameLst>
                                      </p:cBhvr>
                                      <p:tavLst>
                                        <p:tav tm="0">
                                          <p:val>
                                            <p:strVal val="ppt_w"/>
                                          </p:val>
                                        </p:tav>
                                        <p:tav tm="100000">
                                          <p:val>
                                            <p:fltVal val="0"/>
                                          </p:val>
                                        </p:tav>
                                      </p:tavLst>
                                    </p:anim>
                                    <p:anim calcmode="lin" valueType="num">
                                      <p:cBhvr>
                                        <p:cTn id="172" dur="500"/>
                                        <p:tgtEl>
                                          <p:spTgt spid="20"/>
                                        </p:tgtEl>
                                        <p:attrNameLst>
                                          <p:attrName>ppt_h</p:attrName>
                                        </p:attrNameLst>
                                      </p:cBhvr>
                                      <p:tavLst>
                                        <p:tav tm="0">
                                          <p:val>
                                            <p:strVal val="ppt_h"/>
                                          </p:val>
                                        </p:tav>
                                        <p:tav tm="100000">
                                          <p:val>
                                            <p:fltVal val="0"/>
                                          </p:val>
                                        </p:tav>
                                      </p:tavLst>
                                    </p:anim>
                                    <p:animEffect transition="out" filter="fade">
                                      <p:cBhvr>
                                        <p:cTn id="173" dur="500"/>
                                        <p:tgtEl>
                                          <p:spTgt spid="20"/>
                                        </p:tgtEl>
                                      </p:cBhvr>
                                    </p:animEffect>
                                    <p:set>
                                      <p:cBhvr>
                                        <p:cTn id="174" dur="1" fill="hold">
                                          <p:stCondLst>
                                            <p:cond delay="499"/>
                                          </p:stCondLst>
                                        </p:cTn>
                                        <p:tgtEl>
                                          <p:spTgt spid="20"/>
                                        </p:tgtEl>
                                        <p:attrNameLst>
                                          <p:attrName>style.visibility</p:attrName>
                                        </p:attrNameLst>
                                      </p:cBhvr>
                                      <p:to>
                                        <p:strVal val="hidden"/>
                                      </p:to>
                                    </p:set>
                                  </p:childTnLst>
                                </p:cTn>
                              </p:par>
                              <p:par>
                                <p:cTn id="175" presetID="17" presetClass="entr" presetSubtype="10"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xit" presetSubtype="0" fill="hold" grpId="0" nodeType="clickEffect">
                                  <p:stCondLst>
                                    <p:cond delay="0"/>
                                  </p:stCondLst>
                                  <p:childTnLst>
                                    <p:anim calcmode="lin" valueType="num">
                                      <p:cBhvr>
                                        <p:cTn id="182" dur="500"/>
                                        <p:tgtEl>
                                          <p:spTgt spid="17"/>
                                        </p:tgtEl>
                                        <p:attrNameLst>
                                          <p:attrName>ppt_w</p:attrName>
                                        </p:attrNameLst>
                                      </p:cBhvr>
                                      <p:tavLst>
                                        <p:tav tm="0">
                                          <p:val>
                                            <p:strVal val="ppt_w"/>
                                          </p:val>
                                        </p:tav>
                                        <p:tav tm="100000">
                                          <p:val>
                                            <p:fltVal val="0"/>
                                          </p:val>
                                        </p:tav>
                                      </p:tavLst>
                                    </p:anim>
                                    <p:anim calcmode="lin" valueType="num">
                                      <p:cBhvr>
                                        <p:cTn id="183" dur="500"/>
                                        <p:tgtEl>
                                          <p:spTgt spid="17"/>
                                        </p:tgtEl>
                                        <p:attrNameLst>
                                          <p:attrName>ppt_h</p:attrName>
                                        </p:attrNameLst>
                                      </p:cBhvr>
                                      <p:tavLst>
                                        <p:tav tm="0">
                                          <p:val>
                                            <p:strVal val="ppt_h"/>
                                          </p:val>
                                        </p:tav>
                                        <p:tav tm="100000">
                                          <p:val>
                                            <p:fltVal val="0"/>
                                          </p:val>
                                        </p:tav>
                                      </p:tavLst>
                                    </p:anim>
                                    <p:animEffect transition="out" filter="fade">
                                      <p:cBhvr>
                                        <p:cTn id="184" dur="500"/>
                                        <p:tgtEl>
                                          <p:spTgt spid="17"/>
                                        </p:tgtEl>
                                      </p:cBhvr>
                                    </p:animEffect>
                                    <p:set>
                                      <p:cBhvr>
                                        <p:cTn id="185" dur="1" fill="hold">
                                          <p:stCondLst>
                                            <p:cond delay="499"/>
                                          </p:stCondLst>
                                        </p:cTn>
                                        <p:tgtEl>
                                          <p:spTgt spid="17"/>
                                        </p:tgtEl>
                                        <p:attrNameLst>
                                          <p:attrName>style.visibility</p:attrName>
                                        </p:attrNameLst>
                                      </p:cBhvr>
                                      <p:to>
                                        <p:strVal val="hidden"/>
                                      </p:to>
                                    </p:set>
                                  </p:childTnLst>
                                </p:cTn>
                              </p:par>
                              <p:par>
                                <p:cTn id="186" presetID="23" presetClass="entr" presetSubtype="16"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 calcmode="lin" valueType="num">
                                      <p:cBhvr>
                                        <p:cTn id="188" dur="500" fill="hold"/>
                                        <p:tgtEl>
                                          <p:spTgt spid="31"/>
                                        </p:tgtEl>
                                        <p:attrNameLst>
                                          <p:attrName>ppt_w</p:attrName>
                                        </p:attrNameLst>
                                      </p:cBhvr>
                                      <p:tavLst>
                                        <p:tav tm="0">
                                          <p:val>
                                            <p:fltVal val="0"/>
                                          </p:val>
                                        </p:tav>
                                        <p:tav tm="100000">
                                          <p:val>
                                            <p:strVal val="#ppt_w"/>
                                          </p:val>
                                        </p:tav>
                                      </p:tavLst>
                                    </p:anim>
                                    <p:anim calcmode="lin" valueType="num">
                                      <p:cBhvr>
                                        <p:cTn id="1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53" presetClass="exit" presetSubtype="0" fill="hold" grpId="0" nodeType="clickEffect">
                                  <p:stCondLst>
                                    <p:cond delay="0"/>
                                  </p:stCondLst>
                                  <p:childTnLst>
                                    <p:anim calcmode="lin" valueType="num">
                                      <p:cBhvr>
                                        <p:cTn id="193" dur="500"/>
                                        <p:tgtEl>
                                          <p:spTgt spid="36"/>
                                        </p:tgtEl>
                                        <p:attrNameLst>
                                          <p:attrName>ppt_w</p:attrName>
                                        </p:attrNameLst>
                                      </p:cBhvr>
                                      <p:tavLst>
                                        <p:tav tm="0">
                                          <p:val>
                                            <p:strVal val="ppt_w"/>
                                          </p:val>
                                        </p:tav>
                                        <p:tav tm="100000">
                                          <p:val>
                                            <p:fltVal val="0"/>
                                          </p:val>
                                        </p:tav>
                                      </p:tavLst>
                                    </p:anim>
                                    <p:anim calcmode="lin" valueType="num">
                                      <p:cBhvr>
                                        <p:cTn id="194" dur="500"/>
                                        <p:tgtEl>
                                          <p:spTgt spid="36"/>
                                        </p:tgtEl>
                                        <p:attrNameLst>
                                          <p:attrName>ppt_h</p:attrName>
                                        </p:attrNameLst>
                                      </p:cBhvr>
                                      <p:tavLst>
                                        <p:tav tm="0">
                                          <p:val>
                                            <p:strVal val="ppt_h"/>
                                          </p:val>
                                        </p:tav>
                                        <p:tav tm="100000">
                                          <p:val>
                                            <p:fltVal val="0"/>
                                          </p:val>
                                        </p:tav>
                                      </p:tavLst>
                                    </p:anim>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par>
                                <p:cTn id="197" presetID="23" presetClass="entr" presetSubtype="16" fill="hold" grpId="0" nodeType="with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500" fill="hold"/>
                                        <p:tgtEl>
                                          <p:spTgt spid="39"/>
                                        </p:tgtEl>
                                        <p:attrNameLst>
                                          <p:attrName>ppt_w</p:attrName>
                                        </p:attrNameLst>
                                      </p:cBhvr>
                                      <p:tavLst>
                                        <p:tav tm="0">
                                          <p:val>
                                            <p:fltVal val="0"/>
                                          </p:val>
                                        </p:tav>
                                        <p:tav tm="100000">
                                          <p:val>
                                            <p:strVal val="#ppt_w"/>
                                          </p:val>
                                        </p:tav>
                                      </p:tavLst>
                                    </p:anim>
                                    <p:anim calcmode="lin" valueType="num">
                                      <p:cBhvr>
                                        <p:cTn id="200"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53" presetClass="exit" presetSubtype="0" fill="hold" grpId="0" nodeType="clickEffect">
                                  <p:stCondLst>
                                    <p:cond delay="0"/>
                                  </p:stCondLst>
                                  <p:childTnLst>
                                    <p:anim calcmode="lin" valueType="num">
                                      <p:cBhvr>
                                        <p:cTn id="204" dur="500"/>
                                        <p:tgtEl>
                                          <p:spTgt spid="37"/>
                                        </p:tgtEl>
                                        <p:attrNameLst>
                                          <p:attrName>ppt_w</p:attrName>
                                        </p:attrNameLst>
                                      </p:cBhvr>
                                      <p:tavLst>
                                        <p:tav tm="0">
                                          <p:val>
                                            <p:strVal val="ppt_w"/>
                                          </p:val>
                                        </p:tav>
                                        <p:tav tm="100000">
                                          <p:val>
                                            <p:fltVal val="0"/>
                                          </p:val>
                                        </p:tav>
                                      </p:tavLst>
                                    </p:anim>
                                    <p:anim calcmode="lin" valueType="num">
                                      <p:cBhvr>
                                        <p:cTn id="205" dur="500"/>
                                        <p:tgtEl>
                                          <p:spTgt spid="37"/>
                                        </p:tgtEl>
                                        <p:attrNameLst>
                                          <p:attrName>ppt_h</p:attrName>
                                        </p:attrNameLst>
                                      </p:cBhvr>
                                      <p:tavLst>
                                        <p:tav tm="0">
                                          <p:val>
                                            <p:strVal val="ppt_h"/>
                                          </p:val>
                                        </p:tav>
                                        <p:tav tm="100000">
                                          <p:val>
                                            <p:fltVal val="0"/>
                                          </p:val>
                                        </p:tav>
                                      </p:tavLst>
                                    </p:anim>
                                    <p:animEffect transition="out" filter="fade">
                                      <p:cBhvr>
                                        <p:cTn id="206" dur="500"/>
                                        <p:tgtEl>
                                          <p:spTgt spid="37"/>
                                        </p:tgtEl>
                                      </p:cBhvr>
                                    </p:animEffect>
                                    <p:set>
                                      <p:cBhvr>
                                        <p:cTn id="207" dur="1" fill="hold">
                                          <p:stCondLst>
                                            <p:cond delay="499"/>
                                          </p:stCondLst>
                                        </p:cTn>
                                        <p:tgtEl>
                                          <p:spTgt spid="37"/>
                                        </p:tgtEl>
                                        <p:attrNameLst>
                                          <p:attrName>style.visibility</p:attrName>
                                        </p:attrNameLst>
                                      </p:cBhvr>
                                      <p:to>
                                        <p:strVal val="hidden"/>
                                      </p:to>
                                    </p:set>
                                  </p:childTnLst>
                                </p:cTn>
                              </p:par>
                              <p:par>
                                <p:cTn id="208" presetID="53" presetClass="entr" presetSubtype="0" fill="hold" grpId="0" nodeType="withEffect">
                                  <p:stCondLst>
                                    <p:cond delay="0"/>
                                  </p:stCondLst>
                                  <p:childTnLst>
                                    <p:set>
                                      <p:cBhvr>
                                        <p:cTn id="209" dur="1" fill="hold">
                                          <p:stCondLst>
                                            <p:cond delay="0"/>
                                          </p:stCondLst>
                                        </p:cTn>
                                        <p:tgtEl>
                                          <p:spTgt spid="45"/>
                                        </p:tgtEl>
                                        <p:attrNameLst>
                                          <p:attrName>style.visibility</p:attrName>
                                        </p:attrNameLst>
                                      </p:cBhvr>
                                      <p:to>
                                        <p:strVal val="visible"/>
                                      </p:to>
                                    </p:set>
                                    <p:anim calcmode="lin" valueType="num">
                                      <p:cBhvr>
                                        <p:cTn id="210" dur="500" fill="hold"/>
                                        <p:tgtEl>
                                          <p:spTgt spid="45"/>
                                        </p:tgtEl>
                                        <p:attrNameLst>
                                          <p:attrName>ppt_w</p:attrName>
                                        </p:attrNameLst>
                                      </p:cBhvr>
                                      <p:tavLst>
                                        <p:tav tm="0">
                                          <p:val>
                                            <p:fltVal val="0"/>
                                          </p:val>
                                        </p:tav>
                                        <p:tav tm="100000">
                                          <p:val>
                                            <p:strVal val="#ppt_w"/>
                                          </p:val>
                                        </p:tav>
                                      </p:tavLst>
                                    </p:anim>
                                    <p:anim calcmode="lin" valueType="num">
                                      <p:cBhvr>
                                        <p:cTn id="211" dur="500" fill="hold"/>
                                        <p:tgtEl>
                                          <p:spTgt spid="45"/>
                                        </p:tgtEl>
                                        <p:attrNameLst>
                                          <p:attrName>ppt_h</p:attrName>
                                        </p:attrNameLst>
                                      </p:cBhvr>
                                      <p:tavLst>
                                        <p:tav tm="0">
                                          <p:val>
                                            <p:fltVal val="0"/>
                                          </p:val>
                                        </p:tav>
                                        <p:tav tm="100000">
                                          <p:val>
                                            <p:strVal val="#ppt_h"/>
                                          </p:val>
                                        </p:tav>
                                      </p:tavLst>
                                    </p:anim>
                                    <p:animEffect transition="in" filter="fade">
                                      <p:cBhvr>
                                        <p:cTn id="212" dur="500"/>
                                        <p:tgtEl>
                                          <p:spTgt spid="45"/>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xit" presetSubtype="0" fill="hold" grpId="0" nodeType="clickEffect">
                                  <p:stCondLst>
                                    <p:cond delay="0"/>
                                  </p:stCondLst>
                                  <p:childTnLst>
                                    <p:anim calcmode="lin" valueType="num">
                                      <p:cBhvr>
                                        <p:cTn id="216" dur="500"/>
                                        <p:tgtEl>
                                          <p:spTgt spid="62"/>
                                        </p:tgtEl>
                                        <p:attrNameLst>
                                          <p:attrName>ppt_w</p:attrName>
                                        </p:attrNameLst>
                                      </p:cBhvr>
                                      <p:tavLst>
                                        <p:tav tm="0">
                                          <p:val>
                                            <p:strVal val="ppt_w"/>
                                          </p:val>
                                        </p:tav>
                                        <p:tav tm="100000">
                                          <p:val>
                                            <p:fltVal val="0"/>
                                          </p:val>
                                        </p:tav>
                                      </p:tavLst>
                                    </p:anim>
                                    <p:anim calcmode="lin" valueType="num">
                                      <p:cBhvr>
                                        <p:cTn id="217" dur="500"/>
                                        <p:tgtEl>
                                          <p:spTgt spid="62"/>
                                        </p:tgtEl>
                                        <p:attrNameLst>
                                          <p:attrName>ppt_h</p:attrName>
                                        </p:attrNameLst>
                                      </p:cBhvr>
                                      <p:tavLst>
                                        <p:tav tm="0">
                                          <p:val>
                                            <p:strVal val="ppt_h"/>
                                          </p:val>
                                        </p:tav>
                                        <p:tav tm="100000">
                                          <p:val>
                                            <p:fltVal val="0"/>
                                          </p:val>
                                        </p:tav>
                                      </p:tavLst>
                                    </p:anim>
                                    <p:animEffect transition="out" filter="fade">
                                      <p:cBhvr>
                                        <p:cTn id="218" dur="500"/>
                                        <p:tgtEl>
                                          <p:spTgt spid="62"/>
                                        </p:tgtEl>
                                      </p:cBhvr>
                                    </p:animEffect>
                                    <p:set>
                                      <p:cBhvr>
                                        <p:cTn id="219" dur="1" fill="hold">
                                          <p:stCondLst>
                                            <p:cond delay="499"/>
                                          </p:stCondLst>
                                        </p:cTn>
                                        <p:tgtEl>
                                          <p:spTgt spid="62"/>
                                        </p:tgtEl>
                                        <p:attrNameLst>
                                          <p:attrName>style.visibility</p:attrName>
                                        </p:attrNameLst>
                                      </p:cBhvr>
                                      <p:to>
                                        <p:strVal val="hidden"/>
                                      </p:to>
                                    </p:set>
                                  </p:childTnLst>
                                </p:cTn>
                              </p:par>
                              <p:par>
                                <p:cTn id="220" presetID="53" presetClass="entr" presetSubtype="0"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 calcmode="lin" valueType="num">
                                      <p:cBhvr>
                                        <p:cTn id="222" dur="500" fill="hold"/>
                                        <p:tgtEl>
                                          <p:spTgt spid="58"/>
                                        </p:tgtEl>
                                        <p:attrNameLst>
                                          <p:attrName>ppt_w</p:attrName>
                                        </p:attrNameLst>
                                      </p:cBhvr>
                                      <p:tavLst>
                                        <p:tav tm="0">
                                          <p:val>
                                            <p:fltVal val="0"/>
                                          </p:val>
                                        </p:tav>
                                        <p:tav tm="100000">
                                          <p:val>
                                            <p:strVal val="#ppt_w"/>
                                          </p:val>
                                        </p:tav>
                                      </p:tavLst>
                                    </p:anim>
                                    <p:anim calcmode="lin" valueType="num">
                                      <p:cBhvr>
                                        <p:cTn id="223" dur="500" fill="hold"/>
                                        <p:tgtEl>
                                          <p:spTgt spid="58"/>
                                        </p:tgtEl>
                                        <p:attrNameLst>
                                          <p:attrName>ppt_h</p:attrName>
                                        </p:attrNameLst>
                                      </p:cBhvr>
                                      <p:tavLst>
                                        <p:tav tm="0">
                                          <p:val>
                                            <p:fltVal val="0"/>
                                          </p:val>
                                        </p:tav>
                                        <p:tav tm="100000">
                                          <p:val>
                                            <p:strVal val="#ppt_h"/>
                                          </p:val>
                                        </p:tav>
                                      </p:tavLst>
                                    </p:anim>
                                    <p:animEffect transition="in" filter="fade">
                                      <p:cBhvr>
                                        <p:cTn id="224" dur="500"/>
                                        <p:tgtEl>
                                          <p:spTgt spid="58"/>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xit" presetSubtype="0" fill="hold" grpId="0" nodeType="clickEffect">
                                  <p:stCondLst>
                                    <p:cond delay="0"/>
                                  </p:stCondLst>
                                  <p:childTnLst>
                                    <p:anim calcmode="lin" valueType="num">
                                      <p:cBhvr>
                                        <p:cTn id="228" dur="500"/>
                                        <p:tgtEl>
                                          <p:spTgt spid="48"/>
                                        </p:tgtEl>
                                        <p:attrNameLst>
                                          <p:attrName>ppt_w</p:attrName>
                                        </p:attrNameLst>
                                      </p:cBhvr>
                                      <p:tavLst>
                                        <p:tav tm="0">
                                          <p:val>
                                            <p:strVal val="ppt_w"/>
                                          </p:val>
                                        </p:tav>
                                        <p:tav tm="100000">
                                          <p:val>
                                            <p:fltVal val="0"/>
                                          </p:val>
                                        </p:tav>
                                      </p:tavLst>
                                    </p:anim>
                                    <p:anim calcmode="lin" valueType="num">
                                      <p:cBhvr>
                                        <p:cTn id="229" dur="500"/>
                                        <p:tgtEl>
                                          <p:spTgt spid="48"/>
                                        </p:tgtEl>
                                        <p:attrNameLst>
                                          <p:attrName>ppt_h</p:attrName>
                                        </p:attrNameLst>
                                      </p:cBhvr>
                                      <p:tavLst>
                                        <p:tav tm="0">
                                          <p:val>
                                            <p:strVal val="ppt_h"/>
                                          </p:val>
                                        </p:tav>
                                        <p:tav tm="100000">
                                          <p:val>
                                            <p:fltVal val="0"/>
                                          </p:val>
                                        </p:tav>
                                      </p:tavLst>
                                    </p:anim>
                                    <p:animEffect transition="out" filter="fade">
                                      <p:cBhvr>
                                        <p:cTn id="230" dur="500"/>
                                        <p:tgtEl>
                                          <p:spTgt spid="48"/>
                                        </p:tgtEl>
                                      </p:cBhvr>
                                    </p:animEffect>
                                    <p:set>
                                      <p:cBhvr>
                                        <p:cTn id="231" dur="1" fill="hold">
                                          <p:stCondLst>
                                            <p:cond delay="499"/>
                                          </p:stCondLst>
                                        </p:cTn>
                                        <p:tgtEl>
                                          <p:spTgt spid="48"/>
                                        </p:tgtEl>
                                        <p:attrNameLst>
                                          <p:attrName>style.visibility</p:attrName>
                                        </p:attrNameLst>
                                      </p:cBhvr>
                                      <p:to>
                                        <p:strVal val="hidden"/>
                                      </p:to>
                                    </p:set>
                                  </p:childTnLst>
                                </p:cTn>
                              </p:par>
                              <p:par>
                                <p:cTn id="232" presetID="21" presetClass="entr" presetSubtype="4" fill="hold" grpId="0" nodeType="withEffect">
                                  <p:stCondLst>
                                    <p:cond delay="0"/>
                                  </p:stCondLst>
                                  <p:childTnLst>
                                    <p:set>
                                      <p:cBhvr>
                                        <p:cTn id="233" dur="1" fill="hold">
                                          <p:stCondLst>
                                            <p:cond delay="0"/>
                                          </p:stCondLst>
                                        </p:cTn>
                                        <p:tgtEl>
                                          <p:spTgt spid="44"/>
                                        </p:tgtEl>
                                        <p:attrNameLst>
                                          <p:attrName>style.visibility</p:attrName>
                                        </p:attrNameLst>
                                      </p:cBhvr>
                                      <p:to>
                                        <p:strVal val="visible"/>
                                      </p:to>
                                    </p:set>
                                    <p:animEffect transition="in" filter="wheel(4)">
                                      <p:cBhvr>
                                        <p:cTn id="234" dur="2000"/>
                                        <p:tgtEl>
                                          <p:spTgt spid="44"/>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xit" presetSubtype="0" fill="hold" grpId="0" nodeType="clickEffect">
                                  <p:stCondLst>
                                    <p:cond delay="0"/>
                                  </p:stCondLst>
                                  <p:childTnLst>
                                    <p:anim calcmode="lin" valueType="num">
                                      <p:cBhvr>
                                        <p:cTn id="238" dur="500"/>
                                        <p:tgtEl>
                                          <p:spTgt spid="46"/>
                                        </p:tgtEl>
                                        <p:attrNameLst>
                                          <p:attrName>ppt_w</p:attrName>
                                        </p:attrNameLst>
                                      </p:cBhvr>
                                      <p:tavLst>
                                        <p:tav tm="0">
                                          <p:val>
                                            <p:strVal val="ppt_w"/>
                                          </p:val>
                                        </p:tav>
                                        <p:tav tm="100000">
                                          <p:val>
                                            <p:fltVal val="0"/>
                                          </p:val>
                                        </p:tav>
                                      </p:tavLst>
                                    </p:anim>
                                    <p:anim calcmode="lin" valueType="num">
                                      <p:cBhvr>
                                        <p:cTn id="239" dur="500"/>
                                        <p:tgtEl>
                                          <p:spTgt spid="46"/>
                                        </p:tgtEl>
                                        <p:attrNameLst>
                                          <p:attrName>ppt_h</p:attrName>
                                        </p:attrNameLst>
                                      </p:cBhvr>
                                      <p:tavLst>
                                        <p:tav tm="0">
                                          <p:val>
                                            <p:strVal val="ppt_h"/>
                                          </p:val>
                                        </p:tav>
                                        <p:tav tm="100000">
                                          <p:val>
                                            <p:fltVal val="0"/>
                                          </p:val>
                                        </p:tav>
                                      </p:tavLst>
                                    </p:anim>
                                    <p:animEffect transition="out" filter="fade">
                                      <p:cBhvr>
                                        <p:cTn id="240" dur="500"/>
                                        <p:tgtEl>
                                          <p:spTgt spid="46"/>
                                        </p:tgtEl>
                                      </p:cBhvr>
                                    </p:animEffect>
                                    <p:set>
                                      <p:cBhvr>
                                        <p:cTn id="241" dur="1" fill="hold">
                                          <p:stCondLst>
                                            <p:cond delay="499"/>
                                          </p:stCondLst>
                                        </p:cTn>
                                        <p:tgtEl>
                                          <p:spTgt spid="46"/>
                                        </p:tgtEl>
                                        <p:attrNameLst>
                                          <p:attrName>style.visibility</p:attrName>
                                        </p:attrNameLst>
                                      </p:cBhvr>
                                      <p:to>
                                        <p:strVal val="hidden"/>
                                      </p:to>
                                    </p:set>
                                  </p:childTnLst>
                                </p:cTn>
                              </p:par>
                              <p:par>
                                <p:cTn id="242" presetID="53"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 calcmode="lin" valueType="num">
                                      <p:cBhvr>
                                        <p:cTn id="244" dur="500" fill="hold"/>
                                        <p:tgtEl>
                                          <p:spTgt spid="43"/>
                                        </p:tgtEl>
                                        <p:attrNameLst>
                                          <p:attrName>ppt_w</p:attrName>
                                        </p:attrNameLst>
                                      </p:cBhvr>
                                      <p:tavLst>
                                        <p:tav tm="0">
                                          <p:val>
                                            <p:fltVal val="0"/>
                                          </p:val>
                                        </p:tav>
                                        <p:tav tm="100000">
                                          <p:val>
                                            <p:strVal val="#ppt_w"/>
                                          </p:val>
                                        </p:tav>
                                      </p:tavLst>
                                    </p:anim>
                                    <p:anim calcmode="lin" valueType="num">
                                      <p:cBhvr>
                                        <p:cTn id="245" dur="500" fill="hold"/>
                                        <p:tgtEl>
                                          <p:spTgt spid="43"/>
                                        </p:tgtEl>
                                        <p:attrNameLst>
                                          <p:attrName>ppt_h</p:attrName>
                                        </p:attrNameLst>
                                      </p:cBhvr>
                                      <p:tavLst>
                                        <p:tav tm="0">
                                          <p:val>
                                            <p:fltVal val="0"/>
                                          </p:val>
                                        </p:tav>
                                        <p:tav tm="100000">
                                          <p:val>
                                            <p:strVal val="#ppt_h"/>
                                          </p:val>
                                        </p:tav>
                                      </p:tavLst>
                                    </p:anim>
                                    <p:animEffect transition="in" filter="fade">
                                      <p:cBhvr>
                                        <p:cTn id="246" dur="500"/>
                                        <p:tgtEl>
                                          <p:spTgt spid="43"/>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xit" presetSubtype="0" fill="hold" grpId="0" nodeType="clickEffect">
                                  <p:stCondLst>
                                    <p:cond delay="0"/>
                                  </p:stCondLst>
                                  <p:childTnLst>
                                    <p:anim calcmode="lin" valueType="num">
                                      <p:cBhvr>
                                        <p:cTn id="250" dur="500"/>
                                        <p:tgtEl>
                                          <p:spTgt spid="47"/>
                                        </p:tgtEl>
                                        <p:attrNameLst>
                                          <p:attrName>ppt_w</p:attrName>
                                        </p:attrNameLst>
                                      </p:cBhvr>
                                      <p:tavLst>
                                        <p:tav tm="0">
                                          <p:val>
                                            <p:strVal val="ppt_w"/>
                                          </p:val>
                                        </p:tav>
                                        <p:tav tm="100000">
                                          <p:val>
                                            <p:fltVal val="0"/>
                                          </p:val>
                                        </p:tav>
                                      </p:tavLst>
                                    </p:anim>
                                    <p:anim calcmode="lin" valueType="num">
                                      <p:cBhvr>
                                        <p:cTn id="251" dur="500"/>
                                        <p:tgtEl>
                                          <p:spTgt spid="47"/>
                                        </p:tgtEl>
                                        <p:attrNameLst>
                                          <p:attrName>ppt_h</p:attrName>
                                        </p:attrNameLst>
                                      </p:cBhvr>
                                      <p:tavLst>
                                        <p:tav tm="0">
                                          <p:val>
                                            <p:strVal val="ppt_h"/>
                                          </p:val>
                                        </p:tav>
                                        <p:tav tm="100000">
                                          <p:val>
                                            <p:fltVal val="0"/>
                                          </p:val>
                                        </p:tav>
                                      </p:tavLst>
                                    </p:anim>
                                    <p:animEffect transition="out" filter="fade">
                                      <p:cBhvr>
                                        <p:cTn id="252" dur="500"/>
                                        <p:tgtEl>
                                          <p:spTgt spid="47"/>
                                        </p:tgtEl>
                                      </p:cBhvr>
                                    </p:animEffect>
                                    <p:set>
                                      <p:cBhvr>
                                        <p:cTn id="253" dur="1" fill="hold">
                                          <p:stCondLst>
                                            <p:cond delay="499"/>
                                          </p:stCondLst>
                                        </p:cTn>
                                        <p:tgtEl>
                                          <p:spTgt spid="47"/>
                                        </p:tgtEl>
                                        <p:attrNameLst>
                                          <p:attrName>style.visibility</p:attrName>
                                        </p:attrNameLst>
                                      </p:cBhvr>
                                      <p:to>
                                        <p:strVal val="hidden"/>
                                      </p:to>
                                    </p:set>
                                  </p:childTnLst>
                                </p:cTn>
                              </p:par>
                              <p:par>
                                <p:cTn id="254" presetID="53" presetClass="entr" presetSubtype="0" fill="hold" grpId="0" nodeType="withEffect">
                                  <p:stCondLst>
                                    <p:cond delay="0"/>
                                  </p:stCondLst>
                                  <p:childTnLst>
                                    <p:set>
                                      <p:cBhvr>
                                        <p:cTn id="255" dur="1" fill="hold">
                                          <p:stCondLst>
                                            <p:cond delay="0"/>
                                          </p:stCondLst>
                                        </p:cTn>
                                        <p:tgtEl>
                                          <p:spTgt spid="42"/>
                                        </p:tgtEl>
                                        <p:attrNameLst>
                                          <p:attrName>style.visibility</p:attrName>
                                        </p:attrNameLst>
                                      </p:cBhvr>
                                      <p:to>
                                        <p:strVal val="visible"/>
                                      </p:to>
                                    </p:set>
                                    <p:anim calcmode="lin" valueType="num">
                                      <p:cBhvr>
                                        <p:cTn id="256" dur="500" fill="hold"/>
                                        <p:tgtEl>
                                          <p:spTgt spid="42"/>
                                        </p:tgtEl>
                                        <p:attrNameLst>
                                          <p:attrName>ppt_w</p:attrName>
                                        </p:attrNameLst>
                                      </p:cBhvr>
                                      <p:tavLst>
                                        <p:tav tm="0">
                                          <p:val>
                                            <p:fltVal val="0"/>
                                          </p:val>
                                        </p:tav>
                                        <p:tav tm="100000">
                                          <p:val>
                                            <p:strVal val="#ppt_w"/>
                                          </p:val>
                                        </p:tav>
                                      </p:tavLst>
                                    </p:anim>
                                    <p:anim calcmode="lin" valueType="num">
                                      <p:cBhvr>
                                        <p:cTn id="257" dur="500" fill="hold"/>
                                        <p:tgtEl>
                                          <p:spTgt spid="42"/>
                                        </p:tgtEl>
                                        <p:attrNameLst>
                                          <p:attrName>ppt_h</p:attrName>
                                        </p:attrNameLst>
                                      </p:cBhvr>
                                      <p:tavLst>
                                        <p:tav tm="0">
                                          <p:val>
                                            <p:fltVal val="0"/>
                                          </p:val>
                                        </p:tav>
                                        <p:tav tm="100000">
                                          <p:val>
                                            <p:strVal val="#ppt_h"/>
                                          </p:val>
                                        </p:tav>
                                      </p:tavLst>
                                    </p:anim>
                                    <p:animEffect transition="in" filter="fade">
                                      <p:cBhvr>
                                        <p:cTn id="258" dur="500"/>
                                        <p:tgtEl>
                                          <p:spTgt spid="42"/>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xit" presetSubtype="0" fill="hold" grpId="0" nodeType="clickEffect">
                                  <p:stCondLst>
                                    <p:cond delay="0"/>
                                  </p:stCondLst>
                                  <p:childTnLst>
                                    <p:anim calcmode="lin" valueType="num">
                                      <p:cBhvr>
                                        <p:cTn id="262" dur="500"/>
                                        <p:tgtEl>
                                          <p:spTgt spid="38"/>
                                        </p:tgtEl>
                                        <p:attrNameLst>
                                          <p:attrName>ppt_w</p:attrName>
                                        </p:attrNameLst>
                                      </p:cBhvr>
                                      <p:tavLst>
                                        <p:tav tm="0">
                                          <p:val>
                                            <p:strVal val="ppt_w"/>
                                          </p:val>
                                        </p:tav>
                                        <p:tav tm="100000">
                                          <p:val>
                                            <p:fltVal val="0"/>
                                          </p:val>
                                        </p:tav>
                                      </p:tavLst>
                                    </p:anim>
                                    <p:anim calcmode="lin" valueType="num">
                                      <p:cBhvr>
                                        <p:cTn id="263" dur="500"/>
                                        <p:tgtEl>
                                          <p:spTgt spid="38"/>
                                        </p:tgtEl>
                                        <p:attrNameLst>
                                          <p:attrName>ppt_h</p:attrName>
                                        </p:attrNameLst>
                                      </p:cBhvr>
                                      <p:tavLst>
                                        <p:tav tm="0">
                                          <p:val>
                                            <p:strVal val="ppt_h"/>
                                          </p:val>
                                        </p:tav>
                                        <p:tav tm="100000">
                                          <p:val>
                                            <p:fltVal val="0"/>
                                          </p:val>
                                        </p:tav>
                                      </p:tavLst>
                                    </p:anim>
                                    <p:animEffect transition="out" filter="fade">
                                      <p:cBhvr>
                                        <p:cTn id="264" dur="500"/>
                                        <p:tgtEl>
                                          <p:spTgt spid="38"/>
                                        </p:tgtEl>
                                      </p:cBhvr>
                                    </p:animEffect>
                                    <p:set>
                                      <p:cBhvr>
                                        <p:cTn id="265" dur="1" fill="hold">
                                          <p:stCondLst>
                                            <p:cond delay="499"/>
                                          </p:stCondLst>
                                        </p:cTn>
                                        <p:tgtEl>
                                          <p:spTgt spid="38"/>
                                        </p:tgtEl>
                                        <p:attrNameLst>
                                          <p:attrName>style.visibility</p:attrName>
                                        </p:attrNameLst>
                                      </p:cBhvr>
                                      <p:to>
                                        <p:strVal val="hidden"/>
                                      </p:to>
                                    </p:set>
                                  </p:childTnLst>
                                </p:cTn>
                              </p:par>
                              <p:par>
                                <p:cTn id="266" presetID="53" presetClass="entr" presetSubtype="0" fill="hold" grpId="0" nodeType="withEffect">
                                  <p:stCondLst>
                                    <p:cond delay="0"/>
                                  </p:stCondLst>
                                  <p:childTnLst>
                                    <p:set>
                                      <p:cBhvr>
                                        <p:cTn id="267" dur="1" fill="hold">
                                          <p:stCondLst>
                                            <p:cond delay="0"/>
                                          </p:stCondLst>
                                        </p:cTn>
                                        <p:tgtEl>
                                          <p:spTgt spid="41"/>
                                        </p:tgtEl>
                                        <p:attrNameLst>
                                          <p:attrName>style.visibility</p:attrName>
                                        </p:attrNameLst>
                                      </p:cBhvr>
                                      <p:to>
                                        <p:strVal val="visible"/>
                                      </p:to>
                                    </p:set>
                                    <p:anim calcmode="lin" valueType="num">
                                      <p:cBhvr>
                                        <p:cTn id="268" dur="500" fill="hold"/>
                                        <p:tgtEl>
                                          <p:spTgt spid="41"/>
                                        </p:tgtEl>
                                        <p:attrNameLst>
                                          <p:attrName>ppt_w</p:attrName>
                                        </p:attrNameLst>
                                      </p:cBhvr>
                                      <p:tavLst>
                                        <p:tav tm="0">
                                          <p:val>
                                            <p:fltVal val="0"/>
                                          </p:val>
                                        </p:tav>
                                        <p:tav tm="100000">
                                          <p:val>
                                            <p:strVal val="#ppt_w"/>
                                          </p:val>
                                        </p:tav>
                                      </p:tavLst>
                                    </p:anim>
                                    <p:anim calcmode="lin" valueType="num">
                                      <p:cBhvr>
                                        <p:cTn id="269" dur="500" fill="hold"/>
                                        <p:tgtEl>
                                          <p:spTgt spid="41"/>
                                        </p:tgtEl>
                                        <p:attrNameLst>
                                          <p:attrName>ppt_h</p:attrName>
                                        </p:attrNameLst>
                                      </p:cBhvr>
                                      <p:tavLst>
                                        <p:tav tm="0">
                                          <p:val>
                                            <p:fltVal val="0"/>
                                          </p:val>
                                        </p:tav>
                                        <p:tav tm="100000">
                                          <p:val>
                                            <p:strVal val="#ppt_h"/>
                                          </p:val>
                                        </p:tav>
                                      </p:tavLst>
                                    </p:anim>
                                    <p:animEffect transition="in" filter="fade">
                                      <p:cBhvr>
                                        <p:cTn id="270" dur="500"/>
                                        <p:tgtEl>
                                          <p:spTgt spid="41"/>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0" fill="hold" grpId="0" nodeType="clickEffect">
                                  <p:stCondLst>
                                    <p:cond delay="0"/>
                                  </p:stCondLst>
                                  <p:childTnLst>
                                    <p:anim calcmode="lin" valueType="num">
                                      <p:cBhvr>
                                        <p:cTn id="274" dur="500"/>
                                        <p:tgtEl>
                                          <p:spTgt spid="49"/>
                                        </p:tgtEl>
                                        <p:attrNameLst>
                                          <p:attrName>ppt_w</p:attrName>
                                        </p:attrNameLst>
                                      </p:cBhvr>
                                      <p:tavLst>
                                        <p:tav tm="0">
                                          <p:val>
                                            <p:strVal val="ppt_w"/>
                                          </p:val>
                                        </p:tav>
                                        <p:tav tm="100000">
                                          <p:val>
                                            <p:fltVal val="0"/>
                                          </p:val>
                                        </p:tav>
                                      </p:tavLst>
                                    </p:anim>
                                    <p:anim calcmode="lin" valueType="num">
                                      <p:cBhvr>
                                        <p:cTn id="275" dur="500"/>
                                        <p:tgtEl>
                                          <p:spTgt spid="49"/>
                                        </p:tgtEl>
                                        <p:attrNameLst>
                                          <p:attrName>ppt_h</p:attrName>
                                        </p:attrNameLst>
                                      </p:cBhvr>
                                      <p:tavLst>
                                        <p:tav tm="0">
                                          <p:val>
                                            <p:strVal val="ppt_h"/>
                                          </p:val>
                                        </p:tav>
                                        <p:tav tm="100000">
                                          <p:val>
                                            <p:fltVal val="0"/>
                                          </p:val>
                                        </p:tav>
                                      </p:tavLst>
                                    </p:anim>
                                    <p:animEffect transition="out" filter="fade">
                                      <p:cBhvr>
                                        <p:cTn id="276" dur="500"/>
                                        <p:tgtEl>
                                          <p:spTgt spid="49"/>
                                        </p:tgtEl>
                                      </p:cBhvr>
                                    </p:animEffect>
                                    <p:set>
                                      <p:cBhvr>
                                        <p:cTn id="277" dur="1" fill="hold">
                                          <p:stCondLst>
                                            <p:cond delay="499"/>
                                          </p:stCondLst>
                                        </p:cTn>
                                        <p:tgtEl>
                                          <p:spTgt spid="49"/>
                                        </p:tgtEl>
                                        <p:attrNameLst>
                                          <p:attrName>style.visibility</p:attrName>
                                        </p:attrNameLst>
                                      </p:cBhvr>
                                      <p:to>
                                        <p:strVal val="hidden"/>
                                      </p:to>
                                    </p:set>
                                  </p:childTnLst>
                                </p:cTn>
                              </p:par>
                              <p:par>
                                <p:cTn id="278" presetID="53" presetClass="entr" presetSubtype="0" fill="hold" grpId="0" nodeType="withEffect">
                                  <p:stCondLst>
                                    <p:cond delay="0"/>
                                  </p:stCondLst>
                                  <p:childTnLst>
                                    <p:set>
                                      <p:cBhvr>
                                        <p:cTn id="279" dur="1" fill="hold">
                                          <p:stCondLst>
                                            <p:cond delay="0"/>
                                          </p:stCondLst>
                                        </p:cTn>
                                        <p:tgtEl>
                                          <p:spTgt spid="53"/>
                                        </p:tgtEl>
                                        <p:attrNameLst>
                                          <p:attrName>style.visibility</p:attrName>
                                        </p:attrNameLst>
                                      </p:cBhvr>
                                      <p:to>
                                        <p:strVal val="visible"/>
                                      </p:to>
                                    </p:set>
                                    <p:anim calcmode="lin" valueType="num">
                                      <p:cBhvr>
                                        <p:cTn id="280" dur="500" fill="hold"/>
                                        <p:tgtEl>
                                          <p:spTgt spid="53"/>
                                        </p:tgtEl>
                                        <p:attrNameLst>
                                          <p:attrName>ppt_w</p:attrName>
                                        </p:attrNameLst>
                                      </p:cBhvr>
                                      <p:tavLst>
                                        <p:tav tm="0">
                                          <p:val>
                                            <p:fltVal val="0"/>
                                          </p:val>
                                        </p:tav>
                                        <p:tav tm="100000">
                                          <p:val>
                                            <p:strVal val="#ppt_w"/>
                                          </p:val>
                                        </p:tav>
                                      </p:tavLst>
                                    </p:anim>
                                    <p:anim calcmode="lin" valueType="num">
                                      <p:cBhvr>
                                        <p:cTn id="281" dur="500" fill="hold"/>
                                        <p:tgtEl>
                                          <p:spTgt spid="53"/>
                                        </p:tgtEl>
                                        <p:attrNameLst>
                                          <p:attrName>ppt_h</p:attrName>
                                        </p:attrNameLst>
                                      </p:cBhvr>
                                      <p:tavLst>
                                        <p:tav tm="0">
                                          <p:val>
                                            <p:fltVal val="0"/>
                                          </p:val>
                                        </p:tav>
                                        <p:tav tm="100000">
                                          <p:val>
                                            <p:strVal val="#ppt_h"/>
                                          </p:val>
                                        </p:tav>
                                      </p:tavLst>
                                    </p:anim>
                                    <p:animEffect transition="in" filter="fade">
                                      <p:cBhvr>
                                        <p:cTn id="282" dur="500"/>
                                        <p:tgtEl>
                                          <p:spTgt spid="5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xit" presetSubtype="0" fill="hold" grpId="0" nodeType="clickEffect">
                                  <p:stCondLst>
                                    <p:cond delay="0"/>
                                  </p:stCondLst>
                                  <p:childTnLst>
                                    <p:anim calcmode="lin" valueType="num">
                                      <p:cBhvr>
                                        <p:cTn id="286" dur="500"/>
                                        <p:tgtEl>
                                          <p:spTgt spid="54"/>
                                        </p:tgtEl>
                                        <p:attrNameLst>
                                          <p:attrName>ppt_w</p:attrName>
                                        </p:attrNameLst>
                                      </p:cBhvr>
                                      <p:tavLst>
                                        <p:tav tm="0">
                                          <p:val>
                                            <p:strVal val="ppt_w"/>
                                          </p:val>
                                        </p:tav>
                                        <p:tav tm="100000">
                                          <p:val>
                                            <p:fltVal val="0"/>
                                          </p:val>
                                        </p:tav>
                                      </p:tavLst>
                                    </p:anim>
                                    <p:anim calcmode="lin" valueType="num">
                                      <p:cBhvr>
                                        <p:cTn id="287" dur="500"/>
                                        <p:tgtEl>
                                          <p:spTgt spid="54"/>
                                        </p:tgtEl>
                                        <p:attrNameLst>
                                          <p:attrName>ppt_h</p:attrName>
                                        </p:attrNameLst>
                                      </p:cBhvr>
                                      <p:tavLst>
                                        <p:tav tm="0">
                                          <p:val>
                                            <p:strVal val="ppt_h"/>
                                          </p:val>
                                        </p:tav>
                                        <p:tav tm="100000">
                                          <p:val>
                                            <p:fltVal val="0"/>
                                          </p:val>
                                        </p:tav>
                                      </p:tavLst>
                                    </p:anim>
                                    <p:animEffect transition="out" filter="fade">
                                      <p:cBhvr>
                                        <p:cTn id="288" dur="500"/>
                                        <p:tgtEl>
                                          <p:spTgt spid="54"/>
                                        </p:tgtEl>
                                      </p:cBhvr>
                                    </p:animEffect>
                                    <p:set>
                                      <p:cBhvr>
                                        <p:cTn id="289" dur="1" fill="hold">
                                          <p:stCondLst>
                                            <p:cond delay="499"/>
                                          </p:stCondLst>
                                        </p:cTn>
                                        <p:tgtEl>
                                          <p:spTgt spid="54"/>
                                        </p:tgtEl>
                                        <p:attrNameLst>
                                          <p:attrName>style.visibility</p:attrName>
                                        </p:attrNameLst>
                                      </p:cBhvr>
                                      <p:to>
                                        <p:strVal val="hidden"/>
                                      </p:to>
                                    </p:set>
                                  </p:childTnLst>
                                </p:cTn>
                              </p:par>
                              <p:par>
                                <p:cTn id="290" presetID="53" presetClass="entr" presetSubtype="0" fill="hold" grpId="0" nodeType="withEffect">
                                  <p:stCondLst>
                                    <p:cond delay="0"/>
                                  </p:stCondLst>
                                  <p:childTnLst>
                                    <p:set>
                                      <p:cBhvr>
                                        <p:cTn id="291" dur="1" fill="hold">
                                          <p:stCondLst>
                                            <p:cond delay="0"/>
                                          </p:stCondLst>
                                        </p:cTn>
                                        <p:tgtEl>
                                          <p:spTgt spid="52"/>
                                        </p:tgtEl>
                                        <p:attrNameLst>
                                          <p:attrName>style.visibility</p:attrName>
                                        </p:attrNameLst>
                                      </p:cBhvr>
                                      <p:to>
                                        <p:strVal val="visible"/>
                                      </p:to>
                                    </p:set>
                                    <p:anim calcmode="lin" valueType="num">
                                      <p:cBhvr>
                                        <p:cTn id="292" dur="500" fill="hold"/>
                                        <p:tgtEl>
                                          <p:spTgt spid="52"/>
                                        </p:tgtEl>
                                        <p:attrNameLst>
                                          <p:attrName>ppt_w</p:attrName>
                                        </p:attrNameLst>
                                      </p:cBhvr>
                                      <p:tavLst>
                                        <p:tav tm="0">
                                          <p:val>
                                            <p:fltVal val="0"/>
                                          </p:val>
                                        </p:tav>
                                        <p:tav tm="100000">
                                          <p:val>
                                            <p:strVal val="#ppt_w"/>
                                          </p:val>
                                        </p:tav>
                                      </p:tavLst>
                                    </p:anim>
                                    <p:anim calcmode="lin" valueType="num">
                                      <p:cBhvr>
                                        <p:cTn id="293" dur="500" fill="hold"/>
                                        <p:tgtEl>
                                          <p:spTgt spid="52"/>
                                        </p:tgtEl>
                                        <p:attrNameLst>
                                          <p:attrName>ppt_h</p:attrName>
                                        </p:attrNameLst>
                                      </p:cBhvr>
                                      <p:tavLst>
                                        <p:tav tm="0">
                                          <p:val>
                                            <p:fltVal val="0"/>
                                          </p:val>
                                        </p:tav>
                                        <p:tav tm="100000">
                                          <p:val>
                                            <p:strVal val="#ppt_h"/>
                                          </p:val>
                                        </p:tav>
                                      </p:tavLst>
                                    </p:anim>
                                    <p:animEffect transition="in" filter="fade">
                                      <p:cBhvr>
                                        <p:cTn id="294" dur="500"/>
                                        <p:tgtEl>
                                          <p:spTgt spid="52"/>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xit" presetSubtype="0" fill="hold" grpId="0" nodeType="clickEffect">
                                  <p:stCondLst>
                                    <p:cond delay="0"/>
                                  </p:stCondLst>
                                  <p:childTnLst>
                                    <p:anim calcmode="lin" valueType="num">
                                      <p:cBhvr>
                                        <p:cTn id="298" dur="500"/>
                                        <p:tgtEl>
                                          <p:spTgt spid="57"/>
                                        </p:tgtEl>
                                        <p:attrNameLst>
                                          <p:attrName>ppt_w</p:attrName>
                                        </p:attrNameLst>
                                      </p:cBhvr>
                                      <p:tavLst>
                                        <p:tav tm="0">
                                          <p:val>
                                            <p:strVal val="ppt_w"/>
                                          </p:val>
                                        </p:tav>
                                        <p:tav tm="100000">
                                          <p:val>
                                            <p:fltVal val="0"/>
                                          </p:val>
                                        </p:tav>
                                      </p:tavLst>
                                    </p:anim>
                                    <p:anim calcmode="lin" valueType="num">
                                      <p:cBhvr>
                                        <p:cTn id="299" dur="500"/>
                                        <p:tgtEl>
                                          <p:spTgt spid="57"/>
                                        </p:tgtEl>
                                        <p:attrNameLst>
                                          <p:attrName>ppt_h</p:attrName>
                                        </p:attrNameLst>
                                      </p:cBhvr>
                                      <p:tavLst>
                                        <p:tav tm="0">
                                          <p:val>
                                            <p:strVal val="ppt_h"/>
                                          </p:val>
                                        </p:tav>
                                        <p:tav tm="100000">
                                          <p:val>
                                            <p:fltVal val="0"/>
                                          </p:val>
                                        </p:tav>
                                      </p:tavLst>
                                    </p:anim>
                                    <p:animEffect transition="out" filter="fade">
                                      <p:cBhvr>
                                        <p:cTn id="300" dur="500"/>
                                        <p:tgtEl>
                                          <p:spTgt spid="57"/>
                                        </p:tgtEl>
                                      </p:cBhvr>
                                    </p:animEffect>
                                    <p:set>
                                      <p:cBhvr>
                                        <p:cTn id="301" dur="1" fill="hold">
                                          <p:stCondLst>
                                            <p:cond delay="499"/>
                                          </p:stCondLst>
                                        </p:cTn>
                                        <p:tgtEl>
                                          <p:spTgt spid="57"/>
                                        </p:tgtEl>
                                        <p:attrNameLst>
                                          <p:attrName>style.visibility</p:attrName>
                                        </p:attrNameLst>
                                      </p:cBhvr>
                                      <p:to>
                                        <p:strVal val="hidden"/>
                                      </p:to>
                                    </p:set>
                                  </p:childTnLst>
                                </p:cTn>
                              </p:par>
                              <p:par>
                                <p:cTn id="302" presetID="53" presetClass="entr" presetSubtype="0" fill="hold" grpId="0" nodeType="withEffect">
                                  <p:stCondLst>
                                    <p:cond delay="0"/>
                                  </p:stCondLst>
                                  <p:childTnLst>
                                    <p:set>
                                      <p:cBhvr>
                                        <p:cTn id="303" dur="1" fill="hold">
                                          <p:stCondLst>
                                            <p:cond delay="0"/>
                                          </p:stCondLst>
                                        </p:cTn>
                                        <p:tgtEl>
                                          <p:spTgt spid="51"/>
                                        </p:tgtEl>
                                        <p:attrNameLst>
                                          <p:attrName>style.visibility</p:attrName>
                                        </p:attrNameLst>
                                      </p:cBhvr>
                                      <p:to>
                                        <p:strVal val="visible"/>
                                      </p:to>
                                    </p:set>
                                    <p:anim calcmode="lin" valueType="num">
                                      <p:cBhvr>
                                        <p:cTn id="304" dur="500" fill="hold"/>
                                        <p:tgtEl>
                                          <p:spTgt spid="51"/>
                                        </p:tgtEl>
                                        <p:attrNameLst>
                                          <p:attrName>ppt_w</p:attrName>
                                        </p:attrNameLst>
                                      </p:cBhvr>
                                      <p:tavLst>
                                        <p:tav tm="0">
                                          <p:val>
                                            <p:fltVal val="0"/>
                                          </p:val>
                                        </p:tav>
                                        <p:tav tm="100000">
                                          <p:val>
                                            <p:strVal val="#ppt_w"/>
                                          </p:val>
                                        </p:tav>
                                      </p:tavLst>
                                    </p:anim>
                                    <p:anim calcmode="lin" valueType="num">
                                      <p:cBhvr>
                                        <p:cTn id="305" dur="500" fill="hold"/>
                                        <p:tgtEl>
                                          <p:spTgt spid="51"/>
                                        </p:tgtEl>
                                        <p:attrNameLst>
                                          <p:attrName>ppt_h</p:attrName>
                                        </p:attrNameLst>
                                      </p:cBhvr>
                                      <p:tavLst>
                                        <p:tav tm="0">
                                          <p:val>
                                            <p:fltVal val="0"/>
                                          </p:val>
                                        </p:tav>
                                        <p:tav tm="100000">
                                          <p:val>
                                            <p:strVal val="#ppt_h"/>
                                          </p:val>
                                        </p:tav>
                                      </p:tavLst>
                                    </p:anim>
                                    <p:animEffect transition="in" filter="fade">
                                      <p:cBhvr>
                                        <p:cTn id="306" dur="500"/>
                                        <p:tgtEl>
                                          <p:spTgt spid="51"/>
                                        </p:tgtEl>
                                      </p:cBhvr>
                                    </p:animEffect>
                                  </p:childTnLst>
                                </p:cTn>
                              </p:par>
                            </p:childTnLst>
                          </p:cTn>
                        </p:par>
                      </p:childTnLst>
                    </p:cTn>
                  </p:par>
                  <p:par>
                    <p:cTn id="307" fill="hold">
                      <p:stCondLst>
                        <p:cond delay="indefinite"/>
                      </p:stCondLst>
                      <p:childTnLst>
                        <p:par>
                          <p:cTn id="308" fill="hold">
                            <p:stCondLst>
                              <p:cond delay="0"/>
                            </p:stCondLst>
                            <p:childTnLst>
                              <p:par>
                                <p:cTn id="309" presetID="53" presetClass="exit" presetSubtype="0" fill="hold" grpId="0" nodeType="clickEffect">
                                  <p:stCondLst>
                                    <p:cond delay="0"/>
                                  </p:stCondLst>
                                  <p:childTnLst>
                                    <p:anim calcmode="lin" valueType="num">
                                      <p:cBhvr>
                                        <p:cTn id="310" dur="500"/>
                                        <p:tgtEl>
                                          <p:spTgt spid="56"/>
                                        </p:tgtEl>
                                        <p:attrNameLst>
                                          <p:attrName>ppt_w</p:attrName>
                                        </p:attrNameLst>
                                      </p:cBhvr>
                                      <p:tavLst>
                                        <p:tav tm="0">
                                          <p:val>
                                            <p:strVal val="ppt_w"/>
                                          </p:val>
                                        </p:tav>
                                        <p:tav tm="100000">
                                          <p:val>
                                            <p:fltVal val="0"/>
                                          </p:val>
                                        </p:tav>
                                      </p:tavLst>
                                    </p:anim>
                                    <p:anim calcmode="lin" valueType="num">
                                      <p:cBhvr>
                                        <p:cTn id="311" dur="500"/>
                                        <p:tgtEl>
                                          <p:spTgt spid="56"/>
                                        </p:tgtEl>
                                        <p:attrNameLst>
                                          <p:attrName>ppt_h</p:attrName>
                                        </p:attrNameLst>
                                      </p:cBhvr>
                                      <p:tavLst>
                                        <p:tav tm="0">
                                          <p:val>
                                            <p:strVal val="ppt_h"/>
                                          </p:val>
                                        </p:tav>
                                        <p:tav tm="100000">
                                          <p:val>
                                            <p:fltVal val="0"/>
                                          </p:val>
                                        </p:tav>
                                      </p:tavLst>
                                    </p:anim>
                                    <p:animEffect transition="out" filter="fad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53" presetClass="entr" presetSubtype="0" fill="hold" grpId="0" nodeType="withEffect">
                                  <p:stCondLst>
                                    <p:cond delay="0"/>
                                  </p:stCondLst>
                                  <p:childTnLst>
                                    <p:set>
                                      <p:cBhvr>
                                        <p:cTn id="315" dur="1" fill="hold">
                                          <p:stCondLst>
                                            <p:cond delay="0"/>
                                          </p:stCondLst>
                                        </p:cTn>
                                        <p:tgtEl>
                                          <p:spTgt spid="50"/>
                                        </p:tgtEl>
                                        <p:attrNameLst>
                                          <p:attrName>style.visibility</p:attrName>
                                        </p:attrNameLst>
                                      </p:cBhvr>
                                      <p:to>
                                        <p:strVal val="visible"/>
                                      </p:to>
                                    </p:set>
                                    <p:anim calcmode="lin" valueType="num">
                                      <p:cBhvr>
                                        <p:cTn id="316" dur="500" fill="hold"/>
                                        <p:tgtEl>
                                          <p:spTgt spid="50"/>
                                        </p:tgtEl>
                                        <p:attrNameLst>
                                          <p:attrName>ppt_w</p:attrName>
                                        </p:attrNameLst>
                                      </p:cBhvr>
                                      <p:tavLst>
                                        <p:tav tm="0">
                                          <p:val>
                                            <p:fltVal val="0"/>
                                          </p:val>
                                        </p:tav>
                                        <p:tav tm="100000">
                                          <p:val>
                                            <p:strVal val="#ppt_w"/>
                                          </p:val>
                                        </p:tav>
                                      </p:tavLst>
                                    </p:anim>
                                    <p:anim calcmode="lin" valueType="num">
                                      <p:cBhvr>
                                        <p:cTn id="317" dur="500" fill="hold"/>
                                        <p:tgtEl>
                                          <p:spTgt spid="50"/>
                                        </p:tgtEl>
                                        <p:attrNameLst>
                                          <p:attrName>ppt_h</p:attrName>
                                        </p:attrNameLst>
                                      </p:cBhvr>
                                      <p:tavLst>
                                        <p:tav tm="0">
                                          <p:val>
                                            <p:fltVal val="0"/>
                                          </p:val>
                                        </p:tav>
                                        <p:tav tm="100000">
                                          <p:val>
                                            <p:strVal val="#ppt_h"/>
                                          </p:val>
                                        </p:tav>
                                      </p:tavLst>
                                    </p:anim>
                                    <p:animEffect transition="in" filter="fade">
                                      <p:cBhvr>
                                        <p:cTn id="318" dur="500"/>
                                        <p:tgtEl>
                                          <p:spTgt spid="50"/>
                                        </p:tgtEl>
                                      </p:cBhvr>
                                    </p:animEffect>
                                  </p:childTnLst>
                                </p:cTn>
                              </p:par>
                            </p:childTnLst>
                          </p:cTn>
                        </p:par>
                      </p:childTnLst>
                    </p:cTn>
                  </p:par>
                  <p:par>
                    <p:cTn id="319" fill="hold">
                      <p:stCondLst>
                        <p:cond delay="indefinite"/>
                      </p:stCondLst>
                      <p:childTnLst>
                        <p:par>
                          <p:cTn id="320" fill="hold">
                            <p:stCondLst>
                              <p:cond delay="0"/>
                            </p:stCondLst>
                            <p:childTnLst>
                              <p:par>
                                <p:cTn id="321" presetID="53" presetClass="exit" presetSubtype="0" fill="hold" grpId="0" nodeType="clickEffect">
                                  <p:stCondLst>
                                    <p:cond delay="0"/>
                                  </p:stCondLst>
                                  <p:childTnLst>
                                    <p:anim calcmode="lin" valueType="num">
                                      <p:cBhvr>
                                        <p:cTn id="322" dur="500"/>
                                        <p:tgtEl>
                                          <p:spTgt spid="55"/>
                                        </p:tgtEl>
                                        <p:attrNameLst>
                                          <p:attrName>ppt_w</p:attrName>
                                        </p:attrNameLst>
                                      </p:cBhvr>
                                      <p:tavLst>
                                        <p:tav tm="0">
                                          <p:val>
                                            <p:strVal val="ppt_w"/>
                                          </p:val>
                                        </p:tav>
                                        <p:tav tm="100000">
                                          <p:val>
                                            <p:fltVal val="0"/>
                                          </p:val>
                                        </p:tav>
                                      </p:tavLst>
                                    </p:anim>
                                    <p:anim calcmode="lin" valueType="num">
                                      <p:cBhvr>
                                        <p:cTn id="323" dur="500"/>
                                        <p:tgtEl>
                                          <p:spTgt spid="55"/>
                                        </p:tgtEl>
                                        <p:attrNameLst>
                                          <p:attrName>ppt_h</p:attrName>
                                        </p:attrNameLst>
                                      </p:cBhvr>
                                      <p:tavLst>
                                        <p:tav tm="0">
                                          <p:val>
                                            <p:strVal val="ppt_h"/>
                                          </p:val>
                                        </p:tav>
                                        <p:tav tm="100000">
                                          <p:val>
                                            <p:fltVal val="0"/>
                                          </p:val>
                                        </p:tav>
                                      </p:tavLst>
                                    </p:anim>
                                    <p:animEffect transition="out" filter="fade">
                                      <p:cBhvr>
                                        <p:cTn id="324" dur="500"/>
                                        <p:tgtEl>
                                          <p:spTgt spid="55"/>
                                        </p:tgtEl>
                                      </p:cBhvr>
                                    </p:animEffect>
                                    <p:set>
                                      <p:cBhvr>
                                        <p:cTn id="325" dur="1" fill="hold">
                                          <p:stCondLst>
                                            <p:cond delay="499"/>
                                          </p:stCondLst>
                                        </p:cTn>
                                        <p:tgtEl>
                                          <p:spTgt spid="55"/>
                                        </p:tgtEl>
                                        <p:attrNameLst>
                                          <p:attrName>style.visibility</p:attrName>
                                        </p:attrNameLst>
                                      </p:cBhvr>
                                      <p:to>
                                        <p:strVal val="hidden"/>
                                      </p:to>
                                    </p:set>
                                  </p:childTnLst>
                                </p:cTn>
                              </p:par>
                              <p:par>
                                <p:cTn id="326" presetID="53" presetClass="entr" presetSubtype="0" fill="hold" grpId="0" nodeType="withEffect">
                                  <p:stCondLst>
                                    <p:cond delay="0"/>
                                  </p:stCondLst>
                                  <p:childTnLst>
                                    <p:set>
                                      <p:cBhvr>
                                        <p:cTn id="327" dur="1" fill="hold">
                                          <p:stCondLst>
                                            <p:cond delay="0"/>
                                          </p:stCondLst>
                                        </p:cTn>
                                        <p:tgtEl>
                                          <p:spTgt spid="60"/>
                                        </p:tgtEl>
                                        <p:attrNameLst>
                                          <p:attrName>style.visibility</p:attrName>
                                        </p:attrNameLst>
                                      </p:cBhvr>
                                      <p:to>
                                        <p:strVal val="visible"/>
                                      </p:to>
                                    </p:set>
                                    <p:anim calcmode="lin" valueType="num">
                                      <p:cBhvr>
                                        <p:cTn id="328" dur="500" fill="hold"/>
                                        <p:tgtEl>
                                          <p:spTgt spid="60"/>
                                        </p:tgtEl>
                                        <p:attrNameLst>
                                          <p:attrName>ppt_w</p:attrName>
                                        </p:attrNameLst>
                                      </p:cBhvr>
                                      <p:tavLst>
                                        <p:tav tm="0">
                                          <p:val>
                                            <p:fltVal val="0"/>
                                          </p:val>
                                        </p:tav>
                                        <p:tav tm="100000">
                                          <p:val>
                                            <p:strVal val="#ppt_w"/>
                                          </p:val>
                                        </p:tav>
                                      </p:tavLst>
                                    </p:anim>
                                    <p:anim calcmode="lin" valueType="num">
                                      <p:cBhvr>
                                        <p:cTn id="329" dur="500" fill="hold"/>
                                        <p:tgtEl>
                                          <p:spTgt spid="60"/>
                                        </p:tgtEl>
                                        <p:attrNameLst>
                                          <p:attrName>ppt_h</p:attrName>
                                        </p:attrNameLst>
                                      </p:cBhvr>
                                      <p:tavLst>
                                        <p:tav tm="0">
                                          <p:val>
                                            <p:fltVal val="0"/>
                                          </p:val>
                                        </p:tav>
                                        <p:tav tm="100000">
                                          <p:val>
                                            <p:strVal val="#ppt_h"/>
                                          </p:val>
                                        </p:tav>
                                      </p:tavLst>
                                    </p:anim>
                                    <p:animEffect transition="in" filter="fade">
                                      <p:cBhvr>
                                        <p:cTn id="330" dur="500"/>
                                        <p:tgtEl>
                                          <p:spTgt spid="60"/>
                                        </p:tgtEl>
                                      </p:cBhvr>
                                    </p:animEffect>
                                  </p:childTnLst>
                                </p:cTn>
                              </p:par>
                            </p:childTnLst>
                          </p:cTn>
                        </p:par>
                      </p:childTnLst>
                    </p:cTn>
                  </p:par>
                  <p:par>
                    <p:cTn id="331" fill="hold">
                      <p:stCondLst>
                        <p:cond delay="indefinite"/>
                      </p:stCondLst>
                      <p:childTnLst>
                        <p:par>
                          <p:cTn id="332" fill="hold">
                            <p:stCondLst>
                              <p:cond delay="0"/>
                            </p:stCondLst>
                            <p:childTnLst>
                              <p:par>
                                <p:cTn id="333" presetID="53" presetClass="exit" presetSubtype="0" fill="hold" grpId="0" nodeType="clickEffect">
                                  <p:stCondLst>
                                    <p:cond delay="0"/>
                                  </p:stCondLst>
                                  <p:childTnLst>
                                    <p:anim calcmode="lin" valueType="num">
                                      <p:cBhvr>
                                        <p:cTn id="334" dur="500"/>
                                        <p:tgtEl>
                                          <p:spTgt spid="61"/>
                                        </p:tgtEl>
                                        <p:attrNameLst>
                                          <p:attrName>ppt_w</p:attrName>
                                        </p:attrNameLst>
                                      </p:cBhvr>
                                      <p:tavLst>
                                        <p:tav tm="0">
                                          <p:val>
                                            <p:strVal val="ppt_w"/>
                                          </p:val>
                                        </p:tav>
                                        <p:tav tm="100000">
                                          <p:val>
                                            <p:fltVal val="0"/>
                                          </p:val>
                                        </p:tav>
                                      </p:tavLst>
                                    </p:anim>
                                    <p:anim calcmode="lin" valueType="num">
                                      <p:cBhvr>
                                        <p:cTn id="335" dur="500"/>
                                        <p:tgtEl>
                                          <p:spTgt spid="61"/>
                                        </p:tgtEl>
                                        <p:attrNameLst>
                                          <p:attrName>ppt_h</p:attrName>
                                        </p:attrNameLst>
                                      </p:cBhvr>
                                      <p:tavLst>
                                        <p:tav tm="0">
                                          <p:val>
                                            <p:strVal val="ppt_h"/>
                                          </p:val>
                                        </p:tav>
                                        <p:tav tm="100000">
                                          <p:val>
                                            <p:fltVal val="0"/>
                                          </p:val>
                                        </p:tav>
                                      </p:tavLst>
                                    </p:anim>
                                    <p:animEffect transition="out" filter="fade">
                                      <p:cBhvr>
                                        <p:cTn id="336" dur="500"/>
                                        <p:tgtEl>
                                          <p:spTgt spid="61"/>
                                        </p:tgtEl>
                                      </p:cBhvr>
                                    </p:animEffect>
                                    <p:set>
                                      <p:cBhvr>
                                        <p:cTn id="337" dur="1" fill="hold">
                                          <p:stCondLst>
                                            <p:cond delay="499"/>
                                          </p:stCondLst>
                                        </p:cTn>
                                        <p:tgtEl>
                                          <p:spTgt spid="61"/>
                                        </p:tgtEl>
                                        <p:attrNameLst>
                                          <p:attrName>style.visibility</p:attrName>
                                        </p:attrNameLst>
                                      </p:cBhvr>
                                      <p:to>
                                        <p:strVal val="hidden"/>
                                      </p:to>
                                    </p:set>
                                  </p:childTnLst>
                                </p:cTn>
                              </p:par>
                              <p:par>
                                <p:cTn id="338" presetID="53" presetClass="entr" presetSubtype="0" fill="hold" grpId="0" nodeType="withEffect">
                                  <p:stCondLst>
                                    <p:cond delay="0"/>
                                  </p:stCondLst>
                                  <p:childTnLst>
                                    <p:set>
                                      <p:cBhvr>
                                        <p:cTn id="339" dur="1" fill="hold">
                                          <p:stCondLst>
                                            <p:cond delay="0"/>
                                          </p:stCondLst>
                                        </p:cTn>
                                        <p:tgtEl>
                                          <p:spTgt spid="59"/>
                                        </p:tgtEl>
                                        <p:attrNameLst>
                                          <p:attrName>style.visibility</p:attrName>
                                        </p:attrNameLst>
                                      </p:cBhvr>
                                      <p:to>
                                        <p:strVal val="visible"/>
                                      </p:to>
                                    </p:set>
                                    <p:anim calcmode="lin" valueType="num">
                                      <p:cBhvr>
                                        <p:cTn id="340" dur="500" fill="hold"/>
                                        <p:tgtEl>
                                          <p:spTgt spid="59"/>
                                        </p:tgtEl>
                                        <p:attrNameLst>
                                          <p:attrName>ppt_w</p:attrName>
                                        </p:attrNameLst>
                                      </p:cBhvr>
                                      <p:tavLst>
                                        <p:tav tm="0">
                                          <p:val>
                                            <p:fltVal val="0"/>
                                          </p:val>
                                        </p:tav>
                                        <p:tav tm="100000">
                                          <p:val>
                                            <p:strVal val="#ppt_w"/>
                                          </p:val>
                                        </p:tav>
                                      </p:tavLst>
                                    </p:anim>
                                    <p:anim calcmode="lin" valueType="num">
                                      <p:cBhvr>
                                        <p:cTn id="341" dur="500" fill="hold"/>
                                        <p:tgtEl>
                                          <p:spTgt spid="59"/>
                                        </p:tgtEl>
                                        <p:attrNameLst>
                                          <p:attrName>ppt_h</p:attrName>
                                        </p:attrNameLst>
                                      </p:cBhvr>
                                      <p:tavLst>
                                        <p:tav tm="0">
                                          <p:val>
                                            <p:fltVal val="0"/>
                                          </p:val>
                                        </p:tav>
                                        <p:tav tm="100000">
                                          <p:val>
                                            <p:strVal val="#ppt_h"/>
                                          </p:val>
                                        </p:tav>
                                      </p:tavLst>
                                    </p:anim>
                                    <p:animEffect transition="in" filter="fade">
                                      <p:cBhvr>
                                        <p:cTn id="342" dur="500"/>
                                        <p:tgtEl>
                                          <p:spTgt spid="59"/>
                                        </p:tgtEl>
                                      </p:cBhvr>
                                    </p:animEffect>
                                  </p:childTnLst>
                                </p:cTn>
                              </p:par>
                            </p:childTnLst>
                          </p:cTn>
                        </p:par>
                      </p:childTnLst>
                    </p:cTn>
                  </p:par>
                  <p:par>
                    <p:cTn id="343" fill="hold">
                      <p:stCondLst>
                        <p:cond delay="indefinite"/>
                      </p:stCondLst>
                      <p:childTnLst>
                        <p:par>
                          <p:cTn id="344" fill="hold">
                            <p:stCondLst>
                              <p:cond delay="0"/>
                            </p:stCondLst>
                            <p:childTnLst>
                              <p:par>
                                <p:cTn id="345" presetID="53" presetClass="exit" presetSubtype="0" fill="hold" grpId="0" nodeType="clickEffect">
                                  <p:stCondLst>
                                    <p:cond delay="0"/>
                                  </p:stCondLst>
                                  <p:childTnLst>
                                    <p:anim calcmode="lin" valueType="num">
                                      <p:cBhvr>
                                        <p:cTn id="346" dur="500"/>
                                        <p:tgtEl>
                                          <p:spTgt spid="66"/>
                                        </p:tgtEl>
                                        <p:attrNameLst>
                                          <p:attrName>ppt_w</p:attrName>
                                        </p:attrNameLst>
                                      </p:cBhvr>
                                      <p:tavLst>
                                        <p:tav tm="0">
                                          <p:val>
                                            <p:strVal val="ppt_w"/>
                                          </p:val>
                                        </p:tav>
                                        <p:tav tm="100000">
                                          <p:val>
                                            <p:fltVal val="0"/>
                                          </p:val>
                                        </p:tav>
                                      </p:tavLst>
                                    </p:anim>
                                    <p:anim calcmode="lin" valueType="num">
                                      <p:cBhvr>
                                        <p:cTn id="347" dur="500"/>
                                        <p:tgtEl>
                                          <p:spTgt spid="66"/>
                                        </p:tgtEl>
                                        <p:attrNameLst>
                                          <p:attrName>ppt_h</p:attrName>
                                        </p:attrNameLst>
                                      </p:cBhvr>
                                      <p:tavLst>
                                        <p:tav tm="0">
                                          <p:val>
                                            <p:strVal val="ppt_h"/>
                                          </p:val>
                                        </p:tav>
                                        <p:tav tm="100000">
                                          <p:val>
                                            <p:fltVal val="0"/>
                                          </p:val>
                                        </p:tav>
                                      </p:tavLst>
                                    </p:anim>
                                    <p:animEffect transition="out" filter="fade">
                                      <p:cBhvr>
                                        <p:cTn id="348" dur="500"/>
                                        <p:tgtEl>
                                          <p:spTgt spid="66"/>
                                        </p:tgtEl>
                                      </p:cBhvr>
                                    </p:animEffect>
                                    <p:set>
                                      <p:cBhvr>
                                        <p:cTn id="349" dur="1" fill="hold">
                                          <p:stCondLst>
                                            <p:cond delay="499"/>
                                          </p:stCondLst>
                                        </p:cTn>
                                        <p:tgtEl>
                                          <p:spTgt spid="66"/>
                                        </p:tgtEl>
                                        <p:attrNameLst>
                                          <p:attrName>style.visibility</p:attrName>
                                        </p:attrNameLst>
                                      </p:cBhvr>
                                      <p:to>
                                        <p:strVal val="hidden"/>
                                      </p:to>
                                    </p:set>
                                  </p:childTnLst>
                                </p:cTn>
                              </p:par>
                              <p:par>
                                <p:cTn id="350" presetID="53" presetClass="entr" presetSubtype="0" fill="hold" grpId="0" nodeType="withEffect">
                                  <p:stCondLst>
                                    <p:cond delay="0"/>
                                  </p:stCondLst>
                                  <p:childTnLst>
                                    <p:set>
                                      <p:cBhvr>
                                        <p:cTn id="351" dur="1" fill="hold">
                                          <p:stCondLst>
                                            <p:cond delay="0"/>
                                          </p:stCondLst>
                                        </p:cTn>
                                        <p:tgtEl>
                                          <p:spTgt spid="70"/>
                                        </p:tgtEl>
                                        <p:attrNameLst>
                                          <p:attrName>style.visibility</p:attrName>
                                        </p:attrNameLst>
                                      </p:cBhvr>
                                      <p:to>
                                        <p:strVal val="visible"/>
                                      </p:to>
                                    </p:set>
                                    <p:anim calcmode="lin" valueType="num">
                                      <p:cBhvr>
                                        <p:cTn id="352" dur="500" fill="hold"/>
                                        <p:tgtEl>
                                          <p:spTgt spid="70"/>
                                        </p:tgtEl>
                                        <p:attrNameLst>
                                          <p:attrName>ppt_w</p:attrName>
                                        </p:attrNameLst>
                                      </p:cBhvr>
                                      <p:tavLst>
                                        <p:tav tm="0">
                                          <p:val>
                                            <p:fltVal val="0"/>
                                          </p:val>
                                        </p:tav>
                                        <p:tav tm="100000">
                                          <p:val>
                                            <p:strVal val="#ppt_w"/>
                                          </p:val>
                                        </p:tav>
                                      </p:tavLst>
                                    </p:anim>
                                    <p:anim calcmode="lin" valueType="num">
                                      <p:cBhvr>
                                        <p:cTn id="353" dur="500" fill="hold"/>
                                        <p:tgtEl>
                                          <p:spTgt spid="70"/>
                                        </p:tgtEl>
                                        <p:attrNameLst>
                                          <p:attrName>ppt_h</p:attrName>
                                        </p:attrNameLst>
                                      </p:cBhvr>
                                      <p:tavLst>
                                        <p:tav tm="0">
                                          <p:val>
                                            <p:fltVal val="0"/>
                                          </p:val>
                                        </p:tav>
                                        <p:tav tm="100000">
                                          <p:val>
                                            <p:strVal val="#ppt_h"/>
                                          </p:val>
                                        </p:tav>
                                      </p:tavLst>
                                    </p:anim>
                                    <p:animEffect transition="in" filter="fade">
                                      <p:cBhvr>
                                        <p:cTn id="354" dur="500"/>
                                        <p:tgtEl>
                                          <p:spTgt spid="70"/>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xit" presetSubtype="0" fill="hold" grpId="0" nodeType="clickEffect">
                                  <p:stCondLst>
                                    <p:cond delay="0"/>
                                  </p:stCondLst>
                                  <p:childTnLst>
                                    <p:anim calcmode="lin" valueType="num">
                                      <p:cBhvr>
                                        <p:cTn id="358" dur="500"/>
                                        <p:tgtEl>
                                          <p:spTgt spid="65"/>
                                        </p:tgtEl>
                                        <p:attrNameLst>
                                          <p:attrName>ppt_w</p:attrName>
                                        </p:attrNameLst>
                                      </p:cBhvr>
                                      <p:tavLst>
                                        <p:tav tm="0">
                                          <p:val>
                                            <p:strVal val="ppt_w"/>
                                          </p:val>
                                        </p:tav>
                                        <p:tav tm="100000">
                                          <p:val>
                                            <p:fltVal val="0"/>
                                          </p:val>
                                        </p:tav>
                                      </p:tavLst>
                                    </p:anim>
                                    <p:anim calcmode="lin" valueType="num">
                                      <p:cBhvr>
                                        <p:cTn id="359" dur="500"/>
                                        <p:tgtEl>
                                          <p:spTgt spid="65"/>
                                        </p:tgtEl>
                                        <p:attrNameLst>
                                          <p:attrName>ppt_h</p:attrName>
                                        </p:attrNameLst>
                                      </p:cBhvr>
                                      <p:tavLst>
                                        <p:tav tm="0">
                                          <p:val>
                                            <p:strVal val="ppt_h"/>
                                          </p:val>
                                        </p:tav>
                                        <p:tav tm="100000">
                                          <p:val>
                                            <p:fltVal val="0"/>
                                          </p:val>
                                        </p:tav>
                                      </p:tavLst>
                                    </p:anim>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par>
                                <p:cTn id="362" presetID="53" presetClass="entr" presetSubtype="0" fill="hold" grpId="0" nodeType="withEffect">
                                  <p:stCondLst>
                                    <p:cond delay="0"/>
                                  </p:stCondLst>
                                  <p:childTnLst>
                                    <p:set>
                                      <p:cBhvr>
                                        <p:cTn id="363" dur="1" fill="hold">
                                          <p:stCondLst>
                                            <p:cond delay="0"/>
                                          </p:stCondLst>
                                        </p:cTn>
                                        <p:tgtEl>
                                          <p:spTgt spid="69"/>
                                        </p:tgtEl>
                                        <p:attrNameLst>
                                          <p:attrName>style.visibility</p:attrName>
                                        </p:attrNameLst>
                                      </p:cBhvr>
                                      <p:to>
                                        <p:strVal val="visible"/>
                                      </p:to>
                                    </p:set>
                                    <p:anim calcmode="lin" valueType="num">
                                      <p:cBhvr>
                                        <p:cTn id="364" dur="500" fill="hold"/>
                                        <p:tgtEl>
                                          <p:spTgt spid="69"/>
                                        </p:tgtEl>
                                        <p:attrNameLst>
                                          <p:attrName>ppt_w</p:attrName>
                                        </p:attrNameLst>
                                      </p:cBhvr>
                                      <p:tavLst>
                                        <p:tav tm="0">
                                          <p:val>
                                            <p:fltVal val="0"/>
                                          </p:val>
                                        </p:tav>
                                        <p:tav tm="100000">
                                          <p:val>
                                            <p:strVal val="#ppt_w"/>
                                          </p:val>
                                        </p:tav>
                                      </p:tavLst>
                                    </p:anim>
                                    <p:anim calcmode="lin" valueType="num">
                                      <p:cBhvr>
                                        <p:cTn id="365" dur="500" fill="hold"/>
                                        <p:tgtEl>
                                          <p:spTgt spid="69"/>
                                        </p:tgtEl>
                                        <p:attrNameLst>
                                          <p:attrName>ppt_h</p:attrName>
                                        </p:attrNameLst>
                                      </p:cBhvr>
                                      <p:tavLst>
                                        <p:tav tm="0">
                                          <p:val>
                                            <p:fltVal val="0"/>
                                          </p:val>
                                        </p:tav>
                                        <p:tav tm="100000">
                                          <p:val>
                                            <p:strVal val="#ppt_h"/>
                                          </p:val>
                                        </p:tav>
                                      </p:tavLst>
                                    </p:anim>
                                    <p:animEffect transition="in" filter="fade">
                                      <p:cBhvr>
                                        <p:cTn id="366" dur="500"/>
                                        <p:tgtEl>
                                          <p:spTgt spid="69"/>
                                        </p:tgtEl>
                                      </p:cBhvr>
                                    </p:animEffect>
                                  </p:childTnLst>
                                </p:cTn>
                              </p:par>
                            </p:childTnLst>
                          </p:cTn>
                        </p:par>
                      </p:childTnLst>
                    </p:cTn>
                  </p:par>
                  <p:par>
                    <p:cTn id="367" fill="hold">
                      <p:stCondLst>
                        <p:cond delay="indefinite"/>
                      </p:stCondLst>
                      <p:childTnLst>
                        <p:par>
                          <p:cTn id="368" fill="hold">
                            <p:stCondLst>
                              <p:cond delay="0"/>
                            </p:stCondLst>
                            <p:childTnLst>
                              <p:par>
                                <p:cTn id="369" presetID="53" presetClass="exit" presetSubtype="0" fill="hold" grpId="0" nodeType="clickEffect">
                                  <p:stCondLst>
                                    <p:cond delay="0"/>
                                  </p:stCondLst>
                                  <p:childTnLst>
                                    <p:anim calcmode="lin" valueType="num">
                                      <p:cBhvr>
                                        <p:cTn id="370" dur="500"/>
                                        <p:tgtEl>
                                          <p:spTgt spid="64"/>
                                        </p:tgtEl>
                                        <p:attrNameLst>
                                          <p:attrName>ppt_w</p:attrName>
                                        </p:attrNameLst>
                                      </p:cBhvr>
                                      <p:tavLst>
                                        <p:tav tm="0">
                                          <p:val>
                                            <p:strVal val="ppt_w"/>
                                          </p:val>
                                        </p:tav>
                                        <p:tav tm="100000">
                                          <p:val>
                                            <p:fltVal val="0"/>
                                          </p:val>
                                        </p:tav>
                                      </p:tavLst>
                                    </p:anim>
                                    <p:anim calcmode="lin" valueType="num">
                                      <p:cBhvr>
                                        <p:cTn id="371" dur="500"/>
                                        <p:tgtEl>
                                          <p:spTgt spid="64"/>
                                        </p:tgtEl>
                                        <p:attrNameLst>
                                          <p:attrName>ppt_h</p:attrName>
                                        </p:attrNameLst>
                                      </p:cBhvr>
                                      <p:tavLst>
                                        <p:tav tm="0">
                                          <p:val>
                                            <p:strVal val="ppt_h"/>
                                          </p:val>
                                        </p:tav>
                                        <p:tav tm="100000">
                                          <p:val>
                                            <p:fltVal val="0"/>
                                          </p:val>
                                        </p:tav>
                                      </p:tavLst>
                                    </p:anim>
                                    <p:animEffect transition="out" filter="fade">
                                      <p:cBhvr>
                                        <p:cTn id="372" dur="500"/>
                                        <p:tgtEl>
                                          <p:spTgt spid="64"/>
                                        </p:tgtEl>
                                      </p:cBhvr>
                                    </p:animEffect>
                                    <p:set>
                                      <p:cBhvr>
                                        <p:cTn id="373" dur="1" fill="hold">
                                          <p:stCondLst>
                                            <p:cond delay="499"/>
                                          </p:stCondLst>
                                        </p:cTn>
                                        <p:tgtEl>
                                          <p:spTgt spid="64"/>
                                        </p:tgtEl>
                                        <p:attrNameLst>
                                          <p:attrName>style.visibility</p:attrName>
                                        </p:attrNameLst>
                                      </p:cBhvr>
                                      <p:to>
                                        <p:strVal val="hidden"/>
                                      </p:to>
                                    </p:set>
                                  </p:childTnLst>
                                </p:cTn>
                              </p:par>
                              <p:par>
                                <p:cTn id="374" presetID="53" presetClass="entr" presetSubtype="0" fill="hold" grpId="0" nodeType="withEffect">
                                  <p:stCondLst>
                                    <p:cond delay="0"/>
                                  </p:stCondLst>
                                  <p:childTnLst>
                                    <p:set>
                                      <p:cBhvr>
                                        <p:cTn id="375" dur="1" fill="hold">
                                          <p:stCondLst>
                                            <p:cond delay="0"/>
                                          </p:stCondLst>
                                        </p:cTn>
                                        <p:tgtEl>
                                          <p:spTgt spid="67"/>
                                        </p:tgtEl>
                                        <p:attrNameLst>
                                          <p:attrName>style.visibility</p:attrName>
                                        </p:attrNameLst>
                                      </p:cBhvr>
                                      <p:to>
                                        <p:strVal val="visible"/>
                                      </p:to>
                                    </p:set>
                                    <p:anim calcmode="lin" valueType="num">
                                      <p:cBhvr>
                                        <p:cTn id="376" dur="500" fill="hold"/>
                                        <p:tgtEl>
                                          <p:spTgt spid="67"/>
                                        </p:tgtEl>
                                        <p:attrNameLst>
                                          <p:attrName>ppt_w</p:attrName>
                                        </p:attrNameLst>
                                      </p:cBhvr>
                                      <p:tavLst>
                                        <p:tav tm="0">
                                          <p:val>
                                            <p:fltVal val="0"/>
                                          </p:val>
                                        </p:tav>
                                        <p:tav tm="100000">
                                          <p:val>
                                            <p:strVal val="#ppt_w"/>
                                          </p:val>
                                        </p:tav>
                                      </p:tavLst>
                                    </p:anim>
                                    <p:anim calcmode="lin" valueType="num">
                                      <p:cBhvr>
                                        <p:cTn id="377" dur="500" fill="hold"/>
                                        <p:tgtEl>
                                          <p:spTgt spid="67"/>
                                        </p:tgtEl>
                                        <p:attrNameLst>
                                          <p:attrName>ppt_h</p:attrName>
                                        </p:attrNameLst>
                                      </p:cBhvr>
                                      <p:tavLst>
                                        <p:tav tm="0">
                                          <p:val>
                                            <p:fltVal val="0"/>
                                          </p:val>
                                        </p:tav>
                                        <p:tav tm="100000">
                                          <p:val>
                                            <p:strVal val="#ppt_h"/>
                                          </p:val>
                                        </p:tav>
                                      </p:tavLst>
                                    </p:anim>
                                    <p:animEffect transition="in" filter="fade">
                                      <p:cBhvr>
                                        <p:cTn id="378" dur="500"/>
                                        <p:tgtEl>
                                          <p:spTgt spid="67"/>
                                        </p:tgtEl>
                                      </p:cBhvr>
                                    </p:animEffect>
                                  </p:childTnLst>
                                </p:cTn>
                              </p:par>
                            </p:childTnLst>
                          </p:cTn>
                        </p:par>
                      </p:childTnLst>
                    </p:cTn>
                  </p:par>
                  <p:par>
                    <p:cTn id="379" fill="hold">
                      <p:stCondLst>
                        <p:cond delay="indefinite"/>
                      </p:stCondLst>
                      <p:childTnLst>
                        <p:par>
                          <p:cTn id="380" fill="hold">
                            <p:stCondLst>
                              <p:cond delay="0"/>
                            </p:stCondLst>
                            <p:childTnLst>
                              <p:par>
                                <p:cTn id="381" presetID="53" presetClass="exit" presetSubtype="0" fill="hold" grpId="0" nodeType="clickEffect">
                                  <p:stCondLst>
                                    <p:cond delay="0"/>
                                  </p:stCondLst>
                                  <p:childTnLst>
                                    <p:anim calcmode="lin" valueType="num">
                                      <p:cBhvr>
                                        <p:cTn id="382" dur="500"/>
                                        <p:tgtEl>
                                          <p:spTgt spid="63"/>
                                        </p:tgtEl>
                                        <p:attrNameLst>
                                          <p:attrName>ppt_w</p:attrName>
                                        </p:attrNameLst>
                                      </p:cBhvr>
                                      <p:tavLst>
                                        <p:tav tm="0">
                                          <p:val>
                                            <p:strVal val="ppt_w"/>
                                          </p:val>
                                        </p:tav>
                                        <p:tav tm="100000">
                                          <p:val>
                                            <p:fltVal val="0"/>
                                          </p:val>
                                        </p:tav>
                                      </p:tavLst>
                                    </p:anim>
                                    <p:anim calcmode="lin" valueType="num">
                                      <p:cBhvr>
                                        <p:cTn id="383" dur="500"/>
                                        <p:tgtEl>
                                          <p:spTgt spid="63"/>
                                        </p:tgtEl>
                                        <p:attrNameLst>
                                          <p:attrName>ppt_h</p:attrName>
                                        </p:attrNameLst>
                                      </p:cBhvr>
                                      <p:tavLst>
                                        <p:tav tm="0">
                                          <p:val>
                                            <p:strVal val="ppt_h"/>
                                          </p:val>
                                        </p:tav>
                                        <p:tav tm="100000">
                                          <p:val>
                                            <p:fltVal val="0"/>
                                          </p:val>
                                        </p:tav>
                                      </p:tavLst>
                                    </p:anim>
                                    <p:animEffect transition="out" filter="fade">
                                      <p:cBhvr>
                                        <p:cTn id="384" dur="500"/>
                                        <p:tgtEl>
                                          <p:spTgt spid="63"/>
                                        </p:tgtEl>
                                      </p:cBhvr>
                                    </p:animEffect>
                                    <p:set>
                                      <p:cBhvr>
                                        <p:cTn id="385" dur="1" fill="hold">
                                          <p:stCondLst>
                                            <p:cond delay="499"/>
                                          </p:stCondLst>
                                        </p:cTn>
                                        <p:tgtEl>
                                          <p:spTgt spid="63"/>
                                        </p:tgtEl>
                                        <p:attrNameLst>
                                          <p:attrName>style.visibility</p:attrName>
                                        </p:attrNameLst>
                                      </p:cBhvr>
                                      <p:to>
                                        <p:strVal val="hidden"/>
                                      </p:to>
                                    </p:set>
                                  </p:childTnLst>
                                </p:cTn>
                              </p:par>
                              <p:par>
                                <p:cTn id="386" presetID="53" presetClass="entr" presetSubtype="0" fill="hold" grpId="0" nodeType="withEffect">
                                  <p:stCondLst>
                                    <p:cond delay="0"/>
                                  </p:stCondLst>
                                  <p:childTnLst>
                                    <p:set>
                                      <p:cBhvr>
                                        <p:cTn id="387" dur="1" fill="hold">
                                          <p:stCondLst>
                                            <p:cond delay="0"/>
                                          </p:stCondLst>
                                        </p:cTn>
                                        <p:tgtEl>
                                          <p:spTgt spid="68"/>
                                        </p:tgtEl>
                                        <p:attrNameLst>
                                          <p:attrName>style.visibility</p:attrName>
                                        </p:attrNameLst>
                                      </p:cBhvr>
                                      <p:to>
                                        <p:strVal val="visible"/>
                                      </p:to>
                                    </p:set>
                                    <p:anim calcmode="lin" valueType="num">
                                      <p:cBhvr>
                                        <p:cTn id="388" dur="500" fill="hold"/>
                                        <p:tgtEl>
                                          <p:spTgt spid="68"/>
                                        </p:tgtEl>
                                        <p:attrNameLst>
                                          <p:attrName>ppt_w</p:attrName>
                                        </p:attrNameLst>
                                      </p:cBhvr>
                                      <p:tavLst>
                                        <p:tav tm="0">
                                          <p:val>
                                            <p:fltVal val="0"/>
                                          </p:val>
                                        </p:tav>
                                        <p:tav tm="100000">
                                          <p:val>
                                            <p:strVal val="#ppt_w"/>
                                          </p:val>
                                        </p:tav>
                                      </p:tavLst>
                                    </p:anim>
                                    <p:anim calcmode="lin" valueType="num">
                                      <p:cBhvr>
                                        <p:cTn id="389" dur="500" fill="hold"/>
                                        <p:tgtEl>
                                          <p:spTgt spid="68"/>
                                        </p:tgtEl>
                                        <p:attrNameLst>
                                          <p:attrName>ppt_h</p:attrName>
                                        </p:attrNameLst>
                                      </p:cBhvr>
                                      <p:tavLst>
                                        <p:tav tm="0">
                                          <p:val>
                                            <p:fltVal val="0"/>
                                          </p:val>
                                        </p:tav>
                                        <p:tav tm="100000">
                                          <p:val>
                                            <p:strVal val="#ppt_h"/>
                                          </p:val>
                                        </p:tav>
                                      </p:tavLst>
                                    </p:anim>
                                    <p:animEffect transition="in" filter="fade">
                                      <p:cBhvr>
                                        <p:cTn id="390" dur="500"/>
                                        <p:tgtEl>
                                          <p:spTgt spid="68"/>
                                        </p:tgtEl>
                                      </p:cBhvr>
                                    </p:animEffect>
                                  </p:childTnLst>
                                </p:cTn>
                              </p:par>
                            </p:childTnLst>
                          </p:cTn>
                        </p:par>
                      </p:childTnLst>
                    </p:cTn>
                  </p:par>
                  <p:par>
                    <p:cTn id="391" fill="hold">
                      <p:stCondLst>
                        <p:cond delay="indefinite"/>
                      </p:stCondLst>
                      <p:childTnLst>
                        <p:par>
                          <p:cTn id="392" fill="hold">
                            <p:stCondLst>
                              <p:cond delay="0"/>
                            </p:stCondLst>
                            <p:childTnLst>
                              <p:par>
                                <p:cTn id="393" presetID="53" presetClass="exit" presetSubtype="0" fill="hold" grpId="0" nodeType="clickEffect">
                                  <p:stCondLst>
                                    <p:cond delay="0"/>
                                  </p:stCondLst>
                                  <p:childTnLst>
                                    <p:anim calcmode="lin" valueType="num">
                                      <p:cBhvr>
                                        <p:cTn id="394" dur="500"/>
                                        <p:tgtEl>
                                          <p:spTgt spid="72"/>
                                        </p:tgtEl>
                                        <p:attrNameLst>
                                          <p:attrName>ppt_w</p:attrName>
                                        </p:attrNameLst>
                                      </p:cBhvr>
                                      <p:tavLst>
                                        <p:tav tm="0">
                                          <p:val>
                                            <p:strVal val="ppt_w"/>
                                          </p:val>
                                        </p:tav>
                                        <p:tav tm="100000">
                                          <p:val>
                                            <p:fltVal val="0"/>
                                          </p:val>
                                        </p:tav>
                                      </p:tavLst>
                                    </p:anim>
                                    <p:anim calcmode="lin" valueType="num">
                                      <p:cBhvr>
                                        <p:cTn id="395" dur="500"/>
                                        <p:tgtEl>
                                          <p:spTgt spid="72"/>
                                        </p:tgtEl>
                                        <p:attrNameLst>
                                          <p:attrName>ppt_h</p:attrName>
                                        </p:attrNameLst>
                                      </p:cBhvr>
                                      <p:tavLst>
                                        <p:tav tm="0">
                                          <p:val>
                                            <p:strVal val="ppt_h"/>
                                          </p:val>
                                        </p:tav>
                                        <p:tav tm="100000">
                                          <p:val>
                                            <p:fltVal val="0"/>
                                          </p:val>
                                        </p:tav>
                                      </p:tavLst>
                                    </p:anim>
                                    <p:animEffect transition="out" filter="fade">
                                      <p:cBhvr>
                                        <p:cTn id="396" dur="500"/>
                                        <p:tgtEl>
                                          <p:spTgt spid="72"/>
                                        </p:tgtEl>
                                      </p:cBhvr>
                                    </p:animEffect>
                                    <p:set>
                                      <p:cBhvr>
                                        <p:cTn id="397" dur="1" fill="hold">
                                          <p:stCondLst>
                                            <p:cond delay="499"/>
                                          </p:stCondLst>
                                        </p:cTn>
                                        <p:tgtEl>
                                          <p:spTgt spid="72"/>
                                        </p:tgtEl>
                                        <p:attrNameLst>
                                          <p:attrName>style.visibility</p:attrName>
                                        </p:attrNameLst>
                                      </p:cBhvr>
                                      <p:to>
                                        <p:strVal val="hidden"/>
                                      </p:to>
                                    </p:set>
                                  </p:childTnLst>
                                </p:cTn>
                              </p:par>
                              <p:par>
                                <p:cTn id="398" presetID="53" presetClass="entr" presetSubtype="0" fill="hold" grpId="0" nodeType="withEffect">
                                  <p:stCondLst>
                                    <p:cond delay="0"/>
                                  </p:stCondLst>
                                  <p:childTnLst>
                                    <p:set>
                                      <p:cBhvr>
                                        <p:cTn id="399" dur="1" fill="hold">
                                          <p:stCondLst>
                                            <p:cond delay="0"/>
                                          </p:stCondLst>
                                        </p:cTn>
                                        <p:tgtEl>
                                          <p:spTgt spid="76"/>
                                        </p:tgtEl>
                                        <p:attrNameLst>
                                          <p:attrName>style.visibility</p:attrName>
                                        </p:attrNameLst>
                                      </p:cBhvr>
                                      <p:to>
                                        <p:strVal val="visible"/>
                                      </p:to>
                                    </p:set>
                                    <p:anim calcmode="lin" valueType="num">
                                      <p:cBhvr>
                                        <p:cTn id="400" dur="500" fill="hold"/>
                                        <p:tgtEl>
                                          <p:spTgt spid="76"/>
                                        </p:tgtEl>
                                        <p:attrNameLst>
                                          <p:attrName>ppt_w</p:attrName>
                                        </p:attrNameLst>
                                      </p:cBhvr>
                                      <p:tavLst>
                                        <p:tav tm="0">
                                          <p:val>
                                            <p:fltVal val="0"/>
                                          </p:val>
                                        </p:tav>
                                        <p:tav tm="100000">
                                          <p:val>
                                            <p:strVal val="#ppt_w"/>
                                          </p:val>
                                        </p:tav>
                                      </p:tavLst>
                                    </p:anim>
                                    <p:anim calcmode="lin" valueType="num">
                                      <p:cBhvr>
                                        <p:cTn id="401" dur="500" fill="hold"/>
                                        <p:tgtEl>
                                          <p:spTgt spid="76"/>
                                        </p:tgtEl>
                                        <p:attrNameLst>
                                          <p:attrName>ppt_h</p:attrName>
                                        </p:attrNameLst>
                                      </p:cBhvr>
                                      <p:tavLst>
                                        <p:tav tm="0">
                                          <p:val>
                                            <p:fltVal val="0"/>
                                          </p:val>
                                        </p:tav>
                                        <p:tav tm="100000">
                                          <p:val>
                                            <p:strVal val="#ppt_h"/>
                                          </p:val>
                                        </p:tav>
                                      </p:tavLst>
                                    </p:anim>
                                    <p:animEffect transition="in" filter="fade">
                                      <p:cBhvr>
                                        <p:cTn id="402" dur="500"/>
                                        <p:tgtEl>
                                          <p:spTgt spid="76"/>
                                        </p:tgtEl>
                                      </p:cBhvr>
                                    </p:animEffect>
                                  </p:childTnLst>
                                </p:cTn>
                              </p:par>
                            </p:childTnLst>
                          </p:cTn>
                        </p:par>
                      </p:childTnLst>
                    </p:cTn>
                  </p:par>
                  <p:par>
                    <p:cTn id="403" fill="hold">
                      <p:stCondLst>
                        <p:cond delay="indefinite"/>
                      </p:stCondLst>
                      <p:childTnLst>
                        <p:par>
                          <p:cTn id="404" fill="hold">
                            <p:stCondLst>
                              <p:cond delay="0"/>
                            </p:stCondLst>
                            <p:childTnLst>
                              <p:par>
                                <p:cTn id="405" presetID="53" presetClass="exit" presetSubtype="0" fill="hold" grpId="0" nodeType="clickEffect">
                                  <p:stCondLst>
                                    <p:cond delay="0"/>
                                  </p:stCondLst>
                                  <p:childTnLst>
                                    <p:anim calcmode="lin" valueType="num">
                                      <p:cBhvr>
                                        <p:cTn id="406" dur="500"/>
                                        <p:tgtEl>
                                          <p:spTgt spid="80"/>
                                        </p:tgtEl>
                                        <p:attrNameLst>
                                          <p:attrName>ppt_w</p:attrName>
                                        </p:attrNameLst>
                                      </p:cBhvr>
                                      <p:tavLst>
                                        <p:tav tm="0">
                                          <p:val>
                                            <p:strVal val="ppt_w"/>
                                          </p:val>
                                        </p:tav>
                                        <p:tav tm="100000">
                                          <p:val>
                                            <p:fltVal val="0"/>
                                          </p:val>
                                        </p:tav>
                                      </p:tavLst>
                                    </p:anim>
                                    <p:anim calcmode="lin" valueType="num">
                                      <p:cBhvr>
                                        <p:cTn id="407" dur="500"/>
                                        <p:tgtEl>
                                          <p:spTgt spid="80"/>
                                        </p:tgtEl>
                                        <p:attrNameLst>
                                          <p:attrName>ppt_h</p:attrName>
                                        </p:attrNameLst>
                                      </p:cBhvr>
                                      <p:tavLst>
                                        <p:tav tm="0">
                                          <p:val>
                                            <p:strVal val="ppt_h"/>
                                          </p:val>
                                        </p:tav>
                                        <p:tav tm="100000">
                                          <p:val>
                                            <p:fltVal val="0"/>
                                          </p:val>
                                        </p:tav>
                                      </p:tavLst>
                                    </p:anim>
                                    <p:animEffect transition="out" filter="fade">
                                      <p:cBhvr>
                                        <p:cTn id="408" dur="500"/>
                                        <p:tgtEl>
                                          <p:spTgt spid="80"/>
                                        </p:tgtEl>
                                      </p:cBhvr>
                                    </p:animEffect>
                                    <p:set>
                                      <p:cBhvr>
                                        <p:cTn id="409" dur="1" fill="hold">
                                          <p:stCondLst>
                                            <p:cond delay="499"/>
                                          </p:stCondLst>
                                        </p:cTn>
                                        <p:tgtEl>
                                          <p:spTgt spid="80"/>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2" presetClass="entr" presetSubtype="4" fill="hold" grpId="0" nodeType="clickEffect">
                                  <p:stCondLst>
                                    <p:cond delay="0"/>
                                  </p:stCondLst>
                                  <p:childTnLst>
                                    <p:set>
                                      <p:cBhvr>
                                        <p:cTn id="413" dur="1" fill="hold">
                                          <p:stCondLst>
                                            <p:cond delay="0"/>
                                          </p:stCondLst>
                                        </p:cTn>
                                        <p:tgtEl>
                                          <p:spTgt spid="99"/>
                                        </p:tgtEl>
                                        <p:attrNameLst>
                                          <p:attrName>style.visibility</p:attrName>
                                        </p:attrNameLst>
                                      </p:cBhvr>
                                      <p:to>
                                        <p:strVal val="visible"/>
                                      </p:to>
                                    </p:set>
                                    <p:anim calcmode="lin" valueType="num">
                                      <p:cBhvr additive="base">
                                        <p:cTn id="414" dur="500" fill="hold"/>
                                        <p:tgtEl>
                                          <p:spTgt spid="99"/>
                                        </p:tgtEl>
                                        <p:attrNameLst>
                                          <p:attrName>ppt_x</p:attrName>
                                        </p:attrNameLst>
                                      </p:cBhvr>
                                      <p:tavLst>
                                        <p:tav tm="0">
                                          <p:val>
                                            <p:strVal val="#ppt_x"/>
                                          </p:val>
                                        </p:tav>
                                        <p:tav tm="100000">
                                          <p:val>
                                            <p:strVal val="#ppt_x"/>
                                          </p:val>
                                        </p:tav>
                                      </p:tavLst>
                                    </p:anim>
                                    <p:anim calcmode="lin" valueType="num">
                                      <p:cBhvr additive="base">
                                        <p:cTn id="41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16" fill="hold">
                      <p:stCondLst>
                        <p:cond delay="indefinite"/>
                      </p:stCondLst>
                      <p:childTnLst>
                        <p:par>
                          <p:cTn id="417" fill="hold">
                            <p:stCondLst>
                              <p:cond delay="0"/>
                            </p:stCondLst>
                            <p:childTnLst>
                              <p:par>
                                <p:cTn id="418" presetID="53" presetClass="exit" presetSubtype="0" fill="hold" grpId="0" nodeType="clickEffect">
                                  <p:stCondLst>
                                    <p:cond delay="0"/>
                                  </p:stCondLst>
                                  <p:childTnLst>
                                    <p:anim calcmode="lin" valueType="num">
                                      <p:cBhvr>
                                        <p:cTn id="419" dur="500"/>
                                        <p:tgtEl>
                                          <p:spTgt spid="91"/>
                                        </p:tgtEl>
                                        <p:attrNameLst>
                                          <p:attrName>ppt_w</p:attrName>
                                        </p:attrNameLst>
                                      </p:cBhvr>
                                      <p:tavLst>
                                        <p:tav tm="0">
                                          <p:val>
                                            <p:strVal val="ppt_w"/>
                                          </p:val>
                                        </p:tav>
                                        <p:tav tm="100000">
                                          <p:val>
                                            <p:fltVal val="0"/>
                                          </p:val>
                                        </p:tav>
                                      </p:tavLst>
                                    </p:anim>
                                    <p:anim calcmode="lin" valueType="num">
                                      <p:cBhvr>
                                        <p:cTn id="420" dur="500"/>
                                        <p:tgtEl>
                                          <p:spTgt spid="91"/>
                                        </p:tgtEl>
                                        <p:attrNameLst>
                                          <p:attrName>ppt_h</p:attrName>
                                        </p:attrNameLst>
                                      </p:cBhvr>
                                      <p:tavLst>
                                        <p:tav tm="0">
                                          <p:val>
                                            <p:strVal val="ppt_h"/>
                                          </p:val>
                                        </p:tav>
                                        <p:tav tm="100000">
                                          <p:val>
                                            <p:fltVal val="0"/>
                                          </p:val>
                                        </p:tav>
                                      </p:tavLst>
                                    </p:anim>
                                    <p:animEffect transition="out" filter="fade">
                                      <p:cBhvr>
                                        <p:cTn id="421" dur="500"/>
                                        <p:tgtEl>
                                          <p:spTgt spid="91"/>
                                        </p:tgtEl>
                                      </p:cBhvr>
                                    </p:animEffect>
                                    <p:set>
                                      <p:cBhvr>
                                        <p:cTn id="422" dur="1" fill="hold">
                                          <p:stCondLst>
                                            <p:cond delay="499"/>
                                          </p:stCondLst>
                                        </p:cTn>
                                        <p:tgtEl>
                                          <p:spTgt spid="91"/>
                                        </p:tgtEl>
                                        <p:attrNameLst>
                                          <p:attrName>style.visibility</p:attrName>
                                        </p:attrNameLst>
                                      </p:cBhvr>
                                      <p:to>
                                        <p:strVal val="hidden"/>
                                      </p:to>
                                    </p:set>
                                  </p:childTnLst>
                                </p:cTn>
                              </p:par>
                            </p:childTnLst>
                          </p:cTn>
                        </p:par>
                      </p:childTnLst>
                    </p:cTn>
                  </p:par>
                  <p:par>
                    <p:cTn id="423" fill="hold">
                      <p:stCondLst>
                        <p:cond delay="indefinite"/>
                      </p:stCondLst>
                      <p:childTnLst>
                        <p:par>
                          <p:cTn id="424" fill="hold">
                            <p:stCondLst>
                              <p:cond delay="0"/>
                            </p:stCondLst>
                            <p:childTnLst>
                              <p:par>
                                <p:cTn id="425" presetID="2" presetClass="exit" presetSubtype="4" fill="hold" grpId="1" nodeType="clickEffect">
                                  <p:stCondLst>
                                    <p:cond delay="0"/>
                                  </p:stCondLst>
                                  <p:childTnLst>
                                    <p:anim calcmode="lin" valueType="num">
                                      <p:cBhvr additive="base">
                                        <p:cTn id="426" dur="500"/>
                                        <p:tgtEl>
                                          <p:spTgt spid="80"/>
                                        </p:tgtEl>
                                        <p:attrNameLst>
                                          <p:attrName>ppt_x</p:attrName>
                                        </p:attrNameLst>
                                      </p:cBhvr>
                                      <p:tavLst>
                                        <p:tav tm="0">
                                          <p:val>
                                            <p:strVal val="ppt_x"/>
                                          </p:val>
                                        </p:tav>
                                        <p:tav tm="100000">
                                          <p:val>
                                            <p:strVal val="ppt_x"/>
                                          </p:val>
                                        </p:tav>
                                      </p:tavLst>
                                    </p:anim>
                                    <p:anim calcmode="lin" valueType="num">
                                      <p:cBhvr additive="base">
                                        <p:cTn id="427" dur="500"/>
                                        <p:tgtEl>
                                          <p:spTgt spid="80"/>
                                        </p:tgtEl>
                                        <p:attrNameLst>
                                          <p:attrName>ppt_y</p:attrName>
                                        </p:attrNameLst>
                                      </p:cBhvr>
                                      <p:tavLst>
                                        <p:tav tm="0">
                                          <p:val>
                                            <p:strVal val="ppt_y"/>
                                          </p:val>
                                        </p:tav>
                                        <p:tav tm="100000">
                                          <p:val>
                                            <p:strVal val="1+ppt_h/2"/>
                                          </p:val>
                                        </p:tav>
                                      </p:tavLst>
                                    </p:anim>
                                    <p:set>
                                      <p:cBhvr>
                                        <p:cTn id="428" dur="1" fill="hold">
                                          <p:stCondLst>
                                            <p:cond delay="499"/>
                                          </p:stCondLst>
                                        </p:cTn>
                                        <p:tgtEl>
                                          <p:spTgt spid="80"/>
                                        </p:tgtEl>
                                        <p:attrNameLst>
                                          <p:attrName>style.visibility</p:attrName>
                                        </p:attrNameLst>
                                      </p:cBhvr>
                                      <p:to>
                                        <p:strVal val="hidden"/>
                                      </p:to>
                                    </p:set>
                                  </p:childTnLst>
                                </p:cTn>
                              </p:par>
                            </p:childTnLst>
                          </p:cTn>
                        </p:par>
                      </p:childTnLst>
                    </p:cTn>
                  </p:par>
                  <p:par>
                    <p:cTn id="429" fill="hold">
                      <p:stCondLst>
                        <p:cond delay="indefinite"/>
                      </p:stCondLst>
                      <p:childTnLst>
                        <p:par>
                          <p:cTn id="430" fill="hold">
                            <p:stCondLst>
                              <p:cond delay="0"/>
                            </p:stCondLst>
                            <p:childTnLst>
                              <p:par>
                                <p:cTn id="431" presetID="53" presetClass="exit" presetSubtype="0" fill="hold" nodeType="clickEffect">
                                  <p:stCondLst>
                                    <p:cond delay="0"/>
                                  </p:stCondLst>
                                  <p:childTnLst>
                                    <p:anim calcmode="lin" valueType="num">
                                      <p:cBhvr>
                                        <p:cTn id="432" dur="500"/>
                                        <p:tgtEl>
                                          <p:spTgt spid="78"/>
                                        </p:tgtEl>
                                        <p:attrNameLst>
                                          <p:attrName>ppt_w</p:attrName>
                                        </p:attrNameLst>
                                      </p:cBhvr>
                                      <p:tavLst>
                                        <p:tav tm="0">
                                          <p:val>
                                            <p:strVal val="ppt_w"/>
                                          </p:val>
                                        </p:tav>
                                        <p:tav tm="100000">
                                          <p:val>
                                            <p:fltVal val="0"/>
                                          </p:val>
                                        </p:tav>
                                      </p:tavLst>
                                    </p:anim>
                                    <p:anim calcmode="lin" valueType="num">
                                      <p:cBhvr>
                                        <p:cTn id="433" dur="500"/>
                                        <p:tgtEl>
                                          <p:spTgt spid="78"/>
                                        </p:tgtEl>
                                        <p:attrNameLst>
                                          <p:attrName>ppt_h</p:attrName>
                                        </p:attrNameLst>
                                      </p:cBhvr>
                                      <p:tavLst>
                                        <p:tav tm="0">
                                          <p:val>
                                            <p:strVal val="ppt_h"/>
                                          </p:val>
                                        </p:tav>
                                        <p:tav tm="100000">
                                          <p:val>
                                            <p:fltVal val="0"/>
                                          </p:val>
                                        </p:tav>
                                      </p:tavLst>
                                    </p:anim>
                                    <p:animEffect transition="out" filter="fade">
                                      <p:cBhvr>
                                        <p:cTn id="434" dur="500"/>
                                        <p:tgtEl>
                                          <p:spTgt spid="78"/>
                                        </p:tgtEl>
                                      </p:cBhvr>
                                    </p:animEffect>
                                    <p:set>
                                      <p:cBhvr>
                                        <p:cTn id="435" dur="1" fill="hold">
                                          <p:stCondLst>
                                            <p:cond delay="499"/>
                                          </p:stCondLst>
                                        </p:cTn>
                                        <p:tgtEl>
                                          <p:spTgt spid="78"/>
                                        </p:tgtEl>
                                        <p:attrNameLst>
                                          <p:attrName>style.visibility</p:attrName>
                                        </p:attrNameLst>
                                      </p:cBhvr>
                                      <p:to>
                                        <p:strVal val="hidden"/>
                                      </p:to>
                                    </p:set>
                                  </p:childTnLst>
                                </p:cTn>
                              </p:par>
                              <p:par>
                                <p:cTn id="436" presetID="53" presetClass="entr" presetSubtype="0" fill="hold" nodeType="withEffect">
                                  <p:stCondLst>
                                    <p:cond delay="0"/>
                                  </p:stCondLst>
                                  <p:childTnLst>
                                    <p:set>
                                      <p:cBhvr>
                                        <p:cTn id="437" dur="1" fill="hold">
                                          <p:stCondLst>
                                            <p:cond delay="0"/>
                                          </p:stCondLst>
                                        </p:cTn>
                                        <p:tgtEl>
                                          <p:spTgt spid="83"/>
                                        </p:tgtEl>
                                        <p:attrNameLst>
                                          <p:attrName>style.visibility</p:attrName>
                                        </p:attrNameLst>
                                      </p:cBhvr>
                                      <p:to>
                                        <p:strVal val="visible"/>
                                      </p:to>
                                    </p:set>
                                    <p:anim calcmode="lin" valueType="num">
                                      <p:cBhvr>
                                        <p:cTn id="438" dur="500" fill="hold"/>
                                        <p:tgtEl>
                                          <p:spTgt spid="83"/>
                                        </p:tgtEl>
                                        <p:attrNameLst>
                                          <p:attrName>ppt_w</p:attrName>
                                        </p:attrNameLst>
                                      </p:cBhvr>
                                      <p:tavLst>
                                        <p:tav tm="0">
                                          <p:val>
                                            <p:fltVal val="0"/>
                                          </p:val>
                                        </p:tav>
                                        <p:tav tm="100000">
                                          <p:val>
                                            <p:strVal val="#ppt_w"/>
                                          </p:val>
                                        </p:tav>
                                      </p:tavLst>
                                    </p:anim>
                                    <p:anim calcmode="lin" valueType="num">
                                      <p:cBhvr>
                                        <p:cTn id="439" dur="500" fill="hold"/>
                                        <p:tgtEl>
                                          <p:spTgt spid="83"/>
                                        </p:tgtEl>
                                        <p:attrNameLst>
                                          <p:attrName>ppt_h</p:attrName>
                                        </p:attrNameLst>
                                      </p:cBhvr>
                                      <p:tavLst>
                                        <p:tav tm="0">
                                          <p:val>
                                            <p:fltVal val="0"/>
                                          </p:val>
                                        </p:tav>
                                        <p:tav tm="100000">
                                          <p:val>
                                            <p:strVal val="#ppt_h"/>
                                          </p:val>
                                        </p:tav>
                                      </p:tavLst>
                                    </p:anim>
                                    <p:animEffect transition="in" filter="fade">
                                      <p:cBhvr>
                                        <p:cTn id="440" dur="500"/>
                                        <p:tgtEl>
                                          <p:spTgt spid="83"/>
                                        </p:tgtEl>
                                      </p:cBhvr>
                                    </p:animEffect>
                                  </p:childTnLst>
                                </p:cTn>
                              </p:par>
                            </p:childTnLst>
                          </p:cTn>
                        </p:par>
                      </p:childTnLst>
                    </p:cTn>
                  </p:par>
                  <p:par>
                    <p:cTn id="441" fill="hold">
                      <p:stCondLst>
                        <p:cond delay="indefinite"/>
                      </p:stCondLst>
                      <p:childTnLst>
                        <p:par>
                          <p:cTn id="442" fill="hold">
                            <p:stCondLst>
                              <p:cond delay="0"/>
                            </p:stCondLst>
                            <p:childTnLst>
                              <p:par>
                                <p:cTn id="443" presetID="53" presetClass="exit" presetSubtype="0" fill="hold" grpId="0" nodeType="clickEffect">
                                  <p:stCondLst>
                                    <p:cond delay="0"/>
                                  </p:stCondLst>
                                  <p:childTnLst>
                                    <p:anim calcmode="lin" valueType="num">
                                      <p:cBhvr>
                                        <p:cTn id="444" dur="500"/>
                                        <p:tgtEl>
                                          <p:spTgt spid="84"/>
                                        </p:tgtEl>
                                        <p:attrNameLst>
                                          <p:attrName>ppt_w</p:attrName>
                                        </p:attrNameLst>
                                      </p:cBhvr>
                                      <p:tavLst>
                                        <p:tav tm="0">
                                          <p:val>
                                            <p:strVal val="ppt_w"/>
                                          </p:val>
                                        </p:tav>
                                        <p:tav tm="100000">
                                          <p:val>
                                            <p:fltVal val="0"/>
                                          </p:val>
                                        </p:tav>
                                      </p:tavLst>
                                    </p:anim>
                                    <p:anim calcmode="lin" valueType="num">
                                      <p:cBhvr>
                                        <p:cTn id="445" dur="500"/>
                                        <p:tgtEl>
                                          <p:spTgt spid="84"/>
                                        </p:tgtEl>
                                        <p:attrNameLst>
                                          <p:attrName>ppt_h</p:attrName>
                                        </p:attrNameLst>
                                      </p:cBhvr>
                                      <p:tavLst>
                                        <p:tav tm="0">
                                          <p:val>
                                            <p:strVal val="ppt_h"/>
                                          </p:val>
                                        </p:tav>
                                        <p:tav tm="100000">
                                          <p:val>
                                            <p:fltVal val="0"/>
                                          </p:val>
                                        </p:tav>
                                      </p:tavLst>
                                    </p:anim>
                                    <p:animEffect transition="out" filter="fade">
                                      <p:cBhvr>
                                        <p:cTn id="446" dur="500"/>
                                        <p:tgtEl>
                                          <p:spTgt spid="84"/>
                                        </p:tgtEl>
                                      </p:cBhvr>
                                    </p:animEffect>
                                    <p:set>
                                      <p:cBhvr>
                                        <p:cTn id="447" dur="1" fill="hold">
                                          <p:stCondLst>
                                            <p:cond delay="499"/>
                                          </p:stCondLst>
                                        </p:cTn>
                                        <p:tgtEl>
                                          <p:spTgt spid="84"/>
                                        </p:tgtEl>
                                        <p:attrNameLst>
                                          <p:attrName>style.visibility</p:attrName>
                                        </p:attrNameLst>
                                      </p:cBhvr>
                                      <p:to>
                                        <p:strVal val="hidden"/>
                                      </p:to>
                                    </p:set>
                                  </p:childTnLst>
                                </p:cTn>
                              </p:par>
                              <p:par>
                                <p:cTn id="448" presetID="53" presetClass="entr" presetSubtype="0" fill="hold" grpId="0" nodeType="withEffect">
                                  <p:stCondLst>
                                    <p:cond delay="0"/>
                                  </p:stCondLst>
                                  <p:childTnLst>
                                    <p:set>
                                      <p:cBhvr>
                                        <p:cTn id="449" dur="1" fill="hold">
                                          <p:stCondLst>
                                            <p:cond delay="0"/>
                                          </p:stCondLst>
                                        </p:cTn>
                                        <p:tgtEl>
                                          <p:spTgt spid="81"/>
                                        </p:tgtEl>
                                        <p:attrNameLst>
                                          <p:attrName>style.visibility</p:attrName>
                                        </p:attrNameLst>
                                      </p:cBhvr>
                                      <p:to>
                                        <p:strVal val="visible"/>
                                      </p:to>
                                    </p:set>
                                    <p:anim calcmode="lin" valueType="num">
                                      <p:cBhvr>
                                        <p:cTn id="450" dur="500" fill="hold"/>
                                        <p:tgtEl>
                                          <p:spTgt spid="81"/>
                                        </p:tgtEl>
                                        <p:attrNameLst>
                                          <p:attrName>ppt_w</p:attrName>
                                        </p:attrNameLst>
                                      </p:cBhvr>
                                      <p:tavLst>
                                        <p:tav tm="0">
                                          <p:val>
                                            <p:fltVal val="0"/>
                                          </p:val>
                                        </p:tav>
                                        <p:tav tm="100000">
                                          <p:val>
                                            <p:strVal val="#ppt_w"/>
                                          </p:val>
                                        </p:tav>
                                      </p:tavLst>
                                    </p:anim>
                                    <p:anim calcmode="lin" valueType="num">
                                      <p:cBhvr>
                                        <p:cTn id="451" dur="500" fill="hold"/>
                                        <p:tgtEl>
                                          <p:spTgt spid="81"/>
                                        </p:tgtEl>
                                        <p:attrNameLst>
                                          <p:attrName>ppt_h</p:attrName>
                                        </p:attrNameLst>
                                      </p:cBhvr>
                                      <p:tavLst>
                                        <p:tav tm="0">
                                          <p:val>
                                            <p:fltVal val="0"/>
                                          </p:val>
                                        </p:tav>
                                        <p:tav tm="100000">
                                          <p:val>
                                            <p:strVal val="#ppt_h"/>
                                          </p:val>
                                        </p:tav>
                                      </p:tavLst>
                                    </p:anim>
                                    <p:animEffect transition="in" filter="fade">
                                      <p:cBhvr>
                                        <p:cTn id="452" dur="500"/>
                                        <p:tgtEl>
                                          <p:spTgt spid="81"/>
                                        </p:tgtEl>
                                      </p:cBhvr>
                                    </p:animEffect>
                                  </p:childTnLst>
                                </p:cTn>
                              </p:par>
                            </p:childTnLst>
                          </p:cTn>
                        </p:par>
                      </p:childTnLst>
                    </p:cTn>
                  </p:par>
                  <p:par>
                    <p:cTn id="453" fill="hold">
                      <p:stCondLst>
                        <p:cond delay="indefinite"/>
                      </p:stCondLst>
                      <p:childTnLst>
                        <p:par>
                          <p:cTn id="454" fill="hold">
                            <p:stCondLst>
                              <p:cond delay="0"/>
                            </p:stCondLst>
                            <p:childTnLst>
                              <p:par>
                                <p:cTn id="455" presetID="53" presetClass="exit" presetSubtype="0" fill="hold" grpId="0" nodeType="clickEffect">
                                  <p:stCondLst>
                                    <p:cond delay="0"/>
                                  </p:stCondLst>
                                  <p:childTnLst>
                                    <p:anim calcmode="lin" valueType="num">
                                      <p:cBhvr>
                                        <p:cTn id="456" dur="500"/>
                                        <p:tgtEl>
                                          <p:spTgt spid="86"/>
                                        </p:tgtEl>
                                        <p:attrNameLst>
                                          <p:attrName>ppt_w</p:attrName>
                                        </p:attrNameLst>
                                      </p:cBhvr>
                                      <p:tavLst>
                                        <p:tav tm="0">
                                          <p:val>
                                            <p:strVal val="ppt_w"/>
                                          </p:val>
                                        </p:tav>
                                        <p:tav tm="100000">
                                          <p:val>
                                            <p:fltVal val="0"/>
                                          </p:val>
                                        </p:tav>
                                      </p:tavLst>
                                    </p:anim>
                                    <p:anim calcmode="lin" valueType="num">
                                      <p:cBhvr>
                                        <p:cTn id="457" dur="500"/>
                                        <p:tgtEl>
                                          <p:spTgt spid="86"/>
                                        </p:tgtEl>
                                        <p:attrNameLst>
                                          <p:attrName>ppt_h</p:attrName>
                                        </p:attrNameLst>
                                      </p:cBhvr>
                                      <p:tavLst>
                                        <p:tav tm="0">
                                          <p:val>
                                            <p:strVal val="ppt_h"/>
                                          </p:val>
                                        </p:tav>
                                        <p:tav tm="100000">
                                          <p:val>
                                            <p:fltVal val="0"/>
                                          </p:val>
                                        </p:tav>
                                      </p:tavLst>
                                    </p:anim>
                                    <p:animEffect transition="out" filter="fade">
                                      <p:cBhvr>
                                        <p:cTn id="458" dur="500"/>
                                        <p:tgtEl>
                                          <p:spTgt spid="86"/>
                                        </p:tgtEl>
                                      </p:cBhvr>
                                    </p:animEffect>
                                    <p:set>
                                      <p:cBhvr>
                                        <p:cTn id="459" dur="1" fill="hold">
                                          <p:stCondLst>
                                            <p:cond delay="499"/>
                                          </p:stCondLst>
                                        </p:cTn>
                                        <p:tgtEl>
                                          <p:spTgt spid="86"/>
                                        </p:tgtEl>
                                        <p:attrNameLst>
                                          <p:attrName>style.visibility</p:attrName>
                                        </p:attrNameLst>
                                      </p:cBhvr>
                                      <p:to>
                                        <p:strVal val="hidden"/>
                                      </p:to>
                                    </p:set>
                                  </p:childTnLst>
                                </p:cTn>
                              </p:par>
                              <p:par>
                                <p:cTn id="460" presetID="53" presetClass="entr" presetSubtype="0" fill="hold" grpId="0" nodeType="withEffect">
                                  <p:stCondLst>
                                    <p:cond delay="0"/>
                                  </p:stCondLst>
                                  <p:childTnLst>
                                    <p:set>
                                      <p:cBhvr>
                                        <p:cTn id="461" dur="1" fill="hold">
                                          <p:stCondLst>
                                            <p:cond delay="0"/>
                                          </p:stCondLst>
                                        </p:cTn>
                                        <p:tgtEl>
                                          <p:spTgt spid="89"/>
                                        </p:tgtEl>
                                        <p:attrNameLst>
                                          <p:attrName>style.visibility</p:attrName>
                                        </p:attrNameLst>
                                      </p:cBhvr>
                                      <p:to>
                                        <p:strVal val="visible"/>
                                      </p:to>
                                    </p:set>
                                    <p:anim calcmode="lin" valueType="num">
                                      <p:cBhvr>
                                        <p:cTn id="462" dur="500" fill="hold"/>
                                        <p:tgtEl>
                                          <p:spTgt spid="89"/>
                                        </p:tgtEl>
                                        <p:attrNameLst>
                                          <p:attrName>ppt_w</p:attrName>
                                        </p:attrNameLst>
                                      </p:cBhvr>
                                      <p:tavLst>
                                        <p:tav tm="0">
                                          <p:val>
                                            <p:fltVal val="0"/>
                                          </p:val>
                                        </p:tav>
                                        <p:tav tm="100000">
                                          <p:val>
                                            <p:strVal val="#ppt_w"/>
                                          </p:val>
                                        </p:tav>
                                      </p:tavLst>
                                    </p:anim>
                                    <p:anim calcmode="lin" valueType="num">
                                      <p:cBhvr>
                                        <p:cTn id="463" dur="500" fill="hold"/>
                                        <p:tgtEl>
                                          <p:spTgt spid="89"/>
                                        </p:tgtEl>
                                        <p:attrNameLst>
                                          <p:attrName>ppt_h</p:attrName>
                                        </p:attrNameLst>
                                      </p:cBhvr>
                                      <p:tavLst>
                                        <p:tav tm="0">
                                          <p:val>
                                            <p:fltVal val="0"/>
                                          </p:val>
                                        </p:tav>
                                        <p:tav tm="100000">
                                          <p:val>
                                            <p:strVal val="#ppt_h"/>
                                          </p:val>
                                        </p:tav>
                                      </p:tavLst>
                                    </p:anim>
                                    <p:animEffect transition="in" filter="fade">
                                      <p:cBhvr>
                                        <p:cTn id="464" dur="500"/>
                                        <p:tgtEl>
                                          <p:spTgt spid="89"/>
                                        </p:tgtEl>
                                      </p:cBhvr>
                                    </p:animEffect>
                                  </p:childTnLst>
                                </p:cTn>
                              </p:par>
                            </p:childTnLst>
                          </p:cTn>
                        </p:par>
                      </p:childTnLst>
                    </p:cTn>
                  </p:par>
                  <p:par>
                    <p:cTn id="465" fill="hold">
                      <p:stCondLst>
                        <p:cond delay="indefinite"/>
                      </p:stCondLst>
                      <p:childTnLst>
                        <p:par>
                          <p:cTn id="466" fill="hold">
                            <p:stCondLst>
                              <p:cond delay="0"/>
                            </p:stCondLst>
                            <p:childTnLst>
                              <p:par>
                                <p:cTn id="467" presetID="53" presetClass="exit" presetSubtype="0" fill="hold" grpId="0" nodeType="clickEffect">
                                  <p:stCondLst>
                                    <p:cond delay="0"/>
                                  </p:stCondLst>
                                  <p:childTnLst>
                                    <p:anim calcmode="lin" valueType="num">
                                      <p:cBhvr>
                                        <p:cTn id="468" dur="500"/>
                                        <p:tgtEl>
                                          <p:spTgt spid="90"/>
                                        </p:tgtEl>
                                        <p:attrNameLst>
                                          <p:attrName>ppt_w</p:attrName>
                                        </p:attrNameLst>
                                      </p:cBhvr>
                                      <p:tavLst>
                                        <p:tav tm="0">
                                          <p:val>
                                            <p:strVal val="ppt_w"/>
                                          </p:val>
                                        </p:tav>
                                        <p:tav tm="100000">
                                          <p:val>
                                            <p:fltVal val="0"/>
                                          </p:val>
                                        </p:tav>
                                      </p:tavLst>
                                    </p:anim>
                                    <p:anim calcmode="lin" valueType="num">
                                      <p:cBhvr>
                                        <p:cTn id="469" dur="500"/>
                                        <p:tgtEl>
                                          <p:spTgt spid="90"/>
                                        </p:tgtEl>
                                        <p:attrNameLst>
                                          <p:attrName>ppt_h</p:attrName>
                                        </p:attrNameLst>
                                      </p:cBhvr>
                                      <p:tavLst>
                                        <p:tav tm="0">
                                          <p:val>
                                            <p:strVal val="ppt_h"/>
                                          </p:val>
                                        </p:tav>
                                        <p:tav tm="100000">
                                          <p:val>
                                            <p:fltVal val="0"/>
                                          </p:val>
                                        </p:tav>
                                      </p:tavLst>
                                    </p:anim>
                                    <p:animEffect transition="out" filter="fade">
                                      <p:cBhvr>
                                        <p:cTn id="470" dur="500"/>
                                        <p:tgtEl>
                                          <p:spTgt spid="90"/>
                                        </p:tgtEl>
                                      </p:cBhvr>
                                    </p:animEffect>
                                    <p:set>
                                      <p:cBhvr>
                                        <p:cTn id="471" dur="1" fill="hold">
                                          <p:stCondLst>
                                            <p:cond delay="499"/>
                                          </p:stCondLst>
                                        </p:cTn>
                                        <p:tgtEl>
                                          <p:spTgt spid="90"/>
                                        </p:tgtEl>
                                        <p:attrNameLst>
                                          <p:attrName>style.visibility</p:attrName>
                                        </p:attrNameLst>
                                      </p:cBhvr>
                                      <p:to>
                                        <p:strVal val="hidden"/>
                                      </p:to>
                                    </p:set>
                                  </p:childTnLst>
                                </p:cTn>
                              </p:par>
                              <p:par>
                                <p:cTn id="472" presetID="53" presetClass="entr" presetSubtype="0" fill="hold" grpId="0" nodeType="withEffect">
                                  <p:stCondLst>
                                    <p:cond delay="0"/>
                                  </p:stCondLst>
                                  <p:childTnLst>
                                    <p:set>
                                      <p:cBhvr>
                                        <p:cTn id="473" dur="1" fill="hold">
                                          <p:stCondLst>
                                            <p:cond delay="0"/>
                                          </p:stCondLst>
                                        </p:cTn>
                                        <p:tgtEl>
                                          <p:spTgt spid="40"/>
                                        </p:tgtEl>
                                        <p:attrNameLst>
                                          <p:attrName>style.visibility</p:attrName>
                                        </p:attrNameLst>
                                      </p:cBhvr>
                                      <p:to>
                                        <p:strVal val="visible"/>
                                      </p:to>
                                    </p:set>
                                    <p:anim calcmode="lin" valueType="num">
                                      <p:cBhvr>
                                        <p:cTn id="474" dur="500" fill="hold"/>
                                        <p:tgtEl>
                                          <p:spTgt spid="40"/>
                                        </p:tgtEl>
                                        <p:attrNameLst>
                                          <p:attrName>ppt_w</p:attrName>
                                        </p:attrNameLst>
                                      </p:cBhvr>
                                      <p:tavLst>
                                        <p:tav tm="0">
                                          <p:val>
                                            <p:fltVal val="0"/>
                                          </p:val>
                                        </p:tav>
                                        <p:tav tm="100000">
                                          <p:val>
                                            <p:strVal val="#ppt_w"/>
                                          </p:val>
                                        </p:tav>
                                      </p:tavLst>
                                    </p:anim>
                                    <p:anim calcmode="lin" valueType="num">
                                      <p:cBhvr>
                                        <p:cTn id="475" dur="500" fill="hold"/>
                                        <p:tgtEl>
                                          <p:spTgt spid="40"/>
                                        </p:tgtEl>
                                        <p:attrNameLst>
                                          <p:attrName>ppt_h</p:attrName>
                                        </p:attrNameLst>
                                      </p:cBhvr>
                                      <p:tavLst>
                                        <p:tav tm="0">
                                          <p:val>
                                            <p:fltVal val="0"/>
                                          </p:val>
                                        </p:tav>
                                        <p:tav tm="100000">
                                          <p:val>
                                            <p:strVal val="#ppt_h"/>
                                          </p:val>
                                        </p:tav>
                                      </p:tavLst>
                                    </p:anim>
                                    <p:animEffect transition="in" filter="fade">
                                      <p:cBhvr>
                                        <p:cTn id="476" dur="500"/>
                                        <p:tgtEl>
                                          <p:spTgt spid="40"/>
                                        </p:tgtEl>
                                      </p:cBhvr>
                                    </p:animEffect>
                                  </p:childTnLst>
                                </p:cTn>
                              </p:par>
                            </p:childTnLst>
                          </p:cTn>
                        </p:par>
                      </p:childTnLst>
                    </p:cTn>
                  </p:par>
                  <p:par>
                    <p:cTn id="477" fill="hold">
                      <p:stCondLst>
                        <p:cond delay="indefinite"/>
                      </p:stCondLst>
                      <p:childTnLst>
                        <p:par>
                          <p:cTn id="478" fill="hold">
                            <p:stCondLst>
                              <p:cond delay="0"/>
                            </p:stCondLst>
                            <p:childTnLst>
                              <p:par>
                                <p:cTn id="479" presetID="53" presetClass="exit" presetSubtype="0" fill="hold" grpId="0" nodeType="clickEffect">
                                  <p:stCondLst>
                                    <p:cond delay="0"/>
                                  </p:stCondLst>
                                  <p:childTnLst>
                                    <p:anim calcmode="lin" valueType="num">
                                      <p:cBhvr>
                                        <p:cTn id="480" dur="500"/>
                                        <p:tgtEl>
                                          <p:spTgt spid="73"/>
                                        </p:tgtEl>
                                        <p:attrNameLst>
                                          <p:attrName>ppt_w</p:attrName>
                                        </p:attrNameLst>
                                      </p:cBhvr>
                                      <p:tavLst>
                                        <p:tav tm="0">
                                          <p:val>
                                            <p:strVal val="ppt_w"/>
                                          </p:val>
                                        </p:tav>
                                        <p:tav tm="100000">
                                          <p:val>
                                            <p:fltVal val="0"/>
                                          </p:val>
                                        </p:tav>
                                      </p:tavLst>
                                    </p:anim>
                                    <p:anim calcmode="lin" valueType="num">
                                      <p:cBhvr>
                                        <p:cTn id="481" dur="500"/>
                                        <p:tgtEl>
                                          <p:spTgt spid="73"/>
                                        </p:tgtEl>
                                        <p:attrNameLst>
                                          <p:attrName>ppt_h</p:attrName>
                                        </p:attrNameLst>
                                      </p:cBhvr>
                                      <p:tavLst>
                                        <p:tav tm="0">
                                          <p:val>
                                            <p:strVal val="ppt_h"/>
                                          </p:val>
                                        </p:tav>
                                        <p:tav tm="100000">
                                          <p:val>
                                            <p:fltVal val="0"/>
                                          </p:val>
                                        </p:tav>
                                      </p:tavLst>
                                    </p:anim>
                                    <p:animEffect transition="out" filter="fade">
                                      <p:cBhvr>
                                        <p:cTn id="482" dur="500"/>
                                        <p:tgtEl>
                                          <p:spTgt spid="73"/>
                                        </p:tgtEl>
                                      </p:cBhvr>
                                    </p:animEffect>
                                    <p:set>
                                      <p:cBhvr>
                                        <p:cTn id="483" dur="1" fill="hold">
                                          <p:stCondLst>
                                            <p:cond delay="499"/>
                                          </p:stCondLst>
                                        </p:cTn>
                                        <p:tgtEl>
                                          <p:spTgt spid="73"/>
                                        </p:tgtEl>
                                        <p:attrNameLst>
                                          <p:attrName>style.visibility</p:attrName>
                                        </p:attrNameLst>
                                      </p:cBhvr>
                                      <p:to>
                                        <p:strVal val="hidden"/>
                                      </p:to>
                                    </p:set>
                                  </p:childTnLst>
                                </p:cTn>
                              </p:par>
                              <p:par>
                                <p:cTn id="484" presetID="53" presetClass="entr" presetSubtype="0" fill="hold" grpId="0" nodeType="withEffect">
                                  <p:stCondLst>
                                    <p:cond delay="0"/>
                                  </p:stCondLst>
                                  <p:childTnLst>
                                    <p:set>
                                      <p:cBhvr>
                                        <p:cTn id="485" dur="1" fill="hold">
                                          <p:stCondLst>
                                            <p:cond delay="0"/>
                                          </p:stCondLst>
                                        </p:cTn>
                                        <p:tgtEl>
                                          <p:spTgt spid="77"/>
                                        </p:tgtEl>
                                        <p:attrNameLst>
                                          <p:attrName>style.visibility</p:attrName>
                                        </p:attrNameLst>
                                      </p:cBhvr>
                                      <p:to>
                                        <p:strVal val="visible"/>
                                      </p:to>
                                    </p:set>
                                    <p:anim calcmode="lin" valueType="num">
                                      <p:cBhvr>
                                        <p:cTn id="486" dur="500" fill="hold"/>
                                        <p:tgtEl>
                                          <p:spTgt spid="77"/>
                                        </p:tgtEl>
                                        <p:attrNameLst>
                                          <p:attrName>ppt_w</p:attrName>
                                        </p:attrNameLst>
                                      </p:cBhvr>
                                      <p:tavLst>
                                        <p:tav tm="0">
                                          <p:val>
                                            <p:fltVal val="0"/>
                                          </p:val>
                                        </p:tav>
                                        <p:tav tm="100000">
                                          <p:val>
                                            <p:strVal val="#ppt_w"/>
                                          </p:val>
                                        </p:tav>
                                      </p:tavLst>
                                    </p:anim>
                                    <p:anim calcmode="lin" valueType="num">
                                      <p:cBhvr>
                                        <p:cTn id="487" dur="500" fill="hold"/>
                                        <p:tgtEl>
                                          <p:spTgt spid="77"/>
                                        </p:tgtEl>
                                        <p:attrNameLst>
                                          <p:attrName>ppt_h</p:attrName>
                                        </p:attrNameLst>
                                      </p:cBhvr>
                                      <p:tavLst>
                                        <p:tav tm="0">
                                          <p:val>
                                            <p:fltVal val="0"/>
                                          </p:val>
                                        </p:tav>
                                        <p:tav tm="100000">
                                          <p:val>
                                            <p:strVal val="#ppt_h"/>
                                          </p:val>
                                        </p:tav>
                                      </p:tavLst>
                                    </p:anim>
                                    <p:animEffect transition="in" filter="fade">
                                      <p:cBhvr>
                                        <p:cTn id="488" dur="500"/>
                                        <p:tgtEl>
                                          <p:spTgt spid="77"/>
                                        </p:tgtEl>
                                      </p:cBhvr>
                                    </p:animEffect>
                                  </p:childTnLst>
                                </p:cTn>
                              </p:par>
                            </p:childTnLst>
                          </p:cTn>
                        </p:par>
                      </p:childTnLst>
                    </p:cTn>
                  </p:par>
                  <p:par>
                    <p:cTn id="489" fill="hold">
                      <p:stCondLst>
                        <p:cond delay="indefinite"/>
                      </p:stCondLst>
                      <p:childTnLst>
                        <p:par>
                          <p:cTn id="490" fill="hold">
                            <p:stCondLst>
                              <p:cond delay="0"/>
                            </p:stCondLst>
                            <p:childTnLst>
                              <p:par>
                                <p:cTn id="491" presetID="53" presetClass="exit" presetSubtype="0" fill="hold" grpId="0" nodeType="clickEffect">
                                  <p:stCondLst>
                                    <p:cond delay="0"/>
                                  </p:stCondLst>
                                  <p:childTnLst>
                                    <p:anim calcmode="lin" valueType="num">
                                      <p:cBhvr>
                                        <p:cTn id="492" dur="500"/>
                                        <p:tgtEl>
                                          <p:spTgt spid="71"/>
                                        </p:tgtEl>
                                        <p:attrNameLst>
                                          <p:attrName>ppt_w</p:attrName>
                                        </p:attrNameLst>
                                      </p:cBhvr>
                                      <p:tavLst>
                                        <p:tav tm="0">
                                          <p:val>
                                            <p:strVal val="ppt_w"/>
                                          </p:val>
                                        </p:tav>
                                        <p:tav tm="100000">
                                          <p:val>
                                            <p:fltVal val="0"/>
                                          </p:val>
                                        </p:tav>
                                      </p:tavLst>
                                    </p:anim>
                                    <p:anim calcmode="lin" valueType="num">
                                      <p:cBhvr>
                                        <p:cTn id="493" dur="500"/>
                                        <p:tgtEl>
                                          <p:spTgt spid="71"/>
                                        </p:tgtEl>
                                        <p:attrNameLst>
                                          <p:attrName>ppt_h</p:attrName>
                                        </p:attrNameLst>
                                      </p:cBhvr>
                                      <p:tavLst>
                                        <p:tav tm="0">
                                          <p:val>
                                            <p:strVal val="ppt_h"/>
                                          </p:val>
                                        </p:tav>
                                        <p:tav tm="100000">
                                          <p:val>
                                            <p:fltVal val="0"/>
                                          </p:val>
                                        </p:tav>
                                      </p:tavLst>
                                    </p:anim>
                                    <p:animEffect transition="out" filter="fade">
                                      <p:cBhvr>
                                        <p:cTn id="494" dur="500"/>
                                        <p:tgtEl>
                                          <p:spTgt spid="71"/>
                                        </p:tgtEl>
                                      </p:cBhvr>
                                    </p:animEffect>
                                    <p:set>
                                      <p:cBhvr>
                                        <p:cTn id="495" dur="1" fill="hold">
                                          <p:stCondLst>
                                            <p:cond delay="499"/>
                                          </p:stCondLst>
                                        </p:cTn>
                                        <p:tgtEl>
                                          <p:spTgt spid="71"/>
                                        </p:tgtEl>
                                        <p:attrNameLst>
                                          <p:attrName>style.visibility</p:attrName>
                                        </p:attrNameLst>
                                      </p:cBhvr>
                                      <p:to>
                                        <p:strVal val="hidden"/>
                                      </p:to>
                                    </p:set>
                                  </p:childTnLst>
                                </p:cTn>
                              </p:par>
                              <p:par>
                                <p:cTn id="496" presetID="53" presetClass="entr" presetSubtype="0" fill="hold" grpId="0" nodeType="withEffect">
                                  <p:stCondLst>
                                    <p:cond delay="0"/>
                                  </p:stCondLst>
                                  <p:childTnLst>
                                    <p:set>
                                      <p:cBhvr>
                                        <p:cTn id="497" dur="1" fill="hold">
                                          <p:stCondLst>
                                            <p:cond delay="0"/>
                                          </p:stCondLst>
                                        </p:cTn>
                                        <p:tgtEl>
                                          <p:spTgt spid="75"/>
                                        </p:tgtEl>
                                        <p:attrNameLst>
                                          <p:attrName>style.visibility</p:attrName>
                                        </p:attrNameLst>
                                      </p:cBhvr>
                                      <p:to>
                                        <p:strVal val="visible"/>
                                      </p:to>
                                    </p:set>
                                    <p:anim calcmode="lin" valueType="num">
                                      <p:cBhvr>
                                        <p:cTn id="498" dur="500" fill="hold"/>
                                        <p:tgtEl>
                                          <p:spTgt spid="75"/>
                                        </p:tgtEl>
                                        <p:attrNameLst>
                                          <p:attrName>ppt_w</p:attrName>
                                        </p:attrNameLst>
                                      </p:cBhvr>
                                      <p:tavLst>
                                        <p:tav tm="0">
                                          <p:val>
                                            <p:fltVal val="0"/>
                                          </p:val>
                                        </p:tav>
                                        <p:tav tm="100000">
                                          <p:val>
                                            <p:strVal val="#ppt_w"/>
                                          </p:val>
                                        </p:tav>
                                      </p:tavLst>
                                    </p:anim>
                                    <p:anim calcmode="lin" valueType="num">
                                      <p:cBhvr>
                                        <p:cTn id="499" dur="500" fill="hold"/>
                                        <p:tgtEl>
                                          <p:spTgt spid="75"/>
                                        </p:tgtEl>
                                        <p:attrNameLst>
                                          <p:attrName>ppt_h</p:attrName>
                                        </p:attrNameLst>
                                      </p:cBhvr>
                                      <p:tavLst>
                                        <p:tav tm="0">
                                          <p:val>
                                            <p:fltVal val="0"/>
                                          </p:val>
                                        </p:tav>
                                        <p:tav tm="100000">
                                          <p:val>
                                            <p:strVal val="#ppt_h"/>
                                          </p:val>
                                        </p:tav>
                                      </p:tavLst>
                                    </p:anim>
                                    <p:animEffect transition="in" filter="fade">
                                      <p:cBhvr>
                                        <p:cTn id="500" dur="500"/>
                                        <p:tgtEl>
                                          <p:spTgt spid="75"/>
                                        </p:tgtEl>
                                      </p:cBhvr>
                                    </p:animEffect>
                                  </p:childTnLst>
                                </p:cTn>
                              </p:par>
                            </p:childTnLst>
                          </p:cTn>
                        </p:par>
                      </p:childTnLst>
                    </p:cTn>
                  </p:par>
                  <p:par>
                    <p:cTn id="501" fill="hold">
                      <p:stCondLst>
                        <p:cond delay="indefinite"/>
                      </p:stCondLst>
                      <p:childTnLst>
                        <p:par>
                          <p:cTn id="502" fill="hold">
                            <p:stCondLst>
                              <p:cond delay="0"/>
                            </p:stCondLst>
                            <p:childTnLst>
                              <p:par>
                                <p:cTn id="503" presetID="53" presetClass="exit" presetSubtype="0" fill="hold" grpId="0" nodeType="clickEffect">
                                  <p:stCondLst>
                                    <p:cond delay="0"/>
                                  </p:stCondLst>
                                  <p:childTnLst>
                                    <p:anim calcmode="lin" valueType="num">
                                      <p:cBhvr>
                                        <p:cTn id="504" dur="500"/>
                                        <p:tgtEl>
                                          <p:spTgt spid="79"/>
                                        </p:tgtEl>
                                        <p:attrNameLst>
                                          <p:attrName>ppt_w</p:attrName>
                                        </p:attrNameLst>
                                      </p:cBhvr>
                                      <p:tavLst>
                                        <p:tav tm="0">
                                          <p:val>
                                            <p:strVal val="ppt_w"/>
                                          </p:val>
                                        </p:tav>
                                        <p:tav tm="100000">
                                          <p:val>
                                            <p:fltVal val="0"/>
                                          </p:val>
                                        </p:tav>
                                      </p:tavLst>
                                    </p:anim>
                                    <p:anim calcmode="lin" valueType="num">
                                      <p:cBhvr>
                                        <p:cTn id="505" dur="500"/>
                                        <p:tgtEl>
                                          <p:spTgt spid="79"/>
                                        </p:tgtEl>
                                        <p:attrNameLst>
                                          <p:attrName>ppt_h</p:attrName>
                                        </p:attrNameLst>
                                      </p:cBhvr>
                                      <p:tavLst>
                                        <p:tav tm="0">
                                          <p:val>
                                            <p:strVal val="ppt_h"/>
                                          </p:val>
                                        </p:tav>
                                        <p:tav tm="100000">
                                          <p:val>
                                            <p:fltVal val="0"/>
                                          </p:val>
                                        </p:tav>
                                      </p:tavLst>
                                    </p:anim>
                                    <p:animEffect transition="out" filter="fade">
                                      <p:cBhvr>
                                        <p:cTn id="506" dur="500"/>
                                        <p:tgtEl>
                                          <p:spTgt spid="79"/>
                                        </p:tgtEl>
                                      </p:cBhvr>
                                    </p:animEffect>
                                    <p:set>
                                      <p:cBhvr>
                                        <p:cTn id="507" dur="1" fill="hold">
                                          <p:stCondLst>
                                            <p:cond delay="499"/>
                                          </p:stCondLst>
                                        </p:cTn>
                                        <p:tgtEl>
                                          <p:spTgt spid="79"/>
                                        </p:tgtEl>
                                        <p:attrNameLst>
                                          <p:attrName>style.visibility</p:attrName>
                                        </p:attrNameLst>
                                      </p:cBhvr>
                                      <p:to>
                                        <p:strVal val="hidden"/>
                                      </p:to>
                                    </p:set>
                                  </p:childTnLst>
                                </p:cTn>
                              </p:par>
                              <p:par>
                                <p:cTn id="508" presetID="53" presetClass="entr" presetSubtype="0" fill="hold" grpId="0" nodeType="withEffect">
                                  <p:stCondLst>
                                    <p:cond delay="0"/>
                                  </p:stCondLst>
                                  <p:childTnLst>
                                    <p:set>
                                      <p:cBhvr>
                                        <p:cTn id="509" dur="1" fill="hold">
                                          <p:stCondLst>
                                            <p:cond delay="0"/>
                                          </p:stCondLst>
                                        </p:cTn>
                                        <p:tgtEl>
                                          <p:spTgt spid="74"/>
                                        </p:tgtEl>
                                        <p:attrNameLst>
                                          <p:attrName>style.visibility</p:attrName>
                                        </p:attrNameLst>
                                      </p:cBhvr>
                                      <p:to>
                                        <p:strVal val="visible"/>
                                      </p:to>
                                    </p:set>
                                    <p:anim calcmode="lin" valueType="num">
                                      <p:cBhvr>
                                        <p:cTn id="510" dur="500" fill="hold"/>
                                        <p:tgtEl>
                                          <p:spTgt spid="74"/>
                                        </p:tgtEl>
                                        <p:attrNameLst>
                                          <p:attrName>ppt_w</p:attrName>
                                        </p:attrNameLst>
                                      </p:cBhvr>
                                      <p:tavLst>
                                        <p:tav tm="0">
                                          <p:val>
                                            <p:fltVal val="0"/>
                                          </p:val>
                                        </p:tav>
                                        <p:tav tm="100000">
                                          <p:val>
                                            <p:strVal val="#ppt_w"/>
                                          </p:val>
                                        </p:tav>
                                      </p:tavLst>
                                    </p:anim>
                                    <p:anim calcmode="lin" valueType="num">
                                      <p:cBhvr>
                                        <p:cTn id="511" dur="500" fill="hold"/>
                                        <p:tgtEl>
                                          <p:spTgt spid="74"/>
                                        </p:tgtEl>
                                        <p:attrNameLst>
                                          <p:attrName>ppt_h</p:attrName>
                                        </p:attrNameLst>
                                      </p:cBhvr>
                                      <p:tavLst>
                                        <p:tav tm="0">
                                          <p:val>
                                            <p:fltVal val="0"/>
                                          </p:val>
                                        </p:tav>
                                        <p:tav tm="100000">
                                          <p:val>
                                            <p:strVal val="#ppt_h"/>
                                          </p:val>
                                        </p:tav>
                                      </p:tavLst>
                                    </p:anim>
                                    <p:animEffect transition="in" filter="fade">
                                      <p:cBhvr>
                                        <p:cTn id="512" dur="500"/>
                                        <p:tgtEl>
                                          <p:spTgt spid="74"/>
                                        </p:tgtEl>
                                      </p:cBhvr>
                                    </p:animEffect>
                                  </p:childTnLst>
                                </p:cTn>
                              </p:par>
                            </p:childTnLst>
                          </p:cTn>
                        </p:par>
                      </p:childTnLst>
                    </p:cTn>
                  </p:par>
                  <p:par>
                    <p:cTn id="513" fill="hold">
                      <p:stCondLst>
                        <p:cond delay="indefinite"/>
                      </p:stCondLst>
                      <p:childTnLst>
                        <p:par>
                          <p:cTn id="514" fill="hold">
                            <p:stCondLst>
                              <p:cond delay="0"/>
                            </p:stCondLst>
                            <p:childTnLst>
                              <p:par>
                                <p:cTn id="515" presetID="53" presetClass="exit" presetSubtype="0" fill="hold" grpId="0" nodeType="clickEffect">
                                  <p:stCondLst>
                                    <p:cond delay="0"/>
                                  </p:stCondLst>
                                  <p:childTnLst>
                                    <p:anim calcmode="lin" valueType="num">
                                      <p:cBhvr>
                                        <p:cTn id="516" dur="500"/>
                                        <p:tgtEl>
                                          <p:spTgt spid="85"/>
                                        </p:tgtEl>
                                        <p:attrNameLst>
                                          <p:attrName>ppt_w</p:attrName>
                                        </p:attrNameLst>
                                      </p:cBhvr>
                                      <p:tavLst>
                                        <p:tav tm="0">
                                          <p:val>
                                            <p:strVal val="ppt_w"/>
                                          </p:val>
                                        </p:tav>
                                        <p:tav tm="100000">
                                          <p:val>
                                            <p:fltVal val="0"/>
                                          </p:val>
                                        </p:tav>
                                      </p:tavLst>
                                    </p:anim>
                                    <p:anim calcmode="lin" valueType="num">
                                      <p:cBhvr>
                                        <p:cTn id="517" dur="500"/>
                                        <p:tgtEl>
                                          <p:spTgt spid="85"/>
                                        </p:tgtEl>
                                        <p:attrNameLst>
                                          <p:attrName>ppt_h</p:attrName>
                                        </p:attrNameLst>
                                      </p:cBhvr>
                                      <p:tavLst>
                                        <p:tav tm="0">
                                          <p:val>
                                            <p:strVal val="ppt_h"/>
                                          </p:val>
                                        </p:tav>
                                        <p:tav tm="100000">
                                          <p:val>
                                            <p:fltVal val="0"/>
                                          </p:val>
                                        </p:tav>
                                      </p:tavLst>
                                    </p:anim>
                                    <p:animEffect transition="out" filter="fade">
                                      <p:cBhvr>
                                        <p:cTn id="518" dur="500"/>
                                        <p:tgtEl>
                                          <p:spTgt spid="85"/>
                                        </p:tgtEl>
                                      </p:cBhvr>
                                    </p:animEffect>
                                    <p:set>
                                      <p:cBhvr>
                                        <p:cTn id="519" dur="1" fill="hold">
                                          <p:stCondLst>
                                            <p:cond delay="499"/>
                                          </p:stCondLst>
                                        </p:cTn>
                                        <p:tgtEl>
                                          <p:spTgt spid="85"/>
                                        </p:tgtEl>
                                        <p:attrNameLst>
                                          <p:attrName>style.visibility</p:attrName>
                                        </p:attrNameLst>
                                      </p:cBhvr>
                                      <p:to>
                                        <p:strVal val="hidden"/>
                                      </p:to>
                                    </p:set>
                                  </p:childTnLst>
                                </p:cTn>
                              </p:par>
                              <p:par>
                                <p:cTn id="520" presetID="53" presetClass="entr" presetSubtype="0" fill="hold" grpId="0" nodeType="withEffect">
                                  <p:stCondLst>
                                    <p:cond delay="0"/>
                                  </p:stCondLst>
                                  <p:childTnLst>
                                    <p:set>
                                      <p:cBhvr>
                                        <p:cTn id="521" dur="1" fill="hold">
                                          <p:stCondLst>
                                            <p:cond delay="0"/>
                                          </p:stCondLst>
                                        </p:cTn>
                                        <p:tgtEl>
                                          <p:spTgt spid="82"/>
                                        </p:tgtEl>
                                        <p:attrNameLst>
                                          <p:attrName>style.visibility</p:attrName>
                                        </p:attrNameLst>
                                      </p:cBhvr>
                                      <p:to>
                                        <p:strVal val="visible"/>
                                      </p:to>
                                    </p:set>
                                    <p:anim calcmode="lin" valueType="num">
                                      <p:cBhvr>
                                        <p:cTn id="522" dur="500" fill="hold"/>
                                        <p:tgtEl>
                                          <p:spTgt spid="82"/>
                                        </p:tgtEl>
                                        <p:attrNameLst>
                                          <p:attrName>ppt_w</p:attrName>
                                        </p:attrNameLst>
                                      </p:cBhvr>
                                      <p:tavLst>
                                        <p:tav tm="0">
                                          <p:val>
                                            <p:fltVal val="0"/>
                                          </p:val>
                                        </p:tav>
                                        <p:tav tm="100000">
                                          <p:val>
                                            <p:strVal val="#ppt_w"/>
                                          </p:val>
                                        </p:tav>
                                      </p:tavLst>
                                    </p:anim>
                                    <p:anim calcmode="lin" valueType="num">
                                      <p:cBhvr>
                                        <p:cTn id="523" dur="500" fill="hold"/>
                                        <p:tgtEl>
                                          <p:spTgt spid="82"/>
                                        </p:tgtEl>
                                        <p:attrNameLst>
                                          <p:attrName>ppt_h</p:attrName>
                                        </p:attrNameLst>
                                      </p:cBhvr>
                                      <p:tavLst>
                                        <p:tav tm="0">
                                          <p:val>
                                            <p:fltVal val="0"/>
                                          </p:val>
                                        </p:tav>
                                        <p:tav tm="100000">
                                          <p:val>
                                            <p:strVal val="#ppt_h"/>
                                          </p:val>
                                        </p:tav>
                                      </p:tavLst>
                                    </p:anim>
                                    <p:animEffect transition="in" filter="fade">
                                      <p:cBhvr>
                                        <p:cTn id="524" dur="500"/>
                                        <p:tgtEl>
                                          <p:spTgt spid="82"/>
                                        </p:tgtEl>
                                      </p:cBhvr>
                                    </p:animEffect>
                                  </p:childTnLst>
                                </p:cTn>
                              </p:par>
                            </p:childTnLst>
                          </p:cTn>
                        </p:par>
                      </p:childTnLst>
                    </p:cTn>
                  </p:par>
                  <p:par>
                    <p:cTn id="525" fill="hold">
                      <p:stCondLst>
                        <p:cond delay="indefinite"/>
                      </p:stCondLst>
                      <p:childTnLst>
                        <p:par>
                          <p:cTn id="526" fill="hold">
                            <p:stCondLst>
                              <p:cond delay="0"/>
                            </p:stCondLst>
                            <p:childTnLst>
                              <p:par>
                                <p:cTn id="527" presetID="53" presetClass="exit" presetSubtype="0" fill="hold" grpId="0" nodeType="clickEffect">
                                  <p:stCondLst>
                                    <p:cond delay="0"/>
                                  </p:stCondLst>
                                  <p:childTnLst>
                                    <p:anim calcmode="lin" valueType="num">
                                      <p:cBhvr>
                                        <p:cTn id="528" dur="500"/>
                                        <p:tgtEl>
                                          <p:spTgt spid="87"/>
                                        </p:tgtEl>
                                        <p:attrNameLst>
                                          <p:attrName>ppt_w</p:attrName>
                                        </p:attrNameLst>
                                      </p:cBhvr>
                                      <p:tavLst>
                                        <p:tav tm="0">
                                          <p:val>
                                            <p:strVal val="ppt_w"/>
                                          </p:val>
                                        </p:tav>
                                        <p:tav tm="100000">
                                          <p:val>
                                            <p:fltVal val="0"/>
                                          </p:val>
                                        </p:tav>
                                      </p:tavLst>
                                    </p:anim>
                                    <p:anim calcmode="lin" valueType="num">
                                      <p:cBhvr>
                                        <p:cTn id="529" dur="500"/>
                                        <p:tgtEl>
                                          <p:spTgt spid="87"/>
                                        </p:tgtEl>
                                        <p:attrNameLst>
                                          <p:attrName>ppt_h</p:attrName>
                                        </p:attrNameLst>
                                      </p:cBhvr>
                                      <p:tavLst>
                                        <p:tav tm="0">
                                          <p:val>
                                            <p:strVal val="ppt_h"/>
                                          </p:val>
                                        </p:tav>
                                        <p:tav tm="100000">
                                          <p:val>
                                            <p:fltVal val="0"/>
                                          </p:val>
                                        </p:tav>
                                      </p:tavLst>
                                    </p:anim>
                                    <p:animEffect transition="out" filter="fade">
                                      <p:cBhvr>
                                        <p:cTn id="530" dur="500"/>
                                        <p:tgtEl>
                                          <p:spTgt spid="87"/>
                                        </p:tgtEl>
                                      </p:cBhvr>
                                    </p:animEffect>
                                    <p:set>
                                      <p:cBhvr>
                                        <p:cTn id="531" dur="1" fill="hold">
                                          <p:stCondLst>
                                            <p:cond delay="499"/>
                                          </p:stCondLst>
                                        </p:cTn>
                                        <p:tgtEl>
                                          <p:spTgt spid="87"/>
                                        </p:tgtEl>
                                        <p:attrNameLst>
                                          <p:attrName>style.visibility</p:attrName>
                                        </p:attrNameLst>
                                      </p:cBhvr>
                                      <p:to>
                                        <p:strVal val="hidden"/>
                                      </p:to>
                                    </p:set>
                                  </p:childTnLst>
                                </p:cTn>
                              </p:par>
                            </p:childTnLst>
                          </p:cTn>
                        </p:par>
                      </p:childTnLst>
                    </p:cTn>
                  </p:par>
                  <p:par>
                    <p:cTn id="532" fill="hold">
                      <p:stCondLst>
                        <p:cond delay="indefinite"/>
                      </p:stCondLst>
                      <p:childTnLst>
                        <p:par>
                          <p:cTn id="533" fill="hold">
                            <p:stCondLst>
                              <p:cond delay="0"/>
                            </p:stCondLst>
                            <p:childTnLst>
                              <p:par>
                                <p:cTn id="534" presetID="2" presetClass="entr" presetSubtype="4" fill="hold" grpId="0" nodeType="clickEffect">
                                  <p:stCondLst>
                                    <p:cond delay="0"/>
                                  </p:stCondLst>
                                  <p:childTnLst>
                                    <p:set>
                                      <p:cBhvr>
                                        <p:cTn id="535" dur="1" fill="hold">
                                          <p:stCondLst>
                                            <p:cond delay="0"/>
                                          </p:stCondLst>
                                        </p:cTn>
                                        <p:tgtEl>
                                          <p:spTgt spid="100"/>
                                        </p:tgtEl>
                                        <p:attrNameLst>
                                          <p:attrName>style.visibility</p:attrName>
                                        </p:attrNameLst>
                                      </p:cBhvr>
                                      <p:to>
                                        <p:strVal val="visible"/>
                                      </p:to>
                                    </p:set>
                                    <p:anim calcmode="lin" valueType="num">
                                      <p:cBhvr additive="base">
                                        <p:cTn id="536" dur="500" fill="hold"/>
                                        <p:tgtEl>
                                          <p:spTgt spid="100"/>
                                        </p:tgtEl>
                                        <p:attrNameLst>
                                          <p:attrName>ppt_x</p:attrName>
                                        </p:attrNameLst>
                                      </p:cBhvr>
                                      <p:tavLst>
                                        <p:tav tm="0">
                                          <p:val>
                                            <p:strVal val="#ppt_x"/>
                                          </p:val>
                                        </p:tav>
                                        <p:tav tm="100000">
                                          <p:val>
                                            <p:strVal val="#ppt_x"/>
                                          </p:val>
                                        </p:tav>
                                      </p:tavLst>
                                    </p:anim>
                                    <p:anim calcmode="lin" valueType="num">
                                      <p:cBhvr additive="base">
                                        <p:cTn id="537" dur="500" fill="hold"/>
                                        <p:tgtEl>
                                          <p:spTgt spid="100"/>
                                        </p:tgtEl>
                                        <p:attrNameLst>
                                          <p:attrName>ppt_y</p:attrName>
                                        </p:attrNameLst>
                                      </p:cBhvr>
                                      <p:tavLst>
                                        <p:tav tm="0">
                                          <p:val>
                                            <p:strVal val="1+#ppt_h/2"/>
                                          </p:val>
                                        </p:tav>
                                        <p:tav tm="100000">
                                          <p:val>
                                            <p:strVal val="#ppt_y"/>
                                          </p:val>
                                        </p:tav>
                                      </p:tavLst>
                                    </p:anim>
                                  </p:childTnLst>
                                </p:cTn>
                              </p:par>
                              <p:par>
                                <p:cTn id="538" presetID="53" presetClass="entr" presetSubtype="0" fill="hold" grpId="0" nodeType="withEffect">
                                  <p:stCondLst>
                                    <p:cond delay="0"/>
                                  </p:stCondLst>
                                  <p:childTnLst>
                                    <p:set>
                                      <p:cBhvr>
                                        <p:cTn id="539" dur="1" fill="hold">
                                          <p:stCondLst>
                                            <p:cond delay="0"/>
                                          </p:stCondLst>
                                        </p:cTn>
                                        <p:tgtEl>
                                          <p:spTgt spid="88"/>
                                        </p:tgtEl>
                                        <p:attrNameLst>
                                          <p:attrName>style.visibility</p:attrName>
                                        </p:attrNameLst>
                                      </p:cBhvr>
                                      <p:to>
                                        <p:strVal val="visible"/>
                                      </p:to>
                                    </p:set>
                                    <p:anim calcmode="lin" valueType="num">
                                      <p:cBhvr>
                                        <p:cTn id="540" dur="500" fill="hold"/>
                                        <p:tgtEl>
                                          <p:spTgt spid="88"/>
                                        </p:tgtEl>
                                        <p:attrNameLst>
                                          <p:attrName>ppt_w</p:attrName>
                                        </p:attrNameLst>
                                      </p:cBhvr>
                                      <p:tavLst>
                                        <p:tav tm="0">
                                          <p:val>
                                            <p:fltVal val="0"/>
                                          </p:val>
                                        </p:tav>
                                        <p:tav tm="100000">
                                          <p:val>
                                            <p:strVal val="#ppt_w"/>
                                          </p:val>
                                        </p:tav>
                                      </p:tavLst>
                                    </p:anim>
                                    <p:anim calcmode="lin" valueType="num">
                                      <p:cBhvr>
                                        <p:cTn id="541" dur="500" fill="hold"/>
                                        <p:tgtEl>
                                          <p:spTgt spid="88"/>
                                        </p:tgtEl>
                                        <p:attrNameLst>
                                          <p:attrName>ppt_h</p:attrName>
                                        </p:attrNameLst>
                                      </p:cBhvr>
                                      <p:tavLst>
                                        <p:tav tm="0">
                                          <p:val>
                                            <p:fltVal val="0"/>
                                          </p:val>
                                        </p:tav>
                                        <p:tav tm="100000">
                                          <p:val>
                                            <p:strVal val="#ppt_h"/>
                                          </p:val>
                                        </p:tav>
                                      </p:tavLst>
                                    </p:anim>
                                    <p:animEffect transition="in" filter="fade">
                                      <p:cBhvr>
                                        <p:cTn id="5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2" grpId="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9" grpId="0"/>
      <p:bldP spid="80" grpId="0"/>
      <p:bldP spid="80" grpId="1"/>
      <p:bldP spid="81" grpId="0"/>
      <p:bldP spid="82" grpId="0"/>
      <p:bldP spid="84" grpId="0"/>
      <p:bldP spid="85" grpId="0"/>
      <p:bldP spid="86" grpId="0"/>
      <p:bldP spid="87" grpId="0"/>
      <p:bldP spid="88" grpId="0"/>
      <p:bldP spid="89" grpId="0"/>
      <p:bldP spid="90" grpId="0"/>
      <p:bldP spid="91" grpId="0"/>
      <p:bldP spid="99"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etease-10-1024x768-org"/>
          <p:cNvPicPr>
            <a:picLocks noChangeAspect="1" noChangeArrowheads="1"/>
          </p:cNvPicPr>
          <p:nvPr>
            <p:custDataLst>
              <p:tags r:id="rId2"/>
            </p:custDataLst>
          </p:nvPr>
        </p:nvPicPr>
        <p:blipFill>
          <a:blip r:embed="rId5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p:cNvSpPr>
            <a:spLocks noChangeArrowheads="1" noChangeShapeType="1" noTextEdit="1"/>
          </p:cNvSpPr>
          <p:nvPr>
            <p:custDataLst>
              <p:tags r:id="rId3"/>
            </p:custDataLst>
          </p:nvPr>
        </p:nvSpPr>
        <p:spPr bwMode="auto">
          <a:xfrm>
            <a:off x="1524000" y="914400"/>
            <a:ext cx="6286500" cy="13716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CỦNG CỐ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4" name="Picture 6" descr="M"/>
          <p:cNvPicPr>
            <a:picLocks noChangeAspect="1" noChangeArrowheads="1" noCrop="1"/>
          </p:cNvPicPr>
          <p:nvPr>
            <p:custDataLst>
              <p:tags r:id="rId4"/>
            </p:custDataLst>
          </p:nvPr>
        </p:nvPicPr>
        <p:blipFill>
          <a:blip r:embed="rId53">
            <a:extLst>
              <a:ext uri="{28A0092B-C50C-407E-A947-70E740481C1C}">
                <a14:useLocalDpi xmlns:a14="http://schemas.microsoft.com/office/drawing/2010/main" val="0"/>
              </a:ext>
            </a:extLst>
          </a:blip>
          <a:srcRect/>
          <a:stretch>
            <a:fillRect/>
          </a:stretch>
        </p:blipFill>
        <p:spPr bwMode="auto">
          <a:xfrm>
            <a:off x="3962400" y="228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
          <p:cNvPicPr>
            <a:picLocks noChangeAspect="1" noChangeArrowheads="1" noCrop="1"/>
          </p:cNvPicPr>
          <p:nvPr>
            <p:custDataLst>
              <p:tags r:id="rId5"/>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4343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
          <p:cNvPicPr>
            <a:picLocks noChangeAspect="1" noChangeArrowheads="1" noCrop="1"/>
          </p:cNvPicPr>
          <p:nvPr>
            <p:custDataLst>
              <p:tags r:id="rId6"/>
            </p:custDataLst>
          </p:nvPr>
        </p:nvPicPr>
        <p:blipFill>
          <a:blip r:embed="rId53">
            <a:extLst>
              <a:ext uri="{28A0092B-C50C-407E-A947-70E740481C1C}">
                <a14:useLocalDpi xmlns:a14="http://schemas.microsoft.com/office/drawing/2010/main" val="0"/>
              </a:ext>
            </a:extLst>
          </a:blip>
          <a:srcRect/>
          <a:stretch>
            <a:fillRect/>
          </a:stretch>
        </p:blipFill>
        <p:spPr bwMode="auto">
          <a:xfrm>
            <a:off x="3048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
          <p:cNvPicPr>
            <a:picLocks noChangeAspect="1" noChangeArrowheads="1" noCrop="1"/>
          </p:cNvPicPr>
          <p:nvPr>
            <p:custDataLst>
              <p:tags r:id="rId7"/>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106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
          <p:cNvPicPr>
            <a:picLocks noChangeAspect="1" noChangeArrowheads="1" noCrop="1"/>
          </p:cNvPicPr>
          <p:nvPr>
            <p:custDataLst>
              <p:tags r:id="rId8"/>
            </p:custDataLst>
          </p:nvPr>
        </p:nvPicPr>
        <p:blipFill>
          <a:blip r:embed="rId53">
            <a:extLst>
              <a:ext uri="{28A0092B-C50C-407E-A947-70E740481C1C}">
                <a14:useLocalDpi xmlns:a14="http://schemas.microsoft.com/office/drawing/2010/main" val="0"/>
              </a:ext>
            </a:extLst>
          </a:blip>
          <a:srcRect/>
          <a:stretch>
            <a:fillRect/>
          </a:stretch>
        </p:blipFill>
        <p:spPr bwMode="auto">
          <a:xfrm>
            <a:off x="2209800" y="60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M"/>
          <p:cNvPicPr>
            <a:picLocks noChangeAspect="1" noChangeArrowheads="1" noCrop="1"/>
          </p:cNvPicPr>
          <p:nvPr>
            <p:custDataLst>
              <p:tags r:id="rId9"/>
            </p:custDataLst>
          </p:nvPr>
        </p:nvPicPr>
        <p:blipFill>
          <a:blip r:embed="rId53">
            <a:extLst>
              <a:ext uri="{28A0092B-C50C-407E-A947-70E740481C1C}">
                <a14:useLocalDpi xmlns:a14="http://schemas.microsoft.com/office/drawing/2010/main" val="0"/>
              </a:ext>
            </a:extLst>
          </a:blip>
          <a:srcRect/>
          <a:stretch>
            <a:fillRect/>
          </a:stretch>
        </p:blipFill>
        <p:spPr bwMode="auto">
          <a:xfrm>
            <a:off x="3429000" y="68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M"/>
          <p:cNvPicPr>
            <a:picLocks noChangeAspect="1" noChangeArrowheads="1" noCrop="1"/>
          </p:cNvPicPr>
          <p:nvPr>
            <p:custDataLst>
              <p:tags r:id="rId10"/>
            </p:custDataLst>
          </p:nvPr>
        </p:nvPicPr>
        <p:blipFill>
          <a:blip r:embed="rId53">
            <a:extLst>
              <a:ext uri="{28A0092B-C50C-407E-A947-70E740481C1C}">
                <a14:useLocalDpi xmlns:a14="http://schemas.microsoft.com/office/drawing/2010/main" val="0"/>
              </a:ext>
            </a:extLst>
          </a:blip>
          <a:srcRect/>
          <a:stretch>
            <a:fillRect/>
          </a:stretch>
        </p:blipFill>
        <p:spPr bwMode="auto">
          <a:xfrm>
            <a:off x="4876800" y="304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M"/>
          <p:cNvPicPr>
            <a:picLocks noChangeAspect="1" noChangeArrowheads="1" noCrop="1"/>
          </p:cNvPicPr>
          <p:nvPr>
            <p:custDataLst>
              <p:tags r:id="rId11"/>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M"/>
          <p:cNvPicPr>
            <a:picLocks noChangeAspect="1" noChangeArrowheads="1" noCrop="1"/>
          </p:cNvPicPr>
          <p:nvPr>
            <p:custDataLst>
              <p:tags r:id="rId12"/>
            </p:custDataLst>
          </p:nvPr>
        </p:nvPicPr>
        <p:blipFill>
          <a:blip r:embed="rId53">
            <a:extLst>
              <a:ext uri="{28A0092B-C50C-407E-A947-70E740481C1C}">
                <a14:useLocalDpi xmlns:a14="http://schemas.microsoft.com/office/drawing/2010/main" val="0"/>
              </a:ext>
            </a:extLst>
          </a:blip>
          <a:srcRect/>
          <a:stretch>
            <a:fillRect/>
          </a:stretch>
        </p:blipFill>
        <p:spPr bwMode="auto">
          <a:xfrm>
            <a:off x="7391400" y="457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
          <p:cNvPicPr>
            <a:picLocks noChangeAspect="1" noChangeArrowheads="1" noCrop="1"/>
          </p:cNvPicPr>
          <p:nvPr>
            <p:custDataLst>
              <p:tags r:id="rId13"/>
            </p:custDataLst>
          </p:nvPr>
        </p:nvPicPr>
        <p:blipFill>
          <a:blip r:embed="rId53">
            <a:extLst>
              <a:ext uri="{28A0092B-C50C-407E-A947-70E740481C1C}">
                <a14:useLocalDpi xmlns:a14="http://schemas.microsoft.com/office/drawing/2010/main" val="0"/>
              </a:ext>
            </a:extLst>
          </a:blip>
          <a:srcRect/>
          <a:stretch>
            <a:fillRect/>
          </a:stretch>
        </p:blipFill>
        <p:spPr bwMode="auto">
          <a:xfrm>
            <a:off x="24384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th_thL1_881"/>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a:off x="7848600" y="3000375"/>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PULSTARS"/>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8115300" y="381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M"/>
          <p:cNvPicPr>
            <a:picLocks noChangeAspect="1" noChangeArrowheads="1" noCrop="1"/>
          </p:cNvPicPr>
          <p:nvPr>
            <p:custDataLst>
              <p:tags r:id="rId16"/>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6019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M"/>
          <p:cNvPicPr>
            <a:picLocks noChangeAspect="1" noChangeArrowheads="1" noCrop="1"/>
          </p:cNvPicPr>
          <p:nvPr>
            <p:custDataLst>
              <p:tags r:id="rId17"/>
            </p:custDataLst>
          </p:nvPr>
        </p:nvPicPr>
        <p:blipFill>
          <a:blip r:embed="rId53">
            <a:extLst>
              <a:ext uri="{28A0092B-C50C-407E-A947-70E740481C1C}">
                <a14:useLocalDpi xmlns:a14="http://schemas.microsoft.com/office/drawing/2010/main" val="0"/>
              </a:ext>
            </a:extLst>
          </a:blip>
          <a:srcRect/>
          <a:stretch>
            <a:fillRect/>
          </a:stretch>
        </p:blipFill>
        <p:spPr bwMode="auto">
          <a:xfrm>
            <a:off x="3886200" y="563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M"/>
          <p:cNvPicPr>
            <a:picLocks noChangeAspect="1" noChangeArrowheads="1" noCrop="1"/>
          </p:cNvPicPr>
          <p:nvPr>
            <p:custDataLst>
              <p:tags r:id="rId18"/>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449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descr="M"/>
          <p:cNvPicPr>
            <a:picLocks noChangeAspect="1" noChangeArrowheads="1" noCrop="1"/>
          </p:cNvPicPr>
          <p:nvPr>
            <p:custDataLst>
              <p:tags r:id="rId19"/>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6096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M"/>
          <p:cNvPicPr>
            <a:picLocks noChangeAspect="1" noChangeArrowheads="1" noCrop="1"/>
          </p:cNvPicPr>
          <p:nvPr>
            <p:custDataLst>
              <p:tags r:id="rId20"/>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M"/>
          <p:cNvPicPr>
            <a:picLocks noChangeAspect="1" noChangeArrowheads="1" noCrop="1"/>
          </p:cNvPicPr>
          <p:nvPr>
            <p:custDataLst>
              <p:tags r:id="rId21"/>
            </p:custDataLst>
          </p:nvPr>
        </p:nvPicPr>
        <p:blipFill>
          <a:blip r:embed="rId53">
            <a:extLst>
              <a:ext uri="{28A0092B-C50C-407E-A947-70E740481C1C}">
                <a14:useLocalDpi xmlns:a14="http://schemas.microsoft.com/office/drawing/2010/main" val="0"/>
              </a:ext>
            </a:extLst>
          </a:blip>
          <a:srcRect/>
          <a:stretch>
            <a:fillRect/>
          </a:stretch>
        </p:blipFill>
        <p:spPr bwMode="auto">
          <a:xfrm>
            <a:off x="2133600" y="5334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M"/>
          <p:cNvPicPr>
            <a:picLocks noChangeAspect="1" noChangeArrowheads="1" noCrop="1"/>
          </p:cNvPicPr>
          <p:nvPr>
            <p:custDataLst>
              <p:tags r:id="rId22"/>
            </p:custDataLst>
          </p:nvPr>
        </p:nvPicPr>
        <p:blipFill>
          <a:blip r:embed="rId53">
            <a:extLst>
              <a:ext uri="{28A0092B-C50C-407E-A947-70E740481C1C}">
                <a14:useLocalDpi xmlns:a14="http://schemas.microsoft.com/office/drawing/2010/main" val="0"/>
              </a:ext>
            </a:extLst>
          </a:blip>
          <a:srcRect/>
          <a:stretch>
            <a:fillRect/>
          </a:stretch>
        </p:blipFill>
        <p:spPr bwMode="auto">
          <a:xfrm>
            <a:off x="0" y="3429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M"/>
          <p:cNvPicPr>
            <a:picLocks noChangeAspect="1" noChangeArrowheads="1" noCrop="1"/>
          </p:cNvPicPr>
          <p:nvPr>
            <p:custDataLst>
              <p:tags r:id="rId2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M"/>
          <p:cNvPicPr>
            <a:picLocks noChangeAspect="1" noChangeArrowheads="1" noCrop="1"/>
          </p:cNvPicPr>
          <p:nvPr>
            <p:custDataLst>
              <p:tags r:id="rId24"/>
            </p:custDataLst>
          </p:nvPr>
        </p:nvPicPr>
        <p:blipFill>
          <a:blip r:embed="rId53">
            <a:extLst>
              <a:ext uri="{28A0092B-C50C-407E-A947-70E740481C1C}">
                <a14:useLocalDpi xmlns:a14="http://schemas.microsoft.com/office/drawing/2010/main" val="0"/>
              </a:ext>
            </a:extLst>
          </a:blip>
          <a:srcRect/>
          <a:stretch>
            <a:fillRect/>
          </a:stretch>
        </p:blipFill>
        <p:spPr bwMode="auto">
          <a:xfrm>
            <a:off x="762000" y="2057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M"/>
          <p:cNvPicPr>
            <a:picLocks noChangeAspect="1" noChangeArrowheads="1" noCrop="1"/>
          </p:cNvPicPr>
          <p:nvPr>
            <p:custDataLst>
              <p:tags r:id="rId25"/>
            </p:custDataLst>
          </p:nvPr>
        </p:nvPicPr>
        <p:blipFill>
          <a:blip r:embed="rId53">
            <a:extLst>
              <a:ext uri="{28A0092B-C50C-407E-A947-70E740481C1C}">
                <a14:useLocalDpi xmlns:a14="http://schemas.microsoft.com/office/drawing/2010/main" val="0"/>
              </a:ext>
            </a:extLst>
          </a:blip>
          <a:srcRect/>
          <a:stretch>
            <a:fillRect/>
          </a:stretch>
        </p:blipFill>
        <p:spPr bwMode="auto">
          <a:xfrm>
            <a:off x="65532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M"/>
          <p:cNvPicPr>
            <a:picLocks noChangeAspect="1" noChangeArrowheads="1" noCrop="1"/>
          </p:cNvPicPr>
          <p:nvPr>
            <p:custDataLst>
              <p:tags r:id="rId26"/>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2209800"/>
            <a:ext cx="495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M"/>
          <p:cNvPicPr>
            <a:picLocks noChangeAspect="1" noChangeArrowheads="1" noCrop="1"/>
          </p:cNvPicPr>
          <p:nvPr>
            <p:custDataLst>
              <p:tags r:id="rId27"/>
            </p:custDataLst>
          </p:nvPr>
        </p:nvPicPr>
        <p:blipFill>
          <a:blip r:embed="rId53">
            <a:extLst>
              <a:ext uri="{28A0092B-C50C-407E-A947-70E740481C1C}">
                <a14:useLocalDpi xmlns:a14="http://schemas.microsoft.com/office/drawing/2010/main" val="0"/>
              </a:ext>
            </a:extLst>
          </a:blip>
          <a:srcRect/>
          <a:stretch>
            <a:fillRect/>
          </a:stretch>
        </p:blipFill>
        <p:spPr bwMode="auto">
          <a:xfrm>
            <a:off x="4267200" y="6172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descr="M"/>
          <p:cNvPicPr>
            <a:picLocks noChangeAspect="1" noChangeArrowheads="1" noCrop="1"/>
          </p:cNvPicPr>
          <p:nvPr>
            <p:custDataLst>
              <p:tags r:id="rId28"/>
            </p:custDataLst>
          </p:nvPr>
        </p:nvPicPr>
        <p:blipFill>
          <a:blip r:embed="rId53">
            <a:extLst>
              <a:ext uri="{28A0092B-C50C-407E-A947-70E740481C1C}">
                <a14:useLocalDpi xmlns:a14="http://schemas.microsoft.com/office/drawing/2010/main" val="0"/>
              </a:ext>
            </a:extLst>
          </a:blip>
          <a:srcRect/>
          <a:stretch>
            <a:fillRect/>
          </a:stretch>
        </p:blipFill>
        <p:spPr bwMode="auto">
          <a:xfrm>
            <a:off x="6705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descr="M"/>
          <p:cNvPicPr>
            <a:picLocks noChangeAspect="1" noChangeArrowheads="1" noCrop="1"/>
          </p:cNvPicPr>
          <p:nvPr>
            <p:custDataLst>
              <p:tags r:id="rId29"/>
            </p:custDataLst>
          </p:nvPr>
        </p:nvPicPr>
        <p:blipFill>
          <a:blip r:embed="rId53">
            <a:extLst>
              <a:ext uri="{28A0092B-C50C-407E-A947-70E740481C1C}">
                <a14:useLocalDpi xmlns:a14="http://schemas.microsoft.com/office/drawing/2010/main" val="0"/>
              </a:ext>
            </a:extLst>
          </a:blip>
          <a:srcRect/>
          <a:stretch>
            <a:fillRect/>
          </a:stretch>
        </p:blipFill>
        <p:spPr bwMode="auto">
          <a:xfrm>
            <a:off x="83820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descr="M"/>
          <p:cNvPicPr>
            <a:picLocks noChangeAspect="1" noChangeArrowheads="1" noCrop="1"/>
          </p:cNvPicPr>
          <p:nvPr>
            <p:custDataLst>
              <p:tags r:id="rId30"/>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4724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M"/>
          <p:cNvPicPr>
            <a:picLocks noChangeAspect="1" noChangeArrowheads="1" noCrop="1"/>
          </p:cNvPicPr>
          <p:nvPr>
            <p:custDataLst>
              <p:tags r:id="rId31"/>
            </p:custDataLst>
          </p:nvPr>
        </p:nvPicPr>
        <p:blipFill>
          <a:blip r:embed="rId53">
            <a:extLst>
              <a:ext uri="{28A0092B-C50C-407E-A947-70E740481C1C}">
                <a14:useLocalDpi xmlns:a14="http://schemas.microsoft.com/office/drawing/2010/main" val="0"/>
              </a:ext>
            </a:extLst>
          </a:blip>
          <a:srcRect/>
          <a:stretch>
            <a:fillRect/>
          </a:stretch>
        </p:blipFill>
        <p:spPr bwMode="auto">
          <a:xfrm>
            <a:off x="8077200" y="441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descr="M"/>
          <p:cNvPicPr>
            <a:picLocks noChangeAspect="1" noChangeArrowheads="1" noCrop="1"/>
          </p:cNvPicPr>
          <p:nvPr>
            <p:custDataLst>
              <p:tags r:id="rId32"/>
            </p:custDataLst>
          </p:nvPr>
        </p:nvPicPr>
        <p:blipFill>
          <a:blip r:embed="rId53">
            <a:extLst>
              <a:ext uri="{28A0092B-C50C-407E-A947-70E740481C1C}">
                <a14:useLocalDpi xmlns:a14="http://schemas.microsoft.com/office/drawing/2010/main" val="0"/>
              </a:ext>
            </a:extLst>
          </a:blip>
          <a:srcRect/>
          <a:stretch>
            <a:fillRect/>
          </a:stretch>
        </p:blipFill>
        <p:spPr bwMode="auto">
          <a:xfrm>
            <a:off x="68580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descr="M"/>
          <p:cNvPicPr>
            <a:picLocks noChangeAspect="1" noChangeArrowheads="1" noCrop="1"/>
          </p:cNvPicPr>
          <p:nvPr>
            <p:custDataLst>
              <p:tags r:id="rId3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descr="M"/>
          <p:cNvPicPr>
            <a:picLocks noChangeAspect="1" noChangeArrowheads="1" noCrop="1"/>
          </p:cNvPicPr>
          <p:nvPr>
            <p:custDataLst>
              <p:tags r:id="rId34"/>
            </p:custDataLst>
          </p:nvPr>
        </p:nvPicPr>
        <p:blipFill>
          <a:blip r:embed="rId53">
            <a:extLst>
              <a:ext uri="{28A0092B-C50C-407E-A947-70E740481C1C}">
                <a14:useLocalDpi xmlns:a14="http://schemas.microsoft.com/office/drawing/2010/main" val="0"/>
              </a:ext>
            </a:extLst>
          </a:blip>
          <a:srcRect/>
          <a:stretch>
            <a:fillRect/>
          </a:stretch>
        </p:blipFill>
        <p:spPr bwMode="auto">
          <a:xfrm>
            <a:off x="1066800" y="487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descr="th_thL1_881"/>
          <p:cNvPicPr>
            <a:picLocks noChangeAspect="1" noChangeArrowheads="1" noCrop="1"/>
          </p:cNvPicPr>
          <p:nvPr>
            <p:custDataLst>
              <p:tags r:id="rId35"/>
            </p:custDataLst>
          </p:nvPr>
        </p:nvPicPr>
        <p:blipFill>
          <a:blip r:embed="rId54">
            <a:extLst>
              <a:ext uri="{28A0092B-C50C-407E-A947-70E740481C1C}">
                <a14:useLocalDpi xmlns:a14="http://schemas.microsoft.com/office/drawing/2010/main" val="0"/>
              </a:ext>
            </a:extLst>
          </a:blip>
          <a:srcRect/>
          <a:stretch>
            <a:fillRect/>
          </a:stretch>
        </p:blipFill>
        <p:spPr bwMode="auto">
          <a:xfrm>
            <a:off x="1143000" y="11430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descr="th_thL1_881"/>
          <p:cNvPicPr>
            <a:picLocks noChangeAspect="1" noChangeArrowheads="1" noCrop="1"/>
          </p:cNvPicPr>
          <p:nvPr>
            <p:custDataLst>
              <p:tags r:id="rId36"/>
            </p:custDataLst>
          </p:nvPr>
        </p:nvPicPr>
        <p:blipFill>
          <a:blip r:embed="rId54">
            <a:extLst>
              <a:ext uri="{28A0092B-C50C-407E-A947-70E740481C1C}">
                <a14:useLocalDpi xmlns:a14="http://schemas.microsoft.com/office/drawing/2010/main" val="0"/>
              </a:ext>
            </a:extLst>
          </a:blip>
          <a:srcRect/>
          <a:stretch>
            <a:fillRect/>
          </a:stretch>
        </p:blipFill>
        <p:spPr bwMode="auto">
          <a:xfrm>
            <a:off x="533400" y="39624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0" descr="PULSTARS"/>
          <p:cNvPicPr>
            <a:picLocks noChangeAspect="1" noChangeArrowheads="1" noCrop="1"/>
          </p:cNvPicPr>
          <p:nvPr>
            <p:custDataLst>
              <p:tags r:id="rId37"/>
            </p:custDataLst>
          </p:nvPr>
        </p:nvPicPr>
        <p:blipFill>
          <a:blip r:embed="rId55">
            <a:extLst>
              <a:ext uri="{28A0092B-C50C-407E-A947-70E740481C1C}">
                <a14:useLocalDpi xmlns:a14="http://schemas.microsoft.com/office/drawing/2010/main" val="0"/>
              </a:ext>
            </a:extLst>
          </a:blip>
          <a:srcRect/>
          <a:stretch>
            <a:fillRect/>
          </a:stretch>
        </p:blipFill>
        <p:spPr bwMode="auto">
          <a:xfrm>
            <a:off x="6362700" y="48768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1" descr="IMG1-35"/>
          <p:cNvPicPr>
            <a:picLocks noChangeAspect="1" noChangeArrowheads="1" noCrop="1"/>
          </p:cNvPicPr>
          <p:nvPr>
            <p:custDataLst>
              <p:tags r:id="rId38"/>
            </p:custDataLst>
          </p:nvPr>
        </p:nvPicPr>
        <p:blipFill>
          <a:blip r:embed="rId56">
            <a:extLst>
              <a:ext uri="{28A0092B-C50C-407E-A947-70E740481C1C}">
                <a14:useLocalDpi xmlns:a14="http://schemas.microsoft.com/office/drawing/2010/main" val="0"/>
              </a:ext>
            </a:extLst>
          </a:blip>
          <a:srcRect/>
          <a:stretch>
            <a:fillRect/>
          </a:stretch>
        </p:blipFill>
        <p:spPr bwMode="auto">
          <a:xfrm>
            <a:off x="1219200" y="60960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2" descr="snow"/>
          <p:cNvPicPr>
            <a:picLocks noChangeAspect="1" noChangeArrowheads="1" noCrop="1"/>
          </p:cNvPicPr>
          <p:nvPr>
            <p:custDataLst>
              <p:tags r:id="rId39"/>
            </p:custDataLst>
          </p:nvPr>
        </p:nvPicPr>
        <p:blipFill>
          <a:blip r:embed="rId57">
            <a:extLst>
              <a:ext uri="{28A0092B-C50C-407E-A947-70E740481C1C}">
                <a14:useLocalDpi xmlns:a14="http://schemas.microsoft.com/office/drawing/2010/main" val="0"/>
              </a:ext>
            </a:extLst>
          </a:blip>
          <a:srcRect/>
          <a:stretch>
            <a:fillRect/>
          </a:stretch>
        </p:blipFill>
        <p:spPr bwMode="auto">
          <a:xfrm>
            <a:off x="2819400" y="9144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now"/>
          <p:cNvPicPr>
            <a:picLocks noChangeAspect="1" noChangeArrowheads="1" noCrop="1"/>
          </p:cNvPicPr>
          <p:nvPr>
            <p:custDataLst>
              <p:tags r:id="rId40"/>
            </p:custDataLst>
          </p:nvPr>
        </p:nvPicPr>
        <p:blipFill>
          <a:blip r:embed="rId57">
            <a:extLst>
              <a:ext uri="{28A0092B-C50C-407E-A947-70E740481C1C}">
                <a14:useLocalDpi xmlns:a14="http://schemas.microsoft.com/office/drawing/2010/main" val="0"/>
              </a:ext>
            </a:extLst>
          </a:blip>
          <a:srcRect/>
          <a:stretch>
            <a:fillRect/>
          </a:stretch>
        </p:blipFill>
        <p:spPr bwMode="auto">
          <a:xfrm>
            <a:off x="6019800" y="1752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now"/>
          <p:cNvPicPr>
            <a:picLocks noChangeAspect="1" noChangeArrowheads="1" noCrop="1"/>
          </p:cNvPicPr>
          <p:nvPr>
            <p:custDataLst>
              <p:tags r:id="rId41"/>
            </p:custDataLst>
          </p:nvPr>
        </p:nvPicPr>
        <p:blipFill>
          <a:blip r:embed="rId57">
            <a:extLst>
              <a:ext uri="{28A0092B-C50C-407E-A947-70E740481C1C}">
                <a14:useLocalDpi xmlns:a14="http://schemas.microsoft.com/office/drawing/2010/main" val="0"/>
              </a:ext>
            </a:extLst>
          </a:blip>
          <a:srcRect/>
          <a:stretch>
            <a:fillRect/>
          </a:stretch>
        </p:blipFill>
        <p:spPr bwMode="auto">
          <a:xfrm>
            <a:off x="2133600" y="2514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descr="snow"/>
          <p:cNvPicPr>
            <a:picLocks noChangeAspect="1" noChangeArrowheads="1" noCrop="1"/>
          </p:cNvPicPr>
          <p:nvPr>
            <p:custDataLst>
              <p:tags r:id="rId42"/>
            </p:custDataLst>
          </p:nvPr>
        </p:nvPicPr>
        <p:blipFill>
          <a:blip r:embed="rId57">
            <a:extLst>
              <a:ext uri="{28A0092B-C50C-407E-A947-70E740481C1C}">
                <a14:useLocalDpi xmlns:a14="http://schemas.microsoft.com/office/drawing/2010/main" val="0"/>
              </a:ext>
            </a:extLst>
          </a:blip>
          <a:srcRect/>
          <a:stretch>
            <a:fillRect/>
          </a:stretch>
        </p:blipFill>
        <p:spPr bwMode="auto">
          <a:xfrm>
            <a:off x="5562600" y="26670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6" descr="snow"/>
          <p:cNvPicPr>
            <a:picLocks noChangeAspect="1" noChangeArrowheads="1" noCrop="1"/>
          </p:cNvPicPr>
          <p:nvPr>
            <p:custDataLst>
              <p:tags r:id="rId43"/>
            </p:custDataLst>
          </p:nvPr>
        </p:nvPicPr>
        <p:blipFill>
          <a:blip r:embed="rId57">
            <a:extLst>
              <a:ext uri="{28A0092B-C50C-407E-A947-70E740481C1C}">
                <a14:useLocalDpi xmlns:a14="http://schemas.microsoft.com/office/drawing/2010/main" val="0"/>
              </a:ext>
            </a:extLst>
          </a:blip>
          <a:srcRect/>
          <a:stretch>
            <a:fillRect/>
          </a:stretch>
        </p:blipFill>
        <p:spPr bwMode="auto">
          <a:xfrm>
            <a:off x="4648200" y="4572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8"/>
          <p:cNvSpPr>
            <a:spLocks noChangeArrowheads="1"/>
          </p:cNvSpPr>
          <p:nvPr>
            <p:custDataLst>
              <p:tags r:id="rId44"/>
            </p:custDataLst>
          </p:nvPr>
        </p:nvSpPr>
        <p:spPr bwMode="auto">
          <a:xfrm>
            <a:off x="0" y="2743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00FF"/>
                </a:solidFill>
              </a:rPr>
              <a:t>Làm theo yêu cầu của các</a:t>
            </a:r>
          </a:p>
          <a:p>
            <a:pPr algn="ctr"/>
            <a:r>
              <a:rPr lang="en-US" sz="4400" b="1">
                <a:solidFill>
                  <a:srgbClr val="0000FF"/>
                </a:solidFill>
              </a:rPr>
              <a:t> câu hỏi để trả lời sao cho đúng.</a:t>
            </a:r>
          </a:p>
        </p:txBody>
      </p:sp>
      <p:pic>
        <p:nvPicPr>
          <p:cNvPr id="45" name="Picture 7" descr="divide"/>
          <p:cNvPicPr>
            <a:picLocks noChangeAspect="1" noChangeArrowheads="1" noCrop="1"/>
          </p:cNvPicPr>
          <p:nvPr>
            <p:custDataLst>
              <p:tags r:id="rId45"/>
            </p:custDataLst>
          </p:nvPr>
        </p:nvPicPr>
        <p:blipFill>
          <a:blip r:embed="rId58">
            <a:extLst>
              <a:ext uri="{28A0092B-C50C-407E-A947-70E740481C1C}">
                <a14:useLocalDpi xmlns:a14="http://schemas.microsoft.com/office/drawing/2010/main" val="0"/>
              </a:ext>
            </a:extLst>
          </a:blip>
          <a:srcRect/>
          <a:stretch>
            <a:fillRect/>
          </a:stretch>
        </p:blipFill>
        <p:spPr bwMode="auto">
          <a:xfrm>
            <a:off x="0" y="6172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5" descr="AG00315_"/>
          <p:cNvPicPr>
            <a:picLocks noChangeAspect="1" noChangeArrowheads="1" noCrop="1"/>
          </p:cNvPicPr>
          <p:nvPr>
            <p:custDataLst>
              <p:tags r:id="rId46"/>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4203700"/>
            <a:ext cx="2209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19"/>
          <p:cNvGrpSpPr>
            <a:grpSpLocks/>
          </p:cNvGrpSpPr>
          <p:nvPr>
            <p:custDataLst>
              <p:tags r:id="rId47"/>
            </p:custDataLst>
          </p:nvPr>
        </p:nvGrpSpPr>
        <p:grpSpPr bwMode="auto">
          <a:xfrm>
            <a:off x="114300" y="0"/>
            <a:ext cx="1676400" cy="1343025"/>
            <a:chOff x="0" y="192"/>
            <a:chExt cx="1056" cy="846"/>
          </a:xfrm>
        </p:grpSpPr>
        <p:pic>
          <p:nvPicPr>
            <p:cNvPr id="48" name="Picture 15" descr="BACK07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0" y="192"/>
              <a:ext cx="105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6" descr="Smile_004"/>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flipH="1">
              <a:off x="162" y="349"/>
              <a:ext cx="2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descr="Smile_010"/>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flipH="1">
              <a:off x="601" y="638"/>
              <a:ext cx="1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8" descr="Borboleta_06"/>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flipH="1">
              <a:off x="200" y="775"/>
              <a:ext cx="1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29" descr="girl52"/>
          <p:cNvPicPr>
            <a:picLocks noChangeAspect="1" noChangeArrowheads="1" noCrop="1"/>
          </p:cNvPicPr>
          <p:nvPr>
            <p:custDataLst>
              <p:tags r:id="rId48"/>
            </p:custDataLst>
          </p:nvPr>
        </p:nvPicPr>
        <p:blipFill>
          <a:blip r:embed="rId64">
            <a:extLst>
              <a:ext uri="{28A0092B-C50C-407E-A947-70E740481C1C}">
                <a14:useLocalDpi xmlns:a14="http://schemas.microsoft.com/office/drawing/2010/main" val="0"/>
              </a:ext>
            </a:extLst>
          </a:blip>
          <a:srcRect/>
          <a:stretch>
            <a:fillRect/>
          </a:stretch>
        </p:blipFill>
        <p:spPr bwMode="auto">
          <a:xfrm>
            <a:off x="7620000" y="990600"/>
            <a:ext cx="914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0" descr="girl51"/>
          <p:cNvPicPr>
            <a:picLocks noChangeAspect="1" noChangeArrowheads="1" noCrop="1"/>
          </p:cNvPicPr>
          <p:nvPr>
            <p:custDataLst>
              <p:tags r:id="rId49"/>
            </p:custDataLst>
          </p:nvPr>
        </p:nvPicPr>
        <p:blipFill>
          <a:blip r:embed="rId65">
            <a:extLst>
              <a:ext uri="{28A0092B-C50C-407E-A947-70E740481C1C}">
                <a14:useLocalDpi xmlns:a14="http://schemas.microsoft.com/office/drawing/2010/main" val="0"/>
              </a:ext>
            </a:extLst>
          </a:blip>
          <a:srcRect/>
          <a:stretch>
            <a:fillRect/>
          </a:stretch>
        </p:blipFill>
        <p:spPr bwMode="auto">
          <a:xfrm>
            <a:off x="0" y="21526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32"/>
          <p:cNvSpPr>
            <a:spLocks noChangeArrowheads="1"/>
          </p:cNvSpPr>
          <p:nvPr>
            <p:custDataLst>
              <p:tags r:id="rId50"/>
            </p:custDataLst>
          </p:nvPr>
        </p:nvSpPr>
        <p:spPr bwMode="auto">
          <a:xfrm>
            <a:off x="8153400" y="1143000"/>
            <a:ext cx="533400" cy="533400"/>
          </a:xfrm>
          <a:prstGeom prst="sun">
            <a:avLst>
              <a:gd name="adj" fmla="val 46875"/>
            </a:avLst>
          </a:prstGeom>
          <a:gradFill rotWithShape="1">
            <a:gsLst>
              <a:gs pos="0">
                <a:srgbClr val="FFFFFF"/>
              </a:gs>
              <a:gs pos="100000">
                <a:srgbClr val="0000FF"/>
              </a:gs>
            </a:gsLst>
            <a:path path="rect">
              <a:fillToRect l="50000" t="50000" r="50000" b="50000"/>
            </a:path>
          </a:gradFill>
          <a:ln>
            <a:noFill/>
          </a:ln>
          <a:effectLst/>
          <a:extLst>
            <a:ext uri="{91240B29-F687-4F45-9708-019B960494DF}">
              <a14:hiddenLine xmlns:a14="http://schemas.microsoft.com/office/drawing/2010/main" w="9525">
                <a:solidFill>
                  <a:srgbClr val="FFE7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2243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16" presetClass="entr" presetSubtype="2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Horizontal)">
                                      <p:cBhvr>
                                        <p:cTn id="16" dur="500"/>
                                        <p:tgtEl>
                                          <p:spTgt spid="54"/>
                                        </p:tgtEl>
                                      </p:cBhvr>
                                    </p:animEffect>
                                  </p:childTnLst>
                                </p:cTn>
                              </p:par>
                              <p:par>
                                <p:cTn id="17" presetID="8" presetClass="emph" presetSubtype="0" repeatCount="indefinite" fill="hold" grpId="1" nodeType="withEffect">
                                  <p:stCondLst>
                                    <p:cond delay="0"/>
                                  </p:stCondLst>
                                  <p:childTnLst>
                                    <p:animRot by="21600000">
                                      <p:cBhvr>
                                        <p:cTn id="18" dur="25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animBg="1"/>
      <p:bldP spid="5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0000"/>
          </a:solidFill>
          <a:ln>
            <a:solidFill>
              <a:srgbClr val="FF0000"/>
            </a:solidFill>
          </a:ln>
          <a:effectLst>
            <a:glow rad="228600">
              <a:schemeClr val="accent2">
                <a:satMod val="175000"/>
                <a:alpha val="40000"/>
              </a:schemeClr>
            </a:glow>
          </a:effectLst>
          <a:scene3d>
            <a:camera prst="orthographicFront"/>
            <a:lightRig rig="threePt" dir="t"/>
          </a:scene3d>
          <a:sp3d>
            <a:bevelT w="114300" prst="hardEdge"/>
          </a:sp3d>
          <a:extLst>
            <a:ext uri="{53640926-AAD7-44D8-BBD7-CCE9431645EC}">
              <a14:shadowObscured xmlns:a14="http://schemas.microsoft.com/office/drawing/2010/main"/>
            </a:ext>
          </a:extLst>
        </p:spPr>
        <p:txBody>
          <a:bodyPr wrap="square" lIns="0" tIns="0" rIns="0" bIns="0" anchor="ctr">
            <a:noAutofit/>
          </a:bodyPr>
          <a:lstStyle/>
          <a:p>
            <a:r>
              <a:rPr lang="vi-VN" sz="3600" b="1" smtClean="0">
                <a:solidFill>
                  <a:schemeClr val="bg1"/>
                </a:solidFill>
                <a:latin typeface="Times New Roman"/>
              </a:rPr>
              <a:t>Câu 1: Trong bài tập đọc  "Tiếng ru" có những con vật nào được nói đến?</a:t>
            </a:r>
            <a:endParaRPr lang="en-US" sz="3600" b="1" dirty="0">
              <a:solidFill>
                <a:schemeClr val="bg1"/>
              </a:solidFill>
              <a:latin typeface="Times New Roman"/>
            </a:endParaRPr>
          </a:p>
        </p:txBody>
      </p:sp>
      <p:sp>
        <p:nvSpPr>
          <p:cNvPr id="18" name="mmprod_feedback_7000"/>
          <p:cNvSpPr/>
          <p:nvPr>
            <p:custDataLst>
              <p:tags r:id="rId3"/>
            </p:custDataLst>
          </p:nvPr>
        </p:nvSpPr>
        <p:spPr>
          <a:xfrm>
            <a:off x="3810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4958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026920" y="4567395"/>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026920" y="5246290"/>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191512" y="5236028"/>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819140" y="5291550"/>
            <a:ext cx="1465580" cy="407337"/>
            <a:chOff x="6306820" y="5718826"/>
            <a:chExt cx="1145540" cy="407337"/>
          </a:xfrm>
          <a:effectLst>
            <a:glow rad="139700">
              <a:schemeClr val="accent1">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358380" y="5291550"/>
            <a:ext cx="1145540" cy="407337"/>
            <a:chOff x="7541260" y="5718826"/>
            <a:chExt cx="1145540" cy="407337"/>
          </a:xfrm>
          <a:effectLst>
            <a:glow rad="139700">
              <a:schemeClr val="accent1">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53"/>
          <p:cNvGrpSpPr/>
          <p:nvPr>
            <p:custDataLst>
              <p:tags r:id="rId12"/>
            </p:custDataLst>
          </p:nvPr>
        </p:nvGrpSpPr>
        <p:grpSpPr>
          <a:xfrm>
            <a:off x="673100" y="1645920"/>
            <a:ext cx="5755640" cy="426720"/>
            <a:chOff x="673100" y="1645920"/>
            <a:chExt cx="5755640" cy="426720"/>
          </a:xfrm>
        </p:grpSpPr>
        <p:sp>
          <p:nvSpPr>
            <p:cNvPr id="4" name="mmprod_s2_1041"/>
            <p:cNvSpPr txBox="1"/>
            <p:nvPr>
              <p:custDataLst>
                <p:tags r:id="rId21"/>
              </p:custDataLst>
            </p:nvPr>
          </p:nvSpPr>
          <p:spPr>
            <a:xfrm>
              <a:off x="1079500" y="1645920"/>
              <a:ext cx="554038"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38300" y="1645920"/>
              <a:ext cx="47904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ong, con cá, con bướm.</a:t>
              </a:r>
              <a:endParaRPr lang="en-US" sz="2800" b="1">
                <a:latin typeface="Times New Roman"/>
              </a:endParaRPr>
            </a:p>
          </p:txBody>
        </p:sp>
        <p:pic>
          <p:nvPicPr>
            <p:cNvPr id="6" name="mmprod_answer_input1005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55"/>
          <p:cNvGrpSpPr/>
          <p:nvPr>
            <p:custDataLst>
              <p:tags r:id="rId13"/>
            </p:custDataLst>
          </p:nvPr>
        </p:nvGrpSpPr>
        <p:grpSpPr>
          <a:xfrm>
            <a:off x="673100" y="2245360"/>
            <a:ext cx="5755640" cy="426720"/>
            <a:chOff x="673100" y="2245360"/>
            <a:chExt cx="5755640" cy="426720"/>
          </a:xfrm>
        </p:grpSpPr>
        <p:sp>
          <p:nvSpPr>
            <p:cNvPr id="9" name="mmprod_s2_1042"/>
            <p:cNvSpPr txBox="1"/>
            <p:nvPr>
              <p:custDataLst>
                <p:tags r:id="rId18"/>
              </p:custDataLst>
            </p:nvPr>
          </p:nvSpPr>
          <p:spPr>
            <a:xfrm>
              <a:off x="1079500" y="224536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224536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chim, con kiến, con ong.</a:t>
              </a:r>
              <a:endParaRPr lang="en-US" sz="2800" b="1">
                <a:latin typeface="Times New Roman"/>
              </a:endParaRPr>
            </a:p>
          </p:txBody>
        </p:sp>
        <p:pic>
          <p:nvPicPr>
            <p:cNvPr id="11" name="mmprod_answer_input10055"/>
            <p:cNvPicPr>
              <a:picLocks noChangeAspect="1"/>
            </p:cNvPicPr>
            <p:nvPr>
              <p:custDataLst>
                <p:tags r:id="rId20"/>
              </p:custDataLst>
            </p:nvPr>
          </p:nvPicPr>
          <p:blipFill>
            <a:blip r:embed="rId29"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grpSp>
        <p:nvGrpSpPr>
          <p:cNvPr id="17" name="mmprod_answer10057"/>
          <p:cNvGrpSpPr/>
          <p:nvPr>
            <p:custDataLst>
              <p:tags r:id="rId14"/>
            </p:custDataLst>
          </p:nvPr>
        </p:nvGrpSpPr>
        <p:grpSpPr>
          <a:xfrm>
            <a:off x="673100" y="2844800"/>
            <a:ext cx="5755640" cy="426720"/>
            <a:chOff x="673100" y="2844800"/>
            <a:chExt cx="5755640" cy="426720"/>
          </a:xfrm>
        </p:grpSpPr>
        <p:sp>
          <p:nvSpPr>
            <p:cNvPr id="14" name="mmprod_s2_1043"/>
            <p:cNvSpPr txBox="1"/>
            <p:nvPr>
              <p:custDataLst>
                <p:tags r:id="rId15"/>
              </p:custDataLst>
            </p:nvPr>
          </p:nvSpPr>
          <p:spPr>
            <a:xfrm>
              <a:off x="1079500" y="284480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12900" y="284480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ong, con cá, con chim.</a:t>
              </a:r>
              <a:endParaRPr lang="en-US" sz="2800" b="1">
                <a:latin typeface="Times New Roman"/>
              </a:endParaRPr>
            </a:p>
          </p:txBody>
        </p:sp>
        <p:pic>
          <p:nvPicPr>
            <p:cNvPr id="16" name="mmprod_answer_input1005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100" y="2955899"/>
              <a:ext cx="205646" cy="204522"/>
            </a:xfrm>
            <a:prstGeom prst="rect">
              <a:avLst/>
            </a:prstGeom>
          </p:spPr>
        </p:pic>
      </p:grpSp>
    </p:spTree>
    <p:custDataLst>
      <p:tags r:id="rId1"/>
    </p:custDataLst>
    <p:extLst>
      <p:ext uri="{BB962C8B-B14F-4D97-AF65-F5344CB8AC3E}">
        <p14:creationId xmlns:p14="http://schemas.microsoft.com/office/powerpoint/2010/main" val="7061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7818120" cy="1143000"/>
          </a:xfrm>
          <a:prstGeom prst="rect">
            <a:avLst/>
          </a:prstGeom>
          <a:solidFill>
            <a:srgbClr val="0070C0"/>
          </a:solidFill>
          <a:ln>
            <a:solidFill>
              <a:srgbClr val="FFFF00"/>
            </a:solidFill>
          </a:ln>
          <a:effectLst>
            <a:glow rad="228600">
              <a:schemeClr val="accent5">
                <a:satMod val="175000"/>
                <a:alpha val="40000"/>
              </a:schemeClr>
            </a:glow>
          </a:effectLst>
          <a:scene3d>
            <a:camera prst="orthographicFront"/>
            <a:lightRig rig="threePt" dir="t"/>
          </a:scene3d>
          <a:sp3d>
            <a:bevelT prst="angle"/>
          </a:sp3d>
          <a:extLst>
            <a:ext uri="{53640926-AAD7-44D8-BBD7-CCE9431645EC}">
              <a14:shadowObscured xmlns:a14="http://schemas.microsoft.com/office/drawing/2010/main"/>
            </a:ext>
          </a:extLst>
        </p:spPr>
        <p:txBody>
          <a:bodyPr wrap="square" lIns="0" tIns="0" rIns="0" bIns="0" anchor="ctr">
            <a:noAutofit/>
          </a:bodyPr>
          <a:lstStyle/>
          <a:p>
            <a:r>
              <a:rPr lang="vi-VN" sz="3600" b="1" smtClean="0">
                <a:solidFill>
                  <a:schemeClr val="bg1"/>
                </a:solidFill>
                <a:latin typeface="Times New Roman"/>
              </a:rPr>
              <a:t>Câu 2: Bài thơ "Tiếng ru" khuyên chúng ta điều gì?</a:t>
            </a:r>
            <a:endParaRPr lang="en-US" sz="3600" b="1" dirty="0">
              <a:solidFill>
                <a:schemeClr val="bg1"/>
              </a:solidFill>
              <a:latin typeface="Times New Roman"/>
            </a:endParaRPr>
          </a:p>
        </p:txBody>
      </p:sp>
      <p:sp>
        <p:nvSpPr>
          <p:cNvPr id="18" name="mmprod_feedback_7000"/>
          <p:cNvSpPr/>
          <p:nvPr>
            <p:custDataLst>
              <p:tags r:id="rId3"/>
            </p:custDataLst>
          </p:nvPr>
        </p:nvSpPr>
        <p:spPr>
          <a:xfrm>
            <a:off x="5334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6482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179320" y="4994671"/>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179320" y="5673566"/>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343912" y="5663304"/>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562600" y="5718826"/>
            <a:ext cx="1572260" cy="407337"/>
            <a:chOff x="6306820" y="5718826"/>
            <a:chExt cx="1145540" cy="407337"/>
          </a:xfrm>
          <a:effectLst>
            <a:glow rad="228600">
              <a:schemeClr val="accent2">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205980" y="5718826"/>
            <a:ext cx="1145540" cy="407337"/>
            <a:chOff x="7541260" y="5718826"/>
            <a:chExt cx="1145540" cy="407337"/>
          </a:xfrm>
          <a:effectLst>
            <a:glow rad="228600">
              <a:schemeClr val="accent2">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63"/>
          <p:cNvGrpSpPr/>
          <p:nvPr>
            <p:custDataLst>
              <p:tags r:id="rId12"/>
            </p:custDataLst>
          </p:nvPr>
        </p:nvGrpSpPr>
        <p:grpSpPr>
          <a:xfrm>
            <a:off x="673099" y="1828800"/>
            <a:ext cx="7254456" cy="1066800"/>
            <a:chOff x="673099" y="1828800"/>
            <a:chExt cx="7254456" cy="1066800"/>
          </a:xfrm>
        </p:grpSpPr>
        <p:sp>
          <p:nvSpPr>
            <p:cNvPr id="4" name="mmprod_s2_1041"/>
            <p:cNvSpPr txBox="1"/>
            <p:nvPr>
              <p:custDataLst>
                <p:tags r:id="rId21"/>
              </p:custDataLst>
            </p:nvPr>
          </p:nvSpPr>
          <p:spPr>
            <a:xfrm>
              <a:off x="1066800" y="2006600"/>
              <a:ext cx="731790" cy="355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00200" y="1828800"/>
              <a:ext cx="6327355" cy="1066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sống trong cộng đồng phải yêu thương anh em, bạn bè, đồng chí.</a:t>
              </a:r>
              <a:endParaRPr lang="en-US" sz="2800" b="1">
                <a:latin typeface="Times New Roman"/>
              </a:endParaRPr>
            </a:p>
          </p:txBody>
        </p:sp>
        <p:pic>
          <p:nvPicPr>
            <p:cNvPr id="6" name="mmprod_answer_input1006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099" y="2099183"/>
              <a:ext cx="205646" cy="204522"/>
            </a:xfrm>
            <a:prstGeom prst="rect">
              <a:avLst/>
            </a:prstGeom>
          </p:spPr>
        </p:pic>
      </p:grpSp>
      <p:grpSp>
        <p:nvGrpSpPr>
          <p:cNvPr id="12" name="mmprod_answer10065"/>
          <p:cNvGrpSpPr/>
          <p:nvPr>
            <p:custDataLst>
              <p:tags r:id="rId13"/>
            </p:custDataLst>
          </p:nvPr>
        </p:nvGrpSpPr>
        <p:grpSpPr>
          <a:xfrm>
            <a:off x="673100" y="3098800"/>
            <a:ext cx="5755640" cy="426720"/>
            <a:chOff x="673100" y="3098800"/>
            <a:chExt cx="5755640" cy="426720"/>
          </a:xfrm>
        </p:grpSpPr>
        <p:sp>
          <p:nvSpPr>
            <p:cNvPr id="9" name="mmprod_s2_1042"/>
            <p:cNvSpPr txBox="1"/>
            <p:nvPr>
              <p:custDataLst>
                <p:tags r:id="rId18"/>
              </p:custDataLst>
            </p:nvPr>
          </p:nvSpPr>
          <p:spPr>
            <a:xfrm>
              <a:off x="1079500" y="309880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309880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loài vật.</a:t>
              </a:r>
              <a:endParaRPr lang="en-US" sz="2800" b="1">
                <a:latin typeface="Times New Roman"/>
              </a:endParaRPr>
            </a:p>
          </p:txBody>
        </p:sp>
        <p:pic>
          <p:nvPicPr>
            <p:cNvPr id="11" name="mmprod_answer_input10065"/>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a:off x="673100" y="3209899"/>
              <a:ext cx="205646" cy="204522"/>
            </a:xfrm>
            <a:prstGeom prst="rect">
              <a:avLst/>
            </a:prstGeom>
          </p:spPr>
        </p:pic>
      </p:grpSp>
      <p:grpSp>
        <p:nvGrpSpPr>
          <p:cNvPr id="17" name="mmprod_answer10067"/>
          <p:cNvGrpSpPr/>
          <p:nvPr>
            <p:custDataLst>
              <p:tags r:id="rId14"/>
            </p:custDataLst>
          </p:nvPr>
        </p:nvGrpSpPr>
        <p:grpSpPr>
          <a:xfrm>
            <a:off x="673099" y="3698240"/>
            <a:ext cx="6695059" cy="426720"/>
            <a:chOff x="673099" y="3698240"/>
            <a:chExt cx="6695059" cy="426720"/>
          </a:xfrm>
        </p:grpSpPr>
        <p:sp>
          <p:nvSpPr>
            <p:cNvPr id="14" name="mmprod_s2_1043"/>
            <p:cNvSpPr txBox="1"/>
            <p:nvPr>
              <p:custDataLst>
                <p:tags r:id="rId15"/>
              </p:custDataLst>
            </p:nvPr>
          </p:nvSpPr>
          <p:spPr>
            <a:xfrm>
              <a:off x="1066800" y="3698240"/>
              <a:ext cx="638856"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00201" y="3698240"/>
              <a:ext cx="5767957"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thiên nhiên.</a:t>
              </a:r>
              <a:endParaRPr lang="en-US" sz="2800" b="1">
                <a:latin typeface="Times New Roman"/>
              </a:endParaRPr>
            </a:p>
          </p:txBody>
        </p:sp>
        <p:pic>
          <p:nvPicPr>
            <p:cNvPr id="16" name="mmprod_answer_input1006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099" y="3809339"/>
              <a:ext cx="205646" cy="204522"/>
            </a:xfrm>
            <a:prstGeom prst="rect">
              <a:avLst/>
            </a:prstGeom>
          </p:spPr>
        </p:pic>
      </p:grpSp>
    </p:spTree>
    <p:custDataLst>
      <p:tags r:id="rId1"/>
    </p:custDataLst>
    <p:extLst>
      <p:ext uri="{BB962C8B-B14F-4D97-AF65-F5344CB8AC3E}">
        <p14:creationId xmlns:p14="http://schemas.microsoft.com/office/powerpoint/2010/main" val="33140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66FF"/>
          </a:solidFill>
          <a:ln>
            <a:solidFill>
              <a:srgbClr val="FF0066"/>
            </a:solidFill>
          </a:ln>
          <a:effectLst>
            <a:glow rad="228600">
              <a:schemeClr val="accent2">
                <a:satMod val="175000"/>
                <a:alpha val="40000"/>
              </a:schemeClr>
            </a:glow>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3600" b="1" smtClean="0">
                <a:latin typeface="Times New Roman"/>
              </a:rPr>
              <a:t>Câu 3: Điền từ còn thiếu vào chỗ trống của hai câu thơ sau:</a:t>
            </a:r>
            <a:endParaRPr lang="en-US" sz="3600" b="1" dirty="0">
              <a:latin typeface="Times New Roman"/>
            </a:endParaRPr>
          </a:p>
        </p:txBody>
      </p:sp>
      <p:sp>
        <p:nvSpPr>
          <p:cNvPr id="40" name="mmprod_feedback_7000"/>
          <p:cNvSpPr/>
          <p:nvPr>
            <p:custDataLst>
              <p:tags r:id="rId3"/>
            </p:custDataLst>
          </p:nvPr>
        </p:nvSpPr>
        <p:spPr>
          <a:xfrm>
            <a:off x="5334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41" name="mmprod_feedback_7002"/>
          <p:cNvSpPr/>
          <p:nvPr>
            <p:custDataLst>
              <p:tags r:id="rId4"/>
            </p:custDataLst>
          </p:nvPr>
        </p:nvSpPr>
        <p:spPr>
          <a:xfrm>
            <a:off x="46482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42" name="mmprod_feedback_7009"/>
          <p:cNvSpPr/>
          <p:nvPr>
            <p:custDataLst>
              <p:tags r:id="rId5"/>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43" name="mmprod_feedback_7006"/>
          <p:cNvSpPr/>
          <p:nvPr>
            <p:custDataLst>
              <p:tags r:id="rId6"/>
            </p:custDataLst>
          </p:nvPr>
        </p:nvSpPr>
        <p:spPr>
          <a:xfrm>
            <a:off x="2179320" y="4110195"/>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44" name="mmprod_feedback_7010"/>
          <p:cNvSpPr/>
          <p:nvPr>
            <p:custDataLst>
              <p:tags r:id="rId7"/>
            </p:custDataLst>
          </p:nvPr>
        </p:nvSpPr>
        <p:spPr>
          <a:xfrm>
            <a:off x="2179320" y="4789090"/>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45" name="mmprod_feedback_7011"/>
          <p:cNvSpPr/>
          <p:nvPr>
            <p:custDataLst>
              <p:tags r:id="rId8"/>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46" name="mmprod_feedback_7007"/>
          <p:cNvSpPr/>
          <p:nvPr>
            <p:custDataLst>
              <p:tags r:id="rId9"/>
            </p:custDataLst>
          </p:nvPr>
        </p:nvSpPr>
        <p:spPr>
          <a:xfrm>
            <a:off x="2343912" y="4778828"/>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49" name="mmprod_Button104"/>
          <p:cNvGrpSpPr/>
          <p:nvPr>
            <p:custDataLst>
              <p:tags r:id="rId10"/>
            </p:custDataLst>
          </p:nvPr>
        </p:nvGrpSpPr>
        <p:grpSpPr>
          <a:xfrm>
            <a:off x="5471160" y="4834350"/>
            <a:ext cx="1645920" cy="407337"/>
            <a:chOff x="6306820" y="5718826"/>
            <a:chExt cx="1145540" cy="407337"/>
          </a:xfrm>
          <a:effectLst>
            <a:glow rad="228600">
              <a:schemeClr val="accent5">
                <a:satMod val="175000"/>
                <a:alpha val="40000"/>
              </a:schemeClr>
            </a:glow>
          </a:effectLst>
        </p:grpSpPr>
        <p:sp>
          <p:nvSpPr>
            <p:cNvPr id="47" name="mmprod_ButtonShape104"/>
            <p:cNvSpPr/>
            <p:nvPr>
              <p:custDataLst>
                <p:tags r:id="rId20"/>
              </p:custDataLst>
            </p:nvPr>
          </p:nvSpPr>
          <p:spPr>
            <a:xfrm>
              <a:off x="630682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48" name="mmprod_ButtonText105"/>
            <p:cNvSpPr/>
            <p:nvPr>
              <p:custDataLst>
                <p:tags r:id="rId21"/>
              </p:custDataLst>
            </p:nvPr>
          </p:nvSpPr>
          <p:spPr>
            <a:xfrm>
              <a:off x="633222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52" name="mmprod_Button106"/>
          <p:cNvGrpSpPr/>
          <p:nvPr>
            <p:custDataLst>
              <p:tags r:id="rId11"/>
            </p:custDataLst>
          </p:nvPr>
        </p:nvGrpSpPr>
        <p:grpSpPr>
          <a:xfrm>
            <a:off x="7205980" y="4834350"/>
            <a:ext cx="1145540" cy="407337"/>
            <a:chOff x="7541260" y="5718826"/>
            <a:chExt cx="1145540" cy="407337"/>
          </a:xfrm>
          <a:effectLst>
            <a:glow rad="228600">
              <a:schemeClr val="accent5">
                <a:satMod val="175000"/>
                <a:alpha val="40000"/>
              </a:schemeClr>
            </a:glow>
          </a:effectLst>
        </p:grpSpPr>
        <p:sp>
          <p:nvSpPr>
            <p:cNvPr id="50" name="mmprod_ButtonShape106"/>
            <p:cNvSpPr/>
            <p:nvPr>
              <p:custDataLst>
                <p:tags r:id="rId18"/>
              </p:custDataLst>
            </p:nvPr>
          </p:nvSpPr>
          <p:spPr>
            <a:xfrm>
              <a:off x="754126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51" name="mmprod_ButtonText107"/>
            <p:cNvSpPr/>
            <p:nvPr>
              <p:custDataLst>
                <p:tags r:id="rId19"/>
              </p:custDataLst>
            </p:nvPr>
          </p:nvSpPr>
          <p:spPr>
            <a:xfrm>
              <a:off x="756666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58" name="mmprod_question"/>
          <p:cNvGrpSpPr/>
          <p:nvPr>
            <p:custDataLst>
              <p:tags r:id="rId12"/>
            </p:custDataLst>
          </p:nvPr>
        </p:nvGrpSpPr>
        <p:grpSpPr>
          <a:xfrm>
            <a:off x="457200" y="1600200"/>
            <a:ext cx="7406640" cy="1463040"/>
            <a:chOff x="457200" y="1600200"/>
            <a:chExt cx="7406640" cy="1463040"/>
          </a:xfrm>
        </p:grpSpPr>
        <p:sp>
          <p:nvSpPr>
            <p:cNvPr id="12" name="TextBox 11"/>
            <p:cNvSpPr txBox="1"/>
            <p:nvPr>
              <p:custDataLst>
                <p:tags r:id="rId13"/>
              </p:custDataLst>
            </p:nvPr>
          </p:nvSpPr>
          <p:spPr>
            <a:xfrm>
              <a:off x="457200" y="160020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Câu 3: Con người muốn sống con ơi              </a:t>
              </a:r>
              <a:endParaRPr lang="en-US" sz="2800" b="1">
                <a:latin typeface="Times New Roman"/>
              </a:endParaRPr>
            </a:p>
          </p:txBody>
        </p:sp>
        <p:sp>
          <p:nvSpPr>
            <p:cNvPr id="14" name="TextBox 13"/>
            <p:cNvSpPr txBox="1"/>
            <p:nvPr>
              <p:custDataLst>
                <p:tags r:id="rId14"/>
              </p:custDataLst>
            </p:nvPr>
          </p:nvSpPr>
          <p:spPr>
            <a:xfrm>
              <a:off x="457200" y="257556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anh em.     </a:t>
              </a:r>
              <a:endParaRPr lang="en-US" sz="2800" b="1">
                <a:latin typeface="Times New Roman"/>
              </a:endParaRPr>
            </a:p>
          </p:txBody>
        </p:sp>
        <p:grpSp>
          <p:nvGrpSpPr>
            <p:cNvPr id="35" name="Group 34"/>
            <p:cNvGrpSpPr/>
            <p:nvPr/>
          </p:nvGrpSpPr>
          <p:grpSpPr>
            <a:xfrm>
              <a:off x="457200" y="2087880"/>
              <a:ext cx="7277379" cy="487680"/>
              <a:chOff x="457200" y="2087880"/>
              <a:chExt cx="7277379" cy="487680"/>
            </a:xfrm>
          </p:grpSpPr>
          <p:sp>
            <p:nvSpPr>
              <p:cNvPr id="13" name="TextBox 12"/>
              <p:cNvSpPr txBox="1"/>
              <p:nvPr>
                <p:custDataLst>
                  <p:tags r:id="rId15"/>
                </p:custDataLst>
              </p:nvPr>
            </p:nvSpPr>
            <p:spPr>
              <a:xfrm>
                <a:off x="5180291" y="2087880"/>
                <a:ext cx="2554288"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             , người </a:t>
                </a:r>
                <a:endParaRPr lang="en-US" sz="2800" b="1">
                  <a:latin typeface="Times New Roman"/>
                </a:endParaRPr>
              </a:p>
            </p:txBody>
          </p:sp>
          <p:sp>
            <p:nvSpPr>
              <p:cNvPr id="25" name="TextBox 24"/>
              <p:cNvSpPr txBox="1"/>
              <p:nvPr>
                <p:custDataLst>
                  <p:tags r:id="rId16"/>
                </p:custDataLst>
              </p:nvPr>
            </p:nvSpPr>
            <p:spPr>
              <a:xfrm>
                <a:off x="457200" y="2087880"/>
                <a:ext cx="167621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Phải yêu  </a:t>
                </a:r>
                <a:endParaRPr lang="en-US" sz="2800" b="1">
                  <a:latin typeface="Times New Roman"/>
                </a:endParaRPr>
              </a:p>
            </p:txBody>
          </p:sp>
          <p:pic>
            <p:nvPicPr>
              <p:cNvPr id="26" name="mmprod_answer10073"/>
              <p:cNvPicPr>
                <a:picLocks noChangeAspect="1"/>
              </p:cNvPicPr>
              <p:nvPr>
                <p:custDataLst>
                  <p:tags r:id="rId17"/>
                </p:custDataLst>
              </p:nvPr>
            </p:nvPicPr>
            <p:blipFill>
              <a:blip r:embed="rId23" cstate="print">
                <a:extLst>
                  <a:ext uri="{28A0092B-C50C-407E-A947-70E740481C1C}">
                    <a14:useLocalDpi xmlns:a14="http://schemas.microsoft.com/office/drawing/2010/main" val="0"/>
                  </a:ext>
                </a:extLst>
              </a:blip>
              <a:stretch>
                <a:fillRect/>
              </a:stretch>
            </p:blipFill>
            <p:spPr>
              <a:xfrm>
                <a:off x="2278988" y="2204720"/>
                <a:ext cx="2755725" cy="291156"/>
              </a:xfrm>
              <a:prstGeom prst="rect">
                <a:avLst/>
              </a:prstGeom>
            </p:spPr>
          </p:pic>
        </p:grpSp>
      </p:grpSp>
    </p:spTree>
    <p:custDataLst>
      <p:tags r:id="rId1"/>
    </p:custDataLst>
    <p:extLst>
      <p:ext uri="{BB962C8B-B14F-4D97-AF65-F5344CB8AC3E}">
        <p14:creationId xmlns:p14="http://schemas.microsoft.com/office/powerpoint/2010/main" val="16593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3455988" cy="665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4454525"/>
            <a:ext cx="3105150" cy="560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8" y="3736975"/>
            <a:ext cx="3430587" cy="1277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3097213"/>
            <a:ext cx="242570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2100263"/>
            <a:ext cx="2914650" cy="115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25" y="2041525"/>
            <a:ext cx="2811463" cy="411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 y="1435100"/>
            <a:ext cx="2954338" cy="860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1911350"/>
            <a:ext cx="2439987" cy="1577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3325" y="2119313"/>
            <a:ext cx="1584325" cy="398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7288" y="1349375"/>
            <a:ext cx="15589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863" y="2047875"/>
            <a:ext cx="2563812" cy="1441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6600" y="2419350"/>
            <a:ext cx="1754188" cy="17541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2"/>
            </p:custDataLst>
          </p:nvPr>
        </p:nvSpPr>
        <p:spPr>
          <a:xfrm>
            <a:off x="2355749" y="295870"/>
            <a:ext cx="4540025" cy="923330"/>
          </a:xfrm>
          <a:prstGeom prst="rect">
            <a:avLst/>
          </a:prstGeom>
          <a:solidFill>
            <a:srgbClr val="66FF33"/>
          </a:solidFill>
          <a:ln>
            <a:solidFill>
              <a:srgbClr val="00B050"/>
            </a:solidFill>
          </a:ln>
          <a:scene3d>
            <a:camera prst="orthographicFront"/>
            <a:lightRig rig="threePt" dir="t"/>
          </a:scene3d>
          <a:sp3d>
            <a:bevelT prst="angle"/>
          </a:sp3d>
        </p:spPr>
        <p:txBody>
          <a:bodyPr wrap="none" lIns="91440" tIns="45720" rIns="91440" bIns="45720">
            <a:spAutoFit/>
          </a:bodyPr>
          <a:lstStyle/>
          <a:p>
            <a:pPr algn="ctr"/>
            <a:r>
              <a:rPr lang="en-US" sz="5400" b="1" cap="none" spc="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SƠ ĐỒ TƯ DUY</a:t>
            </a:r>
            <a:endParaRPr lang="en-US" sz="5400"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val="24700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3"/>
            </p:custDataLst>
          </p:nvPr>
        </p:nvSpPr>
        <p:spPr>
          <a:xfrm>
            <a:off x="1066800" y="198438"/>
            <a:ext cx="7010400" cy="715962"/>
          </a:xfrm>
          <a:prstGeom prst="rect">
            <a:avLst/>
          </a:prstGeom>
          <a:solidFill>
            <a:srgbClr val="FF99FF"/>
          </a:solidFill>
          <a:ln>
            <a:solidFill>
              <a:srgbClr val="FF3399"/>
            </a:solidFill>
          </a:ln>
          <a:effectLst>
            <a:glow rad="63500">
              <a:schemeClr val="accent5">
                <a:satMod val="175000"/>
                <a:alpha val="40000"/>
              </a:schemeClr>
            </a:glow>
          </a:effectLst>
          <a:scene3d>
            <a:camera prst="orthographicFront"/>
            <a:lightRig rig="threePt" dir="t"/>
          </a:scene3d>
          <a:sp3d>
            <a:bevelT w="139700" h="139700" prst="divot"/>
          </a:sp3d>
        </p:spPr>
        <p:txBody>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smtClean="0">
                <a:solidFill>
                  <a:schemeClr val="tx1"/>
                </a:solidFill>
                <a:latin typeface="Times New Roman" pitchFamily="18" charset="0"/>
                <a:cs typeface="Times New Roman" pitchFamily="18" charset="0"/>
              </a:rPr>
              <a:t>VIỆT NAM QUÊ HƯƠNG TÔI</a:t>
            </a:r>
          </a:p>
        </p:txBody>
      </p:sp>
      <p:pic>
        <p:nvPicPr>
          <p:cNvPr id="5" name="Picture 41" descr="n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1034" name="ShockwaveFlash1" r:id="rId8" imgW="8839080" imgH="5638680"/>
        </mc:Choice>
        <mc:Fallback>
          <p:control name="ShockwaveFlash1" r:id="rId8" imgW="8839080" imgH="5638680">
            <p:pic>
              <p:nvPicPr>
                <p:cNvPr id="2" name="ShockwaveFlash1"/>
                <p:cNvPicPr preferRelativeResize="0">
                  <a:picLocks noChangeArrowheads="1" noChangeShapeType="1"/>
                </p:cNvPicPr>
                <p:nvPr>
                  <p:custDataLst>
                    <p:tags r:id="rId9"/>
                  </p:custDataLst>
                </p:nvPr>
              </p:nvPicPr>
              <p:blipFill>
                <a:blip r:embed="rId12"/>
                <a:srcRect/>
                <a:stretch>
                  <a:fillRect/>
                </a:stretch>
              </p:blipFill>
              <p:spPr bwMode="auto">
                <a:xfrm>
                  <a:off x="152400" y="990600"/>
                  <a:ext cx="8839200" cy="563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00381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vide"/>
          <p:cNvPicPr>
            <a:picLocks noChangeAspect="1" noChangeArrowheads="1" noCrop="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0" y="62484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lovelygirl110"/>
          <p:cNvPicPr>
            <a:picLocks noChangeAspect="1" noChangeArrowheads="1"/>
          </p:cNvPicPr>
          <p:nvPr>
            <p:custDataLst>
              <p:tags r:id="rId3"/>
            </p:custDataLst>
          </p:nvPr>
        </p:nvPicPr>
        <p:blipFill>
          <a:blip r:embed="rId19">
            <a:extLst>
              <a:ext uri="{28A0092B-C50C-407E-A947-70E740481C1C}">
                <a14:useLocalDpi xmlns:a14="http://schemas.microsoft.com/office/drawing/2010/main" val="0"/>
              </a:ext>
            </a:extLst>
          </a:blip>
          <a:srcRect/>
          <a:stretch>
            <a:fillRect/>
          </a:stretch>
        </p:blipFill>
        <p:spPr bwMode="auto">
          <a:xfrm>
            <a:off x="6362700" y="0"/>
            <a:ext cx="2857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ULSTARS"/>
          <p:cNvPicPr>
            <a:picLocks noChangeAspect="1" noChangeArrowheads="1" noCrop="1"/>
          </p:cNvPicPr>
          <p:nvPr>
            <p:custDataLst>
              <p:tags r:id="rId4"/>
            </p:custDataLst>
          </p:nvPr>
        </p:nvPicPr>
        <p:blipFill>
          <a:blip r:embed="rId20">
            <a:extLst>
              <a:ext uri="{28A0092B-C50C-407E-A947-70E740481C1C}">
                <a14:useLocalDpi xmlns:a14="http://schemas.microsoft.com/office/drawing/2010/main" val="0"/>
              </a:ext>
            </a:extLst>
          </a:blip>
          <a:srcRect/>
          <a:stretch>
            <a:fillRect/>
          </a:stretch>
        </p:blipFill>
        <p:spPr bwMode="auto">
          <a:xfrm>
            <a:off x="5029200" y="1143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G1-35"/>
          <p:cNvPicPr>
            <a:picLocks noChangeAspect="1" noChangeArrowheads="1" noCrop="1"/>
          </p:cNvPicPr>
          <p:nvPr>
            <p:custDataLst>
              <p:tags r:id="rId5"/>
            </p:custDataLst>
          </p:nvPr>
        </p:nvPicPr>
        <p:blipFill>
          <a:blip r:embed="rId21">
            <a:extLst>
              <a:ext uri="{28A0092B-C50C-407E-A947-70E740481C1C}">
                <a14:useLocalDpi xmlns:a14="http://schemas.microsoft.com/office/drawing/2010/main" val="0"/>
              </a:ext>
            </a:extLst>
          </a:blip>
          <a:srcRect/>
          <a:stretch>
            <a:fillRect/>
          </a:stretch>
        </p:blipFill>
        <p:spPr bwMode="auto">
          <a:xfrm>
            <a:off x="304800" y="2286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descr="90%"/>
          <p:cNvSpPr>
            <a:spLocks noChangeArrowheads="1" noChangeShapeType="1" noTextEdit="1"/>
          </p:cNvSpPr>
          <p:nvPr>
            <p:custDataLst>
              <p:tags r:id="rId6"/>
            </p:custDataLst>
          </p:nvPr>
        </p:nvSpPr>
        <p:spPr bwMode="auto">
          <a:xfrm>
            <a:off x="762000" y="228600"/>
            <a:ext cx="4419600" cy="1990725"/>
          </a:xfrm>
          <a:prstGeom prst="rect">
            <a:avLst/>
          </a:prstGeom>
        </p:spPr>
        <p:txBody>
          <a:bodyPr wrap="none" fromWordArt="1">
            <a:prstTxWarp prst="textCurveUp">
              <a:avLst>
                <a:gd name="adj" fmla="val 40356"/>
              </a:avLst>
            </a:prstTxWarp>
          </a:bodyPr>
          <a:lstStyle/>
          <a:p>
            <a:pPr algn="ctr"/>
            <a:r>
              <a:rPr lang="en-US" sz="6000" b="1" kern="10">
                <a:ln w="12700">
                  <a:solidFill>
                    <a:srgbClr val="000000"/>
                  </a:solidFill>
                  <a:round/>
                  <a:headEnd/>
                  <a:tailEnd/>
                </a:ln>
                <a:pattFill prst="pct90">
                  <a:fgClr>
                    <a:srgbClr val="FF0000"/>
                  </a:fgClr>
                  <a:bgClr>
                    <a:schemeClr val="bg1"/>
                  </a:bgClr>
                </a:pattFill>
                <a:effectLst>
                  <a:outerShdw dist="45791" dir="2021404" algn="ctr" rotWithShape="0">
                    <a:srgbClr val="808080">
                      <a:alpha val="79999"/>
                    </a:srgbClr>
                  </a:outerShdw>
                </a:effectLst>
                <a:latin typeface="Tahoma"/>
                <a:cs typeface="Tahoma"/>
              </a:rPr>
              <a:t>Dặn dò</a:t>
            </a:r>
          </a:p>
        </p:txBody>
      </p:sp>
      <p:pic>
        <p:nvPicPr>
          <p:cNvPr id="7" name="Picture 7" descr="M"/>
          <p:cNvPicPr>
            <a:picLocks noChangeAspect="1" noChangeArrowheads="1" noCrop="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4267200" y="2133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
          <p:cNvPicPr>
            <a:picLocks noChangeAspect="1" noChangeArrowheads="1" noCrop="1"/>
          </p:cNvPicPr>
          <p:nvPr>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77724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
          <p:cNvPicPr>
            <a:picLocks noChangeAspect="1" noChangeArrowheads="1" noCrop="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45720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
          <p:cNvPicPr>
            <a:picLocks noChangeAspect="1" noChangeArrowheads="1" noCrop="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2133600" y="54864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weatherwoman_without_map_hg_clr"/>
          <p:cNvPicPr>
            <a:picLocks noChangeAspect="1" noChangeArrowheads="1" noCrop="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0" y="2895600"/>
            <a:ext cx="2333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SS128x128P_6"/>
          <p:cNvPicPr>
            <a:picLocks noChangeAspect="1" noChangeArrowheads="1" noCrop="1"/>
          </p:cNvPicPr>
          <p:nvPr>
            <p:custDataLst>
              <p:tags r:id="rId12"/>
            </p:custDataLst>
          </p:nvPr>
        </p:nvPicPr>
        <p:blipFill>
          <a:blip r:embed="rId24">
            <a:extLst>
              <a:ext uri="{28A0092B-C50C-407E-A947-70E740481C1C}">
                <a14:useLocalDpi xmlns:a14="http://schemas.microsoft.com/office/drawing/2010/main" val="0"/>
              </a:ext>
            </a:extLst>
          </a:blip>
          <a:srcRect/>
          <a:stretch>
            <a:fillRect/>
          </a:stretch>
        </p:blipFill>
        <p:spPr bwMode="auto">
          <a:xfrm>
            <a:off x="8077200" y="548640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1466F10D5EAC4B0AA7D758AB687A66F8"/>
          <p:cNvPicPr>
            <a:picLocks noChangeAspect="1" noChangeArrowheads="1" noCrop="1"/>
          </p:cNvPicPr>
          <p:nvPr>
            <p:custDataLst>
              <p:tags r:id="rId13"/>
            </p:custDataLst>
          </p:nvPr>
        </p:nvPicPr>
        <p:blipFill>
          <a:blip r:embed="rId25">
            <a:extLst>
              <a:ext uri="{28A0092B-C50C-407E-A947-70E740481C1C}">
                <a14:useLocalDpi xmlns:a14="http://schemas.microsoft.com/office/drawing/2010/main" val="0"/>
              </a:ext>
            </a:extLst>
          </a:blip>
          <a:srcRect/>
          <a:stretch>
            <a:fillRect/>
          </a:stretch>
        </p:blipFill>
        <p:spPr bwMode="auto">
          <a:xfrm>
            <a:off x="1371600" y="1828800"/>
            <a:ext cx="2209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t162"/>
          <p:cNvPicPr>
            <a:picLocks noChangeAspect="1" noChangeArrowheads="1" noCrop="1"/>
          </p:cNvPicPr>
          <p:nvPr>
            <p:custDataLst>
              <p:tags r:id="rId14"/>
            </p:custDataLst>
          </p:nvPr>
        </p:nvPicPr>
        <p:blipFill>
          <a:blip r:embed="rId26">
            <a:extLst>
              <a:ext uri="{28A0092B-C50C-407E-A947-70E740481C1C}">
                <a14:useLocalDpi xmlns:a14="http://schemas.microsoft.com/office/drawing/2010/main" val="0"/>
              </a:ext>
            </a:extLst>
          </a:blip>
          <a:srcRect/>
          <a:stretch>
            <a:fillRect/>
          </a:stretch>
        </p:blipFill>
        <p:spPr bwMode="auto">
          <a:xfrm>
            <a:off x="1371600" y="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8"/>
          <p:cNvGrpSpPr>
            <a:grpSpLocks/>
          </p:cNvGrpSpPr>
          <p:nvPr>
            <p:custDataLst>
              <p:tags r:id="rId15"/>
            </p:custDataLst>
          </p:nvPr>
        </p:nvGrpSpPr>
        <p:grpSpPr bwMode="auto">
          <a:xfrm>
            <a:off x="2356513" y="2286000"/>
            <a:ext cx="3657600" cy="1647825"/>
            <a:chOff x="3356" y="1321"/>
            <a:chExt cx="862" cy="736"/>
          </a:xfrm>
        </p:grpSpPr>
        <p:pic>
          <p:nvPicPr>
            <p:cNvPr id="16" name="Picture 9" descr="BOOKANI2"/>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3356" y="1321"/>
              <a:ext cx="862"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ag00218_"/>
            <p:cNvPicPr>
              <a:picLocks noChangeAspect="1" noChangeArrowheads="1" noCrop="1"/>
            </p:cNvPicPr>
            <p:nvPr/>
          </p:nvPicPr>
          <p:blipFill>
            <a:blip r:embed="rId28"/>
            <a:srcRect/>
            <a:stretch>
              <a:fillRect/>
            </a:stretch>
          </p:blipFill>
          <p:spPr bwMode="auto">
            <a:xfrm>
              <a:off x="3538" y="1593"/>
              <a:ext cx="495" cy="400"/>
            </a:xfrm>
            <a:prstGeom prst="rect">
              <a:avLst/>
            </a:prstGeom>
            <a:ln>
              <a:noFill/>
            </a:ln>
            <a:effectLst>
              <a:outerShdw blurRad="292100" dist="139700" dir="2700000" algn="tl" rotWithShape="0">
                <a:srgbClr val="333333">
                  <a:alpha val="65000"/>
                </a:srgbClr>
              </a:outerShdw>
            </a:effectLst>
          </p:spPr>
        </p:pic>
      </p:grpSp>
      <p:sp>
        <p:nvSpPr>
          <p:cNvPr id="18" name="Text Box 11"/>
          <p:cNvSpPr txBox="1">
            <a:spLocks noChangeArrowheads="1"/>
          </p:cNvSpPr>
          <p:nvPr>
            <p:custDataLst>
              <p:tags r:id="rId16"/>
            </p:custDataLst>
          </p:nvPr>
        </p:nvSpPr>
        <p:spPr bwMode="auto">
          <a:xfrm>
            <a:off x="1676400" y="3962400"/>
            <a:ext cx="7467600" cy="1292662"/>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0"/>
              </a:spcBef>
              <a:defRPr/>
            </a:pPr>
            <a:r>
              <a:rPr lang="en-US" sz="2600" b="1" smtClean="0">
                <a:solidFill>
                  <a:srgbClr val="0000CC"/>
                </a:solidFill>
                <a:latin typeface="Times New Roman" pitchFamily="18" charset="0"/>
                <a:cs typeface="Times New Roman" pitchFamily="18" charset="0"/>
              </a:rPr>
              <a:t>- Học thuộc lòng bài thơ “ Tiếng ru” và nắm được nội dung bài.</a:t>
            </a:r>
          </a:p>
          <a:p>
            <a:pPr>
              <a:spcBef>
                <a:spcPts val="0"/>
              </a:spcBef>
              <a:defRPr/>
            </a:pPr>
            <a:r>
              <a:rPr lang="en-US" sz="2600" b="1" smtClean="0">
                <a:solidFill>
                  <a:srgbClr val="0000CC"/>
                </a:solidFill>
                <a:latin typeface="Times New Roman" pitchFamily="18" charset="0"/>
                <a:cs typeface="Times New Roman" pitchFamily="18" charset="0"/>
              </a:rPr>
              <a:t>- </a:t>
            </a:r>
            <a:r>
              <a:rPr lang="en-US" sz="2600" b="1">
                <a:solidFill>
                  <a:srgbClr val="0000CC"/>
                </a:solidFill>
                <a:latin typeface="Times New Roman" pitchFamily="18" charset="0"/>
                <a:cs typeface="Times New Roman" pitchFamily="18" charset="0"/>
              </a:rPr>
              <a:t>C</a:t>
            </a:r>
            <a:r>
              <a:rPr lang="en-US" sz="2600" b="1" smtClean="0">
                <a:solidFill>
                  <a:srgbClr val="0000CC"/>
                </a:solidFill>
                <a:latin typeface="Times New Roman" pitchFamily="18" charset="0"/>
                <a:cs typeface="Times New Roman" pitchFamily="18" charset="0"/>
              </a:rPr>
              <a:t>huẩn bị trước bài “Những chiếc chuông reo”.</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771 0.00186 C 0.02361 -0.02083 0.03507 -0.01157 0.06076 -0.00925 C 0.06163 -0.00555 0.06267 -0.00185 0.06354 0.00186 C 0.06458 0.00649 0.06267 0.01274 0.06649 0.01575 C 0.06962 0.01806 0.07413 0.01389 0.07795 0.01297 C 0.07934 -0.00023 0.07413 -0.04305 0.11232 -0.01203 C 0.1191 -0.00671 0.11076 0.00579 0.11528 0.01297 C 0.11857 0.01783 0.13246 0.01852 0.13246 0.01875 C 0.13437 0.01575 0.13732 0.01343 0.13819 0.01019 C 0.1401 0.00394 0.1375 -0.0037 0.14114 -0.00925 C 0.14479 -0.01481 0.15833 -0.02037 0.15833 -0.02013 C 0.17847 -0.0155 0.17274 -0.00879 0.17552 0.01297 C 0.18298 0.01204 0.19618 0.01135 0.20434 0.00741 C 0.21788 0.00093 0.20764 0.00186 0.21875 0.00186 " pathEditMode="relative" rAng="0" ptsTypes="fffffffffffffA">
                                      <p:cBhvr>
                                        <p:cTn id="6" dur="2000" fill="hold"/>
                                        <p:tgtEl>
                                          <p:spTgt spid="14"/>
                                        </p:tgtEl>
                                        <p:attrNameLst>
                                          <p:attrName>ppt_x</p:attrName>
                                          <p:attrName>ppt_y</p:attrName>
                                        </p:attrNameLst>
                                      </p:cBhvr>
                                      <p:rCtr x="10052" y="-1412"/>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4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custDataLst>
              <p:tags r:id="rId2"/>
            </p:custDataLst>
          </p:nvPr>
        </p:nvGrpSpPr>
        <p:grpSpPr bwMode="auto">
          <a:xfrm>
            <a:off x="0" y="304800"/>
            <a:ext cx="9220200" cy="6172200"/>
            <a:chOff x="0" y="144"/>
            <a:chExt cx="5472" cy="3888"/>
          </a:xfrm>
        </p:grpSpPr>
        <p:pic>
          <p:nvPicPr>
            <p:cNvPr id="5" name="Picture 4"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custDataLst>
                <p:tags r:id="rId4"/>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7" name="Rectangle 6"/>
          <p:cNvSpPr/>
          <p:nvPr>
            <p:custDataLst>
              <p:tags r:id="rId3"/>
            </p:custDataLst>
          </p:nvPr>
        </p:nvSpPr>
        <p:spPr>
          <a:xfrm>
            <a:off x="3116349" y="1905000"/>
            <a:ext cx="3228448" cy="923330"/>
          </a:xfrm>
          <a:prstGeom prst="rect">
            <a:avLst/>
          </a:prstGeom>
          <a:noFill/>
        </p:spPr>
        <p:txBody>
          <a:bodyPr wrap="none" lIns="91440" tIns="45720" rIns="91440" bIns="45720">
            <a:spAutoFit/>
          </a:bodyPr>
          <a:lstStyle/>
          <a:p>
            <a:pPr algn="ctr"/>
            <a:r>
              <a:rPr lang="en-US" sz="5400" b="1" dirty="0" err="1" smtClean="0">
                <a:ln w="1905"/>
                <a:solidFill>
                  <a:srgbClr val="FF0000"/>
                </a:solidFill>
                <a:effectLst>
                  <a:innerShdw blurRad="69850" dist="43180" dir="5400000">
                    <a:srgbClr val="000000">
                      <a:alpha val="65000"/>
                    </a:srgbClr>
                  </a:innerShdw>
                </a:effectLst>
              </a:rPr>
              <a:t>ÔN</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BÀI</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CŨ</a:t>
            </a:r>
            <a:endParaRPr lang="en-US" sz="5400" b="1" cap="none" spc="0" dirty="0">
              <a:ln w="1905"/>
              <a:solidFill>
                <a:srgbClr val="FF00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42045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381000"/>
            <a:ext cx="8305800" cy="1325562"/>
          </a:xfrm>
          <a:solidFill>
            <a:srgbClr val="66FF33"/>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500" b="1" smtClean="0">
                <a:latin typeface="Times New Roman"/>
              </a:rPr>
              <a:t>Câu 1: Trong câu chuyện"Các em nhỏ và cụ già" ông cụ đang buồn vì bà lão nhà ông ốm nặng, khó lòng qua khỏi. Em hãy cho biết đúng hay sai?</a:t>
            </a:r>
            <a:endParaRPr lang="en-US" sz="2500" b="1" dirty="0">
              <a:latin typeface="Times New Roman"/>
            </a:endParaRPr>
          </a:p>
        </p:txBody>
      </p:sp>
      <p:grpSp>
        <p:nvGrpSpPr>
          <p:cNvPr id="7" name="mmprod_answer10097"/>
          <p:cNvGrpSpPr/>
          <p:nvPr>
            <p:custDataLst>
              <p:tags r:id="rId3"/>
            </p:custDataLst>
          </p:nvPr>
        </p:nvGrpSpPr>
        <p:grpSpPr>
          <a:xfrm>
            <a:off x="673100" y="1645920"/>
            <a:ext cx="5755640" cy="426720"/>
            <a:chOff x="673100" y="1645920"/>
            <a:chExt cx="5755640" cy="426720"/>
          </a:xfrm>
        </p:grpSpPr>
        <p:sp>
          <p:nvSpPr>
            <p:cNvPr id="4" name="mmprod_s2_10097"/>
            <p:cNvSpPr txBox="1"/>
            <p:nvPr>
              <p:custDataLst>
                <p:tags r:id="rId8"/>
              </p:custDataLst>
            </p:nvPr>
          </p:nvSpPr>
          <p:spPr>
            <a:xfrm>
              <a:off x="1079500" y="1645920"/>
              <a:ext cx="554038"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097"/>
            <p:cNvSpPr txBox="1"/>
            <p:nvPr>
              <p:custDataLst>
                <p:tags r:id="rId9"/>
              </p:custDataLst>
            </p:nvPr>
          </p:nvSpPr>
          <p:spPr>
            <a:xfrm>
              <a:off x="1638300" y="1645920"/>
              <a:ext cx="47904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Đúng</a:t>
              </a:r>
              <a:endParaRPr lang="en-US" sz="2800" b="1">
                <a:latin typeface="Times New Roman"/>
              </a:endParaRPr>
            </a:p>
          </p:txBody>
        </p:sp>
        <p:pic>
          <p:nvPicPr>
            <p:cNvPr id="6" name="mmprod_answer_input10097"/>
            <p:cNvPicPr>
              <a:picLocks noChangeAspect="1"/>
            </p:cNvPicPr>
            <p:nvPr>
              <p:custDataLst>
                <p:tags r:id="rId10"/>
              </p:custDataLst>
            </p:nvPr>
          </p:nvPicPr>
          <p:blipFill>
            <a:blip r:embed="rId12"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99"/>
          <p:cNvGrpSpPr/>
          <p:nvPr>
            <p:custDataLst>
              <p:tags r:id="rId4"/>
            </p:custDataLst>
          </p:nvPr>
        </p:nvGrpSpPr>
        <p:grpSpPr>
          <a:xfrm>
            <a:off x="673100" y="2245360"/>
            <a:ext cx="5755640" cy="426720"/>
            <a:chOff x="673100" y="2245360"/>
            <a:chExt cx="5755640" cy="426720"/>
          </a:xfrm>
        </p:grpSpPr>
        <p:sp>
          <p:nvSpPr>
            <p:cNvPr id="9" name="mmprod_s2_10099"/>
            <p:cNvSpPr txBox="1"/>
            <p:nvPr>
              <p:custDataLst>
                <p:tags r:id="rId5"/>
              </p:custDataLst>
            </p:nvPr>
          </p:nvSpPr>
          <p:spPr>
            <a:xfrm>
              <a:off x="1079500" y="224536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099"/>
            <p:cNvSpPr txBox="1"/>
            <p:nvPr>
              <p:custDataLst>
                <p:tags r:id="rId6"/>
              </p:custDataLst>
            </p:nvPr>
          </p:nvSpPr>
          <p:spPr>
            <a:xfrm>
              <a:off x="1612900" y="224536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Sai</a:t>
              </a:r>
              <a:endParaRPr lang="en-US" sz="2800" b="1">
                <a:latin typeface="Times New Roman"/>
              </a:endParaRPr>
            </a:p>
          </p:txBody>
        </p:sp>
        <p:pic>
          <p:nvPicPr>
            <p:cNvPr id="11" name="mmprod_answer_input10099"/>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spTree>
    <p:custDataLst>
      <p:tags r:id="rId1"/>
    </p:custDataLst>
    <p:extLst>
      <p:ext uri="{BB962C8B-B14F-4D97-AF65-F5344CB8AC3E}">
        <p14:creationId xmlns:p14="http://schemas.microsoft.com/office/powerpoint/2010/main" val="3737998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solidFill>
            <a:srgbClr val="FF66FF"/>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900" b="1" smtClean="0">
                <a:latin typeface="Times New Roman"/>
              </a:rPr>
              <a:t>Câu 2: Trong câu chuyện " Các em nhỏ và cụ già", em hãy lựa chọn những đáp án mà em cho là đúng?</a:t>
            </a:r>
            <a:endParaRPr lang="en-US" sz="2900" b="1">
              <a:latin typeface="Times New Roman"/>
            </a:endParaRPr>
          </a:p>
        </p:txBody>
      </p:sp>
      <p:grpSp>
        <p:nvGrpSpPr>
          <p:cNvPr id="7" name="mmprod_answer10105"/>
          <p:cNvGrpSpPr/>
          <p:nvPr>
            <p:custDataLst>
              <p:tags r:id="rId3"/>
            </p:custDataLst>
          </p:nvPr>
        </p:nvGrpSpPr>
        <p:grpSpPr>
          <a:xfrm>
            <a:off x="608592" y="1623163"/>
            <a:ext cx="7855727" cy="733100"/>
            <a:chOff x="608592" y="1584848"/>
            <a:chExt cx="5606967" cy="1124433"/>
          </a:xfrm>
        </p:grpSpPr>
        <p:sp>
          <p:nvSpPr>
            <p:cNvPr id="4" name="mmprod_s2_10105"/>
            <p:cNvSpPr txBox="1"/>
            <p:nvPr>
              <p:custDataLst>
                <p:tags r:id="rId16"/>
              </p:custDataLst>
            </p:nvPr>
          </p:nvSpPr>
          <p:spPr>
            <a:xfrm>
              <a:off x="1079500" y="1645917"/>
              <a:ext cx="554038" cy="531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A) </a:t>
              </a:r>
              <a:endParaRPr lang="en-US" sz="2400" b="1">
                <a:latin typeface="Times New Roman"/>
              </a:endParaRPr>
            </a:p>
          </p:txBody>
        </p:sp>
        <p:sp>
          <p:nvSpPr>
            <p:cNvPr id="5" name="mmprod_s1_10105"/>
            <p:cNvSpPr txBox="1"/>
            <p:nvPr>
              <p:custDataLst>
                <p:tags r:id="rId17"/>
              </p:custDataLst>
            </p:nvPr>
          </p:nvSpPr>
          <p:spPr>
            <a:xfrm>
              <a:off x="1425119" y="1645920"/>
              <a:ext cx="4790440" cy="10633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Sau khi nói chuyện với các em nhỏ, ông cụ cảm thấy nỗi buồn được chia sẽ.</a:t>
              </a:r>
              <a:endParaRPr lang="en-US" sz="2400" b="1">
                <a:latin typeface="Times New Roman"/>
              </a:endParaRPr>
            </a:p>
          </p:txBody>
        </p:sp>
        <p:pic>
          <p:nvPicPr>
            <p:cNvPr id="6" name="mmprod_answer_input10105"/>
            <p:cNvPicPr>
              <a:picLocks noChangeAspect="1"/>
            </p:cNvPicPr>
            <p:nvPr>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a:xfrm>
              <a:off x="608592" y="1584848"/>
              <a:ext cx="205646" cy="548861"/>
            </a:xfrm>
            <a:prstGeom prst="rect">
              <a:avLst/>
            </a:prstGeom>
          </p:spPr>
        </p:pic>
      </p:grpSp>
      <p:grpSp>
        <p:nvGrpSpPr>
          <p:cNvPr id="12" name="mmprod_answer10107"/>
          <p:cNvGrpSpPr/>
          <p:nvPr>
            <p:custDataLst>
              <p:tags r:id="rId4"/>
            </p:custDataLst>
          </p:nvPr>
        </p:nvGrpSpPr>
        <p:grpSpPr>
          <a:xfrm>
            <a:off x="608591" y="2286000"/>
            <a:ext cx="8466135" cy="890247"/>
            <a:chOff x="608592" y="3098800"/>
            <a:chExt cx="5550519" cy="1063362"/>
          </a:xfrm>
        </p:grpSpPr>
        <p:sp>
          <p:nvSpPr>
            <p:cNvPr id="9" name="mmprod_s2_10107"/>
            <p:cNvSpPr txBox="1"/>
            <p:nvPr>
              <p:custDataLst>
                <p:tags r:id="rId13"/>
              </p:custDataLst>
            </p:nvPr>
          </p:nvSpPr>
          <p:spPr>
            <a:xfrm>
              <a:off x="1079500" y="3182726"/>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B) </a:t>
              </a:r>
              <a:endParaRPr lang="en-US" sz="2400" b="1">
                <a:latin typeface="Times New Roman"/>
              </a:endParaRPr>
            </a:p>
          </p:txBody>
        </p:sp>
        <p:sp>
          <p:nvSpPr>
            <p:cNvPr id="10" name="mmprod_s1_10107"/>
            <p:cNvSpPr txBox="1"/>
            <p:nvPr>
              <p:custDataLst>
                <p:tags r:id="rId14"/>
              </p:custDataLst>
            </p:nvPr>
          </p:nvSpPr>
          <p:spPr>
            <a:xfrm>
              <a:off x="1343271" y="3098800"/>
              <a:ext cx="4815840" cy="106336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Các bạn nhỏ quan tâm, giúp đỡ ông cụ vì các bạn là những đứa trẻ ngoan, nhân hậu biết giúp đỡ người già.</a:t>
              </a:r>
              <a:endParaRPr lang="en-US" sz="2400" b="1" dirty="0">
                <a:latin typeface="Times New Roman"/>
              </a:endParaRPr>
            </a:p>
          </p:txBody>
        </p:sp>
        <p:pic>
          <p:nvPicPr>
            <p:cNvPr id="11" name="mmprod_answer_input10107"/>
            <p:cNvPicPr>
              <a:picLocks noChangeAspect="1"/>
            </p:cNvPicPr>
            <p:nvPr>
              <p:custDataLst>
                <p:tags r:id="rId15"/>
              </p:custDataLst>
            </p:nvPr>
          </p:nvPicPr>
          <p:blipFill>
            <a:blip r:embed="rId20" cstate="print">
              <a:extLst>
                <a:ext uri="{28A0092B-C50C-407E-A947-70E740481C1C}">
                  <a14:useLocalDpi xmlns:a14="http://schemas.microsoft.com/office/drawing/2010/main" val="0"/>
                </a:ext>
              </a:extLst>
            </a:blip>
            <a:stretch>
              <a:fillRect/>
            </a:stretch>
          </p:blipFill>
          <p:spPr>
            <a:xfrm>
              <a:off x="608592" y="3121657"/>
              <a:ext cx="205646" cy="548862"/>
            </a:xfrm>
            <a:prstGeom prst="rect">
              <a:avLst/>
            </a:prstGeom>
          </p:spPr>
        </p:pic>
      </p:grpSp>
      <p:grpSp>
        <p:nvGrpSpPr>
          <p:cNvPr id="17" name="mmprod_answer10109"/>
          <p:cNvGrpSpPr/>
          <p:nvPr>
            <p:custDataLst>
              <p:tags r:id="rId5"/>
            </p:custDataLst>
          </p:nvPr>
        </p:nvGrpSpPr>
        <p:grpSpPr>
          <a:xfrm>
            <a:off x="608592" y="3237801"/>
            <a:ext cx="7891314" cy="724602"/>
            <a:chOff x="608592" y="4978397"/>
            <a:chExt cx="5632367" cy="531684"/>
          </a:xfrm>
        </p:grpSpPr>
        <p:sp>
          <p:nvSpPr>
            <p:cNvPr id="14" name="mmprod_s2_10109"/>
            <p:cNvSpPr txBox="1"/>
            <p:nvPr>
              <p:custDataLst>
                <p:tags r:id="rId10"/>
              </p:custDataLst>
            </p:nvPr>
          </p:nvSpPr>
          <p:spPr>
            <a:xfrm>
              <a:off x="1079500" y="4978397"/>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C) </a:t>
              </a:r>
              <a:endParaRPr lang="en-US" sz="2400" b="1">
                <a:latin typeface="Times New Roman"/>
              </a:endParaRPr>
            </a:p>
          </p:txBody>
        </p:sp>
        <p:sp>
          <p:nvSpPr>
            <p:cNvPr id="15" name="mmprod_s1_10109"/>
            <p:cNvSpPr txBox="1"/>
            <p:nvPr>
              <p:custDataLst>
                <p:tags r:id="rId11"/>
              </p:custDataLst>
            </p:nvPr>
          </p:nvSpPr>
          <p:spPr>
            <a:xfrm>
              <a:off x="1425119" y="4978400"/>
              <a:ext cx="481584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Khi đang đi trên đường các bạn nhỏ dừng lại vì thấy một em bé.</a:t>
              </a:r>
              <a:endParaRPr lang="en-US" sz="2400" b="1">
                <a:latin typeface="Times New Roman"/>
              </a:endParaRPr>
            </a:p>
          </p:txBody>
        </p:sp>
        <p:pic>
          <p:nvPicPr>
            <p:cNvPr id="16" name="mmprod_answer_input10109"/>
            <p:cNvPicPr>
              <a:picLocks noChangeAspect="1"/>
            </p:cNvPicPr>
            <p:nvPr>
              <p:custDataLst>
                <p:tags r:id="rId12"/>
              </p:custDataLst>
            </p:nvPr>
          </p:nvPicPr>
          <p:blipFill>
            <a:blip r:embed="rId21" cstate="print">
              <a:extLst>
                <a:ext uri="{28A0092B-C50C-407E-A947-70E740481C1C}">
                  <a14:useLocalDpi xmlns:a14="http://schemas.microsoft.com/office/drawing/2010/main" val="0"/>
                </a:ext>
              </a:extLst>
            </a:blip>
            <a:stretch>
              <a:fillRect/>
            </a:stretch>
          </p:blipFill>
          <p:spPr>
            <a:xfrm>
              <a:off x="608592" y="5062781"/>
              <a:ext cx="223877" cy="403408"/>
            </a:xfrm>
            <a:prstGeom prst="rect">
              <a:avLst/>
            </a:prstGeom>
          </p:spPr>
        </p:pic>
      </p:grpSp>
      <p:grpSp>
        <p:nvGrpSpPr>
          <p:cNvPr id="22" name="mmprod_answer10111"/>
          <p:cNvGrpSpPr/>
          <p:nvPr>
            <p:custDataLst>
              <p:tags r:id="rId6"/>
            </p:custDataLst>
          </p:nvPr>
        </p:nvGrpSpPr>
        <p:grpSpPr>
          <a:xfrm>
            <a:off x="608592" y="4038600"/>
            <a:ext cx="8154408" cy="1371600"/>
            <a:chOff x="608592" y="5943488"/>
            <a:chExt cx="5606967" cy="1656114"/>
          </a:xfrm>
        </p:grpSpPr>
        <p:sp>
          <p:nvSpPr>
            <p:cNvPr id="19" name="mmprod_s2_10111"/>
            <p:cNvSpPr txBox="1"/>
            <p:nvPr>
              <p:custDataLst>
                <p:tags r:id="rId7"/>
              </p:custDataLst>
            </p:nvPr>
          </p:nvSpPr>
          <p:spPr>
            <a:xfrm>
              <a:off x="1079500" y="6004557"/>
              <a:ext cx="554038"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D) </a:t>
              </a:r>
              <a:endParaRPr lang="en-US" sz="2400" b="1">
                <a:latin typeface="Times New Roman"/>
              </a:endParaRPr>
            </a:p>
          </p:txBody>
        </p:sp>
        <p:sp>
          <p:nvSpPr>
            <p:cNvPr id="20" name="mmprod_s1_10111"/>
            <p:cNvSpPr txBox="1"/>
            <p:nvPr>
              <p:custDataLst>
                <p:tags r:id="rId8"/>
              </p:custDataLst>
            </p:nvPr>
          </p:nvSpPr>
          <p:spPr>
            <a:xfrm>
              <a:off x="1425119" y="6004560"/>
              <a:ext cx="4790440" cy="159504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Chúng ta cần phải biết quan tâm, chia sẽ, giúp đỡ mọi người xung quanh chúng ta. Biết quan tâm, giúp đỡ và chia sẽ nỗi buồn, niềm vui với mọi người thì cuộc sống của mỗi người sẽ tươi đẹp hơn.</a:t>
              </a:r>
              <a:endParaRPr lang="en-US" sz="2400" b="1">
                <a:latin typeface="Times New Roman"/>
              </a:endParaRPr>
            </a:p>
          </p:txBody>
        </p:sp>
        <p:pic>
          <p:nvPicPr>
            <p:cNvPr id="21" name="mmprod_answer_input1011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608592" y="5943488"/>
              <a:ext cx="205646" cy="548861"/>
            </a:xfrm>
            <a:prstGeom prst="rect">
              <a:avLst/>
            </a:prstGeom>
          </p:spPr>
        </p:pic>
      </p:grpSp>
    </p:spTree>
    <p:custDataLst>
      <p:tags r:id="rId1"/>
    </p:custDataLst>
    <p:extLst>
      <p:ext uri="{BB962C8B-B14F-4D97-AF65-F5344CB8AC3E}">
        <p14:creationId xmlns:p14="http://schemas.microsoft.com/office/powerpoint/2010/main" val="401199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3611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n3"/>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9" name="Rectangle 8"/>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sp>
        <p:nvSpPr>
          <p:cNvPr id="10" name="Rectangle 9"/>
          <p:cNvSpPr/>
          <p:nvPr>
            <p:custDataLst>
              <p:tags r:id="rId8"/>
            </p:custDataLst>
          </p:nvPr>
        </p:nvSpPr>
        <p:spPr>
          <a:xfrm>
            <a:off x="5562683" y="1686580"/>
            <a:ext cx="160011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a:ln w="11430"/>
                <a:solidFill>
                  <a:schemeClr val="accent6"/>
                </a:solidFill>
                <a:effectLst>
                  <a:outerShdw blurRad="50800" dist="39000" dir="5460000" algn="tl">
                    <a:srgbClr val="000000">
                      <a:alpha val="38000"/>
                    </a:srgbClr>
                  </a:outerShdw>
                </a:effectLst>
              </a:rPr>
              <a:t>TỐ HỮU</a:t>
            </a:r>
          </a:p>
        </p:txBody>
      </p:sp>
      <p:pic>
        <p:nvPicPr>
          <p:cNvPr id="11"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26125" y="360363"/>
            <a:ext cx="32321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852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7">
            <a:extLst>
              <a:ext uri="{28A0092B-C50C-407E-A947-70E740481C1C}">
                <a14:useLocalDpi xmlns:a14="http://schemas.microsoft.com/office/drawing/2010/main" val="0"/>
              </a:ext>
            </a:extLst>
          </a:blip>
          <a:srcRect l="14999" t="16000" r="24001" b="23334"/>
          <a:stretch>
            <a:fillRect/>
          </a:stretch>
        </p:blipFill>
        <p:spPr bwMode="auto">
          <a:xfrm>
            <a:off x="-12192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Rectangle 15"/>
          <p:cNvSpPr>
            <a:spLocks noChangeArrowheads="1"/>
          </p:cNvSpPr>
          <p:nvPr>
            <p:custDataLst>
              <p:tags r:id="rId4"/>
            </p:custDataLst>
          </p:nvPr>
        </p:nvSpPr>
        <p:spPr bwMode="auto">
          <a:xfrm>
            <a:off x="762000" y="4267200"/>
            <a:ext cx="510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000" b="1">
                <a:latin typeface=".VnTime" pitchFamily="34" charset="0"/>
              </a:rPr>
              <a:t>     Con ong lµm mËt,  yªu hoa</a:t>
            </a:r>
          </a:p>
          <a:p>
            <a:pPr>
              <a:lnSpc>
                <a:spcPct val="130000"/>
              </a:lnSpc>
            </a:pPr>
            <a:r>
              <a:rPr lang="en-US" sz="2000" b="1">
                <a:latin typeface=".VnTime" pitchFamily="34" charset="0"/>
              </a:rPr>
              <a:t>Con c¸ b¬i,  yªu </a:t>
            </a:r>
            <a:r>
              <a:rPr lang="en-US" sz="2000" b="1" smtClean="0">
                <a:latin typeface=".VnTime" pitchFamily="34" charset="0"/>
              </a:rPr>
              <a:t>n</a:t>
            </a:r>
            <a:r>
              <a:rPr lang="en-US" b="1" smtClean="0">
                <a:latin typeface=".VnTime" pitchFamily="34" charset="0"/>
              </a:rPr>
              <a:t>ư</a:t>
            </a:r>
            <a:r>
              <a:rPr lang="en-US" sz="2000" b="1" smtClean="0">
                <a:latin typeface=".VnTime" pitchFamily="34" charset="0"/>
              </a:rPr>
              <a:t>­íc</a:t>
            </a:r>
            <a:r>
              <a:rPr lang="en-US" sz="2000" b="1">
                <a:latin typeface=".VnTime" pitchFamily="34" charset="0"/>
              </a:rPr>
              <a:t>,   con chim ca,  yªu trêi</a:t>
            </a:r>
          </a:p>
          <a:p>
            <a:pPr>
              <a:lnSpc>
                <a:spcPct val="130000"/>
              </a:lnSpc>
            </a:pPr>
            <a:r>
              <a:rPr lang="en-US" sz="2000" b="1">
                <a:latin typeface=".VnTime" pitchFamily="34" charset="0"/>
              </a:rPr>
              <a:t>     Con ng</a:t>
            </a:r>
            <a:r>
              <a:rPr lang="en-US" sz="2000" b="1">
                <a:latin typeface="Times New Roman" pitchFamily="18" charset="0"/>
                <a:cs typeface="Times New Roman" pitchFamily="18" charset="0"/>
              </a:rPr>
              <a:t>ười</a:t>
            </a:r>
            <a:r>
              <a:rPr lang="en-US" sz="2000" b="1">
                <a:latin typeface=".VnTime" pitchFamily="34" charset="0"/>
              </a:rPr>
              <a:t> muèn sèng,  con ¬i</a:t>
            </a:r>
          </a:p>
          <a:p>
            <a:pPr>
              <a:lnSpc>
                <a:spcPct val="130000"/>
              </a:lnSpc>
            </a:pPr>
            <a:r>
              <a:rPr lang="en-US" sz="2000" b="1">
                <a:latin typeface=".VnTime" pitchFamily="34" charset="0"/>
              </a:rPr>
              <a:t>Ph¶i yªu ®ång chÝ,  yªu ng­êi anh em.</a:t>
            </a:r>
          </a:p>
        </p:txBody>
      </p:sp>
      <p:sp>
        <p:nvSpPr>
          <p:cNvPr id="6" name="Line 16"/>
          <p:cNvSpPr>
            <a:spLocks noChangeShapeType="1"/>
          </p:cNvSpPr>
          <p:nvPr>
            <p:custDataLst>
              <p:tags r:id="rId5"/>
            </p:custDataLst>
          </p:nvPr>
        </p:nvSpPr>
        <p:spPr bwMode="auto">
          <a:xfrm flipH="1">
            <a:off x="3124200" y="4343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7"/>
          <p:cNvSpPr>
            <a:spLocks noChangeShapeType="1"/>
          </p:cNvSpPr>
          <p:nvPr>
            <p:custDataLst>
              <p:tags r:id="rId6"/>
            </p:custDataLst>
          </p:nvPr>
        </p:nvSpPr>
        <p:spPr bwMode="auto">
          <a:xfrm flipH="1">
            <a:off x="4114800" y="4343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8"/>
          <p:cNvSpPr>
            <a:spLocks noChangeShapeType="1"/>
          </p:cNvSpPr>
          <p:nvPr>
            <p:custDataLst>
              <p:tags r:id="rId7"/>
            </p:custDataLst>
          </p:nvPr>
        </p:nvSpPr>
        <p:spPr bwMode="auto">
          <a:xfrm flipH="1">
            <a:off x="2133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9"/>
          <p:cNvSpPr>
            <a:spLocks noChangeShapeType="1"/>
          </p:cNvSpPr>
          <p:nvPr>
            <p:custDataLst>
              <p:tags r:id="rId8"/>
            </p:custDataLst>
          </p:nvPr>
        </p:nvSpPr>
        <p:spPr bwMode="auto">
          <a:xfrm flipH="1">
            <a:off x="3276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custDataLst>
              <p:tags r:id="rId9"/>
            </p:custDataLst>
          </p:nvPr>
        </p:nvSpPr>
        <p:spPr bwMode="auto">
          <a:xfrm flipH="1">
            <a:off x="32004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1"/>
          <p:cNvSpPr>
            <a:spLocks noChangeShapeType="1"/>
          </p:cNvSpPr>
          <p:nvPr>
            <p:custDataLst>
              <p:tags r:id="rId10"/>
            </p:custDataLst>
          </p:nvPr>
        </p:nvSpPr>
        <p:spPr bwMode="auto">
          <a:xfrm flipH="1">
            <a:off x="5791200" y="4724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custDataLst>
              <p:tags r:id="rId11"/>
            </p:custDataLst>
          </p:nvPr>
        </p:nvSpPr>
        <p:spPr bwMode="auto">
          <a:xfrm flipH="1">
            <a:off x="3673475"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3"/>
          <p:cNvSpPr>
            <a:spLocks noChangeShapeType="1"/>
          </p:cNvSpPr>
          <p:nvPr>
            <p:custDataLst>
              <p:tags r:id="rId12"/>
            </p:custDataLst>
          </p:nvPr>
        </p:nvSpPr>
        <p:spPr bwMode="auto">
          <a:xfrm flipH="1">
            <a:off x="4419600"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4"/>
          <p:cNvSpPr>
            <a:spLocks noChangeShapeType="1"/>
          </p:cNvSpPr>
          <p:nvPr>
            <p:custDataLst>
              <p:tags r:id="rId13"/>
            </p:custDataLst>
          </p:nvPr>
        </p:nvSpPr>
        <p:spPr bwMode="auto">
          <a:xfrm flipH="1">
            <a:off x="2895600" y="5562600"/>
            <a:ext cx="61913"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5"/>
          <p:cNvSpPr>
            <a:spLocks noChangeShapeType="1"/>
          </p:cNvSpPr>
          <p:nvPr>
            <p:custDataLst>
              <p:tags r:id="rId14"/>
            </p:custDataLst>
          </p:nvPr>
        </p:nvSpPr>
        <p:spPr bwMode="auto">
          <a:xfrm flipH="1">
            <a:off x="50292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6"/>
          <p:cNvSpPr>
            <a:spLocks noChangeShapeType="1"/>
          </p:cNvSpPr>
          <p:nvPr>
            <p:custDataLst>
              <p:tags r:id="rId15"/>
            </p:custDataLst>
          </p:nvPr>
        </p:nvSpPr>
        <p:spPr bwMode="auto">
          <a:xfrm flipH="1">
            <a:off x="49530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29"/>
          <p:cNvSpPr txBox="1">
            <a:spLocks noChangeArrowheads="1"/>
          </p:cNvSpPr>
          <p:nvPr>
            <p:custDataLst>
              <p:tags r:id="rId16"/>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8" name="Line 37"/>
          <p:cNvSpPr>
            <a:spLocks noChangeShapeType="1"/>
          </p:cNvSpPr>
          <p:nvPr>
            <p:custDataLst>
              <p:tags r:id="rId17"/>
            </p:custDataLst>
          </p:nvPr>
        </p:nvSpPr>
        <p:spPr bwMode="auto">
          <a:xfrm flipH="1">
            <a:off x="4611806" y="4648200"/>
            <a:ext cx="114300" cy="381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39"/>
          <p:cNvSpPr txBox="1">
            <a:spLocks noChangeArrowheads="1"/>
          </p:cNvSpPr>
          <p:nvPr>
            <p:custDataLst>
              <p:tags r:id="rId18"/>
            </p:custDataLst>
          </p:nvPr>
        </p:nvSpPr>
        <p:spPr bwMode="auto">
          <a:xfrm>
            <a:off x="596900" y="1612900"/>
            <a:ext cx="228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u="sng" dirty="0" err="1">
                <a:latin typeface="Times New Roman" pitchFamily="18" charset="0"/>
              </a:rPr>
              <a:t>Luyện</a:t>
            </a:r>
            <a:r>
              <a:rPr lang="en-US" sz="3000" b="1" u="sng" dirty="0">
                <a:latin typeface="Times New Roman" pitchFamily="18" charset="0"/>
              </a:rPr>
              <a:t> </a:t>
            </a:r>
            <a:r>
              <a:rPr lang="en-US" sz="3000" b="1" u="sng" dirty="0" err="1">
                <a:latin typeface="Times New Roman" pitchFamily="18" charset="0"/>
              </a:rPr>
              <a:t>đọc</a:t>
            </a:r>
            <a:endParaRPr lang="en-US" sz="3000" b="1" u="sng" dirty="0">
              <a:latin typeface="Times New Roman" pitchFamily="18" charset="0"/>
            </a:endParaRPr>
          </a:p>
        </p:txBody>
      </p:sp>
      <p:sp>
        <p:nvSpPr>
          <p:cNvPr id="20" name="Text Box 40"/>
          <p:cNvSpPr txBox="1">
            <a:spLocks noChangeArrowheads="1"/>
          </p:cNvSpPr>
          <p:nvPr>
            <p:custDataLst>
              <p:tags r:id="rId19"/>
            </p:custDataLst>
          </p:nvPr>
        </p:nvSpPr>
        <p:spPr bwMode="auto">
          <a:xfrm>
            <a:off x="609600" y="21717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CC"/>
                </a:solidFill>
                <a:latin typeface="Times New Roman" pitchFamily="18" charset="0"/>
              </a:rPr>
              <a:t>*Từ:</a:t>
            </a:r>
            <a:r>
              <a:rPr lang="en-US" sz="2800">
                <a:solidFill>
                  <a:srgbClr val="0000CC"/>
                </a:solidFill>
                <a:latin typeface="Times New Roman" pitchFamily="18" charset="0"/>
              </a:rPr>
              <a:t> </a:t>
            </a:r>
          </a:p>
        </p:txBody>
      </p:sp>
      <p:sp>
        <p:nvSpPr>
          <p:cNvPr id="21" name="Rectangle 43"/>
          <p:cNvSpPr>
            <a:spLocks noChangeArrowheads="1"/>
          </p:cNvSpPr>
          <p:nvPr>
            <p:custDataLst>
              <p:tags r:id="rId20"/>
            </p:custDataLst>
          </p:nvPr>
        </p:nvSpPr>
        <p:spPr bwMode="auto">
          <a:xfrm>
            <a:off x="558800" y="3657600"/>
            <a:ext cx="2003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bg2"/>
                </a:solidFill>
                <a:latin typeface="Times New Roman" pitchFamily="18" charset="0"/>
              </a:rPr>
              <a:t>*</a:t>
            </a:r>
            <a:r>
              <a:rPr lang="en-US" sz="2800" b="1">
                <a:solidFill>
                  <a:srgbClr val="0000CC"/>
                </a:solidFill>
                <a:latin typeface="Times New Roman" pitchFamily="18" charset="0"/>
              </a:rPr>
              <a:t>Khổ thơ 1:</a:t>
            </a:r>
          </a:p>
        </p:txBody>
      </p:sp>
      <p:sp>
        <p:nvSpPr>
          <p:cNvPr id="22" name="Rectangle 45"/>
          <p:cNvSpPr>
            <a:spLocks noChangeArrowheads="1"/>
          </p:cNvSpPr>
          <p:nvPr>
            <p:custDataLst>
              <p:tags r:id="rId21"/>
            </p:custDataLst>
          </p:nvPr>
        </p:nvSpPr>
        <p:spPr bwMode="auto">
          <a:xfrm>
            <a:off x="1600200" y="2209800"/>
            <a:ext cx="1674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m</a:t>
            </a:r>
            <a:r>
              <a:rPr lang="en-US" sz="2400" b="1" u="sng" dirty="0" err="1">
                <a:latin typeface="Times New Roman" pitchFamily="18" charset="0"/>
              </a:rPr>
              <a:t>ật</a:t>
            </a:r>
            <a:r>
              <a:rPr lang="en-US" sz="2400" b="1" dirty="0">
                <a:latin typeface="Times New Roman" pitchFamily="18" charset="0"/>
              </a:rPr>
              <a:t>;</a:t>
            </a:r>
          </a:p>
        </p:txBody>
      </p:sp>
      <p:sp>
        <p:nvSpPr>
          <p:cNvPr id="23" name="Rectangle 46"/>
          <p:cNvSpPr>
            <a:spLocks noChangeArrowheads="1"/>
          </p:cNvSpPr>
          <p:nvPr>
            <p:custDataLst>
              <p:tags r:id="rId22"/>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24" name="Rectangle 48"/>
          <p:cNvSpPr>
            <a:spLocks noChangeArrowheads="1"/>
          </p:cNvSpPr>
          <p:nvPr>
            <p:custDataLst>
              <p:tags r:id="rId23"/>
            </p:custDataLst>
          </p:nvPr>
        </p:nvSpPr>
        <p:spPr bwMode="auto">
          <a:xfrm>
            <a:off x="3124200" y="2667000"/>
            <a:ext cx="1446213" cy="550863"/>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b="1" dirty="0">
              <a:effectLst>
                <a:outerShdw blurRad="38100" dist="38100" dir="2700000" algn="tl">
                  <a:srgbClr val="000000"/>
                </a:outerShdw>
              </a:effectLst>
              <a:latin typeface="Times New Roman" pitchFamily="18" charset="0"/>
            </a:endParaRPr>
          </a:p>
        </p:txBody>
      </p:sp>
      <p:sp>
        <p:nvSpPr>
          <p:cNvPr id="25" name="Rectangle 45"/>
          <p:cNvSpPr>
            <a:spLocks noChangeArrowheads="1"/>
          </p:cNvSpPr>
          <p:nvPr>
            <p:custDataLst>
              <p:tags r:id="rId24"/>
            </p:custDataLst>
          </p:nvPr>
        </p:nvSpPr>
        <p:spPr bwMode="auto">
          <a:xfrm>
            <a:off x="2895600" y="22098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muốn </a:t>
            </a:r>
            <a:r>
              <a:rPr lang="en-US" sz="2400" b="1" u="sng">
                <a:latin typeface="Times New Roman" pitchFamily="18" charset="0"/>
              </a:rPr>
              <a:t>s</a:t>
            </a:r>
            <a:r>
              <a:rPr lang="en-US" sz="2400" b="1">
                <a:latin typeface="Times New Roman" pitchFamily="18" charset="0"/>
              </a:rPr>
              <a:t>ống;</a:t>
            </a:r>
          </a:p>
        </p:txBody>
      </p:sp>
      <p:sp>
        <p:nvSpPr>
          <p:cNvPr id="26" name="Rectangle 47"/>
          <p:cNvSpPr>
            <a:spLocks noChangeArrowheads="1"/>
          </p:cNvSpPr>
          <p:nvPr>
            <p:custDataLst>
              <p:tags r:id="rId25"/>
            </p:custDataLst>
          </p:nvPr>
        </p:nvSpPr>
        <p:spPr bwMode="auto">
          <a:xfrm>
            <a:off x="1752600" y="2819400"/>
            <a:ext cx="1828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nhân gi</a:t>
            </a:r>
            <a:r>
              <a:rPr lang="en-US" sz="2400" b="1" u="sng">
                <a:latin typeface="Times New Roman" pitchFamily="18" charset="0"/>
              </a:rPr>
              <a:t>an</a:t>
            </a:r>
            <a:r>
              <a:rPr lang="en-US" sz="2400" b="1">
                <a:latin typeface="Times New Roman" pitchFamily="18" charset="0"/>
              </a:rPr>
              <a:t>;</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lide(fromBottom)">
                                      <p:cBhvr>
                                        <p:cTn id="17" dur="500"/>
                                        <p:tgtEl>
                                          <p:spTgt spid="2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Bottom)">
                                      <p:cBhvr>
                                        <p:cTn id="20" dur="500"/>
                                        <p:tgtEl>
                                          <p:spTgt spid="26"/>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23"/>
                                        </p:tgtEl>
                                        <p:attrNameLst>
                                          <p:attrName>style.visibility</p:attrName>
                                        </p:attrNameLst>
                                      </p:cBhvr>
                                      <p:to>
                                        <p:strVal val="visible"/>
                                      </p:to>
                                    </p:set>
                                    <p:animEffect transition="in" filter="slide(fromBottom)">
                                      <p:cBhvr>
                                        <p:cTn id="23" dur="500"/>
                                        <p:tgtEl>
                                          <p:spTgt spid="23"/>
                                        </p:tgtEl>
                                      </p:cBhvr>
                                    </p:animEffect>
                                  </p:childTnLst>
                                </p:cTn>
                              </p:par>
                              <p:par>
                                <p:cTn id="24" presetID="12" presetClass="entr" presetSubtype="4" fill="hold" grpId="0" nodeType="withEffect" nodePh="1">
                                  <p:stCondLst>
                                    <p:cond delay="0"/>
                                  </p:stCondLst>
                                  <p:endCondLst>
                                    <p:cond evt="begin" delay="0">
                                      <p:tn val="24"/>
                                    </p:cond>
                                  </p:endCondLst>
                                  <p:childTnLst>
                                    <p:set>
                                      <p:cBhvr>
                                        <p:cTn id="25" dur="1" fill="hold">
                                          <p:stCondLst>
                                            <p:cond delay="0"/>
                                          </p:stCondLst>
                                        </p:cTn>
                                        <p:tgtEl>
                                          <p:spTgt spid="24"/>
                                        </p:tgtEl>
                                        <p:attrNameLst>
                                          <p:attrName>style.visibility</p:attrName>
                                        </p:attrNameLst>
                                      </p:cBhvr>
                                      <p:to>
                                        <p:strVal val="visible"/>
                                      </p:to>
                                    </p:set>
                                    <p:animEffect transition="in" filter="slide(fromBottom)">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amond(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in)">
                                      <p:cBhvr>
                                        <p:cTn id="50" dur="500"/>
                                        <p:tgtEl>
                                          <p:spTgt spid="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in)">
                                      <p:cBhvr>
                                        <p:cTn id="56" dur="500"/>
                                        <p:tgtEl>
                                          <p:spTgt spid="1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500"/>
                                        <p:tgtEl>
                                          <p:spTgt spid="12"/>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in)">
                                      <p:cBhvr>
                                        <p:cTn id="62" dur="500"/>
                                        <p:tgtEl>
                                          <p:spTgt spid="1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ox(in)">
                                      <p:cBhvr>
                                        <p:cTn id="65" dur="500"/>
                                        <p:tgtEl>
                                          <p:spTgt spid="1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in)">
                                      <p:cBhvr>
                                        <p:cTn id="68" dur="500"/>
                                        <p:tgtEl>
                                          <p:spTgt spid="16"/>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500"/>
                                        <p:tgtEl>
                                          <p:spTgt spid="1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ox(in)">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VIDEO_FILES_RECORD" val="&lt;Videos&gt;&lt;Video Name=&quot;Canh Dieu Que Huong_256_1_65889.mp4&quot; Position=&quot;1&quot; SlideID=&quot;256&quot;/&gt;&lt;/Videos&gt;&#10;"/>
  <p:tag name="MMPROD_NEXTUNIQUEID" val="10114"/>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Thử lại lần nữa!&quot;/&gt;&lt;property id=&quot;10068&quot; value=&quot;Bạn làm đúng - Nhấn vào đây để tiếp tục!&quot;/&gt;&lt;property id=&quot;10069&quot; value=&quot;Bạn làm chưa đúng - Nhấn vào đây để tiếp tụ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trả lời câu hỏi để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1&amp;quot; IsItalic=&amp;quot;0&amp;quot; IsUnderline=&amp;quot;0&amp;quot; FontSize=&amp;quot;36&amp;quot; UseDefFont=&amp;quot;0&amp;quot;/&amp;gt;&amp;lt;Answer FontName=&amp;quot;Times New Roman&amp;quot; IsBold=&amp;quot;1&amp;quot; IsItalic=&amp;quot;0&amp;quot; IsUnderline=&amp;quot;0&amp;quot; FontSize=&amp;quot;28&amp;quot;/&amp;gt;&amp;lt;Button FontName=&amp;quot;Times New Roman&amp;quot; IsBold=&amp;quot;1&amp;quot; IsItalic=&amp;quot;0&amp;quot; IsUnderline=&amp;quot;0&amp;quot; FontSize=&amp;quot;18&amp;quot;/&amp;gt;&amp;lt;Message FontName=&amp;quot;Times New Roman&amp;quot; IsBold=&amp;quot;1&amp;quot; IsItalic=&amp;quot;0&amp;quot; IsUnderline=&amp;quot;0&amp;quot; FontSize=&amp;quot;22&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 câu hỏi!&quot;/&gt;&lt;property id=&quot;10166&quot; value=&quot;Chưa vượt qua câu hỏi!&quot;/&gt;&lt;property id=&quot;10167&quot; value=&quot;FFFFFFFF&quot;/&gt;&lt;property id=&quot;10169&quot; value=&quot;Question %d of %d&quot;/&gt;&lt;property id=&quot;10170&quot; value=&quot;Send E-mail&quot;/&gt;&lt;property id=&quot;10171&quot; value=&quot;Bạn trả lời đúng!&quot;/&gt;&lt;property id=&quot;10172&quot; value=&quot;Bạn trả lời chưa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 type=&quot;10058&quot; unique_id=&quot;10036&quot;&gt;&lt;property id=&quot;10201&quot; value=&quot;Question Group&quot;/&gt;&lt;property id=&quot;10202&quot; value=&quot;1&quot;/&gt;&lt;property id=&quot;10204&quot; value=&quot;-1&quot;/&gt;&lt;property id=&quot;10205&quot; value=&quot;10&quot;/&gt;&lt;object type=&quot;10064&quot; unique_id=&quot;10037&quot;&gt;&lt;object type=&quot;10059&quot; unique_id=&quot;10038&quot;&gt;&lt;object type=&quot;10060&quot; unique_id=&quot;10040&quot;&gt;&lt;property id=&quot;10020&quot; value=&quot;2&quot;/&gt;&lt;property id=&quot;10102&quot; value=&quot;0&quot;/&gt;&lt;property id=&quot;10191&quot; value=&quot;-1&quot;/&gt;&lt;property id=&quot;10210&quot; value=&quot;0&quot;/&gt;&lt;property id=&quot;10211&quot; value=&quot;49&quot;/&gt;&lt;/object&gt;&lt;object type=&quot;10060&quot; unique_id=&quot;10041&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 type=&quot;10003&quot; unique_id=&quot;10088&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88&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Bạn đã hoàn thành câu hỏi!&quot;/&gt;&lt;property id=&quot;10166&quot; value=&quot;Bạn chưa vượt qua câu hỏi!&quot;/&gt;&lt;property id=&quot;10167&quot; value=&quot;FFFFFFFF&quot;/&gt;&lt;property id=&quot;10169&quot; value=&quot;Question %d of %d&quot;/&gt;&lt;property id=&quot;10170&quot; value=&quot;Send E-mail&quot;/&gt;&lt;property id=&quot;10171&quot; value=&quot;Bạn làm đúng!&quot;/&gt;&lt;property id=&quot;10172&quot; value=&quot;Bạn chưa làm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90&quot;&gt;&lt;object type=&quot;10050&quot; unique_id=&quot;10091&quot;&gt;&lt;property id=&quot;10020&quot; value=&quot;2&quot;/&gt;&lt;property id=&quot;10102&quot; value=&quot;1&quot;/&gt;&lt;property id=&quot;10191&quot; value=&quot;-1&quot;/&gt;&lt;/object&gt;&lt;object type=&quot;10051&quot; unique_id=&quot;10092&quot;&gt;&lt;property id=&quot;10020&quot; value=&quot;2&quot;/&gt;&lt;property id=&quot;10102&quot; value=&quot;1&quot;/&gt;&lt;property id=&quot;10191&quot; value=&quot;-1&quot;/&gt;&lt;/object&gt;&lt;/object&gt;&lt;object type=&quot;10061&quot; unique_id=&quot;10089&quot;/&gt;&lt;/object&gt;&lt;/object&gt;&lt;/object&gt;&#10;"/>
  <p:tag name="MMPROD_THEME_BG_IMAGE" val=""/>
  <p:tag name="MMPROD_125481PHOTO" val="/9j/4AAQSkZJRgABAQAAAQABAAD/2wBDAAMCAgMCAgMDAwMEAwMEBQgFBQQEBQoHBwYIDAoMDAsKCwsNDhIQDQ4RDgsLEBYQERMUFRUVDA8XGBYUGBIUFRT/2wBDAQMEBAUEBQkFBQkUDQsNFBQUFBQUFBQUFBQUFBQUFBQUFBQUFBQUFBQUFBQUFBQUFBQUFBQUFBQUFBQUFBQUFBT/wAARCAEW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Uk5B+lVYMb2Gfwq2BmqSgpcNnjPrXzcWfnMNmjmNajNtfFiMA961LR96huucVX8VxEokgBOD6VFpM++IDPIrtfvQue0/3lCMjemXdF+GKyLmPZIGrbizJAeKzb9ABmsIaOxw0ZWlY1bScyWyqDnHpVyAEgewrI0J9zlScDHet+KMLn0rOpozhrrkk0EY5qdaRF445NOwfSuY8+TuRt1oIwOKRhlqcOlAEJBJpxhzinD73NTIoY+tVcpysQrDjpTSMGrZHBwKrvx1qdxKTY1aWIEMcgimNKig8jP1qOC4Lv1/Cqsacrsy0wIFANP2tjJHB7kUz8QB71ly3MUKvJ9af9400t5WDlcHjrT1JIBxx6ii1hNdRNvYinKoBzTwCT0pDx14pmdxNmTmk8vOSRUiY9RinEDFTewXsVSCpp4Y46U6UYA+tNHSne5V7mVVO64lz61bY4qpdjkGutLW56dPcz9fhL2B49657R5dkpUnvXWXaGewdcZwK4qB/IvSDxzjmuyi7xaPdwnv0pQO306QPuUnGRUF7FuVqraXKXlHcGtK5jGWGe1Y7M86S9nUKGlv5U+Dx9a6mEF48gE1yEeVn6Gun0+X90Bv/DNZ1TDFxvaSLaHZntTixYdOKimdVHXj1qITc9TiuZa6nmKN9SYDa2aUyD/JqEyA9WxSjJPtTsVbuSFhjNOR9p4qFh6c00vsPPH1qQ5bl8OHHvUE0ZwcginWuJOhzxS3+63hJcEDqGPSi15WM4r3uVGc6neCATUkTRxbmbC45JNaXhnwjrHimZptOiC2ucG6uARHjvj1/CvSNM+FOkaaVfUmXUJxyXuCAgPoq+n1rqVNJ2kz9OyPgbN885ZUqbVN/aei/E8jg1iS5n8u1tpr0kYCwKW/lWxF4W8S3YDR+G7xeN2ZVWPj8ea95s1srG3EFuht4V5228RRT+Cgj8c1HN4i0i1wsu+PHO5yox7561uqdNdD9pwfg9gacf8Aa8Rr5NJfieMXXgfxPYWwmuPDlzLD3kt2WQL7HbnFZI/eySRBGgkj+/E4O9fqK+jofEWneK/Dt1a2UzXET8OzcAN26dqwfE/g3TvEMUC6toUjTxIEi1C1fbIoA7EcEex5pToResTjzTwbpzoe1yuveS6PZ+ljxKC4DMYupFSPFuBByO9a/in4d6p4Mt1vk8290GXJS+2EGHn7s390+5rHt2KIrOweNhkMDkEVwVKUqZ/NmbZNi8mruhiYOLX4+hFEjZx1qflR0qQQl18yMHb0yBTNp6YyRXPzXPAcrkM4wufeoxjHWpZSehFV+fSnc1irozZF+Xniq93jZx6VZuOtULxsAqOK9CKuepTV2iW3dZI5FLD7vrXDapH5N8/1rq7DLSkHPTtWB4ngMNwSVI+tddFWlY9jB+5Vce5d0W4+dDXSSRq+GyMGuM0icKQO2K6G/wBTjt7AEON2OBnrSnSbloZ4mlJ1UolfU3WF8BwpzzzVzT9dt02wRxS3V2eBHEm9ifpXNxXMN4yzalMyQKeIIT87+2e31rf034k3fhuAp4ftYNF3ZDXEaB5nH+1I3P4Djit/q6tZn02EyahVjF4yfKvLc6mDQ/GGpR5tvC0209PtkqwfjhsGll+H3xAUB/8AhG42T0hvYmP/AKFXnV/8RfEF4SZNZu5GJyT5xHNV7X4k+IbGXMWr3in/AK7tVLDJbJH0dPLeHYe7KEvW6/I7y4TU/D+4azoOoWA6b5Icx5/3xxT7fU7e7UNFKpUj1FN8N/tHatZFIdVjj1O2PyuzoBKR/vYrp9V8OaB8R9NOq+GrxNN1BV3m2iJ2g/7anoeevSueph1faxlW4NwmYQcsqq80/wCV6P5dzDPXcDz1qORWd8sOPWuR/tfUfC2qyWGrQsskfBz0x6j1B9a6aG5W8tPOgPmIwyB1rjqUJQWp+YYvLq+AqOnWjZrQ1LOGS7ljtrOCSa6c/LHGOWrvtG8GaXpFvHqHiiaO5mz+7soyfLB9GTq5+nFcppXi6x8E6Kz2yCS+Mf7yZiCykkYC03xL4zHhbToppGjvPEN2mQOotg3Ocf3vb3ojB6WP3Dg3h7KMLT/tPHzU5RV+V6pdr9/Q6/xj8UtN8G2hUqbacACOwi2rIvoW28Jx+PNeO678etc1KST7JILBHPPksS5+rHk1xN7FeavdyPOrmRjuO45NZ7ac8cu1wVI7GvUhSil72rPXzPi3G15uGDfs6XRR0Ru3HjHU9TO64vZ5iepdycfhUK6lOwyXyfcnn9azok8rIxmp0GWxWnLFdD5OWaYybvKq2dh4F+IF94V1JJ7WZoTnkMcowyOCPSvq74feNtN8ZWiiO4gtryTmSyz+7lPque/tXxP9nO7CketdD4Z8S3Xh+8icSsFUghlP3fep+B3iffcOcW4jLpqliJc0D7hm1KPRop0lhEmny/LKkkeVi7YZT1WvO/F/wKt9TSXVfCVzFa3DDzDp8xzbz+pRv4T2A6c1o/DD4sWfi+OCw1BolumXalycFW7Yf0znqe+K5/xd4h1D4K+JjDbl7vw/dOZfsUpJMZ/iAbt61lUlCS1P0rO8uybiXB+0rwvf7S3ieYyLd2V1NbXVvLaXMBw8EykMp78HtTMsp3kEA9q9wubXw58eNDWaG5htdWiXba3rDE0bf885APvrz9eleLahp2o6LqN3pGrQNa6nbNtMTjG4dmT1U/1rx50o7xP4+4p4Rr5BV54e/SltJfr2K8vKg4I571GqjHWpEhcQkuT1pgU46Vyn58tNEY8gB6jNVbqIPjAOCKsu3fio9weNDkcV3p2PUi2tTPhUQT5zg1S8Z22+JZF5BHatG8UK6kc81F4gQSafngnbW9N++md9GdqsJnEW1x5Oc9qiub+Sd+DnHQGkEeC5zxmgxBRkd69iK6n19OjGT5iJZdv3iSTUwmymP0qm5KvSqSvzfpWp2N30HywjlmJB9BVN1JbgGtIAiMl+Sf0pDaqF3d8VVyVFmbjBOa2PDfii+8MX8d1ZyGOSM5HcVmtCeT0zxzUcilQBQ4qSszqoV6mGmqtKXLJbNHuWpLZfFrwwZFKpq8S5QHG/PcE/3T/PFcFoN7qHh6/WzvIpYN33VkUjPbvWR4P8SXHh/UFlRjsOA656jIr1LxFaweK9HSeEb5GAkhYEblYfT2zXn1Vye69mfa4nAYfijBSqw0rxWq/mt19TBmdFvTeXC5t7XMxXPDOOin8+ntVix8P6hrDLrl9HLcGY78FCcD2HtisLUBIy2Nm7kyXEw3/QHHSvtT4beFIX0rT0tm8gxqAXXgkce3I9q83FVvq0FY8PLsLUoUI4eatb4j5gTwra6xIDaXUYmbjBXkH+6R2rI1/w7cabN9lvLVopwNyFRww9fpX354h/Z68O+M7Bne1FhquMpqmnKIXQ+p/vfTFeZ+Jfhb4k8O6Y+meJNFXxloQwYtW0hf8ATYAOhaIjcx69BXHTxcm0zulhKd3GOx8RXVjjJwQw4qh/q26dK9b+I3hLR7C4mkstV80gj9xewPbXCjB4KsAD+FeV39ncxbXaCRIieGZCFP0Ne3SrKaPLxGGcNivueVsqenpT0dpVx05qFA4fjArSt7fd864x/GDW0pJGFOlKSaNjwpqDw3EcLPhGYDIJ4Ocg8fSvbNY16b4kfD+50m6QSa9o7GaDb1mgwd+O5bp+Ga8JggeEAggBvmVlNdHdand2C2uq2krQ3CLsZkb7wIwQa4KmstD7jLMxnhKUqVR+61sV/A/im98L6sZ7Z3MbcGMHjPc+3b8q9d8T/EHS/iB4CMGsQSP4jsXUWN1Cu0lc8hz/ABDmvELa6DXE8qZAZeFx3rqdGvGeAAsCT+YrOq9LpH55xDm2NoUZUItSpy6NXsaKmVQvmMGLdfanng1EiMGLswOf4c1IHGOSK8t7n4vPV3ObeYFTzUMcnB9qgZyGxikhfLMDXoqOh7yhZEt4fkDe9Y+u6l5diUzy2BVzVdQit4NrNg1xl5fNcSEk8dq7KNK75mepgsM6jUmtECrtHJGT2z1omwqjBrS8I+FNY8c65BpOi2sl5dy84QcIvHzMew/xr6Msf2G/E2oeGf7UtrpL64jGZbW2YA8dRz1/CuydWFN2bPtqVFzVkj5ajiJyWU4qdIVOMjgc12ni/wAIyaVrH9mCzuLW+gOyW3uoWjkB+hHNYNxoN3C7K8EkbJ1BUjFNVU9DR4eSehm+SXXOMbjwKJlMRYdR61cCeXIpI4Uc05YvtM0aoAQPvE9DV85i6Ur2M0xHco2k+2KjkhDHBXofSugXTxcXIP3eOlUrrT2iyRk01U1K9hJK7MWWII4ANdr4J8RPbwyWzN8yn5QT+dcfcwuo3NRpc7RX3BwSetKolOJ6uU4ypgMVGUGb+uXkkOvQTjoHDKPTmvvz4KXEN94es53cBmRNpzwTjtX59a8CvkOx+bANfY3wT8eSaV4asreysJNXu5FSRIYv4RjHXtnivCzCmpUlc9ubc8TPXfU+xvD9vLLanJG0fnVyWzjmG0qWI5yK8JPxQ+IcnC6baaFADt8uf97I2P8AaFdv4P8AGt3cKDfTrJOw5CnC/XFeKlGmrGsaEnqjqb3wbpF63m3thbS9yZbdW/UDOazPEMfgiGy+xanaWV7Bsx9lNukoI9AmwnP5fWu5sYhqtoFC5ZhmvIPi/rGleDklaeFZJxhQSeck4AHvnH504VNdDohTclys87vfgF8MvifP5eifD+9tBkhr6zlNqrH1C7mXjPoKzJf+Cbd5Kkr2Oty2DEEwQ3kQfPszr2/Cr+j/AB88VeHfiNpXguTQ7DR7m9ZS89/dLbxwIRkM2UYjt0Gea+lPht8adT1DVLzS7zTpQY5cGSNFZJgONyuuMg5/iAP616HtqnLuZyUU7KCdvkfmn8RPgJ4r+FGqm01vSWiiJJjmhzJG3vkcKD6GuQl0+QWcibSSedrDA/Cv2i8QeENK8Z6aseo2Uc0EyFTFNGGIz79jX5n/ALWHwig+C/jmJdPLf2VeoZQGOQhz0zVQqylLlZnFQkmmtT5vh0+5s3ZnhcKOp2nFbGn3HlSqBxu7VBceLbqSOSOPb5BODuSs0XReRZQxyK7XGUtz5nNMJDE4ecF0O4DZUOOnTNO3buc1S066WeNY93bNXcFeBnFefKPK7M/EqtP2c3CW6OYZB8uaqLJsuOtWZHwAaxbu72XGOh6c16aVz3aMHPQo+ICZLgDPFZuk6Fe+JNds9K0+Fri8vJVhhiQEkkn2qfUrjzJt2fu8Y9a+iP2DfA0fiX4kal4gnt1nj0e3UQK44ErsBke4AP516C9yFz7LA0bRjFnuHw1+D0Hws8KizsIFbUnXN3esuZJZcHOWPRRyFK8HnvXJeIvB/izQ4dc8Sf2rr2vTyQAaf/Zd88b2L7gf9VjDAAEdCP519knwtC9goeIbl4II+9jP6c1xGueC1mEoRpoAePLhO3d7ZPSvn5OpGTnI+ypUoNKJ8m+APiVqnxO/4knxGs1vJ9witNVu4hFeA+jAD5vrx9D2908J/B63k0OWC9s7O8Ab9zLHFlmXB+8fXnpWNrXwZspfEVveus13PbMDGXO1kP1HDCvpD4b+F57nTIRKAAi7fmH0rnqVpSlzR0PXpRjSilJXPgL4ufAnT9KvLy6srkw4JLxsuFXrxXgn9ltZXUqn5inXHQV+inx78b6F4N8ViyltTI20gIFEnmueAAB3OTXjPijxT8MLTxJbaD47+HGo6dcSJHJ9r09UeSEEZ3Hbz0OTgEjHSujC4mo9JIxxOFpNc8XY+WY1YEsVx6VFJHg4wD9a+2PHn7Iug638Oo/EXw61FdTtFBmYM5aR4znBPGc+xwevHBr4w8SaRceHNRe1nUhvvAnuPUe1d9KspuyOGrhnCN3sYep28bjAx64FcwjhLnPQA1tXl0QSM8nvWEeHPrnrXrU1ofO1PdmrFrUb9ppcFiQvAr60/Zn8QyWHgyTUVgE/lEQliMlSuCPr+HrXx63zSGvt/wDYc0pNa8C6tbsocrfFAvsVB/pXn5hFewO7BVpyrttlXxl498ceIvC+oazbXCQCCcwjTy8kty8bH/WIgKjAwOMk89MZIm/Z81jxfrGoL/ask8tvvbJeHawIHy++ME96+nf+FPQbSiw7Eb73yZ/lWnYeBNO8I6bKttboJ2OTJ0/D618/Fp0+Wx9DTm3Uumdn8Or6G7azglmCTTKFRGbBbHoO9cn8dfhrH4w1mKLiNYnDqSdoZ1Bxkn/OcV0nw6uY7S/VkiR5UbMSv96P147V1/jFIUhkuZYnluolLGKNdzMO+AOTRCnFK5UqkuayPnbTvg1d3+rwX+rwnUbtNrRTzOpI9vXjFfQPw48BLaXUczqqseGArN8HX9l4ggiubSXzYiSCP7rDqD7+1exeFrCMHAGD6V1UoKS0ObETnGJof2WtpaR9ABnOa/Pb/gpVChk8Ml0C+bBICenzbuBX6Q6nEVtWUY6d6/Ov9u2yk174g6BpkMKySxW8k21jkcdyPxzWrhyzRzYSblGXMfnncM1mGjYCNhyQeo/CiKcsF5B+lQeKIpLXXZ7Vycox3E9ans49yLj73pXp291M5ZS5p8pu6XdGMg+1dLDeK0YO4fnXLwwNHcgkfI4yvtWtaDbCBnvXHOKkfnWeZdaoppbmTIdyge9c7r48t0cHBY10O7jk4rk/FEzpKnXArqoq8jmwUb1UjKnnLu1fff7Avh86H8L7rV3j2vqeoOQ5GPljAUfgST+Vfn15hY+5r9Uf2V9Njsf2evBoiXbutZJ5GAz8zSN/hV42fs6R99gaXtKtj2698S29vZEyOBtXOQa8p174jXGrasum6Nbm7nb5mOOFXoTn8RTJ7mTxJqVzb/atsMDYcKfu9ufzq3/ZLaDEDp8C+cDzKR8xHcV89OtzRSZ9wqVOnBLqbvhXRbrVp4FuAvmhsMF5Fe76NoQsNOEKhVY98dOK838D6laXEcO7ZHMhG4gjrXsPntqEKGykiyq4ZdwJPbP60QUW9TkqRnzJo+dfjX8GV8T6zBqMaK88S4eOfBVu4x3B46/WvI4P2b/DeveLrLWtUhvtI1mBtwmQmaBmHQHsAele/eA/Hsni241mxuts1zp97JbtIDkMoPy/1ruLTQYJZBuRRn2zW1KnduzOqc+SykjxP4S/Dm++E+oXlnZ6mdc0C8Mk32e4Qh7dmIzGD0K8cV8ift6fDq18KaxourabF5ET+ZazIvZgdyk/Xn8q/UC48KpDbl9vQAgYx3HNfB//AAUJe1bwYokmVp1uwY1xgkgnOPXjNOinSrrzMa01Uw8/I/PGefPeqeeSamf5mpjrjpzX1S0PhKmsiGvsT/gnx4witPEeueHZW/fXUa3VuueSV4fA78HP0Br47JrrvhZ42uPh5480TX7aRlazuUeQKcb48jcv4jIrLEU/aU3EvC1PZ1VI/ae1KTWwMbgtgZJPHTrXmfiW5m1HXZUmlNvZW4JYnOMj/JroNB8TR6t4fhubBg8csAlVgcgqw3DB9gcfhWLpqw3aSTTsrvKx35PQCvj9rpn3eHowvc3vhjr/AIfju96iLzWOGuHb5AMjqegr0vUfiBYWd2ZtJt7PUSmFLk7hk+mOor54TV9Ke5lt7P8Afgts3xdCfTj6fpXf+CNP1QQpJp9qJoWONxG5c+ma1pX2N54eN+cji0TUvDus3GrRoshup2nuIoUKxx5PATsfwr3P4ea7Hqdqkkbk7jypHKn0rxj4p/E/xB4JXTdH0TwePEviC+xgQzFY4BnlnI9OmOOue1dt8Fry4Fxcw3saWdx5m42scjEKxwW4b371ULwmcOJSnS0PcLr5wDn5f4vfivyM/wCClnjS90L466dbae4gltrDEh4YSbj0IPbFfrdLdx+Wwd1C/wARJ6Ac/wBK/Cz9s3xzH8R/2jfFeoQuWtLe4NvFk5GF4wK9iiozndnzknJQdjxdryXU7ySafaJJOoUYAA9PSul02ESNCucEjJrmrSMNIz/kK6fSJF+0AEf6th0rorbaDwy97U3LaMvcQdwprdk0hlIwOoz0rOt8JOVXGCcg11q2ayRxszjO0V5EpWZ24jBQxMUpbo8wbcpUsCAaydfsRcWzvjLLyDjtW34jjtbHW9RttPle4sLe6lggmlADsitgE4HeqmwzWzh84IIr0Ytxdz8op81GakcGI1ztP51+mP7GviWDW/gHocLN++06SezlDc4IJZePUA/rX5y2+iy3gkZELICeQOtfW/7B/iGXSr7xB4WuyVhuxHeWxP8AfB2uB+BBP+7Rjmp0Xbc/Tsrw2IUo1lH3Wdf8XLLVPDOmv4x0PUp9O1xb5fLktn6puw+5T/skn8K9b1PVtc8O2cEmoW1trulzJHKL7T1MRgVlBQOTwzHJJx7VV+J/hlb/AEAWpObaOUmXCZ3Kxxn6c5/Cuq+CHjqHRLaDTPEkcd3pVqAySxpvjOCFQ7OpIXNeDTXPFJn3UKMpR9ryf0iv4fn0vXpovL1FIg3yeTL8p+hPrxXrmh/D+A2ezbNbkjcrQzNkjB5yeorM1D4ceAfFl4moxXcWkXNzdNK88UgQmPBPyqT8pPA/OsjW9S1v4E+HrjV7LxLb6t4dg3TTaRqsoM0asCU8qVfvEgEAe9dKoqOpNWftbe7axkeH9MTwl4lvbdEKK8m9lJwW5+8T/nrXtnh2+SREJbfnopFfOngr4tRfHG9fWLXw5qnhzy1WJ4tRAzIeoZTgMRj8K9m0mG7sFjIboOh7Vzxm4SsYV4+1gpHf+I9fjS3Cq2zCnLdhwetfjx+2H8UX+JPxDvvs07DRbFvs9smeHIyGf3yc819v/tffGKT4VfCi8mjuTHrOoq1pZbXAcMwILgdSFGc474r8oNX1a51Fz9pmaaQncWY17OHpupJVGfPY6vCjTdJbsqFgTkEUmfkbPFMP0xTwhaMnBNe1sfJt3IB605Tzmm4609E3flSM1ofov+xv8WofGHw5ttIup/8AiZ6L/o8ylhmSIkCNsegztz6kV6V8Qfhg/jOG702HWb3SFkB/e2MpRhjkjjrzgEfSvzK+GnxE1b4X+K7TXNImMc8JAkiJ+SZP4kYehxX6X/CD4paT8UfDFtqumTkJIQj2rHL28mDmI98DnBP3hk9q+Yx+HdOXtYn2eWYtTjyT3NH4V6cnhKOGzuLG3uLm2jVPtV7biSaTHHL5wc+ley+GrrU72MWSjyLNn3bUVI1/HHOOa4uPTmafeoGSePWuv0L7bEyEEAdMGuWjWc1Y9atP3dD0/R/CtnYWMcghjM4yMqMge4zzmrFjoK2uqpeJhJSDkqvUe/vU2g2s0sEbs5b+VSeLdf03wppNzf6ndxWNpaxGeS4mIARR/EPpkY9Tgd67Wox1Z4E6k2+WJ5P+1z8d7f4K/BbVtVjnjbWLlDaWEO4BmmkVgDjqQFDH8K/Ee4nlnmuJp3Z55XLSOeSzNyTmvo/9sr4+3fxy8a/aommh8O2ANtpFpJ8uEz88zL/edgD7Divm9490ZIyWyK9LDxSXMupx4q6aj2LNpCPKzgkjk5GKt6dM6Xb7VOWHSrNpbKLYsSOgyKrWbYv+AMhscjtVt81zBPlsb+m6msxyrfOh5ya7Kz12E265zkcV5beRS6deytbkZ+9jHWtK016CSBS+5X6MMd65J0L6o9KOJSVmRNMq/wCsYk5z8xyc+5PNKlz9ture0UqqSuEYk4Kj1/z616TB8ONOtFJEYlfH3pMk/lUV/oFrbIv7tUI43AAY+lbOcFqezg/DbHU5xrYuyS1aNfSvCdla2MaxBJEX+Jhgmuu8Fzp4N8UabqtuBG0UgDhOMoSAa4XS9eSxZbaWYNFj5SzDiupgcXcaqWGxgdpB68dq4JqW7Z/QmAwmX4rCfVKUEmlb5o+3JI49QtwQqyW86CRAecrjj8Oa46fwTe2l07afIUV+djDge1cr8Hvi3D/ZMGjarKYJ7ULHG7/ddfTcep9q918O31hq8gVXDNnjPcVjypaI/L8ThsblFacZQvG+nocppHhXVdRkjiv9PSaAgoxEuAQeMj3r0HS/hloVjbJNPpVs0qhdiSs8u0LwCQeCeeldrYaXbQRLsZVbGcd65/xd420rw7byyXN2kQjG4+YQB+PrQ5RUbPc8Wri5Yl+7GzM+20eCwv7m5aMiSYh2LbQOOBgDoKreOfijoHw38Oz6zr2oQadZwqds0pBZzg5WNSfmcjdgD+lfMPxs/bXsvC8E9v4asRqF6SMTXGVtweeQnU18JfEz4s+J/iprB1DxJq9xqUuT5aO2I4hn7qL0ArXC4Z1HzPRHi4/HRwkOXeR1f7Snx3vPjv4+n1Qo1ro9sPs+nWQbiOIE4Yj+8ep+teSyb3O4jJ+lRZ79at210qIVePIPfvX0MYqCsj4SdV1ZOUt2Vhl254FWlI8s46dKimZN3yAhfeliBK+1U9iYoasfBPekjOxx2zV4RBYScYNUpOGBoWpTVhJV2ucV6F8GvixrXws8SR3+mOZIXIFxZucRzrkHB9Dx1rz18FQaltXfzgIyQ1RVgqkWmKE5U5KUT9WvhZ+0D4c8aaT9qt7g28y7Q8E5AKkjn8u3rXpth8SdPE67LuE8cjetfnT+zPav9r1GN90jMqtjPH+ea+lx4bjurNtySKx6jca+JxD9hVcYvQ+/wkI4ikpVHqfUGr/tL+FvBmju93qcLzJ0toiJJHOOgUHP4/Svjb48fHrxB8brxrYq+m+FoXDR6azEmcgECScjlmGcADgZ9qlvPAyi4QoMZOCHyx/M1X8V+FrTQ9BuZQ+Nse/OO9THESlJJs6Hh6NJNo+QvGl59r1uVf4IeCP5fWuX3YlI6Z5+lbWuXBn1i8YfdLmsSQMlwXOApNfW0VaKPjcTPmm2b1tzpjv3I5rLtp9t0GPVjWlaASWLA5GByKw53VJ9qdexqkr3OeUtEa+qsHcOOTisaSJWYnA5960Hl863GeoHJqk2M9RTjpoKT6n1JcQBRjHOazr3SFuIWVgee46iu0udHJDKV59fSse3sJL+4aKLPkRnEj4/T61NSg07I/uqph1V92aumeYj4emXUA3n7o87iwU5x6YrbtEudGlSCM+dH0ACfNj0GOa9Fawit12xx8gYBI6/WuS8TaRqAmBsN6K3DOg5Fc06Ul8R4dTJqWXwlWwifN5FyxuhfwRyQuSM7lKk5BH9a6nSfH3iTw2gNtqJZF52Sx7v5153p8eoaLErXI8yLo5A5FdAtwtzb+ZbyLIuM4Bzge9cco8ux2QjQx9H2eKj71up9CW/xY8SatoVuf7RktkdcssBRe2Ouf0ryb4g+LXtbZhc3c087A/I75Y59vSsDTvG2oaJpotrO2WSQk/vXOfL9wK4XVbxp5bi4uZmkmfLOznr9B2rz5Qlz3Pgp5BSpVXUasvwPNPHMwubvz7lxtY8KTwOtcBPYg28kqfwt09q6jxhMdQl8qJWYA545qHw9o0d3byRy7lnU8xufvD2HftX01D3aaP514najipypr3YnIEYNSYULwf1re1Twhe2knywsyE8ECp9J8GS3GftAZM9hzXQ6sLXbPjXjKMYc/NocqFZmwoJPtWlawY8sN35Irqn8L22kQvI37yQ8AVhsAWIAwQeKlVFLY68JWjXTlDYgviEhVR1J5rMlXkYq7dnfJwcgDtVIDc+OvNax0R1z1skMYHpWp4ftvNutxA49a2PC/haTW7jaVbZj720mt5fAmq+HbxZDZyXtkzjJhByfoOucZrGdWNnHqe1SyXGTpLERg3H0Pb/ANnDTWtZriSQAbymPxr6y0rTEubVivzc4OOa+N/h/wDE/wAOaDemO7vJtNAYKDc20jEAerJX074W/aG+G6WAjm8Y6ch7icuvPrhlNfI4nC1alRySPXp1ZUocklax1T6AiSeYyjCfMc15H8btch0/Sbrzj5EGw9vvDB/riu91D9oT4cxpIYfFumuVGS8LPn6fKgz9K+QPjr8VR8QNXbT9Jx/Zv32lOctjuSeR16UqODl7RNkyxS5WeQvN9qmkuXH33JUe3vWTdO0lygPAzwK2LnZAPLVcJ0ANZNvC95qkMaoxJkCgAZJFfVQ0Vz52oruxuSStDZJHwC4yT3rAnP71SDnntXSa+i2140a42xqFz+FYXkExBiMemadOWhE42fKOkDJEhycEdqFgdlBA4q89s0lhG2MEDvUtpZO8ANZuRqqEqmx9f3TS6ncmysuB0mnHPljv+Pt9avx2EVighgGyNOAvcepz3zV61sodLtY7aM7gg5fHzOe5NK0auct0r6h0NLvc/venvzMxJ7cO/qagkswykYrbeJVzwMVVmhVgcLmuGpQ0Ok5jWbeGz024lkjMqqufLU4J+hrznQ9Tu9Turl1iFu1uMgqNok5/i7EivTPFa3KaTM0EOSFzxzXk3gy51mfxGzXQma2Z9rqyfuwvr6A9Pzrw69O0rHwmd1JU8bh4wT9562X5s2b3Xbx4ZHW3eRlGGfGAM1xuqi/1AOCGjjAztY4z9PWuv1q+uYPErQR26ooUKSId7PyDjj/PFcr4xeAatvlukgXAO3aWP04rkUFfQ+VzjEzdOaqTdou1tjlr3QbmKffghAcZTgGszXbFoQksTFJFOcqe9ekvJHeaXGQ4kQjKO3UiuS1az8wMO1bU6j5rPofCZnklB4ZuGqmrmIvjG4miiju4w+xdu9etb2k6tHJEWTJGO56VyUtsIXbK5FQW8k1lcrJDnGeV7GuiUIyR+GZhw5G37rR9jo9ZkMshIb5cbvauXyckk4Irobts2LSOR5sn8PoK57ho5CTznFOmd9DBfUaEaclqZtwcMxz1qbSrZp5QAM5OKhlG9tuR+Ndj4C0U32oxkoSqkEnFdE5csTsyrCSx2LjTXc9O+HnhxbOGNnUhiMk4r0eysU+QAsoHXA7ZqnoumCC3C4HqMVv2ltsZcYz2rhjBz1P69y7L4YTDRpcqasVb7wzpt7dstxY21wmBtMkKPn37c1mz/D/w0Y3kOmW2FBJ2KR+nSuueOJNPW63jKtskXPI9/px+teb/ABM8Yf2Xp5tbfAmlXC4POD3qm1DRbnlZpDL8Fh51q1KPldanmfj/AFDSba5+waNZosithmj5JNZ1rp8WmRATEvcHDS8g4PZRVbSLQyST30+G8v1PJY1Hqt2VO1yCzfeIPPtUJWfKfzVjqyr1ZVUkk9ktEUtdkW5vG2Y25HA7CtfwNpiWz32szLtjtVxb7ujS5H6Abv0rHgtJLuRUjUvITjJHAHqTXXyloPDAtIMiAvsGBzn+Jj7HFOc7LlPLp0/ecmctqEUlzLI7HcHO7OOmaRLISoEUEqB+tb1zZLBpwYK0kkygHI+4KsaLaRHYAN+08j+tZ89kXGjKpIyNOtWkHkFctnoRWxY6W0cJXym4Y9jUmlQiDxHIGQbWbIHtXoNroySxBiFUk9K4qtbldj6nLculNNntykkc9acR7VHAQQpyMmrSgH2r9Ij7yuf2PexUkiyKjWH5eR+dXWT2pjJx0qnC6GpambPASpAyB3GOvtWQ+nBSwVBGDydoHWuilUYrNuMlX6j+leViKHMmxuMXOLaPMfGMuqaXcGextFuGdwu7yhKeh7YOPrXE6t4RvNRmgvPlglI3SIy42n6f0rsfil/aHlItsHEYYHfHnrg96zfD8dwLdzcGYKSPLM5+YjHNfNVY+zkfluZYSONzCph5p8rs/IxotHey09ImDcHJJ6H/AArI1G1+RsDiu3vIi+R1FYGp22xTxwa51fdmeNwEKdLkhslY84v4cFqp2kHmXCqR3rd1SAIzYrIsmAusk9Oa6lsfjeNoqnW1E1u6CRYX6YrHUrHZlm5LHOKsam5mlY9qpXJYQxrjoK3prQ+HxlRyqyZWUefKFUcZ7V9A/CrwqYtLjuJE+/z05FeJeFtPN/qcSFSQzDoPevq3wlp4stMjiQEhRjIFFRc8lBH6n4d5dCpXliay0WxqWtuqLjpj1qzGoLjvjn5amEOI+2fSpLeIg/d68cV1xhb3T+heW3uoQY8p4mbZFIMMwGfzr5w8fs8viOcOzPsOFJ44zX0lPEfIk2gMAOa8A+IOiT2HiC7E0bI2clWHKnGQD6V5VdKFRH5dxvTaw0fUxo7WOx8KWsxA33MsgPP93H+Nc7ewNd30YXgyd8V0N27S+HreNDk20kjMBzgNj/CmaZo817Gsy8sV4OOgrGM7XbPwyWHdWSjBDdLtD5bIg3k8Fh/OtLWSmmWcMJTDbcAZ65710Hg/QFuEm+UiQ9FI6DvXPeNlke+ZB1QbBiuZVFOrynovASp0rszHvTf3ccUf+qVfnx0B960bKIImRlRg81g6LHJYicyEoGPXGf1rft7uONCCeAu5nPQVvNJaI8+jBqXvENpL5WrFicthRz1r0vT71ZLcMcZz615m08bSCZXBcmuh07WnjtVUyZOa4qkbu59/lNkpJnv+nXodV3cEDNakc29SenNcdaXTBlHQetdJZSF8ZOeK+9w1dy0P6eavqaiZYU10OOKki+6KsCPI+tfRRhzROdy5TLlgPJ71Rnt3GQoznrW68QBqlPHhyRzXFUpGkalznL7SUmUCQAp1Ixmuf1HSokyeMDp7V2N0eGrmdTUhH6189i6K1ZnVhCS5mtTjL9REWCjNYepK0keMflW/fqSeBn6Vj3aEqR0Poa+dmmj5XGRi01Y4PxBbmNWxXJqpXeScZ4rudftGMTHBFcpLp5BBBz3JraEvd1PwfiCi4VrxMW+PlQqmCXY81RuX3cZ7CruoxS+d8ynA6cdag0+wkv7pY0VnZmxtUZNdkHpc/Np051anIlq2ek/B3wu2o35umX93EOpHU5FfRul2pitQAhUfSub+G3hVdE8O28PlhZcbnYjBJNd5bwFUAwa6MPSc5czP6o4YyyOV4KEZL3mrv5leO23Z9anS3VY8sNyn+Ed6ux2qjbyMk4x61JHaPd3sVnCFLzfdRwSDj5skDqBjPpxzXpTjGEbs+orVfYwlNvYpHR7y80zVtR8pprDTVVrgwwtI0zllCQIBx85IBY8Yz6ivH/jRc6ffeLri3sYY/tL7J7tokEcdsxQZto1UkYQ8EnkmvoLxlq//AAh/h+3h8PT30cmqaP5AgugoFojOfMndFyGlkAYIeqr9a8O8M+A21Ce5lmiZUZgoZySxwO/4d++favma8Z1qloo/N6+HxGdVHKfwdDyOSK5hlXEZMb/KABwfrXf+H9LRNPCmIrKeenH0Feo2nw+0+K3jDQB3X1FPfw1beaFVRH2XHTNRUwlWMdUa4ThWOHqKpJp3PPtEePSPNnchdjHhuO1cFqjLqN1cTDBJcnHpXovjjStRWD7Fa2krXc38EaHLVxnhrwbqo1N4pdPKzgHdGVJI+vpXlKPJJvqeFjsBUWJ9nCF4kmneFJbqyDJblzIOMjrWLdeEr+DUZbKfZHvGcKeo9K+hvCelXen2ZjWKWFjGFY8ED2ANc54l8MxaZPPfxl2uyCpMo6g9h+VbRjV+K2h6UeGIVnGUo27nkC+D2h3sGO5RkD6V0+keHXnsUdoxk+1LM7xMPMibDHHyc8mus0uGWCyRIk3IOhxWE5yZ9Dhsqw2GbjGNzWthytdHZZ2gj0rn7UYK54rodPcFRyOnrX2mClayP1BxsblvnaM1pQx7l4rNg+5WlasAnJxxX22FfMjgquxDPFycDP0qlNE3YH8a0nODnpUEgyTSqQughOzMO5tWYGse80wueRyRXUzKPr7VQnG7JIwc968bEUY2uzsT5tGcDqejGLcQAK5rULPHBHavR9Qh3BuM1y2qWwYDAH4V8riKST0ODFYVSjoeZ+IbYmMgA46Zrzi7vZLS4ZSOB2Ne3anYJNGU2nr6V5J410drWUuqHHrivPhJJ8p+JcW5ZVp0/bx2Rz0kj3knPfpjtXqnwn+HDXV3HqFwNqggoD3968s0gF7hVPqK+uvBVitnplptQFBGpyPUiuuMXKagjyOC8roY7EPEVlfk1+Z01nZeUu3GAK0ooAfwpkGCN3Q1Y3BPm6ADmvooQUEfvbgkrld3CFgW2+5OMc9/8966HQLlvD2lR+I4LmCe4kuhaRacHaN37klhzhSqkj2wetZFvawXc8jzzm0s7dGluboDIjQKTj/gWNo/3s9qqWV0+sXn9t3UMVtPcxqLeCAHbDAARGv+9jJJrJr2s7M8DFKWNqLD03p9r0LKWPnGSWQeezMzPK+WZ3LEseeg6YFWI7NIU2xoFB5PGKmhJUBcdM8njNTYz1r0Y0aUdbanpxpxox9nBaIqm1ZhgAfhVrT9IuI5S8Z8tyMZKZqxaxgsOM10VlATgjkY6V2U8NCs/fMJz5UYU/hqK8nSe8txNcLwsgIGKLPwfb2zSSLCiuTkv3NddDahmG4YFFzCqo2Bj3rWnlWFh7yhdnA6kXLbU43U9OWzTCjAPOQM15h42ZZm2K4bB5AFesa7N5SFuuB0rx7xFdtdXzuVCn0HSvFzWnTjHlUbH0GH1hqcTqEhELRqVjxyXI6UzTNavFttrXG7DEAn0q3qSZSTCjOPzrn2tW3E4YZ56V8DOCUjz6tJ814no9ud1bVjJsCe/FYVoxJx2ArXtJCWVRzX0OGmk0faWvG500MmABWgkm1RWTCflAPJHerQlzxmvscNV5dTinC7LbSlqY0mBVN7hicComlY96qpiW9SI09SaWQZ61SnkAFJJIy8k1SnkLA84NeXVr3R1whYgvJBsPFYF+u4Zx+NatzIxYDqMVj30pG5a+dxNS5U46anO36bTnpzXDeMrNZ7R2PJrvr1fMT39K47xXtSzfkEkYHNeJze+rHxOe0oywlRS2seYWdp5V0G96+q/BF6lz4dsJVP/LFUYjpkV8vqp3DAPXtXtfwl1/zLWSwlk5jG9FJ4xkZ/pXp0alqibPz3hGpDCYidPbmR7NC+Vz2x1onuvKjL/MSOE2feLHgBffmqNtcnYCDuXHarmnTS/aWuoYpLk2i+csEJAaRx9xefViK9mpiEon61if3VK/Vi+JInt9NtfDMduLiG+23GovcNteIr/DGn3l6857ketXrVVQKojKKoCqpOdqj7oz9KwfClnHdNc6osbmW4JAeRizkZy249zuyOPSuiRWUcgiunBRcvfZyYGhGlHnluyzu54Ofanhziqyna2aeWPYHmvWb1Ozl0LdvMUcEd66iyk2ovXGO1cZHIyDOPzrobG/Hkq2QeMda7cPNbM8/EUrxOiF0qrktUNzMPKLhsg9PSqBuhIox164FZl3evalmG5oj1Hoa9GdTljc4YULszvFN4I7ZzuGcdzXk183nOWNdt4u1HegAIJPauImGVxXxOZ1vaux79KFtDEvosqf51V+y7gDjt6VrXEPmHb2J5rStNHWeBW2+3Svl5UZTehtCmk2MtBt6gitTTRuuF/Ws9AVYE5rW0iLc5NdmFh7yPcbsrGzvIOR0pWlINPMYwKYwFfVRTSOZO7IjMewqJ7gg88VKwHNV5GH1rmqyktmbJR6kMt4ytnGRVS4u2bjGKmmOQePwrPuZAoGTXl1JS6ml0ivPdFM96yLq4LEk1cubhE96yry5G0kDb7nivHrybOWrUS2ZRu58E+/FcF4oufNdYwc4rpta1PyYC29QQeOa4m5kNzIX65NedD4rn5xn+LVSPsIsy0g+bOOauabrcmhajDcRHDxtnnoadtC5+lc/rE22YBTnB7V2Rbkz8yxE3gYKpB63PqPQPEFrq+mRXcXMUmOdpyp/i4+tWvEVwY9DhUxwv9slJYi4CyxOoIiYIDnHWvJvhD4jUWTafK4Em7MQZtu7PBGe3XvXp9nEmo+LI0WOFobONU8xIQvuQzZ5Oe9dcW6rUD9YwWOeZ4OnO+rsmdnpCLZ2cMShmVUHIG0ZIBPH1yaum5kH8GB6mmQLIV3ZByeBjoKcTKeAAa+uox5KaifUJKKSQ/wA9iASv5Um9z0yBUfmTZwRj6CkaO4kHDj1xW9x7knnMDy1XNPvxDuUsB35NY88cqjBbvVeMOJP4WPo1Z87hK5LhzaHVzairRZEkbc9A4rB1O9DIykuAeuxqrTSkL+8jRD6rxWBfXILnYWz69RTrYpuJMaMYO7Kuo3DNJhRIUBxlzmqrgMo5yc9Kspbs2Wz/AN9UC3+fkj8K+eqe/K7OlR7EEFoWlTAzk4r0zQPDqvpsbGLkk9q5TRLQNexArkZ717poumhdOiAiOPYV7WX4NVU5M87GYn6ql5nzhbReZKu4HbnvXR2cIReAuPas6ygE0gI4A7VuW0QQHtXFhaGp9A3ZAUweKRo/lzjmpwg9acy5XpXvuloYqWpQdD6VVkhJz2NabJVaZDzgEn2rz6tM3UjKlgcDpWbPbsQ2f5VtyngjPNZt0CRxXk1afY0bVjCvIVGO+K5zWrvyY2XgE+tdNeoVVj1rg/Ft6sMblmAOOATXg1o9DwsyrxoUJT2OK1fUTe3fl5woPSgDEQ4waz7dhPeO3b1rUlYCIVytW0PxqnVeIlOtN7srSnahNcfqkv8ApB781093NtiY5xXI3LebcHnvXVRR8nnda6jBHf8Awnn8nX4b5o2aKyUzHBH3uiZHcbivHpmvpXwnYNbabG9x5f2q4JmldBjc7HLA/Tj9a8E+E2hiWe0jMLO1y/mF1+Xaq/wknjBJB/AV9K6ao8sHaFzztPb1r18BS5qvMfqfB+HlHCc8zRhiAjFOZQtCuABgEGpCm5R3NfUWsff9Cs6bzjcU9xTGtuOJm/KrJiz0H5U5osLSsQ5GdLFIBxJke4qqUmRwwO78K1WjzmqkkZJIwQPpWM4u4JmTe3EjNtNtv9w2Kypg4P8Ax5tj2at+SzViScke1VJbdI8lSfTk1w1Is053YxzJMV2gPGKSCKSRwGZjz0NXHUAsSQOOCasaVbfaJlOMjNcUafPNIalodL4R06R7hGeP5c9xX0joGgeZpUDbM5HpXk3gfTg1zCFI39tw4z7/AIZqT4zfFG78EeKbXSdO12xs4YrGJniluURw5LE5BOR2r61ThgaUb7s/MeJs1WGlGLZ5BpqBR+OK1kGaKK8zD7H7FLYljXinZ7UUV6sdjDqRt3qtLkHiiiuSsaRKkkYYn19az50BJFFFeLLZmhjXagLITyMdK8X8f3TAyJ6t19qKK+crfGfE8WNrASsc3ow3DnvWtdgLHgfWiiuaXxH5dg/92RhalITERWBHBvn6+9FFdNP4T4/Mlesrn0N8H9Ba2mW5dYQEtwVZC245I654r2/T4htX2oor6HK1dH7zkCSwMLGg0Q4qWNNoJ9sUUV9DI95Nt6kR3KMggGkeR0AOQefSiiuK+pL0ZWuJJS5KuFHpiq2y4nJAlUd+RRRVzZUTMvlu7eUjzkI/3ay7m4uU+86kZ7DFFFcUtiJblaK7aYhSBXX+GrEvJFtYL+FFFa4NL2pqv4TZ7x8PrJbGOW7dI5vIjaTYy8NgZwfyr4Z8Z6Zc+N/FOqa3dLah7y4eRUw3yLuOF69qKKM33ifyb4kVant4e8z/2Q=="/>
  <p:tag name="MMPROD_125481LOGO" val="/9j/4AAQSkZJRgABAQAAAQABAAD/2wBDAAMCAgMCAgMDAwMEAwMEBQgFBQQEBQoHBwYIDAoMDAsKCwsNDhIQDQ4RDgsLEBYQERMUFRUVDA8XGBYUGBIUFRT/2wBDAQMEBAUEBQkFBQkUDQsNFBQUFBQUFBQUFBQUFBQUFBQUFBQUFBQUFBQUFBQUFBQUFBQUFBQUFBQUFBQUFBQUFBT/wAARCA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BvuUwpilVeasQxZr9YvY/nBRurC2kP7yu68MJ5ciVzVlb10mmfu64q75lY9fCR5JJnp+nL5kSfxt/Dt61qz2F3abPtETQ7vu7l4Nc74W1r7Bd2lw6b/LcFl9fp713eueKbXVrdIrdW67y0i4x7D86+WqqcZpJaH6DhnTqUuZy1XQxY4sdan8vy46ydQ8S2ml/K/711/5Zr1X6ntXLap8TbhP9VZRv/dXexJ+mB1oUZSKnUhBbnRasPMNc+0EMnyf+PV1Om2E15bxS6hEqXDKGNurb1jP90nHJ/yKvNpcXl/6mP8A75FbxqqGh5lSHtHc4yKwetK00t3kRETe7N8q+vtV6+0t7eJ5bdN21f8AU9j9PQ+1WfDGqSxX9vctaRui/NtVznkEZGRjvTnW926Cjh1KSTI5vDNxBsW4gki3dNy9anttB4+5XX6prVvq6RRIjI6nf+8XB6dvWmQxpXEsRNx10Pa+p0oytHUyI9L8uP7tK8Hl10LxL5dZlxb/AP7NZKpzPU2nRUVoYjL5h/2KztRsUEf3K3pLes/Um/d11U5a6Hn1opx1OOltHuLhYokZpWO0Kq5JPoBRcaXe6VOkV5BJas33Q4xuH15BxWxpOqLoutW968XmpHkMq9cEEZH51e8a+KrXxJLZw2qNthcu0kgwc4xgD0ru9pU51Hl919TxnRpOnKbl719Ec461NEmTUe3zKuwxfu62b0OSMdSpcxfvE/3aasdW7hc/8Bqqj007oppXHrHViC1lnkSKJGeVuAF5J/Co4mrZ8Pagmi6kk8yb1wVO3qAe496zm2otxWpvTjGUkpOyKNzp89hJ5NxA0TMN21l7U1Y62/FviO31uSAQI2yHd80gwSTjt6cViq1RTlKUU5qzNasIRm4wd0MVn8ypaKK0uZBRS7aNtIB8Vq92yRRRNK7fdVV5pLmzuNPk8q4iaL/eHI/xHvWl4d1VdHv/ALRKm9GBRtvUZxyM9enSrHijW4dani8lG8qNSNzDBOcduw4/WsHOftFG2nc61Tp+ycub3uxiUUzZ5Z+T7n93/CpFPmVuchKtw6CrMbeZHVBIv4/v1Ygfy5KhpFIuKtWbe2aeRUiRmf8AurUaDFa2iXy6beb2XcrLt+XqOa56kmk2tzspQjKSUnZFOS1lgk2SoyN/dalVM1pazfrqc6NCvyqMfN1Pf8qqKlYxk3G7VmdLhFSai7oRVqVU5pVWnxx+YP7if3vX6VDlY1jEixk7V/4E3p/9erEUHlf/ABVWI4lT5ESpAi1k5G6gFrF/HVxahTqalU1hJ3OmOmhKtOamqac1Zs6Ikynk1KvFQxjnJqj4g8WaF4Osku/EGtafolr0WbULpIFJ9AXIyfauepUjTXNN2R004Sm7RRsAU8HFcr4W+KPgzxvePaaB4q0fWLtV3Nb2d7HJKB67Ac4/CuqK1lTrU6y5qbujpdKVP4kOprGm7qQmtjJsRulRN0p7NUZOatGTIXNIelDmkxjpVGTEZKxJ9Le3kfYnyfe2/wCFdLFFUhgSl7bkZ0wwftY3ZyiWDyVZXR66AwJ/co20SxMnsawy6C3OXm0p46gS0rqXTzKzp7fy5K0hXb0ZjVwMab5omcLcCljtXf7ib6siOrVpJ5e+iU7K4UqXNKzM02lNFtWnIPMkd6Z5P/fdYOqzvjh0U1gpfLqwyE/SmmOsnNs7YUUkREZqKWP+PvVkpmoj+7kouaOKtqV0tvM++m9Fqtjy/k+ZN33l/wAa0Emz96qtw3mSO1bxbvZnBWpxUbojIzUZ60u6lbZXQecxhFRlamBzQVzVwdmcteKcT5Ki6/hWlbQ1Ws4PNretbavvpysfi9KF2OtLat7T4vL++lVre1dBXQaPpTapeW9p8yeYTuZeoUDLEfh+pFedVqJLU9qjSbaSJ7CK4uP9V9xflaRug9h6n/Jo1q+m0+NFSVnlkyA3oBjLAdO4/Ou6m0pLO3SJF2Iq7VXsAK4fV7T7RrEv9yNVT6Hqf5ivH5+eR7ii6cbI5+Rpak8K6X9s8UW7v88VurTMrdCRwP1IP4VuLo9WvDVn9n1C7/3I0/8AQj+uf0puSs7CXNJq53Vi6PWq0SeXWfYWnmbP7/8Aeret7L93XmTmke1Rw8pmK9uAah0/T0t5JUT+9uX6Hn9Oa6V9NqBLLyrj/gP8jx/M1m6iZ3Qwzg7srHT0eL5v/rg+o9DUVsLiOR4t+94/73QjscjkcfyraSOqd1Gkd5E6fxKUb+Y/r+dZqV9De3LqTxTf3/lf+JW7f4iqtxswKszR/aE+Rtky/cb39D7f561zEPiS31C4lt0fZcQsVlhkUhgQcHr1Ge49qqEG9ialaMVZmhO6R1zWrzeXvrTkd5DVWfSpp4/uV300oO7PJrSlUVoo5KV/MlpIrP8Ajf8A/VXRr4Wm/wCeNTPoUv8AcrvVaGyZ5Lw1R6tGJbJ+8q4qU59Olt/4Gpzo8dPmUtieRx3RWEdVXg8utELVe5f+CrTJaRXC1P5j/JUSrVoCm2JIqk5pKmnT+OolWkDv0LER8yOn7ajjby/4Pu01paViieioBM9TofMpAFO20Of3dMhL/PQBJQsD+Z8n/wCulRa6HQtH+0SVlUmoK7OmjRlWkoozrTTHuP4Kujw/L/crv7HSIraP7lW/syf3K8eWNd9D6enlMUveZ5p9gltzUiJk139zpcMkeNlcxqWjpbyf3a0hiVPRnPWy+VLWOqMst5dPSVMfP8lAtf3mxHV3/u7qIrN/MDOfu/dXsP8A69bcya0OP2co7olRd/8Asr/d9fr/AIVai6CmKKkUVizSJKtSKaiWnRnioZvFk0ZqVagzyKkjPFZs2W5OpqUHNQA1IhqDZOzMnxd4ifw3obzW8S3GoXDi3soWOFeVs4LEchQAWb2BxzXg2pQxQaxNdyt/bGut/wAfGsXiCSUn+7GDxEg4AVcDjnJyT6p8Trp49Q0//p3tLq4X/fJiQH8mb868fav5e8T86xH1yOXU5tQik2l1b7+h6Km6cEo9Srq+nW/iCNU1CJbja2Uk+7NE3Zo5Fw0bDsVII7V638AfHupa1bah4a8QXbahqul4a31CTAkvLY8BpABjzF4DEfeyrdSceW1s/Cmb7P8AGTT1Td++tHV/ptfr+Q/KvnPD3OsThs1hhOZuE9Gul+jNKdSTfJJ3R9JM1N3Us3Wod1f1+locsnZ2Hls1CxoLVGTVGI4HNOjbpVe/v7XR9PlvdQuobKyhXdLcXDhEQepJPFcvF4/vde+Xwl4cutYi/h1K+b7DY59mceZIPdI2HPWolNR3N6dKU3ex30S5NDLXCronxC1GR/tHiXR9Eh/hh0vS2mdfYySvg/8AfAq3H4O8TR/f8e6lK/8AtafZ7fyEQP61y38j2Yx5ep1xGKaRmuXGn+M9PH7rVtJ1hF/hvLRrZz/wONiB/wB8Uknj1NHk2eI9Pl8P9vtkhE1m3v5y/dH/AF0CfSlc0V+mp0jJUMsdTpMlxGjo6vEyhkZWyCDyCCOoxTGbmqTsDV1ZlFoaVYuKmkWjHFauWhhGCUrEJTNJtqQjFJWTOxIgPWoSKsMtRuPc0jW6RGxqF+tPc1XkmraMb7HLUqxitSN+lQlvWmyzcVEsma7Y0nueHVxcW7ElMdadupSeM0+VmXPF9SDcKUs4FOZqb3reEepw4iqmrI+cbe3/AHf8Oytizt0rGhV8V0FhH5myvr6jPy+jA0bWJJJP9hfmb6en4/0rq/BDp/alxL/zziCL+Jyf0A/OuLW88uN/9pj+Q4H8v1rZ8Hal/wAfv++v/oNeNWvK571D3LHpN7eJJXMW1p9o1S7b/pqP/QFpX1HzKseH28y4uH/6a/8Asq1xW5Udy/eOxrxaL+737KzbSw8vWLr/AHlX8lH+NdfbvmPbVKG1X+1Lh/8AbH/oIrmdXc9WnhrtGxpFp+7St2OOqlhH+7q7Xmyldn0tKCjFIVlqtNElWCajl6pUKRrJJmXcT/Z6wdS1TMlv/wBdh/6Cw/rW7eWb3MnyVXHhNp9jv/C279D/AI10RnFas8upSqTdoGZ/adcFrGmPeeMJWiZomk2TJIvUPggsPxHTvnmvWG8J0y08HpHqiXD/AMKBfyYn+tbxxEI6o5Xgas2uYPDmhtJZK1wv73b83pn29v8AGuhj0uGP+CrUUaxptWklnjgTc7qi/wB5iAK86daUne579LDQgkkiH+z4v7hpr6Xbyfw1y+ofGPwFpjILrxnoFuz+XtWTUoQSHJCHG7oSDg+xrodL8SaVrsSvp2p2d9G3RrW4WQH6FTWKq66M6XQ01j+BWu/DkMqcLXPXnhZ49+xK70HNNKL9a6qeJnDqefWwNKr0seT3WhXEf3UqkNAl/jRq9fazhk/gWo20y3/uLXcswdtUeW8njfRnkzaQ8f8ABVZ7K4++iV6++j28n8FUp/DkMifIlaxx66nPPKJJXTPKhbt5fz/I9N+zv/A9dzqfhfy/uJXNzac8cn3K7oV41NjyKuFqUXZoy2jfy3qttrpLbR3l3/JTZ/Dsv30StPbQTtcy+rVJK9jn1jq1bWz4rpNN8KPJ99K2rnRrHQ9MuL29fy7W3iaWWTaThQMngDk4rnqYuEOp3UMuq1ehwVxbuabEn7urEfiWfXJH+xeF9QtLXbuiutQ2wGQFioIjJ3LggsVfaduCMk4pNLil1DR0u0+eJpZUSTGBIquVDDHY4NZ0MdRrvli9S8TldfDLmnHQmsYPMdK9I0CyW2tkri9AsXluEr0i2h8uNK5cbUv7qPSymja82SLS0YPrSgZryD6W4lMkt0k+8ual20baA0ZRbSbfzN+z5qp3GkVsUjdK0jOUTGdGFRWaMRNGp50etjbS1ftpGX1Sn2MCTTHjqo8Pl/SupPNU7my82tI1ujOephEleJggYp6mrL2T0n2N/StuZM4XTkuhGtSJTfLq5a2vmVMpJalwg5Ox5t8YLdkbSbj+CSK5tG/3iElUf+Qm/SvJP4RX0n458K/8JR4ZubGF1ivVxNaSt0jnQ5jJ9VzwR3BIr5pjk8zfvia3ljdopbeT70UinDIw7EH/ABHBr+U/FDLKtPHxzBL3JJK/Zo9KpDlhFj62vgSU1j4sahKnzLp9py3YDlP1Zj/3ya8+8beLYvDenzL5u2XZueTr5angEAclieAPfjmvfv2cPhzd+CfBUuo6rata65rbJc3FvJ9+3iC4hgY/3lUsW/23bFcXhxktWvmCx0l7kPzexVGG82enXEn7yoC1WZIqhaLFf1snockk73Gbar6nfLpemXd6/wA6W8LysvrhScfpirWysjxTF9os7ey/5/LuGFl9U3hnH/fKmm2khQV5IZY+B7e+uLfVfEO3WNQjxLFFcL/o1m2P+WcZ4DD++ct15A4q/F420qedUSWTynfy4rnyWEEj9AqyY2nngc8ngc1D4hb+2Jk0pf8Aj22iW9Zf4kPSLP8Atd/9kY/ip17p9vqGny2Uq/6PIhjKrxgYwMY6Y4xXz9fFOMuWPQ+jo0Vyps23kaX7v8W3H0PX9M0y4voreBpX+6DsXuXPoo+tcFb+M9WtbPMqWzvZt5E8bBt8rqdpKkdC3VRtP3gK6W2aW8VLu4Tynx+6t2x+5U9jjjd64+g9/By/O8Pj51I0J3lB2as1Z/Nfkazw0oW59h8st9ef8vH2Jf4Y4QrN+LMDn8BUdjqNxFeHT9R2XKTAmG4VdokwMsjr2YDnjgjPTBpdR1O00i0e5vbiO0t48b5pGwBk4HP1qhdXtvrMV6tjKs17p0yttXqkoUOF9wytj6NXpU8TapZy17f8Atw00Wn9dTOvvBeoeE3bUPBjxxJuLzeHrhytncZ5PlHB+zvnuo2HPzLzkbnhTxRb+LdM+3W8VxavHK9vcWd0mya2mQ4eNxkjIOOQSCCCCQQa2Le4S4t4pV+5IocfQjI/nXG+D0+x+O/Htl/BNdWupRL7SWyRk4/34Gr3L7NHLe6ae51zU3AqQHFRsa0bM42uMduKh3VK53fSo2Iqja6I3bI9KiY0+RsCqtxP5dVGN2ZTqqKGXMtZj3H7zZUd1d+YfvVUB8uSvWpUrK58jjMU5SaTLZ9TRTY5PMqQDFdFraHl8zk7ig4oyaUCvJ/iL+1N8Nfhm81vqfiKG91CPKtp+k4uZgw/hbadqn2ZhXHXxNDDK9WSR7OBy/HZlL2eEpSm/JNnrQGe9MldI43d3VVVSxZmAAA5JJPQY718Wa5/wUeS4vVt/DXgWa63sEibUL0K5J4HyIp/LdXi/wC0N+2P4o+LejQ+GrZYdC0pR/xMP7NmYi8f+7vPJjGenRiMnjFeDWz/AAsE1S96X3H6FgvDfPK9SEcTBQi922m0vRH1zaW6SV0ug6TdalceVZ28k8v3tsY7DuewFZllbeXs+SvQvh54lg8NXNx9qiZ0uFVS0fLAgkjj3z+lfouIqSjBuCuz+fMHShOpGNR2R5Fc37x7lf5HVjuX0OTmtDwnqn+kXaf7jfzFcl4mv0j8QaqqfIi3UuFbrgsSAfwxVfw5rHl6o6f89EK/iCD/ACzWXJeN2ac/LOyPXodR8yuo8Ny/vH/3h/KvL7HVPn5eu48Oainmff8AvKP0P/1xXn1Y2R7GFknLU9ES8xSW95/pkv1H8hWKL3NRxX3+mS/8B/lXmuB70Z2Z6PY3HmR1e3VxNjrKR/x1oDxLDH/HXFKm76HqRrxtqzpcihV8ySua/wCEphk/iWul0WX7RHvxWMoOOp0U6kajsi5HCkA5FUNE8S6X4iheTTb6G8VZHiYxtzuXGRg89wfoQRwRXlnxz8M614r8UeELJp4bbwnHcNcXIWN/OkulVhGokVx5RCsZEYK3zxDO07a8u8faRb/CDX/CfxBu7W41i4sb60g1O+sljFyLeOxuIMRozqZDLJJHmOPczFVG1tox5lTFctVU2j26OFU6fOnqfXY6U6mK2VH/AOo1wnjv4weHPA102l3Op2r+JJIPMstH8z99cOxKxIB2LuNoz1wcdDXW2oq7OSMXJ8sUVviJ8TZ9Cv4fDnhq0i1fxhcwmZLed2W2sYeQLi6dQSqZBCqPmkYYXgMy+WX3wVPi5El8b6o3jjUv47rWLdTbRZIJFtZqPKiHAG5gznBBJzXdeGdCfR7O4lu5lutYvpPtOo3neecgA49EUAIi9kVR1q/qOqWOkW/2jULu3sbfO3zLqURrk9BliBn2r5bGV3ik6abUfJ2/E+hw1CNBc3U+Nfid8CPBvh/XfETXS2Wo6na6TcapeW+n6bFBDbCVJLextlQE/vp5pnYE8s0WeAFFdN4E/ZUfT9Ym1i40extJre71OFWhU29zNDJKjxOsibXRkdZSjqQwD8HFfTsOhaVmaaLT7NvtVwl7LIsSHzZgAElJx8zAKuG7bRitOvEqYKDS5JSi+6b/AFPVWIna0rNeh5/peqfEfwBo9xe2uoTePbCHbINE1eCOLVPLBHmRxXSFY5WA3FBIg3HAaQda9l8GeL9L8eeG7LXdGuGuLC6Xcm9GjkQg4ZHRgGR1YFWUgEEEEZrma4Dxb43uvgvqj+ILOwS70rVpYoNQt5JjBHFcE7I7nIVjlvljbCksTF6GvpcFjJQtTqu/meNicGqicqasz6DIxQBmvKtC/aO8E6p4e1LVb/WrTRo9LjSW+F1co0cSsxQFZFJVxvBXA+YMNrBTxW9q/wAVdHtdL0250eT/AISW41aLztNt9OlVhcx4BMvmZ2pEMjMjHHIAySAfec4pXbPF9jVvblZ2rHA+biuK8SfGvwB4QkePWvGmhaZNHu3RXGoRK6465XdnivH/AIm/D7WPi34f1PT/ABHqP2u6vLcxLZ2ryQ6dZKSMqiggyuRkebJn1VU6V45efBu08L6xeWl54XWV7g3s2mWNhEiJcww3Du1nGQAA8lncNtGRuaI5Pymvk62fv2sqOFouXLu9l8m9z16WWxcearK3kj640n47fDjxNqlvpem+NtCvdQuCUht4b6MvI3oozyeD09K0/FeoaD4Qshqev6tZ6Lp/mLH9qvp1hTexwq7mOMk15b4P8KaFrvgSygTU7nxb4fuoRs/tuNJvMi7RyoUXLIRtwwDgjDfMDXnnxs+AOq6t4bsR4Nv5JY9IuHvbbw3qMpmtjI0ZQm3kc7o22lgELGP5iBtzmvQwebVppqrDlfrdfoEMnw+Jrwpznyxb1bWxkfFX43WXinxxd6ZFMyaLpM0kLqzE25KMULlA8aSEkEl5pBCimIKsjuQOs0H4230cNjdWmoanYeHIVWEX02g22p6TgY4aWwffAAP4n+UdTxXz7+zvo2i33xu8O6Vffa7G11SS4S1tYoIw1pqEEUkjqVljYqhRJegUq44I3mvsiT4S+J1167li13zJ7Xbd6L4iaNEulbcfMsb1Iwq3FuRtwcBgC3IdVculTxlXEOu63ufy2/Xc7s2y+hlVT6nyptJNS7p9UeraBqljruj2moabd21/ZXEYkiubNw8UgPdWBwR1qTXdOTWNIvLNz8s8RT256UaZpdvpcDLb2sFoZXM0wtlCq0rfebjGST36nvVTxnrQ8OeE9Y1PH/HnaSzj6qhI/lXuzd4vmPl6cL1FGHfQ8xm8cWU73drpTLr2uwy/Z20uxlV5EnJxtkIyI1GDl24ABIyeK6H4e/DS48J6XqH224h+0XzrL9gsd4s7PAI2xBySevLfKDgYVelfJ/7DGlmT45+JL0fJ9m0CEXHl8CWWWYks+OpyjHJ9TX3uPpXlZZaVNV4q17/dc+g4hwbwOJeClLmsld26tJ2+RzuiaR9nuHro6q3dzb6ZbS3VxNHbwRqXkllYKqKOSSx6DFeY63+1R8JfD4X7Z4/0Mbs7fJuxNnAJ42Zz0P4jHXivYq143vN2PmMPhpRXLTjc9Y20teaeG/2jfhj4tngt9M8caHPcTgNFbtepHK4OMEIxDH7y9u4r0sHNRCcZq8Xc1nTnTdpKwm2k25rOn1zTra8FrLfW0d03SF5lDn8OtXvOj+9uXb9ayWIpNtKSuvNBySW6MnxL4isfCfh++1fUpTDZWcRlkYKWYgdFUDksTgADkkgda8ctPG/jvxdcNcQ3EegwH5lsYoI5PKB5AlkcNufHXYAB0GcZOd8UfHMHxD8VwaTpdwLjw9oM3m3lxFzHdagOEhUjhlh5Zj03lBnKMB2Ph6FINEtkTqyBz7k8k1/O/H/G+IwmJWByypbl+KS79r+R9ThMDGlQVatG7lsn0Xckt/FPjuwQbxoutbf4ZPMtHP8AwIBxn/gIqzb/ABwttPcJ4o0LU/DGPvXkqC5s/c+dCW2j3kVKmpc4r4fLPE3OsG0sQ1Uj5qz+9GdTCUp9Leh3WmaraaxYW95YXcN7ZTLvint3DpIvqGBwR71dHXmvn3X9Jufh8NQ8X+EF+yXtujXWoaQrbbTVUUZkDJ0SbaDtlXByAG3LxXSfFb4w2+meCdIm0W8+z3fiKH7RbXjR5NnZiMSz3RX1RCAoPWR4wQRmv6JyLjHBZ3gp4qN4uC96L3Xp3v0PIqYKcakYR1ubnjj4sWvhm6l03SbCTxBrir89tDIscFtkZBnmPEYxzgBnxyFIr5s8V/ta63bz3e3xBB+5QSNaeFNCa7UKUkcA3lyyxOCIZCCqjIU4FdV4T+FU/i3QrS98SLeWOnSSvcW3hhpNkbxN9xtQIy88r53uhYLltrBiCTveI/ghpXiJ1la4ktZ2mEszRgbXxayWvA7YjlOMcZRe1eViMdnGLqrk9yD1smlZdLt3bv1StY9yhg8LSXvrmf8AWxynw6/aU8VeJr19OfRZJb3ynlWLW5rS1lfYzRybRE2GKyKVIHpk7QRnW1P9ofx/4Pu0Gs6HpNhayPsS4uopk09+eM30TTLHnIGZY0GTjOa1vAPhTxLoeq29xrEGl3FveQiW9jjUbrPUEURtcW5xzFOqqxThkYnltxx6N5SfN8i/MMMuBgj0I716qq5ioKMq33a/nujP6rhudyUCz8O/itZeOt9lcWNxoeuxR+ZLpl4ysXTgeZDIpKyx8j5lPGRuCk4rmPjT8JNQ1q3vfEPg8Rp4o8oK9jNj7PqO0YUMSR5cg6CX04YMMY4XxV4AbwXH/aPhqWTT9Ogk+0LAuWGkzDpcQDtDkkSw/d2E7do3A+1/Cn4gW/xJ8F2WsxbIrrL219ao4b7NdRuY5o/oHU4PdcEcEV04eUM4pTy/NKak19zXddmux5eLw0aVp09Yvo+h4z8AfgFLqJ03xz458u41ZZWnstFjkEtvaSAlRLI4/wBdKMZXgKmRhdw3V9NkVxPwkuPtHw8027x+6uWnuYveN5ndP/HWH514/onxy8barpa+IrrTLIWstus1lZWzsLeSKSGWcyTyFSytCI1Q7RywOBlwF9/C4XCZVRjRoRUY+RyxoSqNqC0R9J7Fz0pklutef6J8cfCeoeBNL8TXeqRabb3y7Vt7pJEnE68SQrE6iRmVgRgLnjpVJv2ivCaXGyRNYhT/AJ7TaXMgxjOdrKHxjn7tb1sww2HajVqJN92jNYSpO9oN/I9KWBa4vxLdl/iJ4c09U3w29peanMq+q+XFGPxMsn5V0GheLdG8R6el9p2owXVszFN6vjDDqpB5DDPQ81wGt3t1N4o8S6lYNuRYrTS1mj58tQrzSYPuZ4+f9mjE4yNLDyrr3klfTW/oRGl7O7lHY7WCPy97t/rZGLu3qx/oAAPwFTEV5xZ+ItVk/dLcXFw3ZY03t+QFaUHhrxhrHztL/Z8Xb7VMS3/fEZx/49XxlPNKuLXNQw8m36L8WawxDe0X89Dpzolkb/7d9kj+2cfvsc8DAP1x369qumvNtb0fXfCmy4u5/MtWYD7XbSuFjY8AOrHgE9+R64qWz8Z6nZ/I7rcJ/wBNl5/Mc15s84p4Co6eJoum3r0d/PTcp4uzSqL9TO8W6xeap4huIHgX7HYSeXEvmjl9oJcjHXDYHPHPrV74XFNLvL+witpkS4P2rzt4ZVIAXbnP0wOnGPSqPhyGPxJ4iCSr+7uZJ7iZUcgqOccjp1Ws7QtcvdIvLR12/aJrR1dpFzyChz9eTX5PhcdiqWdRzirUbpVJTilreyWmm3ofYVp0lg5QS+GKZ7LpifY91v8A8sdxMX+zk5Kn2yTj64rlRJ/Z/wAcGh/6Cnh7zfxtrkKR/wCTQ/KsO08ZaxZ3G5bvzdzbjHMgK/TjkCpvEOspceNPhlru3yvtV3e6NIvXBltnlAz3G61X8x3r+gcmzzDZknTpN80ejXQ+Mp1oVpPkPS5R/cqF/wB1H/vVI4zVO6fy6+uirmMpcu5HPPsqk99mqt7d/vP9iqLzJ5lelToXR4uIxzg7JmrJdcdKr3ENxJA8vlM8W373b61SMorcj8T28dh5Xkt5qps7bTxjOfStHTcLcqucX1tVU1OVjkXfzKQM5qUQpT/s6V6G0Tx23J6C2rVwfxn/AGgfCXwP0/ztauGuNSmXdb6TZ4a4l9CQThF/2j+GTXm37TP7VFp8IIH8P+HfJvfGEifOzLujsFI4Zx3fHRe3U8YB/PTXNZv/ABJq93q2q3c2oajdSGWa4uGLPIx7kn/9XGK+EzbPlRk6OG1l1fb08z+g+BvDKtnEY4/M7xovVR2b/wAkesfGP9rXx18W5J7X7b/wj+gt8o0vTSVyv/TST7zn24HtXhhQD3FTOtXNHsVv9RhilykQy8jdNqAEsfyBr8/q151ZOdSTb8z+rsHlOByih7LCUlGK7L8+46SUeH9G3p/x/wB+hVf+mUHIJ+r8j6A+tcwRmtTWL46pqlxdldm9sIi9EQABVA9AoA/CqGz2pwXKrvdmHI5tyl1P1mso6041yKoW0eBW1aW/mV/RtRn+WdGNzxD4uWzaP4o837kV5Esq/wC8BtP8gfxrhrbW/s+oRS7/ALrj8jwf0Jr3L46+FX1TwX/aFun+kaW/nH3iPDj/ANBP4V8wXdy5rpo2qRMMRF0pntNrrHlyffrrtC8SJHJF8/8As/nXh2j6/wDaNPicP8y/K31H+R+da0PiX7PH977vzflzWNShfQ3o4jkdz6YtNciuI/v/APj1TR6ivmP8/wDCP614Jp3j/wDd/frXsfH2+4dN/wDB/Ij/ABrzZYWV9D3IY6NtT2G78RLbx/frmdQ8aPH/AB/+PVwF94sd/wCOsC51zzP4q0p4ZdUctbHN7M9W07xs8lwnz/xetfRXw91JdQ07fv3f/qr4dsNa8u4T5v4q+l/2evGiapbvFv8AvMdtcWPw9oXR6uUYvmq8snue2atpker2D27HaWwySAZKMDkMM+hrzrwz4et9X+I1/LrEsd5e+GgqWVv9n2onnxqxuRuZssQHiB42hZB/Ea9VryH4iX5+HHxQ8MeMZCU0PVwvhvV24Ahd33WVwxP8IlLw/W6U9uPk504uSm1qj9BpzlyuCe568a+dtQa9g+Nut6PqWn3SxXmowazY332Zvs1xbx2SxhPOxt3xzqW2E5G4MBivomuC+JOLfUfDN2RhPtklsW9PMhfH5sqj8RWWLjzUXboa4WfJVS7levCP2qrfxtpfhzT9d+G/gnTfGnixblbZ11OBbr7JalWLNFE7AAs20MVwcHnIHHefEuLUozot8mvTaVoEOoWw1G3t7dfMnjaUBQZicxpuKbgoyVyNwrvCP71fLxfLZn0l7mJ4QsTp3hXSrd9Mt9Hm+zRvNp9njyLaVhueOPHG0MSBjjivL/2rPjJYfA34d2viLULjXYopL5LJIdAMKSSO6kgu8qOAqhGPucA9a9qqrfabaapb/Z720t7u33BvLuIldcg5BwRjINJSSldhotzE+H95fah4VsL2+vf7S+1RJcW941p9lmkhdQyedF0WQA4O3AOMgLnFZHxt07+1Phb4jiRmilWyleKRWKskiqXRgQQQQyqcgg8ZzWt8QvEOoeFvClxqel2Mep38MsCx6ezhGut0qqYYyeBIykhM4G7GcDJrm/ilrz3nwn1W5W0udPubuwkVLO+RUnjkdfLjRwrMN291HDHrwaUlf5l0/jTPjDxfofiPwb4waHxb5NxdWumJqCXlrcPPFcrMxWHmRjISvltw/TIxwK+wP2bvAP8AwhPw4snu9x1K/BuJt2QIVdi6woM/KoLElRxvZz1NcL8Sfgf4d0czar471C41f4h6lDDb2kGifaksLayjaKCBJUUkBFd2k3SkbnldcsowPojTYVgsIFU/JiuusnSjGn5Hs1cyp4nLqeGpxtyybbtu/It00pn/AIDyPY+o9DyfzrxH9qX4uyfA7wXF4ov7jVF0KO4itDa6AkYvLiZyx+eaVWWGJVUngbnbAyo6+veHtQi1nw9pWoQtcNDeWkNwjXShZirIGBdR0bBGR61y+zsuY8K9zM1zx1pXhq8+yXEWoTzEebN/Z2mz3awIScPMYkYRg4J+b0J6Ct+2uob23iuLeVZreZQ6SRtlXUjIII6jFeS/Hj4W+PPiRrHgi48GePpPBVppOoG51OGMNm9TKFcbfvEBWG1vlO/J6V6L4s8YaV4Ps4bvVrqOyt7i4W2jaZgqmRslVJPAzg9e/HU1XKrK244pt2RyuseGZfCvjxfEvhjRvDcev6kjibUdUsi0+9EyY0kTDL5qKQSSQDGDtYmvb/CviW18VeFNJ1+3IS01GyivYyW4COgcZP0NeV+KYh4o8KJ/Z+pS6ZJNcW/kalapHI8BaVULKHDKfldhyCOa63WPC+g+Cfgu3hJr6bTdDtdGGiQz7y86p5Pkptx8zykYwByW6c17mDqSVN82yPJx0VKcU/i2+Qvhz45eBvFOtx6VpniK1uL2ZnW1VlaNLwoSG8iRgFmwQc+WW6E9Kj+P8zwfBbxm6feGlz/+gkGvlnQ/C3jbWPt6QJpPhXQ5BafZ2uIWurvzYE2faY4AVSFmwjKS7MNgyuc10fjPw94/1fwdrtvdfFvxDqPm2kwe0bS9LWCcbD+7IW13AHGMhg3PXNfNR4nw8ozpYj3ZapW1XzZ6tHKJU8RTqU3omm7+qIv2A7bzfFHxRvccrJp1qPosUjn9Xr6x8V+J7Twhok+p3gkdI8KkMK7pZpCcJFGv8TsxAA96+Gf2PPjHpfw517x2utW81vot+thfnWFYGC2ZoWVFmBIKq+zAk+7u+VipIz9L6V4g1rx3qi3Wu6ba6VFpeHtLW1u2uRvlXIeQlEAkSJguBuAMjEMeK9zA4mnTwUeV6pbeZ08S4epWzqtKS926+6yM7UPBt38Qb9NX8ZyfaG623h7f5mn2A6gsn3Lifp+8cEKThFA5bi/ib8MdL1DW9Gb+ytV1u4y000iu7QWdtERLKyqODPMyJCq8sd7EYUNn17VtQ/srT5bgWl1fOuNtrZoHmkJOAqgkDqepIA6kgVn+F/EU3iSzeabTJtN2n5RJPDOkg55R4XZTgggjggj05rx61OOJl7Sqr+py026K5abseO/D/wDZy+x6fa6hqohtL5oVl/s3Ys8cDS2qRzwuSMOm4YI6Hy1NeiWHhvxB8PNPa78H3txK8Uomk8NX1401lcR4w8Vu8gZ7Ynqu07A3BXByOl8QeJ9J8J2aXesahb6bas20TXDhQTjJH5f4mr9neW+oW0VxaTR3FvMgeOaFwySKRkMCDgjFZ4aisHN1KN1fpd2+4utL26tU1PBf+FFRajdXmvHwhY/EHSNRuJrs37COPXLd3di0Mwm4ZoySmVkUgKAE4ya+kaN8JtZ1W48PJ4m1TTtUgYR3HhjVddu7d4yeim2klG4Y7DIIr2/QNSuvD/jPUtKtAAur2ct3bxv90XcYAJ9t6suf+ueepNcV8LPD1vrnheyu9b0KNNQjso7C6t9Qswsn2gAPeM4ZfmLzk89DsBHDZPg5vwzRxyeJw1edKcr3tJuN/Rv8rGUK9WM/Zyeitb0KGpfBe4soEl8J6rHoMkaBEt0tw1m6gYVWgBC4xjlCje9T+HfGXiLwkn2Hxf4YuYLdG+TVdH3XtsR6sir5sY6nlWA/vV1S/DnTtP8An0S4vvD0v93T5yYf+/EgaID6KPY1y+hfEHWrrxDrGgrc+HPEes6XIv2vSdP1Dy9QtoXxskmUjYDyMgEAZHOa/G8w4PzShF80Y1491pNf5/O53yxEqkeWeqO90XxHpXiKDzdM1G11Bf4mtplfB9CAePxrlvjP45l8A+Bb3U7dN919yHthyOD+lZ3iKPwZrLed4r0GbQrrp9tvImtnXnjF3A2Bz/00FZ+t/BePxToMtrY+NdZvNGmRgtld3EV9Du2kIVmdDKNpIP8ArOe+a+Lw2XYfC4qDxqlBJq6lF7drr9UjfAyoQxVOWI1gmr+lzwIfGXxBptvcafqFxPrNpqEBhu/9IKsySRjcYjghSA+B16Ak88eu+G9Sh+JfxK0SW1tNvhuw0K0traNmDBPLlZ5FIH3dzC2yD1EHcV43d/CfxZpU0Ok6h4evbuWElI7yyhW4gmX+EkblKkZwDkccEcCvUvhbDL8GNZt38ZRXGhaZqaKlvqV28f2ZJycbLh1O2FzhFQfcIGA244r92wM8tp14RwsopzeqTWqWq0v6dD9G4hoZRLDKvh3FVFtZrVPyX9I+lCayrTxPo+oavcaVa6rY3Gp2v/HxZw3KNNF0zuQHK9R19RV+aH7VbujbkSRCu6NipwRjIYHI69RXjfw78CfEvwn8bfE893q2j/8ACoZLRU0TRLNAJ7aX5PmI2A7iRKXYu28uD/u/pEEmnqfk17nsN/8AaxZymyWF73afJW4YrHu7biATj6eleW/Az4x2Hxck11tH8ZaT4vtNLuPstzJY6XNYPDKeVwHkcSRsA2HGOnevWwa5zwf8PfDHgCO9i8NaBYaEl9cG6u1sLdY/OlPVmx1P+RRFrldyrHQuqSxujLuRvlZW6EHgg+teK6Ip0Hxj4j8H+EbW30uSHQZbO/uLG2EIinnuIU06R9oAZ/JlnIPU+Uc16FoepeILnxfrtldppk2hWpQ291DJIt2GdQ3lSRldh2g/fD5ORlQeaowWaaP4p8ZeIG2wpNe6DaSyMwA+RwSTnpxOtdmCj++Rx4h+4z03xT8OtN8T/Du48HebdaZpctolmj2EpjlhRMbQrenygEHgjIOQa8r0W8TwDoaeDZ7e10/W9Lt3htLWxtTDBLAGKxXEaglUQggkbvlYMuTX0CWwtfF2ha4fjD8avF017ql3b2N1cwJpFtb3GyO70uBp4pXIAzIjSRyDjoLhT1INaZ25Kgo0WlOWkb/j9yOPLuZzlf4Vqze8EfC99WhFxHe3lrp7JsfWN5Gp6nkklkl/5d4CckeWAXyWG0fMx8T/AIF+Fr7RbTTbLw/595fXGxnhs45C/czXd1IjyCJMBzlwz4CDOcV7bjyo9sMX3V2pGuB0HAHYdhXB/C/4nxfEe41tLW60S9i0u5a0nbRr57j7POp5hlDxp82P4lypwR2r5ehllGnD305S6tt3b73/ACR7bqzvdaHknwy+CGiaZ4y03VZtC+w6beW0/wDZsOpIyma5EkpjM8AIDMYEEm1xxkAcrx3fwW8YeGvhp4w8Q+G73xI0UapLqN42papbSQxTPMMtJGrYtN5crHCP4UYcbRXeeNW8O3GnxaZ4lu7e0t76ZRB51ybaQyhgVaKQMGVw23BUgg4rgfBPw10DXH8Sprq32u+JLP7X4fvbrVLtpXFrLhx5YGAgliMLEgbsjBOVr2cIo4ONoLTzbf5mFZe30m9z0S7/AGm/AUVotxpV3deI0kWRo20Sze4WUI21yrAYYK3BYHAJwTmvPIv247LXUs/+Ea8A69rDXkwt7SGSaCF7hySMqoZyVwCxboFBY/LzWb8MbrTfh7rOvJetJp8Wt2UunXN1Ywl7gXdoFhh8lUUsWeBlYIo+9HkDk1o/s+fCSx8CaR/aH2v+1bhk+yWN5JaNbNHaIAP9WxJV3ZSW9go4xiu/CZrDE4X20FaV2muzTsz5/F4PEwxEKVFLkveUn2tsl3bO6vfiH8SLyyeI/Dzw9KkibXt7nxQ+GzwVJFmQeCfbivJ9L+JWt65rCWOl/Du1v0ZiwbTvF0jRxxCWWJZfntRhGaCTac8gAjg17FrPijStPvH027NxcStFmaO3tJrgRRtkAymNSI1OG5bHQnoDWnZabaafEiWtrDaxKiRKsKBQERcIvHYDoO3avOrf7Qv36Uu10nb8D2Y4eja3KeZyalcBymo/DfxRat3uNPubK+UfQFxIfwWuf0b4jfDr+23sT4lsdC1iNzbtaeIUm0m4DHB2eXcBVyQARhjnqOK9o0rW9P1uKVtN1C11FYX8qVrWZZAjf3TtJwfavG/2ivhy/iBtP1LT9PXUL26dNNuLXci/aFclUyXO3IYgZOOHIz0rieV4HFctKvTXk0rb+mhw5hGrTw0pYePM19m7V11/Does6d4Gu9QjSXzYXt2wyyK6spHqCM5pPinp8PhvwZo18jbF0fW7G9eZuAimcRysSTwNkr5J7V594K/Ze1DwR4D8AL4X1i68A+JNPt7eLXI9HuzLaXX7nEmYZQ8TMJCH3BF3YYZAIxT8cX/ivUdb0XwT4+t9M1O9ureW4juNBu76BZ41kQF3jhRmt3U7CrszRHJXIJAr6HA5ThMqUp0IWb63ucFGjDR09L/efRv2yK5j82KWOWJvuyRsCD7gjgisu9uawfD935cl7aJL9oW12RTSbV5nxlgQo2htpTdjHJ9akurl6+xwsPaRUz5/H1/ZScEynfXPmSfJ9+o0kf7j/I/8/pSiP95vp2zzPv17KSSsj5Sc3N3ZOClRybTUZ3x/f+dP73p9ak8tZKV0g3BRXjv7Tnx4i+Cvgz/QmjfxRqSlNPhZs+WOjTMPQdvU8dM10nxF+PvgD4UXi2XiDXVXVWwF0uxia4ucnplF+7n/AGse1fnh+0H8SH+K/wAVtZ1ss32JH+yWUbY+SCMkL09Tlj/vV8Zn2bxoUfY0Ze9Lt0R+7eG3A1bOcxhicfTaoQXNqrJu+i8+553qF7dapqFxe3txJdXk7tLNPKxZ5HJyxJPJPJqgVweKnKGmkZr8rvfU/uyNCNKCpwVktiAjmtKFfsmg6ldco8my0Rl/2iWbvx8q4/Eis88DNXNZHl6RpVurZ3+bct6glggB9gIwR/vGrWrSPMxi9zl7s54R+v607YakEZp6x1u5HHGkfrZpFn5ldVYaX9z5M1Doll+7SuptocV/QFes72R/l7hMKuVNmc+iJcW81vLErxTIUeNujqRgj8ia+I/ij4AuPA/iO+0x92yFt0UjfxxnlG9+P1BFffkYzXln7Qfw4/4TDwu+p2UXnanp6FtqrzLD1K+5HUfiKWFxLp1LPZm2NwKq0rxWqPhPTdT/ALOvHt358z7v1H/1v5VfbVf771zvi+B7S43py6tuVvoapLrX2i3WUfJuX5l9D3FfVKKkuZHwkpOD5Toz4he3k2b/ALtXtC8TvJrESb/vKy/oT/T9a841PU/L2Pv9m/pVbTPEP2fVLSXf92Vfyzg1p7K6MVXadj306o/9+o21CubF6f79P+2n+/XLyHVzmxfax9js7i43/wCrRj+QrovgB8Vf7D1S3Rpfl3CvJfHOr/Z/DdwiffmZYh+Jyf0B/OuD0bxFLp9wjo7JtaqlhlWpNMKeLlh60ZR6H7P+EfEtv4l0qK4idW3KOlS+LfC2leOPDWp+H9atI77SdSge1urZ/uyRuMEfr/WvjP8AZs+PP2O3t7S9l+9j7zdu1faWia7ba3ZpNbyq+5fWvz/F4WWHm01ofrmXY+GLpqSep578MfEWreGNRT4feMruS91q1QnStbmUAa3ZqOHYgYFygGJUGM4Eija2F6/4h+GZfF3hHUNPtZlttQws9lcNyIrmNhJC5HcB1XI7jIqz4n8Kab4w0z7DqUBkiV1likjcpLbyryssbg5R17MOfwrjb3xnr3wvKp4nsbrxB4cX7viPTLcyzwL/ANPdugLcDrLECp5JSMDnzGlazPbTu+ZbmFo2paf8SfB93DqFltWdJdO1TS5uGt5gCk0DDsQScHuCrKSCDXPeHfG7+DNQtfCXjW98m/8A9XpevXWFt9YiA+XMn3UugOHjON+C6AqSF6HxH4aTxjIfiD8K9a0q91S4jVbu3+0B9O1lEGFWV0yYplxtWYAkAbWVgBt4yx+NHgbxv9o8JeLbe30jVZ2e3uPDfiaKPbcFGIcRlsxXCgg8xlunODXzGIpfV5Wez2PoqNRVldb9j1sh/wC6axvFPi3R/BOl/wBpa7qEOm2m4KrSk7pGJwEjQAtI5JACKCxJAAzXBx/A/wAJJ82jaz4m0G0b7tro3ia+t7YD0WMSbFH+6BVzSfAngD4b3H9uzbZdShQ/8TzxBfSXt1GvfFxcOxQY9CPeuX3Tq5ZPoXfDdtqfjDWIvFGvWUmkafa7m0bR7rHmx5BU3dyASFlZSQif8s0dt3zsQlC+hb4lfFnQvDEA83TdLli1zWW28JFExNnETnhpJ1EmP7kDZxuXNM/ETWPik76b8M9PXWUb5X8SXiMuj2w4y3mjH2lhn/Vw5BxhnXrXsvwu+GWn/C/QJLO2nm1HUryY3ep6tdYNxf3JUAyuR04VVVRwqqqjgV6OEw06k1OaskceJxEaEHFP3np6Hnf7Sfh/xOttNrGgaVJrdlNpcltfWtvLHHNBJDKtxbTjeyhkBEyuoJb51Kg4NVvEnxC/4RzwKms2Vpdar8oaG3sbdp5Z9w3RqoUcbsj5jhR1JAr3+REliKMNysMEHuDXzv4Pjk+H3ifUvA+oDEVjmfSpW6XOnM2YyPeAt5LDsFjY4DrW2PpWaqr5k5bXUoulJXtqvM7Hw9eN4h8L6ZdX0Vu73lrFNLCuJItxUEgEj5gD0PsDWuTXEahBqvgW7mvtI0+XWvD9w5lutItcfabRzy0tsCcSKTy0PBySyZJ2G7oXxN8K+Iy4svEFg88f+ts7iYW9zAf7skMm10Psyg147TeqOy+rZ1Vcb8SILHW7TSvDl3bx3v8AbV6kTW8iK6+RF+9mcqRjbtQL9ZFHeota+L/hfS7j+z7HUB4j1v7qaLoGLy6YnpuCcRL/ALchVR1JqXwnoeoR3974r8UfZ7fWLiEwxWscoeDSrQEMYRIcbmYgPI/AJCgDagJpJrVhzNNNF7WnstCtvD+mxRNFbzahAiQ2sLOVjiPnNtRFJwFixwO4rD8c+OtM8Y+LU061vY5vs5aJLdspJGoUGVtjYIZiwTpwqMB941f8Bza/438ST+LNO06CLRY4DZaJc6jKVSWJiGlu1jUbiJCqKmSvyR7hw9eWa7a6tqPi7xTaam2l6rPp+oXX+jyWMinLKJ4/LfzSVJWRcEdMcdKwziVTC5ZJRdnJpfJhgoxr4y715U38zovHGta14d8Oy3vh7w6/inUUljQabFcx2zMhYB2DyYX5RzjviuhHK/8Asv8ASvPbTxTrtv4Y+16bp7a2byyabSWkuPMSSYxlo4nmwCVY4GXAYHgluo5D9mj4++Ivi9b6ra+LPB9x4W1jTNj/AGjynS0ulYkDYX6MMHgFgQcg4r8l+p1ZUZVIpWi9XfXXyv08kfUcyuef+EtBi8GfGzVvBd/ui0zW7e40b5ukkZDTWgI9GieVM/3lxX1f8GGu7PwRcf2tqH9pXVrdzRS3jRCMvFGqrGWA43CNVyR1IJ4zXzv8V/gN/wAI7oDeIPDN7qd1f2d7JfyteXLXUqL5glVoyeSsLgsF6lXkHJIr1v8AZy+JcXjc6uEtJLKKcxXKeZ903QiQXcSHHIjYxHP8QkyOK+zyqs51fcd4tWfqtn9xvm0licPDEfaVk/Vafirfcel6TrWk/Ezwveva/aJdHvPtFj5zI8BmUZjkaPcAwXO5Q2BnbkZGCcD4GfBHw/8As+eBU8J+GZtQudNFzLd+ZqUyyTGR8A8qqqBhQMBR07kmpfEGv/8ACs9be7vRJN4X1iYs7Qo0kun3Owl3KKCTA6oWYgfIwJOVYlez0vVbLX9PivtMu7fUrKRdyXFnKs0bg9CrKSD+FfXO6VlsfH7GZ4ut/FE1rb/8Itqun6VdRuXl/tKye4WZAOIxtkTZk4y/zYHQZqLQbz7FeXGmtokehW/m4tysqbLyZ1MshhRe33yc4JIJIra1TUrTQrCW91K7h0+yhUvJcXUqxxIB1LMxwB9a4mayt/i2bea4sbiHwxYzC7s7qTzLa4urhQQs0RBWSKNQWw/BkzkfJ98SdtdhaGL8cL/RbO88NPrd3NZWS3U2+S3uXt5ifslwyrG8bBt5YLgDqcDmuo+Gep3er/DrTNQnbfqVxFI9xuxn7QHYSA47hwQfcVStry3vPiNe6tcqr6V4T0ma/uGkwVWeQfugSejCKORj3xIh715t+xT4+fxR8M7rRr1turaVdySyxyfeMNyxmR8dcbmkT6oa0fuUo3fxN6ehuoOXNKK0ha/zuen/AA11TxRqh1x/ENvZ2SW939mt4bWZpm+UAs7sVUc7lwoHGOSc8R+G/gl4N8I/ErxB490vR1tfFWuxeTfX3ms3mLlS21CcLuKKTgc7RVuxv/8AhH/iRf6ZdHZb67Et9p8jfdkniRY7iEejbFhkA7gyEfdNdjWTbW3UiUueTexleJ7240vw1rF1ZafJqt3DZzPFp8L7XuWCErEpzwWIAB968N/Z98DT+NvBlv4p8QeFrv4d6xqG9ZNJtriaB4WRyEljbcHCup5jl3DIBAAJz9EVxvxP8Rar4f0FG0K3XUNbmmj8nT9wD3EaupmCEnAITPzH5QSuetcdbCUMTHkrU1JPuhxV3ZO1zmPFcni74a2kd3Za8viSyaVIFs9V04y3ZZ2CgJJb7SeSOsbHjvVZ/jDdQ+Hbe/8AFHgbUE8PalEqrqWn7dRspVfgKyACYZJxtaIHPBGat+KNS8T+I9X8Mad4d0ePUNdgVtWmtdQuBbxQKilIzMQG/wCW0iNtHJEL45Fewx/DOzvPhhD4L1e4k1OJrJbe4vOElklGCZ1I+6+/5wR90gEcivnZ8BZbj06kIuD6NaGGJxUcPKMGk+58lal498I/DWNfFHgLxbbwaLo0c1xqPgW9uGjilhKjebWNyHgmVQdseNhPGxSd1fUOn3sOqabb3tu3m291Es0Tccoygg8exrzXQrn+xfEsfhnxvp9m/iW05stQmtk26lGvAurYkfexjzIgd0bHupVjsz+BNQ0e4lvPBOtQ6OszmWXSb63Nzpsjk5ZkQMrQMTyfLbbkklCTmvYy3A18vpPDYio5Weje9uzfU6JuDtKnt3O7rL8SeItP8J6Hdavqtx9nsbVQztgsxJICqqjlnZiFVRySQBzXJm/+KTjyU0DwhA/T7Y2rXMq/XyRbgn6b/wAaS28F/Yr2LxL448Qx61e6fumt/MiFnpunHHMkcJZvnAyPNkZmGTtKgkV6yiluZvU1PBcFxo3hu71bxBt0+/vnl1TUI5GGLNSo2xM2cHyolRCRxlSRxWLqCxah4EX+32k0638WfabuJpHEI+bCwwlip2SG2VMcbhiTb8wFWdLhm+N9wkoSSx+G1s4muL64BjOu7TkRxqcYtMjLOeJR8q5QktU+NXjO18f+H4I/DUMOtaBpmoWr3erzQCXTI3+0Rx5XPy3XlqzkonyggbnUrg+vh8K3CUpaNnn1ayVSMVrbc5/wV8StR+KfhB/h34YuriPV5r6a01XUmlllbSdNUr5khMhLrLKpMcKszHnzPuowGn8NrG18P3mi6LaxLa2mmw3unW9uvSIQShAg78Kn6V7Z4C+Hej/DjSJbHSLfDzSm4u7p1XzrqYgAySFQATgAAAAKoCqAABXi3xLsbvwR8QLm6srdrhJ5f7esYY/+W+AI722XtuKsJFHdn9jXgcSUJQhhsV0pyXN6NWv8rmmBrxdWpTirKS09ToPB8uv/APCV+JYNYv7Wa3heFrK1tomDRxuGId2JOSSCvGANh7mtrw94P0Lwn/aB0TR7HSv7QuGu7v7HCsX2iYgAyPgcsQOprmtRu5f+JZ428OJJrdlJbeVd2tn80l3Zk71kjH8UsTbiE6kPIo+bArqPD3ifR/Ftn9r0fUrfUrf7rfZ3BZGHVXU/MjA9VYAjoRXQ/ejeOx2yk29Ucr8Ufh/r/jvUPCv9leLJvDulafqH2jVtPW3WZNWtyuDbyAnG08gg5HOeoFZHie80/wCH/jiy8R6fLGumxwQ6J4jt1yxgtwc2dy3oIWkZWJ/5Zzljwldrr/jfTdCuEsUf+09bmX/R9HsSr3Mv+0Rn5E9ZHwo7muK8TaRpnhHS9a8U69aQ3uv6pafZLu1tyTFcK2ViskQ4EmS3lqzDLF2PAOApzVOnzT0SKpxjN2ZwupaTqXij4nWllo2s28N9/b76pbW1xb+YlvJbRpEGdkIbZKfOQqefl3KcKRXrF7430n4d+AdH1DU5WS0+zxRKY0LNI5UYVVAyzE9AOTmuE+A+h2Pw08XadputLZ2bxo0764FwLq8mBEcE8p/5aKrzBNzfOu0jnIr1FtKt5ZNb8JXqbPs+7yl6M1pLkxSx/wC6SyezRe4rhyuMa+EeJpw5Yyk2vNbX+bQqtWKxPs5apI574kfCZPifrvgjVX8Sa7oH/CNagNTS10m4EUd6TsPlzqRyPkx9Gcd69EJ4xt/4D/SuW8I+J3upW0HWHS38UWKATQt8v2pBwLqEH70b4ycZ2MSrcjnqsN/drvk3omSmjy/4Y+A9a+Ho8Vax4w8Sw+J7q4vZ7m0uo9PWB7Kw4YW3yjLhcZx26DrR8R/EuieKPhJfalbyrqWlTLE4aEGbzF8xCNoXJYnI4HJzgc1v67r765qMvhrQpvNveE1K9hbKadERkgsOPPYHCJ1Gd7DAG7IufDlhd+K/DPgrRLC3sdOjul1S+htYgqR28DBwSAMfvJliTnrhzztNbRi6k1Hqy1KMYym+mp6V8H7W7t/h/p63dpcWCs872tndFvOt7UzObeN9x3BhEU+U8r909K5H4haLonxb+Idh4X/suHUH0Pbeatq20h7BGAMdpHIpDCWbh2AyFjUlsGSMnq/iB4s1aO4Twz4SWOfxPeJua6mXdb6VCTg3MwHU9dkWQZGGOFDMNXwL4K0/4f8Ah2LS7JpLg+Y891fXTb7i8uHOZJpW6s7H8gABhQAPqlFWUT5jmabn1ZU/sLT/AA3pcWn6ZZQ2Vjbrtit7dAqoCcnAHfJPPvk1i3I/e10niCbyzXMOzbt9fQYVe4j4jMpXqtBs9qMZ4p279389NDqPSu1nkJEiofWvj39qf9sJ/DF5d+D/AIf3Ub6mu6HUdYj+YW7DgxQHu4OcvzjGBznHV/tl/tFN8MPD/wDwinh+42eJdWhLS3Eb/NZWxyNwI5DvyB6DJ64r86JW3kuzbmbqW6/WvgM6ziUJPDUH6v8AQ/prw44Bhi4RzfMoXj9mL6+b8jd8M3Ek+uXGpXDtcTW6PdtJIxZmkJAViSck73U59eahH3fc1Ppcf2fw1cS/x3NykY+X+FQScH6sOPYVVV8e1fm1STlNs/r7K6cKUHyq3T5IVxmo361KzcVCxqEezNoY/wDMVc8StmewTbt8uziU/kT/AFqk3XNaPixP+JpF/wBe0H/otapO0kjxMSlKpFephKKeI6kVafsFaORpCkfsvpKfu0rdiHNc3ot2nlpXTQr5n/xNfvdVNS1P8uMO04qw6Ib6vhf3dRItSM1cr1PTWx8Mfte/Bx/BeoP4j0y3/wCKfvn+dVXi1mJyVPorfw/l6V8nm8e2kdf4G/nX7Aa7omn+KNHvdH1O0jvdPvIjDNbyfddT1Hsf8Mivza/aM/Z4u/gx4kd4pZJfDV1KRZXlwpbGeRFIyjh+vUDIBI719Pl+PikqNXfofC5rls+Z1qO3XyPHJJ3vcRIrOzEADqST0wO/Paorq1msrhopU2Sr8vr9CCOCPeraSQ6fG/lP9ouGyvmKpCxg8HGRknH8/wAamaWK4jhS4DJ8gKTKuSvUbSByVyD/AEr23WmpJqPu/j6+h84qMOWzl734eh3Wman9s0+3m/vIu764wf1q19qrmNBhuI7N02eaituEkLbgQfp078GtWJbiT7kTf723A/M1DnDfmRShPblZj+Or77R9kt/7uXb+Q/rXOW9jLJE1x5TfZ42AeTbwuegz61s6mtvJqEstw/2h/urDCeMD1fp68CpA0t3Z/ZG2o8yeakca4A2nIUD3AY+vY1M8Q4RXItL6t/iVCgpNub1tol+Fy1oXiebSp0lifbt/u+1fUvwK/aYl064it7u4/dfd+Zq+PobN5JNkSs7fxe319K+3/wBj/wDZOmtZLHxz4yiYbfn07SpF4zxiaUHr3wv4ntXn5nUw8adqj1ey6nsZNDFyrL2Wy3fQ+09GvZdQ0u3uJYmheZA/ltwwBGRkdj7VoHFc/qEOsXg/0K/h08ej2/mH6nJA/KqF34O1PVF/0jxhrEX+zYrbwj8D5Rb9a/PZLU/XINNas534i+B/CfhvTdY8YRaZJpesW0LTtd6LM9nPcyAYRX8sgSknCgOGHPSvmX4ifD21j0jQW8T2Ta1YeS+laqjKpkMk5R47hc4wwuUX5uMeZk8Zr6d1j4CeH/EcKxazqHiHVod6u0dxrVwEYg5GVR1HXB4HYYqvH+y98LkbdN4Ps71v7168lwfxMjGvjc6yavmtWlKnU5Iwu/Nt6fgdkaihZ8zPijxJ4c0LSki0/UL7SvDusSRJZ2X/AAj+qPa2pyQJb24MciqJI1BPlhVTdgru3YX2L4QfDXwlrN/e67otp4e8RaZa3ZhhuNchbUdjrCjboJ5HLAg7iw5HHGK+kLD4HfD3Sx/ovgrQoT/s6fH/AFFVNc+EtpdXVtLpT/2dbqJY30+MLHbbZYjG8iqi5Em0jBzjg9Cc1WEyavhavt513J2tbp01t8js+uKekmzkNb/aX0b4Xyppfi/T7i3u2BNk3h+ymvILqMHBwqLmNlOAyt0yuCc8ZD/tr6Dcj/iWfD34i6v6fZ/DrqD+Lstel+B/hRaeDtdvNbfULrUNTuUeN9xCwqrGPlYx0YiKPJzyQTgZr0DaDX1MeflXM9TjnOjzaRv8z5ftPjTd/GXxP/ZmpaN4m8AaFYtbRy6bqS/ZLzVbi5ZxACY23LCqwyswDAsSM/KpBd8QLTRNU8OqNCSS38S2enyazobW9zseVlYxMiliVYFmVWVgQQ659vZfF/wg8O+NNWg1i7hmttctxGLfUraUrJCyMSjBTlCw3OMlTw7DoaTSfhLo2mavaXTxR3lvp8Pk6dBcRK32XLKzMGIyWLKpB7c+tclShKpO7eh1QxNOmk4Kx876P46/aJi0+3ik+C1m0yoFkZ9aRFLdyBkkDPbJ+tRa0vx48WbP7S+Bngu9/u/2pqSTkfiQa+xyc06hYSkugpZhNu/Kvx/zPjzTLb9pPSbb7PpXwv8AAGkW/wDzxt9QMa/kmKyPE/g79p7xm9pHq3hfwXJo0LF5tHXUJBBeN/CJiDlkB5KZ2t/FkcV9s4o5rVYWknewvr9RbRX9fM+d/D3jPVb7S7TTfiOmmJ4oWK8muNJ0eZja2dvb4yxBOSTuQZP97joa8q8f+FPEOm/ES2vfhIlrf6nqrrZanpWvXspt45I7cXNvLCzMTHmJ5F2j5TgYA219Y6/8P9L17U49QeJYLrY8Fw8Mag3ML7d0bnGSPkXnqBkDrWf4b+DvhjwnrKavaWck2rxhkS+uZS8gQqEVM9CFQBFyMgZ5yxJ5q2Bjibxq6xfRm1LGqj70FZ/gfIUnwW+Pa3Fw/wDwhGgJZXUpmudMsfFFzBZzOTliYQcDcSSwXAbJJBJNTad8PPjvpeiabp938K9B1P8As+3W1huIddMTrGvCAAHbwMDGO1feBamFxXO8jwUlbkK/tav5HwvBYfHXSrabb8HlhvVJ8q603WoUBHYSRY2SfXaPbB5rlfC2kfFr4dmKS3+E3iZHkAu7tre6gnRNRUHFxAgPyowZ42i6GNtoPyrj9DzcfWnLKZK0oZPhcNJypRsy/wC2azi4NKz33PjTxF8dde1jTNPOq/CH4h+HdWs5luYrqz0pb2COUIyMCu9S8ZV3GODzkYIrntM+I/wpjmuLjxN4f8XaVrN1L5s15HoN7pIGBgKPsz5x15ZmJJOTjAH3erCkO3+7XQ8FT6GSzB25eX8T4/8ADnxO/Z+g1CK7TWLT+0I2DxTeIJbq4kib1VrktsPuMV12vftA+D7uOGz8OeItH1rVbwlIY/7QSOPIHLSyHiONe569lBJxX0FeeHtK1D/j70y0uN3/AD2hRv5isG7+EPgi/wD+Pjwdocu7727T4v8A4ms/qUW9xxx0Vrys+VPiv44tPCXhu98CaXqltq8upIuoavqUDqTqs8pIbkMQkCiNU2jLFVVOFBZvFPAGt6x8MPFlp4i0f97LGpiurNmwl5ATloiexyNyt2YehNffd7+zf8Lb+PbP4C0H/gNki/qAKz/+GU/hKE2/8IRpv/AVYf8As1cuJy2pXqxqKdlHZHsYPOcPhqEqMqbfNu+5iaTq/hf47eD0ls7iR9rrIPLfyrzTrleVYY5SRST7EEj5lPMkF1458Mf6PqGkQ+MLZeE1DTJUtLpx28y3kxHu9WRwDyQq9K04f2U/hjZ+b/Z/h1tKmkUK02m31xbuQDkDKOMitmL4C+Eo/uf20m3+7r19/wDHq1+oyWlzy5Yym3eN7HMnW/GGr/utN8Krou7715r13G3l+4ggZy59i6fWptN0B9HuLh4rhtb8SXKf6RqV5hVjQHhVVRiOMHOI1HOCWJOWrpf+FJ+HM7fO1v8A8H17/wDHa43xN4E1PwJYXUGhzXFxpGpXlmt3fajqLzT2kRmCSqm7JxtbjnjLHrSlg5pBHFU5PR6lbSLjXvhJea34h1XSrfxHZXriW+vNKdxd2dtGMIqwOP3kcYLs219xLOwUk4r3DT9QtdVsre9tJluLS4iWaGaNsrIjAEEHuCCD+NeK+I/E+r2et7NPtZtSf+1obi3tLflrjT1hZLhhnAIDK5AzySn94Vo/Cv4NaVb/AA90WLVbTUorlYTm3k1G5TYm4lFMYk2qdu35QOOld2G54x5GtEcmJ5Zvnb1Ot+IkXhDXoIvDviWyXWHuF+0JZxwPNNGAcCYGMboiD0kBU5HByK8X8X6TqPghZU8HeLNb1BIfKEtvrFnHd29gHYACS4dopScNnaXkfGCRg5r0CP4Vah4X8S3d34cuIU0q8Mbz2kju0+UCf8tHY7hhXAX5QDKxNXLf4JaF4stUu/HWiabrmphAgkmiJaOMMSqk55YZAJHBxVSp+0nacFYUKqpU/wB3N3/rofPd/wDFHxrpc98mueJNJsLDT7l7S7m03TGnuY2wGhZYnn+ZJFZeRu2scEEAsORSW08Qapc3Hi3x1a67LDpzalbW+pX0H2O2ndwbWIRR7I5HQRMzMQeZABwBX15F+zl8LYpN6+AtB3qNu77Eh469xV6D4G/Dy3/1fgrQl/7h8f8AhW1OhSpS5owX5nBVqYivSVOVVrzSSb2PIT46+D/ii0stQ8b/ABOsfEUbxJMmjXl/HDYw5AOxrWLCyYzjE3mEVd+Jn7Q3wX8R/DjX/C0PjrR7dL7T5bSBbbdtiYoQhAVeAGwePSvY4Phf4Ms/9V4U0WL/AHbCIf8AstX4/B+hQ/6rRdPT/dtYx/StLM6eaF09dPQ+W/iN+2Z4N8T/AAktbXSPFCWniHUFtPt0KW8wMSEq1xHuVeNwDR5HID5HIqh4u/bI+HPja88MmB9SsItOZ7uaS40+TKM0LRCBQoO775JYfL8o5OePr5NE02L7mn2q/wC7Co/kKkFhaH/l1h/74X/CvNxuC+u0Z0Jy92Ss/wDgHRSxFOk1KMNU77nw3a/tNeDfCcl7qHhfVbhPOuRLcaHfWM6WtxufDzROEJgk6u3BRs5xuJNacf7S3wO8eP8AbfEWkx2Op/ddtS04+dx281Adw9Oa+0/sNv8A8+0P/fAqF9HspPv2Ns/+9Cp/pXPh8rp4ajClBu0Vbuzq+vxbbcPxPkOH9qv4O+CLf7F4ZS3R7hv9Xp9kLdCf70kjBVH1JP4msxfjN4V8R63ZanqnjLw/d6rlv7N05b0rYaaSMGaaVgDI+043bRxkIoJZq+xpPC2iz/f0iwf/AHrWM/0qhcfDjwlef6/wxo8v+9YRH/2WuXF5LHGJQnNqHVLr5X3sVHMYx+GFvmef+DfFfwrTwxcaTP4z8M68mobn1F7q9gK3jsADuRmxtAAULzhVArC1nwaIza3HgnxpY6gtnk2VnfXyTy2inG6KKcsTJCwABhl3DhSrx7VI9Iuvgb8Orz/W+B9Bl/3tPj/wrDuv2XPhLefO/gDQt/8AejtQp/MV7dLDwpUlRhFKKVkvI89Vo8/Pd3+Rxmua5p2oafZW3xE8J3GnyeaRb3kKNcReaFJLQzQkyQttUn+HgHDMBmsmS4+G2zyrjx3q9xaNx9hm8SXRB/2cBxI3HbP1r0AfsqfC2N1e38NNZPGxZGs9QuYChIIyNsgxwT+dEv7N/hOG4tbi31PxLYy2svnQmHXrltrbSuRvZsHDEfjjpXI8A3L3djtWNope9e5w6/EvStLs4tC8EaI3y58pY7SSGCPJ5by0UyOec/Khz3Yda634deFPEunw3bQW7aXdag4fUNf1dVa9uSBhVhtlLJDEoJCK7nGSSrMzE9HYfDttJ+Wx8X+I7dQ3KyTQzAn33xE10dnpOq28fz+IpLv/AK+LSLP5qFrrpYSNF81tTmqYtVlyw2LOhaBZ+Hrd47RGaWV/MuLiZt01xIRgu7dz+g6AAcVoTv5cT1lQLrNrcb7i4t7y3ZuVjiKMg9jnmr95L+7rtirtI4Kj5Yts5jU5nuJKm0bRYr8ytcO3y4G1eOtQSx/6RvqSKaWBv3Tsrf7Ne3Z8nLHQ+LnJOrzTV0UtVsTaXE0SNuRcN79M4PvXGePfGmn/AA78H6r4l1V9tlp8JlK7sF24CoPdmKrj3rupG/eO7/O395vWvhv/AIKKfE/bJoXgK0l2fKNV1BV98rCh9f4mx/umvPzHGvB4SUvtbL1PpuFMj/t/OKWFS9y95eSWr/yPkDx14z1Px/4r1PxDrEnnahfzGWT0QH7qgdlAwB7AVzf9aViM89KjJPWvyBycm5Pdn+gVKlTw1GNGkrRirJLokdRKfI0DSYvmVmWSZvQguVB/8cNUKtalNiDTk/55Wkaj8cv/ADY1RyK4WtT6DCSUaSRIXOabuz0FM3D3ph9qLXOp1LEhPzCtTxSv/Ezi/wCvWD/0WtY7PWt4jbfqMX/XtD/6LAoatJfM8+o71Y/My16VMFqJKsJ0NJnp0kfrZo1x5ex/4/8APSuysr/7npXFWMbx1v2b+XX9HVoKR/kphqsoo6eO7qQzeZWRA9XYWxXnygkexGq5IsA+XJWf4s8OaV4s0O403WrKHUNKukMN1bzLlWQ9G9QVPIbqOoq6v+sq6I/M/wBxvvVjNO11utjop2lpJaM/N39on9k3W/g3dXGr6Ok2t+Dmb5bpV3TWWeds4H8I6CTp0zg145pfh/UPEFvEmmafdahKrldtrC0nBAIyQPXNfsNawrJHLaSosqKuxlkAYSIRxkHrxxj2rzbU/hpZeD9RS60q3jt9HmfDW8KBVt2PYAYwpOAPrivYoZxLkSqK7X/DanzmLyOKm50n7r6f5H58aN8B/iB/x8f8I5cWiN/FdSxwn64LZ4q3qPwo8UWEbvcRQ7/9q43Gv0H1zTrKPT12bd+Pmrwzx1axfPXowxjqyvZHjTwSpqykz43ufDV7Z3CRSxLvZgqtuBGTxUiabcarqkVvZW81xcSOIbeGFCzyEcKFA5J4/WvUtU8OXer6olrptpJe6hMRDb28K5aSRuAAPpk59snivtX9nD9mbTfg3pialqaQ3/i+dMzXe0FbVSOYoienu3U/TilicwhQXNLV9Eb4LK6mKlyx0XV/11PN/wBnH9kGXQvsXijx8v2rV/lks9Ekw0dqwORJNjiRxwQvIUjuen14q+XHtqK3Hmfvm/i+77LU+2vip1ZYibqT+Xkfo1DDU8LTVKn831YKKcrUlFJq50EqyVLuqqKUdaxlA2U+5aphYdqioqeXuDn2JQ1AaoqUHFHJ2Epk26lquzUJNUcjK50S07dUZlphko5R8yJGfAqJp6jZ6jx/frRRRm5voSedRvpu2kqkl1FzyI5pnjqLznqd18yOoAtaK3QzbbE3vU0MtM20uBRa443vcuCTFLuqmHxSmWsHE6udWJ3lzSxz1Uc0iPT5TPndzR3UbqrpPUofNQ9Dpi00P3UlAajPFBT2Cq1yiXEbxOiyIwKsrLkEHqCD1/Gp3kxVd2qkZS0GRjyo1REVEVcBVXAA9AB0pxlpAtBFaqxn7zG7qlWTFMIpTzQ9SVfoTLJT1fIqBFpzEVkzWLaJ6KjWTNPDVDNUxaKZTt1FyhabuoZqSmApOajd885qQtVd3wKpESehG01Maam01hXQkkcUnIGnaq8jSSdqlpyw1d1Ez5ZSKYV+1XIbnZTxBSPB61LknozWFKUNUEt9WVc3vmVbuLfms6eGtqUYJ3OXFTquNinPcIhqPz/M/jqGVMVGVr04pWPm5XuWx0r8gP2gPHX/AAsf4yeKtd374Jr1ords5HlR4RMexCg/jX6l/FjxP/whnwr8Yawj7JbPSriWJvR9hCke4YivxvbmvgeJardSFJdFc/pXwfwMf9ox8lrpFfmxrHAqE9eae3HSomavikj+lpTR0mpyfvIP+vW3/wDRKVU3cVPqB/d6e/8Az0tI/wBPl/8AZao7s1y2PYw9T93G3Ym3U1mqPJpCaLG7qD2atXWi/mWbv/FaRt+hH9Kxi1a+rzfaItMf+H7IqfkzA0mtUcjn+9i15lMHFSq2aqocVKj5FQ0etTqH66W7PWzZt5gNZMEdadqfLNf0fU1P8laKNqAVcgWqVm3mfJ/HW3aWHPz/AC/7NefUaW57NFXGJHgVfiif+41WYY0j+4n+NTk5Fcjlc9KnHuZ88T2+y42f6v5X/wBw9T+BwfwNWNQtkuNPuIpU3oyfMvrjn+Yq6DzUFifL32j/APLH7vuh6H9CPwrzp3jJ9n+Z6EEnH0/I8L+IZuPCGofZJnZ7W4Uy2s399PQn1GR+YPevHPEWpNqEiRQo00szBEjjGWdicBQB1OT0r6i8f+FdP8b6J/ZGoC4SKzjaXzrVzFJG5by49p9wHOP9kZHNc18P/g1o3wy8WNqBvL7WHjle2il1Fo2MLGFJAyhVHzH51z7/AJ+1QxsI0VKXxWPnMRlk517Rfutk/wAA/grF8P4JNV1WKObxFN8u7qLVSBmNT0zgjLD6DivX5W82Tyv4Or/TsKjhH2e3Tf8Af+8y+rE5IH4mpIU8uP5/vty31/wrxJ1J1pXlu9X/AJH09KjDDwUILRE4bFAOabTgMVo3YY5aWm0u2pcirMAKUCjIpQcVFw5WA606gGilcaQoOKSk3UbaVyhaQrSbqXdTuKwgXFI9Rlf9jfztXd0pyfu9/wB1P92lcOVChKRhSsDQBTuO1iNzg0VIBzmmlKLlKKGE+1RMR5lTkYqNl5p3DlQwYHelpdtDevencfKMagrUmATSNSuHLcjopcD1p1FxchHup6y0m0dRRtpXuXaxMJaXfUUY4p5GKCriFqAKAc0+hMkKQjNHNJtp3KsLtoxjpSE5p69alsLDNtP20o6UtSMTbTacelG2gBA1LvptLtoAXfTWk/Giii4DGFITQTSVoiWiNt9RtvqVjTGrRMz5RqLVgDNRr1qVqhu5tCIbqRmooqGdHKRumKz7mLFabHmqN11/CtabdzmrQTVjHmtqqtAg6VsPH5hqo9tXpQnfc+bxFGzuj5+/bYv30b9mvxQ6fI109taL7h5lBH5A1+WEvFfp5/wUJfy/2d3RP4tYtE/9DP8AMCvzDlz6V+eZ43PGO/RI/qfwviqWSOS3cn+iKrk+tRv92nu1QuTXgWP1/wBpc6S/mEmnaPt/htNn4iWTP8xWdu9v1q3JJ5vhvSsL/q2mRm9ywIH61QJxXLb9T1cLU/dIfu9v1pd/sai3UhalY6uclzita9lSTSNKK/8ALNJYm/3hIW/k4rEL/jWqGaXw3F/dhu5Nzf76Lj/0WaGtn5mEqiUovzKpOadu96rhyPenCWpaPQVQ/YqNa6rwZp9neXE73O1vLQERscA9ck+vb8652KPPWui0Wy8uPzn++33fp61/QFZ3i1c/y1w65JptXNpLS1t7t3gi2L/Crc4+melWlbmqqGp0avOl5nrRdy1G1TKarKamzxWL0OuBOpqK5HlyJcIP9X8rL6oev5cH8MU+M8UzUX8uwu3/AOmTf+gmuLEyUKcpPor/AHanfR1ml30MO2k+1TzMu0G81CJ0b+9FGSMntgiJj+NO1Yt5mqqib3heG727c8IuTgdTkLj8a4lIr62ji2XUy+SvybXPycY49OCfzpkOo6nHcNL9tuPNZQrSbzkgdBn0r4CjxdRqLl9m/vXc+r/sGb95TX4nriOtw+9fmiX7repPf8qnBxWV4WP/ABT9j/sxBfwHA/lWmtfcUZqpTjUX2tT5+rBwm4dtCSjzPam8e9LtrZslRFD0okNN207dUNmlh60lN3UlRcdkS04HNR0u6i4uUkBoJqPdShqLjsh9FMo3fWi4WQ7bSYx/9lSUUXJSFAzRt9qTfTd1FyrIcWprDtRSbqLjSEAOOtNaP3p56UhGKLlERU+tG2nt0ptNMB9I3Sm0uTUisLtphU+tLSnrTuVZjFO2l3UtIDTCwc0oGKKKASHbakVaYDSr1oKSFx7mk4pcCjIqrjshpPvTh0pFpwNQwsFFFFIYAUg6UtJkUBa4jdaSnHpTaAsJupaQjNNpXJshSOaAoHekJptWmOyGE4pH60e9NrRGbVhA1SBqioBp2HF2ZMGpScVDuoaWpszbnRMfu1nzdanMtN2GriuUym+Ygx7VDIlWif7lMkXFdEJWPMr07o+Z/wBvyw+2fs73r/8APvqNnL/48V/9mr8u7iPFfrv+1roX9ufs+eMIdm7ybdLpf+2cit/Svya1C08uvi83h/tLl3SP6D8OcRy5XKl/LJ/jZnPyiq7ir88Y9apSKK8PlP1z21zXtn8zw3s3/wCpu/u+zJnJ/Faonip9GbzLLU7f1jS4X1JRwCB/wGRj+FVW6VyuNpNHpYSsuRrzFppIpCaYWzS5Tt9qO3VsWDmTQNQTf/q5YpFX1J3L/I1hFq1dD/eW+pwbd7yWjOvtsZXJ/JT+dKUdDGdTS5U304NVcS4o8wVPKdqqn7Z2kKXEiJ/n3ro1H/jtY2hxYkd3Hz7dv/6q26/c6juz/M+mtLj161NGahXrUq1gzsgWIzxVhDVVOlWENc8jugTRdBSXsD3FncRJ99kKj644pU61MlcdamqsJU5bNW+876UnCSkuh5ncXaW/yXG6Jl4bzEI5HuRiq9uEuH/c/vXb7qrz/KvWqVVr4alwrQoyvGbt6I+thnT5bcn4lPSLZ7PS7eF02uqDcvoaugUjNgU0PivsqcVSgoLorHgtupNyfUl3UbqbzRSbGPpN1M3UlRcqw/zT6UBqbtpd9SVYd5vtRuqPPuadTuFmOyKWmUuTU3CzH7qN1NyPSjPvRcOUdvFL5lNoouHKITijml3+9JtouOzDdS1Htp3HvTFYfvFM3UE5oyaB2EL5ooptO40mLuo203IoyKQ7DgaWmDpTloHYWik3UpNWABqfUVSL0oAWmU+ihMpK4mBSgYoop3E0KvWnUynE4rMaVxaKKKdi7IKTApaTAosFkI3Wkp22kbrTQkrCUhGaAc0tMbVxpGKbtpxOaSgztYYelRVK3BxQRmtEQ1cjK5qN6m8v3ppSrTuQ0yBulQ7H9atFaaBmtEzKVyJFxUlOUYFIRiluNDD1ppGealK0hFUjKSOb8caEnijwfrejv9zULKa2/F0IB/Mivxz1/TXt7h4pk2yxsUdfRhwQfxr9ppTX5ZftL+Df+ET+MHijT0TZE10biL5cfJKA4x7ZY/lXgZtT1jP5H6ZwHjPZVauHb3s1+TPnu7t6y54cdq6y9s6xbu0Br5txP2+Ne5W8On/ieW8P8Fxutz82M71KgZ7DJHNVN31+7RKjR/Mn3lO5fqOlaXiGNBqksqfdmxcL06ONx6cDknj8K5ZxtO/c9PCVkpNGQzioywNSPULVHKeqqg0yVqeGX/4ncETpvWbdEy+u5SAD+JFZLGpLK6+z3sEvzbY3Vzt4OAcnH4UnC6aRnOp7opfnZ/doDVPrMH2PWL2H7nlzMu1ecDJwKobsUrXSZrCrdJn7q2CpJb/8Cq6r+X9//vr/AB9KpaZ/x7/8CP8ASr1ftE92f52QJUqdTnNVMeXj+NP1FWomx0rFs64oljGBU6jNRJxU6DNYSO2CJk61MlRJU6CudndBaEiinU0e1OPHJrFs6YxGE96aCRSMe9NVqybN0rEnHrQWAqMNink1lzGiVxd1G6mFsUlLmLsSbqUHNRUoOKi4EtJkVGXppehO5VibdTBMlREDFLRctRROrU7dValEjUXFyFjdSg1Er0u6mTaw8ml3fWmA5paAsO3fWm0Um6gLDt1G6m7qMiquPYWiioaEUtSaimUnNMZJRTeaSgLDwaKKVapkcoA08DFNp9SHKFFFFAuUKVetJRTTE1YXbSU+kHSkaLQWikwKNop6DDIpN1LtpG607AJRRRTAKTbTl60lACN0pjU8DFBGaCOUjplTYNJTuFiKginAYpFqiCIrzzSFak24pSa0TMWiIGmtUjCo2qyG7AWx7VE70hOKZseT7nz1aVjKUuwwnvXxZ+3n4J2eIPD/AIliT5Ly3NlM3+3GSVz7lWP5V9ntG/09q8p/ac8Ff8Jp8H9VSJN93prLqEPr8md4/wC+Gb9K5cdS9pRdump6eRYt4TMYTb0ej+Z+X2o2Fc/e2vHSvSNS03NcrqVj/sV8i4H9C08RdbnDXVt/kVLcr9o0eyuP44d1q/0B3IfphiP+Amr97a5qvYxeZHe2n8ciebF/vJyR9Spb8QBXJWhpfselh8RyzTOfkGarv9avXC+1UJV49Kx5T6JVSJ+tRMae5NQNRYr2hs66fMksrj5f31tGx2/3lGw5PqSmf+BVk7q0Lh2udAtH728zwt9HAZcDqeRJ+lZO/wBjUJO1iYVdD94NNP7t0/2qvoaytPfy5Pn/AIvl/wAK0v4hX7FUVmfwLDoWKciEnen/ANY02M8mpo+1ckjtgiaN/MqeMgD2qqxWJGdiFUDJJ6AV+UdjqPjL/gph+0nrPh+78TX+hfCvSZDdHT7R8RpaxvsjIj4VriXcT5kgbZubAIUIdcPhninJuXLGKu2enCKUeaW36n63Iw6ZqdW7d6+Jfhj+wNqP7OPxr8IeIfhn4416fwU9wy+JNB1O+CmcCGYRynyhHHMqs6DYyEqcsCc4HzP+x3448N/D3/goD8U9U8UeINL8N6a02twi81e8jtYTIb9SE3yMBkgE4zng+lawwMK6m6M+ZRV9te1rf8OdmsI3a6r8T9eEUCvMv2idF+IeufC3Vf8AhVviU+GvGlqPtNk7WtvPHdlc5t3E0bhQwzhhghguTjIP5wft2fEDwv8AEX9tb4Q6h4V8SaR4nsYYtMgkutHvoruJJBqMrFGaNiA2GU464I9a+pv+CpXxTbwF+zBdaRbTiO+8U3sWlgA/N5AzLMR7ERhD/wBdKyWBnB0JJ6zezW1n17nVG3O49Erns/7MPxE8TfEv4L6BqnjTQtV8P+L4Y/smrWur6c9lI9xHw0yoyKCkgw4KjaNxUfdNeqL0r8rf+CVHirVfhr8bfGPwu15GsJdTsEvo7WbIIuIsMAAe7QylvpGK6r9un4xeNvjB+0lof7OngrXLnw7ply8Frq81s5Q3Uk6bnEhUhmhSB8mPIDEtuBwuNsTlcnjXQi0k1zX6JdfuM6U1ySlLaP8ASP0pIpMivyq/aY/Yyu/2H/B+l/Fb4ReO/EVpqGm3MVtqhupowXV2XYy+WigxeYqBoZA6sGGSQpB+/wD9l34yP8fPgT4V8bTwJa3uoQMl5DF91biJ2ikKjspZCwHYEdeteZicCoUViaM+aN7PSzT9DRTakoyVr7Hq3SgnFfl3/wAFkYXuvFHwoijXdI9vqCqvqS9viul+Bn7ZUngr/gn94mfUJzb+NfBP/FNWkEvEu+TK2bbcf8s13gg9rZs9a6I5TOphIYqDu5O1vna5bko1FB9evyufpCD2rzf9oTRPiBrnwx1QfDDxM3hnxnar9pspDaW9xHdFQc27idHCh+gYYIbaScZB/LD/AIJXW1zZ/tbTQXkUsF3Ho16ssc6lZEcNHkMDyDnqDXf/APBOvj9vb4q/9eer/wDpxgrsqZM8NOXv35I822j12IjV0bt1t959+/stfEbxX8SfgxoepeOtA1Tw54wgU2eqW2q6c9k8sycecqMq/LINrZUbQSwH3aPgN8ex8b7z4g2/9jR6SfCXiS58P+ZDem6S78rH74N5abc5+582PU1+fH/BSvSLPxD+2x8OdL1CH7RYXun6bbXEW4rvje+mVlypBGQSMgg1a/4Kk/Cvwp8HvAXwg8M+DNFg0PRYJtVkS2hLMWdvspZ3dyWdjwNzEnAAzgAUQy6liHTk9HW2SWkbPX1NPehJwX2Ve/lbY/VSnDpX5Z/skfHO/s/2cvjZ8C/F4ex8Q+G/Dusy6db3H3xGIZRcW+emY5DuAzyHbHC1v/sA/FiH4GfsK/FTxtNClw+k67cSW9vIcLLO1tapEh5HBdlBxzjOK562S1KPtPevytJed9mOFbnUdNW2vSyufpaTijIr8pf2cP2ZvEn/AAUHj1b4mfGXx1rkujx3Mllptpp8qIwkwhkMQdXjgiX5RtWPLNkkjblvp/8AZ7/Y18S/sw/G2Gbwv441fW/hNdWNwJND1K8Ia0u2Ee2Ro12xSFth/eKisOFIIyxyr5dSoc0JVffS1Vna/a/cFWctYq6PrsHaKkVqwfG3iyy8CeDtd8SagT9g0ixmv59vXZEhdgPfC1+VfwQ+G/jL/gpt8TvEfiT4keLdU07wLo05aLS9OmG2B5Q3lwWysDHHtVVLyFGZgqg5Lbl5cHgvrMZ1Zy5YxWr39El3NaklGKb3eiP10r55/bJ+IPxR8L+FNA0H4PaRqV14z8Q6lHarq9vpv2q10uAMN8s7tG8UYJKrmQY2lyOVri/2df2M9d/Zc+Nxm8MeM9Z1n4T3umXAfRdTvObW+JgxI0abYpSwR8SKisowpz94/Ef/AAUu8Vap8Yf2nNc0TSI3v9P8DaOFlWLLLGAFluJD6YMiqf8ArnXoYLAQrYuMKU042u2126Nf8EycpRhJyVnsvmfrz4F0fWNA8I6VYeINem8T63DCBeatNBFAbmXqzCOJERVycAAdAMknJO9j3r5j/ZF+P1prv7FOi+ONYnMzeGtIng1Mq2582asOf9po0Rv+Bivij4H/AA28Zf8ABTj4n+JPEnxI8W6rp3gXRpy0WmadKNsDyhvLgtlYGOPaqqXlKMzBVByW3LmsulOrW9rJRjB6u3npZeZEKiVOMu+nzP1z20ba+Rf2dP2Mtd/Zd+N5m8L+M9Z1n4UXumXAfRdSvebS+JhxI0abYpSwR8SKisowpz94+s/tg/8AJrXxV/7Fu+/9EtXnVKFNVYwpS5lK2trWu7ao2gpSfvKx7DvHrSV+D3wh+DHwg8Xfs0+PPGPiz4g/8I78QNJluF0fQv7RtU+2hIYnj/0ZkM0m92dNyMAMf7Jr9FP+CVmqeNdR/ZymbxXLf3GlRai0WgS6gzM32NYo12xlv+WKsGVccDDAcDA9fF5SsLSlUU78rSd1a9+zvqYxrOTirb3/AAPswkCm1+FH7YXjbW/i5+0f8R/HWlGWbSfDGoxWEN7BkrbxxP5MLhu26RGYe71+rHiH4ix/Fj9hnX/F0bIzav4GvLmYRnISY2biVP8AgLhl/Cs8RlUsPRp1XK/Pa67Xs1+BrCopVvZfj+Z9BKw6U7cPWvwT/Y6+NGq/sy/FTw949uIJU8F6pcy6LqcoBZJYl8p5sAcl4vNhkAxz0HU19ZzXlvqX/BY7S7u1mS5tp40limiYMro2hZVgR1BBzmuyrkUqVRw57x5XK9uqWqMVXupNra3z1sfp2DS5FQXV3BYW1xc3U0dtbQoZJZpWCpGoGSzE8AADJJr8UfEvhr4ZfHb9v3xpa+L/ABraaR4C1G+up/8AhIrHVbaGFtsO6MpcSB4iGYAd85wOa8vBYL6253dlFN3tfY3qTUIc3p+J+2wPHHNcV8ZviJc/Cz4d6v4i0/w7q3ivU7eIiz0bRbKW6nuZzwi7Y1YqmcbnIwoyeTgH8u/if4V8Qf8ABOvxT4Q8f/Bv4gXPi34WeI58/ZJryOe2umRRvjlMWIpd679kyIrLgjqMt0P/AAVs8V2Xj3wr8C/Eunkmw1jTry/t89fLlS0dc/g1dkMq56lLlleMm1e1mmtWmiI1NWpLVK/qj3n4NfFH9qLwZ4003TPipo3/AAlVj4y0l7rSrzT9KYW3h2/+YxWt89tBuijOUV3cPtyCGIWQ19QfA/w3468K+A7SD4keMR4z8XSky3l3BaQW9rAx/wCWMCxxRkoox80gLMcn5QQo/P7wT+xB+yPqkWgzf8L0d9auVgYWMXi3SC5nbb+7VPJ3Z3HAXr261xv/AAVp0G+8SftQeBdG0u2e91G+8P2tnaWyY3SyveXCogzxkkgfjXXLCU8XiFh6fu3vd8ttu2plCTacnslff0R+ulAPcV+T+iftIH4wf8EzfiJ4O1m4z4q8Hw6fZusmd89l9tgEEhz1K7TG3+4pP3hX17/wTM/5Mu8Bf7+of+l09efiMsnhqU6k38MlH1urpmkaiko6b3+Vj6jZ16Gl3Yr84f8Agr/8M549J8CfFPTFaK90m7Ol3VxEPnVWzLbvnsEdJB9ZRXZftq/tLw6z/wAE/dK8Q6ZOkF34/trSxWNWy0e8b7uP3wI5Ij/vVnTy91aVOpCV+d2fk/8AhtS3K0+V7Wv/AJn3XuFfLHxi8W/Gvxr+074X+H/w7m1fwR4IsbU3viTxa2ixSwXAYqfIt5rmF4mkC7QNmcNKxYEREV8meIfiBrX7FP8AwT/+H+g+GZjo/jn4jPNqlzqEQKzWsDqhZ0P8EvlNbRhuq5YrhgCN7w7/AMEvz4s+B8HxDvfHXiE/GLUbIa/DdPcg2wuXxOgkJQzmQggGUSZDndg4we6GCp4ZupVmuW7irq93s3a+yMvaOaUUtWr/ACufp6F2qAWLEDqepo4/vCvyH+A3xQ+LP7bPgfw98Hbuzt9Zn8N69Z61e+ONXv1NzaWcRbarRMpeaUtuUSAsSGCuACXrzr9qr9l3wr8L/wBsbwr8PdKv9YuNF8SS2E93cXk0TXCNdXbxyeWyxqoAA+XKnB65qoZMpV/YVKiUndqyvotb76XE6toOSW25+3q0bhu61xnwb+Fmk/BL4aaF4I0S4vbvS9IiaKCa/dHnYM7Od5RVUnLnoo4xX5y/8FoQG8TfCkE4H2bUef8AgdtXlYXCrF4lYeD0bavb9DRNqDm10P1Nyp7iuX+JejeIvEPgfWLDwl4hbwr4klgb7Bqy28U4gmHK745UdWQkYYbc4JwQcGvxm+O3wn8GfAr4m/Dh/wBm/wCJOpeMPFWob/8AkE6nBe3NtcEqiKklqqgeYHdTGwJIBzkNiv0+/bI+Kl78Jf2S/Fuu3Esdvr8+mJp8XlNjF1cbYiU/3d7uPZK7K2XexdN05c3O7JNWd07ba6Cp1eeXK10uP/Y3+IXxI8YfD/UtJ+Lejapp/jrQNQmsrq/vdNNpb6lHvYxzwMsaRSLjK5jyPkDfxjPv2a/Fj/gm74q1T4LftTeF9M1hHsNO8b6UYU84lVkSQGS2kAPUmSLYP98+tfV3/BWD4D6B4h+Fdx8Vbm81JPEOgQ22nWttFLGLR45bpQxdShct+8bGHA4HBroxeXKnjYUpSSUuqWl9tr9yKM+ZSXbX5bn30DuqNulfBP8AwSg+Anh/w78K7b4rW15qT+IdfhudNurWWWM2iRx3RClFCBw37pckuRyeB2+tP2hPi3B8C/g14q8cTRJcPpNmZIIJGwss7EJEh5HBdlBxzjOK8vE4X2GIeHg+Zp22tqXTk6qvax6HvINMPLZFflB+zf8Asx+Jf+ChcerfE34zeO9dm0aO5kstOtNPlRGEmEMhiDq8cEQ+Vdix5Zskkbct9Q/s8/sZ+Jf2YPjdDL4X8c6vrfwlu7G5WTQtTvCGtLthHtkaNdsUhbY37xUVhwpBGWPXWwNOheEqvvJaqztftfuT7Xm1itD6+Yj1pr+tfiV+1X+y/wCFvhh+2L4V+H2l6hrFxoviSWwnu57yWJrhGurt45BGyxqoAA+XKnB65r9VP7J0P9kH9mHULfTLq6utI8HaPdXFtJqciNNKw3yKrMiqpLOwUYUdRRiMDGjSpVYz5nU2VreXfuLmbqunYq+FPHnxQvv2kvEnhPUNEs7r4c6fpwuYvEK6Rcaey3Mj5jtkklmkS72x53yRKihuDtOFb2ZlxX4P/stePNe+FP7Rfw6+IusGSLTvEWqSwXF9MSqXEcshhuXJ77Wk3n3Ar9Av+CvHP7Mmi5/6Ge2/9Jrmu7E5a6NejRuvfsrpdevUyhJVJyS23/D/AIB9smPI9altpY03/wC1X5U/8Ev/AI533ww8c3Xwf8WBrCy8RQRatown/hnkgSVVBHAWaEow/wBpQOrYq9/wSp8S2XgjT/j74h1FtlhpdrZ31wQQDsjF47YzxnAPWivlM6XtE5XUUmn3u7fmYqTaulrdL7+p+odw2+R3zVaWCC5jeGVd8UgKOrd1IwR+VflF8GfA3jf/AIKcfEbxDr/xE8XalpXgDRZ1MWkaZIBHFI4fy4oEYFFZVyWmZGYjA53ZX6O+HX7BOsfs5fGPwjr/AML/AB7r0/go3Y/4SLw9qd6EM6+XIqynygkcwBdfkZNy4JDHOBlVwMKS9nVqWlba2m2zff5EN2k5Q6f1oeTfE/wJL4L8Yaxokqf8edwyI3rGTlG/FSK8u1XTv9ivt39sLwL/AKZpnii3T5Zk+yXW1f4hkxsfqCw/AV8kavp/3/Wvz+rScJOL6H7RlmO+sYeE76219TyvUrLIesHzP7PvIrjZ/q3DbfUdx+WfzrvNWs+9cfqVpXHOF00z6SnWuYutWKWd5KifOm7cjdip5B+mCKwplNdXfr9o0u3l/jh/0d/oOUP5ZH/APpXNXKVwcvRn1FCvzwTM2Q+9V3b3qzOM1UfrU8p2+1NTTD9o0/Vbf/pks4+XJ+Ruee3BP5Vi7q0dEnS31W383/VSHyZflz8jgoTjuQDnHqKzriN7a4lil+SWNijL6EHB/lTjHVmXtLSaP3bP+rrVtZ/tMe//AL6+tZMj+XHSWV/9nk3fwd/8frX65UT3P4agdAh61ZWqcUiSRq6fOjfdarcZrgkehAdLCLmCWFiQrqVJHUZGK/Jz9i/x9p/7Gn7VPjfwP8Srj+wLa+/4lo1G6jKxJKsoa3lc/wAEUiOW3n5QGUkhcsP1oXqa88+L37OPw2+PUNqnjvwlZa9JakeTdFpILmNRu+QTxMkmzLE7N20nBIyAa6MJi4UOenUV4yVnbfyaPUppSg4Pvc5ub9sf4aXHxT8H+AfDPiGw8Y654ildd+iXaXNvZxLHI5eSZCybiY8CMHdyCcDBP52fs1/Brwb8df26/ih4d8c6P/bejJdazdrbfaprfEq3wCtuidG4DNxnHPSv0m+FP7JHwg+CepnU/B3gXT9N1Tduj1C4aS8uYTtZT5Us7u8WVZgQhGQec1a8CfsufDH4Y/EXVfHfhrwz/ZvirVPP+2X/ANvupfN86QSS/u5JWQZYA8KMdsCtaONw2DVRUb+9G19L33vpsdbjKUOXzX/BPzY/a5+B3gj4Cftg/CnRPAei/wBhaXcjTb2aD7XPcbpjfyIW3TO7D5UUYBxx0611H/BRTxHr/wAdv2uPCXww8HaYniPUPD1uBHpUkirHPdyqLiZWZmVQvkpFnLDGG5FfoH8R/wBmX4afFvxzo3jDxX4a/tXxHo6RJY3v2+5h8lY5GlQbI5VRsOzH5lOc4PHFLoH7M/w28MfFi/8AiZp3hoQ+N75pWn1V725lLGQYciN5DGuRx8qjAyBgGtqWb04qlKonKUE9+72Npw1k4dUl/mflx8V/FXxf+DH7Wvgj4v8AxY8Had4M1S6uoZGh0aWOSC5t4VWGfGyebDmF9py3cYFd9+1BKv7Pf/BQ3wr8V9Uhebwdrc9pqcd9CC6mMQpbz4x1ZB+82jqHT1r9EfjL+z74A+P9jpln498PjXrfTZHmtV+1z25iZgAxzDIhOQBwSRxWh4i+DPgjxj8PbXwNrvhyz1nwtaW6WttY3waYwKkZiRkkYl1kVCQJAwcZJDZ5ojnVJ+znKFmk4tLaz7Xb1QOlfmjfRpfej4x/4KTftT/DjxX+zyPCXhXxXpPivVvEF3byCPSLtLgW0MTrKzylCRGSVRQjYY7jx8px9DfsH/DbU/hT+y74N0bWrV7LVpkm1C4t5OGi86VpEVh2YIyZHY5zzVj4f/sO/Az4YeJbfX/D/wAPbKHVrYhoJ726ub4QuGVlkRLiR1V1ZQQ4AYdiMmvdh0ry8TjaKwv1TDp2b5m3a/ktB8k5zi5fZR+Z/wDwV5/5Hz4O/wC5ff8Aoy2q98Tf+Cevibxb+2bDrdlpKyfCfWdRt9b1a4a6g8tJApeaFoC4di7hwCEIAuOvDV9rfF79mv4cfHm/0a98deHP7cudHDixf7dc2/k7ypbiGRA2Si/ez0+temoAihRwAMAVtSziWGw9OlR+KN077a7fcaSp8823s0l9x+WP7GgCf8FL/iUqgKBca6AB0H+lVmfsteJdH/Z5/wCCg3xItfH+p2/heK7GqWkN5qcgt4N0lzHcRM0jkKivEhKsTg7lAOSK/Q3wb+y98Mvh/wDE3U/iDoHhn7B4v1Jp3utR+33UnmGZ98v7t5TGNzc8KMdsVzv7SHws/Z88bXmkzfGODwtaajLlLG71XVBpd1Oqf8s1lWWOSRFMn3MlQWzjJrt/tWnWnyuLalBRdt7rqu4OjpL1uv8Agnwp+1D4q0T9oX/goP8ADSz8A6jD4qhtH0y0nu9LcTQEx3Lzyski5V1SJtzMMgbW/umu9/4LJf8AHj8J/wDrrqf8rWvtH4P/ALMHws+BFxcXXgbwdZaLeXIIe+Ly3VztOMos0zu6odqkorBSRnGas/GX9nL4d/tBJpKePvD39vLpRlazH225tvKMmzf/AKmRN2fLT72cY471jHNKFKtQ5U+Slfe13ctRk+aUt5Kx8Ff8FOvgXf8AgnXNI+NPhMzWS6lb/wBk669tgbHeAwrIcfwyxF4mzxwo6vWZ+yj8M9V+L3/BN/4weGtDie51ibX3ubW3jGWneGKzm8se7CMqPciv0z8cfD7w/wDEnwbqPhTxNpseq+H9QiENzZSOyh1BBHzKQykFQQwIIIBBzWN8H/gd4J+Anh260LwJov8AYWlXV017Nb/a57jdMUVC26Z3YfKijAOOOnJoWdf7I6Ml7yknF+Sd7MhUmpRkum/3WPzc/Y/+KHwr+IP7NXiD9nz4r+JZPApN+bmK+muIrNZYxKsxQTTI0cbrJGQVkAyGG3Jzty/2E/DXh7wf/wAFBtX0Twnqv9ueHLCHUrfT9R+0R3H2iFVwr+ZGAj5HdQAa+6/2gP2cf2cNevI/FPxU0Pw1o088xiOrXmpto/2qVhuxJJHLEJnwpILlmwDjjNdd8Ff2dvhD8KLK01P4d+EtFtBcIZ7bWoD9suJI5VHKXcjPIY2XBAD7cHIHNdEs0oOFSootOaaa0te1rp/oRKjKygnondd7XOr+MHg+b4h/Cnxh4Xt5RDcazpF1YRSN0V5ImRSfbJFfm9/wTP8Aj/4b+Amt+OPhr8SL6LwZfXF8JoJtXIt4Y7iJXSeGaRsLEwCrjeQCQRnJUN+p1eT/ABb/AGSvhH8ddWh1Txt4JstW1SIFft0Ms1pPIMAASSQOjSABQFDk7ecYyc+PgcXTpU6lCsm4zttumtmdNWHPGNt4u6OYvP24/hlL441rw5oWsW/iVND8P3niHU9W0ydZbOCKBUYRpKuVldg/8BIUjBO7IH5r/s16V8efiRqPxQ8eeAPh9pHjdfFy3mj61d6vcRRrEbkiaZIg9zCcnehz8wHy1+oPh/8AYv8Agt4W8H6x4Y0rwDYWemavC1vfSLLMbyeFmRmiN2XM4jLRodgkC5Xp1rvPhP8ACDwh8EPCS+GfBOjroeiJM9wLZZ5ZiZHxuYvKzMScAcngAAcCuyhjsNg4TVCDbkkte17vZmcoznyp6a3+7Y/M7/gntcarqOg/Hf8AZ31cnS9Z1PS7w20ExB8i8VGtbhSQcE5aHoekbHNX/wDgmX+0D4b+AeueOfhr8SL+LwXqFxfCaCbWCLeGK4iV0nhmkbCxMAi43kAkEZ3FQ33/AKJ+y18MfD3xdufifp3hr7L44uZZZpdUS/uiHeVSshMJl8rkE/we/Xmq/wAXf2SfhH8dtWg1Xxt4JstW1SIFft0Ms1pcSDCgCSSB0aQAKAocnbzjGTnqq5rh6zqKcXyzSvbdNdV3Rn7Fpcqezuvn3KnhH9rX4f8AxF+NifDbwdq1v4pvY9Nl1K81TTJ1lsoApiCxrKuVlZvNydhIXaQTuyBa/a//AOTWvit/2Ld9/wCiWrT+EX7NXww+A4kPgXwbp+hXMgdXvgGnvGRipaM3ErNLsyinZu25GcZrV+MGr/D6Lwfd6D8R9c0fSNB8QRSac8Or6otgLtXXDxo5dGzg/wAByM14MnS9vB0E2lbfd632R0Rck7yPyn/Yy+Gn7NXi34D+LtV+MuqaPpvia2v7lLR7nX5LS9S2W2iZWhtllHnEOZNo8t9zDbhulav7DPx38TfCD9nr47as9/dS+FdC0+L+x1uGJig1O4d44ljB6bmZWcKewJHOa+3x/wAE1P2biAR8Osg9/wC3NS/+SK9F1b9lP4U618Krb4bT+DbWHwXBNHcrpdlPNah5UXaskkkTrJI+AMs7EsQCxJ5r6XEZth6vPGXNJSa0drJK17a7/cckKUo220d7/ofk/wDAb4UfH3xD+zn40tvBXw00nxH4J8a7Td61e3MC3n+iyNjyA1yh+WQP1jbJzjNe8fsN/FU+I/2Gfjh4Eu5Sbzw1o+pXFtG3BFtcWszYH0lSUn/roK+q/GvxJ1X9l/XfAPwx+HXwQ1vxR4Mlhih/tPSpbl7fSlacowkYQS7iATIS8gJzz611vhD9jj4QeBbvxTc6D4S/s+bxPYz6bq+3U7x1ubeY5lTa0xCZ9UCkdiKVfM4VqcueFlJpxa30tvrpoXCm4Ti76p3faz3Pgz9j/wDZ7t/2kf2BfiH4ZWNf7ct/FE1/o0zEDZeJZ2+xSx6K4LIT2D57V43+wNeaxdftyfDyHXJLh9RsPtWnsl1nzIVg0+eJIiDyNioEAPQKB2r9hfg38DPBHwC8OXeheA9F/sLSrq6a9mt/tc9xumKKhbdM7sPlRRgHHHTrWBpX7J3wo0X4wP8AFKw8Ipa+OnuJbptUjvbkKZZUZJH8nzPKyyu2fk6sT15ojncFOumm4yTt3Tat/wAOQ6EnC3VP8L3PUdW0u11vSr3Tb2Lz7K8he3ni3Fd6MpVhkEEZBPIOa/GHw98Ifg9o/wC3/wCJfAvjSHTtG+GFhdXcKwaprEtpBFtgLRKblpVfO/GMvyeOa/auvnzxz+wT8C/iR4s1TxP4j8D/ANo65qcxuLu6/te/i8xyACdiTqo6DgACvKy7GxwrnztpSi1p36Ppsb1Yc8eVb3R8L/t7/EbwF420X4Z/AH4HiHxLa6TeK8KaNctewCR0KQW8U5ZvNb965YhyF4BOQQrf+Cn3gZvhj8Lv2d/CMkqzy6Jo1zp8kqZw7xx2iswz2JBNfor8IP2VvhT8Bbqe78D+C7DRr+bIa/d5Lq6CkAFFmmZ3VDgZRWCkjOM1Z+NP7Mnw2/aGbSm+IPhz+3zpYlFn/p1zbeV5m3f/AKmRN2di9c4xxXfSzSlSnSjFNxg223u21a5Kpttt6aWR8vfDv4I/sQ6XB4b1dNZ8FQ+Ibdba7Vm8dSb0uV2tkxm8xkOPukY7Yrzr9vIg/wDBRH4C45G7Rf8A06S19O2//BNb9nK1njmi+HZWWNg6t/bmpHBByP8Al4r0vx3+zR8NviZ8RPD/AI68SeHP7R8U6B5H9m33265i8jyZTLF+7jkVGw7E/MpznByOKiOPpU8R7bmlJWe9tLq2mrIVOSg4WWqtf/M/Lr/gpb8B7/4FfF3UvF3hozWfhPx/E4vEhOIxc+Yks0DAfws6RzAH+INj7nH3l/wTL/5Mu8B+nmah/wCl09e2/Fr4M+Dfjp4T/wCEb8caJHr2i+elytu80kJSVc7XV42V1OGYcEZBIPBNXPhj8MvDXwd8E2HhLwhpv9keH7AyG3s/Pln2F5Gkf55WZzlnY8k9eOKzr5msRgFhpL3k1r5K9vnqN0/3kZr5+pyv7UvwpX42fs/+NfCCxCW8vdPd7IHtdR4lg+n7xEB9ia/F74T3viL9pLXfg38ELzzG0fStWuFUK53LbzSLNcEjHBRI5SPrjiv32IzxXj3gL9kP4SfDD4jXPjzw14Pj0zxXctO73wvbmUAzEmQrE8rRpnJHyqMAkDA4pZbmUcFTnCcb31j5O1r/AIlVoOokouz/AE6nyd/wV9+FOoap8MvA3izSbR5NK8M3E1neRQR5W3hnEQjkOPuqGiCfWRa9Z8F/t+fCW1/ZksPFNz4v0+DWtP0iOGbw686f2k12kYTy0t8hnDPjDgbMHJIAOPq/VNLs9c065sL+1hvbC6iaC4tbmMSRTRsCrI6nIZSCQQeCDXz5df8ABO39ni78QSa1J8NbNbx7n7UY4r67jtt+7dgW6zCIJn/lmE2Y4244qKeLoVKCoYhO0W2mrdd07/mNwtJTW6VrHy5/wR1+HOsRjx78Qr6CS30zUFi02ykZMLcurs8zL6hTsXI4yWHVTXmf7bHxD8LeIP2//hzreleJtH1PRbA6Ol3qNnfxS29u0d9I0gkkViqFRywJGBya/XDRfD2m+GtItdK0fT7XStLtIxFb2VlCsMMKDoqIoAUD0Ar50vf+Cbf7Oeo3s93cfDzfcTyNLI/9uaiNzMck4FxgcntXXRzSk8bLFVU0rWSVu1tdjFwfs5Rvdvc+h/DniPSfFuiWur6HqdnrOk3Slre/0+4SeCYAkEo6EqwyCOD1Br8wv+C0Iz4m+FOen2bUf/Q7av0t+Hvw+0D4V+DtM8K+F7D+zNB01GjtbTzpJvLUsWI3yMzHlieSetcX8av2XPhl+0Pc6VP8QfDX9vS6UsiWbfb7q28oSFS4/cypuzsXrnGOO9eZgcTTwmLVbVpN+tjTV03F7tH5i/twfD/9m74Z+BvCGq/BLXNMTxv/AGiryL4e8RS6iViWMsZHYzSeSyyeVsIKk7mxnbldT9tr4o+MfiV8JP2dvhbfLPqHjXWNNtNX1G2kIE1xczDyLMPnADtmUsDjBYZr7y8K/wDBPb9nzwX4gs9a034cWbX1oxeL7ffXd7CCQRloZ5njbGcjcpwcEYIBrtdd/Zh+GfiX4u2XxQ1PwyLzxxZNG1vqcl9c4jMa7YyIRJ5Xyjp8nXnrzXsrNaEXC95crbvK179Fvt8zNU5JaWTtb19T8lv2oNA+PfgCb4Z+NfiB8P8AR/AkfhOK00XRL3Rp4ZA5t8ywLKEuZjuGxiD8o619m/8ABQP40+E/Hn7Dq3FvrumW+qeJrTS9VsNHlvI1vJYmuInYpETvYLhgxA4KnPSvrr4tfB7wh8c/CZ8M+N9HGt6KZ0ufsxuZYMSJnaweJlYYye/evMfEf7BXwK8V6P4f0vVfBDXdjoFq1lpsR1i/XyIWleUplZwW+d2OWJPOOgArJ5nRreylVjZwd9Nrb9X3LVJwd0+ljzj/AIJa+M/D1/8Asv8Ah3w1ba7p1x4ispL24utJiu42u4I2upNrvEDvVTuXBIAOR616v+2t8MNV+L/7MnjjwzocT3OsTWqXNrbRjLTvDKk3lAerCMqPcitT4NfsmfCn9n3W77V/AXhf+wdQvbf7LPN/aN3c74twbbiaVwOVByADxXr1eZisVGeLeIo31d9fvHRUoRUX0PyU/Y9+KXwq+In7NHiH9nn4s+JpPAZ+3tcxX01xFZLLEJVmKCaZGjjkWSMgrIBkOAuTnblfsHeGfDvg7/goTq+h+E9U/tzw3YRalBp+pfaI7j7TCq4V/MjAR8juoANfol8UP2LPgp8Y9eOt+K/AGn3mrsWaW8s5ZrGWdmxlpTbvH5rcD5n3EdjW38J/2XPhV8DmE3gnwPpejXgLldRKNcXoDgBlFzMXlCkAfLu29eOTXqTzOg41JpNOad1pa7Vr33MZUnyqK2Tuvvufmt+218Q/CviH9v8A+HOt6V4l0fU9FsDo6Xeo2d/FLb27R30jSCSRWKoVHLZIwOTXvH/BVH49aU37OnhvQPDOs2er2/jS98wXenXCzwzWdswZyroSD++8kcH+Fh2r22+/4Jtfs66jez3dx8PTJPPI0sj/ANt6iNzMck4Fxgc+ldFqH7EPwV1e38JQXvgsXMHhSLydHik1S9KWyecZtpHnYky7Enfuz0PHFCx2F5cPdN+z8lr179ympc8pLqrH5Z/Hn4SfHzw/+zl4NsvG3wy0nw74H8F7za6vZ3ED3h+1SAt54W5c/NIyk4jXBIzivef2xPit/wALp/4Jt/C/xTJN51/NrNpbXzHqbqG3uopSR23MhYezCv0j8e+AtB+J3g/U/C3iWwGqaDqcXk3doZXi8xchgNyMrDkA5BB4ry5v2KvgzJ8L0+HTeD2bwampf2uumnVb3i78sx+YJPO8z7pI27tvfGeav+1oVOR1IWlGXMrdnvu9yIw5Wmn0afzX+Z8RftN/AO91P9kH4I/GjwkJrXxP4R8NaSLye1O2T7KIo2jmBHO6GQ5yOiuxPC1gf8EyPCFx8TPht+0Z4aimEd5rejW1lHK2MLJLHeqpPtkiv1J0/wCHvh7SvAFv4Ig0yP8A4RaDThpCadK7Sp9kEfleUzMSzDZ8pJJJ7muO+DP7M3w3/Z5fV2+H/hz+wG1YRC8P265ufNEe/Z/rpH248x/u4znnOBTWbL6vVoyT1d4vsr3syOV2i1urX87H5pfsO/FHwn8N9N+KPwG+MF5ceBo/EfmWb31yVgFtMUaCeJ5GVlibaVZXcbPlbJ5XdzXw/wDh/wCBfhj/AMFDfAmgfDnxL/wlnhaHULR4NU+3QXvmO0O5x5sCqhwxIwBxjmv1I+L37K3wo+Ot3FeeN/BWn6xqEZB+3xtJa3TgDAV5oWR3UA8KzED0rP8Ahj+x78Gvg7qP9oeFPAOmWepLKs0V9d+ZfXEDqCAYpLhpGiPJ+4Vz3zgVp/adJuVVpqUlZrSzdrXM5w91xjs/wO9+I/hCLxx4L1bRH277iLdCzfwSryh/MAfjX54eI9JeC4lhlTZLGzI6t2IOCPzr9MiPMr5E/ai+H/8AYfiz+2LeLZaatudtvQTDG8e2chvxNfE4unqpo+pyHF+zk6Envqj5J1iz+/XD6tbffr1bXLP79ef63a8vXjyifo1KscXaf8fEtq/3LpfK3dg+cofz4z71zt/H5cjJXQ6pF/HWfrq/aI4r3/n4Us/tIOG/M4b/AIFiuCpC0r9z6DBYiz5DlpuRVCTFaFyuOnf1rPmasuU9pVO5CzVd8QP5l2l0Nuy6iSb5exIwwwOnzBse2KzZJavzyfaPDUT/AMdncFD14VwSP1VqTVmmTOpazP3JWR5Pv02RKbB0qdx2r9ckfxTTYmmak+nybPvxf3fT3FdRZ3UN5Huhfd/MfUdq5COLzJParsEf2d9ybkf+9Xn1UepS1Ouj6mpgOKxbTVJf49r/AKGtGPUEk/gavNmerTRfUUrVAt0n+1SmfpXK2d8Semk0wNyaUDNQzdMCtMIxUmRRgVmMYBivm747f8FA/hF8AtefQdU1C/8AEWvQSeXd6d4dgS4e0PP+td3SMEEYKBy4JGVA5r1/41+K7vwH8HfG/iOw/wCP7StFvL2A+kkcLMp5B7gdq/Ob/gmfoXhXQfCPxT+N3iuybXNV8NB5I5CizXMCLE808kQcgea4+UMWB4YZAZs+3l+Dp1qVTEVruMbaLdt7BOTjGKS1k7I+svgb/wAFD/hJ8d/Fdv4Z0ubWdC1+8l8mxsdasApu22sx2PC0qLgKfvsucjGa5z4lf8FP/hb8K/H2veENV8P+MLjUtFu5LK4ls7O1aF3Q4JQtcqSPqAfauL8M/tl/s/ftJ/Hr4e+R4J8U23jy3v1j0nXJ7G0hMZKuPLmkS4Zmiwz/AClWwTkYJJrzP/gsr/yMnwr/AOvbUf8A0O3r1KOX4epi6dKpTcVJPRvt1T6mfO+WdpXtZn3j+zx+0D4e/aU8Av4u8M2Wp2GmreSWRi1aKOObegUk4jkcY+cY5z14r418S/Gf4U+Kf+CienTeKtW17Wr3Q7tPD2iacNJgTS7C+3BfOac3ZeQiVn58lcNsPIQE/b/jLx5afC34Jal4uvsG20XRDelCceYUiyqD3ZsKPcivxGn+Emv3PwCm+O73Un2p/Fhs2cNhySnm/aM5/wCep2+uc1WV4OlVr1ZaxivdWut35/IU5ydCPVy/TU/ebVdVstD0261HUryDT9PtImnuLu6lWOKGNRlnd2ICqACSScCvjzxN/wAFZPgpoGuXNhZ2ninxDbwkBdS0zT4lt5sgE7BPNHJwSRyg5BxkYJ439vn453HjT9hLwTr+jSPBbeNbmyS+EJyFUQySyQk+00QU+uwjvXtf7Dnwj8K6Z+yB4V09tGs7u28TacbvWEuIFcXzTZ3CXI+YBSEAPYCuGGBo4ejLEYpOVpcqSdtt2zT2nNyRj9pX9D2L4S/GXwd8cvCcfiTwTrcOt6WzmJ2RWjkhkHVJI3AZG6HDAZBDDIIJ7jJr8rv+Cbd3P8Pv2yfiZ4A06a4bw8I9Qg8gsSu61u1SGRvcKXXP+3X6lahfW+lWFxe3cqwWtvG00srnCoijLE+wArhzHBRwtZRpu6kk1fezLoylNuMt07H53/tufGT4WXH7U/grQviHqviDUND8HmK5uPD2maTBLZy3MuHDz3D3SNhV8osghb5dwyd5A+/PF/jCw8E+B9a8U3ay3GmaTp82pSraBWkeKKMyEICQCSq8ZIHTkV+JHiLwNqv7S2k/Hn43qXSHSdShvIoXPLRTzsCnX/llEE/TFfor8KvignxY/wCCbWr6o0vmX9j4O1HSb3c25hNb2skeW92QI/8AwOvdx2Xxp4WjZu6aUl2bsyIz5sRZ7PRfI6b9nr9vz4a/tJeOZPCXh6z1/SNXFq91Eut28ESXAQjckZjmkJYA7sEDhWPaunn/AGvvB1v+0xF8D20zXD4sk6Xogh+wf8ev2n7/AJu/7nH+r+97c1+Pvw48E+KPAPwq0j9oDwncMLnw14sOn3SEZWHEUEkLkDBKO0kkbgn+JAPvGvpL4VfFXSvjd/wVE8IeNtF4sdXtEmMRPzQSDRCssTe6OrqT0O3I4xXZVyTDqpKVK7jGLvrs0r/czBVpKMnLfp99mfrIOlfIPxT/AOCnnwu+EPxD17wdrGgeL7rU9GuTa3E1jZ2rQswAOULXKsRz3UV9YeIdQn0fQdSv7azk1K5tbaSeKzizvnZVLCNcAnLEYGAevQ1+LfgT48+L9D/bm1r4i2nwn1vVPFFzPdvJ4GhM322EvAUZTi3L5QHcf3Q4HbrXhZXgoYqVRzV1GLe9teh01ZuFPm63R+jnwI/4KHfCD4++I4/D2m32o+HNeuJBFZ2HiK3SBrwkdInjeSMnPAVmDE9Aa0P2lP25vAv7LXifStC8V6R4i1C71G0+2xPo1vBJGqbymGMk0ZByp6Aj3r4x/wCCjug2viH4XfC342P4Sm+Hnj3WLr7NqWnPuiu1IQtGZSY43aSPygA5VWAZR0C49v8A2wvFt74//wCCZdh4l1IEahqum6JeXBIxukeW3LH6Ekn8a7Xl+HbpVUnyyfK1fZ+TW5mpy5uV63V0z1z9nH9uvwH+094h1jRvC+keI9PudLsTqEz6xbW8aNGHVMKY53JbLDqAPevgr4wftR/Az4+fFTV/EfxJbx/r2jppkumaBoNlo9paR6Mz9bkSDUG86XPOWUAkLlSFUD7M/wCCay/8YT+Hv+umo/8ApTLXwD+wf8dvFvwM8W+NLvwn8KdZ+Kk2oQQxT2+jGYNaKruQ7+XbzHDEkDIHTvXZQwdKniMR7KL9xJLVLrbdrQj2knRUn1f4H3L+w1+1Boep/s6eJ0l1bxB4qtfhtYGafUNR0eCwuprNYpJI4lRbydZHRYWUMzJkbAeQWPdfs8f8FAvht+0r45k8I+HbLX9H1gWr3US65bwRJcBCNyRmOaQlgDuwQOFY9qzYfjd4q+OP7KXxm1PxV8L9Y+Ft3ZaHqVvDYayZS9yhsnbzF8yCE4ydvAPTrX5XfDjwT4o+H/wq0n9oLwpcMLnwz4tOnXcbAlYcRQSQOQMEo7SSROCf4kA+8azoYGhjJVpVfdldJapq7XW2mrFeUKceTXV/cuh+w0/7YPg63/abi+BjaZrp8VyYxeiCH7B/x6/avv8Am+Z9zj/V/e9ua9g8U+Irbwf4Y1fXbyOWW00y0lvZkgAMjJGhdgoJAJwDjJA9xX5WfCf4raR8bv8AgqT4Q8b6K3+havaJN5ROWhlGiFZYm90dXUnoduRxX61V5OY4NYNUlZptXfre36HRTqKc5W20/I+Ev+HxPwa/6Ffx1/4AWX/yXXa/CH/gph8MvjT43h8LaLoHi201CW2uLpZNQtLVIgsMLzOCUuWOSsZA464zjrXkv/BZJf8Ai3fw6/7C9x/6JFfXXglQP2V9A/7E+3/9IlrpnSwiwkK6g7ybW+1uuwry9sqd91fb5Hk/g746fD//AIKMfDfx94Q8OaPc6ZLYW8K/a/GOh215FbSziVUnihW4O6RAkhBLLtJU88iubi/a7+Hf7Kl/Y/s82Hhv4i+Ntf8ADtpFYQNplpFdy3jNCJR5Z88ScK/RUGwDCjCivF/+CLH/AB9fFz/rnpX87usXxR/ymJtP+wnbf+mxK7ngaUMVPDa8ijzWv1t3MFNunKb3T0Puv9jHQPH3h79nnw3B8SbrUbnxXM091MNXu5Lq7ijklZ4o5ZJGLblQqME5X7pAINe4Uu2vnzxz+3v8CPht4u1Twx4j8c/2drmlzG3u7X+yL+XypBgkbkgZT16gkV83JTxFSThG7etkjpj7sdWfQJ6ivmr9pH9vn4f/ALL3jm08K+KNG8S6hqF1YpqCS6Pa28kQjZ3QAmSeM7sxtxjGMc19AeFPFGl+OPC+keItEuvtuj6raRXtnc+W0fmwyKHRtrgMuVIOGAI7ivyp/wCCnmrXGhftpfD7UrTT5dWu7PTNOuIbCHPmXLpezssa4BOWIAGAevQ125ZhYYrFKhVTtr5PRCnK1OU49F+p9Q/Dv/gqr8KPiZ478P8AhPS/DvjO31HWr6Gwt5buytFhSSRwqlytyxC5POAT7V9m8+tfH3we/bT+KHxF+JGg+G9a/Zm8W+DNK1CYxXGvX7XRgs1CM2999ki4yAOXHWvsBsY5rHGUoU5JRjy/NS/ImlJyerv8j59+GP7bXgj4r/HfXfhPpWk+ILbxDoz3cdxdXtvAtoxt5PLk2MszOcnplBx1xXsXxB8aWPw38Da/4q1KK4n0/RbGbULiK0VWleOJC7BAxALYU4yQM9xX5ifsY/8AKTn4nf8AXzr3/pXX6FftWf8AJs/xS/7FnUf/AEnet8ZhadCrShHaSTfq9y4Pmqyg9k7HzEf+Cx3waA/5Ffx3/wCAFl/8l19M/s3/ALR3hv8Aah8B3PizwtY6rp+nwXz2DRavDFHMZERGJAjkcbcSDvnrxX5hfsCftN+O/gZ4E8Sad4T+B/iH4pWl7qS3E19o7ThLZxEq+W3l2swzgA8kdelfpD4a/aO1O6/Zo134p+MvA2ofDu80u1vLiTw9qpk88eTu8v8A1kUTfvCFx8o+8OTXZmOCp4aXs6cOqs+ZPfy3OanOU5JX69ji7n/go18LLX48n4UPaa+daGrjRDqYtoP7PFyWCY3+fv2hztJ2dfbmvYfjz8b9C/Z3+Gmo+OPEdpqF9pNjJDHJDpccck5MkixrtV3RerDOWHGetfh9cfCTxBdfs/yfHp7qQXb+LjZtIGw5Jj803Gc/89vl9c5r9Hv22/iPbfFz/gm7/wAJla7RHrNvpVy6Kc+XIbmHzI8+quGU+61visro0pUVTbd2oy9dNvvYRqXm10abXyIf+Hx3waz/AMix47/8ALL/AOS6+ptH/aD8GeKPgxqHxR8P6i2u+F7Gwub+R7OPE+2BGaSPy5NpWQbSNrbeo5wQa/Jfwz+2Z4L0H9g/UPgpN4c1TUvFN0txGtxPBD/Z8fmXRlWQOZC+9AQR+7HzAcjrX13+zj8E/EfwQ/4J2fEuy8UxNZ6nrWkavrAsGYM1rE9jsRWxwGKxhyvUb8HBBAvHZZQoQcknFqSSu78y6tCpVHKcU+u67HrH7O//AAUJ+Gv7S3juTwj4esdf0jWBavdRLrlvBElwEI3JGY5pCWAO7BA4Vj2rpZ/2xPB1v+07F8C20zXT4tkAxeiCH7B/x6favv8Am+Z9zj/V/e9ua/HP4beCPFHw/wDhVpH7QXhO4b7T4Z8WnTruNgSsOIoJIHIGCUdpJInBP8SAfeNfSfwq+K+lfG7/AIKk+EPG+jE/YdXtEm8on5oJBohWWJvdHV1J6HbkcYrpq5NQ55OldwjF38pJX+5ke1koyb+X3n1R8Tv+CpXwr+FPxA8QeENW8PeMLnU9FvJLK4lsrK0aF3Q4JQtcqSPqAfau70H9uLwL4i/Zy1z40W+k+Io/DGj3Ys57OW2gF67+ZEmUQTFCMzL1ccA+2fj7/gs3/wAjN8Kv+vbUf/Q7evqL9vMf8YH+MP8Arx03/wBK7avN+qYd4ehUSd5ys9ezSfTqbXbrKPS1zrv2ZP21PAP7Vd5rll4VttY0y/0lI5pbTW4YYpJY3JG+MRyyAqCADkjBZfWrHww/bE8G/Fj47eK/hRpGl67beIfDYujd3V7BCtpJ9nnWF/LZZWc5ZwRlBxnODxX5P/CeLxJ+yba/Br9oHSmkvfD+vSXdnqVuOmY7mWKW3PQYeFFdCSfnRieFGfof9hLxVpvij/goT8Y/EekXC3+lX9jrF/aTpkCWJ7+B0PPIyCOtd+IyijD2s6bbjGLt5STSaZlGpJrXdtW9Gz7U/aH/AG3PhX+zPcDT/FGrXGo+ISquNB0WIXF4EOPmfLKkYwQwEjqWHKhq85+F/wDwVM+CnxO8UW2gsPEXhm6u5I4LSTWtOUxXEzuEWMG3kmKklhy4VQM5avk//gnV4Z0v4+/tQ+P/AIi+OYItc1LTUfV4Le8CyqtzLMSsoUjBMYUheMKSpGCox6z47/b/AP2b/wBoTWvDmjeIPAXjC51W01SBtK1M2Fkk1lP5qFWSUXRZVLKu5cEMBypwK5JZfSpyVHklKVk209r9lYqc37zTsk7fM/RjbSOKcACBTGXmvmjS4wjNRsan2Gq0w/eUCHs6f36jLp/fWl+zVA0fJp3FaxLlJKYU/v0luuZP+A1Oy1omRIhbrXHfFPwOnj/wXqGlbV+14M1ozfwSqCR9Aen412ZSkCgU5RU4uLIhOVGaqR3R+Y/iTTHt7iWGaFopY2KOrcEEcEEeua821y14evsj9q/4af2PrKeJbKHZZak2yZV6R3AXJPsGAz9Qa+Tdftvv14M4uLsz9LweKVemqkep5TrEP36xLf8A0iO4sW/5afvYfZwDwPqufyFdXrcWd9cPqBe2k3q+x1YMrehByD+dctSHMmj3aVblakjEu14rLuOtdFrgWSRLuJFSK4XeFX+BujL7YOfwIrm5znrXDa59PTrKSTRVkNXtE/f3FxZtz9siaJf+ugIZMe+4AfjjvWZKKZFcPBIkyNteMh1b3ByKfLdWNHO6sfvWY08vfsqzpemNqkjpv2bcbm69eg/nWWgq9p19cafJvh/i+Vlboa/U6l7e69T+PKVuZcy0JL3TX0+48rfv/iVvamQxv/fqSW5lvJfNl+d/0HsKmih5+5XFJXWp6FNrm93Ymjjq3EOKiSPhKtQrXnVEerTZPGtWFGBUcS1KBxXKzuiSKMinUxc4p9ZWN0wpMinbaSixRn+IdCsvFOgalo2pQi40/UbaS0uYW6PFIpV1/EE1+Y3g74Y/tA/8E8/ihrE/g/wbefFP4eavMsTQ6ZE88lwilmjZkiDSW8yqWUuUaM7iPm+Xb+pQNLXoYTGSwnNHlUoy3T2YppTjZ9D8v/Angj4wftDftuaB8YtQ+EWteBNCsL2zF9DrEnkmFI4im9PPSF5QduT5aHGQDXP/APBRaL4p/H74o2elaT8F/GC6b4RnvLK31az026vIdTR2jxKm23AUfu+zODnrxX6w4NKBivRjnDjVhV9mvdVkrvT/ADM+T4rvWVvwPzq/af8AiX8V/jf+xvpejWHwa8YeH9Z1XWVsL7SY9OuruZLO2RJBK4ECMokl8vGVwfLbk9sp/wDgk54bT4CnW21XxP8A8LJGg/bTpizQNa/b/J3+R5Yg8wjf8mN+f5V+ldLurKOb1aUXGguW8uZ2/LXoXGklbm1SVj8z/wBnP9nnxn8dP2KfFnwf8ZeHdZ8G6zomqrqPhu78RadcWcQdwzhfnQFl3+erFQdonBwSBVb4VfHL9pf9l/4YXHwuu/gHr/ijUtJWSLSdbtLe4uba2VwXQMYIpI7hVZ+iSpgfKcEGv07oAqpZs6jkqlNOMne2uj7p+fUUaSSVnqr2fr0PiL/gnl+x/wCK/g3qHiL4jfEgC38a6+jwJYeckr28LSiSR5mTK+ZI6ocKTtA5+YlV9e/bo1PxTZfszeLbDwboOreIde1mJdKjttHs5LqZIpjtmcpGC2PK8wZ7Flr6A20EVw1sZPEYhV6iTtbTpZbI1pr2d7bvr5n5kfAL/glN4b8c/BfRte8fX/izw54z1CGWaTTIXhgjtcuwiWSKWBpA20KzAsDyRxiqX7GXgn4n+A/g7+0N8NPEHgXxPZW93oN9daVLcaPcRxXN2IJIHjhZkAkaQGEqq5JCHFfqKBS4Nd885r1FNVNYytZdrO+hnGlGNmt073PhD/gnR8DNRn/ZU8f+B/iN4V1fQrfXNZuYpbHV7GSzmeB7W3XzEWRQeGBwwHDL6ivnf9kr9l74i/Bf9u7QLfVfCOuv4f0a+1CH/hI/7LmGnzRfZJ1ilE+3YA+5MDdwW29eK/XgDFLTjnNaM6s0laas120tcToxcOS/W43Br8nfElr8U/gp+374z+J+j/Bnxd430xL+6Futlpl0kFyssPl70nWCRSBuzwDnFfrJRXn4LFvCSk7cykmmn2foa1IKcOV+X4H5e+Ofh58ev+Ci/wAR9EPibwNe/CP4b6JLgw6wJI5kLBPNdVlRHnlYAhGEaxqBtJzuLep/8FFZvFkHwmsPgx4C+EviHxJod3YWjx6zoltcXMWni3nXZAY44WBJWJeS6kBs4Pf7vNJurqeZvnhaCUYO6Wtr9292KNPVtu7at6I+GP8Agm54i8e6J8NJ/hZ4p+FfiPwla6LZ3V7Dr+sWtxbpeySzlvJWOSFQGAkJ4didp4Hb5Z/Y/wDEfxj/AGSPEnirUV/Z58c+LRrUUUAT+zb2z8ry3Zs5+yybs7vQdK/YwDNeIftPfs/eMfjrF4dTwl8XNc+Fh0xpzctowmP24SeXtD+XcQ/c2NjO7756d+qnmanWqOcUlUtfe2mvTUj2NqfJfZ3X+RwWg/Gzx5+0d8APjNZ678GvEfw61G38P3Vtp9lqCTyy6m8ttONsKvbRFmBVRhQ2S46cZ4H/AIJ1fAvULj9lL4geBviN4V1fQrbXNauopbHV7GSzmeB7S3XzEWRQeGB2sBwy+or7p0+3ktbO3gkma4eONUaVurkDBY+561YD+1cbxvJGdKlFKLaejelu1+5cYyai5PVO/wB62PyC/ZJ/Zb+I3wX/AG8fD8Gq+Etefw9o19qEP/CSDS5hp80X2SdYpRPt8sB9yYG7gtt68V+vtPplRjsfUx8oyqLWKt6+Y4UlCTkup8Hf8FYfh14s+IngPwHb+FPDGteJ57bVJ5J4tF0+a8aJTEAGYRqxUE8ZNfW/wn0KRfgj4P0fVLWW2mHh6ztbq1uEKSRt9nRXRlIyCDkEEcGu7206snipSw8cO1pFt39RuK51Psrfjc/Kb4SeE/jb/wAE6vir4xtNK+Emr/Fbwjr6qlrdaGsjGRYXJhlZ4YpjEQsrq0boMnlSQuW7b9lT4D/FT4yftfXn7QvxH8Kz+AdNjklns9LvYzDcSyeSbaKLynxIqpHhmkdV3kLtBDHb+khHYUoyPevRlms2pNRXM1ZvW9tvS5k6Sd0nZN3sLXnuu/s7fCrxRrF1qus/DTwfq2qXb+ZcX19oNrNPM/8Aed2jLMfcmvQ9tH514kZyi7p2NfJlHSdIsdB0uz03TLO307TrOJYLa0tIlihhjUYVERQAqgAAADAAr8xf+Cjfw8+IGoftZ+CfF/hb4feJfGGn6PpljO76PpdxcRNJFdzSGIyxxuFYjb6kbgcV+pG2krtweKlhKyrpXavv5iaUouPRnxh8OP25fiz4x8deH9B1T9lvxj4b07Ub2G1uNYu3u/Jso3cK0z7rFRtUHJyyjjqK+z8fLSqPWlrKvVhUacIJejb/ADJScXq7n4+eE/8AhbX7O37aXxF+ImnfA3xp41sbrU9Wgt47bS7uCKaOa5LLKky28gZcAEYGCD1r6nH7R3xM/aO+FnxZ8K6z+z94r+H7nwhqEllc3yXUxvbgx7Ft40a0i3O28kBSSdvSvtwDFJu9q76mPVblcqacopJO76fgSk1NzT3dz8iv2Nfix8Zv2RvCOu6GP2afHfir+1L8Xv2j7De2flYjCbdv2OTPTOcj6V6x+1n8Yfi3+0R+yPFp9j8EfGXhjWdZ8QfY73Rk0+7vJlsrdEmErYt42VXlMYGVwfLfk9v0d3UZPpWlTMVVrKu6S50073fTy2JjTcNn3/E/Mp/+CSXhmP4Af262reKB8ShoH206YJYGtPt/k7/IEYg8wjf8mA+f5Vw/hDwd8VNW/wCCcHj/AOG+p/DvxfDrOk63ZzaVYz6FdJPcW0tzHK4ijKbn2OsrsVHAkGa/W7n2plV/a9dpqp73vKSv0afQlUoxStur/O5+bvgD9jLUPjT/AME9NC8L6zoF14c+ImjXF/e6ONXtXtbiKQ3EjeS6yAMscy4HPGdj87RVz9mbxx8VtZ/ZV+I/wn8feAPGNnrWneGNQt9Av73QbpEvIPszolrvMeGlUkBBnLqQByvP6KPFmoN4qamZzrKcaiTTlzLyfkOEFBxa3X+ex8If8E5vgXqM/wCyj4/8DfEfwrq+hW+u6xcxS2OsWMlnO8D2luokRZFB4ZTtYDhl9RXzr+yR+y78Rvgt+3foFvqvhHXX8PaNfahB/wAJINLmGnzRfZJ1ilE+3YA+5MfNwW29eK/XrdTgvtWkc2rQnVkkrTVmvla6IdOLhyPvc/Jb/go2vxU/aA+KdppWk/BXxium+EJ7yyt9XstMu7yHVEdo8TJttwFH7vszg568c/R/xb8TeO/2hf8Agn141W5+FniHwt4o8y2sIPDMttPcX1wkVzat5yRmGNyCN5wEOAh5ODj7eRPLqTbWTzFulTpKC9x3T13vd/eacn7xVLnxJ+z5+zVcfE7/AIJ0aX8MfGekX3hvV5475oodTtHt7iyuRezyQStG4DAZKkjA3IxHRq8C/wCCXnwM+IXwt/aX8RTeLvBHiDw9ZJoF1Zi+1HTZobWSUXNv8qTMoR8hWI2k5AJGRX6sbCRSiq/tWso1o20qXuuzfYj2S5Yx7P8A4J+WnjL9m/41fsRftA6p8S/gz4dl8b+DNQdxJpNnCZ5VgmcE2slvH+9IRsFJIwQoVS3G5Tz3xZ0j43ftsfHvwV4li+A/iPwLF4cSBbhdYkMMbxrc72dZLmK3DEbvuLubAJr9bKCKqnm1SLjNxTmlZPW9vOzsxypc17O19xgGBS06ivCHaw3bUEoqcsagkWnYbt0GTGmCOnrUhkz9ymIrQL89T0kK/vKe9UiHsRtSiH93vprijzX8vZWi2MXbqc54z8L2Xjjw3e6LqH/HvdIV3d426hh7g4P4V+bHxL8J33g/xBqGj6lDtu7VyjehHZh6gjBH1r9P5fu18+/tafB5/Gnhd/EulW/m63pcX76OMfNcW4JJHuyZJHtkelcmJpXXOvmetleM9hU9lJ+6/wAz84tei+/Xn2sAHfXpmvxffFeda1Hy1eW0foNObZhWr/aI5dP/AIm/ew/9dAOV/wCBAfmBWBdNmr92Xjk3I2x1bcrL1BHQioNZK3Gy9i+RLjO5V6JIPvL7dQfoRXDOPLK/RntYWs/gZizGqzPUkxFVXIqbHpe0P36it6spb4qWONNhqaJU/v1+gObP5djBFdYf7/yVPA/l/dp08iVNbJ+7qHK61NFGz0Jok8w1bjjqGJc5q0grknqehTFReTUq03HSpGXiuRo9COoNT1oApQKzsaxClIxSgYpQKTRQwLTgMUtLtpDQlKBmlAxSgUrDGgZpcCnbaAKLFjQMU+lAzSgYosOwmDRg06ipEIvSlpwGKWqsOw3bRtp1FFiiPmjmn7aWmF0RbaeEx3p+2loHcjwfWlAxUmDQEoC4hODTl6UbaOtNAhwGadSA5paoQmBSgUoFLQK43bS7aWigm4UUm6jdTsTcNtOwaN/saYetFguFGDSbW8ypAM0xCU2pNtBGaAI6dSnrRg0AJRS7aUDFAEdLj86ftpaAIGFPEfl04DNOoAbsHvS7aWigTdhAMUbaXBpu2qsLmF20baTbRtpk3AjFIrcU4nFNoEDNxTadQy8UAMMdHlp6VJg0baCCIpTStSkUxqsCFhUR61OwqJlrRbGEtiFlquyVaYVA/Q1otdDnlpqfnb+2P8CX+G/iD/hINKt/+Ka1SVm2xr8tpOeTGfRTklfoR2r5A11OHr9svGfhHTPHnhfUPD+sW63em30Rilj6EZ6FT2YHBB9RX5JftDfB3Vfgv43u9C1BGlt2zLY3235bmAnhh6MOjDsR6YrxcRSdKXk9v8j7zJ8wVeHspv3l+J4RfLWfZypLK9jK/wC6uPus3RJB91vpyR+JrU1IYrm70VwTjzKx9dBtO6Kt0jxyOjpsZWKlfQjqKpO1a+oN/aFn9r+/LHhLj/a7K/4gYJ9QD1NYkjH2rFK53Kpc/oMAf+Op4xzU8cWTU0NvX3TZ/OcYjUtv79Wo4KlihzzV6GBPuf8Aj1c0p2O6FPmK8cFTrFVhY8UpXFcrlc74U0iuseeTTiOKl20bag2WgxVpwWm7alqGixNtGBTtlOwaktO4wilC07bS7aChtLg06lAzSsA0LRtp22nUrAR7aUCn7aXbQ0acw0DFAGKcBS0WBO43bS7adg0YNFg5hAMUgFPAxRtosTdiYNGDTgKXbTsF2MwaAM0/bRtosF2JS7aXApaY+YaFp1KtLQJOw0LTqTdS5PpTsJu4UgNAXmnbB70WEN3UbDUlFMBmylCYp1LtoAbto207bRtoAQCl20u6m76qxPMFFFMpiuL2o3UlFBIu6lyfSjbRgUWC4ZPpSHrS4FLRYOYZTh0pwAxTqmMeUblcZRUm2jbVE3I6Kk20tAXIqKkakoC4xl5o8v3p9FOwXG7aNtOopEjdtIVpx6UYFAEZGKQpUhGKSrJbIWWoGFW261A4rRbGMmVm61Wqef8A2KgDc1qkcsyMjivLf2gPgdo/x48By6JqG231CHM+m6gq5a2mxgH3U9GXuORyBXqEjpUZbzKqdKNWLiyadedCoqlN2aPwr+JngbWPhv4s1Pw54gsmsdVsX2SxtyCDyHU9GVhghvf1rz29Ffs9+1D+y7oX7Qfh9JZf9C8S6fE32LUrdB5hXBPlOD99M8gZ4PQ8mvyM+Inw213wBqF3b6naSeVbuYnuI0bYjD+F8jMbYIOGxwQRkc18pWaw9X2U3q9vNf5n6zleOjj6PMt1uv66HDQ3f2O437N8LKUlj/voeo9v8mq2pWn2O4+R/NiZd8Un99T0P1zkH3BFOmWp7L/iYx/2e2fNY7rbud56r9G/mBUP3dT2z+hKNOatRw05LWtCC3r7GcrH4JShcZBBVkJzxUiJTgtccnc9OMbISkKVIBSMKyOgi2/WmlKkIzTWNAXsJtoA20ganjrRYExV6UtLtNOAqLFibaAuafS4NKxpdDNtLtp4Wl2UWGMoqQLRtpAMwaXbT9tGBQAwDFLTsClp2AZS7adRRYBu2l20+mZFFhXQpFJtoLZoPSmkTzABilpvFOqrBzihfalpoSiiwuYXbTttICc9KduosXzITYPenUA07IqQuhNtG2lyKTJ9KAuhcClpu6gPVWJ5h1JkU7bSUWE5DKKeDRTJuMop2BS07BcaEpSM05aQmiwXGgZo206kwKdibobSbqV+9Mq0jPmHbqcoqOnpJ5dDQKWo+ijd5lAFSVzIdS4NJTl6VNirhtpD1pd1G2iwCAZpCKfTS2KoBKbSg0E0BcSiiigTdgoAooD0CT7iEZptKzUwnNUkQ9xrVExqQmoXNWYyZBN0qtcdR/eq29VpF8utYnNIrRW73G/Zt+X+90/Cq7Bo5HV/lZeDVuO5e33rs3o3zdcEGs+eZvNd5f4j/kVtG9znna10PMhr5v8A2nv2Xv8Ahb+n3GpeFbtfD/j+zhLWN6p2w6hADk2twMEMAxO1iDt3gdM19IAfu6qanC8sSSxf8fFu3mov94dCv4jP868/HYaFaF2r2/LqdmX4uphKvNB2Z+Dvi2+vfDfiC/0fxT4M0mLXdPmaC7jmgltJEcHncsEkaH1BC8g5HBrH/wCFhX2nx7NGs7Dw+jAhpNOgImIPUedIXkA9gwFfrt+1n+yF4f8A2m9AXVrJ49K8a2sB/s/VFUBLhSMiG4GPmTPRuqZ44yK/IL4g+AfEHwz8V33hzxRpk2lavZttlt5vQ8hlI4ZSOhHWvn6mHVNpNXXTsz9Zy/M6eOhZO01uj+iGC3qyQn/fNKz/ALz+66015K+mbbPylWjohVFLu+lRI/8AHv8A9nbTDLU2uaqSsWC1MaSqct1squZ3k/jpqmTKskXjPTS9Z+9/M7VYTfmq5LGaqtlhWqZKqKfLqzEaho2jInUU7ApoNPHWsrG6YmDT6AKcBiosXcQNxTqTAp22iwXDbS0UnNFirsWjPsaKMCiwuYKTdSk00miwmwbNOphOKbv96pRJ5h9JkU0vTTLV8pHOP3UA4qMSUu6nyi5yWgGog2aeDilYakSA0p60wNTgaXKVzC5NOpF6UA5pWHdDgBinU0HFPBosF0JSYFPopWC6E20lFJgVQXQoNFJgUm6i1yeYXIoD0E4poagXMPpdtN3mlBoFzMVqSkZqbRYTYpOaSioy1WkZuQ4nNJu+tM3Um6qIuP3U4HFRbqUHNBPMTVIBmoFNPqGjVO+5LRTA2KfUmqdhy0bqbS5NA+YCc0wmlakoC4UUbaBG1BIu2hqNlIyvQVZjSc03dSmNqjarRIFqTdTWamM1UZtj2aomNBamOaaMmNMlUbiTNWphxVKU8VtFI55sgWT95TLgc0jjpTnHNbI45NldA8fz/N5X8qlWVP4Kd/yzqAx/xp/wJfX/AOvVbmexStV+x6hNa/8ALKTM8P0J+dR9CQf+BccCvMP2kf2X/CX7SnhP+z9bhXT9atVP9na5bxA3FsxB+Vu7xk9UJ9+DzXql/C9xbpLEv+l27ebEvckfeX8RkfiD2q7BOl5bxTRfOsgDD6EZrzY04ycqFRabr0/4B6UK9Si44ik7Pr6/8E2IJ/tn/XZf/HhT3/d/e/8A1VlBsSOifcUnFSPceX0rq5Oxn7ZLcnnKVVlufLrPvL7mqBvfMrpjRZxzxSTsi/8AbfMk2VfjFYUUm+4reAf5KVSPLZFUZueo+NetWIkqNF5FWFbFc0jvgxClSI1Mc5pgf61PLc05ki6hqRTVeN6lVqzcTSMyYDNOAqJXqRXqOU1Ux9FNJzSbqXKXzokyaN1NDUbqOUnnFJpN1NZqjaSnyrqHOS0mRVGTVIo/4t3+7VGXWm/gVV/WsJ16cN2dNPD1qn2TXZqryXcMX33rDmv3l++xaqr3Vcc8cl8KO+nlzl8cvuNuXVof4NzVVk1tv4EX/gVYz3WarvdYrinjaj6noU8tpLdXNh9Ymx95U/3R/jTDqdw//LVqxjcGnK0knRW/75NczxU3vI7Fg6UNoo2Pt0p/jb/vo09bp/77fnWWiXH/ADyk/I1YjiuM/wCqahYh9yXSprsaiXR/v4qeO6fP32/OsyOKfP8Aqm/T/GrCRzf88TW8a3mcsqdM1EumP8bVOty/9+stfN/uNmpllI/vV1RqvucsqUexqLdMOtSi6zWasuaf5nvW6qyOZ0IvoaX2lMcU9ZFrKMuKY0lWq9tyHhb7M2d1J5lY4vnT+OpF1Xj51/75raNeD3OeeGqR2VzU3570VXhuUk+49Wl4ra6eqOZpx3Qi9aNtOYU6i4iKipNtNHSncBtFKRim7qZk2LUT04vUEjfvKtIycgY03dQTTCwFWkZXRJTlNQqanU/3KTBO4u6pFqELUiCpNou5LT1NIsdPrNnRFN7ht+tOC0tFSbWQUUUUWAKKKKYBRRRQAUUhOKWgCMwp/dqJ7PP3WNWaKLtEuKZlyW8sf8P/AAJajJrXY1Xmt1m++v8AwJetaKfc55QvsZMrc1SlWtG50+WP7h81P1/+vWfN1roi77HBUTi9SpI2aWlx/HUU0nlyVvucbY4vUlVIf3slW6bVgWpHIn8f3H/hrN0+X7Hqkti/yxTZuIT26/vFH/AiG/4EewrV21S1e0e8s98S/wCkW7CaH/eAIxn0IJH41x4mLSVSC1jr6rqjehJXcJbS/pMrpqfP9ytLRQmrySq77PLx8q9TnP6cVwKX/PFWre+uLd/Nt2aJ/wC8rV7MsO2mlozw44tcyctUdLrlutheeUrbkZQV3dR7Gsvy/wC5/wB81QXUZZJN9wzS7vvM3JpRqGJHZFb5f0FXGDikmYTqKc246I2LUJJIj/3a6O3aua064aT76f410FrXJWR6+GdkWiakDke9VHaoJLqublud/OkbdrAt3u3t93+tVr2P7PcbN/8Ak1lDVmgk+VmV/wDZprX+/wCd2Z2b86FTle/QUq8WrLc24TirANZEF4kY2O9Xo5vMqJRsXGomi1upytVcyVE1yajlNecv+dU0C+eHzWSlz5lK9/8AZI9zy+Un96olGyu3Y2hJyaSVzQlby5HSoJrlLePe7KiVzl74qyf9H/7+N/QViz6k80m923t/tV5NbMKdPSGrPdw+VVqvvVPdX4nU3HiBf+WX/fTf4VmT6q8n3m/Dt+Vc/JqNQ/bWkfYm5m9q8Wrj5z3Z9HRyynR1sbjX9Qvf4qpBp1xL/rXWL9TV+HT7eL+HzW9W5/SvMljIrqbtU4eZXW4e4HyKzf7vNWEsLiT7+2L/AHjVtZ/7pp/miuZ4xvYxc5fZVhsGnpHB/rdzMdtSfYLcvuddzf7XNEZzWnaweX87bRXTTnKvp0OOdSUNWyrFaIB8iBf90CpfKFXI4R/cxUv2Vv7rV0exOZ1e7Mth6UB+OK0X06X+5+oqu+k3H/TP8/8A61cs4SgUqkHuyBJanWWj+y7j0j/Onf2bcf7P50oTaE5QfUeslTK+ahFlcf3P1FKIZY/+WRruhUMnyvZk5ZPSgon92q+5k+/upfNFdKrE8r6Dnt/7jVWkt5f4NrVOZRTTNSdc0XMjPlkdPvqy1GtxxWg0nFVnt4X/AIdv+7xSWIV9TpjJdUWLaWrsd48Y/wDiqzIrZ4/uNu/3uDUu5h9+u+nVVrxZzVIQmbMF8sn3/l/lWgi1z9u2a1YZfLr0adVvc82pQUX7paYUymef/ep9dCaexxyTTHdagc8VPUVWjGRWy/8AcqMo0nzNVkiq6sz7letUcktCWOFHTfUAX95spVZx/HsWnAUzOTTSsNRv3SbPk3ZpwbYPneo2XI3pU4Hl/M+37uPlpbGkU5D0jqZRTFNOqHqdMEkSA0tMBzTgag0QtO3U2igtPuO3Uh60lFBd0FFFFBDdwooooC7Cn03JpKCm7D6QnFIOtJQS3cKKKCcUEiGql3ZQ3X31+b+8vWrDUlUtNSXFNWZg3VlLB9/50/vL/X0qm1uZa60pVGfTlPzRf98/4VvGr0Zwzwz3iYkFn5dSi19zV5Yql8v93/npVuZEaKK50tPs+/8Ai259qoNbv5iIn32/T3PtW6YuNqN+6b9KhiXy5P8Ax3d+OazU2bSoR00PEbb++/3P71S6Jr9prGoy2VokkrwruabZtj64wGPJOQenpXNX3ji0s9XuLJtuyOH2+8cHd+AOKpy+LrLS7iL7E6puhG/p1BNfQSk2fEq0Nj0JLm3kuJbeXdE64+Zl+Uk9gasppqR/dff/AIV5nafEWJLi4R2V/M2+ldj4Y8XJqmoXsW7ekbB1/wBgEDI+mTWEpSitTrpKNR2Z29lB5cf3K0Ek8usmO/xUwvErhlK+rPbhBRRqlkkqrcJ5YqBL5I/46in1JM/fpRepU1pcpzy+XI31qSBvMpslykn39tVWvHjkRE+5XUpXRw21ubEMfJ+etCKfy+RWJDddasLdVlLU2RuPdebHVYTf36y7nWotPt/NuJdi/qfYDvXJ6t4rl1TKJ+6t/wC73P8AvH+lePjMfRwas9Zdj6DL8qxGYS91Wj3f6dzqb7xRFbfJb/vZv738I/xrAutXmvZN8r7/AOQ+g7VhC8pY5XuJEWHc7t/CtfE4rMqld3k7LsfpeDyihgo6K77s1HvjTInlu5NkaM/8vxParFjoR+/dv/2zXp+JrXRkto9kSKq/3RxXiVMZy7HTOtCOkFdlS20XI3zvu/2Y+n4mtKPybePbEiov+zUDXFMVmmk2xIzv/dAyf0ry54qUupxTcpazZdNxmmG4q3ZeG7if5p2EK+n3m/8ArVt2uhWloP8AV+a/96Tn9Kx9rJnn1MRSp6LVmBBDPd/6qJ29+351p22g3DD966xf7K8mtwMF+VRz6U9VxW0Ki6s4J4qb+FWKlpokUX3maX/e4H6VqRW0Uf3IlX8KbG1TKfWvpcHNOJ51ScpPVjuKdk1HuUdaYZk/vCvWTbOdyS3ZNTHphuVFVpdQjTvWNaLcdjP21OO7LBajNUDqcP8AtUq6pEezflXlWmnsP61S/mRfzTs1QGpxf3v0NPW/gI/1i1opSW6KValLaSLnBqNoI3HKio1nRx8rKfxqXePWr9tbc1jLsys9hCR8uV/z71Wm0yUfcYN+laeRRuqXVubRqTXU5+WKWAfMjL+v61D53vXSnBFVJ9OguB8ybW/vLwaxc+zOmNdbSRkpNVpLnIqObRXjH7l93+yeD+dUX823+WVCg960hiJQOhKFT4WayBP4Pl/lU6zPH9+saK6xV+G7r1qGNvuZTptF0XBFSR3FU9qSfd+T+VAZ0+/XrwrKWxzOEWrGolykv+xTiMVlsfWnw3zxff8AnX9RXdCulpI4qmFbV4GnUUiU5JUkTcrblpc766k+qPLnCzsyuetJgU91oVK1uYKF2CpSqiR/c+T/AHVFOoqTcUNUlRUobyxSsUiQGng1Hupalo0WpKDRUe6l3+1TYeo+ik3UtAwooooAKKKTdQAtFJuoDUASU0nNN3Um6gB1IRTS2abvoEyTdRuqPfRvoKUSWk21CZqaZqm5oOliT7/+TUZVf+AU1p6jaempMnlRL53+x8lRO38FV2mpguv8tWi8jNrufBH7RepXHhPWNJ8RW/8AyDLxPsVwy9ElGSpPpkH/AMdxXmOlfFX7ZcSxed88aj8sn/61e/8AiSLSvF/h+90fVYvtGn3ibJY+nQghgezAgEH2r5Wv/gD4m8P6xdvZTW93p8as0V00pEkiZ4DKAfm//WOK+ypwqKPJUptP0Z+YVq1CcuelVi0/Nf5nUJ8Uf+KglTzfkhUM3pwAf6/pX0T8AdTuLjwvLrd6jL/akpMKt18kZAbHbJz+AzXy58Kvgvd+INU/tPxLFJZaPHKWaHlZLxg33SCOEz379B619Qf8JHFbosUW2KKNQixquAABgADtx2rixTb9yKPUwUUv3kpK3TU9ft9YX/nrVtNbT+/XkEHibyz9+tKPxPXkODR9HCpGSPTjrH+3VabXUjk/v1wreJkEf31qv/byf36IhU20PQpNXSWnxahXn419P79WoNeT+/W17I5+W56DHqH+3VHVPF0Wl/L/AK24/hj7D3PoPavPtY8d/Z99vaOry/xSdk9h6mucXWfMO92+duWavmMwzT2d6VHfv2PtMoyP21q+J0j0Xf8A4B3V1rsuoXHm3ErO/wCgHoB2FNXUM1yMGo+ZIqJ87f3a6fS4Yrf97cfPL/d7D/E18RUk23Kbuz9DdWlhoKMVZLZI29NsZbz53/cxf3m6n6D+tdNaGKyj2RJs/vep+prml1epV1SvMqc0jy6mKlUeux1H232oila5k2RIzv8A3V/z0qhp1m9wUe4fyk/ur1b/AArpLS6hs49kSKif56nvXFOk3ucE8ZCnpHVlqw8P/wAd0/8A2zjb+ZroLWK3sotkUSxL/s/496wY9T7ipl1P/brklG2x5dSvOprJnQCdD0pDPk7U/wC+q5WfxPbx/Kj7/wDd/wAapyeJZZPkTbEn+z1/OiOHqz1tY8avmVCho3d+R2b3McI3OwX/AHqqy69Cg+RWk/QfrXHfbvMG933v/eqRL6u+nhYx+J3Pn62dVZ6U0l+J1S63LJ91VT9atw3zydWrk47zP0q9b39e7hqip6JHHHHVZv35HTiWneZWGmqJH999v+9TZNet4x/rl/PP8q+gp89Re7Fv5M6frMerNmWbFZ81xWXN4jtR/wAtv++Qf8KpP4itZOvmf981c8HjKnw039xx1cXB9Ta8z2o8z2rBPiO3j/56bf723/69OPiO3/6af981z/2Xj/8An2zl+sQ7m5vNL5vtWKuv2n95l/4CakXWbWT/AJbKP97I/nWMsFi6fxU5fcx+3j0ZsCWnLdyJ912/Os1L1H+46v8A7rCpRPXFJTjpONvkbxxDjrFmomrSqPm2mrMWrofvqy/qKwxPQJRWLUJdDtp5hVh9q/qdPFdxydGU/Spi47GuU3+9TxanLGPv7h6NWMqT+yz1aWZxelRfcdJmmSIsg2uqsvvWZDrUeMS5T9RV5LhJPu/PXM+aG6PWpV6dVXhIpXOiLJ81u/lH+63IrPkSWzk2zLt/2u351vrNQW3/AHuE/wBqtad29D0I15R0lqjNt5a1IF8yq/2FB88Xyf7Pb8KswnivpsJTl1M6lWMldDmtP7tQPbmrwemsUftXuezOZVmjNZZbN9y/KKuWt8k/y/cf+76/SmTpms24WknKk9NinCFda7m61JWXZ6nn5Lj/AIC3+P8AjV/za7ITU1dHnVKLpuzJM0E4qFpqYZ61vfYxcexY3UbxVMz80n2imQXN3l09Zs1n/aaabigdzTD0u+s1bul+10FKVjR30vmpWaLqj7T71NkxqRpebR5tZpuqQXVOyL0NPzab9orON1TTd1Lj2Fe+xpmaj7RWV9spDeUmrFGobjmmefWWbumG8ppXEjVNxmk+0VkNe0G9qXoNI1jcYppu6yGvaga+qDU2Wu6he7rHa/qvJqFAG215UZvawH1H/bqM6j/t0AdA11/cemif/gdYH9opQNRppgfLdFN30m+v6Isj+J+aXQfQRmmeZTDLWbhB7o0jVqR2kyQIv92nM7yfxVX84Uef7VhLC0JfFBP5I7KeYYyl8FWS+b/zJev8Tf8AfRpQcfxtUPnGmmY1zSy3Bz3gjvp57mdP4az++/5k7PNn/W1BdTah9n2W8qpu+83IP0Hp9aQzH1pDMfWuCtkWBrRceVq/Zs9fDcXZthpqampW7pMy2s9Qi/hV/wDdf/EUsbXvmIjxMn+1uBA/I1pef70nn/X86+Xq8D4Cf8Oco/c/zPuaHirnFNWq04y+TX5Mv6fqKafH8n3/AOJm6t/gPatGLxGP73/j1c8Z8CmmVB/d/wCBV4Ffw+b1o1/vX+R7VHxS5nfEYd/J/wCZ2djqz3Y2I/1bsK6bTdRis/497/3m/p6V5XFfvb52PtT+7xVhNelj/jrwK/AeY09abUvnb8z2afiLluI0qKUPVX/I9ji8RJ/eqyniFT/HXjS+J5Y6jk8UXEn+5/dVq+er8LZnS+Oi7eWv5HrQ4ryqsv3dZN9np+Z7PL4yij+4+9v0/OqU3ieW8+/LsT+6vH515EviR8/Puq0vij/brxp5ZPDu04NPzRhVzB4te5NW8meqprKf36nTWf8AbrydvGUVv9+X/Gq0nxAcH90Nn+03J/KurDZPisW/cjp3eiPKqJI9oXWUj++6/wDAmxUL+MbSP+PzX/6Z/wCPSvFG8VvcfemZv96pYvER/v19jhOEqMfexMr+S0X3nnzqS+yj2A+N3k/1SKn+82TSf8JPcSffuG/4Dx/KvLIvEX+3V2HX/wDbr67D5TgMOv3dNfPX8zBKrUdo3PSU1n++7P8A8CzUy6rXncWv/wC3VyPXP9qvVVOmtEj0aWWY+t8NOX3W/M70aj/t0ouxXFR63/t1YTWl/v8A/j1ae4ehHhvMp7x+9o6/7UKZ9o8v7v8A3z/hXMprKf3/APx6njV0z9+jQ2/1YzH+VfedML2j7X71zB1Rf4H+ehdWSiyZzVOHszh9i/o0dP8Aa/8AaqWPVZYz8lwy/wDAuPyrlv7V+tH9qVhPD0aqtOKfqjzKuBxtDWdOS+TO2i8T3Ef32V/97j+VXofFUUn+tRov1Fee/wBqU1tU5rw8RkGBr68tn5aHOq1SGjPUoNXiuP8AVSq//AufyqcXleVLqmau2nii4j/j3p/dbn9etfJ4vhapDXDzv5PQ7IYm+56T9q4qzb3LR/Ojba47T/EcVx9/5H/T863Yb9K+blgK1GXJWjY9rDpys4s6i31T+/8A99f/AFqvpdJ+NcpHf1Muo57V0U8FBao+kpVppWlqdStzgU5btOtcz/a1L/alexSpqKOi/MdIt3/tU43lcydUJ70w6vXUmG50r3dUZp81iNquKjbVKxkzWDaNKS6T8aktta+z/I/3P73p/wDWrn7m9rOk1OsLuDujsSjVVpHoH2wU1ruuFtPEP2f5H/1X8q1Bq6f8Arup1Odabnm1aUqb8jomuqYbquebVMU3+1E/v1utUczR0DXlM+3Vz0mpf7dRHU/9umQ1Y6U3lA1D+/8A99VzP9qf7dI2p/7dBJ1H26j7dXK/2p5f+2n8qX+1qVgOp+3U03+f465j+1qZ/adMs6g39NN/iuZ/tT/bpjar/t0AmdOdQ9aadQrljqv+3TG1X/boK5ux1DahUZ1L/brl21X/AG6iOq/7dJaDTudSdR/26RtSrkm1b/bqNtYqJbmi3Ork1P8A26rvqVcs+r1k6n4y0/S/+PvULe1/67TKp/AE81g5wirtkyq06SvOSS82dvJqtVpNW/268h1X47+FNP8A+Yqtw/8AdtUZ/wAMgY/OuM1X9pu0i3/2fpV1cP8AwtdOsQ/IZ4rknjsPT+KaPExOf5ZhvjrK/k7/AJXPohtWqGTWEjO92VE/vM2BXyPrP7QXirUN6Wj2+mr/ANMYg7fm2f5Vw+reKNY8Qf8AIS1O6vd38M0pK/lnFeZUzilHSmm/wPk8Vx1g6d1Qg5P7l/mfYmufG7wl4f3pca1byyr96G1bzmz6ELkA/WvONf8A2tIoy66Loklx/wBNr6XYv1CLkn8xXzfRXlVc2rz+C0T4vF8a5hXuqVoLyV397PfjNmm/aKxmvfrUTXwr+t3M/NVRNs3A+lIbusJtQHrTG1D2qfaDVA3jd0w3lYJ1GojqPtU+0LVBnQG9ppvhXPNqX4VGdU/2qTqmqw77HRtfUw3xrm21M/3qadT/ANqodVFLDs6Q35phvzXNtqf+3TDqv+3S9qUsMzpmvfc0fbv9uuVOq0w6p/t0vbItYZnVG/pP7QFco2rf7dIdY/26XtkP6qzq/wC0aT+0K5P+2P8Abpjax/tml7ZFrCs6/wDtGmNfI9cidZ/26P7X/wCmlYT9lUVpxTXmjeFOrTfNBtPyOilgtZT/ABK/95W/xzVaS0/55Xbf8CXP8sVhnWhTTrfq/wCtcssPhpfYXy0PVpY7H0fhqP56/mazm9t/ubZf91sH8jUR1u7tz+9ikT/a28fpWWdbA/ipTrI/vVxTwVJ/BJo+iwWf1qMk8RSU181+RsQ+LE/v1di8Wc/frkptQt7j7yRt/tY5/OqUq28n3HaL/dbj8j/SuKeDqR+GSZ+mZfxplsUozouHok/+CejxeLP9s1bj8Vf7deSM1xGfkuFb/eyKempSx/652/4D/wDrrhqe1pfFF/mfbUeJstrK8Kq9Ov4nskfiv/bqzH4rP9+vHodft0++7f8AAmxV+HxJbn/9o1x/XEjqee4f7KbPWk8VH+/U6+Kj/eryyHxNb/3FqyniS3/uLQsdHsSs+p/yv8D09fFH+3S/8JMn96vNV8QWn/7LGnPrVufuOyf8C/xFWsdBmkc9oP4k0emL4q/vv/wKpR4mP96vLv7VST7lx/31/wDWph1a4j/jWVP9luf1rVYuD6nZTzPC1ftfeerf8JEnrThr6H+OvIm8UOn39yU5fF3+3WqqpmVfB4HFr34J+f8AwUeujX/9upoPEH+1Xj//AAlf+3/49U0Xi3/b/wDHqiVXQ+YxPDdB+9Qny+T1R7vp+vp/frdg8T+X9x68AsfGX+1/49W5Y+N4o5PndfmG3rXhYqUJX5jyVhpYR8tR28+h75beKVk/jq2niBP79eEr45tLf793Gn93c4pD8VtKjj+fVbVP+2y/4189P2MHo0vmdscTh6fxzS+a/wAz3Y+JP9uhfEv+1Xz/AC/GPRIzhtVt/wDgJJ/lVaX436F/0E1d/wDZR/8A4muV4ilHeS+8h5pgob1Y/ev8z6J/4SPH8a00+I+cb1FfNknx30eM/JdzP/uxN/Wmj9oHRz/z8P8A7sR/qa5ZY2knZSRl/bmXbSrL7z6UbxCn9+oH8SeX/GtfNrftD6Z/zyun/wCAj+pqvJ+0Rp5/5crx/wDvn/Gs3jqX8xP+sWVw3rL8T6UbxKn99ao3fiBJPnR/n/nXzZJ8f4f4LK6/2dzgf1qpP8e3k+5p8n/Aph/hXNPHUujKXFGUwf8AGX3P/I+grnxikZ2b/nqbTPiB9ik2Sv8A6O36e9fL1/8AGC4vfn/s/Y/97z8/n8tRR/Fi4jP/AB67/wDtt/8AY1hHMFGXMmdj4uyGpT5ZVfwf+R9lL4lSX50lV0b7re1O/wCEi/21r5F0z466hp8fk/Yo5U/hVpmGPpx09qtD9oTU/wDoGW//AH9b/CvZhm2HaXM9fQ+dqcU5VGTUaja9GfVreIE/vrUTeIa+VD+0FrB/5h9r/wB9t/jUTfH/AF7+C0sf/Hz/AOzU/wC1sMur+45JcWZYvtP7mfV417/bpV17/br5KPx58Rk/cs0/4Ax/m1Rt8dPFH/PW1T/tj/iah5zh13+453xfly2v93/BPrk673301tZ/iR6+QpfjX4rk/wCX2Ff92BarP8XfFb/8xiRP91E/qKyec0eiZzS4ywK+GMn8l/mfY6695n8dB1r/AG6+LJviN4luPv63ef8AAX2/yqlL4u1u4/1usag3+9dyH+tYvO6a2gzmlxtQXw0m/mj7ebWqpTeLrKP799br/vSqP5mviKTULi4/1txNN/vSsf5mot4rKWePpD8Tinxy18FD72fZtz8TtAtD+91qxi/3pl/xrIuvjh4Ut/vaxG//AFxid/5LXyUGpd9c8s6rP4Yo86pxxi38FNL72fTl3+0Z4dt/9T9uuP8ArnDgf+PEGsW8/aYtT/x76PcO/wDD50oUfpXz+Ho80VyyzfEvZpfI82rxhmc/hkl6L/M9gvv2kdbk/wCPTTbO3/67M0v8itc/ffG/xhef8xNbdP8Ap3hVcfiRmuB3UtcU8fiJ7zZ49bPszrfHWl8nb8rG7f8AjfxBqm77Xrd9Lu6r5zKD+AOKxCP4/wDx7vTaK5ZVJS1k7nj1cTXqu9Sbl6tsfRTcml3VkcwtFJupaBBRRRQB3kmqVXfVf9uufaRwPvZpmP8Aaav7DtNnepUV1N19W/26jfVv9usbZ7mjYlHJPuHtqS2Rqvq/+1UTaxVDb9aOtHs5dWL28FtEuHVc/wB6mHUm/wBr8ar00mn7LzF9Y7RJzfy+lRm8m9ajop+yXcn6xLsh5uJjTTLL/fpu6mlqPZRD29Qdvf8Av/pTS7/36YXzUZmxS5I9ilVqPqSs7/32phf/AG/0qJpT9KjaXJ/pU8sexSqVH1LBfP8AE1RmT/bqu0uOgqIyUrR7GkZ1O5aL5/iamec/99qqtPiomuKhqPY0UqnctvO/99qia4f+/VR7rHWqsl3WbUextGVTuaDXbn+Oomvpc/frMkuf8moZLqspKJ1RdQ1G1GbH/wBlUTatLWPJe1Wkvc1zvl6M6o83VG42tt/tUw6/j+Oudkvqi+0PJ9zc/wDu1y1KsIK8pWOuPdo6VteST7+2ojqyf32T/daufWC4k/g2f71SLpn9+XZ/u187is0y6n8c4v01/I7qWN9g/dm16M2jrcsY+WWnL4muI/8A7FqyE0+3j+80j/8AAsfyqwkdvH9xF/n/ADr5PEZ3l6/hRb/D8z0YcRVKenxeqNNPF74/iq4nie4k/gk/4Fx/OsXz09aT7V9a8GeeO/7uP3sqfE9Rr3KST9WdHH4juP8AJqYeKJj/AHv++q5U3dIbyuOecYmWzSPMqcQY6fw2XyOqPiq4H/xO6q8uvSyfwKv+7n+hrm/ti/36UXiD+OuV5pi3/wAvGjm/tvM73jVa9NDdOr3A/wCWv+fxpDqtwetw1Yn2n/e/Kjzn9G/75Nc8sdXn8VV/ec1TMswq/HXk/m/8zZ/tKX/nvJ/32f8AGmvfPJ9+Vn/3iayPOf0b/vk0ec/pJ/3ya5nWct5fj/wTgnUr1Pjm383/AJml59KJqzPNf+7J/wB8n/CkM7/7X/As1lzL+Yw5JdzV86jzqy/tP+9+VNN7R7vcn2ZredR51ZH2xf7/AP49S/bV/v07IXsTX+0UfaKyvtqf36QXlFo9x+yNb7RS+fWV9t96PtdOyJ9ia3nijzxWULql+1UcovYmr530o876Vli5p32qlyh7HyNX7RSfaPaswXVL9p96HEl0fI0/P+v5U77R9fzrMFz+FKLn8aXIL2Jpi4p3n1mC5pRc/jS5SPYmp51KJqyxOKeLjijlIdE0hP8AWniasxbinC4qeUh0jTE1KJqzRNjtTxP7VPKJ0maIlpRIKoC4Bp4npcpm6ZfElKH+tUhcU8TUrEOBcDmnhsVTEtODipsRysthxS7qriSnCSixPKT0VGr04OKkmw/Jpd1MDUtBJrUUUV/ZYBRRRQAUUUUAIelNpWpKAAmmk5ob7xpjGlcpK4M1Rs9I7VC7569Kh6G6VxWfP0qFpvSmO+evSoJJazcrG8YkzSVC89V5ZvWoJLjPNYuRvGmWXuKgNzn3+tU2ndpNq/eq7FoN7c/wBP8Aecf0ry8ZmWGwMefETUV5s6FSXUge7qFrmtlPCLScTXew/wB2NM/qTVmLwlZRj53kl/3mx/IV8NiuP8mw90puT8k/1NVGKOWe5zVaS9rvk8O2EP8Ay6Rv/v8AzfzqzHa29sP3cUcP+6gH8hXy+I8TcKv4FCT9WkWpRXQ81xcT/ct5n/3UP+FPGi6rcfcspv8AgS4/nXpoGPrRXztfxLxUv4NBL1bZoqttkecR+DdYuD88Sxf70q/0NWI/h7e4/eyx/mf8K7+ivmMVxxm+J+2oryVhOtM4yL4fP/HcJ/3wT/M1aTwMn8d7J/wFAP611NFfOVc8x9d3qVWyHOT6nOL4Hsh9+4uH/FR/7LUq+C9Pz/y2f/ef/AVvUVwvH4l7zZN2Y6+EdMiP+qb/AIE7f41IvhrTMf8AHrH/AMCyf61qUVm8XXe8394XZRGg6eP+XKH/AL5p40iy/wCfSH/vgVborN16r3k/vJuysNOtP+fSH/v0P8Kf9li/55R/98D/AAqaiodWb+0/vAaiJH91FT/gNOooqOeXcAooop80gCiiijmkAUuTSUUc0gCiiilzS7gIRxg0NCvZV/75FLRTU5rqBGbWLH+pj/74H+FMNhaf8+8P/fC/4VPRVe1mtmwKh0uy/wCfS3/79LTTomn/APPlD/3wKu0VSr1V9p/eVdmc3h7Tf+fGH8qjPhbTP+fRf+AsR/WtWirWJrLab+9hdmKfCOk5/wCPdsf7LsP61E3grTf+myf7sv8AiK36KtY3ELabC7OcbwNYj7lxdJ/wJT/7LUL+BIf4L6T/AIEgNdTRWqzHEr7bDmZyL+BX/gvV/wCBR/4GoX8E3sf3LiFvzFdpRWyzXEr7X4BzM4WTwhqsY+XyW/3X/wARVZ/DmsR/8uTf8BdT/I16HRW0c5rrdJhzHmr6dqEf37KZP+AGoGeWP78Uif7wI/nXqNBGeldEc7l9qAXXY8tW8p4uq9Hl0+0uf9Zawy/7yA/zFU7jwvprHa1osT+iEj+RxXVDOqT+KDQ/d7HDi6p63VdRN4IspfuNPF7KwP8AOqMngR2bbDeqW9JIsfqDXZDM8NP7VvVCcYGSLmnrcVNN4Q1O3+55cq/7L4/nWVOk9m2JYtp9Mg/1rvp1aVb4JXJ9kmaaXFPW4rHW6qVbnNacpm6JsLPipFnrIS4qZJ6lwMJUjWWfFSLLWWkuKmWbJ561DRhKkaayVIr1nrNU6SVnYwcS4Hp4OKrK+akVuKRk1Y//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0.0&quot;&gt;&lt;object type=&quot;1&quot; unique_id=&quot;10001&quot;&gt;&lt;property id=&quot;20141&quot; value=&quot;TIẾNG RU - TỐ HỮU&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quot;/&gt;&lt;property id=&quot;20224&quot; value=&quot;C:\Users\Administrator\Desktop\BAIDUTHI&quot;/&gt;&lt;property id=&quot;20226&quot; value=&quot;C:\Users\Administrator\Desktop\Presentation7.pptx&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2&quot; unique_id=&quot;119905&quot;&gt;&lt;object type=&quot;3&quot; unique_id=&quot;119906&quot;&gt;&lt;property id=&quot;20148&quot; value=&quot;5&quot;/&gt;&lt;property id=&quot;20300&quot; value=&quot;Slide 28&quot;/&gt;&lt;property id=&quot;20301&quot; value=&quot;VIDEO VIỆT NAM QUÊ HƯƠNG TÔI&quot;/&gt;&lt;property id=&quot;20303&quot; value=&quot;LÊ THỊ KHÁNH DUY - NGUYỄN THỊ KIM CƯƠNG&quot;/&gt;&lt;property id=&quot;20304&quot; value=&quot;280&quot;/&gt;&lt;property id=&quot;20307&quot; value=&quot;256&quot;/&gt;&lt;property id=&quot;20309&quot; value=&quot;125481&quot;/&gt;&lt;/object&gt;&lt;object type=&quot;3&quot; unique_id=&quot;119967&quot;&gt;&lt;property id=&quot;20148&quot; value=&quot;5&quot;/&gt;&lt;property id=&quot;20300&quot; value=&quot;Slide 1&quot;/&gt;&lt;property id=&quot;20301&quot; value=&quot;CHÀO MỪNG&quot;/&gt;&lt;property id=&quot;20303&quot; value=&quot;LÊ THỊ KHÁNH DUY - NGUYỄN THỊ KIM CƯƠNG&quot;/&gt;&lt;property id=&quot;20304&quot; value=&quot;259&quot;/&gt;&lt;property id=&quot;20307&quot; value=&quot;258&quot;/&gt;&lt;property id=&quot;20309&quot; value=&quot;125481&quot;/&gt;&lt;/object&gt;&lt;object type=&quot;3&quot; unique_id=&quot;120409&quot;&gt;&lt;property id=&quot;20148&quot; value=&quot;5&quot;/&gt;&lt;property id=&quot;20300&quot; value=&quot;Slide 24 - &amp;quot;Câu 1: Trong bài tập đọc  &amp;quot;Tiếng ru&amp;quot; có những con vật nào được nói đến?&amp;quot;&quot;/&gt;&lt;property id=&quot;20301&quot; value=&quot;CÂU HỎI 1&quot;/&gt;&lt;property id=&quot;20303&quot; value=&quot;LÊ THỊ KHÁNH DUY - NGUYỄN THỊ KIM CƯƠNG&quot;/&gt;&lt;property id=&quot;20304&quot; value=&quot;268&quot;/&gt;&lt;property id=&quot;20307&quot; value=&quot;267&quot;/&gt;&lt;property id=&quot;20309&quot; value=&quot;125481&quot;/&gt;&lt;/object&gt;&lt;object type=&quot;3&quot; unique_id=&quot;120410&quot;&gt;&lt;property id=&quot;20148&quot; value=&quot;5&quot;/&gt;&lt;property id=&quot;20300&quot; value=&quot;Slide 25 - &amp;quot;Câu 2: Bài thơ &amp;quot;Tiếng ru&amp;quot; khuyên chúng ta điều gì?&amp;quot;&quot;/&gt;&lt;property id=&quot;20301&quot; value=&quot;CÂU HỎI 2&quot;/&gt;&lt;property id=&quot;20303&quot; value=&quot;LÊ THỊ KHÁNH DUY - NGUYỄN THỊ KIM CƯƠNG&quot;/&gt;&lt;property id=&quot;20304&quot; value=&quot;269&quot;/&gt;&lt;property id=&quot;20307&quot; value=&quot;268&quot;/&gt;&lt;property id=&quot;20309&quot; value=&quot;125481&quot;/&gt;&lt;/object&gt;&lt;object type=&quot;3&quot; unique_id=&quot;120411&quot;&gt;&lt;property id=&quot;20148&quot; value=&quot;5&quot;/&gt;&lt;property id=&quot;20300&quot; value=&quot;Slide 26 - &amp;quot;Câu 3: Điền từ còn thiếu vào chỗ trống của hai câu thơ sau:&amp;quot;&quot;/&gt;&lt;property id=&quot;20301&quot; value=&quot;CÂU HỎI 3&quot;/&gt;&lt;property id=&quot;20303&quot; value=&quot;LÊ THỊ KHÁNH DUY - NGUYỄN THỊ KIM CƯƠNG&quot;/&gt;&lt;property id=&quot;20304&quot; value=&quot;265&quot;/&gt;&lt;property id=&quot;20307&quot; value=&quot;269&quot;/&gt;&lt;property id=&quot;20309&quot; value=&quot;125481&quot;/&gt;&lt;/object&gt;&lt;object type=&quot;3&quot; unique_id=&quot;120449&quot;&gt;&lt;property id=&quot;20148&quot; value=&quot;5&quot;/&gt;&lt;property id=&quot;20300&quot; value=&quot;Slide 23&quot;/&gt;&lt;property id=&quot;20301&quot; value=&quot;CỦNG CỐ KIẾN THỨC&quot;/&gt;&lt;property id=&quot;20303&quot; value=&quot;LÊ THỊ KHÁNH DUY - NGUYỄN THỊ KIM CƯƠNG&quot;/&gt;&lt;property id=&quot;20304&quot; value=&quot;267&quot;/&gt;&lt;property id=&quot;20307&quot; value=&quot;271&quot;/&gt;&lt;property id=&quot;20309&quot; value=&quot;125481&quot;/&gt;&lt;/object&gt;&lt;object type=&quot;3&quot; unique_id=&quot;120504&quot;&gt;&lt;property id=&quot;20148&quot; value=&quot;5&quot;/&gt;&lt;property id=&quot;20300&quot; value=&quot;Slide 3&quot;/&gt;&lt;property id=&quot;20301&quot; value=&quot;KIỂM TRA BÀI CŨ&quot;/&gt;&lt;property id=&quot;20303&quot; value=&quot;LÊ THỊ KHÁNH DUY - NGUYỄN THỊ KIM CƯƠNG&quot;/&gt;&lt;property id=&quot;20304&quot; value=&quot;263&quot;/&gt;&lt;property id=&quot;20307&quot; value=&quot;272&quot;/&gt;&lt;property id=&quot;20309&quot; value=&quot;125481&quot;/&gt;&lt;/object&gt;&lt;object type=&quot;3&quot; unique_id=&quot;120559&quot;&gt;&lt;property id=&quot;20148&quot; value=&quot;5&quot;/&gt;&lt;property id=&quot;20300&quot; value=&quot;Slide 7&quot;/&gt;&lt;property id=&quot;20301&quot; value=&quot;NGHE BÀI HÁT&quot;/&gt;&lt;property id=&quot;20303&quot; value=&quot;LÊ THỊ KHÁNH DUY - NGUYỄN THỊ KIM CƯƠNG&quot;/&gt;&lt;property id=&quot;20304&quot; value=&quot;298&quot;/&gt;&lt;property id=&quot;20307&quot; value=&quot;273&quot;/&gt;&lt;property id=&quot;20309&quot; value=&quot;125481&quot;/&gt;&lt;/object&gt;&lt;object type=&quot;3&quot; unique_id=&quot;120966&quot;&gt;&lt;property id=&quot;20148&quot; value=&quot;5&quot;/&gt;&lt;property id=&quot;20300&quot; value=&quot;Slide 9&quot;/&gt;&lt;property id=&quot;20301&quot; value=&quot;NHỮNG TỪ KHÓ&quot;/&gt;&lt;property id=&quot;20303&quot; value=&quot;LÊ THỊ KHÁNH DUY - NGUYỄN THỊ KIM CƯƠNG&quot;/&gt;&lt;property id=&quot;20304&quot; value=&quot;276&quot;/&gt;&lt;property id=&quot;20307&quot; value=&quot;277&quot;/&gt;&lt;property id=&quot;20309&quot; value=&quot;125481&quot;/&gt;&lt;/object&gt;&lt;object type=&quot;3&quot; unique_id=&quot;120967&quot;&gt;&lt;property id=&quot;20148&quot; value=&quot;5&quot;/&gt;&lt;property id=&quot;20300&quot; value=&quot;Slide 10&quot;/&gt;&lt;property id=&quot;20301&quot; value=&quot;HỌC SINH ĐỌC TỪNG KHỔ THƠ 1&quot;/&gt;&lt;property id=&quot;20303&quot; value=&quot;LÊ THỊ KHÁNH DUY - NGUYỄN THỊ KIM CƯƠNG&quot;/&gt;&lt;property id=&quot;20304&quot; value=&quot;300&quot;/&gt;&lt;property id=&quot;20307&quot; value=&quot;276&quot;/&gt;&lt;property id=&quot;20309&quot; value=&quot;125481&quot;/&gt;&lt;/object&gt;&lt;object type=&quot;3&quot; unique_id=&quot;120970&quot;&gt;&lt;property id=&quot;20148&quot; value=&quot;5&quot;/&gt;&lt;property id=&quot;20300&quot; value=&quot;Slide 12&quot;/&gt;&lt;property id=&quot;20301&quot; value=&quot;GIẢI NGHĨA TỪ&quot;/&gt;&lt;property id=&quot;20303&quot; value=&quot;LÊ THỊ KHÁNH DUY - NGUYỄN THỊ KIM CƯƠNG&quot;/&gt;&lt;property id=&quot;20304&quot; value=&quot;287&quot;/&gt;&lt;property id=&quot;20307&quot; value=&quot;281&quot;/&gt;&lt;property id=&quot;20309&quot; value=&quot;125481&quot;/&gt;&lt;/object&gt;&lt;object type=&quot;3&quot; unique_id=&quot;120972&quot;&gt;&lt;property id=&quot;20148&quot; value=&quot;5&quot;/&gt;&lt;property id=&quot;20300&quot; value=&quot;Slide 13&quot;/&gt;&lt;property id=&quot;20301&quot; value=&quot;TÌM HIỂU BÀI&quot;/&gt;&lt;property id=&quot;20303&quot; value=&quot;LÊ THỊ KHÁNH DUY - NGUYỄN THỊ KIM CƯƠNG&quot;/&gt;&lt;property id=&quot;20304&quot; value=&quot;285&quot;/&gt;&lt;property id=&quot;20307&quot; value=&quot;286&quot;/&gt;&lt;property id=&quot;20309&quot; value=&quot;125481&quot;/&gt;&lt;/object&gt;&lt;object type=&quot;3&quot; unique_id=&quot;120973&quot;&gt;&lt;property id=&quot;20148&quot; value=&quot;5&quot;/&gt;&lt;property id=&quot;20300&quot; value=&quot;Slide 14&quot;/&gt;&lt;property id=&quot;20301&quot; value=&quot;TÌM HIỂU BÀI&quot;/&gt;&lt;property id=&quot;20303&quot; value=&quot;LÊ THỊ KHÁNH DUY - NGUYỄN THỊ KIM CƯƠNG&quot;/&gt;&lt;property id=&quot;20304&quot; value=&quot;284&quot;/&gt;&lt;property id=&quot;20307&quot; value=&quot;285&quot;/&gt;&lt;property id=&quot;20309&quot; value=&quot;125481&quot;/&gt;&lt;/object&gt;&lt;object type=&quot;3&quot; unique_id=&quot;120974&quot;&gt;&lt;property id=&quot;20148&quot; value=&quot;5&quot;/&gt;&lt;property id=&quot;20300&quot; value=&quot;Slide 15&quot;/&gt;&lt;property id=&quot;20301&quot; value=&quot;TÌM HIỂU BÀI&quot;/&gt;&lt;property id=&quot;20303&quot; value=&quot;LÊ THỊ KHÁNH DUY - NGUYỄN THỊ KIM CƯƠNG&quot;/&gt;&lt;property id=&quot;20304&quot; value=&quot;283&quot;/&gt;&lt;property id=&quot;20307&quot; value=&quot;284&quot;/&gt;&lt;property id=&quot;20309&quot; value=&quot;125481&quot;/&gt;&lt;/object&gt;&lt;object type=&quot;3&quot; unique_id=&quot;120975&quot;&gt;&lt;property id=&quot;20148&quot; value=&quot;5&quot;/&gt;&lt;property id=&quot;20300&quot; value=&quot;Slide 16&quot;/&gt;&lt;property id=&quot;20301&quot; value=&quot;TÌM HIỂU BÀI&quot;/&gt;&lt;property id=&quot;20303&quot; value=&quot;LÊ THỊ KHÁNH DUY - NGUYỄN THỊ KIM CƯƠNG&quot;/&gt;&lt;property id=&quot;20304&quot; value=&quot;291&quot;/&gt;&lt;property id=&quot;20307&quot; value=&quot;283&quot;/&gt;&lt;property id=&quot;20309&quot; value=&quot;125481&quot;/&gt;&lt;/object&gt;&lt;object type=&quot;3&quot; unique_id=&quot;120976&quot;&gt;&lt;property id=&quot;20148&quot; value=&quot;5&quot;/&gt;&lt;property id=&quot;20300&quot; value=&quot;Slide 18&quot;/&gt;&lt;property id=&quot;20301&quot; value=&quot;TÌM HIỂU BÀI&quot;/&gt;&lt;property id=&quot;20303&quot; value=&quot;LÊ THỊ KHÁNH DUY - NGUYỄN THỊ KIM CƯƠNG&quot;/&gt;&lt;property id=&quot;20304&quot; value=&quot;290&quot;/&gt;&lt;property id=&quot;20307&quot; value=&quot;282&quot;/&gt;&lt;property id=&quot;20309&quot; value=&quot;125481&quot;/&gt;&lt;/object&gt;&lt;object type=&quot;3&quot; unique_id=&quot;120977&quot;&gt;&lt;property id=&quot;20148&quot; value=&quot;5&quot;/&gt;&lt;property id=&quot;20300&quot; value=&quot;Slide 29&quot;/&gt;&lt;property id=&quot;20301&quot; value=&quot;DẶN DÒ&quot;/&gt;&lt;property id=&quot;20303&quot; value=&quot;LÊ THỊ KHÁNH DUY - NGUYỄN THỊ KIM CƯƠNG&quot;/&gt;&lt;property id=&quot;20304&quot; value=&quot;295&quot;/&gt;&lt;property id=&quot;20307&quot; value=&quot;280&quot;/&gt;&lt;property id=&quot;20309&quot; value=&quot;125481&quot;/&gt;&lt;/object&gt;&lt;object type=&quot;3&quot; unique_id=&quot;121193&quot;&gt;&lt;property id=&quot;20148&quot; value=&quot;5&quot;/&gt;&lt;property id=&quot;20300&quot; value=&quot;Slide 17&quot;/&gt;&lt;property id=&quot;20301&quot; value=&quot;TÌM HIỂU BÀI&quot;/&gt;&lt;property id=&quot;20303&quot; value=&quot;LÊ THỊ KHÁNH DUY - NGUYỄN THỊ KIM CƯƠNG&quot;/&gt;&lt;property id=&quot;20304&quot; value=&quot;282&quot;/&gt;&lt;property id=&quot;20307&quot; value=&quot;291&quot;/&gt;&lt;property id=&quot;20309&quot; value=&quot;125481&quot;/&gt;&lt;/object&gt;&lt;object type=&quot;3&quot; unique_id=&quot;121194&quot;&gt;&lt;property id=&quot;20148&quot; value=&quot;5&quot;/&gt;&lt;property id=&quot;20300&quot; value=&quot;Slide 19&quot;/&gt;&lt;property id=&quot;20301&quot; value=&quot;TÌM HIỂU BÀI&quot;/&gt;&lt;property id=&quot;20303&quot; value=&quot;LÊ THỊ KHÁNH DUY - NGUYỄN THỊ KIM CƯƠNG&quot;/&gt;&lt;property id=&quot;20304&quot; value=&quot;289&quot;/&gt;&lt;property id=&quot;20307&quot; value=&quot;290&quot;/&gt;&lt;property id=&quot;20309&quot; value=&quot;125481&quot;/&gt;&lt;/object&gt;&lt;object type=&quot;3&quot; unique_id=&quot;121195&quot;&gt;&lt;property id=&quot;20148&quot; value=&quot;5&quot;/&gt;&lt;property id=&quot;20300&quot; value=&quot;Slide 20&quot;/&gt;&lt;property id=&quot;20301&quot; value=&quot;TÌM HIỂU BÀI&quot;/&gt;&lt;property id=&quot;20303&quot; value=&quot;LÊ THỊ KHÁNH DUY - NGUYỄN THỊ KIM CƯƠNG&quot;/&gt;&lt;property id=&quot;20304&quot; value=&quot;288&quot;/&gt;&lt;property id=&quot;20307&quot; value=&quot;289&quot;/&gt;&lt;property id=&quot;20309&quot; value=&quot;125481&quot;/&gt;&lt;/object&gt;&lt;object type=&quot;3&quot; unique_id=&quot;121196&quot;&gt;&lt;property id=&quot;20148&quot; value=&quot;5&quot;/&gt;&lt;property id=&quot;20300&quot; value=&quot;Slide 21&quot;/&gt;&lt;property id=&quot;20301&quot; value=&quot;ĐỌC DIỄN CẢM BÀI THƠ&quot;/&gt;&lt;property id=&quot;20303&quot; value=&quot;LÊ THỊ KHÁNH DUY - NGUYỄN THỊ KIM CƯƠNG&quot;/&gt;&lt;property id=&quot;20304&quot; value=&quot;296&quot;/&gt;&lt;property id=&quot;20307&quot; value=&quot;288&quot;/&gt;&lt;property id=&quot;20309&quot; value=&quot;125481&quot;/&gt;&lt;/object&gt;&lt;object type=&quot;3&quot; unique_id=&quot;121197&quot;&gt;&lt;property id=&quot;20148&quot; value=&quot;5&quot;/&gt;&lt;property id=&quot;20300&quot; value=&quot;Slide 22&quot;/&gt;&lt;property id=&quot;20301&quot; value=&quot;HỌC THUỘC LÒNG BÀI THƠ&quot;/&gt;&lt;property id=&quot;20303&quot; value=&quot;LÊ THỊ KHÁNH DUY - NGUYỄN THỊ KIM CƯƠNG&quot;/&gt;&lt;property id=&quot;20304&quot; value=&quot;271&quot;/&gt;&lt;property id=&quot;20307&quot; value=&quot;296&quot;/&gt;&lt;property id=&quot;20309&quot; value=&quot;125481&quot;/&gt;&lt;/object&gt;&lt;object type=&quot;3&quot; unique_id=&quot;121321&quot;&gt;&lt;property id=&quot;20148&quot; value=&quot;5&quot;/&gt;&lt;property id=&quot;20300&quot; value=&quot;Slide 8&quot;/&gt;&lt;property id=&quot;20301&quot; value=&quot;GIỚI THIỆU BÀI MỚI&quot;/&gt;&lt;property id=&quot;20303&quot; value=&quot;LÊ THỊ KHÁNH DUY - NGUYỄN THỊ KIM CƯƠNG&quot;/&gt;&lt;property id=&quot;20304&quot; value=&quot;274&quot;/&gt;&lt;property id=&quot;20307&quot; value=&quot;298&quot;/&gt;&lt;property id=&quot;20309&quot; value=&quot;125481&quot;/&gt;&lt;/object&gt;&lt;object type=&quot;3&quot; unique_id=&quot;121482&quot;&gt;&lt;property id=&quot;20148&quot; value=&quot;5&quot;/&gt;&lt;property id=&quot;20300&quot; value=&quot;Slide 6&quot;/&gt;&lt;property id=&quot;20301&quot; value=&quot;GIỚI THIỆU&quot;/&gt;&lt;property id=&quot;20303&quot; value=&quot;LÊ THỊ KHÁNH DUY - NGUYỄN THỊ KIM CƯƠNG&quot;/&gt;&lt;property id=&quot;20304&quot; value=&quot;273&quot;/&gt;&lt;property id=&quot;20307&quot; value=&quot;299&quot;/&gt;&lt;property id=&quot;20309&quot; value=&quot;125481&quot;/&gt;&lt;/object&gt;&lt;object type=&quot;3&quot; unique_id=&quot;122221&quot;&gt;&lt;property id=&quot;20148&quot; value=&quot;5&quot;/&gt;&lt;property id=&quot;20300&quot; value=&quot;Slide 11&quot;/&gt;&lt;property id=&quot;20301&quot; value=&quot;HỌC SINH ĐỌC TỪNG KHỔ THƠ 2&quot;/&gt;&lt;property id=&quot;20303&quot; value=&quot;LÊ THỊ KHÁNH DUY - NGUYỄN THỊ KIM CƯƠNG&quot;/&gt;&lt;property id=&quot;20304&quot; value=&quot;279&quot;/&gt;&lt;property id=&quot;20307&quot; value=&quot;300&quot;/&gt;&lt;property id=&quot;20309&quot; value=&quot;125481&quot;/&gt;&lt;/object&gt;&lt;object type=&quot;3&quot; unique_id=&quot;125189&quot;&gt;&lt;property id=&quot;20148&quot; value=&quot;5&quot;/&gt;&lt;property id=&quot;20300&quot; value=&quot;Slide 27&quot;/&gt;&lt;property id=&quot;20301&quot; value=&quot;SƠ ĐỒ TƯ DUY&quot;/&gt;&lt;property id=&quot;20303&quot; value=&quot;LÊ THỊ KHÁNH DUY - NGUYỄN THỊ KIM CƯƠNG&quot;/&gt;&lt;property id=&quot;20304&quot; value=&quot;256&quot;/&gt;&lt;property id=&quot;20307&quot; value=&quot;301&quot;/&gt;&lt;property id=&quot;20309&quot; value=&quot;125481&quot;/&gt;&lt;/object&gt;&lt;object type=&quot;3&quot; unique_id=&quot;125913&quot;&gt;&lt;property id=&quot;20148&quot; value=&quot;5&quot;/&gt;&lt;property id=&quot;20300&quot; value=&quot;Slide 4 - &amp;quot;Câu 1: Trong câu chuyện&amp;quot;Các em nhỏ và cụ già&amp;quot; ông cụ đang buồn vì bà lão nhà ông ốm nặng, khó lòng qua khỏi. Em hãy&quot;/&gt;&lt;property id=&quot;20303&quot; value=&quot;LÊ THỊ KHÁNH DUY - NGUYỄN THỊ KIM CƯƠNG&quot;/&gt;&lt;property id=&quot;20307&quot; value=&quot;303&quot;/&gt;&lt;property id=&quot;20309&quot; value=&quot;125481&quot;/&gt;&lt;/object&gt;&lt;object type=&quot;3&quot; unique_id=&quot;125914&quot;&gt;&lt;property id=&quot;20148&quot; value=&quot;5&quot;/&gt;&lt;property id=&quot;20300&quot; value=&quot;Slide 5 - &amp;quot;Câu 2: Trong câu chuyện &amp;quot; Các em nhỏ và cụ già&amp;quot;, em hãy lựa chọn những đáp án mà em cho là đúng?&amp;quot;&quot;/&gt;&lt;property id=&quot;20303&quot; value=&quot;LÊ THỊ KHÁNH DUY - NGUYỄN THỊ KIM CƯƠNG&quot;/&gt;&lt;property id=&quot;20307&quot; value=&quot;304&quot;/&gt;&lt;property id=&quot;20309&quot; value=&quot;125481&quot;/&gt;&lt;/object&gt;&lt;object type=&quot;3&quot; unique_id=&quot;126009&quot;&gt;&lt;property id=&quot;20148&quot; value=&quot;5&quot;/&gt;&lt;property id=&quot;20300&quot; value=&quot;Slide 2&quot;/&gt;&lt;property id=&quot;20307&quot; value=&quot;306&quot;/&gt;&lt;/object&gt;&lt;/object&gt;&lt;object type=&quot;8&quot; unique_id=&quot;119909&quot;&gt;&lt;/object&gt;&lt;object type=&quot;10&quot; unique_id=&quot;119934&quot;&gt;&lt;object type=&quot;11&quot; unique_id=&quot;119935&quot;&gt;&lt;property id=&quot;20180&quot; value=&quot;1&quot;/&gt;&lt;property id=&quot;20181&quot; value=&quot;1&quot;/&gt;&lt;property id=&quot;20183&quot; value=&quot;1&quot;/&gt;&lt;/object&gt;&lt;object type=&quot;12&quot; unique_id=&quot;125566&quot;&gt;&lt;/object&gt;&lt;/object&gt;&lt;object type=&quot;4&quot; unique_id=&quot;119936&quot;&gt;&lt;object type=&quot;5&quot; unique_id=&quot;125481&quot;&gt;&lt;property id=&quot;20000&quot; value=&quot;0&quot;/&gt;&lt;property id=&quot;20149&quot; value=&quot;LÊ THỊ KHÁNH DUY - NGUYỄN THỊ KIM CƯƠNG&quot;/&gt;&lt;property id=&quot;20150&quot; value=&quot;GIÁO VIÊN TRƯỜNG TH MẠC ĐĨNH CHI&quot;/&gt;&lt;property id=&quot;20151&quot; value=&quot;14962528_1698315227150157_731394344485517567_n_Fotor.jpg&quot;/&gt;&lt;property id=&quot;20153&quot; value=&quot;khanhduy150894@gmail.com&quot;/&gt;&lt;property id=&quot;20155&quot; value=&quot;Lê thị khánh duy là giáo viên tiểu học trường TH Mạc Đĩnh Chi&amp;#x0D;&amp;#x0A;Nguyễn Thị Kim Cương là giáo viên tin học  trường TH Mạc Đĩnh Chi&amp;#x0D;&amp;#x0A;&quot;/&gt;&lt;property id=&quot;20159&quot; value=&quot;ce6cd160d7a7b7c497a5691275468deb_Fotor.jp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1E4F73-3CAE-4069-B9DC-BA8C5A10CBA5}_12.png&quot;/&gt;&lt;left val=&quot;36&quot;/&gt;&lt;top val=&quot;122&quot;/&gt;&lt;width val=&quot;192&quot;/&gt;&lt;height val=&quot;65&quot;/&gt;&lt;hasText val=&quot;1&quot;/&gt;&lt;/Image&gt;&lt;/ThreeDShapeInfo&gt;"/>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EC9893D-7986-4870-B08C-F2B508C811F1}_12.png&quot;/&gt;&lt;left val=&quot;38&quot;/&gt;&lt;top val=&quot;166&quot;/&gt;&lt;width val=&quot;143&quot;/&gt;&lt;height val=&quot;59&quot;/&gt;&lt;hasText val=&quot;1&quot;/&gt;&lt;/Image&gt;&lt;/ThreeDShapeInfo&gt;"/>
  <p:tag name="PRESENTER_SHAPETEXTINFO" val="&lt;ShapeTextInfo&gt;&lt;TableIndex row=&quot;-1&quot; col=&quot;-1&quot;&gt;&lt;linesCount val=&quot;1&quot;/&gt;&lt;lineCharCount val=&quot;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2D146E5-CDE0-4E7F-9DB1-66A77ED79CF0}_12.png&quot;/&gt;&lt;left val=&quot;34&quot;/&gt;&lt;top val=&quot;283&quot;/&gt;&lt;width val=&quot;178&quot;/&gt;&lt;height val=&quot;59&quot;/&gt;&lt;hasText val=&quot;1&quot;/&gt;&lt;/Image&gt;&lt;/ThreeDShapeInfo&gt;"/>
  <p:tag name="PRESENTER_SHAPETEXTINFO" val="&lt;ShapeTextInfo&gt;&lt;TableIndex row=&quot;-1&quot; col=&quot;-1&quot;&gt;&lt;linesCount val=&quot;1&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6D21BD3-4DDE-4706-A1F2-A7F6B45B41BA}_12.png&quot;/&gt;&lt;left val=&quot;118&quot;/&gt;&lt;top val=&quot;170&quot;/&gt;&lt;width val=&quot;140&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35DB38-5C1C-484D-B649-224F920B14BD}_12.png&quot;/&gt;&lt;left val=&quot;220&quot;/&gt;&lt;top val=&quot;170&quot;/&gt;&lt;width val=&quot;194&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A101D1-3348-4F20-95A0-FF3BE30435D2}_12.png&quot;/&gt;&lt;left val=&quot;130&quot;/&gt;&lt;top val=&quot;218&quot;/&gt;&lt;width val=&quot;152&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2.wav"/>
  <p:tag name="PPSNARRATION" val="11,544210680,C:\Users\Administrator\Desktop\TIENG RU_pptx\Media.ppcx"/>
  <p:tag name="HTML_SHAPEINFO" val="&lt;SlideThumbPath val=&quot;Slide13.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1148140-BCCF-4611-9136-34B555454531}_13.png&quot;/&gt;&lt;left val=&quot;4&quot;/&gt;&lt;top val=&quot;8&quot;/&gt;&lt;width val=&quot;218&quot;/&gt;&lt;height val=&quot;51&quot;/&gt;&lt;hasText val=&quot;1&quot;/&gt;&lt;/Image&gt;&lt;/ThreeDShapeInfo&gt;"/>
  <p:tag name="PRESENTER_SHAPETEXTINFO" val="&lt;ShapeTextInfo&gt;&lt;TableIndex row=&quot;-1&quot; col=&quot;-1&quot;&gt;&lt;linesCount val=&quot;1&quot;/&gt;&lt;lineCharCount val=&quot;16&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A7DBF52-F777-412A-B2E8-6F1FB16D7219}&quot;/&gt;&lt;isInvalidForFieldText val=&quot;0&quot;/&gt;&lt;Image&gt;&lt;filename val=&quot;C:\Users\ADMINI~1\AppData\Local\Temp\PR\data\asimages\{EA7DBF52-F777-412A-B2E8-6F1FB16D7219}.png&quot;/&gt;&lt;left val=&quot;0&quot;/&gt;&lt;top val=&quot;528&quot;/&gt;&lt;width val=&quot;720&quot;/&gt;&lt;height val=&quot;1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937FF66B-692B-47DD-822D-1EE8A11951BB}&quot;/&gt;&lt;isInvalidForFieldText val=&quot;0&quot;/&gt;&lt;Image&gt;&lt;filename val=&quot;C:\Users\ADMINI~1\AppData\Local\Temp\PR\data\asimages\{937FF66B-692B-47DD-822D-1EE8A11951BB}.png&quot;/&gt;&lt;left val=&quot;714&quot;/&gt;&lt;top val=&quot;0&quot;/&gt;&lt;width val=&quot;6&quot;/&gt;&lt;height val=&quot;54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71D83685-EED2-4C8A-AF2F-280CFB551C76}&quot;/&gt;&lt;isInvalidForFieldText val=&quot;0&quot;/&gt;&lt;Image&gt;&lt;filename val=&quot;C:\Users\ADMINI~1\AppData\Local\Temp\PR\data\asimages\{71D83685-EED2-4C8A-AF2F-280CFB551C76}.png&quot;/&gt;&lt;left val=&quot;0&quot;/&gt;&lt;top val=&quot;0&quot;/&gt;&lt;width val=&quot;6&quot;/&gt;&lt;height val=&quot;540&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15C032-CBFE-402B-9E5C-87EC41FEB5B7}&quot;/&gt;&lt;isInvalidForFieldText val=&quot;0&quot;/&gt;&lt;Image&gt;&lt;filename val=&quot;C:\Users\ADMINI~1\AppData\Local\Temp\PR\data\asimages\{EC15C032-CBFE-402B-9E5C-87EC41FEB5B7}.png&quot;/&gt;&lt;left val=&quot;0&quot;/&gt;&lt;top val=&quot;0&quot;/&gt;&lt;width val=&quot;720&quot;/&gt;&lt;height val=&quot;1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F16863-140C-4D0C-92DF-818B8044D8E6}&quot;/&gt;&lt;isInvalidForFieldText val=&quot;0&quot;/&gt;&lt;Image&gt;&lt;filename val=&quot;C:\Users\ADMINI~1\AppData\Local\Temp\PR\data\asimages\{80F16863-140C-4D0C-92DF-818B8044D8E6}_13.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C70934-C1E9-4ABE-818C-0BE57F0221CF}&quot;/&gt;&lt;isInvalidForFieldText val=&quot;0&quot;/&gt;&lt;Image&gt;&lt;filename val=&quot;C:\Users\ADMINI~1\AppData\Local\Temp\PR\data\asimages\{B7C70934-C1E9-4ABE-818C-0BE57F0221CF}_13.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197946B-1D2C-4B03-A9AA-1964E97AD056}_1.png_crop.png&quot;/&gt;&lt;left val=&quot;203&quot;/&gt;&lt;top val=&quot;172&quot;/&gt;&lt;width val=&quot;305&quot;/&gt;&lt;height val=&quot;25&quot;/&gt;&lt;hasText val=&quot;1&quot;/&gt;&lt;paraId val=&quot;1&quot;/&gt;&lt;/Image&gt;&lt;Image&gt;&lt;filename val=&quot;C:\Users\ADMINI~1\AppData\Local\Temp\PR\data\asimages\{453EFE8A-6937-4667-9299-863469C297F5}_1.png_crop.png&quot;/&gt;&lt;left val=&quot;112&quot;/&gt;&lt;top val=&quot;223&quot;/&gt;&lt;width val=&quot;510&quot;/&gt;&lt;height val=&quot;25&quot;/&gt;&lt;hasText val=&quot;1&quot;/&gt;&lt;paraId val=&quot;2&quot;/&gt;&lt;/Image&gt;&lt;Image&gt;&lt;filename val=&quot;C:\Users\ADMINI~1\AppData\Local\Temp\PR\data\asimages\{2F6F341A-89C8-4BD0-ADB8-719407445664}_1.png_crop.png&quot;/&gt;&lt;left val=&quot;203&quot;/&gt;&lt;top val=&quot;268&quot;/&gt;&lt;width val=&quot;349&quot;/&gt;&lt;height val=&quot;31&quot;/&gt;&lt;hasText val=&quot;1&quot;/&gt;&lt;paraId val=&quot;3&quot;/&gt;&lt;/Image&gt;&lt;Image&gt;&lt;filename val=&quot;C:\Users\ADMINI~1\AppData\Local\Temp\PR\data\asimages\{A12BA754-5888-4BC8-B172-E59A33491083}_1.png_crop.png&quot;/&gt;&lt;left val=&quot;153&quot;/&gt;&lt;top val=&quot;319&quot;/&gt;&lt;width val=&quot;445&quot;/&gt;&lt;height val=&quot;31&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BADF4F-3436-4A6D-A10D-24CBC55B4A00}&quot;/&gt;&lt;isInvalidForFieldText val=&quot;0&quot;/&gt;&lt;Image&gt;&lt;filename val=&quot;C:\Users\ADMINI~1\AppData\Local\Temp\PR\data\asimages\{E7BADF4F-3436-4A6D-A10D-24CBC55B4A00}.png&quot;/&gt;&lt;left val=&quot;30&quot;/&gt;&lt;top val=&quot;37&quot;/&gt;&lt;width val=&quot;172&quot;/&gt;&lt;height val=&quot;166&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24509FFD-21A8-4C48-AD5D-4E02A29E620C}&quot;/&gt;&lt;isInvalidForFieldText val=&quot;0&quot;/&gt;&lt;Image&gt;&lt;filename val=&quot;C:\Users\ADMINI~1\AppData\Local\Temp\PR\data\asimages\{24509FFD-21A8-4C48-AD5D-4E02A29E620C}.png&quot;/&gt;&lt;left val=&quot;12&quot;/&gt;&lt;top val=&quot;243&quot;/&gt;&lt;width val=&quot;156&quot;/&gt;&lt;height val=&quot;2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94A76F-6F18-4868-A635-B568A60FD39D}&quot;/&gt;&lt;isInvalidForFieldText val=&quot;0&quot;/&gt;&lt;Image&gt;&lt;filename val=&quot;C:\Users\ADMINI~1\AppData\Local\Temp\PR\data\asimages\{5794A76F-6F18-4868-A635-B568A60FD39D}.png&quot;/&gt;&lt;left val=&quot;206&quot;/&gt;&lt;top val=&quot;386&quot;/&gt;&lt;width val=&quot;137&quot;/&gt;&lt;height val=&quot;138&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86C7E53-9C75-4A93-B1C6-16D6216556EF}&quot;/&gt;&lt;isInvalidForFieldText val=&quot;0&quot;/&gt;&lt;Image&gt;&lt;filename val=&quot;C:\Users\ADMINI~1\AppData\Local\Temp\PR\data\asimages\{A86C7E53-9C75-4A93-B1C6-16D6216556EF}.png&quot;/&gt;&lt;left val=&quot;503&quot;/&gt;&lt;top val=&quot;372&quot;/&gt;&lt;width val=&quot;144&quot;/&gt;&lt;height val=&quot;14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3.wav"/>
  <p:tag name="PPSNARRATION" val="12,544210680,C:\Users\Administrator\Desktop\TIENG RU_pptx\Media.ppcx"/>
  <p:tag name="HTML_SHAPEINFO" val="&lt;SlideThumbPath val=&quot;Slide14.PNG&quot;/&gt;"/>
</p:tagLst>
</file>

<file path=ppt/tags/tag1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92F9A8-0BA6-4FD7-945E-0470A6D59E26}&quot;/&gt;&lt;isInvalidForFieldText val=&quot;0&quot;/&gt;&lt;Image&gt;&lt;filename val=&quot;C:\Users\ADMINI~1\AppData\Local\Temp\PR\data\asimages\{4392F9A8-0BA6-4FD7-945E-0470A6D59E26}.png&quot;/&gt;&lt;left val=&quot;0&quot;/&gt;&lt;top val=&quot;528&quot;/&gt;&lt;width val=&quot;720&quot;/&gt;&lt;height val=&quot;1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BE47D9E2-4ADA-4D98-9F69-164D584033BD}&quot;/&gt;&lt;isInvalidForFieldText val=&quot;0&quot;/&gt;&lt;Image&gt;&lt;filename val=&quot;C:\Users\ADMINI~1\AppData\Local\Temp\PR\data\asimages\{BE47D9E2-4ADA-4D98-9F69-164D584033BD}.png&quot;/&gt;&lt;left val=&quot;714&quot;/&gt;&lt;top val=&quot;0&quot;/&gt;&lt;width val=&quot;6&quot;/&gt;&lt;height val=&quot;540&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42F4734B-EB7B-4F14-BAF6-E5069BDCCC8D}&quot;/&gt;&lt;isInvalidForFieldText val=&quot;0&quot;/&gt;&lt;Image&gt;&lt;filename val=&quot;C:\Users\ADMINI~1\AppData\Local\Temp\PR\data\asimages\{42F4734B-EB7B-4F14-BAF6-E5069BDCCC8D}.png&quot;/&gt;&lt;left val=&quot;0&quot;/&gt;&lt;top val=&quot;0&quot;/&gt;&lt;width val=&quot;6&quot;/&gt;&lt;height val=&quot;54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B8D14-7472-4EEF-AEBD-7E324AD6F940}&quot;/&gt;&lt;isInvalidForFieldText val=&quot;0&quot;/&gt;&lt;Image&gt;&lt;filename val=&quot;C:\Users\ADMINI~1\AppData\Local\Temp\PR\data\asimages\{57BB8D14-7472-4EEF-AEBD-7E324AD6F940}.png&quot;/&gt;&lt;left val=&quot;0&quot;/&gt;&lt;top val=&quot;0&quot;/&gt;&lt;width val=&quot;720&quot;/&gt;&lt;height val=&quot;1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30653C-6770-4CC3-AA49-93F4B383F887}&quot;/&gt;&lt;isInvalidForFieldText val=&quot;0&quot;/&gt;&lt;Image&gt;&lt;filename val=&quot;C:\Users\ADMINI~1\AppData\Local\Temp\PR\data\asimages\{2130653C-6770-4CC3-AA49-93F4B383F887}_14.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F1EE34-7E17-4C16-9898-75C66AF239BB}&quot;/&gt;&lt;isInvalidForFieldText val=&quot;0&quot;/&gt;&lt;Image&gt;&lt;filename val=&quot;C:\Users\ADMINI~1\AppData\Local\Temp\PR\data\asimages\{F6F1EE34-7E17-4C16-9898-75C66AF239BB}_14.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329FC0-9BE7-40A1-9983-1E98CED49399}&quot;/&gt;&lt;isInvalidForFieldText val=&quot;0&quot;/&gt;&lt;Image&gt;&lt;filename val=&quot;C:\Users\ADMINI~1\AppData\Local\Temp\PR\data\asimages\{77329FC0-9BE7-40A1-9983-1E98CED49399}.png&quot;/&gt;&lt;left val=&quot;0&quot;/&gt;&lt;top val=&quot;261&quot;/&gt;&lt;width val=&quot;156&quot;/&gt;&lt;height val=&quot;26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D0BAFE93-9825-4171-9EC3-65483B6D632B}_1.png_crop.png&quot;/&gt;&lt;left val=&quot;162&quot;/&gt;&lt;top val=&quot;167&quot;/&gt;&lt;width val=&quot;352&quot;/&gt;&lt;height val=&quot;31&quot;/&gt;&lt;hasText val=&quot;1&quot;/&gt;&lt;paraId val=&quot;1&quot;/&gt;&lt;/Image&gt;&lt;Image&gt;&lt;filename val=&quot;C:\Users\ADMINI~1\AppData\Local\Temp\PR\data\asimages\{280BCE85-0D58-4927-85B5-AA22DA2EED6B}_1.png_crop.png&quot;/&gt;&lt;left val=&quot;92&quot;/&gt;&lt;top val=&quot;217&quot;/&gt;&lt;width val=&quot;469&quot;/&gt;&lt;height val=&quot;31&quot;/&gt;&lt;hasText val=&quot;1&quot;/&gt;&lt;paraId val=&quot;2&quot;/&gt;&lt;/Image&gt;&lt;Image&gt;&lt;filename val=&quot;C:\Users\ADMINI~1\AppData\Local\Temp\PR\data\asimages\{FE9AEC98-60E6-4EE3-BA96-E43C02B62F1D}_1.png_crop.png&quot;/&gt;&lt;left val=&quot;162&quot;/&gt;&lt;top val=&quot;273&quot;/&gt;&lt;width val=&quot;394&quot;/&gt;&lt;height val=&quot;25&quot;/&gt;&lt;hasText val=&quot;1&quot;/&gt;&lt;paraId val=&quot;3&quot;/&gt;&lt;/Image&gt;&lt;Image&gt;&lt;filename val=&quot;C:\Users\ADMINI~1\AppData\Local\Temp\PR\data\asimages\{CC36956D-901F-42A2-B57C-9B4ED918EC40}_1.png_crop.png&quot;/&gt;&lt;left val=&quot;128&quot;/&gt;&lt;top val=&quot;319&quot;/&gt;&lt;width val=&quot;447&quot;/&gt;&lt;height val=&quot;31&quot;/&gt;&lt;hasText val=&quot;1&quot;/&gt;&lt;paraId val=&quot;4&quot;/&gt;&lt;/Image&gt;&lt;/TextEffect&gt;"/>
  <p:tag name="PRESENTER_SHAPETEXTINFO" val="&lt;ShapeTextInfo&gt;&lt;TableIndex row=&quot;-1&quot; col=&quot;-1&quot;&gt;&lt;linesCount val=&quot;4&quot;/&gt;&lt;lineCharCount val=&quot;45&quot;/&gt;&lt;lineCharCount val=&quot;44&quot;/&gt;&lt;lineCharCount val=&quot;49&quot;/&gt;&lt;lineCharCount val=&quot;4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85EA2B1-5945-45E8-A70E-5D4E18EF919A}&quot;/&gt;&lt;isInvalidForFieldText val=&quot;0&quot;/&gt;&lt;Image&gt;&lt;filename val=&quot;C:\Users\ADMINI~1\AppData\Local\Temp\PR\data\asimages\{C85EA2B1-5945-45E8-A70E-5D4E18EF919A}.png&quot;/&gt;&lt;left val=&quot;12&quot;/&gt;&lt;top val=&quot;72&quot;/&gt;&lt;width val=&quot;142&quot;/&gt;&lt;height val=&quot;14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5.wav"/>
  <p:tag name="PPSNARRATION" val="14,544210680,C:\Users\Administrator\Desktop\TIENG RU_pptx\Media.ppcx"/>
  <p:tag name="HTML_SHAPEINFO" val="&lt;SlideThumbPath val=&quot;Slide16.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DDB04-D85E-40D5-8051-75F684BD4BA7}&quot;/&gt;&lt;isInvalidForFieldText val=&quot;0&quot;/&gt;&lt;Image&gt;&lt;filename val=&quot;C:\Users\ADMINI~1\AppData\Local\Temp\PR\data\asimages\{6A5DDB04-D85E-40D5-8051-75F684BD4BA7}_16.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E8A9AA-E7F6-462A-9E3C-124DA4E0026C}&quot;/&gt;&lt;isInvalidForFieldText val=&quot;0&quot;/&gt;&lt;Image&gt;&lt;filename val=&quot;C:\Users\ADMINI~1\AppData\Local\Temp\PR\data\asimages\{10E8A9AA-E7F6-462A-9E3C-124DA4E0026C}_16.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F78804-4FA9-4EB9-B567-2FE439A2AE37}_16.png&quot;/&gt;&lt;left val=&quot;60&quot;/&gt;&lt;top val=&quot;122&quot;/&gt;&lt;width val=&quot;199&quot;/&gt;&lt;height val=&quot;51&quot;/&gt;&lt;hasText val=&quot;1&quot;/&gt;&lt;/Image&gt;&lt;/ThreeDShapeInfo&gt;"/>
  <p:tag name="PRESENTER_SHAPETEXTINFO" val="&lt;ShapeTextInfo&gt;&lt;TableIndex row=&quot;-1&quot; col=&quot;-1&quot;&gt;&lt;linesCount val=&quot;1&quot;/&gt;&lt;lineCharCount val=&quot;13&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03D157-989B-4376-8337-198B9028B21D}_16.png&quot;/&gt;&lt;left val=&quot;56&quot;/&gt;&lt;top val=&quot;163&quot;/&gt;&lt;width val=&quot;419&quot;/&gt;&lt;height val=&quot;127&quot;/&gt;&lt;hasText val=&quot;1&quot;/&gt;&lt;/Image&gt;&lt;/ThreeDShapeInfo&gt;"/>
  <p:tag name="PRESENTER_SHAPEINFO" val="&lt;ThreeDShapeInfo&gt;&lt;uuid val=&quot;{88C8ADA3-2424-4721-973F-23A9DC1490BE}&quot;/&gt;&lt;isInvalidForFieldText val=&quot;1&quot;/&gt;&lt;Image&gt;&lt;filename val=&quot;C:\Users\ADMINI~1\AppData\Local\Temp\PR\data\asimages\{88C8ADA3-2424-4721-973F-23A9DC1490BE}_16_S.png&quot;/&gt;&lt;left val=&quot;63&quot;/&gt;&lt;top val=&quot;165&quot;/&gt;&lt;width val=&quot;413&quot;/&gt;&lt;height val=&quot;115&quot;/&gt;&lt;hasText val=&quot;0&quot;/&gt;&lt;/Image&gt;&lt;/ThreeDShapeInfo&gt;"/>
  <p:tag name="PRESENTER_SHAPETEXTINFO" val="&lt;ShapeTextInfo&gt;&lt;TableIndex row=&quot;-1&quot; col=&quot;-1&quot;&gt;&lt;linesCount val=&quot;3&quot;/&gt;&lt;lineCharCount val=&quot;29&quot;/&gt;&lt;lineCharCount val=&quot;30&quot;/&gt;&lt;lineCharCount val=&quot;2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9D3CBCF-1C73-4F96-AFFC-08A2C69224D1}_16.png&quot;/&gt;&lt;left val=&quot;48&quot;/&gt;&lt;top val=&quot;342&quot;/&gt;&lt;width val=&quot;379&quot;/&gt;&lt;height val=&quot;65&quot;/&gt;&lt;hasText val=&quot;1&quot;/&gt;&lt;/Image&gt;&lt;/ThreeDShapeInfo&gt;"/>
  <p:tag name="PRESENTER_SHAPEINFO" val="&lt;ThreeDShapeInfo&gt;&lt;uuid val=&quot;{D032FAD3-B490-42D4-9CCD-5A24611D95CB}&quot;/&gt;&lt;isInvalidForFieldText val=&quot;1&quot;/&gt;&lt;Image&gt;&lt;filename val=&quot;C:\Users\ADMINI~1\AppData\Local\Temp\PR\data\asimages\{D032FAD3-B490-42D4-9CCD-5A24611D95CB}_16_S.png&quot;/&gt;&lt;left val=&quot;57&quot;/&gt;&lt;top val=&quot;345&quot;/&gt;&lt;width val=&quot;372&quot;/&gt;&lt;height val=&quot;49&quot;/&gt;&lt;hasText val=&quot;0&quot;/&gt;&lt;/Image&gt;&lt;/ThreeDShapeInfo&gt;"/>
  <p:tag name="PRESENTER_SHAPETEXTINFO" val="&lt;ShapeTextInfo&gt;&lt;TableIndex row=&quot;-1&quot; col=&quot;-1&quot;&gt;&lt;linesCount val=&quot;1&quot;/&gt;&lt;lineCharCount val=&quot;26&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42B37A9-700D-4681-A3A3-3EF2C11D0B86}_16.png&quot;/&gt;&lt;left val=&quot;48&quot;/&gt;&lt;top val=&quot;282&quot;/&gt;&lt;width val=&quot;386&quot;/&gt;&lt;height val=&quot;65&quot;/&gt;&lt;hasText val=&quot;1&quot;/&gt;&lt;/Image&gt;&lt;/ThreeDShapeInfo&gt;"/>
  <p:tag name="PRESENTER_SHAPEINFO" val="&lt;ThreeDShapeInfo&gt;&lt;uuid val=&quot;{7A6D9CE8-AA2B-4F02-92AD-AED3B67D1699}&quot;/&gt;&lt;isInvalidForFieldText val=&quot;1&quot;/&gt;&lt;Image&gt;&lt;filename val=&quot;C:\Users\ADMINI~1\AppData\Local\Temp\PR\data\asimages\{7A6D9CE8-AA2B-4F02-92AD-AED3B67D1699}_16_S.png&quot;/&gt;&lt;left val=&quot;57&quot;/&gt;&lt;top val=&quot;285&quot;/&gt;&lt;width val=&quot;377&quot;/&gt;&lt;height val=&quot;49&quot;/&gt;&lt;hasText val=&quot;0&quot;/&gt;&lt;/Image&gt;&lt;/ThreeDShapeInfo&gt;"/>
  <p:tag name="PRESENTER_SHAPETEXTINFO" val="&lt;ShapeTextInfo&gt;&lt;TableIndex row=&quot;-1&quot; col=&quot;-1&quot;&gt;&lt;linesCount val=&quot;1&quot;/&gt;&lt;lineCharCount val=&quot;28&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7.wav"/>
  <p:tag name="PPSNARRATION" val="16,544210680,C:\Users\Administrator\Desktop\TIENG RU_pptx\Media.ppcx"/>
  <p:tag name="HTML_SHAPEINFO" val="&lt;SlideThumbPath val=&quot;Slide18.PNG&quot;/&gt;"/>
</p:tagLst>
</file>

<file path=ppt/tags/tag1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E12C2C2-EBCA-4579-B8E6-223F71EFD2B5}&quot;/&gt;&lt;isInvalidForFieldText val=&quot;0&quot;/&gt;&lt;Image&gt;&lt;filename val=&quot;C:\Users\ADMINI~1\AppData\Local\Temp\PR\data\asimages\{9E12C2C2-EBCA-4579-B8E6-223F71EFD2B5}.png&quot;/&gt;&lt;left val=&quot;9&quot;/&gt;&lt;top val=&quot;261&quot;/&gt;&lt;width val=&quot;156&quot;/&gt;&lt;height val=&quot;266&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4F8D8E-8119-481B-B936-DF3A702F294B}&quot;/&gt;&lt;isInvalidForFieldText val=&quot;0&quot;/&gt;&lt;Image&gt;&lt;filename val=&quot;C:\Users\ADMINI~1\AppData\Local\Temp\PR\data\asimages\{DF4F8D8E-8119-481B-B936-DF3A702F294B}.png&quot;/&gt;&lt;left val=&quot;408&quot;/&gt;&lt;top val=&quot;120&quot;/&gt;&lt;width val=&quot;306&quot;/&gt;&lt;height val=&quot;23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C9898A9-FCFF-45F9-B2B3-5627CE685CEA}&quot;/&gt;&lt;isInvalidForFieldText val=&quot;0&quot;/&gt;&lt;Image&gt;&lt;filename val=&quot;C:\Users\ADMINI~1\AppData\Local\Temp\PR\data\asimages\{7C9898A9-FCFF-45F9-B2B3-5627CE685CEA}.png&quot;/&gt;&lt;left val=&quot;0&quot;/&gt;&lt;top val=&quot;528&quot;/&gt;&lt;width val=&quot;720&quot;/&gt;&lt;height val=&quot;1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33266EB-8858-401A-B0F2-1A54C3B5773F}&quot;/&gt;&lt;isInvalidForFieldText val=&quot;0&quot;/&gt;&lt;Image&gt;&lt;filename val=&quot;C:\Users\ADMINI~1\AppData\Local\Temp\PR\data\asimages\{F33266EB-8858-401A-B0F2-1A54C3B5773F}.png&quot;/&gt;&lt;left val=&quot;714&quot;/&gt;&lt;top val=&quot;0&quot;/&gt;&lt;width val=&quot;6&quot;/&gt;&lt;height val=&quot;54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C9E99CE-86DD-402C-83FB-A25AFBFD7592}&quot;/&gt;&lt;isInvalidForFieldText val=&quot;0&quot;/&gt;&lt;Image&gt;&lt;filename val=&quot;C:\Users\ADMINI~1\AppData\Local\Temp\PR\data\asimages\{4C9E99CE-86DD-402C-83FB-A25AFBFD7592}.png&quot;/&gt;&lt;left val=&quot;0&quot;/&gt;&lt;top val=&quot;0&quot;/&gt;&lt;width val=&quot;6&quot;/&gt;&lt;height val=&quot;54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05FBCFB-F72E-405B-825C-6FF156117C29}&quot;/&gt;&lt;isInvalidForFieldText val=&quot;0&quot;/&gt;&lt;Image&gt;&lt;filename val=&quot;C:\Users\ADMINI~1\AppData\Local\Temp\PR\data\asimages\{105FBCFB-F72E-405B-825C-6FF156117C29}.png&quot;/&gt;&lt;left val=&quot;0&quot;/&gt;&lt;top val=&quot;0&quot;/&gt;&lt;width val=&quot;720&quot;/&gt;&lt;height val=&quot;1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694F6D4C-C0DA-457A-BFF0-DDEEF628469A}_1.png&quot;/&gt;&lt;left val=&quot;99&quot;/&gt;&lt;top val=&quot;453&quot;/&gt;&lt;width val=&quot;305&quot;/&gt;&lt;height val=&quot;73&quot;/&gt;&lt;hasText val=&quot;0&quot;/&gt;&lt;paraId val=&quot;bg&quot;/&gt;&lt;/Image&gt;&lt;Image&gt;&lt;filename val=&quot;C:\Users\ADMINI~1\AppData\Local\Temp\PR\data\asimages\{9AB2D02E-FEB2-4F02-AB90-3D5587FC219C}_1.png_crop.png&quot;/&gt;&lt;left val=&quot;115&quot;/&gt;&lt;top val=&quot;465&quot;/&gt;&lt;width val=&quot;274&quot;/&gt;&lt;height val=&quot;51&quot;/&gt;&lt;hasText val=&quot;1&quot;/&gt;&lt;paraId val=&quot;1&quot;/&gt;&lt;/Image&gt;&lt;/TextEffect&gt;"/>
  <p:tag name="PRESENTER_SHAPETEXTINFO" val="&lt;ShapeTextInfo&gt;&lt;TableIndex row=&quot;-1&quot; col=&quot;-1&quot;&gt;&lt;linesCount val=&quot;2&quot;/&gt;&lt;lineCharCount val=&quot;24&quot;/&gt;&lt;lineCharCount val=&quot;1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B038712-2F84-4FF0-8860-783370276F53}_18.png&quot;/&gt;&lt;left val=&quot;390&quot;/&gt;&lt;top val=&quot;362&quot;/&gt;&lt;width val=&quot;319&quot;/&gt;&lt;height val=&quot;80&quot;/&gt;&lt;hasText val=&quot;1&quot;/&gt;&lt;/Image&gt;&lt;/ThreeDShapeInfo&gt;"/>
  <p:tag name="PRESENTER_SHAPEINFO" val="&lt;ThreeDShapeInfo&gt;&lt;uuid val=&quot;{7CF944DD-AD50-4A77-A9AA-79BEBFDB4215}&quot;/&gt;&lt;isInvalidForFieldText val=&quot;1&quot;/&gt;&lt;Image&gt;&lt;filename val=&quot;C:\Users\ADMINI~1\AppData\Local\Temp\PR\data\asimages\{7CF944DD-AD50-4A77-A9AA-79BEBFDB4215}_18_S.png&quot;/&gt;&lt;left val=&quot;387&quot;/&gt;&lt;top val=&quot;364&quot;/&gt;&lt;width val=&quot;322&quot;/&gt;&lt;height val=&quot;70&quot;/&gt;&lt;hasText val=&quot;0&quot;/&gt;&lt;/Image&gt;&lt;/ThreeDShapeInfo&gt;"/>
  <p:tag name="PRESENTER_SHAPETEXTINFO" val="&lt;ShapeTextInfo&gt;&lt;TableIndex row=&quot;-1&quot; col=&quot;-1&quot;&gt;&lt;linesCount val=&quot;2&quot;/&gt;&lt;lineCharCount val=&quot;22&quot;/&gt;&lt;lineCharCount val=&quot;21&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121B660-2C92-46D0-B7D7-5FF11504F67B}_18.png&quot;/&gt;&lt;left val=&quot;61&quot;/&gt;&lt;top val=&quot;140&quot;/&gt;&lt;width val=&quot;346&quot;/&gt;&lt;height val=&quot;109&quot;/&gt;&lt;hasText val=&quot;1&quot;/&gt;&lt;/Image&gt;&lt;/ThreeDShapeInfo&gt;"/>
  <p:tag name="PRESENTER_SHAPEINFO" val="&lt;ThreeDShapeInfo&gt;&lt;uuid val=&quot;{4D06E7AB-88AC-4B3F-A895-E06AAB941637}&quot;/&gt;&lt;isInvalidForFieldText val=&quot;1&quot;/&gt;&lt;Image&gt;&lt;filename val=&quot;C:\Users\ADMINI~1\AppData\Local\Temp\PR\data\asimages\{4D06E7AB-88AC-4B3F-A895-E06AAB941637}_18_S.png&quot;/&gt;&lt;left val=&quot;64&quot;/&gt;&lt;top val=&quot;141&quot;/&gt;&lt;width val=&quot;334&quot;/&gt;&lt;height val=&quot;92&quot;/&gt;&lt;hasText val=&quot;0&quot;/&gt;&lt;/Image&gt;&lt;/ThreeDShapeInfo&gt;"/>
  <p:tag name="PRESENTER_SHAPETEXTINFO" val="&lt;ShapeTextInfo&gt;&lt;TableIndex row=&quot;-1&quot; col=&quot;-1&quot;&gt;&lt;linesCount val=&quot;3&quot;/&gt;&lt;lineCharCount val=&quot;28&quot;/&gt;&lt;lineCharCount val=&quot;26&quot;/&gt;&lt;lineCharCount val=&quot;2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28D2BFC5-D3B9-4D66-A237-38F465163D53}&quot;/&gt;&lt;isInvalidForFieldText val=&quot;0&quot;/&gt;&lt;Image&gt;&lt;filename val=&quot;C:\Users\ADMINI~1\AppData\Local\Temp\PR\data\asimages\{28D2BFC5-D3B9-4D66-A237-38F465163D53}.png&quot;/&gt;&lt;left val=&quot;150&quot;/&gt;&lt;top val=&quot;233&quot;/&gt;&lt;width val=&quot;240&quot;/&gt;&lt;height val=&quot;21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103C3C-7808-4AA5-BD6D-8E4B17E62644}_18.png&quot;/&gt;&lt;left val=&quot;42&quot;/&gt;&lt;top val=&quot;-6&quot;/&gt;&lt;width val=&quot;658&quot;/&gt;&lt;height val=&quot;112&quot;/&gt;&lt;hasText val=&quot;1&quot;/&gt;&lt;/Image&gt;&lt;/ThreeDShapeInfo&gt;"/>
  <p:tag name="PRESENTER_SHAPEINFO" val="&lt;ThreeDShapeInfo&gt;&lt;uuid val=&quot;{D9AD8F59-6505-4A02-88C8-549EFFFFF5A3}&quot;/&gt;&lt;isInvalidForFieldText val=&quot;0&quot;/&gt;&lt;Image&gt;&lt;filename val=&quot;C:\Users\ADMINI~1\AppData\Local\Temp\PR\data\asimages\{D9AD8F59-6505-4A02-88C8-549EFFFFF5A3}_18.png&quot;/&gt;&lt;left val=&quot;42&quot;/&gt;&lt;top val=&quot;-6&quot;/&gt;&lt;width val=&quot;658&quot;/&gt;&lt;height val=&quot;112&quot;/&gt;&lt;hasText val=&quot;0&quot;/&gt;&lt;/Image&gt;&lt;/ThreeDShapeInfo&gt;"/>
  <p:tag name="PRESENTER_SHAPETEXTINFO" val="&lt;ShapeTextInfo&gt;&lt;TableIndex row=&quot;-1&quot; col=&quot;-1&quot;&gt;&lt;linesCount val=&quot;2&quot;/&gt;&lt;lineCharCount val=&quot;16&quot;/&gt;&lt;lineCharCount val=&quot;5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1DBDD-7512-4259-A949-17BDAEB64C47}&quot;/&gt;&lt;isInvalidForFieldText val=&quot;0&quot;/&gt;&lt;Image&gt;&lt;filename val=&quot;C:\Users\ADMINI~1\AppData\Local\Temp\PR\data\asimages\{D051DBDD-7512-4259-A949-17BDAEB64C47}.png&quot;/&gt;&lt;left val=&quot;-42&quot;/&gt;&lt;top val=&quot;21&quot;/&gt;&lt;width val=&quot;222&quot;/&gt;&lt;height val=&quot;213&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8.wav"/>
  <p:tag name="PPSNARRATION" val="17,544210680,C:\Users\Administrator\Desktop\TIENG RU_pptx\Media.ppcx"/>
  <p:tag name="HTML_SHAPEINFO" val="&lt;SlideThumbPath val=&quot;Slide19.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DD2F3D-CA44-422E-A294-467AE829E015}&quot;/&gt;&lt;isInvalidForFieldText val=&quot;1&quot;/&gt;&lt;Image&gt;&lt;filename val=&quot;C:\Users\ADMINI~1\AppData\Local\Temp\PR\data\asimages\{70DD2F3D-CA44-422E-A294-467AE829E015}_19_S.png&quot;/&gt;&lt;left val=&quot;201&quot;/&gt;&lt;top val=&quot;12&quot;/&gt;&lt;width val=&quot;444&quot;/&gt;&lt;height val=&quot;45&quot;/&gt;&lt;hasText val=&quot;0&quot;/&gt;&lt;/Image&gt;&lt;Image&gt;&lt;filename val=&quot;C:\Users\ADMINI~1\AppData\Local\Temp\PR\data\asimages\{70DD2F3D-CA44-422E-A294-467AE829E015}_19_T.png&quot;/&gt;&lt;left val=&quot;192&quot;/&gt;&lt;top val=&quot;0&quot;/&gt;&lt;width val=&quot;462&quot;/&gt;&lt;height val=&quot;73&quot;/&gt;&lt;hasText val=&quot;1&quot;/&gt;&lt;/Image&gt;&lt;/ThreeDShapeInfo&gt;"/>
  <p:tag name="PRESENTER_SHAPETEXTINFO" val="&lt;ShapeTextInfo&gt;&lt;TableIndex row=&quot;-1&quot; col=&quot;-1&quot;&gt;&lt;linesCount val=&quot;1&quot;/&gt;&lt;lineCharCount val=&quot;29&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D8B7A4-70B2-475E-B76E-0A15647BD653}&quot;/&gt;&lt;isInvalidForFieldText val=&quot;0&quot;/&gt;&lt;Image&gt;&lt;filename val=&quot;C:\Users\ADMINI~1\AppData\Local\Temp\PR\data\asimages\{5DD8B7A4-70B2-475E-B76E-0A15647BD653}_19.png&quot;/&gt;&lt;left val=&quot;188&quot;/&gt;&lt;top val=&quot;46&quot;/&gt;&lt;width val=&quot;530&quot;/&gt;&lt;height val=&quot;95&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9DF59B8-15A9-44E3-87D2-DA8D010A10F0}&quot;/&gt;&lt;isInvalidForFieldText val=&quot;0&quot;/&gt;&lt;Image&gt;&lt;filename val=&quot;C:\Users\ADMINI~1\AppData\Local\Temp\PR\data\asimages\{69DF59B8-15A9-44E3-87D2-DA8D010A10F0}.png&quot;/&gt;&lt;left val=&quot;318&quot;/&gt;&lt;top val=&quot;180&quot;/&gt;&lt;width val=&quot;116&quot;/&gt;&lt;height val=&quot;12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236617C2-A24F-421F-A069-1FC23482AF3F}&quot;/&gt;&lt;isInvalidForFieldText val=&quot;0&quot;/&gt;&lt;Image&gt;&lt;filename val=&quot;C:\Users\ADMINI~1\AppData\Local\Temp\PR\data\asimages\{236617C2-A24F-421F-A069-1FC23482AF3F}.png&quot;/&gt;&lt;left val=&quot;319&quot;/&gt;&lt;top val=&quot;96&quot;/&gt;&lt;width val=&quot;116&quot;/&gt;&lt;height val=&quot;12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ADC2B6-378E-4145-A95F-B550AF45E13B}&quot;/&gt;&lt;isInvalidForFieldText val=&quot;0&quot;/&gt;&lt;Image&gt;&lt;filename val=&quot;C:\Users\ADMINI~1\AppData\Local\Temp\PR\data\asimages\{DFADC2B6-378E-4145-A95F-B550AF45E13B}.png&quot;/&gt;&lt;left val=&quot;325&quot;/&gt;&lt;top val=&quot;-12&quot;/&gt;&lt;width val=&quot;116&quot;/&gt;&lt;height val=&quot;12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CDC0C90-640F-4A20-A02B-4389CC28002A}&quot;/&gt;&lt;isInvalidForFieldText val=&quot;0&quot;/&gt;&lt;Image&gt;&lt;filename val=&quot;C:\Users\ADMINI~1\AppData\Local\Temp\PR\data\asimages\{CCDC0C90-640F-4A20-A02B-4389CC28002A}.png&quot;/&gt;&lt;left val=&quot;399&quot;/&gt;&lt;top val=&quot;165&quot;/&gt;&lt;width val=&quot;120&quot;/&gt;&lt;height val=&quot;12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21E0CFA-F067-48FB-A0AA-A16B47CF8114}&quot;/&gt;&lt;isInvalidForFieldText val=&quot;0&quot;/&gt;&lt;Image&gt;&lt;filename val=&quot;C:\Users\ADMINI~1\AppData\Local\Temp\PR\data\asimages\{321E0CFA-F067-48FB-A0AA-A16B47CF8114}.png&quot;/&gt;&lt;left val=&quot;528&quot;/&gt;&lt;top val=&quot;180&quot;/&gt;&lt;width val=&quot;116&quot;/&gt;&lt;height val=&quot;12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06F439-DD6C-495C-B798-84058844F069}&quot;/&gt;&lt;isInvalidForFieldText val=&quot;0&quot;/&gt;&lt;Image&gt;&lt;filename val=&quot;C:\Users\ADMINI~1\AppData\Local\Temp\PR\data\asimages\{F106F439-DD6C-495C-B798-84058844F069}.png&quot;/&gt;&lt;left val=&quot;529&quot;/&gt;&lt;top val=&quot;96&quot;/&gt;&lt;width val=&quot;116&quot;/&gt;&lt;height val=&quot;12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B845CC5-CCCB-4955-A354-0FE77763943D}&quot;/&gt;&lt;isInvalidForFieldText val=&quot;0&quot;/&gt;&lt;Image&gt;&lt;filename val=&quot;C:\Users\ADMINI~1\AppData\Local\Temp\PR\data\asimages\{EB845CC5-CCCB-4955-A354-0FE77763943D}.png&quot;/&gt;&lt;left val=&quot;535&quot;/&gt;&lt;top val=&quot;-12&quot;/&gt;&lt;width val=&quot;116&quot;/&gt;&lt;height val=&quot;12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AD506144-B492-4657-B66A-496EBBE4AF2E}&quot;/&gt;&lt;isInvalidForFieldText val=&quot;0&quot;/&gt;&lt;Image&gt;&lt;filename val=&quot;C:\Users\ADMINI~1\AppData\Local\Temp\PR\data\asimages\{AD506144-B492-4657-B66A-496EBBE4AF2E}.png&quot;/&gt;&lt;left val=&quot;426&quot;/&gt;&lt;top val=&quot;102&quot;/&gt;&lt;width val=&quot;112&quot;/&gt;&lt;height val=&quot;114&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C00F43-595E-42AB-9528-20B7EC3C7DD7}&quot;/&gt;&lt;isInvalidForFieldText val=&quot;0&quot;/&gt;&lt;Image&gt;&lt;filename val=&quot;C:\Users\ADMINI~1\AppData\Local\Temp\PR\data\asimages\{76C00F43-595E-42AB-9528-20B7EC3C7DD7}.png&quot;/&gt;&lt;left val=&quot;615&quot;/&gt;&lt;top val=&quot;84&quot;/&gt;&lt;width val=&quot;116&quot;/&gt;&lt;height val=&quot;120&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33DE7C-D414-4CF2-A4C7-8A05397186D2}&quot;/&gt;&lt;isInvalidForFieldText val=&quot;0&quot;/&gt;&lt;Image&gt;&lt;filename val=&quot;C:\Users\ADMINI~1\AppData\Local\Temp\PR\data\asimages\{6433DE7C-D414-4CF2-A4C7-8A05397186D2}.png&quot;/&gt;&lt;left val=&quot;616&quot;/&gt;&lt;top val=&quot;0&quot;/&gt;&lt;width val=&quot;116&quot;/&gt;&lt;height val=&quot;12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CE562DCD-35C1-4BBA-BB28-6CF4D8731637}&quot;/&gt;&lt;isInvalidForFieldText val=&quot;0&quot;/&gt;&lt;Image&gt;&lt;filename val=&quot;C:\Users\ADMINI~1\AppData\Local\Temp\PR\data\asimages\{CE562DCD-35C1-4BBA-BB28-6CF4D8731637}.png&quot;/&gt;&lt;left val=&quot;0&quot;/&gt;&lt;top val=&quot;528&quot;/&gt;&lt;width val=&quot;720&quot;/&gt;&lt;height val=&quot;1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3F4252C-DB61-4255-A9E0-2F754EE79F04}&quot;/&gt;&lt;isInvalidForFieldText val=&quot;0&quot;/&gt;&lt;Image&gt;&lt;filename val=&quot;C:\Users\ADMINI~1\AppData\Local\Temp\PR\data\asimages\{53F4252C-DB61-4255-A9E0-2F754EE79F04}.png&quot;/&gt;&lt;left val=&quot;714&quot;/&gt;&lt;top val=&quot;0&quot;/&gt;&lt;width val=&quot;6&quot;/&gt;&lt;height val=&quot;540&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B81D8-0D7C-45F8-B1FF-439154AEF415}&quot;/&gt;&lt;isInvalidForFieldText val=&quot;0&quot;/&gt;&lt;Image&gt;&lt;filename val=&quot;C:\Users\ADMINI~1\AppData\Local\Temp\PR\data\asimages\{722B81D8-0D7C-45F8-B1FF-439154AEF415}.png&quot;/&gt;&lt;left val=&quot;0&quot;/&gt;&lt;top val=&quot;0&quot;/&gt;&lt;width val=&quot;6&quot;/&gt;&lt;height val=&quot;540&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AC7E714-A1ED-494D-BA02-D5FB7816D3B9}&quot;/&gt;&lt;isInvalidForFieldText val=&quot;0&quot;/&gt;&lt;Image&gt;&lt;filename val=&quot;C:\Users\ADMINI~1\AppData\Local\Temp\PR\data\asimages\{3AC7E714-A1ED-494D-BA02-D5FB7816D3B9}.png&quot;/&gt;&lt;left val=&quot;0&quot;/&gt;&lt;top val=&quot;0&quot;/&gt;&lt;width val=&quot;720&quot;/&gt;&lt;height val=&quot;12&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47F9967-508F-404B-8918-73F40D584EC6}_19.png&quot;/&gt;&lt;left val=&quot;-3&quot;/&gt;&lt;top val=&quot;6&quot;/&gt;&lt;width val=&quot;210&quot;/&gt;&lt;height val=&quot;60&quot;/&gt;&lt;hasText val=&quot;1&quot;/&gt;&lt;/Image&gt;&lt;/ThreeDShapeInfo&gt;"/>
  <p:tag name="PRESENTER_SHAPEINFO" val="&lt;ThreeDShapeInfo&gt;&lt;uuid val=&quot;{6B65796A-CB43-433C-A43C-3474B1F52FA9}&quot;/&gt;&lt;isInvalidForFieldText val=&quot;1&quot;/&gt;&lt;Image&gt;&lt;filename val=&quot;C:\Users\ADMINI~1\AppData\Local\Temp\PR\data\asimages\{6B65796A-CB43-433C-A43C-3474B1F52FA9}_19_S.png&quot;/&gt;&lt;left val=&quot;0&quot;/&gt;&lt;top val=&quot;5&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9.wav"/>
  <p:tag name="PPSNARRATION" val="18,544210680,C:\Users\Administrator\Desktop\TIENG RU_pptx\Media.ppcx"/>
  <p:tag name="HTML_SHAPEINFO" val="&lt;SlideThumbPath val=&quot;Slide20.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0F39707D-0B54-42EE-A3F4-09B1A011D991}_1.png&quot;/&gt;&lt;left val=&quot;183&quot;/&gt;&lt;top val=&quot;-13&quot;/&gt;&lt;width val=&quot;552&quot;/&gt;&lt;height val=&quot;84&quot;/&gt;&lt;hasText val=&quot;0&quot;/&gt;&lt;paraId val=&quot;bg&quot;/&gt;&lt;/Image&gt;&lt;Image&gt;&lt;filename val=&quot;C:\Users\ADMINI~1\AppData\Local\Temp\PR\data\asimages\{DA20508D-2BB3-4CD5-BA85-731050414EEC}_1.png_crop.png&quot;/&gt;&lt;left val=&quot;218&quot;/&gt;&lt;top val=&quot;7&quot;/&gt;&lt;width val=&quot;484&quot;/&gt;&lt;height val=&quot;31&quot;/&gt;&lt;hasText val=&quot;1&quot;/&gt;&lt;paraId val=&quot;1&quot;/&gt;&lt;/Image&gt;&lt;Image&gt;&lt;filename val=&quot;C:\Users\ADMINI~1\AppData\Local\Temp\PR\data\asimages\{5A07F1EB-D652-44AD-998C-38B7C9C6977F}_1.png_crop.png&quot;/&gt;&lt;left val=&quot;734&quot;/&gt;&lt;top val=&quot;70&quot;/&gt;&lt;width val=&quot;0&quot;/&gt;&lt;height val=&quot;0&quot;/&gt;&lt;hasText val=&quot;1&quot;/&gt;&lt;paraId val=&quot;2&quot;/&gt;&lt;/Image&gt;&lt;/TextEffect&gt;"/>
  <p:tag name="PRESENTER_SHAPETEXTINFO" val="&lt;ShapeTextInfo&gt;&lt;TableIndex row=&quot;-1&quot; col=&quot;-1&quot;&gt;&lt;linesCount val=&quot;2&quot;/&gt;&lt;lineCharCount val=&quot;39&quot;/&gt;&lt;lineCharCount val=&quot;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63C915-1007-4931-A38B-D98907D761EE}&quot;/&gt;&lt;isInvalidForFieldText val=&quot;1&quot;/&gt;&lt;Image&gt;&lt;filename val=&quot;C:\Users\ADMINI~1\AppData\Local\Temp\PR\data\asimages\{6963C915-1007-4931-A38B-D98907D761EE}_20_S.png&quot;/&gt;&lt;left val=&quot;198&quot;/&gt;&lt;top val=&quot;51&quot;/&gt;&lt;width val=&quot;522&quot;/&gt;&lt;height val=&quot;71&quot;/&gt;&lt;hasText val=&quot;0&quot;/&gt;&lt;/Image&gt;&lt;Image&gt;&lt;filename val=&quot;C:\Users\ADMINI~1\AppData\Local\Temp\PR\data\asimages\{6963C915-1007-4931-A38B-D98907D761EE}_20_T.png&quot;/&gt;&lt;left val=&quot;202&quot;/&gt;&lt;top val=&quot;41&quot;/&gt;&lt;width val=&quot;515&quot;/&gt;&lt;height val=&quot;88&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BA6CF0-AEC5-4BC2-A686-EA46010693ED}_20.png&quot;/&gt;&lt;left val=&quot;-3&quot;/&gt;&lt;top val=&quot;0&quot;/&gt;&lt;width val=&quot;210&quot;/&gt;&lt;height val=&quot;60&quot;/&gt;&lt;hasText val=&quot;1&quot;/&gt;&lt;/Image&gt;&lt;/ThreeDShapeInfo&gt;"/>
  <p:tag name="PRESENTER_SHAPEINFO" val="&lt;ThreeDShapeInfo&gt;&lt;uuid val=&quot;{742DCB95-63EF-4000-BAA8-FC6D28145907}&quot;/&gt;&lt;isInvalidForFieldText val=&quot;1&quot;/&gt;&lt;Image&gt;&lt;filename val=&quot;C:\Users\ADMINI~1\AppData\Local\Temp\PR\data\asimages\{742DCB95-63EF-4000-BAA8-FC6D28145907}_20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0.wav"/>
  <p:tag name="PPSNARRATION" val="19,544210680,C:\Users\Administrator\Desktop\TIENG RU_pptx\Media.ppcx"/>
  <p:tag name="HTML_SHAPEINFO" val="&lt;SlideThumbPath val=&quot;Slide21.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56D4CCD1-3D5A-4C10-9B12-AC2044590D32}_1.png&quot;/&gt;&lt;left val=&quot;207&quot;/&gt;&lt;top val=&quot;3&quot;/&gt;&lt;width val=&quot;493&quot;/&gt;&lt;height val=&quot;79&quot;/&gt;&lt;hasText val=&quot;0&quot;/&gt;&lt;paraId val=&quot;bg&quot;/&gt;&lt;/Image&gt;&lt;Image&gt;&lt;filename val=&quot;C:\Users\ADMINI~1\AppData\Local\Temp\PR\data\asimages\{2F910E6B-C20E-48A3-BCC2-5680758F820D}_1.png_crop.png&quot;/&gt;&lt;left val=&quot;263&quot;/&gt;&lt;top val=&quot;11&quot;/&gt;&lt;width val=&quot;380&quot;/&gt;&lt;height val=&quot;28&quot;/&gt;&lt;hasText val=&quot;1&quot;/&gt;&lt;paraId val=&quot;1&quot;/&gt;&lt;/Image&gt;&lt;Image&gt;&lt;filename val=&quot;C:\Users\ADMINI~1\AppData\Local\Temp\PR\data\asimages\{8A5C36CF-F356-446F-9BC3-ED39EF50707F}_1.png_crop.png&quot;/&gt;&lt;left val=&quot;225&quot;/&gt;&lt;top val=&quot;39&quot;/&gt;&lt;width val=&quot;457&quot;/&gt;&lt;height val=&quot;34&quot;/&gt;&lt;hasText val=&quot;1&quot;/&gt;&lt;paraId val=&quot;2&quot;/&gt;&lt;/Image&gt;&lt;/TextEffect&gt;"/>
  <p:tag name="PRESENTER_SHAPETEXTINFO" val="&lt;ShapeTextInfo&gt;&lt;TableIndex row=&quot;-1&quot; col=&quot;-1&quot;&gt;&lt;linesCount val=&quot;2&quot;/&gt;&lt;lineCharCount val=&quot;30&quot;/&gt;&lt;lineCharCount val=&quot;36&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AE7DF8-F55F-48B6-9626-74DC3DF37D51}&quot;/&gt;&lt;isInvalidForFieldText val=&quot;1&quot;/&gt;&lt;Image&gt;&lt;filename val=&quot;C:\Users\ADMINI~1\AppData\Local\Temp\PR\data\asimages\{FCAE7DF8-F55F-48B6-9626-74DC3DF37D51}_21_S.png&quot;/&gt;&lt;left val=&quot;30&quot;/&gt;&lt;top val=&quot;446&quot;/&gt;&lt;width val=&quot;678&quot;/&gt;&lt;height val=&quot;74&quot;/&gt;&lt;hasText val=&quot;0&quot;/&gt;&lt;/Image&gt;&lt;Image&gt;&lt;filename val=&quot;C:\Users\ADMINI~1\AppData\Local\Temp\PR\data\asimages\{FCAE7DF8-F55F-48B6-9626-74DC3DF37D51}_21_T.png&quot;/&gt;&lt;left val=&quot;26&quot;/&gt;&lt;top val=&quot;438&quot;/&gt;&lt;width val=&quot;678&quot;/&gt;&lt;height val=&quot;86&quot;/&gt;&lt;hasText val=&quot;1&quot;/&gt;&lt;/Image&gt;&lt;/ThreeDShapeInfo&gt;"/>
  <p:tag name="PRESENTER_SHAPETEXTINFO" val="&lt;ShapeTextInfo&gt;&lt;TableIndex row=&quot;-1&quot; col=&quot;-1&quot;&gt;&lt;linesCount val=&quot;2&quot;/&gt;&lt;lineCharCount val=&quot;51&quot;/&gt;&lt;lineCharCount val=&quot;47&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B49B3BC-FF56-43C5-839E-32BD09191D49}_21.png&quot;/&gt;&lt;left val=&quot;-3&quot;/&gt;&lt;top val=&quot;0&quot;/&gt;&lt;width val=&quot;210&quot;/&gt;&lt;height val=&quot;60&quot;/&gt;&lt;hasText val=&quot;1&quot;/&gt;&lt;/Image&gt;&lt;/ThreeDShapeInfo&gt;"/>
  <p:tag name="PRESENTER_SHAPEINFO" val="&lt;ThreeDShapeInfo&gt;&lt;uuid val=&quot;{792EAD7E-7736-4554-8096-43C0B17B2682}&quot;/&gt;&lt;isInvalidForFieldText val=&quot;1&quot;/&gt;&lt;Image&gt;&lt;filename val=&quot;C:\Users\ADMINI~1\AppData\Local\Temp\PR\data\asimages\{792EAD7E-7736-4554-8096-43C0B17B2682}_21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1.wav"/>
  <p:tag name="PPSNARRATION" val="20,544210680,C:\Users\Administrator\Desktop\TIENG RU_pptx\Media.ppcx"/>
  <p:tag name="HTML_SHAPEINFO" val="&lt;SlideThumbPath val=&quot;Slide22.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66766-9590-418F-889A-6E934E942895}&quot;/&gt;&lt;isInvalidForFieldText val=&quot;1&quot;/&gt;&lt;Image&gt;&lt;filename val=&quot;C:\Users\ADMINI~1\AppData\Local\Temp\PR\data\asimages\{FEB66766-9590-418F-889A-6E934E942895}_22_S.png&quot;/&gt;&lt;left val=&quot;225&quot;/&gt;&lt;top val=&quot;57&quot;/&gt;&lt;width val=&quot;473&quot;/&gt;&lt;height val=&quot;42&quot;/&gt;&lt;hasText val=&quot;0&quot;/&gt;&lt;/Image&gt;&lt;Image&gt;&lt;filename val=&quot;C:\Users\ADMINI~1\AppData\Local\Temp\PR\data\asimages\{FEB66766-9590-418F-889A-6E934E942895}_22_T.png&quot;/&gt;&lt;left val=&quot;216&quot;/&gt;&lt;top val=&quot;47&quot;/&gt;&lt;width val=&quot;491&quot;/&gt;&lt;height val=&quot;67&quot;/&gt;&lt;hasText val=&quot;1&quot;/&gt;&lt;/Image&gt;&lt;/ThreeDShapeInfo&gt;"/>
  <p:tag name="PRESENTER_SHAPETEXTINFO" val="&lt;ShapeTextInfo&gt;&lt;TableIndex row=&quot;-1&quot; col=&quot;-1&quot;&gt;&lt;linesCount val=&quot;1&quot;/&gt;&lt;lineCharCount val=&quot;34&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EDAEEA-73AD-4BA5-B223-ACD45DB3D3C7}&quot;/&gt;&lt;isInvalidForFieldText val=&quot;1&quot;/&gt;&lt;Image&gt;&lt;filename val=&quot;C:\Users\ADMINI~1\AppData\Local\Temp\PR\data\asimages\{A4EDAEEA-73AD-4BA5-B223-ACD45DB3D3C7}_22_S.png&quot;/&gt;&lt;left val=&quot;258&quot;/&gt;&lt;top val=&quot;99&quot;/&gt;&lt;width val=&quot;417&quot;/&gt;&lt;height val=&quot;40&quot;/&gt;&lt;hasText val=&quot;0&quot;/&gt;&lt;/Image&gt;&lt;Image&gt;&lt;filename val=&quot;C:\Users\ADMINI~1\AppData\Local\Temp\PR\data\asimages\{A4EDAEEA-73AD-4BA5-B223-ACD45DB3D3C7}_22_T.png&quot;/&gt;&lt;left val=&quot;249&quot;/&gt;&lt;top val=&quot;90&quot;/&gt;&lt;width val=&quot;424&quot;/&gt;&lt;height val=&quot;62&quot;/&gt;&lt;hasText val=&quot;1&quot;/&gt;&lt;/Image&gt;&lt;/ThreeDShapeInfo&gt;"/>
  <p:tag name="PRESENTER_SHAPETEXTINFO" val="&lt;ShapeTextInfo&gt;&lt;TableIndex row=&quot;-1&quot; col=&quot;-1&quot;&gt;&lt;linesCount val=&quot;1&quot;/&gt;&lt;lineCharCount val=&quot;3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EFBBCBC-AD30-477F-96D9-086F24580A8E}_22.png&quot;/&gt;&lt;left val=&quot;63&quot;/&gt;&lt;top val=&quot;7&quot;/&gt;&lt;width val=&quot;210&quot;/&gt;&lt;height val=&quot;60&quot;/&gt;&lt;hasText val=&quot;1&quot;/&gt;&lt;/Image&gt;&lt;/ThreeDShapeInfo&gt;"/>
  <p:tag name="PRESENTER_SHAPEINFO" val="&lt;ThreeDShapeInfo&gt;&lt;uuid val=&quot;{E1EDD31C-93A5-4F88-8A27-4E0419B7AAFA}&quot;/&gt;&lt;isInvalidForFieldText val=&quot;1&quot;/&gt;&lt;Image&gt;&lt;filename val=&quot;C:\Users\ADMINI~1\AppData\Local\Temp\PR\data\asimages\{E1EDD31C-93A5-4F88-8A27-4E0419B7AAFA}_22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2.wav"/>
  <p:tag name="PPSNARRATION" val="21,544210680,C:\Users\Administrator\Desktop\TIENG RU_pptx\Media.ppcx"/>
  <p:tag name="HTML_SHAPEINFO" val="&lt;SlideThumbPath val=&quot;Slide23.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8D031C-D75F-4531-B61E-42C1E8C6BFE0}&quot;/&gt;&lt;isInvalidForFieldText val=&quot;1&quot;/&gt;&lt;Image&gt;&lt;filename val=&quot;C:\Users\ADMINI~1\AppData\Local\Temp\PR\data\asimages\{288D031C-D75F-4531-B61E-42C1E8C6BFE0}_23_S.png&quot;/&gt;&lt;left val=&quot;111&quot;/&gt;&lt;top val=&quot;57&quot;/&gt;&lt;width val=&quot;527&quot;/&gt;&lt;height val=&quot;41&quot;/&gt;&lt;hasText val=&quot;0&quot;/&gt;&lt;/Image&gt;&lt;Image&gt;&lt;filename val=&quot;C:\Users\ADMINI~1\AppData\Local\Temp\PR\data\asimages\{288D031C-D75F-4531-B61E-42C1E8C6BFE0}_23_T.png&quot;/&gt;&lt;left val=&quot;102&quot;/&gt;&lt;top val=&quot;47&quot;/&gt;&lt;width val=&quot;536&quot;/&gt;&lt;height val=&quot;67&quot;/&gt;&lt;hasText val=&quot;1&quot;/&gt;&lt;/Image&gt;&lt;/ThreeDShapeInfo&gt;"/>
  <p:tag name="PRESENTER_SHAPETEXTINFO" val="&lt;ShapeTextInfo&gt;&lt;TableIndex row=&quot;-1&quot; col=&quot;-1&quot;&gt;&lt;linesCount val=&quot;1&quot;/&gt;&lt;lineCharCount val=&quot;35&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866741-FA11-4CCC-B4A1-521D9F03F3D1}&quot;/&gt;&lt;isInvalidForFieldText val=&quot;1&quot;/&gt;&lt;Image&gt;&lt;filename val=&quot;C:\Users\ADMINI~1\AppData\Local\Temp\PR\data\asimages\{24866741-FA11-4CCC-B4A1-521D9F03F3D1}_23_S.png&quot;/&gt;&lt;left val=&quot;45&quot;/&gt;&lt;top val=&quot;111&quot;/&gt;&lt;width val=&quot;653&quot;/&gt;&lt;height val=&quot;67&quot;/&gt;&lt;hasText val=&quot;0&quot;/&gt;&lt;/Image&gt;&lt;Image&gt;&lt;filename val=&quot;C:\Users\ADMINI~1\AppData\Local\Temp\PR\data\asimages\{24866741-FA11-4CCC-B4A1-521D9F03F3D1}_23_T.png&quot;/&gt;&lt;left val=&quot;37&quot;/&gt;&lt;top val=&quot;102&quot;/&gt;&lt;width val=&quot;661&quot;/&gt;&lt;height val=&quot;89&quot;/&gt;&lt;hasText val=&quot;1&quot;/&gt;&lt;/Image&gt;&lt;/ThreeDShapeInfo&gt;"/>
  <p:tag name="PRESENTER_SHAPETEXTINFO" val="&lt;ShapeTextInfo&gt;&lt;TableIndex row=&quot;-1&quot; col=&quot;-1&quot;&gt;&lt;linesCount val=&quot;2&quot;/&gt;&lt;lineCharCount val=&quot;52&quot;/&gt;&lt;lineCharCount val=&quot;9&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C63EA09-9182-487F-8B29-8CA900C56D30}_23.png&quot;/&gt;&lt;left val=&quot;63&quot;/&gt;&lt;top val=&quot;7&quot;/&gt;&lt;width val=&quot;210&quot;/&gt;&lt;height val=&quot;60&quot;/&gt;&lt;hasText val=&quot;1&quot;/&gt;&lt;/Image&gt;&lt;/ThreeDShapeInfo&gt;"/>
  <p:tag name="PRESENTER_SHAPEINFO" val="&lt;ThreeDShapeInfo&gt;&lt;uuid val=&quot;{E60C7055-BEAC-4B66-9103-1F6B3716D829}&quot;/&gt;&lt;isInvalidForFieldText val=&quot;1&quot;/&gt;&lt;Image&gt;&lt;filename val=&quot;C:\Users\ADMINI~1\AppData\Local\Temp\PR\data\asimages\{E60C7055-BEAC-4B66-9103-1F6B3716D829}_23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3.wav"/>
  <p:tag name="PPSNARRATION" val="22,544210680,C:\Users\Administrator\Desktop\TIENG RU_pptx\Media.ppcx"/>
  <p:tag name="HTML_SHAPEINFO" val="&lt;SlideThumbPath val=&quot;Slide24.PNG&quot;/&gt;"/>
</p:tagLst>
</file>

<file path=ppt/tags/tag194.xml><?xml version="1.0" encoding="utf-8"?>
<p:tagLst xmlns:a="http://schemas.openxmlformats.org/drawingml/2006/main" xmlns:r="http://schemas.openxmlformats.org/officeDocument/2006/relationships" xmlns:p="http://schemas.openxmlformats.org/presentationml/2006/main">
  <p:tag name="HTML_AUTOSHAPE_INFO" val="&lt;ThreeDShapeInfo&gt;&lt;uuid val=&quot;{0AD8785B-D3A8-4607-AC89-54E0A4A21DA3}&quot;/&gt;&lt;isInvalidForFieldText val=&quot;0&quot;/&gt;&lt;Image&gt;&lt;filename val=&quot;C:\Users\ADMINI~1\AppData\Local\Temp\PR\data\asimages\{0AD8785B-D3A8-4607-AC89-54E0A4A21DA3}.png&quot;/&gt;&lt;left val=&quot;-18&quot;/&gt;&lt;top val=&quot;-30&quot;/&gt;&lt;width val=&quot;763&quot;/&gt;&lt;height val=&quot;55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90ED834D-6CD3-46AD-8309-51F71C227F86}_1.png_crop.png&quot;/&gt;&lt;left val=&quot;223&quot;/&gt;&lt;top val=&quot;105&quot;/&gt;&lt;width val=&quot;294&quot;/&gt;&lt;height val=&quot;24&quot;/&gt;&lt;hasText val=&quot;1&quot;/&gt;&lt;paraId val=&quot;1&quot;/&gt;&lt;/Image&gt;&lt;Image&gt;&lt;filename val=&quot;C:\Users\ADMINI~1\AppData\Local\Temp\PR\data\asimages\{FA5A65F4-04F3-423A-896D-8FE13A431974}_1.png_crop.png&quot;/&gt;&lt;left val=&quot;135&quot;/&gt;&lt;top val=&quot;154&quot;/&gt;&lt;width val=&quot;493&quot;/&gt;&lt;height val=&quot;24&quot;/&gt;&lt;hasText val=&quot;1&quot;/&gt;&lt;paraId val=&quot;2&quot;/&gt;&lt;/Image&gt;&lt;Image&gt;&lt;filename val=&quot;C:\Users\ADMINI~1\AppData\Local\Temp\PR\data\asimages\{4553733F-76E3-4D7F-AD6B-0060B9217861}_1.png_crop.png&quot;/&gt;&lt;left val=&quot;223&quot;/&gt;&lt;top val=&quot;198&quot;/&gt;&lt;width val=&quot;336&quot;/&gt;&lt;height val=&quot;29&quot;/&gt;&lt;hasText val=&quot;1&quot;/&gt;&lt;paraId val=&quot;3&quot;/&gt;&lt;/Image&gt;&lt;Image&gt;&lt;filename val=&quot;C:\Users\ADMINI~1\AppData\Local\Temp\PR\data\asimages\{5F990586-B34C-4D71-851F-A9931847473B}_1.png_crop.png&quot;/&gt;&lt;left val=&quot;175&quot;/&gt;&lt;top val=&quot;246&quot;/&gt;&lt;width val=&quot;429&quot;/&gt;&lt;height val=&quot;29&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F8914-6B15-4FF3-A20F-2AC4577C2B06}&quot;/&gt;&lt;isInvalidForFieldText val=&quot;0&quot;/&gt;&lt;Image&gt;&lt;filename val=&quot;C:\Users\ADMINI~1\AppData\Local\Temp\PR\data\asimages\{CA5F8914-6B15-4FF3-A20F-2AC4577C2B06}_24.png&quot;/&gt;&lt;left val=&quot;138&quot;/&gt;&lt;top val=&quot;287&quot;/&gt;&lt;width val=&quot;512&quot;/&gt;&lt;height val=&quot;232&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4&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MMPROD_SUBSTITUTION_ID" val="{6031D899-77C3-4205-8ADD-7435BE63DB27}"/>
  <p:tag name="HTML_AUTOSHAPE_INFO" val="&lt;ThreeDShapeInfo&gt;&lt;uuid val=&quot;{CDF6AB81-63DA-4F12-9771-4DAC4E454616}&quot;/&gt;&lt;isInvalidForFieldText val=&quot;0&quot;/&gt;&lt;Image&gt;&lt;filename val=&quot;C:\Users\ADMINI~1\AppData\Local\Temp\PR\data\asimages\{CDF6AB81-63DA-4F12-9771-4DAC4E454616}.png&quot;/&gt;&lt;left val=&quot;120&quot;/&gt;&lt;top val=&quot;294&quot;/&gt;&lt;width val=&quot;149&quot;/&gt;&lt;height val=&quot;19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MMPROD_SUBSTITUTION_ID" val="{A8FC9170-D94F-421E-A57C-68E1E2C58873}"/>
  <p:tag name="HTML_AUTOSHAPE_INFO" val="&lt;ThreeDShapeInfo&gt;&lt;uuid val=&quot;{671AC60A-5BEC-4B4E-97E3-2A531D69B124}&quot;/&gt;&lt;isInvalidForFieldText val=&quot;0&quot;/&gt;&lt;Image&gt;&lt;filename val=&quot;C:\Users\ADMINI~1\AppData\Local\Temp\PR\data\asimages\{671AC60A-5BEC-4B4E-97E3-2A531D69B124}.png&quot;/&gt;&lt;left val=&quot;210&quot;/&gt;&lt;top val=&quot;276&quot;/&gt;&lt;width val=&quot;96&quot;/&gt;&lt;height val=&quot;10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E94F577-ABE1-49C6-99C5-B0AFF8008753}_24.png&quot;/&gt;&lt;left val=&quot;-9&quot;/&gt;&lt;top val=&quot;-5&quot;/&gt;&lt;width val=&quot;210&quot;/&gt;&lt;height val=&quot;60&quot;/&gt;&lt;hasText val=&quot;1&quot;/&gt;&lt;/Image&gt;&lt;/ThreeDShapeInfo&gt;"/>
  <p:tag name="PRESENTER_SHAPEINFO" val="&lt;ThreeDShapeInfo&gt;&lt;uuid val=&quot;{433DA9EB-6B29-4A67-9A9A-2E2BCF7D3E28}&quot;/&gt;&lt;isInvalidForFieldText val=&quot;1&quot;/&gt;&lt;Image&gt;&lt;filename val=&quot;C:\Users\ADMINI~1\AppData\Local\Temp\PR\data\asimages\{433DA9EB-6B29-4A67-9A9A-2E2BCF7D3E28}_24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4.wav"/>
  <p:tag name="PPSNARRATION" val="23,544210680,C:\Users\Administrator\Desktop\TIENG RU_pptx\Media.ppcx"/>
  <p:tag name="HTML_SHAPEINFO" val="&lt;SlideThumbPath val=&quot;Slide25.PNG&quot;/&gt;"/>
</p:tagLst>
</file>

<file path=ppt/tags/tag202.xml><?xml version="1.0" encoding="utf-8"?>
<p:tagLst xmlns:a="http://schemas.openxmlformats.org/drawingml/2006/main" xmlns:r="http://schemas.openxmlformats.org/officeDocument/2006/relationships" xmlns:p="http://schemas.openxmlformats.org/presentationml/2006/main">
  <p:tag name="HTML_AUTOSHAPE_INFO" val="&lt;ThreeDShapeInfo&gt;&lt;uuid val=&quot;{61491CC4-E333-43AE-849C-F000F394CA10}&quot;/&gt;&lt;isInvalidForFieldText val=&quot;0&quot;/&gt;&lt;Image&gt;&lt;filename val=&quot;C:\Users\ADMINI~1\AppData\Local\Temp\PR\data\asimages\{61491CC4-E333-43AE-849C-F000F394CA10}.png&quot;/&gt;&lt;left val=&quot;-18&quot;/&gt;&lt;top val=&quot;-30&quot;/&gt;&lt;width val=&quot;763&quot;/&gt;&lt;height val=&quot;55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6FCDAFED-7391-4AF6-B2BA-EAD5B077F3EB}_1.png_crop.png&quot;/&gt;&lt;left val=&quot;207&quot;/&gt;&lt;top val=&quot;221&quot;/&gt;&lt;width val=&quot;349&quot;/&gt;&lt;height val=&quot;31&quot;/&gt;&lt;hasText val=&quot;1&quot;/&gt;&lt;paraId val=&quot;1&quot;/&gt;&lt;/Image&gt;&lt;Image&gt;&lt;filename val=&quot;C:\Users\ADMINI~1\AppData\Local\Temp\PR\data\asimages\{D7F5029B-5180-47D5-BED0-007D81B45C5F}_1.png_crop.png&quot;/&gt;&lt;left val=&quot;158&quot;/&gt;&lt;top val=&quot;261&quot;/&gt;&lt;width val=&quot;445&quot;/&gt;&lt;height val=&quot;31&quot;/&gt;&lt;hasText val=&quot;1&quot;/&gt;&lt;paraId val=&quot;2&quot;/&gt;&lt;/Image&gt;&lt;/TextEffect&gt;"/>
  <p:tag name="PRESENTER_SHAPETEXTINFO" val="&lt;ShapeTextInfo&gt;&lt;TableIndex row=&quot;-1&quot; col=&quot;-1&quot;&gt;&lt;linesCount val=&quot;2&quot;/&gt;&lt;lineCharCount val=&quot;28&quot;/&gt;&lt;lineCharCount val=&quot;36&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CE0657A-867D-4087-99C1-300810394AB1}_25.png&quot;/&gt;&lt;left val=&quot;117&quot;/&gt;&lt;top val=&quot;351&quot;/&gt;&lt;width val=&quot;534&quot;/&gt;&lt;height val=&quot;160&quot;/&gt;&lt;hasText val=&quot;1&quot;/&gt;&lt;/Image&gt;&lt;/ThreeDShapeInfo&gt;"/>
  <p:tag name="PRESENTER_SHAPEINFO" val="&lt;ThreeDShapeInfo&gt;&lt;uuid val=&quot;{C6EBAEF2-81D5-4515-B556-AF5D16DF93CC}&quot;/&gt;&lt;isInvalidForFieldText val=&quot;0&quot;/&gt;&lt;Image&gt;&lt;filename val=&quot;C:\Users\ADMINI~1\AppData\Local\Temp\PR\data\asimages\{C6EBAEF2-81D5-4515-B556-AF5D16DF93CC}_25.png&quot;/&gt;&lt;left val=&quot;126&quot;/&gt;&lt;top val=&quot;354&quot;/&gt;&lt;width val=&quot;511&quot;/&gt;&lt;height val=&quot;144&quot;/&gt;&lt;hasText val=&quot;0&quot;/&gt;&lt;/Image&gt;&lt;/ThreeDShapeInfo&gt;"/>
  <p:tag name="PRESENTER_SHAPETEXTINFO" val="&lt;ShapeTextInfo&gt;&lt;TableIndex row=&quot;-1&quot; col=&quot;-1&quot;&gt;&lt;linesCount val=&quot;3&quot;/&gt;&lt;lineCharCount val=&quot;14&quot;/&gt;&lt;lineCharCount val=&quot;41&quot;/&gt;&lt;lineCharCount val=&quot;32&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878118-E89F-4DB8-A5FD-3A7D574B296D}&quot;/&gt;&lt;isInvalidForFieldText val=&quot;0&quot;/&gt;&lt;Image&gt;&lt;filename val=&quot;C:\Users\ADMINI~1\AppData\Local\Temp\PR\data\asimages\{EC878118-E89F-4DB8-A5FD-3A7D574B296D}_25.png&quot;/&gt;&lt;left val=&quot;105&quot;/&gt;&lt;top val=&quot;0&quot;/&gt;&lt;width val=&quot;506&quot;/&gt;&lt;height val=&quot;218&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7&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0067B13-3530-4E28-A742-856BD7B0B1F3}_25.png&quot;/&gt;&lt;left val=&quot;-9&quot;/&gt;&lt;top val=&quot;-5&quot;/&gt;&lt;width val=&quot;210&quot;/&gt;&lt;height val=&quot;60&quot;/&gt;&lt;hasText val=&quot;1&quot;/&gt;&lt;/Image&gt;&lt;/ThreeDShapeInfo&gt;"/>
  <p:tag name="PRESENTER_SHAPEINFO" val="&lt;ThreeDShapeInfo&gt;&lt;uuid val=&quot;{27E8DA8F-D7B0-4282-BA32-8AEF0B34E4A3}&quot;/&gt;&lt;isInvalidForFieldText val=&quot;1&quot;/&gt;&lt;Image&gt;&lt;filename val=&quot;C:\Users\ADMINI~1\AppData\Local\Temp\PR\data\asimages\{27E8DA8F-D7B0-4282-BA32-8AEF0B34E4A3}_25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5.wav"/>
  <p:tag name="PPSNARRATION" val="24,544210680,C:\Users\Administrator\Desktop\TIENG RU_pptx\Media.ppcx"/>
  <p:tag name="HTML_SHAPEINFO" val="&lt;SlideThumbPath val=&quot;Slide26.PNG&quot;/&gt;"/>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01.wav"/>
  <p:tag name="PPSNARRATION" val="1,544210680,C:\Users\Administrator\Desktop\TIENG RU_pptx\Media.ppcx"/>
  <p:tag name="HTML_SHAPEINFO" val="&lt;SlideThumbPath val=&quot;Slide1.PNG&quot;/&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DDB84-D68F-4B8F-A1AC-C47F9AEBF00E}&quot;/&gt;&lt;isInvalidForFieldText val=&quot;0&quot;/&gt;&lt;Image&gt;&lt;filename val=&quot;C:\Users\ADMINI~1\AppData\Local\Temp\PR\data\asimages\{BE7DDB84-D68F-4B8F-A1AC-C47F9AEBF00E}_26.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F5A6E7-3E4B-49F7-99D6-4F5310987785}&quot;/&gt;&lt;isInvalidForFieldText val=&quot;0&quot;/&gt;&lt;Image&gt;&lt;filename val=&quot;C:\Users\ADMINI~1\AppData\Local\Temp\PR\data\asimages\{89F5A6E7-3E4B-49F7-99D6-4F5310987785}_26.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CF1B05DA-53A6-427A-877C-E2E9E49C3C61}_1.png_crop.png&quot;/&gt;&lt;left val=&quot;208&quot;/&gt;&lt;top val=&quot;117&quot;/&gt;&lt;width val=&quot;312&quot;/&gt;&lt;height val=&quot;26&quot;/&gt;&lt;hasText val=&quot;1&quot;/&gt;&lt;paraId val=&quot;1&quot;/&gt;&lt;/Image&gt;&lt;Image&gt;&lt;filename val=&quot;C:\Users\ADMINI~1\AppData\Local\Temp\PR\data\asimages\{A5AEF5F3-CFB5-4C2C-BC35-2A60B53C7BCA}_1.png_crop.png&quot;/&gt;&lt;left val=&quot;117&quot;/&gt;&lt;top val=&quot;151&quot;/&gt;&lt;width val=&quot;505&quot;/&gt;&lt;height val=&quot;26&quot;/&gt;&lt;hasText val=&quot;1&quot;/&gt;&lt;paraId val=&quot;2&quot;/&gt;&lt;/Image&gt;&lt;Image&gt;&lt;filename val=&quot;C:\Users\ADMINI~1\AppData\Local\Temp\PR\data\asimages\{2DEA1646-BAC6-47A4-A004-9AB96A9836A1}_1.png_crop.png&quot;/&gt;&lt;left val=&quot;201&quot;/&gt;&lt;top val=&quot;182&quot;/&gt;&lt;width val=&quot;329&quot;/&gt;&lt;height val=&quot;27&quot;/&gt;&lt;hasText val=&quot;1&quot;/&gt;&lt;paraId val=&quot;3&quot;/&gt;&lt;/Image&gt;&lt;Image&gt;&lt;filename val=&quot;C:\Users\ADMINI~1\AppData\Local\Temp\PR\data\asimages\{89931C92-2A9A-4482-BF4A-E6E8A7C95944}_1.png_crop.png&quot;/&gt;&lt;left val=&quot;158&quot;/&gt;&lt;top val=&quot;215&quot;/&gt;&lt;width val=&quot;427&quot;/&gt;&lt;height val=&quot;28&quot;/&gt;&lt;hasText val=&quot;1&quot;/&gt;&lt;paraId val=&quot;4&quot;/&gt;&lt;/Image&gt;&lt;Image&gt;&lt;filename val=&quot;C:\Users\ADMINI~1\AppData\Local\Temp\PR\data\asimages\{84D3E2C5-4F3A-45DB-8025-057618BADF28}_1.png_crop.png&quot;/&gt;&lt;left val=&quot;200&quot;/&gt;&lt;top val=&quot;248&quot;/&gt;&lt;width val=&quot;352&quot;/&gt;&lt;height val=&quot;29&quot;/&gt;&lt;hasText val=&quot;1&quot;/&gt;&lt;paraId val=&quot;5&quot;/&gt;&lt;/Image&gt;&lt;Image&gt;&lt;filename val=&quot;C:\Users\ADMINI~1\AppData\Local\Temp\PR\data\asimages\{9A700EB6-BE0D-4036-9343-2704747F0CB2}_1.png_crop.png&quot;/&gt;&lt;left val=&quot;130&quot;/&gt;&lt;top val=&quot;282&quot;/&gt;&lt;width val=&quot;474&quot;/&gt;&lt;height val=&quot;29&quot;/&gt;&lt;hasText val=&quot;1&quot;/&gt;&lt;paraId val=&quot;6&quot;/&gt;&lt;/Image&gt;&lt;Image&gt;&lt;filename val=&quot;C:\Users\ADMINI~1\AppData\Local\Temp\PR\data\asimages\{D5409B9A-9597-440D-9A53-CFBB7E42A42C}_1.png_crop.png&quot;/&gt;&lt;left val=&quot;193&quot;/&gt;&lt;top val=&quot;317&quot;/&gt;&lt;width val=&quot;400&quot;/&gt;&lt;height val=&quot;27&quot;/&gt;&lt;hasText val=&quot;1&quot;/&gt;&lt;paraId val=&quot;7&quot;/&gt;&lt;/Image&gt;&lt;Image&gt;&lt;filename val=&quot;C:\Users\ADMINI~1\AppData\Local\Temp\PR\data\asimages\{0869C29D-20C6-4959-B6BF-89EF1CBC10E4}_1.png_crop.png&quot;/&gt;&lt;left val=&quot;138&quot;/&gt;&lt;top val=&quot;351&quot;/&gt;&lt;width val=&quot;454&quot;/&gt;&lt;height val=&quot;27&quot;/&gt;&lt;hasText val=&quot;1&quot;/&gt;&lt;paraId val=&quot;8&quot;/&gt;&lt;/Image&gt;&lt;Image&gt;&lt;filename val=&quot;C:\Users\ADMINI~1\AppData\Local\Temp\PR\data\asimages\{D080BF51-1421-4C45-826F-7C6D3FFA645D}_1.png_crop.png&quot;/&gt;&lt;left val=&quot;214&quot;/&gt;&lt;top val=&quot;384&quot;/&gt;&lt;width val=&quot;258&quot;/&gt;&lt;height val=&quot;22&quot;/&gt;&lt;hasText val=&quot;1&quot;/&gt;&lt;paraId val=&quot;9&quot;/&gt;&lt;/Image&gt;&lt;Image&gt;&lt;filename val=&quot;C:\Users\ADMINI~1\AppData\Local\Temp\PR\data\asimages\{8767E445-EA9B-4E03-A5AD-C39ECE4C845D}_1.png_crop.png&quot;/&gt;&lt;left val=&quot;165&quot;/&gt;&lt;top val=&quot;417&quot;/&gt;&lt;width val=&quot;402&quot;/&gt;&lt;height val=&quot;28&quot;/&gt;&lt;hasText val=&quot;1&quot;/&gt;&lt;paraId val=&quot;10&quot;/&gt;&lt;/Image&gt;&lt;Image&gt;&lt;filename val=&quot;C:\Users\ADMINI~1\AppData\Local\Temp\PR\data\asimages\{5674CA6A-86A6-4D75-8D5A-AE2D80AC23A0}_1.png_crop.png&quot;/&gt;&lt;left val=&quot;207&quot;/&gt;&lt;top val=&quot;449&quot;/&gt;&lt;width val=&quot;341&quot;/&gt;&lt;height val=&quot;29&quot;/&gt;&lt;hasText val=&quot;1&quot;/&gt;&lt;paraId val=&quot;11&quot;/&gt;&lt;/Image&gt;&lt;Image&gt;&lt;filename val=&quot;C:\Users\ADMINI~1\AppData\Local\Temp\PR\data\asimages\{1AD8A478-BD57-48A6-84E6-9596F495BF99}_1.png_crop.png&quot;/&gt;&lt;left val=&quot;172&quot;/&gt;&lt;top val=&quot;483&quot;/&gt;&lt;width val=&quot;476&quot;/&gt;&lt;height val=&quot;29&quot;/&gt;&lt;hasText val=&quot;1&quot;/&gt;&lt;paraId val=&quot;12&quot;/&gt;&lt;/Image&gt;&lt;/TextEffect&gt;"/>
  <p:tag name="PRESENTER_SHAPETEXTINFO" val="&lt;ShapeTextInfo&gt;&lt;TableIndex row=&quot;-1&quot; col=&quot;-1&quot;&gt;&lt;linesCount val=&quot;12&quot;/&gt;&lt;lineCharCount val=&quot;62&quot;/&gt;&lt;lineCharCount val=&quot;68&quot;/&gt;&lt;lineCharCount val=&quot;64&quot;/&gt;&lt;lineCharCount val=&quot;67&quot;/&gt;&lt;lineCharCount val=&quot;64&quot;/&gt;&lt;lineCharCount val=&quot;64&quot;/&gt;&lt;lineCharCount val=&quot;69&quot;/&gt;&lt;lineCharCount val=&quot;64&quot;/&gt;&lt;lineCharCount val=&quot;61&quot;/&gt;&lt;lineCharCount val=&quot;66&quot;/&gt;&lt;lineCharCount val=&quot;64&quot;/&gt;&lt;lineCharCount val=&quot;72&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515076-5539-4EA8-9659-A7363706F99B}&quot;/&gt;&lt;isInvalidForFieldText val=&quot;0&quot;/&gt;&lt;Image&gt;&lt;filename val=&quot;C:\Users\ADMINI~1\AppData\Local\Temp\PR\data\asimages\{B4515076-5539-4EA8-9659-A7363706F99B}_26.png&quot;/&gt;&lt;left val=&quot;186&quot;/&gt;&lt;top val=&quot;47&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CD38F-41A7-4D95-9D25-78AB7EA88154}&quot;/&gt;&lt;isInvalidForFieldText val=&quot;0&quot;/&gt;&lt;Image&gt;&lt;filename val=&quot;C:\Users\ADMINI~1\AppData\Local\Temp\PR\data\asimages\{152CD38F-41A7-4D95-9D25-78AB7EA88154}_26.png&quot;/&gt;&lt;left val=&quot;240&quot;/&gt;&lt;top val=&quot;-2&quot;/&gt;&lt;width val=&quot;231&quot;/&gt;&lt;height val=&quot;79&quot;/&gt;&lt;hasText val=&quot;1&quot;/&gt;&lt;/Image&gt;&lt;/ThreeDShapeInfo&gt;"/>
  <p:tag name="PRESENTER_SHAPETEXTINFO" val="&lt;ShapeTextInfo&gt;&lt;TableIndex row=&quot;-1&quot; col=&quot;-1&quot;&gt;&lt;linesCount val=&quot;1&quot;/&gt;&lt;lineCharCount val=&quot;7&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3450D6C9-09E4-49A2-BA27-1D87249594B0}&quot;/&gt;&lt;isInvalidForFieldText val=&quot;0&quot;/&gt;&lt;Image&gt;&lt;filename val=&quot;C:\Users\ADMINI~1\AppData\Local\Temp\PR\data\asimages\{3450D6C9-09E4-49A2-BA27-1D87249594B0}.png&quot;/&gt;&lt;left val=&quot;-5&quot;/&gt;&lt;top val=&quot;144&quot;/&gt;&lt;width val=&quot;185&quot;/&gt;&lt;height val=&quot;315&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9F0709-0F39-421E-8B51-0D4E5968B15D}&quot;/&gt;&lt;isInvalidForFieldText val=&quot;0&quot;/&gt;&lt;Image&gt;&lt;filename val=&quot;C:\Users\ADMINI~1\AppData\Local\Temp\PR\data\asimages\{819F0709-0F39-421E-8B51-0D4E5968B15D}.png&quot;/&gt;&lt;left val=&quot;640&quot;/&gt;&lt;top val=&quot;344&quot;/&gt;&lt;width val=&quot;79&quot;/&gt;&lt;height val=&quot;9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E660C8-0D59-4B2B-9EAC-78669519F210}&quot;/&gt;&lt;isInvalidForFieldText val=&quot;0&quot;/&gt;&lt;Image&gt;&lt;filename val=&quot;C:\Users\ADMINI~1\AppData\Local\Temp\PR\data\asimages\{FBE660C8-0D59-4B2B-9EAC-78669519F210}_1.png&quot;/&gt;&lt;left val=&quot;166&quot;/&gt;&lt;top val=&quot;102&quot;/&gt;&lt;width val=&quot;387&quot;/&gt;&lt;height val=&quot;141&quot;/&gt;&lt;hasText val=&quot;1&quot;/&gt;&lt;/Image&gt;&lt;/ThreeDShapeInfo&gt;"/>
  <p:tag name="PRESENTER_SHAPETEXTINFO" val="&lt;ShapeTextInfo&gt;&lt;TableIndex row=&quot;-1&quot; col=&quot;-1&quot;&gt;&lt;linesCount val=&quot;1&quot;/&gt;&lt;lineCharCount val=&quot;8&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3F37AFC0-5F2F-4EB0-BE5D-831505FC28C8}&quot;/&gt;&lt;isInvalidForFieldText val=&quot;0&quot;/&gt;&lt;Image&gt;&lt;filename val=&quot;C:\Users\ADMINI~1\AppData\Local\Temp\PR\data\asimages\{3F37AFC0-5F2F-4EB0-BE5D-831505FC28C8}.png&quot;/&gt;&lt;left val=&quot;-24&quot;/&gt;&lt;top val=&quot;43&quot;/&gt;&lt;width val=&quot;90&quot;/&gt;&lt;height val=&quot;9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F038F8F-0C76-4F12-858B-4CD2F990F54D}&quot;/&gt;&lt;isInvalidForFieldText val=&quot;0&quot;/&gt;&lt;Image&gt;&lt;filename val=&quot;C:\Users\ADMINI~1\AppData\Local\Temp\PR\data\asimages\{4F038F8F-0C76-4F12-858B-4CD2F990F54D}.png&quot;/&gt;&lt;left val=&quot;596&quot;/&gt;&lt;top val=&quot;21&quot;/&gt;&lt;width val=&quot;142&quot;/&gt;&lt;height val=&quot;116&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6.wav"/>
  <p:tag name="PPSNARRATION" val="25,544210680,C:\Users\Administrator\Desktop\TIENG RU_pptx\Media.ppcx"/>
  <p:tag name="HTML_SHAPEINFO" val="&lt;SlideThumbPath val=&quot;Slide27.PNG&quot;/&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74B9AA-31DF-45CF-AFF5-25BDF85AE442}&quot;/&gt;&lt;isInvalidForFieldText val=&quot;0&quot;/&gt;&lt;Image&gt;&lt;filename val=&quot;C:\Users\ADMINI~1\AppData\Local\Temp\PR\data\asimages\{F274B9AA-31DF-45CF-AFF5-25BDF85AE442}_27.png&quot;/&gt;&lt;left val=&quot;420&quot;/&gt;&lt;top val=&quot;116&quot;/&gt;&lt;width val=&quot;92&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3A71697-42BF-47CF-8C39-D5C1CA58798E}_27.png&quot;/&gt;&lt;left val=&quot;451&quot;/&gt;&lt;top val=&quot;196&quot;/&gt;&lt;width val=&quot;100&quot;/&gt;&lt;height val=&quot;33&quot;/&gt;&lt;hasText val=&quot;1&quot;/&gt;&lt;/Image&gt;&lt;/ThreeDShapeInfo&gt;"/>
  <p:tag name="PRESENTER_SHAPETEXTINFO" val="&lt;ShapeTextInfo&gt;&lt;TableIndex row=&quot;-1&quot; col=&quot;-1&quot;&gt;&lt;linesCount val=&quot;1&quot;/&gt;&lt;lineCharCount val=&quot;1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50A0BD4-CC17-4807-9FC7-B6AEA70B8A17}_27.png&quot;/&gt;&lt;left val=&quot;417&quot;/&gt;&lt;top val=&quot;128&quot;/&gt;&lt;width val=&quot;117&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E2A759-46B0-4D5C-9C65-C47484FB61F2}&quot;/&gt;&lt;isInvalidForFieldText val=&quot;0&quot;/&gt;&lt;Image&gt;&lt;filename val=&quot;C:\Users\ADMINI~1\AppData\Local\Temp\PR\data\asimages\{4BE2A759-46B0-4D5C-9C65-C47484FB61F2}_27.png&quot;/&gt;&lt;left val=&quot;529&quot;/&gt;&lt;top val=&quot;144&quot;/&gt;&lt;width val=&quot;91&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B55435-645A-414F-B900-B016C27325CE}&quot;/&gt;&lt;isInvalidForFieldText val=&quot;0&quot;/&gt;&lt;Image&gt;&lt;filename val=&quot;C:\Users\ADMINI~1\AppData\Local\Temp\PR\data\asimages\{98B55435-645A-414F-B900-B016C27325CE}_27.png&quot;/&gt;&lt;left val=&quot;450&quot;/&gt;&lt;top val=&quot;185&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C44199-E4A4-47D4-964F-0A1D7634616D}&quot;/&gt;&lt;isInvalidForFieldText val=&quot;0&quot;/&gt;&lt;Image&gt;&lt;filename val=&quot;C:\Users\ADMINI~1\AppData\Local\Temp\PR\data\asimages\{C6C44199-E4A4-47D4-964F-0A1D7634616D}_27.png&quot;/&gt;&lt;left val=&quot;321&quot;/&gt;&lt;top val=&quot;147&quot;/&gt;&lt;width val=&quot;107&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959870-C792-4C97-BCF5-55EFD267A9AD}&quot;/&gt;&lt;isInvalidForFieldText val=&quot;0&quot;/&gt;&lt;Image&gt;&lt;filename val=&quot;C:\Users\ADMINI~1\AppData\Local\Temp\PR\data\asimages\{A7959870-C792-4C97-BCF5-55EFD267A9AD}_27.png&quot;/&gt;&lt;left val=&quot;314&quot;/&gt;&lt;top val=&quot;210&quot;/&gt;&lt;width val=&quot;9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43A2F9-BD84-4A8F-94A1-69D7102D2BC3}&quot;/&gt;&lt;isInvalidForFieldText val=&quot;0&quot;/&gt;&lt;Image&gt;&lt;filename val=&quot;C:\Users\ADMINI~1\AppData\Local\Temp\PR\data\asimages\{E743A2F9-BD84-4A8F-94A1-69D7102D2BC3}.png&quot;/&gt;&lt;left val=&quot;-24&quot;/&gt;&lt;top val=&quot;30&quot;/&gt;&lt;width val=&quot;150&quot;/&gt;&lt;height val=&quot;150&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33A49E-E6A4-45C0-91AA-8F11D6E04E3A}&quot;/&gt;&lt;isInvalidForFieldText val=&quot;0&quot;/&gt;&lt;Image&gt;&lt;filename val=&quot;C:\Users\ADMINI~1\AppData\Local\Temp\PR\data\asimages\{F233A49E-E6A4-45C0-91AA-8F11D6E04E3A}_27.png&quot;/&gt;&lt;left val=&quot;481&quot;/&gt;&lt;top val=&quot;21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A0C4C-3055-47EE-A47B-82043FD5F3B4}&quot;/&gt;&lt;isInvalidForFieldText val=&quot;0&quot;/&gt;&lt;Image&gt;&lt;filename val=&quot;C:\Users\ADMINI~1\AppData\Local\Temp\PR\data\asimages\{80BA0C4C-3055-47EE-A47B-82043FD5F3B4}_27.png&quot;/&gt;&lt;left val=&quot;451&quot;/&gt;&lt;top val=&quot;256&quot;/&gt;&lt;width val=&quot;10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136DE2-145C-4DCB-9737-7ED469B57F9B}&quot;/&gt;&lt;isInvalidForFieldText val=&quot;0&quot;/&gt;&lt;Image&gt;&lt;filename val=&quot;C:\Users\ADMINI~1\AppData\Local\Temp\PR\data\asimages\{5E136DE2-145C-4DCB-9737-7ED469B57F9B}_27.png&quot;/&gt;&lt;left val=&quot;329&quot;/&gt;&lt;top val=&quot;401&quot;/&gt;&lt;width val=&quot;98&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7B1200-564B-4608-94FC-FE49FDDC626E}&quot;/&gt;&lt;isInvalidForFieldText val=&quot;0&quot;/&gt;&lt;Image&gt;&lt;filename val=&quot;C:\Users\ADMINI~1\AppData\Local\Temp\PR\data\asimages\{7C7B1200-564B-4608-94FC-FE49FDDC626E}_27.png&quot;/&gt;&lt;left val=&quot;496&quot;/&gt;&lt;top val=&quot;280&quot;/&gt;&lt;width val=&quot;10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133C49-A636-41A9-B184-84D2A957250A}&quot;/&gt;&lt;isInvalidForFieldText val=&quot;0&quot;/&gt;&lt;Image&gt;&lt;filename val=&quot;C:\Users\ADMINI~1\AppData\Local\Temp\PR\data\asimages\{BC133C49-A636-41A9-B184-84D2A957250A}_27.png&quot;/&gt;&lt;left val=&quot;323&quot;/&gt;&lt;top val=&quot;280&quot;/&gt;&lt;width val=&quot;93&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18124C-B773-4094-BFF7-F02565E45E95}&quot;/&gt;&lt;isInvalidForFieldText val=&quot;0&quot;/&gt;&lt;Image&gt;&lt;filename val=&quot;C:\Users\ADMINI~1\AppData\Local\Temp\PR\data\asimages\{7318124C-B773-4094-BFF7-F02565E45E95}_27.png&quot;/&gt;&lt;left val=&quot;465&quot;/&gt;&lt;top val=&quot;303&quot;/&gt;&lt;width val=&quot;105&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909805-C991-424F-89B3-7461D2FA7D40}&quot;/&gt;&lt;isInvalidForFieldText val=&quot;0&quot;/&gt;&lt;Image&gt;&lt;filename val=&quot;C:\Users\ADMINI~1\AppData\Local\Temp\PR\data\asimages\{4D909805-C991-424F-89B3-7461D2FA7D40}_27.png&quot;/&gt;&lt;left val=&quot;426&quot;/&gt;&lt;top val=&quot;327&quot;/&gt;&lt;width val=&quot;8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C794FE-AA9F-46FC-9A4A-FD25044E5366}&quot;/&gt;&lt;isInvalidForFieldText val=&quot;0&quot;/&gt;&lt;Image&gt;&lt;filename val=&quot;C:\Users\ADMINI~1\AppData\Local\Temp\PR\data\asimages\{47C794FE-AA9F-46FC-9A4A-FD25044E5366}_27.png&quot;/&gt;&lt;left val=&quot;426&quot;/&gt;&lt;top val=&quot;378&quot;/&gt;&lt;width val=&quot;89&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B962A5-4029-45D6-9AD9-7B956D8A2211}&quot;/&gt;&lt;isInvalidForFieldText val=&quot;0&quot;/&gt;&lt;Image&gt;&lt;filename val=&quot;C:\Users\ADMINI~1\AppData\Local\Temp\PR\data\asimages\{34B962A5-4029-45D6-9AD9-7B956D8A2211}_27.png&quot;/&gt;&lt;left val=&quot;487&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270359-1F78-4A03-9E93-EB28D5D86799}&quot;/&gt;&lt;isInvalidForFieldText val=&quot;0&quot;/&gt;&lt;Image&gt;&lt;filename val=&quot;C:\Users\ADMINI~1\AppData\Local\Temp\PR\data\asimages\{3B270359-1F78-4A03-9E93-EB28D5D86799}_27.png&quot;/&gt;&lt;left val=&quot;474&quot;/&gt;&lt;top val=&quot;40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9150D9F-0C56-4802-ACEE-F17A7DB9D73C}&quot;/&gt;&lt;isInvalidForFieldText val=&quot;0&quot;/&gt;&lt;Image&gt;&lt;filename val=&quot;C:\Users\ADMINI~1\AppData\Local\Temp\PR\data\asimages\{19150D9F-0C56-4802-ACEE-F17A7DB9D73C}.png&quot;/&gt;&lt;left val=&quot;102&quot;/&gt;&lt;top val=&quot;108&quot;/&gt;&lt;width val=&quot;140&quot;/&gt;&lt;height val=&quot;13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BD48DF-A057-476F-B58A-9314B6CAA3B3}&quot;/&gt;&lt;isInvalidForFieldText val=&quot;0&quot;/&gt;&lt;Image&gt;&lt;filename val=&quot;C:\Users\ADMINI~1\AppData\Local\Temp\PR\data\asimages\{05BD48DF-A057-476F-B58A-9314B6CAA3B3}_27.png&quot;/&gt;&lt;left val=&quot;443&quot;/&gt;&lt;top val=&quot;424&quot;/&gt;&lt;width val=&quot;9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A227D3-62E7-483F-8687-860821350AD5}&quot;/&gt;&lt;isInvalidForFieldText val=&quot;0&quot;/&gt;&lt;Image&gt;&lt;filename val=&quot;C:\Users\ADMINI~1\AppData\Local\Temp\PR\data\asimages\{7AA227D3-62E7-483F-8687-860821350AD5}_27.png&quot;/&gt;&lt;left val=&quot;319&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31AB34E-9E75-4A06-BD86-A69F7E12F8D2}_27.png&quot;/&gt;&lt;left val=&quot;531&quot;/&gt;&lt;top val=&quot;156&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3E4192-0D62-475C-9325-99C2FB9E6D2D}_27.png&quot;/&gt;&lt;left val=&quot;483&quot;/&gt;&lt;top val=&quot;22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42839AF-7991-4DD4-A19E-C8F772CFFD31}_27.png&quot;/&gt;&lt;left val=&quot;327&quot;/&gt;&lt;top val=&quot;16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51215C-F65A-4581-A125-94491CAF8079}_27.png&quot;/&gt;&lt;left val=&quot;457&quot;/&gt;&lt;top val=&quot;435&quot;/&gt;&lt;width val=&quot;101&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C35D8E0-4F90-4668-9996-F20DFE63D6AD}_27.png&quot;/&gt;&lt;left val=&quot;310&quot;/&gt;&lt;top val=&quot;222&quot;/&gt;&lt;width val=&quot;101&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1B09F45-C830-4D30-B53D-BAFBCCC45432}_27.png&quot;/&gt;&lt;left val=&quot;453&quot;/&gt;&lt;top val=&quot;267&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D035A56-320F-43B5-ACDC-BEB3D0138068}_27.png&quot;/&gt;&lt;left val=&quot;324&quot;/&gt;&lt;top val=&quot;291&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73DBC3-4192-43D5-8764-D4D8D3908878}_27.png&quot;/&gt;&lt;left val=&quot;431&quot;/&gt;&lt;top val=&quot;341&quot;/&gt;&lt;width val=&quot;7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14D8FD3-900A-46F3-B114-DAE33F9529FA}&quot;/&gt;&lt;isInvalidForFieldText val=&quot;0&quot;/&gt;&lt;Image&gt;&lt;filename val=&quot;C:\Users\ADMINI~1\AppData\Local\Temp\PR\data\asimages\{B14D8FD3-900A-46F3-B114-DAE33F9529FA}.png&quot;/&gt;&lt;left val=&quot;297&quot;/&gt;&lt;top val=&quot;402&quot;/&gt;&lt;width val=&quot;87&quot;/&gt;&lt;height val=&quot;139&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8EC6FDF-5543-460D-ABE1-C0B70EE9051D}_27.png&quot;/&gt;&lt;left val=&quot;471&quot;/&gt;&lt;top val=&quot;315&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02DC88-0ED0-4876-8F91-B0F005A65114}_27.png&quot;/&gt;&lt;left val=&quot;496&quot;/&gt;&lt;top val=&quot;292&quot;/&gt;&lt;width val=&quot;101&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9C69CD8-40F8-4E26-A203-E604558ADED7}_27.png&quot;/&gt;&lt;left val=&quot;483&quot;/&gt;&lt;top val=&quot;458&quot;/&gt;&lt;width val=&quot;100&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E3146D-C102-42E0-9B2F-02B28ED4321E}_27.png&quot;/&gt;&lt;left val=&quot;477&quot;/&gt;&lt;top val=&quot;412&quot;/&gt;&lt;width val=&quot;100&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A42AD2C-BC4D-43CF-8E06-BFC6DD8B624B}_27.png&quot;/&gt;&lt;left val=&quot;321&quot;/&gt;&lt;top val=&quot;458&quot;/&gt;&lt;width val=&quot;100&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5905632-92AD-4904-B313-CD476ADBFC5D}_27.png&quot;/&gt;&lt;left val=&quot;423&quot;/&gt;&lt;top val=&quot;391&quot;/&gt;&lt;width val=&quot;100&quot;/&gt;&lt;height val=&quot;34&quot;/&gt;&lt;hasText val=&quot;1&quot;/&gt;&lt;/Image&gt;&lt;/ThreeDShapeInfo&gt;"/>
  <p:tag name="PRESENTER_SHAPETEXTINFO" val="&lt;ShapeTextInfo&gt;&lt;TableIndex row=&quot;-1&quot; col=&quot;-1&quot;&gt;&lt;linesCount val=&quot;1&quot;/&gt;&lt;lineCharCount val=&quot;12&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F3EC12-2497-4EF9-9BFA-5CE70C237E6E}_27.png&quot;/&gt;&lt;left val=&quot;333&quot;/&gt;&lt;top val=&quot;414&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737AACE-0BF2-4E46-B232-A19AE37CF8CA}_27.png&quot;/&gt;&lt;left val=&quot;336&quot;/&gt;&lt;top val=&quot;119&quot;/&gt;&lt;width val=&quot;96&quot;/&gt;&lt;height val=&quot;43&quot;/&gt;&lt;hasText val=&quot;1&quot;/&gt;&lt;/Image&gt;&lt;/ThreeDShapeInfo&gt;"/>
  <p:tag name="PRESENTER_SHAPETEXTINFO" val="&lt;ShapeTextInfo&gt;&lt;TableIndex row=&quot;-1&quot; col=&quot;-1&quot;&gt;&lt;linesCount val=&quot;1&quot;/&gt;&lt;lineCharCount val=&quot;8&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76D7697-A52B-48B1-AED2-58F1BD000F64}_27.png&quot;/&gt;&lt;left val=&quot;282&quot;/&gt;&lt;top val=&quot;150&quot;/&gt;&lt;width val=&quot;6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89DDA-9A75-48F8-8088-CDF6F7ED557E}&quot;/&gt;&lt;isInvalidForFieldText val=&quot;0&quot;/&gt;&lt;Image&gt;&lt;filename val=&quot;C:\Users\ADMINI~1\AppData\Local\Temp\PR\data\asimages\{26F89DDA-9A75-48F8-8088-CDF6F7ED557E}_27.png&quot;/&gt;&lt;left val=&quot;405&quot;/&gt;&lt;top val=&quot;282&quot;/&gt;&lt;width val=&quot;120&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7D7F7BF5-1F3F-4897-89E5-C0FE49A2BA84}&quot;/&gt;&lt;isInvalidForFieldText val=&quot;0&quot;/&gt;&lt;Image&gt;&lt;filename val=&quot;C:\Users\ADMINI~1\AppData\Local\Temp\PR\data\asimages\{7D7F7BF5-1F3F-4897-89E5-C0FE49A2BA84}.png&quot;/&gt;&lt;left val=&quot;252&quot;/&gt;&lt;top val=&quot;396&quot;/&gt;&lt;width val=&quot;45&quot;/&gt;&lt;height val=&quot;145&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44D28EB-FF85-4AA2-8038-4083E9FF6C8F}_27.png&quot;/&gt;&lt;left val=&quot;333&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F2EE349-F678-43DD-9827-B167A2456C9B}_27.png&quot;/&gt;&lt;left val=&quot;243&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55F9BB-9F1F-493B-8D52-5D31B185BBDA}_27.png&quot;/&gt;&lt;left val=&quot;409&quot;/&gt;&lt;top val=&quot;29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E4B7919-B4A4-40D5-ACFE-903C2995CFCC}_27.png&quot;/&gt;&lt;left val=&quot;327&quot;/&gt;&lt;top val=&quot;26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7F9B356-C478-46C7-AA7D-142F22EF966C}_27.png&quot;/&gt;&lt;left val=&quot;394&quot;/&gt;&lt;top val=&quot;22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F604F28-9375-439D-A0A0-376073BD9E29}_27.png&quot;/&gt;&lt;left val=&quot;358&quot;/&gt;&lt;top val=&quot;19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780EF30-EA3B-4A7D-BB97-52E0F2097F17}_27.png&quot;/&gt;&lt;left val=&quot;282&quot;/&gt;&lt;top val=&quot;159&quot;/&gt;&lt;width val=&quot;57&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829518-073E-41C4-A1EC-AEEBD139FF1E}&quot;/&gt;&lt;isInvalidForFieldText val=&quot;0&quot;/&gt;&lt;Image&gt;&lt;filename val=&quot;C:\Users\ADMINI~1\AppData\Local\Temp\PR\data\asimages\{F2829518-073E-41C4-A1EC-AEEBD139FF1E}_27.png&quot;/&gt;&lt;left val=&quot;392&quot;/&gt;&lt;top val=&quot;210&quot;/&gt;&lt;width val=&quot;12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6617A5-E9C2-463D-9783-6E21BC215EBF}&quot;/&gt;&lt;isInvalidForFieldText val=&quot;0&quot;/&gt;&lt;Image&gt;&lt;filename val=&quot;C:\Users\ADMINI~1\AppData\Local\Temp\PR\data\asimages\{CC6617A5-E9C2-463D-9783-6E21BC215EBF}_27.png&quot;/&gt;&lt;left val=&quot;324&quot;/&gt;&lt;top val=&quot;259&quot;/&gt;&lt;width val=&quot;9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213EA4-FD27-41B0-9206-41025CF332F0}&quot;/&gt;&lt;isInvalidForFieldText val=&quot;0&quot;/&gt;&lt;Image&gt;&lt;filename val=&quot;C:\Users\ADMINI~1\AppData\Local\Temp\PR\data\asimages\{39213EA4-FD27-41B0-9206-41025CF332F0}_27.png&quot;/&gt;&lt;left val=&quot;354&quot;/&gt;&lt;top val=&quot;185&quot;/&gt;&lt;width val=&quot;121&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6B094E8-51F5-44CA-8006-5F6221AC643E}&quot;/&gt;&lt;isInvalidForFieldText val=&quot;0&quot;/&gt;&lt;Image&gt;&lt;filename val=&quot;C:\Users\ADMINI~1\AppData\Local\Temp\PR\data\asimages\{B6B094E8-51F5-44CA-8006-5F6221AC643E}.png&quot;/&gt;&lt;left val=&quot;633&quot;/&gt;&lt;top val=&quot;402&quot;/&gt;&lt;width val=&quot;87&quot;/&gt;&lt;height val=&quot;139&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D84136-9D58-4D63-B23D-97984BAE18CE}&quot;/&gt;&lt;isInvalidForFieldText val=&quot;0&quot;/&gt;&lt;Image&gt;&lt;filename val=&quot;C:\Users\ADMINI~1\AppData\Local\Temp\PR\data\asimages\{FCD84136-9D58-4D63-B23D-97984BAE18CE}_27.png&quot;/&gt;&lt;left val=&quot;390&quot;/&gt;&lt;top val=&quot;303&quot;/&gt;&lt;width val=&quot;120&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EFD5F3-EC86-467E-A69B-71322560643D}_27.png&quot;/&gt;&lt;left val=&quot;411&quot;/&gt;&lt;top val=&quot;416&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7875E0-EE1F-41E9-8378-DF4CBA0C2439}_27.png&quot;/&gt;&lt;left val=&quot;369&quot;/&gt;&lt;top val=&quot;389&quot;/&gt;&lt;width val=&quot;93&quot;/&gt;&lt;height val=&quot;34&quot;/&gt;&lt;hasText val=&quot;1&quot;/&gt;&lt;/Image&gt;&lt;/ThreeDShapeInfo&gt;"/>
  <p:tag name="PRESENTER_SHAPETEXTINFO" val="&lt;ShapeTextInfo&gt;&lt;TableIndex row=&quot;-1&quot; col=&quot;-1&quot;&gt;&lt;linesCount val=&quot;1&quot;/&gt;&lt;lineCharCount val=&quot;9&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4CD570B-8A1C-4346-98DB-23EA2BFA2524}_27.png&quot;/&gt;&lt;left val=&quot;351&quot;/&gt;&lt;top val=&quot;337&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277838-F99D-4CCB-9D39-69CC55C67112}_27.png&quot;/&gt;&lt;left val=&quot;387&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3C56D4-F723-4051-A10B-7B7381961A9D}&quot;/&gt;&lt;isInvalidForFieldText val=&quot;0&quot;/&gt;&lt;Image&gt;&lt;filename val=&quot;C:\Users\ADMINI~1\AppData\Local\Temp\PR\data\asimages\{4C3C56D4-F723-4051-A10B-7B7381961A9D}_27.png&quot;/&gt;&lt;left val=&quot;348&quot;/&gt;&lt;top val=&quot;327&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2D29CE-8999-46E1-94A4-A7A7269B7EFD}&quot;/&gt;&lt;isInvalidForFieldText val=&quot;0&quot;/&gt;&lt;Image&gt;&lt;filename val=&quot;C:\Users\ADMINI~1\AppData\Local\Temp\PR\data\asimages\{9A2D29CE-8999-46E1-94A4-A7A7269B7EFD}_27.png&quot;/&gt;&lt;left val=&quot;320&quot;/&gt;&lt;top val=&quot;425&quot;/&gt;&lt;width val=&quot;11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2B20D-BBE1-440C-87EA-BD058E5FF884}&quot;/&gt;&lt;isInvalidForFieldText val=&quot;0&quot;/&gt;&lt;Image&gt;&lt;filename val=&quot;C:\Users\ADMINI~1\AppData\Local\Temp\PR\data\asimages\{A372B20D-BBE1-440C-87EA-BD058E5FF884}_27.png&quot;/&gt;&lt;left val=&quot;407&quot;/&gt;&lt;top val=&quot;402&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DCA3A-1296-439D-99E2-357491B48FF1}&quot;/&gt;&lt;isInvalidForFieldText val=&quot;0&quot;/&gt;&lt;Image&gt;&lt;filename val=&quot;C:\Users\ADMINI~1\AppData\Local\Temp\PR\data\asimages\{957DCA3A-1296-439D-99E2-357491B48FF1}_27.png&quot;/&gt;&lt;left val=&quot;366&quot;/&gt;&lt;top val=&quot;380&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8165EB-A0BA-498C-AE4B-53FAA691DF32}_27.png&quot;/&gt;&lt;left val=&quot;504&quot;/&gt;&lt;top val=&quot;156&quot;/&gt;&lt;width val=&quot;81&quot;/&gt;&lt;height val=&quot;34&quot;/&gt;&lt;hasText val=&quot;1&quot;/&gt;&lt;/Image&gt;&lt;/ThreeDShapeInfo&gt;"/>
  <p:tag name="PRESENTER_SHAPETEXTINFO" val="&lt;ShapeTextInfo&gt;&lt;TableIndex row=&quot;-1&quot; col=&quot;-1&quot;&gt;&lt;linesCount val=&quot;1&quot;/&gt;&lt;lineCharCount val=&quot;4&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B27F074-79D4-4DAA-9B7B-47E2E1E0C467}&quot;/&gt;&lt;isInvalidForFieldText val=&quot;0&quot;/&gt;&lt;Image&gt;&lt;filename val=&quot;C:\Users\ADMINI~1\AppData\Local\Temp\PR\data\asimages\{DB27F074-79D4-4DAA-9B7B-47E2E1E0C467}.png&quot;/&gt;&lt;left val=&quot;549&quot;/&gt;&lt;top val=&quot;402&quot;/&gt;&lt;width val=&quot;87&quot;/&gt;&lt;height val=&quot;139&quot;/&gt;&lt;hasText val=&quot;1&quot;/&gt;&lt;/Image&gt;&lt;/ThreeDShape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88D41F0-0228-41D5-93A9-30AE6AEF3F13}_27.png&quot;/&gt;&lt;left val=&quot;408&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F9FEDD-1F2F-4066-9076-82718188A81C}_27.png&quot;/&gt;&lt;left val=&quot;327&quot;/&gt;&lt;top val=&quot;436&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4BF953-FDA7-4E8A-9210-7D9867B27D50}&quot;/&gt;&lt;isInvalidForFieldText val=&quot;0&quot;/&gt;&lt;Image&gt;&lt;filename val=&quot;C:\Users\ADMINI~1\AppData\Local\Temp\PR\data\asimages\{884BF953-FDA7-4E8A-9210-7D9867B27D50}_27.png&quot;/&gt;&lt;left val=&quot;407&quot;/&gt;&lt;top val=&quot;449&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538585-7F5A-4619-B0C3-0793ED0657F1}&quot;/&gt;&lt;isInvalidForFieldText val=&quot;0&quot;/&gt;&lt;Image&gt;&lt;filename val=&quot;C:\Users\ADMINI~1\AppData\Local\Temp\PR\data\asimages\{CF538585-7F5A-4619-B0C3-0793ED0657F1}_27.png&quot;/&gt;&lt;left val=&quot;502&quot;/&gt;&lt;top val=&quot;147&quot;/&gt;&lt;width val=&quot;55&quot;/&gt;&lt;height val=&quot;46&quot;/&gt;&lt;hasText val=&quot;1&quot;/&gt;&lt;/Image&gt;&lt;/ThreeDShapeInfo&gt;"/>
  <p:tag name="PRESENTER_SHAPETEXTINFO" val="&lt;ShapeTextInfo&gt;&lt;TableIndex row=&quot;-1&quot; col=&quot;-1&quot;&gt;&lt;linesCount val=&quot;1&quot;/&gt;&lt;lineCharCount val=&quot;2&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252117-EA35-4E2F-8919-A9D0979CE163}&quot;/&gt;&lt;isInvalidForFieldText val=&quot;0&quot;/&gt;&lt;Image&gt;&lt;filename val=&quot;C:\Users\ADMINI~1\AppData\Local\Temp\PR\data\asimages\{84252117-EA35-4E2F-8919-A9D0979CE163}_27.png&quot;/&gt;&lt;left val=&quot;414&quot;/&gt;&lt;top val=&quot;426&quot;/&gt;&lt;width val=&quot;49&quot;/&gt;&lt;height val=&quot;47&quot;/&gt;&lt;hasText val=&quot;1&quot;/&gt;&lt;/Image&gt;&lt;/ThreeDShapeInfo&gt;"/>
  <p:tag name="PRESENTER_SHAPETEXTINFO" val="&lt;ShapeTextInfo&gt;&lt;TableIndex row=&quot;-1&quot; col=&quot;-1&quot;&gt;&lt;linesCount val=&quot;1&quot;/&gt;&lt;lineCharCount val=&quot;2&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C69FE0-D334-4465-BB51-78A3FC001ABC}&quot;/&gt;&lt;isInvalidForFieldText val=&quot;0&quot;/&gt;&lt;Image&gt;&lt;filename val=&quot;C:\Users\ADMINI~1\AppData\Local\Temp\PR\data\asimages\{5EC69FE0-D334-4465-BB51-78A3FC001ABC}_27.png&quot;/&gt;&lt;left val=&quot;490&quot;/&gt;&lt;top val=&quot;328&quot;/&gt;&lt;width val=&quot;96&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9B1DAE-4A83-4991-8CE1-E12656619655}&quot;/&gt;&lt;isInvalidForFieldText val=&quot;0&quot;/&gt;&lt;Image&gt;&lt;filename val=&quot;C:\Users\ADMINI~1\AppData\Local\Temp\PR\data\asimages\{BC9B1DAE-4A83-4991-8CE1-E12656619655}_27.png&quot;/&gt;&lt;left val=&quot;399&quot;/&gt;&lt;top val=&quot;261&quot;/&gt;&lt;width val=&quot;108&quot;/&gt;&lt;height val=&quot;46&quot;/&gt;&lt;hasText val=&quot;1&quot;/&gt;&lt;/Image&gt;&lt;/ThreeDShapeInfo&gt;"/>
  <p:tag name="PRESENTER_SHAPETEXTINFO" val="&lt;ShapeTextInfo&gt;&lt;TableIndex row=&quot;-1&quot; col=&quot;-1&quot;&gt;&lt;linesCount val=&quot;1&quot;/&gt;&lt;lineCharCount val=&quot;5&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9B2970-F676-419B-9E83-56C62CEA0C4D}&quot;/&gt;&lt;isInvalidForFieldText val=&quot;0&quot;/&gt;&lt;Image&gt;&lt;filename val=&quot;C:\Users\ADMINI~1\AppData\Local\Temp\PR\data\asimages\{3C9B2970-F676-419B-9E83-56C62CEA0C4D}_27.png&quot;/&gt;&lt;left val=&quot;420&quot;/&gt;&lt;top val=&quot;145&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2AA5895-1BD6-48D8-B9B9-35B75704131F}_27.png&quot;/&gt;&lt;left val=&quot;483&quot;/&gt;&lt;top val=&quot;341&quot;/&gt;&lt;width val=&quot;99&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3419B57-527F-4F80-A631-77679A996FC7}_27.png&quot;/&gt;&lt;left val=&quot;414&quot;/&gt;&lt;top val=&quot;435&quot;/&gt;&lt;width val=&quot;51&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7B00CF-6181-4DC8-856C-28089E9A5E9B}&quot;/&gt;&lt;isInvalidForFieldText val=&quot;0&quot;/&gt;&lt;Image&gt;&lt;filename val=&quot;C:\Users\ADMINI~1\AppData\Local\Temp\PR\data\asimages\{757B00CF-6181-4DC8-856C-28089E9A5E9B}.png&quot;/&gt;&lt;left val=&quot;381&quot;/&gt;&lt;top val=&quot;402&quot;/&gt;&lt;width val=&quot;87&quot;/&gt;&lt;height val=&quot;139&quot;/&gt;&lt;hasText val=&quot;1&quot;/&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609BE3-2BD2-447A-A08F-D21E24A5DA37}_27.png&quot;/&gt;&lt;left val=&quot;405&quot;/&gt;&lt;top val=&quot;271&quot;/&gt;&lt;width val=&quot;63&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73450C7-340B-42B3-81D8-F0F273D2C61C}_27.png&quot;/&gt;&lt;left val=&quot;429&quot;/&gt;&lt;top val=&quot;15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4DD2B8-5CEA-48AC-ACDC-72E9CE7B50D0}&quot;/&gt;&lt;isInvalidForFieldText val=&quot;0&quot;/&gt;&lt;Image&gt;&lt;filename val=&quot;C:\Users\ADMINI~1\AppData\Local\Temp\PR\data\asimages\{F64DD2B8-5CEA-48AC-ACDC-72E9CE7B50D0}_27.png&quot;/&gt;&lt;left val=&quot;264&quot;/&gt;&lt;top val=&quot;183&quot;/&gt;&lt;width val=&quot;113&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DF500F-6B33-4464-8B12-258B6A59C839}&quot;/&gt;&lt;isInvalidForFieldText val=&quot;0&quot;/&gt;&lt;Image&gt;&lt;filename val=&quot;C:\Users\ADMINI~1\AppData\Local\Temp\PR\data\asimages\{32DF500F-6B33-4464-8B12-258B6A59C839}_27.png&quot;/&gt;&lt;left val=&quot;222&quot;/&gt;&lt;top val=&quot;151&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47E035-83E9-4FC6-8034-9C6E94FC4954}&quot;/&gt;&lt;isInvalidForFieldText val=&quot;0&quot;/&gt;&lt;Image&gt;&lt;filename val=&quot;C:\Users\ADMINI~1\AppData\Local\Temp\PR\data\asimages\{A847E035-83E9-4FC6-8034-9C6E94FC4954}_27.png&quot;/&gt;&lt;left val=&quot;257&quot;/&gt;&lt;top val=&quot;120&quot;/&gt;&lt;width val=&quot;10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0BBA567-8A6C-419F-B75F-07E4DA70B36B}_27.png&quot;/&gt;&lt;left val=&quot;279&quot;/&gt;&lt;top val=&quot;270&quot;/&gt;&lt;width val=&quot;69&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884944-C603-4980-9BD5-77C515CAF20A}_27.png&quot;/&gt;&lt;left val=&quot;273&quot;/&gt;&lt;top val=&quot;19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40E5A0-FA15-4C92-8354-9A4047ED8197}_27.png&quot;/&gt;&lt;left val=&quot;221&quot;/&gt;&lt;top val=&quot;159&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EB341A0-DB80-4730-961D-EC7921A9BC8D}_27.png&quot;/&gt;&lt;left val=&quot;255&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E1D86C-B77A-4B91-9D48-44A575CF77FC}&quot;/&gt;&lt;isInvalidForFieldText val=&quot;0&quot;/&gt;&lt;Image&gt;&lt;filename val=&quot;C:\Users\ADMINI~1\AppData\Local\Temp\PR\data\asimages\{8EE1D86C-B77A-4B91-9D48-44A575CF77FC}_27.png&quot;/&gt;&lt;left val=&quot;246&quot;/&gt;&lt;top val=&quot;281&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423C4-C617-4394-A0A7-F00EC17720F2}&quot;/&gt;&lt;isInvalidForFieldText val=&quot;0&quot;/&gt;&lt;Image&gt;&lt;filename val=&quot;C:\Users\ADMINI~1\AppData\Local\Temp\PR\data\asimages\{C05423C4-C617-4394-A0A7-F00EC17720F2}.png&quot;/&gt;&lt;left val=&quot;465&quot;/&gt;&lt;top val=&quot;402&quot;/&gt;&lt;width val=&quot;87&quot;/&gt;&lt;height val=&quot;139&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81F2FE-91F2-4160-B558-2A422AD11979}&quot;/&gt;&lt;isInvalidForFieldText val=&quot;0&quot;/&gt;&lt;Image&gt;&lt;filename val=&quot;C:\Users\ADMINI~1\AppData\Local\Temp\PR\data\asimages\{0C81F2FE-91F2-4160-B558-2A422AD11979}_27.png&quot;/&gt;&lt;left val=&quot;280&quot;/&gt;&lt;top val=&quot;258&quot;/&gt;&lt;width val=&quot;61&quot;/&gt;&lt;height val=&quot;46&quot;/&gt;&lt;hasText val=&quot;1&quot;/&gt;&lt;/Image&gt;&lt;/ThreeDShapeInfo&gt;"/>
  <p:tag name="PRESENTER_SHAPETEXTINFO" val="&lt;ShapeTextInfo&gt;&lt;TableIndex row=&quot;-1&quot; col=&quot;-1&quot;&gt;&lt;linesCount val=&quot;1&quot;/&gt;&lt;lineCharCount val=&quot;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582FD-BA03-4D34-931B-31A851E5FE6C}&quot;/&gt;&lt;isInvalidForFieldText val=&quot;0&quot;/&gt;&lt;Image&gt;&lt;filename val=&quot;C:\Users\ADMINI~1\AppData\Local\Temp\PR\data\asimages\{75A582FD-BA03-4D34-931B-31A851E5FE6C}_27.png&quot;/&gt;&lt;left val=&quot;234&quot;/&gt;&lt;top val=&quot;211&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172BB9-EFF2-4CE6-AA94-631C809BF925}_27.png&quot;/&gt;&lt;left val=&quot;270&quot;/&gt;&lt;top val=&quot;340&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A915740-3265-4C05-ADF8-06424E66796D}_27.png&quot;/&gt;&lt;left val=&quot;303&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B87CA0E-8243-43B9-8BB6-BB83CE565652}_27.png&quot;/&gt;&lt;left val=&quot;255&quot;/&gt;&lt;top val=&quot;288&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521964-4E93-499D-A2EB-02962ADB2103}&quot;/&gt;&lt;isInvalidForFieldText val=&quot;0&quot;/&gt;&lt;Image&gt;&lt;filename val=&quot;C:\Users\ADMINI~1\AppData\Local\Temp\PR\data\asimages\{42521964-4E93-499D-A2EB-02962ADB2103}_27.png&quot;/&gt;&lt;left val=&quot;246&quot;/&gt;&lt;top val=&quot;327&quot;/&gt;&lt;width val=&quot;127&quot;/&gt;&lt;height val=&quot;46&quot;/&gt;&lt;hasText val=&quot;1&quot;/&gt;&lt;/Image&gt;&lt;/ThreeDShapeInfo&gt;"/>
  <p:tag name="PRESENTER_SHAPETEXTINFO" val="&lt;ShapeTextInfo&gt;&lt;TableIndex row=&quot;-1&quot; col=&quot;-1&quot;&gt;&lt;linesCount val=&quot;1&quot;/&gt;&lt;lineCharCount val=&quot;11&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1D9919-C5FC-4066-923C-7F0598C32939}&quot;/&gt;&lt;isInvalidForFieldText val=&quot;0&quot;/&gt;&lt;Image&gt;&lt;filename val=&quot;C:\Users\ADMINI~1\AppData\Local\Temp\PR\data\asimages\{881D9919-C5FC-4066-923C-7F0598C32939}_27.png&quot;/&gt;&lt;left val=&quot;294&quot;/&gt;&lt;top val=&quot;307&quot;/&gt;&lt;width val=&quot;120&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40984F-3C6E-41D8-9887-491E1EE24498}&quot;/&gt;&lt;isInvalidForFieldText val=&quot;0&quot;/&gt;&lt;Image&gt;&lt;filename val=&quot;C:\Users\ADMINI~1\AppData\Local\Temp\PR\data\asimages\{C740984F-3C6E-41D8-9887-491E1EE24498}_27.png&quot;/&gt;&lt;left val=&quot;264&quot;/&gt;&lt;top val=&quot;402&quot;/&gt;&lt;width val=&quot;108&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8901E0-0BB4-4ACA-AF7E-100B662D2C1D}&quot;/&gt;&lt;isInvalidForFieldText val=&quot;0&quot;/&gt;&lt;Image&gt;&lt;filename val=&quot;C:\Users\ADMINI~1\AppData\Local\Temp\PR\data\asimages\{BB8901E0-0BB4-4ACA-AF7E-100B662D2C1D}_27.png&quot;/&gt;&lt;left val=&quot;294&quot;/&gt;&lt;top val=&quot;381&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AB0E279-6C6D-45CB-8726-B902FA0EEB2B}_27.png&quot;/&gt;&lt;left val=&quot;267&quot;/&gt;&lt;top val=&quot;434&quot;/&gt;&lt;width val=&quot;69&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44AF844-A833-446E-BB95-5E27BB8D4570}&quot;/&gt;&lt;isInvalidForFieldText val=&quot;0&quot;/&gt;&lt;Image&gt;&lt;filename val=&quot;C:\Users\ADMINI~1\AppData\Local\Temp\PR\data\asimages\{B44AF844-A833-446E-BB95-5E27BB8D4570}.png&quot;/&gt;&lt;left val=&quot;168&quot;/&gt;&lt;top val=&quot;402&quot;/&gt;&lt;width val=&quot;87&quot;/&gt;&lt;height val=&quot;139&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BF5A969-5836-454C-9C3F-D714E1BE1165}_27.png&quot;/&gt;&lt;left val=&quot;261&quot;/&gt;&lt;top val=&quot;41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9E4D76-E14D-4FFC-A2F1-F2ED5456FC87}&quot;/&gt;&lt;isInvalidForFieldText val=&quot;0&quot;/&gt;&lt;Image&gt;&lt;filename val=&quot;C:\Users\ADMINI~1\AppData\Local\Temp\PR\data\asimages\{8D9E4D76-E14D-4FFC-A2F1-F2ED5456FC87}_27.png&quot;/&gt;&lt;left val=&quot;245&quot;/&gt;&lt;top val=&quot;447&quot;/&gt;&lt;width val=&quot;109&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84B120-2E5F-4BEB-8C8E-942B855CE092}&quot;/&gt;&lt;isInvalidForFieldText val=&quot;0&quot;/&gt;&lt;Image&gt;&lt;filename val=&quot;C:\Users\ADMINI~1\AppData\Local\Temp\PR\data\asimages\{D184B120-2E5F-4BEB-8C8E-942B855CE092}_27.png&quot;/&gt;&lt;left val=&quot;266&quot;/&gt;&lt;top val=&quot;424&quot;/&gt;&lt;width val=&quot;108&quot;/&gt;&lt;height val=&quot;47&quot;/&gt;&lt;hasText val=&quot;1&quot;/&gt;&lt;/Image&gt;&lt;/ThreeDShapeInfo&gt;"/>
  <p:tag name="PRESENTER_SHAPETEXTINFO" val="&lt;ShapeTextInfo&gt;&lt;TableIndex row=&quot;-1&quot; col=&quot;-1&quot;&gt;&lt;linesCount val=&quot;1&quot;/&gt;&lt;lineCharCount val=&quot;4&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CDB3875-4A84-47F5-9CBB-C72A02482BD3}_27.png&quot;/&gt;&lt;left val=&quot;404&quot;/&gt;&lt;top val=&quot;1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102B0BF-8D77-40E3-96C8-C7937CDE7FF1}_27.png&quot;/&gt;&lt;left val=&quot;386&quot;/&gt;&lt;top val=&quot;213&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0CA542-6E7D-4F74-B831-6A9E5891FBBD}_27.png&quot;/&gt;&lt;left val=&quot;542&quot;/&gt;&lt;top val=&quot;214&quot;/&gt;&lt;width val=&quot;29&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2C6F974-16E8-4DB9-A2FC-B75350A91DF8}_27.png&quot;/&gt;&lt;left val=&quot;398&quot;/&gt;&lt;top val=&quot;285&quot;/&gt;&lt;width val=&quot;41&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1A4AA5C-0264-4816-99AA-EC0F17021B43}_27.png&quot;/&gt;&lt;left val=&quot;554&quot;/&gt;&lt;top val=&quot;309&quot;/&gt;&lt;width val=&quot;33&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949102F-F352-4FF7-A205-E350F75305F5}_27.png&quot;/&gt;&lt;left val=&quot;231&quot;/&gt;&lt;top val=&quot;216&quot;/&gt;&lt;width val=&quot;100&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04A677-FACA-4A6C-9501-EC3E35FEA0D6}_27.png&quot;/&gt;&lt;left val=&quot;295&quot;/&gt;&lt;top val=&quot;385&quot;/&gt;&lt;width val=&quot;82&quot;/&gt;&lt;height val=&quot;39&quot;/&gt;&lt;hasText val=&quot;1&quot;/&gt;&lt;/Image&gt;&lt;/ThreeDShapeInfo&gt;"/>
  <p:tag name="PRESENTER_SHAPETEXTINFO" val="&lt;ShapeTextInfo&gt;&lt;TableIndex row=&quot;-1&quot; col=&quot;-1&quot;&gt;&lt;linesCount val=&quot;1&quot;/&gt;&lt;lineCharCount val=&quot;1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359F8F07-91A9-49FA-9640-48EE929B771E}&quot;/&gt;&lt;isInvalidForFieldText val=&quot;0&quot;/&gt;&lt;Image&gt;&lt;filename val=&quot;C:\Users\ADMINI~1\AppData\Local\Temp\PR\data\asimages\{359F8F07-91A9-49FA-9640-48EE929B771E}.png&quot;/&gt;&lt;left val=&quot;84&quot;/&gt;&lt;top val=&quot;402&quot;/&gt;&lt;width val=&quot;87&quot;/&gt;&lt;height val=&quot;139&quot;/&gt;&lt;hasText val=&quot;1&quot;/&gt;&lt;/Image&gt;&lt;/ThreeDShapeInfo&gt;"/>
</p:tagLst>
</file>

<file path=ppt/tags/tag3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9F50DE-D76C-452C-93CA-B5323A52783E}_27.png&quot;/&gt;&lt;left val=&quot;566&quot;/&gt;&lt;top val=&quot;4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95C4D28-8419-404D-8C80-F317502F935A}_27.png&quot;/&gt;&lt;left val=&quot;300&quot;/&gt;&lt;top val=&quot;58&quot;/&gt;&lt;width val=&quot;169&quot;/&gt;&lt;height val=&quot;70&quot;/&gt;&lt;hasText val=&quot;1&quot;/&gt;&lt;/Image&gt;&lt;/ThreeDShapeInfo&gt;"/>
  <p:tag name="PRESENTER_SHAPETEXTINFO" val="&lt;ShapeTextInfo&gt;&lt;TableIndex row=&quot;-1&quot; col=&quot;-1&quot;&gt;&lt;linesCount val=&quot;1&quot;/&gt;&lt;lineCharCount val=&quot;8&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9139A5-E7A0-4E72-8464-E8B7F7E370CE}_27.png&quot;/&gt;&lt;left val=&quot;210&quot;/&gt;&lt;top val=&quot;4&quot;/&gt;&lt;width val=&quot;355&quot;/&gt;&lt;height val=&quot;70&quot;/&gt;&lt;hasText val=&quot;1&quot;/&gt;&lt;/Image&gt;&lt;/ThreeDShapeInfo&gt;"/>
  <p:tag name="PRESENTER_SHAPEINFO" val="&lt;ThreeDShapeInfo&gt;&lt;uuid val=&quot;{D7F7C66F-F4C8-43BC-A4E6-DAD2B070A86D}&quot;/&gt;&lt;isInvalidForFieldText val=&quot;1&quot;/&gt;&lt;Image&gt;&lt;filename val=&quot;C:\Users\ADMINI~1\AppData\Local\Temp\PR\data\asimages\{D7F7C66F-F4C8-43BC-A4E6-DAD2B070A86D}_27_S.png&quot;/&gt;&lt;left val=&quot;207&quot;/&gt;&lt;top val=&quot;9&quot;/&gt;&lt;width val=&quot;359&quot;/&gt;&lt;height val=&quot;51&quot;/&gt;&lt;hasText val=&quot;0&quot;/&gt;&lt;/Image&gt;&lt;/ThreeDShapeInfo&gt;"/>
  <p:tag name="PRESENTER_SHAPETEXTINFO" val="&lt;ShapeTextInfo&gt;&lt;TableIndex row=&quot;-1&quot; col=&quot;-1&quot;&gt;&lt;linesCount val=&quot;1&quot;/&gt;&lt;lineCharCount val=&quot;2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49C6BC04-201E-4EC2-AA47-25C598B428DA}&quot;/&gt;&lt;isInvalidForFieldText val=&quot;0&quot;/&gt;&lt;Image&gt;&lt;filename val=&quot;C:\Users\ADMINI~1\AppData\Local\Temp\PR\data\asimages\{49C6BC04-201E-4EC2-AA47-25C598B428DA}.png&quot;/&gt;&lt;left val=&quot;0&quot;/&gt;&lt;top val=&quot;486&quot;/&gt;&lt;width val=&quot;720&quot;/&gt;&lt;height val=&quot;54&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SUBSTITUTION_ID" val="{4DD9233D-8605-4C64-A046-22A8D0881640}"/>
  <p:tag name="HTML_AUTOSHAPE_INFO" val="&lt;ThreeDShapeInfo&gt;&lt;uuid val=&quot;{DB283D91-668A-46C2-8DA2-08E54726A76C}&quot;/&gt;&lt;isInvalidForFieldText val=&quot;0&quot;/&gt;&lt;Image&gt;&lt;filename val=&quot;C:\Users\ADMINI~1\AppData\Local\Temp\PR\data\asimages\{DB283D91-668A-46C2-8DA2-08E54726A76C}.png&quot;/&gt;&lt;left val=&quot;637&quot;/&gt;&lt;top val=&quot;72&quot;/&gt;&lt;width val=&quot;82&quot;/&gt;&lt;height val=&quot;90&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SUBSTITUTION_ID" val="{264A8103-DB00-443B-9D7F-A4266E6CB23F}"/>
  <p:tag name="HTML_AUTOSHAPE_INFO" val="&lt;ThreeDShapeInfo&gt;&lt;uuid val=&quot;{54A54236-E7B7-4C9A-9A8F-D7D3FBB6611A}&quot;/&gt;&lt;isInvalidForFieldText val=&quot;0&quot;/&gt;&lt;Image&gt;&lt;filename val=&quot;C:\Users\ADMINI~1\AppData\Local\Temp\PR\data\asimages\{54A54236-E7B7-4C9A-9A8F-D7D3FBB6611A}.png&quot;/&gt;&lt;left val=&quot;554&quot;/&gt;&lt;top val=&quot;-30&quot;/&gt;&lt;width val=&quot;121&quot;/&gt;&lt;height val=&quot;120&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MMPROD_SUBSTITUTION_ID" val="{88112784-89FF-4065-8A98-0EDC9EFBE903}"/>
  <p:tag name="HTML_AUTOSHAPE_INFO" val="&lt;ThreeDShapeInfo&gt;&lt;uuid val=&quot;{E162A9E7-0499-4F5B-981B-E3ED967FF8B5}&quot;/&gt;&lt;isInvalidForFieldText val=&quot;0&quot;/&gt;&lt;Image&gt;&lt;filename val=&quot;C:\Users\ADMINI~1\AppData\Local\Temp\PR\data\asimages\{E162A9E7-0499-4F5B-981B-E3ED967FF8B5}.png&quot;/&gt;&lt;left val=&quot;620&quot;/&gt;&lt;top val=&quot;-24&quot;/&gt;&lt;width val=&quot;121&quot;/&gt;&lt;height val=&quot;119&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SUBSTITUTION_ID" val="{B439611D-2F09-484D-9898-67C749FEC676}"/>
  <p:tag name="HTML_AUTOSHAPE_INFO" val="&lt;ThreeDShapeInfo&gt;&lt;uuid val=&quot;{621C4A58-2943-460D-B826-EE3B6C5C5A29}&quot;/&gt;&lt;isInvalidForFieldText val=&quot;0&quot;/&gt;&lt;Image&gt;&lt;filename val=&quot;C:\Users\ADMINI~1\AppData\Local\Temp\PR\data\asimages\{621C4A58-2943-460D-B826-EE3B6C5C5A29}.png&quot;/&gt;&lt;left val=&quot;554&quot;/&gt;&lt;top val=&quot;-30&quot;/&gt;&lt;width val=&quot;121&quot;/&gt;&lt;height val=&quot;120&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MMPROD_SUBSTITUTION_ID" val="{CBC5FEA8-791E-4076-9B68-CCAF37E1DBB6}"/>
  <p:tag name="HTML_AUTOSHAPE_INFO" val="&lt;ThreeDShapeInfo&gt;&lt;uuid val=&quot;{92463DA8-5B1C-446E-BCB0-412EB7A31D2F}&quot;/&gt;&lt;isInvalidForFieldText val=&quot;0&quot;/&gt;&lt;Image&gt;&lt;filename val=&quot;C:\Users\ADMINI~1\AppData\Local\Temp\PR\data\asimages\{92463DA8-5B1C-446E-BCB0-412EB7A31D2F}.png&quot;/&gt;&lt;left val=&quot;620&quot;/&gt;&lt;top val=&quot;-24&quot;/&gt;&lt;width val=&quot;121&quot;/&gt;&lt;height val=&quot;119&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MMPROD_SUBSTITUTION_ID" val="{FE6AEB97-30DD-4520-A9AC-A84B75E1B73C}"/>
  <p:tag name="HTML_AUTOSHAPE_INFO" val="&lt;ThreeDShapeInfo&gt;&lt;uuid val=&quot;{F7BD906F-2CBA-4C5C-979D-691A1473195F}&quot;/&gt;&lt;isInvalidForFieldText val=&quot;0&quot;/&gt;&lt;Image&gt;&lt;filename val=&quot;C:\Users\ADMINI~1\AppData\Local\Temp\PR\data\asimages\{F7BD906F-2CBA-4C5C-979D-691A1473195F}.png&quot;/&gt;&lt;left val=&quot;554&quot;/&gt;&lt;top val=&quot;-30&quot;/&gt;&lt;width val=&quot;121&quot;/&gt;&lt;height val=&quot;12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D56E7D6-C20F-48BC-ACBA-10F4AC782177}&quot;/&gt;&lt;isInvalidForFieldText val=&quot;0&quot;/&gt;&lt;Image&gt;&lt;filename val=&quot;C:\Users\ADMINI~1\AppData\Local\Temp\PR\data\asimages\{3D56E7D6-C20F-48BC-ACBA-10F4AC782177}.png&quot;/&gt;&lt;left val=&quot;0&quot;/&gt;&lt;top val=&quot;402&quot;/&gt;&lt;width val=&quot;87&quot;/&gt;&lt;height val=&quot;139&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MMPROD_SUBSTITUTION_ID" val="{F2C3F1A0-D98C-4417-931E-2912703185F3}"/>
  <p:tag name="HTML_AUTOSHAPE_INFO" val="&lt;ThreeDShapeInfo&gt;&lt;uuid val=&quot;{9F044D97-530E-4AD2-B0D2-478B73386B2D}&quot;/&gt;&lt;isInvalidForFieldText val=&quot;0&quot;/&gt;&lt;Image&gt;&lt;filename val=&quot;C:\Users\ADMINI~1\AppData\Local\Temp\PR\data\asimages\{9F044D97-530E-4AD2-B0D2-478B73386B2D}.png&quot;/&gt;&lt;left val=&quot;637&quot;/&gt;&lt;top val=&quot;72&quot;/&gt;&lt;width val=&quot;82&quot;/&gt;&lt;height val=&quot;90&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SUBSTITUTION_ID" val="{9140DAC2-C050-4EF2-A72C-5C676F42A247}"/>
  <p:tag name="HTML_AUTOSHAPE_INFO" val="&lt;ThreeDShapeInfo&gt;&lt;uuid val=&quot;{5D24826A-AD4D-4FF8-84C8-168B853B0EE6}&quot;/&gt;&lt;isInvalidForFieldText val=&quot;0&quot;/&gt;&lt;Image&gt;&lt;filename val=&quot;C:\Users\ADMINI~1\AppData\Local\Temp\PR\data\asimages\{5D24826A-AD4D-4FF8-84C8-168B853B0EE6}.png&quot;/&gt;&lt;left val=&quot;620&quot;/&gt;&lt;top val=&quot;-24&quot;/&gt;&lt;width val=&quot;121&quot;/&gt;&lt;height val=&quot;119&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SUBSTITUTION_ID" val="{B29DB894-395B-4234-A94F-97B9180DFC36}"/>
  <p:tag name="HTML_AUTOSHAPE_INFO" val="&lt;ThreeDShapeInfo&gt;&lt;uuid val=&quot;{A3521F79-37EE-4F58-9687-363629CE2B39}&quot;/&gt;&lt;isInvalidForFieldText val=&quot;0&quot;/&gt;&lt;Image&gt;&lt;filename val=&quot;C:\Users\ADMINI~1\AppData\Local\Temp\PR\data\asimages\{A3521F79-37EE-4F58-9687-363629CE2B39}.png&quot;/&gt;&lt;left val=&quot;579&quot;/&gt;&lt;top val=&quot;81&quot;/&gt;&lt;width val=&quot;123&quot;/&gt;&lt;height val=&quot;122&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MMPROD_SUBSTITUTION_ID" val="{25CECDB5-BD21-4C9A-B7A7-D4384EC66099}"/>
  <p:tag name="HTML_AUTOSHAPE_INFO" val="&lt;ThreeDShapeInfo&gt;&lt;uuid val=&quot;{8E92D3E9-452E-4622-B3BC-8A6BD393CDE1}&quot;/&gt;&lt;isInvalidForFieldText val=&quot;0&quot;/&gt;&lt;Image&gt;&lt;filename val=&quot;C:\Users\ADMINI~1\AppData\Local\Temp\PR\data\asimages\{8E92D3E9-452E-4622-B3BC-8A6BD393CDE1}.png&quot;/&gt;&lt;left val=&quot;593&quot;/&gt;&lt;top val=&quot;-52&quot;/&gt;&lt;width val=&quot;121&quot;/&gt;&lt;height val=&quot;118&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MMPROD_SUBSTITUTION_ID" val="{1568E990-571C-4F91-AF66-901CAD260227}"/>
  <p:tag name="HTML_AUTOSHAPE_INFO" val="&lt;ThreeDShapeInfo&gt;&lt;uuid val=&quot;{30B7ABED-9EDB-4B75-98EA-AEAE45F77C47}&quot;/&gt;&lt;isInvalidForFieldText val=&quot;0&quot;/&gt;&lt;Image&gt;&lt;filename val=&quot;C:\Users\ADMINI~1\AppData\Local\Temp\PR\data\asimages\{30B7ABED-9EDB-4B75-98EA-AEAE45F77C47}.png&quot;/&gt;&lt;left val=&quot;657&quot;/&gt;&lt;top val=&quot;162&quot;/&gt;&lt;width val=&quot;82&quot;/&gt;&lt;height val=&quot;90&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MMPROD_SUBSTITUTION_ID" val="{93BC7A4E-1349-40A9-A6A1-6E366099D99E}"/>
  <p:tag name="HTML_AUTOSHAPE_INFO" val="&lt;ThreeDShapeInfo&gt;&lt;uuid val=&quot;{DF7F94FE-4ABD-4214-918F-410748C4981B}&quot;/&gt;&lt;isInvalidForFieldText val=&quot;0&quot;/&gt;&lt;Image&gt;&lt;filename val=&quot;C:\Users\ADMINI~1\AppData\Local\Temp\PR\data\asimages\{DF7F94FE-4ABD-4214-918F-410748C4981B}.png&quot;/&gt;&lt;left val=&quot;645&quot;/&gt;&lt;top val=&quot;49&quot;/&gt;&lt;width val=&quot;122&quot;/&gt;&lt;height val=&quot;123&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MMPROD_SUBSTITUTION_ID" val="{A873D865-10FC-47E6-9928-AB57B289DE6D}"/>
  <p:tag name="HTML_AUTOSHAPE_INFO" val="&lt;ThreeDShapeInfo&gt;&lt;uuid val=&quot;{80214D13-6FB2-4635-A03E-B13BBB41E1BA}&quot;/&gt;&lt;isInvalidForFieldText val=&quot;0&quot;/&gt;&lt;Image&gt;&lt;filename val=&quot;C:\Users\ADMINI~1\AppData\Local\Temp\PR\data\asimages\{80214D13-6FB2-4635-A03E-B13BBB41E1BA}.png&quot;/&gt;&lt;left val=&quot;554&quot;/&gt;&lt;top val=&quot;14&quot;/&gt;&lt;width val=&quot;121&quot;/&gt;&lt;height val=&quot;120&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MMPROD_SUBSTITUTION_ID" val="{356E8257-35A6-46C4-A94D-929E6814F341}"/>
  <p:tag name="HTML_AUTOSHAPE_INFO" val="&lt;ThreeDShapeInfo&gt;&lt;uuid val=&quot;{179E5985-523A-4839-9EBE-F5E949515C83}&quot;/&gt;&lt;isInvalidForFieldText val=&quot;0&quot;/&gt;&lt;Image&gt;&lt;filename val=&quot;C:\Users\ADMINI~1\AppData\Local\Temp\PR\data\asimages\{179E5985-523A-4839-9EBE-F5E949515C83}.png&quot;/&gt;&lt;left val=&quot;595&quot;/&gt;&lt;top val=&quot;21&quot;/&gt;&lt;width val=&quot;121&quot;/&gt;&lt;height val=&quot;118&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SUBSTITUTION_ID" val="{16246D1B-8E24-46A6-BD92-552308F581BB}"/>
  <p:tag name="HTML_AUTOSHAPE_INFO" val="&lt;ThreeDShapeInfo&gt;&lt;uuid val=&quot;{BF593974-EB4C-4179-93E5-B8B1995C61D9}&quot;/&gt;&lt;isInvalidForFieldText val=&quot;0&quot;/&gt;&lt;Image&gt;&lt;filename val=&quot;C:\Users\ADMINI~1\AppData\Local\Temp\PR\data\asimages\{BF593974-EB4C-4179-93E5-B8B1995C61D9}.png&quot;/&gt;&lt;left val=&quot;657&quot;/&gt;&lt;top val=&quot;162&quot;/&gt;&lt;width val=&quot;82&quot;/&gt;&lt;height val=&quot;90&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SUBSTITUTION_ID" val="{4CA8BF02-5A75-40DB-A4DE-AAF72F22811F}"/>
  <p:tag name="HTML_AUTOSHAPE_INFO" val="&lt;ThreeDShapeInfo&gt;&lt;uuid val=&quot;{C25AE148-606C-4327-866F-23453BBB5EA2}&quot;/&gt;&lt;isInvalidForFieldText val=&quot;0&quot;/&gt;&lt;Image&gt;&lt;filename val=&quot;C:\Users\ADMINI~1\AppData\Local\Temp\PR\data\asimages\{C25AE148-606C-4327-866F-23453BBB5EA2}.png&quot;/&gt;&lt;left val=&quot;640&quot;/&gt;&lt;top val=&quot;180&quot;/&gt;&lt;width val=&quot;122&quot;/&gt;&lt;height val=&quot;12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4.wav"/>
  <p:tag name="PPSNARRATION" val="4,544210680,C:\Users\Administrator\Desktop\TIENG RU_pptx\Media.ppcx"/>
  <p:tag name="HTML_SHAPEINFO" val="&lt;SlideThumbPath val=&quot;Slide4.PNG&quot;/&gt;"/>
</p:tagLst>
</file>

<file path=ppt/tags/tag340.xml><?xml version="1.0" encoding="utf-8"?>
<p:tagLst xmlns:a="http://schemas.openxmlformats.org/drawingml/2006/main" xmlns:r="http://schemas.openxmlformats.org/officeDocument/2006/relationships" xmlns:p="http://schemas.openxmlformats.org/presentationml/2006/main">
  <p:tag name="MMPROD_SUBSTITUTION_ID" val="{27A01859-7B07-46D1-8330-52E991754B19}"/>
  <p:tag name="HTML_AUTOSHAPE_INFO" val="&lt;ThreeDShapeInfo&gt;&lt;uuid val=&quot;{B91DA092-8377-443D-BF9A-45AC50F56DF2}&quot;/&gt;&lt;isInvalidForFieldText val=&quot;0&quot;/&gt;&lt;Image&gt;&lt;filename val=&quot;C:\Users\ADMINI~1\AppData\Local\Temp\PR\data\asimages\{B91DA092-8377-443D-BF9A-45AC50F56DF2}.png&quot;/&gt;&lt;left val=&quot;641&quot;/&gt;&lt;top val=&quot;1&quot;/&gt;&lt;width val=&quot;121&quot;/&gt;&lt;height val=&quot;118&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SUBSTITUTION_ID" val="{6EC7DF89-2BFA-4C84-A59D-760FC749CE35}"/>
  <p:tag name="HTML_AUTOSHAPE_INFO" val="&lt;ThreeDShapeInfo&gt;&lt;uuid val=&quot;{3239F370-9BC6-43B6-BB76-B251FFCEBD61}&quot;/&gt;&lt;isInvalidForFieldText val=&quot;0&quot;/&gt;&lt;Image&gt;&lt;filename val=&quot;C:\Users\ADMINI~1\AppData\Local\Temp\PR\data\asimages\{3239F370-9BC6-43B6-BB76-B251FFCEBD61}.png&quot;/&gt;&lt;left val=&quot;654&quot;/&gt;&lt;top val=&quot;-46&quot;/&gt;&lt;width val=&quot;115&quot;/&gt;&lt;height val=&quot;118&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SUBSTITUTION_ID" val="{EF959E60-A2E5-459B-8A59-03D4AA865028}"/>
  <p:tag name="HTML_AUTOSHAPE_INFO" val="&lt;ThreeDShapeInfo&gt;&lt;uuid val=&quot;{BE78F5FA-A01B-4366-A16C-EB87071A3F72}&quot;/&gt;&lt;isInvalidForFieldText val=&quot;0&quot;/&gt;&lt;Image&gt;&lt;filename val=&quot;C:\Users\ADMINI~1\AppData\Local\Temp\PR\data\asimages\{BE78F5FA-A01B-4366-A16C-EB87071A3F72}.png&quot;/&gt;&lt;left val=&quot;649&quot;/&gt;&lt;top val=&quot;103&quot;/&gt;&lt;width val=&quot;106&quot;/&gt;&lt;height val=&quot;111&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7.wav"/>
  <p:tag name="PPSNARRATION" val="26,544210680,C:\Users\Administrator\Desktop\TIENG RU_pptx\Media.ppcx"/>
  <p:tag name="HTML_SHAPEINFO" val="&lt;SlideThumbPath val=&quot;Slide28.PNG&quot;/&gt;"/>
</p:tagLst>
</file>

<file path=ppt/tags/tag344.xml><?xml version="1.0" encoding="utf-8"?>
<p:tagLst xmlns:a="http://schemas.openxmlformats.org/drawingml/2006/main" xmlns:r="http://schemas.openxmlformats.org/officeDocument/2006/relationships" xmlns:p="http://schemas.openxmlformats.org/presentationml/2006/main">
  <p:tag name="MMPROD_SUBSTITUTION_ID" val="{606DB74C-458B-47A4-A843-A71EC7D049F3}"/>
</p:tagLst>
</file>

<file path=ppt/tags/tag345.xml><?xml version="1.0" encoding="utf-8"?>
<p:tagLst xmlns:a="http://schemas.openxmlformats.org/drawingml/2006/main" xmlns:r="http://schemas.openxmlformats.org/officeDocument/2006/relationships" xmlns:p="http://schemas.openxmlformats.org/presentationml/2006/main">
  <p:tag name="MMPROD_SUBSTITUTION_ID" val="{03507A64-70B6-4753-BF38-48337DF1954A}"/>
  <p:tag name="PRESENTER_SHAPEINFO" val="&lt;ThreeDShapeInfo&gt;&lt;uuid val=&quot;{D3928EC1-CD17-4390-B475-C8703F00F41C}&quot;/&gt;&lt;isInvalidForFieldText val=&quot;0&quot;/&gt;&lt;Image&gt;&lt;filename val=&quot;C:\Users\ADMINI~1\AppData\Local\Temp\PR\data\asimages\{D3928EC1-CD17-4390-B475-C8703F00F41C}_28.png&quot;/&gt;&lt;left val=&quot;82&quot;/&gt;&lt;top val=&quot;71&quot;/&gt;&lt;width val=&quot;533&quot;/&gt;&lt;height val=&quot;112&quot;/&gt;&lt;hasText val=&quot;1&quot;/&gt;&lt;/Image&gt;&lt;/ThreeDShapeInfo&gt;"/>
  <p:tag name="PRESENTER_SHAPETEXTINFO" val="&lt;ShapeTextInfo&gt;&lt;TableIndex row=&quot;-1&quot; col=&quot;-1&quot;&gt;&lt;linesCount val=&quot;1&quot;/&gt;&lt;lineCharCount val=&quot;8&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SUBSTITUTION_ID" val="{03ED1FFD-5BDE-4780-B33D-57FE6B240160}"/>
  <p:tag name="HTML_AUTOSHAPE_INFO" val="&lt;ThreeDShapeInfo&gt;&lt;uuid val=&quot;{47317591-2715-4AB7-BF86-C5B2EB335E7A}&quot;/&gt;&lt;isInvalidForFieldText val=&quot;0&quot;/&gt;&lt;Image&gt;&lt;filename val=&quot;C:\Users\ADMINI~1\AppData\Local\Temp\PR\data\asimages\{47317591-2715-4AB7-BF86-C5B2EB335E7A}.png&quot;/&gt;&lt;left val=&quot;312&quot;/&gt;&lt;top val=&quot;18&quot;/&gt;&lt;width val=&quot;39&quot;/&gt;&lt;height val=&quot;34&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SUBSTITUTION_ID" val="{70E4FE84-21D9-41CD-865F-E51CDAEE49A4}"/>
  <p:tag name="HTML_AUTOSHAPE_INFO" val="&lt;ThreeDShapeInfo&gt;&lt;uuid val=&quot;{FDEDE5B7-648A-4994-B5A4-E0118630907C}&quot;/&gt;&lt;isInvalidForFieldText val=&quot;0&quot;/&gt;&lt;Image&gt;&lt;filename val=&quot;C:\Users\ADMINI~1\AppData\Local\Temp\PR\data\asimages\{FDEDE5B7-648A-4994-B5A4-E0118630907C}.png&quot;/&gt;&lt;left val=&quot;438&quot;/&gt;&lt;top val=&quot;342&quot;/&gt;&lt;width val=&quot;39&quot;/&gt;&lt;height val=&quot;34&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SUBSTITUTION_ID" val="{19A37DEB-C1DF-4375-8EFC-FACB61230FE8}"/>
  <p:tag name="HTML_AUTOSHAPE_INFO" val="&lt;ThreeDShapeInfo&gt;&lt;uuid val=&quot;{A2DA391E-7B55-4C1F-968D-D1FAD2F37C0C}&quot;/&gt;&lt;isInvalidForFieldText val=&quot;0&quot;/&gt;&lt;Image&gt;&lt;filename val=&quot;C:\Users\ADMINI~1\AppData\Local\Temp\PR\data\asimages\{A2DA391E-7B55-4C1F-968D-D1FAD2F37C0C}.png&quot;/&gt;&lt;left val=&quot;24&quot;/&gt;&lt;top val=&quot;78&quot;/&gt;&lt;width val=&quot;39&quot;/&gt;&lt;height val=&quot;34&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SUBSTITUTION_ID" val="{F8453067-4946-469D-90DE-A77FBE5A3F96}"/>
  <p:tag name="HTML_AUTOSHAPE_INFO" val="&lt;ThreeDShapeInfo&gt;&lt;uuid val=&quot;{BD65E1C4-CB3D-414C-972F-E2D8203D1561}&quot;/&gt;&lt;isInvalidForFieldText val=&quot;0&quot;/&gt;&lt;Image&gt;&lt;filename val=&quot;C:\Users\ADMINI~1\AppData\Local\Temp\PR\data\asimages\{BD65E1C4-CB3D-414C-972F-E2D8203D1561}.png&quot;/&gt;&lt;left val=&quot;96&quot;/&gt;&lt;top val=&quot;84&quot;/&gt;&lt;width val=&quot;39&quot;/&gt;&lt;height val=&quot;3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427BDC0-C882-4F1A-9380-0B974D3D1361}&quot;/&gt;&lt;isInvalidForFieldText val=&quot;0&quot;/&gt;&lt;Image&gt;&lt;filename val=&quot;C:\Users\ADMINI~1\AppData\Local\Temp\PR\data\asimages\{E427BDC0-C882-4F1A-9380-0B974D3D1361}.png&quot;/&gt;&lt;left val=&quot;0&quot;/&gt;&lt;top val=&quot;24&quot;/&gt;&lt;width val=&quot;727&quot;/&gt;&lt;height val=&quot;487&quot;/&gt;&lt;hasText val=&quot;1&quot;/&gt;&lt;/Image&gt;&lt;/ThreeDShapeInfo&gt;"/>
</p:tagLst>
</file>

<file path=ppt/tags/tag350.xml><?xml version="1.0" encoding="utf-8"?>
<p:tagLst xmlns:a="http://schemas.openxmlformats.org/drawingml/2006/main" xmlns:r="http://schemas.openxmlformats.org/officeDocument/2006/relationships" xmlns:p="http://schemas.openxmlformats.org/presentationml/2006/main">
  <p:tag name="MMPROD_SUBSTITUTION_ID" val="{E2A9CFFE-09B2-444B-8AD7-7AEEB89FB745}"/>
  <p:tag name="HTML_AUTOSHAPE_INFO" val="&lt;ThreeDShapeInfo&gt;&lt;uuid val=&quot;{065DDF2C-700C-41BD-BFAF-C7A4AC375FE5}&quot;/&gt;&lt;isInvalidForFieldText val=&quot;0&quot;/&gt;&lt;Image&gt;&lt;filename val=&quot;C:\Users\ADMINI~1\AppData\Local\Temp\PR\data\asimages\{065DDF2C-700C-41BD-BFAF-C7A4AC375FE5}.png&quot;/&gt;&lt;left val=&quot;174&quot;/&gt;&lt;top val=&quot;48&quot;/&gt;&lt;width val=&quot;39&quot;/&gt;&lt;height val=&quot;34&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SUBSTITUTION_ID" val="{853CF48C-C5F2-4967-8E1E-5713DD12F087}"/>
  <p:tag name="HTML_AUTOSHAPE_INFO" val="&lt;ThreeDShapeInfo&gt;&lt;uuid val=&quot;{D4C1D368-325B-4BCE-AE84-4B7ED7E993AC}&quot;/&gt;&lt;isInvalidForFieldText val=&quot;0&quot;/&gt;&lt;Image&gt;&lt;filename val=&quot;C:\Users\ADMINI~1\AppData\Local\Temp\PR\data\asimages\{D4C1D368-325B-4BCE-AE84-4B7ED7E993AC}.png&quot;/&gt;&lt;left val=&quot;270&quot;/&gt;&lt;top val=&quot;54&quot;/&gt;&lt;width val=&quot;39&quot;/&gt;&lt;height val=&quot;34&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SUBSTITUTION_ID" val="{1E7B1437-24B2-498C-BB0B-22EB1482AB28}"/>
  <p:tag name="HTML_AUTOSHAPE_INFO" val="&lt;ThreeDShapeInfo&gt;&lt;uuid val=&quot;{4AA7FA9E-D230-4D28-90C6-DA46518B41F5}&quot;/&gt;&lt;isInvalidForFieldText val=&quot;0&quot;/&gt;&lt;Image&gt;&lt;filename val=&quot;C:\Users\ADMINI~1\AppData\Local\Temp\PR\data\asimages\{4AA7FA9E-D230-4D28-90C6-DA46518B41F5}.png&quot;/&gt;&lt;left val=&quot;384&quot;/&gt;&lt;top val=&quot;24&quot;/&gt;&lt;width val=&quot;39&quot;/&gt;&lt;height val=&quot;34&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SUBSTITUTION_ID" val="{8C849DF0-F289-4CA1-85BC-171A7C41AE1D}"/>
  <p:tag name="HTML_AUTOSHAPE_INFO" val="&lt;ThreeDShapeInfo&gt;&lt;uuid val=&quot;{47E6D8F4-595A-4018-ADD8-097015F5CE44}&quot;/&gt;&lt;isInvalidForFieldText val=&quot;0&quot;/&gt;&lt;Image&gt;&lt;filename val=&quot;C:\Users\ADMINI~1\AppData\Local\Temp\PR\data\asimages\{47E6D8F4-595A-4018-ADD8-097015F5CE44}.png&quot;/&gt;&lt;left val=&quot;438&quot;/&gt;&lt;top val=&quot;0&quot;/&gt;&lt;width val=&quot;39&quot;/&gt;&lt;height val=&quot;34&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SUBSTITUTION_ID" val="{802B5465-B754-43E2-9237-2A1401720C20}"/>
  <p:tag name="HTML_AUTOSHAPE_INFO" val="&lt;ThreeDShapeInfo&gt;&lt;uuid val=&quot;{2EA2851B-6E57-42BF-B63F-D8374019ED00}&quot;/&gt;&lt;isInvalidForFieldText val=&quot;0&quot;/&gt;&lt;Image&gt;&lt;filename val=&quot;C:\Users\ADMINI~1\AppData\Local\Temp\PR\data\asimages\{2EA2851B-6E57-42BF-B63F-D8374019ED00}.png&quot;/&gt;&lt;left val=&quot;582&quot;/&gt;&lt;top val=&quot;36&quot;/&gt;&lt;width val=&quot;39&quot;/&gt;&lt;height val=&quot;34&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MMPROD_SUBSTITUTION_ID" val="{A2E44E16-777A-4976-8FC9-3339ED259390}"/>
  <p:tag name="HTML_AUTOSHAPE_INFO" val="&lt;ThreeDShapeInfo&gt;&lt;uuid val=&quot;{07FEE477-172B-4851-B84C-1B88D1D19907}&quot;/&gt;&lt;isInvalidForFieldText val=&quot;0&quot;/&gt;&lt;Image&gt;&lt;filename val=&quot;C:\Users\ADMINI~1\AppData\Local\Temp\PR\data\asimages\{07FEE477-172B-4851-B84C-1B88D1D19907}.png&quot;/&gt;&lt;left val=&quot;192&quot;/&gt;&lt;top val=&quot;0&quot;/&gt;&lt;width val=&quot;39&quot;/&gt;&lt;height val=&quot;34&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MMPROD_SUBSTITUTION_ID" val="{20FCB437-5827-474C-9925-E2A4B79CE9EA}"/>
  <p:tag name="HTML_AUTOSHAPE_INFO" val="&lt;ThreeDShapeInfo&gt;&lt;uuid val=&quot;{BD337908-96E5-4A54-BD00-C5AFCCA6EAAF}&quot;/&gt;&lt;isInvalidForFieldText val=&quot;0&quot;/&gt;&lt;Image&gt;&lt;filename val=&quot;C:\Users\ADMINI~1\AppData\Local\Temp\PR\data\asimages\{BD337908-96E5-4A54-BD00-C5AFCCA6EAAF}.png&quot;/&gt;&lt;left val=&quot;618&quot;/&gt;&lt;top val=&quot;236&quot;/&gt;&lt;width val=&quot;42&quot;/&gt;&lt;height val=&quot;70&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MMPROD_SUBSTITUTION_ID" val="{D690E019-486C-442E-8104-7D0D804BAAE2}"/>
  <p:tag name="HTML_AUTOSHAPE_INFO" val="&lt;ThreeDShapeInfo&gt;&lt;uuid val=&quot;{8648E28C-7B5D-4102-BD52-0F1A0A2CC18D}&quot;/&gt;&lt;isInvalidForFieldText val=&quot;0&quot;/&gt;&lt;Image&gt;&lt;filename val=&quot;C:\Users\ADMINI~1\AppData\Local\Temp\PR\data\asimages\{8648E28C-7B5D-4102-BD52-0F1A0A2CC18D}.png&quot;/&gt;&lt;left val=&quot;639&quot;/&gt;&lt;top val=&quot;30&quot;/&gt;&lt;width val=&quot;81&quot;/&gt;&lt;height val=&quot;75&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MMPROD_SUBSTITUTION_ID" val="{D99435A9-E4A9-4E29-93D0-2F1048C7EDCA}"/>
  <p:tag name="HTML_AUTOSHAPE_INFO" val="&lt;ThreeDShapeInfo&gt;&lt;uuid val=&quot;{72AF7DCB-1C95-46D6-9C5E-1E1F1C4FDBB7}&quot;/&gt;&lt;isInvalidForFieldText val=&quot;0&quot;/&gt;&lt;Image&gt;&lt;filename val=&quot;C:\Users\ADMINI~1\AppData\Local\Temp\PR\data\asimages\{72AF7DCB-1C95-46D6-9C5E-1E1F1C4FDBB7}.png&quot;/&gt;&lt;left val=&quot;438&quot;/&gt;&lt;top val=&quot;474&quot;/&gt;&lt;width val=&quot;39&quot;/&gt;&lt;height val=&quot;34&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MMPROD_SUBSTITUTION_ID" val="{0CED7809-53BC-4C3F-A705-6BD2BD609ACA}"/>
  <p:tag name="HTML_AUTOSHAPE_INFO" val="&lt;ThreeDShapeInfo&gt;&lt;uuid val=&quot;{FA70A595-A20E-4954-8AED-C7E26EE09878}&quot;/&gt;&lt;isInvalidForFieldText val=&quot;0&quot;/&gt;&lt;Image&gt;&lt;filename val=&quot;C:\Users\ADMINI~1\AppData\Local\Temp\PR\data\asimages\{FA70A595-A20E-4954-8AED-C7E26EE09878}.png&quot;/&gt;&lt;left val=&quot;306&quot;/&gt;&lt;top val=&quot;444&quot;/&gt;&lt;width val=&quot;39&quot;/&gt;&lt;height val=&quot;3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0844C9-F8DB-414D-B072-BE86BCAC5607}&quot;/&gt;&lt;isInvalidForFieldText val=&quot;0&quot;/&gt;&lt;Image&gt;&lt;filename val=&quot;C:\Users\ADMINI~1\AppData\Local\Temp\PR\data\asimages\{BF0844C9-F8DB-414D-B072-BE86BCAC5607}_4.png&quot;/&gt;&lt;left val=&quot;132&quot;/&gt;&lt;top val=&quot;137&quot;/&gt;&lt;width val=&quot;480&quot;/&gt;&lt;height val=&quot;114&quot;/&gt;&lt;hasText val=&quot;1&quot;/&gt;&lt;/Image&gt;&lt;/ThreeDShapeInfo&gt;"/>
  <p:tag name="PRESENTER_SHAPETEXTINFO" val="&lt;ShapeTextInfo&gt;&lt;TableIndex row=&quot;-1&quot; col=&quot;-1&quot;&gt;&lt;linesCount val=&quot;1&quot;/&gt;&lt;lineCharCount val=&quot;15&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SUBSTITUTION_ID" val="{8A887C12-F356-4BCE-91CF-9819114E6A53}"/>
  <p:tag name="HTML_AUTOSHAPE_INFO" val="&lt;ThreeDShapeInfo&gt;&lt;uuid val=&quot;{39870FFC-98C0-4ECD-A95A-7D1E858F1F19}&quot;/&gt;&lt;isInvalidForFieldText val=&quot;0&quot;/&gt;&lt;Image&gt;&lt;filename val=&quot;C:\Users\ADMINI~1\AppData\Local\Temp\PR\data\asimages\{39870FFC-98C0-4ECD-A95A-7D1E858F1F19}.png&quot;/&gt;&lt;left val=&quot;180&quot;/&gt;&lt;top val=&quot;354&quot;/&gt;&lt;width val=&quot;39&quot;/&gt;&lt;height val=&quot;34&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MMPROD_SUBSTITUTION_ID" val="{76B95735-30B1-41C0-B5C9-9EB58BE3E0D0}"/>
  <p:tag name="HTML_AUTOSHAPE_INFO" val="&lt;ThreeDShapeInfo&gt;&lt;uuid val=&quot;{3622B782-6632-48CA-8A3B-12A3078E9443}&quot;/&gt;&lt;isInvalidForFieldText val=&quot;0&quot;/&gt;&lt;Image&gt;&lt;filename val=&quot;C:\Users\ADMINI~1\AppData\Local\Temp\PR\data\asimages\{3622B782-6632-48CA-8A3B-12A3078E9443}.png&quot;/&gt;&lt;left val=&quot;180&quot;/&gt;&lt;top val=&quot;480&quot;/&gt;&lt;width val=&quot;39&quot;/&gt;&lt;height val=&quot;34&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SUBSTITUTION_ID" val="{D0F5900B-1F1F-4EE1-9A99-5DBD665D5ED4}"/>
  <p:tag name="HTML_AUTOSHAPE_INFO" val="&lt;ThreeDShapeInfo&gt;&lt;uuid val=&quot;{BAB5F6F0-0354-4B17-85A4-98EDDBD1336F}&quot;/&gt;&lt;isInvalidForFieldText val=&quot;0&quot;/&gt;&lt;Image&gt;&lt;filename val=&quot;C:\Users\ADMINI~1\AppData\Local\Temp\PR\data\asimages\{BAB5F6F0-0354-4B17-85A4-98EDDBD1336F}.png&quot;/&gt;&lt;left val=&quot;96&quot;/&gt;&lt;top val=&quot;312&quot;/&gt;&lt;width val=&quot;39&quot;/&gt;&lt;height val=&quot;34&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SUBSTITUTION_ID" val="{ABE50860-BF3C-46DD-B44D-2EF224E2ECFC}"/>
  <p:tag name="HTML_AUTOSHAPE_INFO" val="&lt;ThreeDShapeInfo&gt;&lt;uuid val=&quot;{CA08E78D-7E1D-480A-874D-518B52A78E14}&quot;/&gt;&lt;isInvalidForFieldText val=&quot;0&quot;/&gt;&lt;Image&gt;&lt;filename val=&quot;C:\Users\ADMINI~1\AppData\Local\Temp\PR\data\asimages\{CA08E78D-7E1D-480A-874D-518B52A78E14}.png&quot;/&gt;&lt;left val=&quot;168&quot;/&gt;&lt;top val=&quot;420&quot;/&gt;&lt;width val=&quot;39&quot;/&gt;&lt;height val=&quot;34&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SUBSTITUTION_ID" val="{43480C2E-D918-48E8-A876-CD5D675BF8AE}"/>
  <p:tag name="HTML_AUTOSHAPE_INFO" val="&lt;ThreeDShapeInfo&gt;&lt;uuid val=&quot;{F8D76D0C-B0BB-4600-A5FA-0F36F400A57A}&quot;/&gt;&lt;isInvalidForFieldText val=&quot;0&quot;/&gt;&lt;Image&gt;&lt;filename val=&quot;C:\Users\ADMINI~1\AppData\Local\Temp\PR\data\asimages\{F8D76D0C-B0BB-4600-A5FA-0F36F400A57A}.png&quot;/&gt;&lt;left val=&quot;0&quot;/&gt;&lt;top val=&quot;270&quot;/&gt;&lt;width val=&quot;39&quot;/&gt;&lt;height val=&quot;34&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MMPROD_SUBSTITUTION_ID" val="{60AB59C8-9A72-4D92-907E-014883F5D654}"/>
  <p:tag name="HTML_AUTOSHAPE_INFO" val="&lt;ThreeDShapeInfo&gt;&lt;uuid val=&quot;{FC3A8C10-8ABD-4661-ACCB-157BD1EB4243}&quot;/&gt;&lt;isInvalidForFieldText val=&quot;0&quot;/&gt;&lt;Image&gt;&lt;filename val=&quot;C:\Users\ADMINI~1\AppData\Local\Temp\PR\data\asimages\{FC3A8C10-8ABD-4661-ACCB-157BD1EB4243}.png&quot;/&gt;&lt;left val=&quot;18&quot;/&gt;&lt;top val=&quot;426&quot;/&gt;&lt;width val=&quot;39&quot;/&gt;&lt;height val=&quot;34&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MMPROD_SUBSTITUTION_ID" val="{AC581D77-AEA3-41AA-B379-274DB9D93C80}"/>
  <p:tag name="HTML_AUTOSHAPE_INFO" val="&lt;ThreeDShapeInfo&gt;&lt;uuid val=&quot;{7A29C94C-FAF3-466B-8D70-B1559F623793}&quot;/&gt;&lt;isInvalidForFieldText val=&quot;0&quot;/&gt;&lt;Image&gt;&lt;filename val=&quot;C:\Users\ADMINI~1\AppData\Local\Temp\PR\data\asimages\{7A29C94C-FAF3-466B-8D70-B1559F623793}.png&quot;/&gt;&lt;left val=&quot;60&quot;/&gt;&lt;top val=&quot;162&quot;/&gt;&lt;width val=&quot;39&quot;/&gt;&lt;height val=&quot;34&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MMPROD_SUBSTITUTION_ID" val="{34F52840-5DC3-4D2E-B7E8-01F8C16249D5}"/>
  <p:tag name="HTML_AUTOSHAPE_INFO" val="&lt;ThreeDShapeInfo&gt;&lt;uuid val=&quot;{30080A0F-CF45-4C11-8214-DE7DCEB4AC35}&quot;/&gt;&lt;isInvalidForFieldText val=&quot;0&quot;/&gt;&lt;Image&gt;&lt;filename val=&quot;C:\Users\ADMINI~1\AppData\Local\Temp\PR\data\asimages\{30080A0F-CF45-4C11-8214-DE7DCEB4AC35}.png&quot;/&gt;&lt;left val=&quot;516&quot;/&gt;&lt;top val=&quot;402&quot;/&gt;&lt;width val=&quot;39&quot;/&gt;&lt;height val=&quot;34&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MMPROD_SUBSTITUTION_ID" val="{9106DB38-1018-4A90-B430-0E523D3DEDE9}"/>
  <p:tag name="HTML_AUTOSHAPE_INFO" val="&lt;ThreeDShapeInfo&gt;&lt;uuid val=&quot;{6D304A32-1480-4BF1-B4B6-1DD212B70C2F}&quot;/&gt;&lt;isInvalidForFieldText val=&quot;0&quot;/&gt;&lt;Image&gt;&lt;filename val=&quot;C:\Users\ADMINI~1\AppData\Local\Temp\PR\data\asimages\{6D304A32-1480-4BF1-B4B6-1DD212B70C2F}.png&quot;/&gt;&lt;left val=&quot;681&quot;/&gt;&lt;top val=&quot;174&quot;/&gt;&lt;width val=&quot;39&quot;/&gt;&lt;height val=&quot;40&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MMPROD_SUBSTITUTION_ID" val="{B734B833-548D-4965-9080-2FF71B80ED85}"/>
  <p:tag name="HTML_AUTOSHAPE_INFO" val="&lt;ThreeDShapeInfo&gt;&lt;uuid val=&quot;{5AA8AD17-7EE9-4F4B-A5B4-575BCC2DB685}&quot;/&gt;&lt;isInvalidForFieldText val=&quot;0&quot;/&gt;&lt;Image&gt;&lt;filename val=&quot;C:\Users\ADMINI~1\AppData\Local\Temp\PR\data\asimages\{5AA8AD17-7EE9-4F4B-A5B4-575BCC2DB685}.png&quot;/&gt;&lt;left val=&quot;336&quot;/&gt;&lt;top val=&quot;486&quot;/&gt;&lt;width val=&quot;39&quot;/&gt;&lt;height val=&quot;3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SUBSTITUTION_ID" val="{B5FDA4C2-4116-417D-AEA3-9FB28D0E419D}"/>
  <p:tag name="HTML_AUTOSHAPE_INFO" val="&lt;ThreeDShapeInfo&gt;&lt;uuid val=&quot;{417B6E2B-A0A7-4606-A7E1-953C5212A8CE}&quot;/&gt;&lt;isInvalidForFieldText val=&quot;0&quot;/&gt;&lt;Image&gt;&lt;filename val=&quot;C:\Users\ADMINI~1\AppData\Local\Temp\PR\data\asimages\{417B6E2B-A0A7-4606-A7E1-953C5212A8CE}.png&quot;/&gt;&lt;left val=&quot;528&quot;/&gt;&lt;top val=&quot;505&quot;/&gt;&lt;width val=&quot;39&quot;/&gt;&lt;height val=&quot;34&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SUBSTITUTION_ID" val="{3C337978-99DB-4D57-B675-49396FA6BF10}"/>
  <p:tag name="HTML_AUTOSHAPE_INFO" val="&lt;ThreeDShapeInfo&gt;&lt;uuid val=&quot;{4FAFB504-1269-45F8-A7B4-4150836D6B27}&quot;/&gt;&lt;isInvalidForFieldText val=&quot;0&quot;/&gt;&lt;Image&gt;&lt;filename val=&quot;C:\Users\ADMINI~1\AppData\Local\Temp\PR\data\asimages\{4FAFB504-1269-45F8-A7B4-4150836D6B27}.png&quot;/&gt;&lt;left val=&quot;660&quot;/&gt;&lt;top val=&quot;505&quot;/&gt;&lt;width val=&quot;39&quot;/&gt;&lt;height val=&quot;34&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SUBSTITUTION_ID" val="{9CC97739-5B7A-4D64-BEA1-1DC3622BD89C}"/>
  <p:tag name="HTML_AUTOSHAPE_INFO" val="&lt;ThreeDShapeInfo&gt;&lt;uuid val=&quot;{CFEE3CAB-A880-47C8-AB72-8B8E195A5A62}&quot;/&gt;&lt;isInvalidForFieldText val=&quot;0&quot;/&gt;&lt;Image&gt;&lt;filename val=&quot;C:\Users\ADMINI~1\AppData\Local\Temp\PR\data\asimages\{CFEE3CAB-A880-47C8-AB72-8B8E195A5A62}.png&quot;/&gt;&lt;left val=&quot;681&quot;/&gt;&lt;top val=&quot;372&quot;/&gt;&lt;width val=&quot;39&quot;/&gt;&lt;height val=&quot;34&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MMPROD_SUBSTITUTION_ID" val="{787F8D07-6114-4043-98A8-82C44038D518}"/>
  <p:tag name="HTML_AUTOSHAPE_INFO" val="&lt;ThreeDShapeInfo&gt;&lt;uuid val=&quot;{856FA189-04A2-418E-92A9-B402AF3D5761}&quot;/&gt;&lt;isInvalidForFieldText val=&quot;0&quot;/&gt;&lt;Image&gt;&lt;filename val=&quot;C:\Users\ADMINI~1\AppData\Local\Temp\PR\data\asimages\{856FA189-04A2-418E-92A9-B402AF3D5761}.png&quot;/&gt;&lt;left val=&quot;636&quot;/&gt;&lt;top val=&quot;348&quot;/&gt;&lt;width val=&quot;39&quot;/&gt;&lt;height val=&quot;34&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MMPROD_SUBSTITUTION_ID" val="{02BF059E-8B70-4EDE-8AE4-B2A61E3C536A}"/>
  <p:tag name="HTML_AUTOSHAPE_INFO" val="&lt;ThreeDShapeInfo&gt;&lt;uuid val=&quot;{723F7BB0-FA4C-48F6-B2DD-5D3B450D7943}&quot;/&gt;&lt;isInvalidForFieldText val=&quot;0&quot;/&gt;&lt;Image&gt;&lt;filename val=&quot;C:\Users\ADMINI~1\AppData\Local\Temp\PR\data\asimages\{723F7BB0-FA4C-48F6-B2DD-5D3B450D7943}.png&quot;/&gt;&lt;left val=&quot;540&quot;/&gt;&lt;top val=&quot;312&quot;/&gt;&lt;width val=&quot;39&quot;/&gt;&lt;height val=&quot;34&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MMPROD_SUBSTITUTION_ID" val="{AA31799E-0EE1-4ED5-8526-1CB0655D824D}"/>
  <p:tag name="HTML_AUTOSHAPE_INFO" val="&lt;ThreeDShapeInfo&gt;&lt;uuid val=&quot;{58B451F6-5374-4114-8121-230A827C3859}&quot;/&gt;&lt;isInvalidForFieldText val=&quot;0&quot;/&gt;&lt;Image&gt;&lt;filename val=&quot;C:\Users\ADMINI~1\AppData\Local\Temp\PR\data\asimages\{58B451F6-5374-4114-8121-230A827C3859}.png&quot;/&gt;&lt;left val=&quot;18&quot;/&gt;&lt;top val=&quot;505&quot;/&gt;&lt;width val=&quot;39&quot;/&gt;&lt;height val=&quot;34&quot;/&gt;&lt;hasText val=&quot;1&quot;/&gt;&lt;/Image&gt;&lt;/ThreeDShapeInfo&gt;"/>
</p:tagLst>
</file>

<file path=ppt/tags/tag376.xml><?xml version="1.0" encoding="utf-8"?>
<p:tagLst xmlns:a="http://schemas.openxmlformats.org/drawingml/2006/main" xmlns:r="http://schemas.openxmlformats.org/officeDocument/2006/relationships" xmlns:p="http://schemas.openxmlformats.org/presentationml/2006/main">
  <p:tag name="MMPROD_SUBSTITUTION_ID" val="{F838F722-F70B-4724-953B-23CDA336BF98}"/>
  <p:tag name="HTML_AUTOSHAPE_INFO" val="&lt;ThreeDShapeInfo&gt;&lt;uuid val=&quot;{6B35958D-AC97-4049-BDD4-801668BBD252}&quot;/&gt;&lt;isInvalidForFieldText val=&quot;0&quot;/&gt;&lt;Image&gt;&lt;filename val=&quot;C:\Users\ADMINI~1\AppData\Local\Temp\PR\data\asimages\{6B35958D-AC97-4049-BDD4-801668BBD252}.png&quot;/&gt;&lt;left val=&quot;84&quot;/&gt;&lt;top val=&quot;384&quot;/&gt;&lt;width val=&quot;39&quot;/&gt;&lt;height val=&quot;34&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MMPROD_SUBSTITUTION_ID" val="{966D90AB-935D-40D6-99B5-2F8F66B05EE3}"/>
  <p:tag name="HTML_AUTOSHAPE_INFO" val="&lt;ThreeDShapeInfo&gt;&lt;uuid val=&quot;{B4A90CF0-547D-4865-BEB7-B3C382022C30}&quot;/&gt;&lt;isInvalidForFieldText val=&quot;0&quot;/&gt;&lt;Image&gt;&lt;filename val=&quot;C:\Users\ADMINI~1\AppData\Local\Temp\PR\data\asimages\{B4A90CF0-547D-4865-BEB7-B3C382022C30}.png&quot;/&gt;&lt;left val=&quot;90&quot;/&gt;&lt;top val=&quot;90&quot;/&gt;&lt;width val=&quot;42&quot;/&gt;&lt;height val=&quot;70&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MMPROD_SUBSTITUTION_ID" val="{145EA870-756B-4630-96FD-DED299AAA77E}"/>
  <p:tag name="HTML_AUTOSHAPE_INFO" val="&lt;ThreeDShapeInfo&gt;&lt;uuid val=&quot;{B787F5F9-3DD0-417B-86FF-6704A74C8B57}&quot;/&gt;&lt;isInvalidForFieldText val=&quot;0&quot;/&gt;&lt;Image&gt;&lt;filename val=&quot;C:\Users\ADMINI~1\AppData\Local\Temp\PR\data\asimages\{B787F5F9-3DD0-417B-86FF-6704A74C8B57}.png&quot;/&gt;&lt;left val=&quot;42&quot;/&gt;&lt;top val=&quot;312&quot;/&gt;&lt;width val=&quot;42&quot;/&gt;&lt;height val=&quot;70&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SUBSTITUTION_ID" val="{E1E706DF-EA5C-4C6A-AA5F-4E2A084C6CFB}"/>
  <p:tag name="HTML_AUTOSHAPE_INFO" val="&lt;ThreeDShapeInfo&gt;&lt;uuid val=&quot;{D277B61E-B82E-4783-8F39-CE6D315C4639}&quot;/&gt;&lt;isInvalidForFieldText val=&quot;0&quot;/&gt;&lt;Image&gt;&lt;filename val=&quot;C:\Users\ADMINI~1\AppData\Local\Temp\PR\data\asimages\{D277B61E-B82E-4783-8F39-CE6D315C4639}.png&quot;/&gt;&lt;left val=&quot;501&quot;/&gt;&lt;top val=&quot;384&quot;/&gt;&lt;width val=&quot;81&quot;/&gt;&lt;height val=&quot;7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95&quot;&gt;&lt;property id=&quot;10020&quot; value=&quot;2&quot;/&gt;&lt;property id=&quot;10102&quot; value=&quot;1&quot;/&gt;&lt;property id=&quot;10191&quot; value=&quot;-1&quot;/&gt;&lt;/object&gt;"/>
  <p:tag name="MMPROD_FAILDATA" val="&lt;object type=&quot;10051&quot; unique_id=&quot;10096&quot;&gt;&lt;property id=&quot;10020&quot; value=&quot;2&quot;/&gt;&lt;property id=&quot;10102&quot; value=&quot;1&quot;/&gt;&lt;property id=&quot;10191&quot; value=&quot;-1&quot;/&gt;&lt;/object&gt;"/>
  <p:tag name="MMPROD_ID" val="10093"/>
  <p:tag name="MMPROD_TYPE" val="10055"/>
  <p:tag name="MMPROD_DATA" val="&lt;property id=&quot;10026&quot; value=&quot;10&quot;/&gt;&lt;property id=&quot;10027&quot; value=&quot;Interaction10093&quot;/&gt;&lt;property id=&quot;10028&quot; value=&quot;0&quot;/&gt;&lt;property id=&quot;10063&quot; value=&quot;1&quot;/&gt;&lt;property id=&quot;10070&quot; value=&quot;Câu hỏi trả lời đúng hay sai:&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5.PNG&quot;/&gt;"/>
  <p:tag name="MMPROD_ANSWERCOUNT" val="2"/>
</p:tagLst>
</file>

<file path=ppt/tags/tag380.xml><?xml version="1.0" encoding="utf-8"?>
<p:tagLst xmlns:a="http://schemas.openxmlformats.org/drawingml/2006/main" xmlns:r="http://schemas.openxmlformats.org/officeDocument/2006/relationships" xmlns:p="http://schemas.openxmlformats.org/presentationml/2006/main">
  <p:tag name="MMPROD_SUBSTITUTION_ID" val="{106AA9D3-979A-4683-A5A1-59B7CAB57D9D}"/>
  <p:tag name="HTML_AUTOSHAPE_INFO" val="&lt;ThreeDShapeInfo&gt;&lt;uuid val=&quot;{75BC7FEC-DE05-4B39-A41A-2A7A08E6B18E}&quot;/&gt;&lt;isInvalidForFieldText val=&quot;0&quot;/&gt;&lt;Image&gt;&lt;filename val=&quot;C:\Users\ADMINI~1\AppData\Local\Temp\PR\data\asimages\{75BC7FEC-DE05-4B39-A41A-2A7A08E6B18E}.png&quot;/&gt;&lt;left val=&quot;96&quot;/&gt;&lt;top val=&quot;480&quot;/&gt;&lt;width val=&quot;89&quot;/&gt;&lt;height val=&quot;60&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SUBSTITUTION_ID" val="{8BC85BB8-7958-42B0-B955-8C334810AFCD}"/>
  <p:tag name="HTML_AUTOSHAPE_INFO" val="&lt;ThreeDShapeInfo&gt;&lt;uuid val=&quot;{2E596F74-259E-41CB-9402-F46966102AF4}&quot;/&gt;&lt;isInvalidForFieldText val=&quot;0&quot;/&gt;&lt;Image&gt;&lt;filename val=&quot;C:\Users\ADMINI~1\AppData\Local\Temp\PR\data\asimages\{2E596F74-259E-41CB-9402-F46966102AF4}.png&quot;/&gt;&lt;left val=&quot;222&quot;/&gt;&lt;top val=&quot;72&quot;/&gt;&lt;width val=&quot;135&quot;/&gt;&lt;height val=&quot;133&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SUBSTITUTION_ID" val="{28682A18-8E11-4B7A-B320-79E2C56B2133}"/>
  <p:tag name="HTML_AUTOSHAPE_INFO" val="&lt;ThreeDShapeInfo&gt;&lt;uuid val=&quot;{B3322E0F-B0FF-4B1B-98A8-475D38B5ACFC}&quot;/&gt;&lt;isInvalidForFieldText val=&quot;0&quot;/&gt;&lt;Image&gt;&lt;filename val=&quot;C:\Users\ADMINI~1\AppData\Local\Temp\PR\data\asimages\{B3322E0F-B0FF-4B1B-98A8-475D38B5ACFC}.png&quot;/&gt;&lt;left val=&quot;474&quot;/&gt;&lt;top val=&quot;138&quot;/&gt;&lt;width val=&quot;135&quot;/&gt;&lt;height val=&quot;133&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SUBSTITUTION_ID" val="{D82A4EE8-9BA4-4601-A445-E43CE52B1A30}"/>
  <p:tag name="HTML_AUTOSHAPE_INFO" val="&lt;ThreeDShapeInfo&gt;&lt;uuid val=&quot;{488C6FA3-3B54-4F2F-BDA3-7D99ADF154C2}&quot;/&gt;&lt;isInvalidForFieldText val=&quot;0&quot;/&gt;&lt;Image&gt;&lt;filename val=&quot;C:\Users\ADMINI~1\AppData\Local\Temp\PR\data\asimages\{488C6FA3-3B54-4F2F-BDA3-7D99ADF154C2}.png&quot;/&gt;&lt;left val=&quot;168&quot;/&gt;&lt;top val=&quot;198&quot;/&gt;&lt;width val=&quot;135&quot;/&gt;&lt;height val=&quot;133&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SUBSTITUTION_ID" val="{63E94B27-337D-4536-9380-E8DF97006CD9}"/>
  <p:tag name="HTML_AUTOSHAPE_INFO" val="&lt;ThreeDShapeInfo&gt;&lt;uuid val=&quot;{E7634DCE-A0D9-4130-84F4-40161DFDBE88}&quot;/&gt;&lt;isInvalidForFieldText val=&quot;0&quot;/&gt;&lt;Image&gt;&lt;filename val=&quot;C:\Users\ADMINI~1\AppData\Local\Temp\PR\data\asimages\{E7634DCE-A0D9-4130-84F4-40161DFDBE88}.png&quot;/&gt;&lt;left val=&quot;438&quot;/&gt;&lt;top val=&quot;210&quot;/&gt;&lt;width val=&quot;135&quot;/&gt;&lt;height val=&quot;133&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SUBSTITUTION_ID" val="{CE0C8A79-C52D-470D-9F4E-60AB442247EE}"/>
  <p:tag name="HTML_AUTOSHAPE_INFO" val="&lt;ThreeDShapeInfo&gt;&lt;uuid val=&quot;{054406BB-5EC6-4235-A7CB-64F67D396822}&quot;/&gt;&lt;isInvalidForFieldText val=&quot;0&quot;/&gt;&lt;Image&gt;&lt;filename val=&quot;C:\Users\ADMINI~1\AppData\Local\Temp\PR\data\asimages\{054406BB-5EC6-4235-A7CB-64F67D396822}.png&quot;/&gt;&lt;left val=&quot;366&quot;/&gt;&lt;top val=&quot;36&quot;/&gt;&lt;width val=&quot;135&quot;/&gt;&lt;height val=&quot;133&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A98B9C1-32D2-49F6-9CC2-51C79DAF6700}_28.png&quot;/&gt;&lt;left val=&quot;0&quot;/&gt;&lt;top val=&quot;192&quot;/&gt;&lt;width val=&quot;721&quot;/&gt;&lt;height val=&quot;146&quot;/&gt;&lt;hasText val=&quot;1&quot;/&gt;&lt;/Image&gt;&lt;/ThreeDShapeInfo&gt;"/>
  <p:tag name="PRESENTER_SHAPETEXTINFO" val="&lt;ShapeTextInfo&gt;&lt;TableIndex row=&quot;-1&quot; col=&quot;-1&quot;&gt;&lt;linesCount val=&quot;2&quot;/&gt;&lt;lineCharCount val=&quot;25&quot;/&gt;&lt;lineCharCount val=&quot;33&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C5538131-06B4-4C5A-8EBE-A1F50F821775}&quot;/&gt;&lt;isInvalidForFieldText val=&quot;0&quot;/&gt;&lt;Image&gt;&lt;filename val=&quot;C:\Users\ADMINI~1\AppData\Local\Temp\PR\data\asimages\{C5538131-06B4-4C5A-8EBE-A1F50F821775}.png&quot;/&gt;&lt;left val=&quot;0&quot;/&gt;&lt;top val=&quot;486&quot;/&gt;&lt;width val=&quot;720&quot;/&gt;&lt;height val=&quot;60&quot;/&gt;&lt;hasText val=&quot;1&quot;/&gt;&lt;/Image&gt;&lt;/ThreeDShapeInfo&gt;"/>
</p:tagLst>
</file>

<file path=ppt/tags/tag388.xml><?xml version="1.0" encoding="utf-8"?>
<p:tagLst xmlns:a="http://schemas.openxmlformats.org/drawingml/2006/main" xmlns:r="http://schemas.openxmlformats.org/officeDocument/2006/relationships" xmlns:p="http://schemas.openxmlformats.org/presentationml/2006/main">
  <p:tag name="MMPROD_SUBSTITUTION_ID" val="{63D25F44-8AA4-4508-A867-1BC16D87BF35}"/>
  <p:tag name="HTML_AUTOSHAPE_INFO" val="&lt;ThreeDShapeInfo&gt;&lt;uuid val=&quot;{8D00CB08-EF25-4F1D-8106-74BE67D03DE6}&quot;/&gt;&lt;isInvalidForFieldText val=&quot;0&quot;/&gt;&lt;Image&gt;&lt;filename val=&quot;C:\Users\ADMINI~1\AppData\Local\Temp\PR\data\asimages\{8D00CB08-EF25-4F1D-8106-74BE67D03DE6}.png&quot;/&gt;&lt;left val=&quot;-12&quot;/&gt;&lt;top val=&quot;330&quot;/&gt;&lt;width val=&quot;174&quot;/&gt;&lt;height val=&quot;197&quot;/&gt;&lt;hasText val=&quot;1&quot;/&gt;&lt;/Image&gt;&lt;/ThreeDShapeInfo&gt;"/>
</p:tagLst>
</file>

<file path=ppt/tags/tag38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C8C57F9-0257-43C2-9C87-FC9415AB4E7A}&quot;/&gt;&lt;isInvalidForFieldText val=&quot;0&quot;/&gt;&lt;Image&gt;&lt;filename val=&quot;C:\Users\ADMINI~1\AppData\Local\Temp\PR\data\asimages\{1C8C57F9-0257-43C2-9C87-FC9415AB4E7A}.png&quot;/&gt;&lt;left val=&quot;9&quot;/&gt;&lt;top val=&quot;0&quot;/&gt;&lt;width val=&quot;133&quot;/&gt;&lt;height val=&quot;10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MMPROD_LASTVALUES" val="&lt;ChangeData&gt;&lt;Text&gt;&lt;![CDATA[Câu 1: Trong câu chuyện&amp;quot;Các em nhỏ và cụ già&amp;quot; ông cụ đang buồn vì bà lão nhà ông ốm nặng, khó lòng qua khỏi. Em hãy cho biết đúng hay sai?]]&gt;&lt;/Text&gt;&lt;FontSize&gt;&lt;![CDATA[25]]&gt;&lt;/FontSize&gt;&lt;Left&gt;&lt;![CDATA[0]]&gt;&lt;/Left&gt;&lt;Top&gt;&lt;![CDATA[0]]&gt;&lt;/Top&gt;&lt;/ChangeData&gt;"/>
  <p:tag name="MMPROD_ID" val="10093"/>
  <p:tag name="MMPROD_ABSOLUTEPOSITIONID" val="100"/>
  <p:tag name="HTML_SHAPEINFO" val="&lt;ThreeDShapeInfo&gt;&lt;uuid val=&quot;100&quot;/&gt;&lt;isInvalidForFieldText val=&quot;0&quot;/&gt;&lt;Image&gt;&lt;filename val=&quot;C:\Users\ADMINI~1\AppData\Local\Temp\PR\data\asimages\{DB9AFB1B-137C-47DC-A5E1-F1D5F5F2BDE1}_5.png&quot;/&gt;&lt;left val=&quot;36&quot;/&gt;&lt;top val=&quot;13&quot;/&gt;&lt;width val=&quot;653&quot;/&gt;&lt;height val=&quot;114&quot;/&gt;&lt;hasText val=&quot;1&quot;/&gt;&lt;/Image&gt;&lt;/ThreeDShapeInfo&gt;"/>
  <p:tag name="PRESENTER_SHAPEINFO" val="&lt;ThreeDShapeInfo&gt;&lt;uuid val=&quot;{25D5FC18-19F3-442C-A70C-93DA388119AC}&quot;/&gt;&lt;isInvalidForFieldText val=&quot;1&quot;/&gt;&lt;Image&gt;&lt;filename val=&quot;C:\Users\ADMINI~1\AppData\Local\Temp\PR\data\asimages\{25D5FC18-19F3-442C-A70C-93DA388119AC}_5_S.png&quot;/&gt;&lt;left val=&quot;34&quot;/&gt;&lt;top val=&quot;19&quot;/&gt;&lt;width val=&quot;652&quot;/&gt;&lt;height val=&quot;95&quot;/&gt;&lt;hasText val=&quot;0&quot;/&gt;&lt;/Image&gt;&lt;/ThreeDShapeInfo&gt;"/>
  <p:tag name="PRESENTER_SHAPETEXTINFO" val="&lt;ShapeTextInfo&gt;&lt;TableIndex row=&quot;-1&quot; col=&quot;-1&quot;&gt;&lt;linesCount val=&quot;3&quot;/&gt;&lt;lineCharCount val=&quot;53&quot;/&gt;&lt;lineCharCount val=&quot;56&quot;/&gt;&lt;lineCharCount val=&quot;29&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3313F6-DA0B-4504-88BB-1F9F3339B68F}&quot;/&gt;&lt;isInvalidForFieldText val=&quot;0&quot;/&gt;&lt;Image&gt;&lt;filename val=&quot;C:\Users\ADMINI~1\AppData\Local\Temp\PR\data\asimages\{813313F6-DA0B-4504-88BB-1F9F3339B68F}.png&quot;/&gt;&lt;left val=&quot;600&quot;/&gt;&lt;top val=&quot;78&quot;/&gt;&lt;width val=&quot;72&quot;/&gt;&lt;height val=&quot;91&quot;/&gt;&lt;hasText val=&quot;1&quot;/&gt;&lt;/Image&gt;&lt;/ThreeDShapeInfo&gt;"/>
</p:tagLst>
</file>

<file path=ppt/tags/tag39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093D14F-5BA6-4D54-BA63-FE345B8DBB50}&quot;/&gt;&lt;isInvalidForFieldText val=&quot;0&quot;/&gt;&lt;Image&gt;&lt;filename val=&quot;C:\Users\ADMINI~1\AppData\Local\Temp\PR\data\asimages\{E093D14F-5BA6-4D54-BA63-FE345B8DBB50}.png&quot;/&gt;&lt;left val=&quot;0&quot;/&gt;&lt;top val=&quot;169&quot;/&gt;&lt;width val=&quot;90&quot;/&gt;&lt;height val=&quot;94&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AC1244-C8FC-436B-92C2-3AA8A05BA6D2}&quot;/&gt;&lt;isInvalidForFieldText val=&quot;0&quot;/&gt;&lt;Image&gt;&lt;filename val=&quot;C:\Users\ADMINI~1\AppData\Local\Temp\PR\data\asimages\{D5AC1244-C8FC-436B-92C2-3AA8A05BA6D2}.png&quot;/&gt;&lt;left val=&quot;642&quot;/&gt;&lt;top val=&quot;90&quot;/&gt;&lt;width val=&quot;43&quot;/&gt;&lt;height val=&quot;43&quot;/&gt;&lt;hasText val=&quot;1&quot;/&gt;&lt;/Image&gt;&lt;/ThreeDShapeInfo&gt;"/>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PROPS" val="C:\Users\Administrator\Desktop\ghi âm\ghi âm\Voice028.wav"/>
  <p:tag name="PPSNARRATION" val="27,544210680,C:\Users\Administrator\Desktop\TIENG RU_pptx\Media.ppcx"/>
  <p:tag name="MMPROD_PASSDATA" val="&lt;object type=&quot;10050&quot; unique_id=&quot;10051&quot;&gt;&lt;property id=&quot;10020&quot; value=&quot;2&quot;/&gt;&lt;property id=&quot;10102&quot; value=&quot;1&quot;/&gt;&lt;property id=&quot;10191&quot; value=&quot;-1&quot;/&gt;&lt;/object&gt;"/>
  <p:tag name="MMPROD_FAILDATA" val="&lt;object type=&quot;10051&quot; unique_id=&quot;10052&quot;&gt;&lt;property id=&quot;10020&quot; value=&quot;2&quot;/&gt;&lt;property id=&quot;10102&quot; value=&quot;1&quot;/&gt;&lt;property id=&quot;10191&quot; value=&quot;-1&quot;/&gt;&lt;/object&gt;"/>
  <p:tag name="MMPROD_ID" val="10049"/>
  <p:tag name="MMPROD_TYPE" val="10008"/>
  <p:tag name="MMPROD_DATA" val="&lt;property id=&quot;10026&quot; value=&quot;10&quot;/&gt;&lt;property id=&quot;10027&quot; value=&quot;Interaction1004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29.PNG&quot;/&gt;"/>
  <p:tag name="MMPROD_ANSWERCOUNT" val="3"/>
</p:tagLst>
</file>

<file path=ppt/tags/tag394.xml><?xml version="1.0" encoding="utf-8"?>
<p:tagLst xmlns:a="http://schemas.openxmlformats.org/drawingml/2006/main" xmlns:r="http://schemas.openxmlformats.org/officeDocument/2006/relationships" xmlns:p="http://schemas.openxmlformats.org/presentationml/2006/main">
  <p:tag name="MMPROD_ID" val="10049"/>
  <p:tag name="MMPROD_ABSOLUTEPOSITIONID" val="100"/>
  <p:tag name="MMPROD_LASTVALUES" val="&lt;ChangeData&gt;&lt;Text&gt;&lt;![CDATA[Câu 1: Trong bài tập đọc  &amp;quot;Tiếng ru&amp;quot; có những con vật nào được nói đến?]]&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6FDB64AA-81DA-40D5-8B70-5B72536BBA1E}_29.png&quot;/&gt;&lt;left val=&quot;18&quot;/&gt;&lt;top val=&quot;3&quot;/&gt;&lt;width val=&quot;685&quot;/&gt;&lt;height val=&quot;129&quot;/&gt;&lt;hasText val=&quot;1&quot;/&gt;&lt;/Image&gt;&lt;/ThreeDShapeInfo&gt;"/>
  <p:tag name="PRESENTER_SHAPEINFO" val="&lt;ThreeDShapeInfo&gt;&lt;uuid val=&quot;{101FDCF5-6780-4722-B4C8-94BBD8FE30D2}&quot;/&gt;&lt;isInvalidForFieldText val=&quot;1&quot;/&gt;&lt;Image&gt;&lt;filename val=&quot;C:\Users\ADMINI~1\AppData\Local\Temp\PR\data\asimages\{101FDCF5-6780-4722-B4C8-94BBD8FE30D2}_29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40&quot;/&gt;&lt;lineCharCount val=&quot;31&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0463055B-4459-4C08-9290-E949D13F3E7B}&quot;/&gt;&lt;isInvalidForFieldText val=&quot;1&quot;/&gt;&lt;Image&gt;&lt;filename val=&quot;C:\Users\ADMINI~1\AppData\Local\Temp\PR\data\asimages\{0463055B-4459-4C08-9290-E949D13F3E7B}_29_S.png&quot;/&gt;&lt;left val=&quot;15&quot;/&gt;&lt;top val=&quot;309&quot;/&gt;&lt;width val=&quot;297&quot;/&gt;&lt;height val=&quot;91&quot;/&gt;&lt;hasText val=&quot;0&quot;/&gt;&lt;/Image&gt;&lt;Image&gt;&lt;filename val=&quot;C:\Users\ADMINI~1\AppData\Local\Temp\PR\data\asimages\{0463055B-4459-4C08-9290-E949D13F3E7B}_29_T.png&quot;/&gt;&lt;left val=&quot;17&quot;/&gt;&lt;top val=&quot;311&quot;/&gt;&lt;width val=&quot;286&quot;/&gt;&lt;height val=&quot;79&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2AD9F00-BFF7-4910-A8A9-927B7FF7AEF8}&quot;/&gt;&lt;isInvalidForFieldText val=&quot;1&quot;/&gt;&lt;Image&gt;&lt;filename val=&quot;C:\Users\ADMINI~1\AppData\Local\Temp\PR\data\asimages\{42AD9F00-BFF7-4910-A8A9-927B7FF7AEF8}_29_S.png&quot;/&gt;&lt;left val=&quot;339&quot;/&gt;&lt;top val=&quot;309&quot;/&gt;&lt;width val=&quot;297&quot;/&gt;&lt;height val=&quot;91&quot;/&gt;&lt;hasText val=&quot;0&quot;/&gt;&lt;/Image&gt;&lt;Image&gt;&lt;filename val=&quot;C:\Users\ADMINI~1\AppData\Local\Temp\PR\data\asimages\{42AD9F00-BFF7-4910-A8A9-927B7FF7AEF8}_29_T.png&quot;/&gt;&lt;left val=&quot;341&quot;/&gt;&lt;top val=&quot;311&quot;/&gt;&lt;width val=&quot;286&quot;/&gt;&lt;height val=&quot;79&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B10E361F-FE2E-4311-9EDF-28F50C3DC97F}&quot;/&gt;&lt;isInvalidForFieldText val=&quot;1&quot;/&gt;&lt;Image&gt;&lt;filename val=&quot;C:\Users\ADMINI~1\AppData\Local\Temp\PR\data\asimages\{B10E361F-FE2E-4311-9EDF-28F50C3DC97F}_29_S.png&quot;/&gt;&lt;left val=&quot;145&quot;/&gt;&lt;top val=&quot;372&quot;/&gt;&lt;width val=&quot;296&quot;/&gt;&lt;height val=&quot;91&quot;/&gt;&lt;hasText val=&quot;0&quot;/&gt;&lt;/Image&gt;&lt;Image&gt;&lt;filename val=&quot;C:\Users\ADMINI~1\AppData\Local\Temp\PR\data\asimages\{B10E361F-FE2E-4311-9EDF-28F50C3DC97F}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17&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40CE5063-2205-47EE-AB58-E6AA514C6189}&quot;/&gt;&lt;isInvalidForFieldText val=&quot;1&quot;/&gt;&lt;Image&gt;&lt;filename val=&quot;C:\Users\ADMINI~1\AppData\Local\Temp\PR\data\asimages\{40CE5063-2205-47EE-AB58-E6AA514C6189}_29_S.png&quot;/&gt;&lt;left val=&quot;145&quot;/&gt;&lt;top val=&quot;345&quot;/&gt;&lt;width val=&quot;556&quot;/&gt;&lt;height val=&quot;91&quot;/&gt;&lt;hasText val=&quot;0&quot;/&gt;&lt;/Image&gt;&lt;Image&gt;&lt;filename val=&quot;C:\Users\ADMINI~1\AppData\Local\Temp\PR\data\asimages\{40CE5063-2205-47EE-AB58-E6AA514C6189}_29_T.png&quot;/&gt;&lt;left val=&quot;147&quot;/&gt;&lt;top val=&quot;347&quot;/&gt;&lt;width val=&quot;544&quot;/&gt;&lt;height val=&quot;79&quot;/&gt;&lt;hasText val=&quot;1&quot;/&gt;&lt;/Image&gt;&lt;/ThreeDShapeInfo&gt;"/>
  <p:tag name="PRESENTER_SHAPETEXTINFO" val="&lt;ShapeTextInfo&gt;&lt;TableIndex row=&quot;-1&quot; col=&quot;-1&quot;&gt;&lt;linesCount val=&quot;1&quot;/&gt;&lt;lineCharCount val=&quot;2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DA37EB9D-0403-41EF-85C5-EED3CFE103FC}&quot;/&gt;&lt;isInvalidForFieldText val=&quot;1&quot;/&gt;&lt;Image&gt;&lt;filename val=&quot;C:\Users\ADMINI~1\AppData\Local\Temp\PR\data\asimages\{DA37EB9D-0403-41EF-85C5-EED3CFE103FC}_29_S.png&quot;/&gt;&lt;left val=&quot;145&quot;/&gt;&lt;top val=&quot;399&quot;/&gt;&lt;width val=&quot;556&quot;/&gt;&lt;height val=&quot;91&quot;/&gt;&lt;hasText val=&quot;0&quot;/&gt;&lt;/Image&gt;&lt;Image&gt;&lt;filename val=&quot;C:\Users\ADMINI~1\AppData\Local\Temp\PR\data\asimages\{DA37EB9D-0403-41EF-85C5-EED3CFE103FC}_29_T.png&quot;/&gt;&lt;left val=&quot;147&quot;/&gt;&lt;top val=&quot;400&quot;/&gt;&lt;width val=&quot;544&quot;/&gt;&lt;height val=&quot;79&quot;/&gt;&lt;hasText val=&quot;1&quot;/&gt;&lt;/Image&gt;&lt;/ThreeDShapeInfo&gt;"/>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97"/>
  <p:tag name="MMPROD_TYPE" val="10018"/>
  <p:tag name="MMPROD_DATA" val="&lt;property id=&quot;10073&quot; value=&quot;T&quot;/&gt;&lt;property id=&quot;10074&quot; value=&quot;1&quot;/&gt;&lt;property id=&quot;10193&quot; value=&quot;A&quot;/&gt;&lt;property id=&quot;10199&quot; value=&quot;0&quot;/&gt;&lt;object type=&quot;10049&quot; unique_id=&quot;10098&quot;&gt;&lt;property id=&quot;10020&quot; value=&quot;9&quot;/&gt;&lt;property id=&quot;10102&quot; value=&quot;0&quot;/&gt;&lt;property id=&quot;10191&quot; value=&quot;-1&quot;/&gt;&lt;/object&gt;"/>
  <p:tag name="MMPROD_COLLECTIONCONTAINERID" val="10094"/>
  <p:tag name="MMPROD_PARENTID" val="10093"/>
  <p:tag name="MMPROD_ANSWERLETTER" val="A) "/>
  <p:tag name="HTML_AUTOSHAPE_INFO" val="&lt;ThreeDShapeInfo&gt;&lt;uuid val=&quot;1001&quot;/&gt;&lt;isInvalidForFieldText val=&quot;0&quot;/&gt;&lt;hasMultipleQuizShape val=&quot;1&quot;/&gt;&lt;Image&gt;&lt;filename val=&quot;C:\Users\ADMINI~1\AppData\Local\Temp\PR\data\asimages\{99AB0032-5669-4461-99E3-61A0250F5E75}_5.png&quot;/&gt;&lt;left val=&quot;68&quot;/&gt;&lt;top val=&quot;121&quot;/&gt;&lt;width val=&quot;71&quot;/&gt;&lt;height val=&quot;59&quot;/&gt;&lt;hasText val=&quot;1&quot;/&gt;&lt;/Image&gt;&lt;Image&gt;&lt;filename val=&quot;C:\Users\ADMINI~1\AppData\Local\Temp\PR\data\asimages\{F8FF705C-55E3-4588-94ED-B009FB299F39}_5.png&quot;/&gt;&lt;left val=&quot;112&quot;/&gt;&lt;top val=&quot;121&quot;/&gt;&lt;width val=&quot;395&quot;/&gt;&lt;height val=&quot;59&quot;/&gt;&lt;hasText val=&quot;1&quot;/&gt;&lt;/Image&gt;&lt;/ThreeDShape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FF1552C6-E95B-49B6-8BBD-6A03AB2A2F9E}&quot;/&gt;&lt;isInvalidForFieldText val=&quot;1&quot;/&gt;&lt;Image&gt;&lt;filename val=&quot;C:\Users\ADMINI~1\AppData\Local\Temp\PR\data\asimages\{FF1552C6-E95B-49B6-8BBD-6A03AB2A2F9E}_29_S.png&quot;/&gt;&lt;left val=&quot;145&quot;/&gt;&lt;top val=&quot;372&quot;/&gt;&lt;width val=&quot;296&quot;/&gt;&lt;height val=&quot;91&quot;/&gt;&lt;hasText val=&quot;0&quot;/&gt;&lt;/Image&gt;&lt;Image&gt;&lt;filename val=&quot;C:\Users\ADMINI~1\AppData\Local\Temp\PR\data\asimages\{FF1552C6-E95B-49B6-8BBD-6A03AB2A2F9E}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22&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C2AE8ECD-2E70-4AEF-9CB5-031F2FAE77E6}&quot;/&gt;&lt;isInvalidForFieldText val=&quot;1&quot;/&gt;&lt;Image&gt;&lt;filename val=&quot;C:\Users\ADMINI~1\AppData\Local\Temp\PR\data\asimages\{C2AE8ECD-2E70-4AEF-9CB5-031F2FAE77E6}_29_S.png&quot;/&gt;&lt;left val=&quot;158&quot;/&gt;&lt;top val=&quot;398&quot;/&gt;&lt;width val=&quot;297&quot;/&gt;&lt;height val=&quot;91&quot;/&gt;&lt;hasText val=&quot;0&quot;/&gt;&lt;/Image&gt;&lt;Image&gt;&lt;filename val=&quot;C:\Users\ADMINI~1\AppData\Local\Temp\PR\data\asimages\{C2AE8ECD-2E70-4AEF-9CB5-031F2FAE77E6}_29_T.png&quot;/&gt;&lt;left val=&quot;159&quot;/&gt;&lt;top val=&quot;399&quot;/&gt;&lt;width val=&quot;286&quot;/&gt;&lt;height val=&quot;79&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00AA957-DE5F-4B6C-BE5E-8643FE98F102}_29.png&quot;/&gt;&lt;left val=&quot;447&quot;/&gt;&lt;top val=&quot;405&quot;/&gt;&lt;width val=&quot;139&quot;/&gt;&lt;height val=&quot;61&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6C5650D1-718B-4152-A952-2534AA902902}_29.png&quot;/&gt;&lt;left val=&quot;568&quot;/&gt;&lt;top val=&quot;405&quot;/&gt;&lt;width val=&quot;113&quot;/&gt;&lt;height val=&quot;61&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53"/>
  <p:tag name="MMPROD_TYPE" val="10018"/>
  <p:tag name="MMPROD_DATA" val="&lt;property id=&quot;10074&quot; value=&quot;0&quot;/&gt;&lt;property id=&quot;10193&quot; value=&quot;A&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50"/>
  <p:tag name="MMPROD_PARENTID" val="10049"/>
  <p:tag name="MMPROD_ANSWERLETTER" val="A) "/>
  <p:tag name="HTML_AUTOSHAPE_INFO" val="&lt;ThreeDShapeInfo&gt;&lt;uuid val=&quot;1001&quot;/&gt;&lt;isInvalidForFieldText val=&quot;0&quot;/&gt;&lt;hasMultipleQuizShape val=&quot;1&quot;/&gt;&lt;Image&gt;&lt;filename val=&quot;C:\Users\ADMINI~1\AppData\Local\Temp\PR\data\asimages\{C254246F-F485-443C-97C3-5A9B2D5CC9AB}_29.png&quot;/&gt;&lt;left val=&quot;68&quot;/&gt;&lt;top val=&quot;121&quot;/&gt;&lt;width val=&quot;71&quot;/&gt;&lt;height val=&quot;59&quot;/&gt;&lt;hasText val=&quot;1&quot;/&gt;&lt;/Image&gt;&lt;Image&gt;&lt;filename val=&quot;C:\Users\ADMINI~1\AppData\Local\Temp\PR\data\asimages\{CC1D2F0C-5671-4261-9F37-B1A3A16F8A0D}_29.png&quot;/&gt;&lt;left val=&quot;112&quot;/&gt;&lt;top val=&quot;121&quot;/&gt;&lt;width val=&quot;397&quot;/&gt;&lt;height val=&quot;59&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55"/>
  <p:tag name="MMPROD_TYPE" val="10018"/>
  <p:tag name="MMPROD_DATA" val="&lt;property id=&quot;10074&quot; value=&quot;0&quot;/&gt;&lt;property id=&quot;10193&quot; value=&quot;B&quot;/&gt;&lt;property id=&quot;10199&quot; value=&quot;0&quot;/&gt;&lt;object type=&quot;10049&quot; unique_id=&quot;10056&quot;&gt;&lt;property id=&quot;10020&quot; value=&quot;9&quot;/&gt;&lt;property id=&quot;10102&quot; value=&quot;0&quot;/&gt;&lt;property id=&quot;10191&quot; value=&quot;-1&quot;/&gt;&lt;/object&gt;"/>
  <p:tag name="MMPROD_COLLECTIONCONTAINERID" val="10050"/>
  <p:tag name="MMPROD_PARENTID" val="10049"/>
  <p:tag name="MMPROD_ANSWERLETTER" val="B) "/>
  <p:tag name="HTML_AUTOSHAPE_INFO" val="&lt;ThreeDShapeInfo&gt;&lt;uuid val=&quot;1002&quot;/&gt;&lt;isInvalidForFieldText val=&quot;0&quot;/&gt;&lt;hasMultipleQuizShape val=&quot;1&quot;/&gt;&lt;Image&gt;&lt;filename val=&quot;C:\Users\ADMINI~1\AppData\Local\Temp\PR\data\asimages\{DF934B1B-6924-4F87-9F5F-95630DCFFAC3}_29.png&quot;/&gt;&lt;left val=&quot;68&quot;/&gt;&lt;top val=&quot;168&quot;/&gt;&lt;width val=&quot;70&quot;/&gt;&lt;height val=&quot;59&quot;/&gt;&lt;hasText val=&quot;1&quot;/&gt;&lt;/Image&gt;&lt;Image&gt;&lt;filename val=&quot;C:\Users\ADMINI~1\AppData\Local\Temp\PR\data\asimages\{008C3CEC-4B9B-48F5-B8F1-D4B6D8AAE859}_29.png&quot;/&gt;&lt;left val=&quot;110&quot;/&gt;&lt;top val=&quot;168&quot;/&gt;&lt;width val=&quot;399&quot;/&gt;&lt;height val=&quot;59&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24]]&gt;&lt;/Top&gt;&lt;/ChangeData&gt;"/>
  <p:tag name="MMPROD_ID" val="10057"/>
  <p:tag name="MMPROD_TYPE" val="10018"/>
  <p:tag name="MMPROD_DATA" val="&lt;property id=&quot;10074&quot; value=&quot;1&quot;/&gt;&lt;property id=&quot;10193&quot; value=&quot;C&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0"/>
  <p:tag name="MMPROD_PARENTID" val="10049"/>
  <p:tag name="MMPROD_ANSWERLETTER" val="C) "/>
  <p:tag name="HTML_AUTOSHAPE_INFO" val="&lt;ThreeDShapeInfo&gt;&lt;uuid val=&quot;1003&quot;/&gt;&lt;isInvalidForFieldText val=&quot;0&quot;/&gt;&lt;hasMultipleQuizShape val=&quot;1&quot;/&gt;&lt;Image&gt;&lt;filename val=&quot;C:\Users\ADMINI~1\AppData\Local\Temp\PR\data\asimages\{978CF027-736C-4AE1-999C-3C5D023FAF61}_29.png&quot;/&gt;&lt;left val=&quot;68&quot;/&gt;&lt;top val=&quot;216&quot;/&gt;&lt;width val=&quot;71&quot;/&gt;&lt;height val=&quot;59&quot;/&gt;&lt;hasText val=&quot;1&quot;/&gt;&lt;/Image&gt;&lt;Image&gt;&lt;filename val=&quot;C:\Users\ADMINI~1\AppData\Local\Temp\PR\data\asimages\{C2CA0E54-B952-4538-86B3-3CC89D7DA0CE}_29.png&quot;/&gt;&lt;left val=&quot;110&quot;/&gt;&lt;top val=&quot;216&quot;/&gt;&lt;width val=&quot;399&quot;/&gt;&lt;height val=&quot;59&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chim.]]&gt;&lt;/Text&gt;&lt;FontSize&gt;&lt;![CDATA[28]]&gt;&lt;/FontSize&gt;&lt;Left&gt;&lt;![CDATA[127]]&gt;&lt;/Left&gt;&lt;Top&gt;&lt;![CDATA[224]]&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99"/>
  <p:tag name="MMPROD_TYPE" val="10018"/>
  <p:tag name="MMPROD_DATA" val="&lt;property id=&quot;10074&quot; value=&quot;0&quot;/&gt;&lt;property id=&quot;10193&quot; value=&quot;B&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4"/>
  <p:tag name="MMPROD_PARENTID" val="10093"/>
  <p:tag name="MMPROD_ANSWERLETTER" val="B) "/>
  <p:tag name="HTML_AUTOSHAPE_INFO" val="&lt;ThreeDShapeInfo&gt;&lt;uuid val=&quot;1002&quot;/&gt;&lt;isInvalidForFieldText val=&quot;0&quot;/&gt;&lt;hasMultipleQuizShape val=&quot;1&quot;/&gt;&lt;Image&gt;&lt;filename val=&quot;C:\Users\ADMINI~1\AppData\Local\Temp\PR\data\asimages\{8023FEA9-A50D-4001-BA7D-98EB8D3B063E}_5.png&quot;/&gt;&lt;left val=&quot;68&quot;/&gt;&lt;top val=&quot;168&quot;/&gt;&lt;width val=&quot;70&quot;/&gt;&lt;height val=&quot;59&quot;/&gt;&lt;hasText val=&quot;1&quot;/&gt;&lt;/Image&gt;&lt;Image&gt;&lt;filename val=&quot;C:\Users\ADMINI~1\AppData\Local\Temp\PR\data\asimages\{70C76A4F-DDE0-4C09-BFB5-5A8BD634547B}_5.png&quot;/&gt;&lt;left val=&quot;110&quot;/&gt;&lt;top val=&quot;168&quot;/&gt;&lt;width val=&quot;397&quot;/&gt;&lt;height val=&quot;59&quot;/&gt;&lt;hasText val=&quot;1&quot;/&gt;&lt;/Image&gt;&lt;/ThreeDShapeInfo&gt;"/>
</p:tagLst>
</file>

<file path=ppt/tags/tag41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Con chim, con kiến, con ong.]]&gt;&lt;/Text&gt;&lt;FontSize&gt;&lt;![CDATA[28]]&gt;&lt;/FontSize&gt;&lt;Left&gt;&lt;![CDATA[127]]&gt;&lt;/Left&gt;&lt;Top&gt;&lt;![CDATA[176.8]]&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1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bướm.]]&gt;&lt;/Text&gt;&lt;FontSize&gt;&lt;![CDATA[28]]&gt;&lt;/FontSize&gt;&lt;Left&gt;&lt;![CDATA[129]]&gt;&lt;/Left&gt;&lt;Top&gt;&lt;![CDATA[129.6]]&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81.4]]&gt;&lt;/Left&gt;&lt;Top&gt;&lt;![CDATA[418.6575]]&gt;&lt;/Top&gt;&lt;/ChangeData&gt;"/>
  <p:tag name="PRESENTER_SHAPETEXTINFO" val="&lt;ShapeTextInfo&gt;&lt;TableIndex row=&quot;-1&quot; col=&quot;-1&quot;&gt;&lt;linesCount val=&quot;1&quot;/&gt;&lt;lineCharCount val=&quot;4&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60.7587]]&gt;&lt;/Left&gt;&lt;Top&gt;&lt;![CDATA[418.6575]]&gt;&lt;/Top&gt;&lt;/ChangeData&gt;"/>
  <p:tag name="PRESENTER_SHAPETEXTINFO" val="&lt;ShapeTextInfo&gt;&lt;TableIndex row=&quot;-1&quot; col=&quot;-1&quot;&gt;&lt;linesCount val=&quot;1&quot;/&gt;&lt;lineCharCount val=&quot;1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28]]&gt;&lt;/FontSize&gt;&lt;Left&gt;&lt;![CDATA[85]]&gt;&lt;/Left&gt;&lt;Top&gt;&lt;![CDATA[176.8]]&gt;&lt;/Top&gt;&lt;/ChangeData&gt;"/>
  <p:tag name="PRESENTER_SHAPETEXTINFO" val="&lt;ShapeTextInfo&gt;&lt;TableIndex row=&quot;-1&quot; col=&quot;-1&quot;&gt;&lt;linesCount val=&quot;1&quot;/&gt;&lt;lineCharCount val=&quot;3&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LASTVALUES" val="&lt;ChangeData&gt;&lt;SlideID&gt;&lt;![CDATA[268]]&gt;&lt;/SlideID&gt;&lt;/ChangeData&gt;"/>
  <p:tag name="PPSNARRATIONPROPS" val="C:\Users\Administrator\Desktop\ghi âm\ghi âm\Voice029.wav"/>
  <p:tag name="PPSNARRATION" val="28,544210680,C:\Users\Administrator\Desktop\TIENG RU_pptx\Media.ppcx"/>
  <p:tag name="MMPROD_PASSDATA" val="&lt;object type=&quot;10050&quot; unique_id=&quot;10061&quot;&gt;&lt;property id=&quot;10020&quot; value=&quot;2&quot;/&gt;&lt;property id=&quot;10102&quot; value=&quot;1&quot;/&gt;&lt;property id=&quot;10191&quot; value=&quot;-1&quot;/&gt;&lt;/object&gt;"/>
  <p:tag name="MMPROD_FAILDATA" val="&lt;object type=&quot;10051&quot; unique_id=&quot;10062&quot;&gt;&lt;property id=&quot;10020&quot; value=&quot;2&quot;/&gt;&lt;property id=&quot;10102&quot; value=&quot;1&quot;/&gt;&lt;property id=&quot;10191&quot; value=&quot;-1&quot;/&gt;&lt;/object&gt;"/>
  <p:tag name="MMPROD_ID" val="10059"/>
  <p:tag name="MMPROD_TYPE" val="10008"/>
  <p:tag name="MMPROD_DATA" val="&lt;property id=&quot;10026&quot; value=&quot;10&quot;/&gt;&lt;property id=&quot;10027&quot; value=&quot;Interaction1005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0.PNG&quot;/&gt;"/>
  <p:tag name="MMPROD_ANSWERCOUNT" val="3"/>
</p:tagLst>
</file>

<file path=ppt/tags/tag421.xml><?xml version="1.0" encoding="utf-8"?>
<p:tagLst xmlns:a="http://schemas.openxmlformats.org/drawingml/2006/main" xmlns:r="http://schemas.openxmlformats.org/officeDocument/2006/relationships" xmlns:p="http://schemas.openxmlformats.org/presentationml/2006/main">
  <p:tag name="MMPROD_ID" val="10059"/>
  <p:tag name="MMPROD_ABSOLUTEPOSITIONID" val="100"/>
  <p:tag name="MMPROD_LASTVALUES" val="&lt;ChangeData&gt;&lt;Text&gt;&lt;![CDATA[Câu 2: Bài thơ &amp;quot;Tiếng ru&amp;quot; khuyên chúng ta điều gì?]]&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CC271EE4-0EC2-4209-82EF-645885D874E2}_30.png&quot;/&gt;&lt;left val=&quot;18&quot;/&gt;&lt;top val=&quot;3&quot;/&gt;&lt;width val=&quot;653&quot;/&gt;&lt;height val=&quot;129&quot;/&gt;&lt;hasText val=&quot;1&quot;/&gt;&lt;/Image&gt;&lt;/ThreeDShapeInfo&gt;"/>
  <p:tag name="PRESENTER_SHAPEINFO" val="&lt;ThreeDShapeInfo&gt;&lt;uuid val=&quot;{D20DB178-E02A-427A-AFC9-1730EE4F4D4C}&quot;/&gt;&lt;isInvalidForFieldText val=&quot;1&quot;/&gt;&lt;Image&gt;&lt;filename val=&quot;C:\Users\ADMINI~1\AppData\Local\Temp\PR\data\asimages\{D20DB178-E02A-427A-AFC9-1730EE4F4D4C}_30_S.png&quot;/&gt;&lt;left val=&quot;15&quot;/&gt;&lt;top val=&quot;1&quot;/&gt;&lt;width val=&quot;658&quot;/&gt;&lt;height val=&quot;132&quot;/&gt;&lt;hasText val=&quot;0&quot;/&gt;&lt;/Image&gt;&lt;/ThreeDShapeInfo&gt;"/>
  <p:tag name="PRESENTER_SHAPETEXTINFO" val="&lt;ShapeTextInfo&gt;&lt;TableIndex row=&quot;-1&quot; col=&quot;-1&quot;&gt;&lt;linesCount val=&quot;2&quot;/&gt;&lt;lineCharCount val=&quot;33&quot;/&gt;&lt;lineCharCount val=&quot;17&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E148F541-CB1F-4CDE-A532-9C455EE144EF}&quot;/&gt;&lt;isInvalidForFieldText val=&quot;1&quot;/&gt;&lt;Image&gt;&lt;filename val=&quot;C:\Users\ADMINI~1\AppData\Local\Temp\PR\data\asimages\{E148F541-CB1F-4CDE-A532-9C455EE144EF}_30_S.png&quot;/&gt;&lt;left val=&quot;21&quot;/&gt;&lt;top val=&quot;336&quot;/&gt;&lt;width val=&quot;311&quot;/&gt;&lt;height val=&quot;105&quot;/&gt;&lt;hasText val=&quot;0&quot;/&gt;&lt;/Image&gt;&lt;Image&gt;&lt;filename val=&quot;C:\Users\ADMINI~1\AppData\Local\Temp\PR\data\asimages\{E148F541-CB1F-4CDE-A532-9C455EE144EF}_30_T.png&quot;/&gt;&lt;left val=&quot;22&quot;/&gt;&lt;top val=&quot;338&quot;/&gt;&lt;width val=&quot;299&quot;/&gt;&lt;height val=&quot;93&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D4DA2FD-5E3D-44E7-B970-52BA11B6E315}&quot;/&gt;&lt;isInvalidForFieldText val=&quot;1&quot;/&gt;&lt;Image&gt;&lt;filename val=&quot;C:\Users\ADMINI~1\AppData\Local\Temp\PR\data\asimages\{4D4DA2FD-5E3D-44E7-B970-52BA11B6E315}_30_S.png&quot;/&gt;&lt;left val=&quot;345&quot;/&gt;&lt;top val=&quot;336&quot;/&gt;&lt;width val=&quot;311&quot;/&gt;&lt;height val=&quot;105&quot;/&gt;&lt;hasText val=&quot;0&quot;/&gt;&lt;/Image&gt;&lt;Image&gt;&lt;filename val=&quot;C:\Users\ADMINI~1\AppData\Local\Temp\PR\data\asimages\{4D4DA2FD-5E3D-44E7-B970-52BA11B6E315}_30_T.png&quot;/&gt;&lt;left val=&quot;346&quot;/&gt;&lt;top val=&quot;338&quot;/&gt;&lt;width val=&quot;299&quot;/&gt;&lt;height val=&quot;93&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62492DD0-4DF0-4439-9D20-42B9EE982FEB}&quot;/&gt;&lt;isInvalidForFieldText val=&quot;1&quot;/&gt;&lt;Image&gt;&lt;filename val=&quot;C:\Users\ADMINI~1\AppData\Local\Temp\PR\data\asimages\{62492DD0-4DF0-4439-9D20-42B9EE982FEB}_30_S.png&quot;/&gt;&lt;left val=&quot;150&quot;/&gt;&lt;top val=&quot;399&quot;/&gt;&lt;width val=&quot;311&quot;/&gt;&lt;height val=&quot;105&quot;/&gt;&lt;hasText val=&quot;0&quot;/&gt;&lt;/Image&gt;&lt;Image&gt;&lt;filename val=&quot;C:\Users\ADMINI~1\AppData\Local\Temp\PR\data\asimages\{62492DD0-4DF0-4439-9D20-42B9EE982FEB}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9A58251C-F8E1-46F0-8FBA-767DB35C7872}&quot;/&gt;&lt;isInvalidForFieldText val=&quot;1&quot;/&gt;&lt;Image&gt;&lt;filename val=&quot;C:\Users\ADMINI~1\AppData\Local\Temp\PR\data\asimages\{9A58251C-F8E1-46F0-8FBA-767DB35C7872}_30_S.png&quot;/&gt;&lt;left val=&quot;150&quot;/&gt;&lt;top val=&quot;372&quot;/&gt;&lt;width val=&quot;570&quot;/&gt;&lt;height val=&quot;106&quot;/&gt;&lt;hasText val=&quot;0&quot;/&gt;&lt;/Image&gt;&lt;Image&gt;&lt;filename val=&quot;C:\Users\ADMINI~1\AppData\Local\Temp\PR\data\asimages\{9A58251C-F8E1-46F0-8FBA-767DB35C7872}_30_T.png&quot;/&gt;&lt;left val=&quot;152&quot;/&gt;&lt;top val=&quot;372&quot;/&gt;&lt;width val=&quot;558&quot;/&gt;&lt;height val=&quot;95&quot;/&gt;&lt;hasText val=&quot;1&quot;/&gt;&lt;/Image&gt;&lt;/ThreeDShapeInfo&gt;"/>
  <p:tag name="PRESENTER_SHAPETEXTINFO" val="&lt;ShapeTextInfo&gt;&lt;TableIndex row=&quot;-1&quot; col=&quot;-1&quot;&gt;&lt;linesCount val=&quot;1&quot;/&gt;&lt;lineCharCount val=&quot;2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6B2029AF-7FEA-482A-8048-31DB01372EF0}&quot;/&gt;&lt;isInvalidForFieldText val=&quot;1&quot;/&gt;&lt;Image&gt;&lt;filename val=&quot;C:\Users\ADMINI~1\AppData\Local\Temp\PR\data\asimages\{6B2029AF-7FEA-482A-8048-31DB01372EF0}_30_S.png&quot;/&gt;&lt;left val=&quot;150&quot;/&gt;&lt;top val=&quot;426&quot;/&gt;&lt;width val=&quot;570&quot;/&gt;&lt;height val=&quot;105&quot;/&gt;&lt;hasText val=&quot;0&quot;/&gt;&lt;/Image&gt;&lt;Image&gt;&lt;filename val=&quot;C:\Users\ADMINI~1\AppData\Local\Temp\PR\data\asimages\{6B2029AF-7FEA-482A-8048-31DB01372EF0}_30_T.png&quot;/&gt;&lt;left val=&quot;152&quot;/&gt;&lt;top val=&quot;42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D1DB3B5A-9447-4D3C-9F24-6F7E85B013BC}&quot;/&gt;&lt;isInvalidForFieldText val=&quot;1&quot;/&gt;&lt;Image&gt;&lt;filename val=&quot;C:\Users\ADMINI~1\AppData\Local\Temp\PR\data\asimages\{D1DB3B5A-9447-4D3C-9F24-6F7E85B013BC}_30_S.png&quot;/&gt;&lt;left val=&quot;150&quot;/&gt;&lt;top val=&quot;399&quot;/&gt;&lt;width val=&quot;311&quot;/&gt;&lt;height val=&quot;105&quot;/&gt;&lt;hasText val=&quot;0&quot;/&gt;&lt;/Image&gt;&lt;Image&gt;&lt;filename val=&quot;C:\Users\ADMINI~1\AppData\Local\Temp\PR\data\asimages\{D1DB3B5A-9447-4D3C-9F24-6F7E85B013BC}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0653834-FB77-4F74-BD63-76637B9CCB91}&quot;/&gt;&lt;isInvalidForFieldText val=&quot;1&quot;/&gt;&lt;Image&gt;&lt;filename val=&quot;C:\Users\ADMINI~1\AppData\Local\Temp\PR\data\asimages\{20653834-FB77-4F74-BD63-76637B9CCB91}_30_S.png&quot;/&gt;&lt;left val=&quot;163&quot;/&gt;&lt;top val=&quot;425&quot;/&gt;&lt;width val=&quot;311&quot;/&gt;&lt;height val=&quot;105&quot;/&gt;&lt;hasText val=&quot;0&quot;/&gt;&lt;/Image&gt;&lt;Image&gt;&lt;filename val=&quot;C:\Users\ADMINI~1\AppData\Local\Temp\PR\data\asimages\{20653834-FB77-4F74-BD63-76637B9CCB91}_30_T.png&quot;/&gt;&lt;left val=&quot;165&quot;/&gt;&lt;top val=&quot;426&quot;/&gt;&lt;width val=&quot;299&quot;/&gt;&lt;height val=&quot;93&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438AE91-349F-4590-9B9C-842547ED0430}_30.png&quot;/&gt;&lt;left val=&quot;420&quot;/&gt;&lt;top val=&quot;432&quot;/&gt;&lt;width val=&quot;161&quot;/&gt;&lt;height val=&quot;7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Sai]]&gt;&lt;/Text&gt;&lt;FontSize&gt;&lt;![CDATA[28]]&gt;&lt;/FontSize&gt;&lt;Left&gt;&lt;![CDATA[127]]&gt;&lt;/Left&gt;&lt;Top&gt;&lt;![CDATA[176.8]]&gt;&lt;/Top&gt;&lt;/ChangeData&gt;"/>
  <p:tag name="PRESENTER_SHAPETEXTINFO" val="&lt;ShapeTextInfo&gt;&lt;TableIndex row=&quot;-1&quot; col=&quot;-1&quot;&gt;&lt;linesCount val=&quot;1&quot;/&gt;&lt;lineCharCount val=&quot;3&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1AB4BFF1-7C7E-4714-A4FC-1CFBDE9D8137}_30.png&quot;/&gt;&lt;left val=&quot;549&quot;/&gt;&lt;top val=&quot;432&quot;/&gt;&lt;width val=&quot;127&quot;/&gt;&lt;height val=&quot;75&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2.99992]]&gt;&lt;/Left&gt;&lt;Top&gt;&lt;![CDATA[144]]&gt;&lt;/Top&gt;&lt;/ChangeData&gt;"/>
  <p:tag name="MMPROD_ID" val="10063"/>
  <p:tag name="MMPROD_TYPE" val="10018"/>
  <p:tag name="MMPROD_DATA" val="&lt;property id=&quot;10074&quot; value=&quot;1&quot;/&gt;&lt;property id=&quot;10193&quot; value=&quot;A&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60"/>
  <p:tag name="MMPROD_PARENTID" val="10059"/>
  <p:tag name="MMPROD_ANSWERLETTER" val="A) "/>
  <p:tag name="HTML_AUTOSHAPE_INFO" val="&lt;ThreeDShapeInfo&gt;&lt;uuid val=&quot;1001&quot;/&gt;&lt;isInvalidForFieldText val=&quot;0&quot;/&gt;&lt;hasMultipleQuizShape val=&quot;1&quot;/&gt;&lt;Image&gt;&lt;filename val=&quot;C:\Users\ADMINI~1\AppData\Local\Temp\PR\data\asimages\{E004841A-9B25-49CE-AAF3-F25D27048038}_30.png&quot;/&gt;&lt;left val=&quot;67&quot;/&gt;&lt;top val=&quot;147&quot;/&gt;&lt;width val=&quot;75&quot;/&gt;&lt;height val=&quot;59&quot;/&gt;&lt;hasText val=&quot;1&quot;/&gt;&lt;/Image&gt;&lt;Image&gt;&lt;filename val=&quot;C:\Users\ADMINI~1\AppData\Local\Temp\PR\data\asimages\{3EF8AB0C-1F0A-4A51-8A74-725790AEFBE7}_30.png&quot;/&gt;&lt;left val=&quot;109&quot;/&gt;&lt;top val=&quot;144&quot;/&gt;&lt;width val=&quot;539&quot;/&gt;&lt;height val=&quot;94&quot;/&gt;&lt;hasText val=&quot;1&quot;/&gt;&lt;/Image&gt;&lt;/ThreeDShape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244]]&gt;&lt;/Top&gt;&lt;/ChangeData&gt;"/>
  <p:tag name="MMPROD_ID" val="10065"/>
  <p:tag name="MMPROD_TYPE" val="10018"/>
  <p:tag name="MMPROD_DATA" val="&lt;property id=&quot;10074&quot; value=&quot;0&quot;/&gt;&lt;property id=&quot;10193&quot; value=&quot;B&quot;/&gt;&lt;property id=&quot;10199&quot; value=&quot;0&quot;/&gt;&lt;object type=&quot;10049&quot; unique_id=&quot;10066&quot;&gt;&lt;property id=&quot;10020&quot; value=&quot;9&quot;/&gt;&lt;property id=&quot;10102&quot; value=&quot;0&quot;/&gt;&lt;property id=&quot;10191&quot; value=&quot;-1&quot;/&gt;&lt;/object&gt;"/>
  <p:tag name="MMPROD_COLLECTIONCONTAINERID" val="10060"/>
  <p:tag name="MMPROD_PARENTID" val="10059"/>
  <p:tag name="MMPROD_ANSWERLETTER" val="B) "/>
  <p:tag name="HTML_AUTOSHAPE_INFO" val="&lt;ThreeDShapeInfo&gt;&lt;uuid val=&quot;1002&quot;/&gt;&lt;isInvalidForFieldText val=&quot;0&quot;/&gt;&lt;hasMultipleQuizShape val=&quot;1&quot;/&gt;&lt;Image&gt;&lt;filename val=&quot;C:\Users\ADMINI~1\AppData\Local\Temp\PR\data\asimages\{C8EFD23F-877F-4577-928A-DCE007701F0B}_30.png&quot;/&gt;&lt;left val=&quot;68&quot;/&gt;&lt;top val=&quot;236&quot;/&gt;&lt;width val=&quot;70&quot;/&gt;&lt;height val=&quot;59&quot;/&gt;&lt;hasText val=&quot;1&quot;/&gt;&lt;/Image&gt;&lt;Image&gt;&lt;filename val=&quot;C:\Users\ADMINI~1\AppData\Local\Temp\PR\data\asimages\{59CF8E08-56EE-4DAE-812C-3397A14C7BB1}_30.png&quot;/&gt;&lt;left val=&quot;110&quot;/&gt;&lt;top val=&quot;236&quot;/&gt;&lt;width val=&quot;397&quot;/&gt;&lt;height val=&quot;59&quot;/&gt;&lt;hasText val=&quot;1&quot;/&gt;&lt;/Image&gt;&lt;/ThreeDShape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2.99992]]&gt;&lt;/Left&gt;&lt;Top&gt;&lt;![CDATA[291.2]]&gt;&lt;/Top&gt;&lt;/ChangeData&gt;"/>
  <p:tag name="MMPROD_ID" val="10067"/>
  <p:tag name="MMPROD_TYPE" val="10018"/>
  <p:tag name="MMPROD_DATA" val="&lt;property id=&quot;10074&quot; value=&quot;0&quot;/&gt;&lt;property id=&quot;10193&quot; value=&quot;C&quot;/&gt;&lt;property id=&quot;10199&quot; value=&quot;0&quot;/&gt;&lt;object type=&quot;10049&quot; unique_id=&quot;10068&quot;&gt;&lt;property id=&quot;10020&quot; value=&quot;9&quot;/&gt;&lt;property id=&quot;10102&quot; value=&quot;0&quot;/&gt;&lt;property id=&quot;10191&quot; value=&quot;-1&quot;/&gt;&lt;/object&gt;"/>
  <p:tag name="MMPROD_COLLECTIONCONTAINERID" val="10060"/>
  <p:tag name="MMPROD_PARENTID" val="10059"/>
  <p:tag name="MMPROD_ANSWERLETTER" val="C) "/>
  <p:tag name="HTML_AUTOSHAPE_INFO" val="&lt;ThreeDShapeInfo&gt;&lt;uuid val=&quot;1003&quot;/&gt;&lt;isInvalidForFieldText val=&quot;0&quot;/&gt;&lt;hasMultipleQuizShape val=&quot;1&quot;/&gt;&lt;Image&gt;&lt;filename val=&quot;C:\Users\ADMINI~1\AppData\Local\Temp\PR\data\asimages\{E845C382-01E4-43DE-88D8-87EAA5E16B82}_30.png&quot;/&gt;&lt;left val=&quot;67&quot;/&gt;&lt;top val=&quot;283&quot;/&gt;&lt;width val=&quot;71&quot;/&gt;&lt;height val=&quot;59&quot;/&gt;&lt;hasText val=&quot;1&quot;/&gt;&lt;/Image&gt;&lt;Image&gt;&lt;filename val=&quot;C:\Users\ADMINI~1\AppData\Local\Temp\PR\data\asimages\{39F1A966-2DBD-41B9-B1E9-F95577B60B1B}_30.png&quot;/&gt;&lt;left val=&quot;109&quot;/&gt;&lt;top val=&quot;283&quot;/&gt;&lt;width val=&quot;472&quot;/&gt;&lt;height val=&quot;59&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91.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thiên nhiên.]]&gt;&lt;/Text&gt;&lt;FontSize&gt;&lt;![CDATA[28]]&gt;&lt;/FontSize&gt;&lt;Left&gt;&lt;![CDATA[127]]&gt;&lt;/Left&gt;&lt;Top&gt;&lt;![CDATA[291.2]]&gt;&lt;/Top&gt;&lt;/ChangeData&gt;"/>
  <p:tag name="MMPROD_ABSOLUTEPOSITIONID" val="1023"/>
  <p:tag name="PRESENTER_SHAPETEXTINFO" val="&lt;ShapeTextInfo&gt;&lt;TableIndex row=&quot;-1&quot; col=&quot;-1&quot;&gt;&lt;linesCount val=&quot;1&quot;/&gt;&lt;lineCharCount val=&quot;31&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4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loài vật.]]&gt;&lt;/Text&gt;&lt;FontSize&gt;&lt;![CDATA[28]]&gt;&lt;/FontSize&gt;&lt;Left&gt;&lt;![CDATA[127]]&gt;&lt;/Left&gt;&lt;Top&gt;&lt;![CDATA[244]]&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sống trong cộng đồng phải yêu thương anh em, bạn bè, đồng chí.]]&gt;&lt;/Text&gt;&lt;FontSize&gt;&lt;![CDATA[28]]&gt;&lt;/FontSize&gt;&lt;Left&gt;&lt;![CDATA[129]]&gt;&lt;/Left&gt;&lt;Top&gt;&lt;![CDATA[129.6]]&gt;&lt;/Top&gt;&lt;/ChangeData&gt;"/>
  <p:tag name="MMPROD_ABSOLUTEPOSITIONID" val="1021"/>
  <p:tag name="PRESENTER_SHAPETEXTINFO" val="&lt;ShapeTextInfo&gt;&lt;TableIndex row=&quot;-1&quot; col=&quot;-1&quot;&gt;&lt;linesCount val=&quot;2&quot;/&gt;&lt;lineCharCount val=&quot;40&quot;/&gt;&lt;lineCharCount val=&quot;3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452.3013]]&gt;&lt;/Top&gt;&lt;/ChangeData&gt;"/>
  <p:tag name="PRESENTER_SHAPETEXTINFO" val="&lt;ShapeTextInfo&gt;&lt;TableIndex row=&quot;-1&quot; col=&quot;-1&quot;&gt;&lt;linesCount val=&quot;1&quot;/&gt;&lt;lineCharCount val=&quot;4&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40.745]]&gt;&lt;/Left&gt;&lt;Top&gt;&lt;![CDATA[452.3013]]&gt;&lt;/Top&gt;&lt;/ChangeData&gt;"/>
  <p:tag name="PRESENTER_SHAPETEXTINFO" val="&lt;ShapeTextInfo&gt;&lt;TableIndex row=&quot;-1&quot; col=&quot;-1&quot;&gt;&lt;linesCount val=&quot;1&quot;/&gt;&lt;lineCharCount val=&quot;1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LASTVALUES" val="&lt;ChangeData&gt;&lt;SlideID&gt;&lt;![CDATA[269]]&gt;&lt;/SlideID&gt;&lt;/ChangeData&gt;"/>
  <p:tag name="PPSNARRATIONPROPS" val="C:\Users\Administrator\Desktop\ghi âm\ghi âm\Voice030.wav"/>
  <p:tag name="PPSNARRATION" val="29,544210680,C:\Users\Administrator\Desktop\TIENG RU_pptx\Media.ppcx"/>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11"/>
  <p:tag name="MMPROD_DATA" val="&lt;property id=&quot;10025&quot; value=&quot;300&quot;/&gt;&lt;property id=&quot;10026&quot; value=&quot;10&quot;/&gt;&lt;property id=&quot;10027&quot; value=&quot;Interaction10069&quot;/&gt;&lt;property id=&quot;10028&quot; value=&quot;0&quot;/&gt;&lt;property id=&quot;10070&quot; value=&quot;Điền vào chỗ trống:&quot;/&gt;&lt;property id=&quot;10098&quot; value=&quot;Fill-in-the-blank&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1.PNG&quot;/&gt;"/>
  <p:tag name="MMPROD_ANSWERCOUNT" val="1"/>
</p:tagLst>
</file>

<file path=ppt/tags/tag448.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Câu 3: Điền từ còn thiếu vào chỗ trống của hai câu thơ sau:]]&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4D01EAB9-27F9-433D-8F4D-1FA33DEC005B}_31.png&quot;/&gt;&lt;left val=&quot;18&quot;/&gt;&lt;top val=&quot;3&quot;/&gt;&lt;width val=&quot;685&quot;/&gt;&lt;height val=&quot;129&quot;/&gt;&lt;hasText val=&quot;1&quot;/&gt;&lt;/Image&gt;&lt;/ThreeDShapeInfo&gt;"/>
  <p:tag name="PRESENTER_SHAPEINFO" val="&lt;ThreeDShapeInfo&gt;&lt;uuid val=&quot;{3D4CC785-533C-4F4D-B4D7-DD8D22FC550D}&quot;/&gt;&lt;isInvalidForFieldText val=&quot;1&quot;/&gt;&lt;Image&gt;&lt;filename val=&quot;C:\Users\ADMINI~1\AppData\Local\Temp\PR\data\asimages\{3D4CC785-533C-4F4D-B4D7-DD8D22FC550D}_31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39&quot;/&gt;&lt;lineCharCount val=&quot;2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AABBA628-1B75-464E-9C21-FA204A01DFD8}&quot;/&gt;&lt;isInvalidForFieldText val=&quot;1&quot;/&gt;&lt;Image&gt;&lt;filename val=&quot;C:\Users\ADMINI~1\AppData\Local\Temp\PR\data\asimages\{AABBA628-1B75-464E-9C21-FA204A01DFD8}_31_S.png&quot;/&gt;&lt;left val=&quot;21&quot;/&gt;&lt;top val=&quot;267&quot;/&gt;&lt;width val=&quot;311&quot;/&gt;&lt;height val=&quot;105&quot;/&gt;&lt;hasText val=&quot;0&quot;/&gt;&lt;/Image&gt;&lt;Image&gt;&lt;filename val=&quot;C:\Users\ADMINI~1\AppData\Local\Temp\PR\data\asimages\{AABBA628-1B75-464E-9C21-FA204A01DFD8}_31_T.png&quot;/&gt;&lt;left val=&quot;22&quot;/&gt;&lt;top val=&quot;268&quot;/&gt;&lt;width val=&quot;299&quot;/&gt;&lt;height val=&quot;94&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28]]&gt;&lt;/FontSize&gt;&lt;Left&gt;&lt;![CDATA[85]]&gt;&lt;/Left&gt;&lt;Top&gt;&lt;![CDATA[129.6]]&gt;&lt;/Top&gt;&lt;/ChangeData&gt;"/>
  <p:tag name="PRESENTER_SHAPETEXTINFO" val="&lt;ShapeTextInfo&gt;&lt;TableIndex row=&quot;-1&quot; col=&quot;-1&quot;&gt;&lt;linesCount val=&quot;1&quot;/&gt;&lt;lineCharCount val=&quot;3&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E4EB3E7D-F00C-41D2-8A94-B69FB857462A}&quot;/&gt;&lt;isInvalidForFieldText val=&quot;1&quot;/&gt;&lt;Image&gt;&lt;filename val=&quot;C:\Users\ADMINI~1\AppData\Local\Temp\PR\data\asimages\{E4EB3E7D-F00C-41D2-8A94-B69FB857462A}_31_S.png&quot;/&gt;&lt;left val=&quot;345&quot;/&gt;&lt;top val=&quot;267&quot;/&gt;&lt;width val=&quot;311&quot;/&gt;&lt;height val=&quot;105&quot;/&gt;&lt;hasText val=&quot;0&quot;/&gt;&lt;/Image&gt;&lt;Image&gt;&lt;filename val=&quot;C:\Users\ADMINI~1\AppData\Local\Temp\PR\data\asimages\{E4EB3E7D-F00C-41D2-8A94-B69FB857462A}_31_T.png&quot;/&gt;&lt;left val=&quot;346&quot;/&gt;&lt;top val=&quot;268&quot;/&gt;&lt;width val=&quot;299&quot;/&gt;&lt;height val=&quot;94&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D9A2A2C3-1145-4F40-B1D6-85A8046B843B}&quot;/&gt;&lt;isInvalidForFieldText val=&quot;1&quot;/&gt;&lt;Image&gt;&lt;filename val=&quot;C:\Users\ADMINI~1\AppData\Local\Temp\PR\data\asimages\{D9A2A2C3-1145-4F40-B1D6-85A8046B843B}_31_S.png&quot;/&gt;&lt;left val=&quot;150&quot;/&gt;&lt;top val=&quot;329&quot;/&gt;&lt;width val=&quot;311&quot;/&gt;&lt;height val=&quot;105&quot;/&gt;&lt;hasText val=&quot;0&quot;/&gt;&lt;/Image&gt;&lt;Image&gt;&lt;filename val=&quot;C:\Users\ADMINI~1\AppData\Local\Temp\PR\data\asimages\{D9A2A2C3-1145-4F40-B1D6-85A8046B843B}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87CF7E54-04EF-4ED6-8E45-FE2627E7C7EE}&quot;/&gt;&lt;isInvalidForFieldText val=&quot;1&quot;/&gt;&lt;Image&gt;&lt;filename val=&quot;C:\Users\ADMINI~1\AppData\Local\Temp\PR\data\asimages\{87CF7E54-04EF-4ED6-8E45-FE2627E7C7EE}_31_S.png&quot;/&gt;&lt;left val=&quot;150&quot;/&gt;&lt;top val=&quot;303&quot;/&gt;&lt;width val=&quot;570&quot;/&gt;&lt;height val=&quot;105&quot;/&gt;&lt;hasText val=&quot;0&quot;/&gt;&lt;/Image&gt;&lt;Image&gt;&lt;filename val=&quot;C:\Users\ADMINI~1\AppData\Local\Temp\PR\data\asimages\{87CF7E54-04EF-4ED6-8E45-FE2627E7C7EE}_31_T.png&quot;/&gt;&lt;left val=&quot;152&quot;/&gt;&lt;top val=&quot;303&quot;/&gt;&lt;width val=&quot;558&quot;/&gt;&lt;height val=&quot;94&quot;/&gt;&lt;hasText val=&quot;1&quot;/&gt;&lt;/Image&gt;&lt;/ThreeDShapeInfo&gt;"/>
  <p:tag name="PRESENTER_SHAPETEXTINFO" val="&lt;ShapeTextInfo&gt;&lt;TableIndex row=&quot;-1&quot; col=&quot;-1&quot;&gt;&lt;linesCount val=&quot;1&quot;/&gt;&lt;lineCharCount val=&quot;2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954EF0C2-907E-46C8-84CF-A9C2D9EF8137}&quot;/&gt;&lt;isInvalidForFieldText val=&quot;1&quot;/&gt;&lt;Image&gt;&lt;filename val=&quot;C:\Users\ADMINI~1\AppData\Local\Temp\PR\data\asimages\{954EF0C2-907E-46C8-84CF-A9C2D9EF8137}_31_S.png&quot;/&gt;&lt;left val=&quot;150&quot;/&gt;&lt;top val=&quot;356&quot;/&gt;&lt;width val=&quot;570&quot;/&gt;&lt;height val=&quot;105&quot;/&gt;&lt;hasText val=&quot;0&quot;/&gt;&lt;/Image&gt;&lt;Image&gt;&lt;filename val=&quot;C:\Users\ADMINI~1\AppData\Local\Temp\PR\data\asimages\{954EF0C2-907E-46C8-84CF-A9C2D9EF8137}_31_T.png&quot;/&gt;&lt;left val=&quot;152&quot;/&gt;&lt;top val=&quot;35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E539648F-7CEC-44CB-8952-D3BFA427E831}&quot;/&gt;&lt;isInvalidForFieldText val=&quot;1&quot;/&gt;&lt;Image&gt;&lt;filename val=&quot;C:\Users\ADMINI~1\AppData\Local\Temp\PR\data\asimages\{E539648F-7CEC-44CB-8952-D3BFA427E831}_31_S.png&quot;/&gt;&lt;left val=&quot;150&quot;/&gt;&lt;top val=&quot;329&quot;/&gt;&lt;width val=&quot;311&quot;/&gt;&lt;height val=&quot;105&quot;/&gt;&lt;hasText val=&quot;0&quot;/&gt;&lt;/Image&gt;&lt;Image&gt;&lt;filename val=&quot;C:\Users\ADMINI~1\AppData\Local\Temp\PR\data\asimages\{E539648F-7CEC-44CB-8952-D3BFA427E831}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CE668CB-FBC3-4DEB-8F77-0E9B11A509F0}&quot;/&gt;&lt;isInvalidForFieldText val=&quot;1&quot;/&gt;&lt;Image&gt;&lt;filename val=&quot;C:\Users\ADMINI~1\AppData\Local\Temp\PR\data\asimages\{2CE668CB-FBC3-4DEB-8F77-0E9B11A509F0}_31_S.png&quot;/&gt;&lt;left val=&quot;163&quot;/&gt;&lt;top val=&quot;355&quot;/&gt;&lt;width val=&quot;311&quot;/&gt;&lt;height val=&quot;105&quot;/&gt;&lt;hasText val=&quot;0&quot;/&gt;&lt;/Image&gt;&lt;Image&gt;&lt;filename val=&quot;C:\Users\ADMINI~1\AppData\Local\Temp\PR\data\asimages\{2CE668CB-FBC3-4DEB-8F77-0E9B11A509F0}_31_T.png&quot;/&gt;&lt;left val=&quot;165&quot;/&gt;&lt;top val=&quot;356&quot;/&gt;&lt;width val=&quot;299&quot;/&gt;&lt;height val=&quot;94&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39C837E3-77A8-4F01-9900-82CE695D492F}_31.png&quot;/&gt;&lt;left val=&quot;412&quot;/&gt;&lt;top val=&quot;362&quot;/&gt;&lt;width val=&quot;167&quot;/&gt;&lt;height val=&quot;75&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B4A7E0B4-381B-4819-A172-A57C67664219}_31.png&quot;/&gt;&lt;left val=&quot;549&quot;/&gt;&lt;top val=&quot;362&quot;/&gt;&lt;width val=&quot;127&quot;/&gt;&lt;height val=&quot;75&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2"/>
  <p:tag name="MMPROD_DATA" val="Câu 3: Con người muốn sống con ơi              Phải yêu  &amp;lt;1&amp;gt;             , người anh em.     &amp;#x0D;&amp;#x0A;"/>
  <p:tag name="HTML_SHAPEINFO" val="&lt;ThreeDShapeInfo&gt;&lt;uuid val=&quot;102&quot;/&gt;&lt;isInvalidForFieldText val=&quot;0&quot;/&gt;&lt;Image&gt;&lt;filename val=&quot;C:\Users\ADMINI~1\AppData\Local\Temp\PR\data\asimages\{9E58A4CA-B9D2-4914-BB5D-87383B9A2468}_31.png&quot;/&gt;&lt;left val=&quot;19&quot;/&gt;&lt;top val=&quot;118&quot;/&gt;&lt;width val=&quot;601&quot;/&gt;&lt;height val=&quot;136&quot;/&gt;&lt;hasText val=&quot;1&quot;/&gt;&lt;/Image&gt;&lt;/ThreeDShapeInfo&gt;"/>
  <p:tag name="MMPROD_FILLBLANKQUESTIONCHANGED" val="false"/>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âu 3: Con người muốn sống con ơi              ]]&gt;&lt;/Text&gt;&lt;FontSize&gt;&lt;![CDATA[32]]&gt;&lt;/FontSize&gt;&lt;Left&gt;&lt;![CDATA[0]]&gt;&lt;/Left&gt;&lt;Top&gt;&lt;![CDATA[0]]&gt;&lt;/Top&gt;&lt;/ChangeData&gt;"/>
  <p:tag name="PRESENTER_SHAPETEXTINFO" val="&lt;ShapeTextInfo&gt;&lt;TableIndex row=&quot;-1&quot; col=&quot;-1&quot;&gt;&lt;linesCount val=&quot;1&quot;/&gt;&lt;lineCharCount val=&quot;47&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Đúng]]&gt;&lt;/Text&gt;&lt;FontSize&gt;&lt;![CDATA[28]]&gt;&lt;/FontSize&gt;&lt;Left&gt;&lt;![CDATA[129]]&gt;&lt;/Left&gt;&lt;Top&gt;&lt;![CDATA[129.6]]&gt;&lt;/Top&gt;&lt;/ChangeData&gt;"/>
  <p:tag name="PRESENTER_SHAPETEXTINFO" val="&lt;ShapeTextInfo&gt;&lt;TableIndex row=&quot;-1&quot; col=&quot;-1&quot;&gt;&lt;linesCount val=&quot;1&quot;/&gt;&lt;lineCharCount val=&quot;4&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nh em.     ]]&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1@@@@@             , người ]]&gt;&lt;/Text&gt;&lt;FontSize&gt;&lt;![CDATA[32]]&gt;&lt;/FontSize&gt;&lt;Left&gt;&lt;![CDATA[0]]&gt;&lt;/Left&gt;&lt;Top&gt;&lt;![CDATA[0]]&gt;&lt;/Top&gt;&lt;/ChangeData&gt;"/>
  <p:tag name="MMPROD_SEGMENT" val="3"/>
  <p:tag name="PRESENTER_SHAPETEXTINFO" val="&lt;ShapeTextInfo&gt;&lt;TableIndex row=&quot;-1&quot; col=&quot;-1&quot;&gt;&lt;linesCount val=&quot;1&quot;/&gt;&lt;lineCharCount val=&quot;21&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gt;&lt;/Text&gt;&lt;FontSize&gt;&lt;![CDATA[32]]&gt;&lt;/FontSize&gt;&lt;Left&gt;&lt;![CDATA[0]]&gt;&lt;/Left&gt;&lt;Top&gt;&lt;![CDATA[0]]&gt;&lt;/Top&gt;&lt;/ChangeData&gt;"/>
  <p:tag name="MMPROD_SEGMENT" val="1"/>
  <p:tag name="PRESENTER_SHAPETEXTINFO" val="&lt;ShapeTextInfo&gt;&lt;TableIndex row=&quot;-1&quot; col=&quot;-1&quot;&gt;&lt;linesCount val=&quot;1&quot;/&gt;&lt;lineCharCount val=&quot;1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ABSOLUTEPOSITIONID" val="2001"/>
  <p:tag name="MMPROD_CONTROLTYPE" val="5"/>
  <p:tag name="MMPROD_SCALEOPERATION" val="1"/>
  <p:tag name="MMPROD_SEGMENT" val="2"/>
  <p:tag name="MMPROD_DATAEXT" val="&lt;object type=&quot;10047&quot; unique_id=&quot;10074&quot;&gt;&lt;object type=&quot;10030&quot; unique_id=&quot;10075&quot;&gt;&lt;property id=&quot;10088&quot; value=&quot;0&quot;/&gt;&lt;property id=&quot;10176&quot; value=&quot;đồng chí&quot;/&gt;&lt;/object&gt;&lt;object type=&quot;10030&quot; unique_id=&quot;10076&quot;&gt;&lt;property id=&quot;10088&quot; value=&quot;0&quot;/&gt;&lt;property id=&quot;10176&quot; value=&quot;đồng bào&quot;/&gt;&lt;/object&gt;&lt;object type=&quot;10030&quot; unique_id=&quot;10077&quot;&gt;&lt;property id=&quot;10088&quot; value=&quot;0&quot;/&gt;&lt;property id=&quot;10176&quot; value=&quot;đồng loại&quot;/&gt;&lt;/object&gt;&lt;/object&gt;"/>
  <p:tag name="MMPROD_ID" val="10073"/>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070"/>
  <p:tag name="MMPROD_PARENTID" val="10069"/>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382.6575]]&gt;&lt;/Top&gt;&lt;/ChangeData&gt;"/>
  <p:tag name="PRESENTER_SHAPETEXTINFO" val="&lt;ShapeTextInfo&gt;&lt;TableIndex row=&quot;-1&quot; col=&quot;-1&quot;&gt;&lt;linesCount val=&quot;1&quot;/&gt;&lt;lineCharCount val=&quot;4&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33.6736]]&gt;&lt;/Left&gt;&lt;Top&gt;&lt;![CDATA[382.6575]]&gt;&lt;/Top&gt;&lt;/ChangeData&gt;"/>
  <p:tag name="PRESENTER_SHAPETEXTINFO" val="&lt;ShapeTextInfo&gt;&lt;TableIndex row=&quot;-1&quot; col=&quot;-1&quot;&gt;&lt;linesCount val=&quot;1&quot;/&gt;&lt;lineCharCount val=&quot;1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Lst>
</file>

<file path=ppt/tags/tag4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E9640F-53ED-46C9-9EF8-9ED4FC4BF2D3}&quot;/&gt;&lt;isInvalidForFieldText val=&quot;1&quot;/&gt;&lt;Image&gt;&lt;filename val=&quot;C:\Users\ADMINI~1\AppData\Local\Temp\PR\data\asimages\{51E9640F-53ED-46C9-9EF8-9ED4FC4BF2D3}_33_S.png&quot;/&gt;&lt;left val=&quot;183&quot;/&gt;&lt;top val=&quot;21&quot;/&gt;&lt;width val=&quot;363&quot;/&gt;&lt;height val=&quot;78&quot;/&gt;&lt;hasText val=&quot;0&quot;/&gt;&lt;/Image&gt;&lt;Image&gt;&lt;filename val=&quot;C:\Users\ADMINI~1\AppData\Local\Temp\PR\data\asimages\{51E9640F-53ED-46C9-9EF8-9ED4FC4BF2D3}_33_T.png&quot;/&gt;&lt;left val=&quot;159&quot;/&gt;&lt;top val=&quot;10&quot;/&gt;&lt;width val=&quot;409&quot;/&gt;&lt;height val=&quot;117&quot;/&gt;&lt;hasText val=&quot;1&quot;/&gt;&lt;/Image&gt;&lt;/ThreeDShapeInfo&gt;"/>
  <p:tag name="PRESENTER_SHAPETEXTINFO" val="&lt;ShapeTextInfo&gt;&lt;TableIndex row=&quot;-1&quot; col=&quot;-1&quot;&gt;&lt;linesCount val=&quot;1&quot;/&gt;&lt;lineCharCount val=&quot;1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47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1.wav"/>
  <p:tag name="PPSNARRATION" val="30,544210680,C:\Users\Administrator\Desktop\TIENG RU_pptx\Media.ppcx"/>
  <p:tag name="HTML_SHAPEINFO" val="&lt;SlideThumbPath val=&quot;Slide34.PNG&quot;/&gt;"/>
</p:tagLst>
</file>

<file path=ppt/tags/tag4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0DB352A-3B46-4DED-A990-0E04EA2E5890}_34.png&quot;/&gt;&lt;left val=&quot;78&quot;/&gt;&lt;top val=&quot;7&quot;/&gt;&lt;width val=&quot;563&quot;/&gt;&lt;height val=&quot;77&quot;/&gt;&lt;hasText val=&quot;1&quot;/&gt;&lt;/Image&gt;&lt;/ThreeDShapeInfo&gt;"/>
  <p:tag name="PRESENTER_SHAPEINFO" val="&lt;ThreeDShapeInfo&gt;&lt;uuid val=&quot;{6CF032B2-2D4F-40E2-8E09-F3C7BA7AD621}&quot;/&gt;&lt;isInvalidForFieldText val=&quot;1&quot;/&gt;&lt;Image&gt;&lt;filename val=&quot;C:\Users\ADMINI~1\AppData\Local\Temp\PR\data\asimages\{6CF032B2-2D4F-40E2-8E09-F3C7BA7AD621}_34_S.png&quot;/&gt;&lt;left val=&quot;77&quot;/&gt;&lt;top val=&quot;9&quot;/&gt;&lt;width val=&quot;567&quot;/&gt;&lt;height val=&quot;71&quot;/&gt;&lt;hasText val=&quot;0&quot;/&gt;&lt;/Image&gt;&lt;/ThreeDShapeInfo&gt;"/>
  <p:tag name="PRESENTER_SHAPETEXTINFO" val="&lt;ShapeTextInfo&gt;&lt;TableIndex row=&quot;-1&quot; col=&quot;-1&quot;&gt;&lt;linesCount val=&quot;1&quot;/&gt;&lt;lineCharCount val=&quot;22&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0DC9956-9ECD-4F42-A0A1-2E3F260DFC95}&quot;/&gt;&lt;isInvalidForFieldText val=&quot;0&quot;/&gt;&lt;Image&gt;&lt;filename val=&quot;C:\Users\ADMINI~1\AppData\Local\Temp\PR\data\asimages\{20DC9956-9ECD-4F42-A0A1-2E3F260DFC95}.png&quot;/&gt;&lt;left val=&quot;0&quot;/&gt;&lt;top val=&quot;528&quot;/&gt;&lt;width val=&quot;720&quot;/&gt;&lt;height val=&quot;12&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03D8E70A-7913-4E96-8CEC-A807BC60096D}&quot;/&gt;&lt;isInvalidForFieldText val=&quot;0&quot;/&gt;&lt;Image&gt;&lt;filename val=&quot;C:\Users\ADMINI~1\AppData\Local\Temp\PR\data\asimages\{03D8E70A-7913-4E96-8CEC-A807BC60096D}.png&quot;/&gt;&lt;left val=&quot;714&quot;/&gt;&lt;top val=&quot;0&quot;/&gt;&lt;width val=&quot;6&quot;/&gt;&lt;height val=&quot;540&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1418119-7E3F-4B80-A368-79F7606F9395}&quot;/&gt;&lt;isInvalidForFieldText val=&quot;0&quot;/&gt;&lt;Image&gt;&lt;filename val=&quot;C:\Users\ADMINI~1\AppData\Local\Temp\PR\data\asimages\{D1418119-7E3F-4B80-A368-79F7606F9395}.png&quot;/&gt;&lt;left val=&quot;0&quot;/&gt;&lt;top val=&quot;0&quot;/&gt;&lt;width val=&quot;6&quot;/&gt;&lt;height val=&quot;540&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01F03E8-460B-46C2-9007-928770A2E8F5}&quot;/&gt;&lt;isInvalidForFieldText val=&quot;0&quot;/&gt;&lt;Image&gt;&lt;filename val=&quot;C:\Users\ADMINI~1\AppData\Local\Temp\PR\data\asimages\{501F03E8-460B-46C2-9007-928770A2E8F5}.png&quot;/&gt;&lt;left val=&quot;0&quot;/&gt;&lt;top val=&quot;0&quot;/&gt;&lt;width val=&quot;720&quot;/&gt;&lt;height val=&quot;12&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DURATION" val="301556"/>
  <p:tag name="MMPROD_DELAY" val="0"/>
  <p:tag name="MMPROD_FADE_EFFECT_IN" val="0"/>
  <p:tag name="MMPROD_FADE_EFFECT_OUT" val="0"/>
  <p:tag name="MMPROD_FADE_SPEED" val="1"/>
  <p:tag name="MMPROD_MUTE_AUDIO" val="0"/>
  <p:tag name="MMPROD_IS_H264" val="1"/>
  <p:tag name="SLIDEID" val="256"/>
  <p:tag name="MMPROD_FLV_FILE_PATH" val="C:\Users\Administrator\Desktop\TIENG RU_pptx\Assets\Canh Dieu Que Huong_256_1_65889.mp4"/>
  <p:tag name="MMPROD_START_TIME" val="0"/>
  <p:tag name="MMPROD_STOP_TIME" val="301556"/>
</p:tagLst>
</file>

<file path=ppt/tags/tag47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2.wav"/>
  <p:tag name="PPSNARRATION" val="31,544210680,C:\Users\Administrator\Desktop\TIENG RU_pptx\Media.ppcx"/>
  <p:tag name="HTML_SHAPEINFO" val="&lt;SlideThumbPath val=&quot;Slide35.PNG&quot;/&gt;"/>
</p:tagLst>
</file>

<file path=ppt/tags/tag478.xml><?xml version="1.0" encoding="utf-8"?>
<p:tagLst xmlns:a="http://schemas.openxmlformats.org/drawingml/2006/main" xmlns:r="http://schemas.openxmlformats.org/officeDocument/2006/relationships" xmlns:p="http://schemas.openxmlformats.org/presentationml/2006/main">
  <p:tag name="MMPROD_SUBSTITUTION_ID" val="{587A1429-D5B1-4936-B334-FEDEEA5AFCF6}"/>
  <p:tag name="HTML_AUTOSHAPE_INFO" val="&lt;ThreeDShapeInfo&gt;&lt;uuid val=&quot;{C7F9C9AD-1D8A-4100-8461-A9D08542E5BF}&quot;/&gt;&lt;isInvalidForFieldText val=&quot;0&quot;/&gt;&lt;Image&gt;&lt;filename val=&quot;C:\Users\ADMINI~1\AppData\Local\Temp\PR\data\asimages\{C7F9C9AD-1D8A-4100-8461-A9D08542E5BF}.png&quot;/&gt;&lt;left val=&quot;0&quot;/&gt;&lt;top val=&quot;492&quot;/&gt;&lt;width val=&quot;642&quot;/&gt;&lt;height val=&quot;48&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SUBSTITUTION_ID" val="{B43EE142-92BE-4EC8-AAB6-C3FF3269F812}"/>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103&quot;&gt;&lt;property id=&quot;10020&quot; value=&quot;2&quot;/&gt;&lt;property id=&quot;10102&quot; value=&quot;1&quot;/&gt;&lt;property id=&quot;10191&quot; value=&quot;-1&quot;/&gt;&lt;/object&gt;"/>
  <p:tag name="MMPROD_FAILDATA" val="&lt;object type=&quot;10051&quot; unique_id=&quot;10104&quot;&gt;&lt;property id=&quot;10020&quot; value=&quot;2&quot;/&gt;&lt;property id=&quot;10102&quot; value=&quot;1&quot;/&gt;&lt;property id=&quot;10191&quot; value=&quot;-1&quot;/&gt;&lt;/object&gt;"/>
  <p:tag name="MMPROD_ID" val="10101"/>
  <p:tag name="MMPROD_TYPE" val="10008"/>
  <p:tag name="MMPROD_DATA" val="&lt;property id=&quot;10026&quot; value=&quot;10&quot;/&gt;&lt;property id=&quot;10027&quot; value=&quot;Interaction10101&quot;/&gt;&lt;property id=&quot;10028&quot; value=&quot;0&quot;/&gt;&lt;property id=&quot;10063&quot; value=&quot;3&quot;/&gt;&lt;property id=&quot;10070&quot; value=&quot;Câu hỏi nhiều lựa chọn:&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6.PNG&quot;/&gt;"/>
  <p:tag name="MMPROD_ANSWERCOUNT" val="4"/>
</p:tagLst>
</file>

<file path=ppt/tags/tag480.xml><?xml version="1.0" encoding="utf-8"?>
<p:tagLst xmlns:a="http://schemas.openxmlformats.org/drawingml/2006/main" xmlns:r="http://schemas.openxmlformats.org/officeDocument/2006/relationships" xmlns:p="http://schemas.openxmlformats.org/presentationml/2006/main">
  <p:tag name="MMPROD_SUBSTITUTION_ID" val="{9B2C4C81-D928-4B29-A408-49C50C330C9D}"/>
  <p:tag name="HTML_AUTOSHAPE_INFO" val="&lt;ThreeDShapeInfo&gt;&lt;uuid val=&quot;{766F17AA-6C42-4BB5-812E-F4F48C8CBF9C}&quot;/&gt;&lt;isInvalidForFieldText val=&quot;0&quot;/&gt;&lt;Image&gt;&lt;filename val=&quot;C:\Users\ADMINI~1\AppData\Local\Temp\PR\data\asimages\{766F17AA-6C42-4BB5-812E-F4F48C8CBF9C}.png&quot;/&gt;&lt;left val=&quot;396&quot;/&gt;&lt;top val=&quot;9&quot;/&gt;&lt;width val=&quot;81&quot;/&gt;&lt;height val=&quot;75&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SUBSTITUTION_ID" val="{E0D8F424-6171-4882-9596-C33FC7931B96}"/>
  <p:tag name="HTML_AUTOSHAPE_INFO" val="&lt;ThreeDShapeInfo&gt;&lt;uuid val=&quot;{A1E30B44-334E-4D65-9FE9-D1FE2CFF97F1}&quot;/&gt;&lt;isInvalidForFieldText val=&quot;0&quot;/&gt;&lt;Image&gt;&lt;filename val=&quot;C:\Users\ADMINI~1\AppData\Local\Temp\PR\data\asimages\{A1E30B44-334E-4D65-9FE9-D1FE2CFF97F1}.png&quot;/&gt;&lt;left val=&quot;24&quot;/&gt;&lt;top val=&quot;18&quot;/&gt;&lt;width val=&quot;89&quot;/&gt;&lt;height val=&quot;60&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MMPROD_SUBSTITUTION_ID" val="{91348F7B-7792-4C9C-8AB3-9E3BE9800BEF}"/>
  <p:tag name="PRESENTER_SHAPEINFO" val="&lt;ThreeDShapeInfo&gt;&lt;uuid val=&quot;{4EDB71F2-15A1-4142-AB11-CE7663AEBBEA}&quot;/&gt;&lt;isInvalidForFieldText val=&quot;0&quot;/&gt;&lt;Image&gt;&lt;filename val=&quot;C:\Users\ADMINI~1\AppData\Local\Temp\PR\data\asimages\{4EDB71F2-15A1-4142-AB11-CE7663AEBBEA}_35.png&quot;/&gt;&lt;left val=&quot;59&quot;/&gt;&lt;top val=&quot;18&quot;/&gt;&lt;width val=&quot;349&quot;/&gt;&lt;height val=&quot;157&quot;/&gt;&lt;hasText val=&quot;1&quot;/&gt;&lt;/Image&gt;&lt;/ThreeDShapeInfo&gt;"/>
  <p:tag name="PRESENTER_SHAPETEXTINFO" val="&lt;ShapeTextInfo&gt;&lt;TableIndex row=&quot;-1&quot; col=&quot;-1&quot;&gt;&lt;linesCount val=&quot;1&quot;/&gt;&lt;lineCharCount val=&quot;6&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MMPROD_SUBSTITUTION_ID" val="{32EBCB3A-A62D-45F7-84E1-7F3BA3208C6C}"/>
  <p:tag name="HTML_AUTOSHAPE_INFO" val="&lt;ThreeDShapeInfo&gt;&lt;uuid val=&quot;{C8E28514-011A-4EE9-8AB1-84A4D24B6F0E}&quot;/&gt;&lt;isInvalidForFieldText val=&quot;0&quot;/&gt;&lt;Image&gt;&lt;filename val=&quot;C:\Users\ADMINI~1\AppData\Local\Temp\PR\data\asimages\{C8E28514-011A-4EE9-8AB1-84A4D24B6F0E}.png&quot;/&gt;&lt;left val=&quot;336&quot;/&gt;&lt;top val=&quot;168&quot;/&gt;&lt;width val=&quot;51&quot;/&gt;&lt;height val=&quot;58&quot;/&gt;&lt;hasText val=&quot;1&quot;/&gt;&lt;/Image&gt;&lt;/ThreeDShapeInfo&gt;"/>
</p:tagLst>
</file>

<file path=ppt/tags/tag484.xml><?xml version="1.0" encoding="utf-8"?>
<p:tagLst xmlns:a="http://schemas.openxmlformats.org/drawingml/2006/main" xmlns:r="http://schemas.openxmlformats.org/officeDocument/2006/relationships" xmlns:p="http://schemas.openxmlformats.org/presentationml/2006/main">
  <p:tag name="MMPROD_SUBSTITUTION_ID" val="{2233FDD4-CF80-4C48-9F06-F0E571400961}"/>
  <p:tag name="HTML_AUTOSHAPE_INFO" val="&lt;ThreeDShapeInfo&gt;&lt;uuid val=&quot;{9AB4B459-A8CC-409B-B205-0A4887265C90}&quot;/&gt;&lt;isInvalidForFieldText val=&quot;0&quot;/&gt;&lt;Image&gt;&lt;filename val=&quot;C:\Users\ADMINI~1\AppData\Local\Temp\PR\data\asimages\{9AB4B459-A8CC-409B-B205-0A4887265C90}.png&quot;/&gt;&lt;left val=&quot;612&quot;/&gt;&lt;top val=&quot;438&quot;/&gt;&lt;width val=&quot;51&quot;/&gt;&lt;height val=&quot;58&quot;/&gt;&lt;hasText val=&quot;1&quot;/&gt;&lt;/Image&gt;&lt;/ThreeDShapeInfo&gt;"/>
</p:tagLst>
</file>

<file path=ppt/tags/tag485.xml><?xml version="1.0" encoding="utf-8"?>
<p:tagLst xmlns:a="http://schemas.openxmlformats.org/drawingml/2006/main" xmlns:r="http://schemas.openxmlformats.org/officeDocument/2006/relationships" xmlns:p="http://schemas.openxmlformats.org/presentationml/2006/main">
  <p:tag name="MMPROD_SUBSTITUTION_ID" val="{B72D8721-8C63-4BDC-8058-EEE014E7E0C4}"/>
  <p:tag name="HTML_AUTOSHAPE_INFO" val="&lt;ThreeDShapeInfo&gt;&lt;uuid val=&quot;{BA023542-4AE8-4ED3-8B78-F3A8E0327DAD}&quot;/&gt;&lt;isInvalidForFieldText val=&quot;0&quot;/&gt;&lt;Image&gt;&lt;filename val=&quot;C:\Users\ADMINI~1\AppData\Local\Temp\PR\data\asimages\{BA023542-4AE8-4ED3-8B78-F3A8E0327DAD}.png&quot;/&gt;&lt;left val=&quot;360&quot;/&gt;&lt;top val=&quot;438&quot;/&gt;&lt;width val=&quot;51&quot;/&gt;&lt;height val=&quot;58&quot;/&gt;&lt;hasText val=&quot;1&quot;/&gt;&lt;/Image&gt;&lt;/ThreeDShapeInfo&gt;"/>
</p:tagLst>
</file>

<file path=ppt/tags/tag486.xml><?xml version="1.0" encoding="utf-8"?>
<p:tagLst xmlns:a="http://schemas.openxmlformats.org/drawingml/2006/main" xmlns:r="http://schemas.openxmlformats.org/officeDocument/2006/relationships" xmlns:p="http://schemas.openxmlformats.org/presentationml/2006/main">
  <p:tag name="MMPROD_SUBSTITUTION_ID" val="{89A34136-F2A9-4044-BEB5-4C24469044FD}"/>
  <p:tag name="HTML_AUTOSHAPE_INFO" val="&lt;ThreeDShapeInfo&gt;&lt;uuid val=&quot;{7563F799-0B7F-4145-BA92-B7B2C42D233D}&quot;/&gt;&lt;isInvalidForFieldText val=&quot;0&quot;/&gt;&lt;Image&gt;&lt;filename val=&quot;C:\Users\ADMINI~1\AppData\Local\Temp\PR\data\asimages\{7563F799-0B7F-4145-BA92-B7B2C42D233D}.png&quot;/&gt;&lt;left val=&quot;168&quot;/&gt;&lt;top val=&quot;432&quot;/&gt;&lt;width val=&quot;51&quot;/&gt;&lt;height val=&quot;58&quot;/&gt;&lt;hasText val=&quot;1&quot;/&gt;&lt;/Image&gt;&lt;/ThreeDShapeInfo&gt;"/>
</p:tagLst>
</file>

<file path=ppt/tags/tag487.xml><?xml version="1.0" encoding="utf-8"?>
<p:tagLst xmlns:a="http://schemas.openxmlformats.org/drawingml/2006/main" xmlns:r="http://schemas.openxmlformats.org/officeDocument/2006/relationships" xmlns:p="http://schemas.openxmlformats.org/presentationml/2006/main">
  <p:tag name="MMPROD_SUBSTITUTION_ID" val="{ECACDC6F-C7BE-4E6E-A372-C60C44CE5A6C}"/>
  <p:tag name="HTML_AUTOSHAPE_INFO" val="&lt;ThreeDShapeInfo&gt;&lt;uuid val=&quot;{FCAACBC5-5FE5-4A52-AFCF-3667FB6B719D}&quot;/&gt;&lt;isInvalidForFieldText val=&quot;0&quot;/&gt;&lt;Image&gt;&lt;filename val=&quot;C:\Users\ADMINI~1\AppData\Local\Temp\PR\data\asimages\{FCAACBC5-5FE5-4A52-AFCF-3667FB6B719D}.png&quot;/&gt;&lt;left val=&quot;0&quot;/&gt;&lt;top val=&quot;228&quot;/&gt;&lt;width val=&quot;184&quot;/&gt;&lt;height val=&quot;312&quot;/&gt;&lt;hasText val=&quot;1&quot;/&gt;&lt;/Image&gt;&lt;/ThreeDShapeInfo&gt;"/>
</p:tagLst>
</file>

<file path=ppt/tags/tag488.xml><?xml version="1.0" encoding="utf-8"?>
<p:tagLst xmlns:a="http://schemas.openxmlformats.org/drawingml/2006/main" xmlns:r="http://schemas.openxmlformats.org/officeDocument/2006/relationships" xmlns:p="http://schemas.openxmlformats.org/presentationml/2006/main">
  <p:tag name="MMPROD_SUBSTITUTION_ID" val="{90D5B58A-9BAF-472F-A988-B34224F1A825}"/>
  <p:tag name="HTML_AUTOSHAPE_INFO" val="&lt;ThreeDShapeInfo&gt;&lt;uuid val=&quot;{7C80103C-95FE-4144-A99F-FC3B03C54A55}&quot;/&gt;&lt;isInvalidForFieldText val=&quot;0&quot;/&gt;&lt;Image&gt;&lt;filename val=&quot;C:\Users\ADMINI~1\AppData\Local\Temp\PR\data\asimages\{7C80103C-95FE-4144-A99F-FC3B03C54A55}.png&quot;/&gt;&lt;left val=&quot;636&quot;/&gt;&lt;top val=&quot;432&quot;/&gt;&lt;width val=&quot;84&quot;/&gt;&lt;height val=&quot;108&quot;/&gt;&lt;hasText val=&quot;1&quot;/&gt;&lt;/Image&gt;&lt;/ThreeDShapeInfo&gt;"/>
</p:tagLst>
</file>

<file path=ppt/tags/tag489.xml><?xml version="1.0" encoding="utf-8"?>
<p:tagLst xmlns:a="http://schemas.openxmlformats.org/drawingml/2006/main" xmlns:r="http://schemas.openxmlformats.org/officeDocument/2006/relationships" xmlns:p="http://schemas.openxmlformats.org/presentationml/2006/main">
  <p:tag name="MMPROD_SUBSTITUTION_ID" val="{9F2B9D81-6237-444B-9918-633875DE74B6}"/>
  <p:tag name="HTML_AUTOSHAPE_INFO" val="&lt;ThreeDShapeInfo&gt;&lt;uuid val=&quot;{4A2A7E07-FFB8-4B46-8718-7AECDE66AD8D}&quot;/&gt;&lt;isInvalidForFieldText val=&quot;0&quot;/&gt;&lt;Image&gt;&lt;filename val=&quot;C:\Users\ADMINI~1\AppData\Local\Temp\PR\data\asimages\{4A2A7E07-FFB8-4B46-8718-7AECDE66AD8D}.png&quot;/&gt;&lt;left val=&quot;108&quot;/&gt;&lt;top val=&quot;144&quot;/&gt;&lt;width val=&quot;174&quot;/&gt;&lt;height val=&quot;39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Câu 2: Trong câu chuyện &amp;quot; Các em nhỏ và cụ già&amp;quot;, em hãy lựa chọn những đáp án mà em cho là đúng?]]&gt;&lt;/Text&gt;&lt;FontSize&gt;&lt;![CDATA[29]]&gt;&lt;/FontSize&gt;&lt;Left&gt;&lt;![CDATA[0]]&gt;&lt;/Left&gt;&lt;Top&gt;&lt;![CDATA[0]]&gt;&lt;/Top&gt;&lt;/ChangeData&gt;"/>
  <p:tag name="MMPROD_ID" val="10101"/>
  <p:tag name="MMPROD_ABSOLUTEPOSITIONID" val="100"/>
  <p:tag name="HTML_SHAPEINFO" val="&lt;ThreeDShapeInfo&gt;&lt;uuid val=&quot;100&quot;/&gt;&lt;isInvalidForFieldText val=&quot;0&quot;/&gt;&lt;Image&gt;&lt;filename val=&quot;C:\Users\ADMINI~1\AppData\Local\Temp\PR\data\asimages\{811BD61E-D6A3-4964-AA0B-BBC2EDC465B2}_6.png&quot;/&gt;&lt;left val=&quot;23&quot;/&gt;&lt;top val=&quot;21&quot;/&gt;&lt;width val=&quot;677&quot;/&gt;&lt;height val=&quot;98&quot;/&gt;&lt;hasText val=&quot;1&quot;/&gt;&lt;/Image&gt;&lt;/ThreeDShapeInfo&gt;"/>
  <p:tag name="PRESENTER_SHAPEINFO" val="&lt;ThreeDShapeInfo&gt;&lt;uuid val=&quot;{FED46F1E-4DEE-4197-85D7-AD47E41C9BA7}&quot;/&gt;&lt;isInvalidForFieldText val=&quot;1&quot;/&gt;&lt;Image&gt;&lt;filename val=&quot;C:\Users\ADMINI~1\AppData\Local\Temp\PR\data\asimages\{FED46F1E-4DEE-4197-85D7-AD47E41C9BA7}_6_S.png&quot;/&gt;&lt;left val=&quot;34&quot;/&gt;&lt;top val=&quot;19&quot;/&gt;&lt;width val=&quot;652&quot;/&gt;&lt;height val=&quot;95&quot;/&gt;&lt;hasText val=&quot;0&quot;/&gt;&lt;/Image&gt;&lt;/ThreeDShapeInfo&gt;"/>
  <p:tag name="PRESENTER_SHAPETEXTINFO" val="&lt;ShapeTextInfo&gt;&lt;TableIndex row=&quot;-1&quot; col=&quot;-1&quot;&gt;&lt;linesCount val=&quot;2&quot;/&gt;&lt;lineCharCount val=&quot;49&quot;/&gt;&lt;lineCharCount val=&quot;47&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SUBSTITUTION_ID" val="{D856C63C-3A9A-4AC3-97AB-FF444EE9969C}"/>
  <p:tag name="HTML_AUTOSHAPE_INFO" val="&lt;ThreeDShapeInfo&gt;&lt;uuid val=&quot;{0FE271CD-93F2-43E0-BC65-833D563B5DA8}&quot;/&gt;&lt;isInvalidForFieldText val=&quot;0&quot;/&gt;&lt;Image&gt;&lt;filename val=&quot;C:\Users\ADMINI~1\AppData\Local\Temp\PR\data\asimages\{0FE271CD-93F2-43E0-BC65-833D563B5DA8}.png&quot;/&gt;&lt;left val=&quot;108&quot;/&gt;&lt;top val=&quot;0&quot;/&gt;&lt;width val=&quot;82&quot;/&gt;&lt;height val=&quot;82&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9A043A-CFCC-4AAD-AB14-7AA509AD1231}&quot;/&gt;&lt;isInvalidForFieldText val=&quot;0&quot;/&gt;&lt;Image&gt;&lt;filename val=&quot;C:\Users\ADMINI~1\AppData\Local\Temp\PR\data\asimages\{399A043A-CFCC-4AAD-AB14-7AA509AD1231}.png&quot;/&gt;&lt;left val=&quot;185&quot;/&gt;&lt;top val=&quot;180&quot;/&gt;&lt;width val=&quot;289&quot;/&gt;&lt;height val=&quot;151&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F049189-1BA1-46B1-968F-B5DB74DC9A41}_35.png&quot;/&gt;&lt;left val=&quot;123&quot;/&gt;&lt;top val=&quot;307&quot;/&gt;&lt;width val=&quot;598&quot;/&gt;&lt;height val=&quot;119&quot;/&gt;&lt;hasText val=&quot;1&quot;/&gt;&lt;/Image&gt;&lt;/ThreeDShapeInfo&gt;"/>
  <p:tag name="PRESENTER_SHAPETEXTINFO" val="&lt;ShapeTextInfo&gt;&lt;TableIndex row=&quot;-1&quot; col=&quot;-1&quot;&gt;&lt;linesCount val=&quot;3&quot;/&gt;&lt;lineCharCount val=&quot;49&quot;/&gt;&lt;lineCharCount val=&quot;14&quot;/&gt;&lt;lineCharCount val=&quot;4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MMPROD_ABSOLUTEPOSITIONID" val="1001"/>
  <p:tag name="MMPROD_ID" val="10105"/>
  <p:tag name="MMPROD_TYPE" val="10018"/>
  <p:tag name="MMPROD_DATA" val="&lt;property id=&quot;10074&quot; value=&quot;1&quot;/&gt;&lt;property id=&quot;10193&quot; value=&quot;A&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2"/>
  <p:tag name="MMPROD_PARENTID" val="10101"/>
  <p:tag name="MMPROD_ANSWERLETTER" val="A) "/>
  <p:tag name="MMPROD_LASTVALUES" val="&lt;ChangeData&gt;&lt;Left&gt;&lt;![CDATA[47.92063]]&gt;&lt;/Left&gt;&lt;Top&gt;&lt;![CDATA[127.8081]]&gt;&lt;/Top&gt;&lt;/ChangeData&gt;"/>
  <p:tag name="HTML_AUTOSHAPE_INFO" val="&lt;ThreeDShapeInfo&gt;&lt;uuid val=&quot;1001&quot;/&gt;&lt;isInvalidForFieldText val=&quot;0&quot;/&gt;&lt;hasMultipleQuizShape val=&quot;1&quot;/&gt;&lt;Image&gt;&lt;filename val=&quot;C:\Users\ADMINI~1\AppData\Local\Temp\PR\data\asimages\{86BC5D66-6F0A-479B-A12A-1ACF9F943ACB}_6.png&quot;/&gt;&lt;left val=&quot;85&quot;/&gt;&lt;top val=&quot;123&quot;/&gt;&lt;width val=&quot;77&quot;/&gt;&lt;height val=&quot;51&quot;/&gt;&lt;hasText val=&quot;1&quot;/&gt;&lt;/Image&gt;&lt;Image&gt;&lt;filename val=&quot;C:\Users\ADMINI~1\AppData\Local\Temp\PR\data\asimages\{7ADCFBB1-1817-4BD4-BA4D-B111A42648D9}_6.png&quot;/&gt;&lt;left val=&quot;123&quot;/&gt;&lt;top val=&quot;122&quot;/&gt;&lt;width val=&quot;544&quot;/&gt;&lt;height val=&quot;8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MMPROD_ABSOLUTEPOSITIONID" val="1002"/>
  <p:tag name="MMPROD_ID" val="10107"/>
  <p:tag name="MMPROD_TYPE" val="10018"/>
  <p:tag name="MMPROD_DATA" val="&lt;property id=&quot;10074&quot; value=&quot;1&quot;/&gt;&lt;property id=&quot;10193&quot; value=&quot;B&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2"/>
  <p:tag name="MMPROD_PARENTID" val="10101"/>
  <p:tag name="MMPROD_ANSWERLETTER" val="B) "/>
  <p:tag name="MMPROD_LASTVALUES" val="&lt;ChangeData&gt;&lt;Left&gt;&lt;![CDATA[47.92063]]&gt;&lt;/Left&gt;&lt;Top&gt;&lt;![CDATA[164.0998]]&gt;&lt;/Top&gt;&lt;/ChangeData&gt;"/>
  <p:tag name="HTML_AUTOSHAPE_INFO" val="&lt;ThreeDShapeInfo&gt;&lt;uuid val=&quot;1002&quot;/&gt;&lt;isInvalidForFieldText val=&quot;0&quot;/&gt;&lt;hasMultipleQuizShape val=&quot;1&quot;/&gt;&lt;Image&gt;&lt;filename val=&quot;C:\Users\ADMINI~1\AppData\Local\Temp\PR\data\asimages\{0B95E47C-F2A2-42ED-B52D-5C1685E28579}_6.png&quot;/&gt;&lt;left val=&quot;90&quot;/&gt;&lt;top val=&quot;181&quot;/&gt;&lt;width val=&quot;79&quot;/&gt;&lt;height val=&quot;51&quot;/&gt;&lt;hasText val=&quot;1&quot;/&gt;&lt;/Image&gt;&lt;Image&gt;&lt;filename val=&quot;C:\Users\ADMINI~1\AppData\Local\Temp\PR\data\asimages\{CF1D9B08-A7A5-48CD-9279-5E2032BE818A}_6.png&quot;/&gt;&lt;left val=&quot;121&quot;/&gt;&lt;top val=&quot;179&quot;/&gt;&lt;width val=&quot;594&quot;/&gt;&lt;height val=&quot;7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1003"/>
  <p:tag name="MMPROD_ID" val="10109"/>
  <p:tag name="MMPROD_TYPE" val="10018"/>
  <p:tag name="MMPROD_DATA" val="&lt;property id=&quot;10074&quot; value=&quot;0&quot;/&gt;&lt;property id=&quot;10193&quot; value=&quot;C&quot;/&gt;&lt;property id=&quot;10199&quot; value=&quot;0&quot;/&gt;&lt;object type=&quot;10049&quot; unique_id=&quot;10110&quot;&gt;&lt;property id=&quot;10020&quot; value=&quot;9&quot;/&gt;&lt;property id=&quot;10102&quot; value=&quot;0&quot;/&gt;&lt;property id=&quot;10191&quot; value=&quot;-1&quot;/&gt;&lt;/object&gt;"/>
  <p:tag name="MMPROD_COLLECTIONCONTAINERID" val="10102"/>
  <p:tag name="MMPROD_PARENTID" val="10101"/>
  <p:tag name="MMPROD_ANSWERLETTER" val="C) "/>
  <p:tag name="MMPROD_LASTVALUES" val="&lt;ChangeData&gt;&lt;Left&gt;&lt;![CDATA[47.92063]]&gt;&lt;/Left&gt;&lt;Top&gt;&lt;![CDATA[200.3914]]&gt;&lt;/Top&gt;&lt;/ChangeData&gt;"/>
  <p:tag name="HTML_AUTOSHAPE_INFO" val="&lt;ThreeDShapeInfo&gt;&lt;uuid val=&quot;1003&quot;/&gt;&lt;isInvalidForFieldText val=&quot;0&quot;/&gt;&lt;hasMultipleQuizShape val=&quot;1&quot;/&gt;&lt;Image&gt;&lt;filename val=&quot;C:\Users\ADMINI~1\AppData\Local\Temp\PR\data\asimages\{EB2CC4A9-3C32-4050-8670-92ED3058D4E3}_6.png&quot;/&gt;&lt;left val=&quot;85&quot;/&gt;&lt;top val=&quot;255&quot;/&gt;&lt;width val=&quot;74&quot;/&gt;&lt;height val=&quot;58&quot;/&gt;&lt;hasText val=&quot;1&quot;/&gt;&lt;/Image&gt;&lt;Image&gt;&lt;filename val=&quot;C:\Users\ADMINI~1\AppData\Local\Temp\PR\data\asimages\{790AA9BE-3180-467E-84F0-896AF2093FB8}_6.png&quot;/&gt;&lt;left val=&quot;123&quot;/&gt;&lt;top val=&quot;247&quot;/&gt;&lt;width val=&quot;546&quot;/&gt;&lt;height val=&quot;8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MMPROD_ABSOLUTEPOSITIONID" val="1004"/>
  <p:tag name="MMPROD_ID" val="10111"/>
  <p:tag name="MMPROD_TYPE" val="10018"/>
  <p:tag name="MMPROD_DATA" val="&lt;property id=&quot;10074&quot; value=&quot;1&quot;/&gt;&lt;property id=&quot;10193&quot; value=&quot;D&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2"/>
  <p:tag name="MMPROD_PARENTID" val="10101"/>
  <p:tag name="MMPROD_ANSWERLETTER" val="D) "/>
  <p:tag name="MMPROD_LASTVALUES" val="&lt;ChangeData&gt;&lt;Left&gt;&lt;![CDATA[47.92063]]&gt;&lt;/Left&gt;&lt;Top&gt;&lt;![CDATA[221.0831]]&gt;&lt;/Top&gt;&lt;/ChangeData&gt;"/>
  <p:tag name="HTML_AUTOSHAPE_INFO" val="&lt;ThreeDShapeInfo&gt;&lt;uuid val=&quot;1004&quot;/&gt;&lt;isInvalidForFieldText val=&quot;0&quot;/&gt;&lt;hasMultipleQuizShape val=&quot;1&quot;/&gt;&lt;Image&gt;&lt;filename val=&quot;C:\Users\ADMINI~1\AppData\Local\Temp\PR\data\asimages\{F6778F13-575F-4AB6-87DE-C761F59D05F9}_6.png&quot;/&gt;&lt;left val=&quot;87&quot;/&gt;&lt;top val=&quot;318&quot;/&gt;&lt;width val=&quot;79&quot;/&gt;&lt;height val=&quot;51&quot;/&gt;&lt;hasText val=&quot;1&quot;/&gt;&lt;/Image&gt;&lt;Image&gt;&lt;filename val=&quot;C:\Users\ADMINI~1\AppData\Local\Temp\PR\data\asimages\{CCA721C2-3467-43DC-8FA0-831D9C611FBF}_6.png&quot;/&gt;&lt;left val=&quot;126&quot;/&gt;&lt;top val=&quot;309&quot;/&gt;&lt;width val=&quot;578&quot;/&gt;&lt;height val=&quot;13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MMPROD_ABSOLUTEPOSITIONID" val="1044"/>
  <p:tag name="MMPROD_LASTVALUES" val="&lt;ChangeData&gt;&lt;Text&gt;&lt;![CDATA[D) ]]&gt;&lt;/Text&gt;&lt;FontSize&gt;&lt;![CDATA[13]]&gt;&lt;/FontSize&gt;&lt;Left&gt;&lt;![CDATA[85]]&gt;&lt;/Left&gt;&lt;Top&gt;&lt;![CDATA[472.7998]]&gt;&lt;/Top&gt;&lt;/ChangeData&gt;"/>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MMPROD_ABSOLUTEPOSITIONID" val="1024"/>
  <p:tag name="MMPROD_LASTVALUES" val="&lt;ChangeData&gt;&lt;Text&gt;&lt;![CDATA[Chúng ta cần phải biết quan tâm, chia sẽ, giúp đỡ mọi người xung quanh chúng ta. Biết quan tâm, giúp đỡ và chia sẽ nỗi buồn, niềm vui với mọi người thì cuộc sống của mỗi người sẽ tươi đẹp hơn.]]&gt;&lt;/Text&gt;&lt;FontSize&gt;&lt;![CDATA[13]]&gt;&lt;/FontSize&gt;&lt;Left&gt;&lt;![CDATA[129]]&gt;&lt;/Left&gt;&lt;Top&gt;&lt;![CDATA[472.7999]]&gt;&lt;/Top&gt;&lt;/ChangeData&gt;"/>
  <p:tag name="PRESENTER_SHAPETEXTINFO" val="&lt;ShapeTextInfo&gt;&lt;TableIndex row=&quot;-1&quot; col=&quot;-1&quot;&gt;&lt;linesCount val=&quot;4&quot;/&gt;&lt;lineCharCount val=&quot;50&quot;/&gt;&lt;lineCharCount val=&quot;51&quot;/&gt;&lt;lineCharCount val=&quot;51&quot;/&gt;&lt;lineCharCount val=&quot;4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2"/>
  <p:tag name="MMPROD_SCALEOPERATION" val="1"/>
  <p:tag name="MMPROD_TEXTSHAPE" val="1024"/>
  <p:tag name="MMPROD_LASTVALUES" val="&lt;ChangeData&gt;&lt;Left&gt;&lt;![CDATA[47.92063]]&gt;&lt;/Left&gt;&lt;Top&gt;&lt;![CDATA[471.008]]&gt;&lt;/Top&gt;&lt;/ChangeData&gt;"/>
</p:tagLst>
</file>

<file path=ppt/tags/tag57.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C) ]]&gt;&lt;/Text&gt;&lt;FontSize&gt;&lt;![CDATA[13]]&gt;&lt;/FontSize&gt;&lt;Left&gt;&lt;![CDATA[85]]&gt;&lt;/Left&gt;&lt;Top&gt;&lt;![CDATA[391.9998]]&gt;&lt;/Top&gt;&lt;/ChangeData&gt;"/>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Khi đang đi trên đường các bạn nhỏ dừng lại vì thấy một em bé.]]&gt;&lt;/Text&gt;&lt;FontSize&gt;&lt;![CDATA[13]]&gt;&lt;/FontSize&gt;&lt;Left&gt;&lt;![CDATA[127]]&gt;&lt;/Left&gt;&lt;Top&gt;&lt;![CDATA[391.9999]]&gt;&lt;/Top&gt;&lt;/ChangeData&gt;"/>
  <p:tag name="PRESENTER_SHAPETEXTINFO" val="&lt;ShapeTextInfo&gt;&lt;TableIndex row=&quot;-1&quot; col=&quot;-1&quot;&gt;&lt;linesCount val=&quot;2&quot;/&gt;&lt;lineCharCount val=&quot;47&quot;/&gt;&lt;lineCharCount val=&quot;1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2"/>
  <p:tag name="MMPROD_SCALEOPERATION" val="1"/>
  <p:tag name="MMPROD_TEXTSHAPE" val="1023"/>
  <p:tag name="MMPROD_LASTVALUES" val="&lt;ChangeData&gt;&lt;Left&gt;&lt;![CDATA[47.92063]]&gt;&lt;/Left&gt;&lt;Top&gt;&lt;![CDATA[390.2079]]&gt;&lt;/Top&gt;&lt;/ChangeData&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13]]&gt;&lt;/FontSize&gt;&lt;Left&gt;&lt;![CDATA[85]]&gt;&lt;/Left&gt;&lt;Top&gt;&lt;![CDATA[243.9998]]&gt;&lt;/Top&gt;&lt;/ChangeData&gt;"/>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ác bạn nhỏ quan tâm, giúp đỡ ông cụ vì các bạn là những đứa trẻ ngoan, nhân hậu biết giúp đỡ người già.]]&gt;&lt;/Text&gt;&lt;FontSize&gt;&lt;![CDATA[13]]&gt;&lt;/FontSize&gt;&lt;Left&gt;&lt;![CDATA[127]]&gt;&lt;/Left&gt;&lt;Top&gt;&lt;![CDATA[243.9999]]&gt;&lt;/Top&gt;&lt;/ChangeData&gt;"/>
  <p:tag name="PRESENTER_SHAPETEXTINFO" val="&lt;ShapeTextInfo&gt;&lt;TableIndex row=&quot;-1&quot; col=&quot;-1&quot;&gt;&lt;linesCount val=&quot;2&quot;/&gt;&lt;lineCharCount val=&quot;51&quot;/&gt;&lt;lineCharCount val=&quot;5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2"/>
  <p:tag name="MMPROD_SCALEOPERATION" val="1"/>
  <p:tag name="MMPROD_TEXTSHAPE" val="1022"/>
  <p:tag name="MMPROD_LASTVALUES" val="&lt;ChangeData&gt;&lt;Left&gt;&lt;![CDATA[47.92063]]&gt;&lt;/Left&gt;&lt;Top&gt;&lt;![CDATA[242.208]]&gt;&lt;/Top&gt;&lt;/ChangeData&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13]]&gt;&lt;/FontSize&gt;&lt;Left&gt;&lt;![CDATA[85]]&gt;&lt;/Left&gt;&lt;Top&gt;&lt;![CDATA[129.5999]]&gt;&lt;/Top&gt;&lt;/ChangeData&gt;"/>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Sau khi nói chuyện với các em nhỏ, ông cụ cảm thấy nỗi buồn được chia sẽ.]]&gt;&lt;/Text&gt;&lt;FontSize&gt;&lt;![CDATA[13]]&gt;&lt;/FontSize&gt;&lt;Left&gt;&lt;![CDATA[129]]&gt;&lt;/Left&gt;&lt;Top&gt;&lt;![CDATA[129.6]]&gt;&lt;/Top&gt;&lt;/ChangeData&gt;"/>
  <p:tag name="PRESENTER_SHAPETEXTINFO" val="&lt;ShapeTextInfo&gt;&lt;TableIndex row=&quot;-1&quot; col=&quot;-1&quot;&gt;&lt;linesCount val=&quot;2&quot;/&gt;&lt;lineCharCount val=&quot;46&quot;/&gt;&lt;lineCharCount val=&quot;27&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2"/>
  <p:tag name="MMPROD_SCALEOPERATION" val="1"/>
  <p:tag name="MMPROD_TEXTSHAPE" val="1021"/>
  <p:tag name="MMPROD_LASTVALUES" val="&lt;ChangeData&gt;&lt;Left&gt;&lt;![CDATA[47.92063]]&gt;&lt;/Left&gt;&lt;Top&gt;&lt;![CDATA[127.8081]]&gt;&lt;/Top&gt;&lt;/ChangeData&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7.wav"/>
  <p:tag name="PPSNARRATION" val="5,544210680,C:\Users\Administrator\Desktop\TIENG RU_pptx\Media.ppcx"/>
  <p:tag name="HTML_SHAPEINFO" val="&lt;SlideThumbPath val=&quot;Slide7.PNG&quot;/&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D01EA9-53D7-4D88-BFF8-72CDF18E8296}&quot;/&gt;&lt;isInvalidForFieldText val=&quot;0&quot;/&gt;&lt;Image&gt;&lt;filename val=&quot;C:\Users\ADMINI~1\AppData\Local\Temp\PR\data\asimages\{A0D01EA9-53D7-4D88-BFF8-72CDF18E8296}.png&quot;/&gt;&lt;left val=&quot;0&quot;/&gt;&lt;top val=&quot;528&quot;/&gt;&lt;width val=&quot;720&quot;/&gt;&lt;height val=&quot;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CDB93A-0546-48BD-A718-FDEF92A8541C}&quot;/&gt;&lt;isInvalidForFieldText val=&quot;0&quot;/&gt;&lt;Image&gt;&lt;filename val=&quot;C:\Users\ADMINI~1\AppData\Local\Temp\PR\data\asimages\{ECCDB93A-0546-48BD-A718-FDEF92A8541C}.png&quot;/&gt;&lt;left val=&quot;714&quot;/&gt;&lt;top val=&quot;0&quot;/&gt;&lt;width val=&quot;6&quot;/&gt;&lt;height val=&quot;54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E29628A-58E3-4D11-89A6-23A0ABE633DE}&quot;/&gt;&lt;isInvalidForFieldText val=&quot;0&quot;/&gt;&lt;Image&gt;&lt;filename val=&quot;C:\Users\ADMINI~1\AppData\Local\Temp\PR\data\asimages\{0E29628A-58E3-4D11-89A6-23A0ABE633DE}.png&quot;/&gt;&lt;left val=&quot;0&quot;/&gt;&lt;top val=&quot;0&quot;/&gt;&lt;width val=&quot;6&quot;/&gt;&lt;height val=&quot;54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1A8E72A-C823-4D74-A546-32C8A7170C80}&quot;/&gt;&lt;isInvalidForFieldText val=&quot;0&quot;/&gt;&lt;Image&gt;&lt;filename val=&quot;C:\Users\ADMINI~1\AppData\Local\Temp\PR\data\asimages\{41A8E72A-C823-4D74-A546-32C8A7170C80}.png&quot;/&gt;&lt;left val=&quot;0&quot;/&gt;&lt;top val=&quot;0&quot;/&gt;&lt;width val=&quot;720&quot;/&gt;&lt;height val=&quot;1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C:\Users\Administrator\Desktop\BAI SOAN GADDT\Tieng Ru Long Me - Giao Linh-2.mp3"/>
  <p:tag name="PPSNARRATION" val="6,544210680,C:\Users\Administrator\Desktop\TIENG RU_pptx\Media.ppcx"/>
  <p:tag name="HTML_SHAPEINFO" val="&lt;SlideThumbPath val=&quot;Slide8.PNG&quot;/&gt;"/>
</p:tagLst>
</file>

<file path=ppt/tags/tag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0D0DF97B-EDF6-42E0-93A6-232292EA7FEA}&quot;/&gt;&lt;isInvalidForFieldText val=&quot;0&quot;/&gt;&lt;Image&gt;&lt;filename val=&quot;C:\Users\ADMINI~1\AppData\Local\Temp\PR\data\asimages\{0D0DF97B-EDF6-42E0-93A6-232292EA7FEA}.png&quot;/&gt;&lt;left val=&quot;0&quot;/&gt;&lt;top val=&quot;528&quot;/&gt;&lt;width val=&quot;720&quot;/&gt;&lt;height val=&quot;1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4D8E04-369E-4FD0-92AC-8B265588F43B}&quot;/&gt;&lt;isInvalidForFieldText val=&quot;0&quot;/&gt;&lt;Image&gt;&lt;filename val=&quot;C:\Users\ADMINI~1\AppData\Local\Temp\PR\data\asimages\{394D8E04-369E-4FD0-92AC-8B265588F43B}.png&quot;/&gt;&lt;left val=&quot;714&quot;/&gt;&lt;top val=&quot;0&quot;/&gt;&lt;width val=&quot;6&quot;/&gt;&lt;height val=&quot;54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9B0E242-BAFC-4163-BDE4-1C2EAF29739A}&quot;/&gt;&lt;isInvalidForFieldText val=&quot;0&quot;/&gt;&lt;Image&gt;&lt;filename val=&quot;C:\Users\ADMINI~1\AppData\Local\Temp\PR\data\asimages\{A9B0E242-BAFC-4163-BDE4-1C2EAF29739A}.png&quot;/&gt;&lt;left val=&quot;0&quot;/&gt;&lt;top val=&quot;0&quot;/&gt;&lt;width val=&quot;6&quot;/&gt;&lt;height val=&quot;54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827C71-2BB8-4543-8D88-7CF3679D6530}&quot;/&gt;&lt;isInvalidForFieldText val=&quot;0&quot;/&gt;&lt;Image&gt;&lt;filename val=&quot;C:\Users\ADMINI~1\AppData\Local\Temp\PR\data\asimages\{51827C71-2BB8-4543-8D88-7CF3679D6530}.png&quot;/&gt;&lt;left val=&quot;0&quot;/&gt;&lt;top val=&quot;0&quot;/&gt;&lt;width val=&quot;720&quot;/&gt;&lt;height val=&quot;1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8.wav"/>
  <p:tag name="PPSNARRATION" val="7,544210680,C:\Users\Administrator\Desktop\TIENG RU_pptx\Media.ppcx"/>
  <p:tag name="HTML_SHAPEINFO" val="&lt;SlideThumbPath val=&quot;Slide9.PNG&quot;/&gt;"/>
</p:tagLst>
</file>

<file path=ppt/tags/tag77.xml><?xml version="1.0" encoding="utf-8"?>
<p:tagLst xmlns:a="http://schemas.openxmlformats.org/drawingml/2006/main" xmlns:r="http://schemas.openxmlformats.org/officeDocument/2006/relationships" xmlns:p="http://schemas.openxmlformats.org/presentationml/2006/main">
  <p:tag name="HTML_AUTOSHAPE_INFO" val="&lt;ThreeDShapeInfo&gt;&lt;uuid val=&quot;{37B5B493-3A98-43BC-8D0F-0CFFB1988559}&quot;/&gt;&lt;isInvalidForFieldText val=&quot;0&quot;/&gt;&lt;Image&gt;&lt;filename val=&quot;C:\Users\ADMINI~1\AppData\Local\Temp\PR\data\asimages\{37B5B493-3A98-43BC-8D0F-0CFFB1988559}.png&quot;/&gt;&lt;left val=&quot;0&quot;/&gt;&lt;top val=&quot;528&quot;/&gt;&lt;width val=&quot;720&quot;/&gt;&lt;height val=&quot;1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5E866-C04A-47C1-9D4B-1A6B3C7A5964}&quot;/&gt;&lt;isInvalidForFieldText val=&quot;0&quot;/&gt;&lt;Image&gt;&lt;filename val=&quot;C:\Users\ADMINI~1\AppData\Local\Temp\PR\data\asimages\{C055E866-C04A-47C1-9D4B-1A6B3C7A5964}.png&quot;/&gt;&lt;left val=&quot;714&quot;/&gt;&lt;top val=&quot;0&quot;/&gt;&lt;width val=&quot;6&quot;/&gt;&lt;height val=&quot;54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ADDFCF7-A40A-4EFD-B64F-C50F8D16E7B5}&quot;/&gt;&lt;isInvalidForFieldText val=&quot;0&quot;/&gt;&lt;Image&gt;&lt;filename val=&quot;C:\Users\ADMINI~1\AppData\Local\Temp\PR\data\asimages\{CADDFCF7-A40A-4EFD-B64F-C50F8D16E7B5}.png&quot;/&gt;&lt;left val=&quot;0&quot;/&gt;&lt;top val=&quot;0&quot;/&gt;&lt;width val=&quot;6&quot;/&gt;&lt;height val=&quot;54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1B254D-D8CB-448B-9370-3B77587FFAC7}&quot;/&gt;&lt;isInvalidForFieldText val=&quot;0&quot;/&gt;&lt;Image&gt;&lt;filename val=&quot;C:\Users\ADMINI~1\AppData\Local\Temp\PR\data\asimages\{A11B254D-D8CB-448B-9370-3B77587FFAC7}.png&quot;/&gt;&lt;left val=&quot;0&quot;/&gt;&lt;top val=&quot;0&quot;/&gt;&lt;width val=&quot;720&quot;/&gt;&lt;height val=&quot;1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C546E-EDD8-4E9C-9771-EB1FA83F6648}&quot;/&gt;&lt;isInvalidForFieldText val=&quot;0&quot;/&gt;&lt;Image&gt;&lt;filename val=&quot;C:\Users\ADMINI~1\AppData\Local\Temp\PR\data\asimages\{A97C546E-EDD8-4E9C-9771-EB1FA83F6648}_9.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FFF2CC-37E4-4C4A-B270-12EE526941F5}&quot;/&gt;&lt;isInvalidForFieldText val=&quot;0&quot;/&gt;&lt;Image&gt;&lt;filename val=&quot;C:\Users\ADMINI~1\AppData\Local\Temp\PR\data\asimages\{67FFF2CC-37E4-4C4A-B270-12EE526941F5}_9.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B43725-7274-4CDB-BDD6-352B37E016DD}&quot;/&gt;&lt;isInvalidForFieldText val=&quot;0&quot;/&gt;&lt;Image&gt;&lt;filename val=&quot;C:\Users\ADMINI~1\AppData\Local\Temp\PR\data\asimages\{E4B43725-7274-4CDB-BDD6-352B37E016DD}_9.png&quot;/&gt;&lt;left val=&quot;432&quot;/&gt;&lt;top val=&quot;126&quot;/&gt;&lt;width val=&quot;137&quot;/&gt;&lt;height val=&quot;66&quot;/&gt;&lt;hasText val=&quot;1&quot;/&gt;&lt;/Image&gt;&lt;/ThreeDShapeInfo&gt;"/>
  <p:tag name="PRESENTER_SHAPETEXTINFO" val="&lt;ShapeTextInfo&gt;&lt;TableIndex row=&quot;-1&quot; col=&quot;-1&quot;&gt;&lt;linesCount val=&quot;1&quot;/&gt;&lt;lineCharCount val=&quot;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1.wav"/>
  <p:tag name="PPSNARRATION" val="10,544210680,C:\Users\Administrator\Desktop\TIENG RU_pptx\Media.ppcx"/>
  <p:tag name="HTML_SHAPEINFO" val="&lt;SlideThumbPath val=&quot;Slide12.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256A45-A025-4C1C-86A3-B14938AEBEB3}&quot;/&gt;&lt;isInvalidForFieldText val=&quot;0&quot;/&gt;&lt;Image&gt;&lt;filename val=&quot;C:\Users\ADMINI~1\AppData\Local\Temp\PR\data\asimages\{4B256A45-A025-4C1C-86A3-B14938AEBEB3}_12.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8EF1FC-CA0F-471F-B85D-3A18003F2006}&quot;/&gt;&lt;isInvalidForFieldText val=&quot;0&quot;/&gt;&lt;Image&gt;&lt;filename val=&quot;C:\Users\ADMINI~1\AppData\Local\Temp\PR\data\asimages\{1D8EF1FC-CA0F-471F-B85D-3A18003F2006}_12.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C64A5E-8743-4BF7-BAA6-FB157937BDD3}_12.png&quot;/&gt;&lt;left val=&quot;54&quot;/&gt;&lt;top val=&quot;336&quot;/&gt;&lt;width val=&quot;413&quot;/&gt;&lt;height val=&quot;139&quot;/&gt;&lt;hasText val=&quot;1&quot;/&gt;&lt;/Image&gt;&lt;/ThreeDShapeInfo&gt;"/>
  <p:tag name="PRESENTER_SHAPETEXTINFO" val="&lt;ShapeTextInfo&gt;&lt;TableIndex row=&quot;-1&quot; col=&quot;-1&quot;&gt;&lt;linesCount val=&quot;4&quot;/&gt;&lt;lineCharCount val=&quot;31&quot;/&gt;&lt;lineCharCount val=&quot;49&quot;/&gt;&lt;lineCharCount val=&quot;34&quot;/&gt;&lt;lineCharCount val=&quot;37&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1411</Words>
  <Application>Microsoft Office PowerPoint</Application>
  <PresentationFormat>On-screen Show (4:3)</PresentationFormat>
  <Paragraphs>263</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.VnTime</vt:lpstr>
      <vt:lpstr>Arial</vt:lpstr>
      <vt:lpstr>Calibri</vt:lpstr>
      <vt:lpstr>Tahoma</vt:lpstr>
      <vt:lpstr>Times New Roman</vt:lpstr>
      <vt:lpstr>VNI-Times</vt:lpstr>
      <vt:lpstr>Wingdings</vt:lpstr>
      <vt:lpstr>Wingdings 3</vt:lpstr>
      <vt:lpstr>Office Theme</vt:lpstr>
      <vt:lpstr>PowerPoint Presentation</vt:lpstr>
      <vt:lpstr>PowerPoint Presentation</vt:lpstr>
      <vt:lpstr>PowerPoint Presentation</vt:lpstr>
      <vt:lpstr>Câu 1: Trong câu chuyện"Các em nhỏ và cụ già" ông cụ đang buồn vì bà lão nhà ông ốm nặng, khó lòng qua khỏi. Em hãy cho biết đúng hay sai?</vt:lpstr>
      <vt:lpstr>Câu 2: Trong câu chuyện " Các em nhỏ và cụ già", em hãy lựa chọn những đáp án mà em cho là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Trong bài tập đọc  "Tiếng ru" có những con vật nào được nói đến?</vt:lpstr>
      <vt:lpstr>Câu 2: Bài thơ "Tiếng ru" khuyên chúng ta điều gì?</vt:lpstr>
      <vt:lpstr>Câu 3: Điền từ còn thiếu vào chỗ trống của hai câu thơ sau:</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loltntvl@gmail.com</cp:lastModifiedBy>
  <cp:revision>153</cp:revision>
  <dcterms:created xsi:type="dcterms:W3CDTF">2016-11-08T08:59:06Z</dcterms:created>
  <dcterms:modified xsi:type="dcterms:W3CDTF">2021-11-07T16:47:03Z</dcterms:modified>
</cp:coreProperties>
</file>