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315" r:id="rId4"/>
    <p:sldId id="313" r:id="rId5"/>
    <p:sldId id="284" r:id="rId6"/>
    <p:sldId id="301" r:id="rId7"/>
    <p:sldId id="314" r:id="rId8"/>
    <p:sldId id="309" r:id="rId9"/>
    <p:sldId id="310" r:id="rId10"/>
    <p:sldId id="311" r:id="rId11"/>
    <p:sldId id="303" r:id="rId12"/>
    <p:sldId id="317" r:id="rId13"/>
    <p:sldId id="318" r:id="rId14"/>
    <p:sldId id="31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CC"/>
    <a:srgbClr val="000099"/>
    <a:srgbClr val="FFFF66"/>
    <a:srgbClr val="0033CC"/>
    <a:srgbClr val="003300"/>
    <a:srgbClr val="0066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78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0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8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8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0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8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2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5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1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6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7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B48C9-87C7-434C-BEE7-FFF8BB2A03B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5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7" Type="http://schemas.openxmlformats.org/officeDocument/2006/relationships/image" Target="../media/image5.pn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ma"/><Relationship Id="rId7" Type="http://schemas.openxmlformats.org/officeDocument/2006/relationships/image" Target="../media/image5.png"/><Relationship Id="rId2" Type="http://schemas.microsoft.com/office/2007/relationships/media" Target="../media/media11.wma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2" Type="http://schemas.microsoft.com/office/2007/relationships/media" Target="../media/media12.wma"/><Relationship Id="rId1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4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5.png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5.png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5.pn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5.pn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8" descr="Border design with boys in the garden - Download Free Vectors, Clipart  Graphics &amp; Vector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199" y="20679"/>
            <a:ext cx="10515600" cy="68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21447" y="324096"/>
            <a:ext cx="9144000" cy="6257679"/>
            <a:chOff x="-21447" y="324096"/>
            <a:chExt cx="9144000" cy="6257679"/>
          </a:xfrm>
        </p:grpSpPr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-21447" y="324096"/>
              <a:ext cx="9144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vi-VN" sz="3200" b="1" dirty="0" smtClean="0">
                  <a:ln w="11430">
                    <a:solidFill>
                      <a:srgbClr val="C00000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Times New Roman" panose="02020603050405020304" pitchFamily="18" charset="0"/>
                </a:rPr>
                <a:t>TRƯỜNG TIỂU HỌC LÊ QUÝ ĐÔN</a:t>
              </a:r>
              <a:endParaRPr lang="en-US" sz="3200" b="1" dirty="0" smtClean="0">
                <a:ln w="11430"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10212" y="1311380"/>
              <a:ext cx="872649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4200" b="1" dirty="0" smtClean="0">
                  <a:ln w="11430">
                    <a:solidFill>
                      <a:srgbClr val="0033CC"/>
                    </a:solidFill>
                  </a:ln>
                  <a:solidFill>
                    <a:srgbClr val="0033C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Times New Roman" panose="02020603050405020304" pitchFamily="18" charset="0"/>
                </a:rPr>
                <a:t>TIẾNG VIỆT</a:t>
              </a:r>
              <a:r>
                <a:rPr lang="vi-VN" sz="4200" b="1" dirty="0" smtClean="0">
                  <a:ln w="11430">
                    <a:solidFill>
                      <a:srgbClr val="0033CC"/>
                    </a:solidFill>
                  </a:ln>
                  <a:solidFill>
                    <a:srgbClr val="0033C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sz="4200" b="1" dirty="0" smtClean="0">
                  <a:ln w="11430">
                    <a:solidFill>
                      <a:srgbClr val="0033CC"/>
                    </a:solidFill>
                  </a:ln>
                  <a:solidFill>
                    <a:srgbClr val="0033C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Times New Roman" panose="02020603050405020304" pitchFamily="18" charset="0"/>
                </a:rPr>
                <a:t>- TUẦN 9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186" y="5105400"/>
              <a:ext cx="2743200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557338" y="2452553"/>
              <a:ext cx="5852160" cy="26517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ÔN TẬP</a:t>
              </a:r>
            </a:p>
            <a:p>
              <a:pPr algn="ctr">
                <a:defRPr/>
              </a:pPr>
              <a:r>
                <a:rPr lang="en-US" sz="40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 HỌC KỲ 1</a:t>
              </a:r>
            </a:p>
            <a:p>
              <a:pPr algn="ctr">
                <a:defRPr/>
              </a:pPr>
              <a:r>
                <a:rPr lang="en-US" sz="2800" b="1" dirty="0" smtClean="0">
                  <a:ln w="1143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(TIẾT </a:t>
              </a:r>
              <a:r>
                <a:rPr lang="vi-VN" sz="2800" b="1" dirty="0">
                  <a:ln w="1143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2800" b="1" smtClean="0">
                  <a:ln w="1143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6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533400" y="1952186"/>
            <a:ext cx="533400" cy="29534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1" descr="z13438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19977"/>
            <a:ext cx="947738" cy="107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7391400" y="2561786"/>
            <a:ext cx="533400" cy="29534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6582790" y="2589003"/>
            <a:ext cx="533400" cy="29534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1295400" y="3247586"/>
            <a:ext cx="533400" cy="29534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7" descr="animati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4935194"/>
            <a:ext cx="26701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animati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32263"/>
            <a:ext cx="26701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animati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456" y="894590"/>
            <a:ext cx="26701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animati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1622" y="621101"/>
            <a:ext cx="26701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9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Tile Cute Vector Pattern With White Hearts On Yellow Background.. Royalty  Free Cliparts, Vectors, And Stock Illustration. Image 37261998.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33742"/>
            <a:ext cx="9183688" cy="689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04800" y="2286000"/>
            <a:ext cx="762000" cy="7640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9902" y="879907"/>
            <a:ext cx="856218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just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	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Ở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ngoãn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0" y="0"/>
            <a:ext cx="9144000" cy="10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altLang="en-US" sz="5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459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79"/>
    </mc:Choice>
    <mc:Fallback xmlns="">
      <p:transition spd="slow" advTm="65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ile Cute Vector Pattern With White Hearts On Yellow Background.. Royalty  Free Cliparts, Vectors, And Stock Illustration. Image 37261998.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33742"/>
            <a:ext cx="9183688" cy="689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Tile Cute Vector Pattern With White Hearts On Yellow Background.. Royalty  Free Cliparts, Vectors, And Stock Illustration. Image 37261998.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33742"/>
            <a:ext cx="9183688" cy="689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2543503" y="5059443"/>
            <a:ext cx="762000" cy="7640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9902" y="1062619"/>
            <a:ext cx="856218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5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5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5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sướng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0" y="0"/>
            <a:ext cx="9144000" cy="10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altLang="en-US" sz="5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975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16"/>
    </mc:Choice>
    <mc:Fallback xmlns="">
      <p:transition spd="slow" advTm="68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3450" y="144474"/>
            <a:ext cx="7239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6</a:t>
            </a:r>
            <a:endParaRPr lang="en-US" sz="3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7200" y="836921"/>
            <a:ext cx="784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0" y="1512888"/>
            <a:ext cx="84963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ý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2667000"/>
            <a:ext cx="8763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…........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vi-ô-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200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122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14"/>
    </mc:Choice>
    <mc:Fallback xmlns="">
      <p:transition spd="slow" advTm="53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1617" y="381000"/>
            <a:ext cx="880378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1617" y="1752600"/>
            <a:ext cx="8681434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AutoNum type="alphaLcParenR"/>
            </a:pPr>
            <a:r>
              <a:rPr lang="en-US" sz="3200" dirty="0" smtClean="0"/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AutoNum type="alphaLcParenR"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AutoNum type="alphaLcParenR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sz="36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25077"/>
      </p:ext>
    </p:extLst>
  </p:cSld>
  <p:clrMapOvr>
    <a:masterClrMapping/>
  </p:clrMapOvr>
  <p:transition spd="slow" advTm="3081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Kids frame — Stock Vector © justaa #3846049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54073" y="1416214"/>
            <a:ext cx="5029200" cy="3200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</a:t>
            </a:r>
          </a:p>
          <a:p>
            <a:pPr algn="ctr"/>
            <a:r>
              <a:rPr lang="en-US" sz="54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EM.</a:t>
            </a:r>
          </a:p>
        </p:txBody>
      </p:sp>
      <p:pic>
        <p:nvPicPr>
          <p:cNvPr id="8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470" y="45720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98" y="41148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" y="230426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animatio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32260"/>
            <a:ext cx="26701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animatio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653" y="304800"/>
            <a:ext cx="26701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4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81"/>
    </mc:Choice>
    <mc:Fallback xmlns="">
      <p:transition spd="slow" advTm="19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D87675-7B0A-4454-A28F-69B824D90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919311"/>
            <a:ext cx="6057900" cy="1992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loát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chọn đúng từ thích hợp trong ngoặc đơn để bổ sung cho các từ in đậm  trong câu. </a:t>
            </a:r>
            <a:r>
              <a:rPr lang="pt-BR" sz="2400" dirty="0" smtClean="0">
                <a:solidFill>
                  <a:schemeClr val="bg1"/>
                </a:solidFill>
                <a:latin typeface=".VnTime" panose="020B7200000000000000" pitchFamily="34" charset="0"/>
              </a:rPr>
              <a:t>(BT2)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(BT3)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90234" y="2590800"/>
            <a:ext cx="1735031" cy="519374"/>
          </a:xfrm>
          <a:prstGeom prst="rect">
            <a:avLst/>
          </a:prstGeom>
          <a:noFill/>
        </p:spPr>
        <p:txBody>
          <a:bodyPr spcFirstLastPara="1" wrap="none" lIns="51435" tIns="25718" rIns="51435" bIns="25718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3038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MỤC TIÊU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85377"/>
      </p:ext>
    </p:extLst>
  </p:cSld>
  <p:clrMapOvr>
    <a:masterClrMapping/>
  </p:clrMapOvr>
  <p:transition spd="slow" advTm="2371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0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71500" y="2888183"/>
            <a:ext cx="8001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LUYỆN TẬP ĐỌC VÀ HỌC THUỘC LÒNG </a:t>
            </a:r>
            <a:endParaRPr lang="vi-VN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1930" y="2038231"/>
            <a:ext cx="33201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64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24"/>
    </mc:Choice>
    <mc:Fallback xmlns="">
      <p:transition spd="slow" advTm="43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07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1143000"/>
            <a:ext cx="8778240" cy="404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</a:p>
          <a:p>
            <a:pPr algn="ctr" eaLnBrk="1" hangingPunct="1">
              <a:defRPr/>
            </a:pP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   </a:t>
            </a:r>
            <a:r>
              <a:rPr lang="en-GB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GB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GB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GB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511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5"/>
    </mc:Choice>
    <mc:Fallback xmlns="">
      <p:transition spd="slow" advTm="7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2" descr="Tile Cute Vector Pattern With White Hearts On Yellow Background.. Royalty  Free Cliparts, Vectors, And Stock Illustration. Image 37261998.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33742"/>
            <a:ext cx="9183688" cy="689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1" descr="Chủ trương đúng, biện pháp hay, đồng lòng chung tay đánh bại bọn gây tội ác  – Nhân Văn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3" descr="Chủ trương đúng, biện pháp hay, đồng lòng chung tay đánh bại bọn gây tội ác  – Nhân Văn Việ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3056" y="429146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ý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............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............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xảo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...........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306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902"/>
    </mc:Choice>
    <mc:Fallback xmlns="">
      <p:transition spd="slow" advTm="137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Tile Cute Vector Pattern With White Hearts On Yellow Background.. Royalty  Free Cliparts, Vectors, And Stock Illustration. Image 37261998.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33742"/>
            <a:ext cx="9183688" cy="689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0500" y="228600"/>
            <a:ext cx="876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...................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..................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……….........…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00" y="845403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endParaRPr lang="en-US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30135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xảo</a:t>
            </a:r>
            <a:endParaRPr lang="en-US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4317" y="4503003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948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54"/>
    </mc:Choice>
    <mc:Fallback xmlns="">
      <p:transition spd="slow" advTm="86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8575" y="0"/>
            <a:ext cx="9372600" cy="6858000"/>
          </a:xfrm>
          <a:prstGeom prst="rect">
            <a:avLst/>
          </a:prstGeom>
          <a:solidFill>
            <a:srgbClr val="B5E3BA"/>
          </a:solidFill>
          <a:ln w="57150" cmpd="thinThick">
            <a:solidFill>
              <a:srgbClr val="FFFF00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075" name="Group 5"/>
          <p:cNvGrpSpPr>
            <a:grpSpLocks/>
          </p:cNvGrpSpPr>
          <p:nvPr/>
        </p:nvGrpSpPr>
        <p:grpSpPr bwMode="auto">
          <a:xfrm rot="5400000">
            <a:off x="-114300" y="395288"/>
            <a:ext cx="2133600" cy="1600200"/>
            <a:chOff x="2332" y="1554"/>
            <a:chExt cx="1105" cy="1218"/>
          </a:xfrm>
        </p:grpSpPr>
        <p:sp>
          <p:nvSpPr>
            <p:cNvPr id="3501" name="Freeform 6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02" name="Freeform 7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03" name="Freeform 8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04" name="Freeform 9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05" name="Freeform 10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06" name="Freeform 11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07" name="Freeform 12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08" name="Freeform 13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09" name="Freeform 14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10" name="Freeform 15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11" name="Freeform 16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12" name="Freeform 17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13" name="Freeform 18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14" name="Freeform 19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15" name="Freeform 20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16" name="Freeform 21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17" name="Freeform 22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18" name="Freeform 23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19" name="Freeform 24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20" name="Freeform 25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21" name="Freeform 26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22" name="Freeform 27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23" name="Freeform 28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24" name="Freeform 29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25" name="Freeform 30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26" name="Freeform 31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27" name="Freeform 32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28" name="Freeform 33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29" name="Freeform 34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30" name="Freeform 35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31" name="Freeform 36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32" name="Freeform 37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33" name="Freeform 38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34" name="Freeform 39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35" name="Freeform 40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36" name="Freeform 41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37" name="Freeform 42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38" name="Freeform 43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39" name="Freeform 44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40" name="Freeform 45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41" name="Freeform 46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42" name="Freeform 47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43" name="Freeform 48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44" name="Freeform 49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45" name="Freeform 50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46" name="Freeform 51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47" name="Freeform 52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48" name="Freeform 53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49" name="Freeform 54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50" name="Freeform 55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51" name="Freeform 56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52" name="Freeform 57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53" name="Freeform 58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54" name="Freeform 59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55" name="Freeform 60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56" name="Freeform 61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57" name="Freeform 62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58" name="Freeform 63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59" name="Freeform 64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60" name="Freeform 65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61" name="Freeform 66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62" name="Freeform 67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63" name="Freeform 68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64" name="Freeform 69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65" name="Freeform 70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66" name="Freeform 71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67" name="Freeform 72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68" name="Freeform 73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69" name="Freeform 74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70" name="Freeform 75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71" name="Freeform 76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72" name="Freeform 77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73" name="Freeform 78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74" name="Freeform 79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75" name="Freeform 80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76" name="Freeform 81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77" name="Freeform 82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78" name="Freeform 83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79" name="Freeform 84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80" name="Freeform 85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81" name="Freeform 86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82" name="Freeform 87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83" name="Freeform 88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84" name="Freeform 89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85" name="Freeform 90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86" name="Freeform 91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87" name="Freeform 92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88" name="Freeform 93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89" name="Freeform 94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90" name="Freeform 95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91" name="Freeform 96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92" name="Freeform 97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93" name="Freeform 98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94" name="Freeform 99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95" name="Freeform 100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96" name="Freeform 101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97" name="Freeform 102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98" name="Freeform 103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599" name="Freeform 104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00" name="Freeform 105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01" name="Freeform 106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02" name="Freeform 107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03" name="Freeform 108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04" name="Freeform 109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05" name="Freeform 110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06" name="Freeform 111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07" name="Freeform 112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08" name="Freeform 113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09" name="Freeform 114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10" name="Freeform 115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11" name="Freeform 116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12" name="Freeform 117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13" name="Freeform 118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14" name="Freeform 119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15" name="Freeform 120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16" name="Freeform 121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17" name="Freeform 122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18" name="Freeform 123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19" name="Freeform 124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20" name="Freeform 125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21" name="Freeform 126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22" name="Freeform 127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23" name="Freeform 128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24" name="Freeform 129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25" name="Freeform 130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26" name="Freeform 131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27" name="Freeform 132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28" name="Freeform 133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29" name="Freeform 134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30" name="Freeform 135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31" name="Freeform 136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32" name="Freeform 137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33" name="Freeform 138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34" name="Freeform 139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35" name="Freeform 140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36" name="Freeform 141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37" name="Freeform 142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38" name="Freeform 143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  <p:sp>
          <p:nvSpPr>
            <p:cNvPr id="3639" name="Freeform 144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lIns="91436" tIns="45718" rIns="91436" bIns="45718"/>
            <a:lstStyle/>
            <a:p>
              <a:endParaRPr lang="en-US"/>
            </a:p>
          </p:txBody>
        </p:sp>
      </p:grpSp>
      <p:grpSp>
        <p:nvGrpSpPr>
          <p:cNvPr id="3076" name="Group 5"/>
          <p:cNvGrpSpPr>
            <a:grpSpLocks/>
          </p:cNvGrpSpPr>
          <p:nvPr/>
        </p:nvGrpSpPr>
        <p:grpSpPr bwMode="auto">
          <a:xfrm rot="16200000" flipH="1">
            <a:off x="7172325" y="419100"/>
            <a:ext cx="2133600" cy="1524000"/>
            <a:chOff x="2332" y="1554"/>
            <a:chExt cx="1105" cy="1218"/>
          </a:xfrm>
        </p:grpSpPr>
        <p:sp>
          <p:nvSpPr>
            <p:cNvPr id="3362" name="Freeform 6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63" name="Freeform 7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64" name="Freeform 8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65" name="Freeform 9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66" name="Freeform 10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67" name="Freeform 11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68" name="Freeform 12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69" name="Freeform 13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70" name="Freeform 14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71" name="Freeform 15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72" name="Freeform 16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73" name="Freeform 17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74" name="Freeform 18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75" name="Freeform 19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76" name="Freeform 20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77" name="Freeform 21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78" name="Freeform 22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79" name="Freeform 23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80" name="Freeform 24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81" name="Freeform 25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82" name="Freeform 26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83" name="Freeform 27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84" name="Freeform 28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85" name="Freeform 29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86" name="Freeform 30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87" name="Freeform 31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88" name="Freeform 32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89" name="Freeform 33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90" name="Freeform 34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91" name="Freeform 35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92" name="Freeform 36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93" name="Freeform 37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94" name="Freeform 38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95" name="Freeform 39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96" name="Freeform 40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97" name="Freeform 41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98" name="Freeform 42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399" name="Freeform 43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00" name="Freeform 44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01" name="Freeform 45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02" name="Freeform 46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03" name="Freeform 47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04" name="Freeform 48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05" name="Freeform 49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06" name="Freeform 50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07" name="Freeform 51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08" name="Freeform 52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09" name="Freeform 53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10" name="Freeform 54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11" name="Freeform 55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12" name="Freeform 56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13" name="Freeform 57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14" name="Freeform 58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15" name="Freeform 59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16" name="Freeform 60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17" name="Freeform 61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18" name="Freeform 62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19" name="Freeform 63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20" name="Freeform 64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21" name="Freeform 65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22" name="Freeform 66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23" name="Freeform 67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24" name="Freeform 68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25" name="Freeform 69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26" name="Freeform 70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27" name="Freeform 71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28" name="Freeform 72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29" name="Freeform 73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30" name="Freeform 74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31" name="Freeform 75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32" name="Freeform 76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33" name="Freeform 77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34" name="Freeform 78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35" name="Freeform 79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36" name="Freeform 80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37" name="Freeform 81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38" name="Freeform 82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39" name="Freeform 83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40" name="Freeform 84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41" name="Freeform 85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42" name="Freeform 86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43" name="Freeform 87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44" name="Freeform 88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45" name="Freeform 89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46" name="Freeform 90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47" name="Freeform 91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48" name="Freeform 92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49" name="Freeform 93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50" name="Freeform 94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51" name="Freeform 95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52" name="Freeform 96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53" name="Freeform 97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54" name="Freeform 98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55" name="Freeform 99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56" name="Freeform 100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57" name="Freeform 101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58" name="Freeform 102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59" name="Freeform 103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60" name="Freeform 104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61" name="Freeform 105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62" name="Freeform 106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63" name="Freeform 107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64" name="Freeform 108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65" name="Freeform 109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66" name="Freeform 110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67" name="Freeform 111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68" name="Freeform 112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69" name="Freeform 113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70" name="Freeform 114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71" name="Freeform 115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72" name="Freeform 116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73" name="Freeform 117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74" name="Freeform 118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75" name="Freeform 119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76" name="Freeform 120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77" name="Freeform 121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78" name="Freeform 122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79" name="Freeform 123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80" name="Freeform 124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81" name="Freeform 125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82" name="Freeform 126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83" name="Freeform 127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84" name="Freeform 128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85" name="Freeform 129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86" name="Freeform 130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87" name="Freeform 131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88" name="Freeform 132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89" name="Freeform 133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90" name="Freeform 134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91" name="Freeform 135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92" name="Freeform 136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93" name="Freeform 137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94" name="Freeform 138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95" name="Freeform 139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96" name="Freeform 140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97" name="Freeform 141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98" name="Freeform 142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499" name="Freeform 143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500" name="Freeform 144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</p:grp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381000" y="4267200"/>
            <a:ext cx="1905000" cy="2362200"/>
            <a:chOff x="2332" y="1554"/>
            <a:chExt cx="1105" cy="1218"/>
          </a:xfrm>
        </p:grpSpPr>
        <p:sp>
          <p:nvSpPr>
            <p:cNvPr id="3223" name="Freeform 6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24" name="Freeform 7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25" name="Freeform 8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26" name="Freeform 9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27" name="Freeform 10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28" name="Freeform 11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29" name="Freeform 12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30" name="Freeform 13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31" name="Freeform 14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32" name="Freeform 15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33" name="Freeform 16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34" name="Freeform 17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35" name="Freeform 18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36" name="Freeform 19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37" name="Freeform 20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38" name="Freeform 21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39" name="Freeform 22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40" name="Freeform 23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41" name="Freeform 24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42" name="Freeform 25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43" name="Freeform 26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44" name="Freeform 27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45" name="Freeform 28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46" name="Freeform 29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47" name="Freeform 30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48" name="Freeform 31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49" name="Freeform 32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50" name="Freeform 33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51" name="Freeform 34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52" name="Freeform 35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53" name="Freeform 36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54" name="Freeform 37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55" name="Freeform 38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56" name="Freeform 39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57" name="Freeform 40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58" name="Freeform 41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59" name="Freeform 42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60" name="Freeform 43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61" name="Freeform 44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62" name="Freeform 45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63" name="Freeform 46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64" name="Freeform 47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65" name="Freeform 48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66" name="Freeform 49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67" name="Freeform 50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68" name="Freeform 51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69" name="Freeform 52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70" name="Freeform 53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71" name="Freeform 54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72" name="Freeform 55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73" name="Freeform 56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74" name="Freeform 57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75" name="Freeform 58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76" name="Freeform 59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77" name="Freeform 60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78" name="Freeform 61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79" name="Freeform 62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80" name="Freeform 63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81" name="Freeform 64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82" name="Freeform 65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83" name="Freeform 66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84" name="Freeform 67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85" name="Freeform 68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86" name="Freeform 69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87" name="Freeform 70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88" name="Freeform 71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89" name="Freeform 72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90" name="Freeform 73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91" name="Freeform 74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92" name="Freeform 75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93" name="Freeform 76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94" name="Freeform 77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95" name="Freeform 78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96" name="Freeform 79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97" name="Freeform 80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98" name="Freeform 81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299" name="Freeform 82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00" name="Freeform 83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01" name="Freeform 84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02" name="Freeform 85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03" name="Freeform 86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04" name="Freeform 87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05" name="Freeform 88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06" name="Freeform 89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07" name="Freeform 90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08" name="Freeform 91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09" name="Freeform 92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10" name="Freeform 93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11" name="Freeform 94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12" name="Freeform 95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13" name="Freeform 96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14" name="Freeform 97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15" name="Freeform 98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16" name="Freeform 99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17" name="Freeform 100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18" name="Freeform 101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19" name="Freeform 102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20" name="Freeform 103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21" name="Freeform 104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22" name="Freeform 105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23" name="Freeform 106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24" name="Freeform 107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25" name="Freeform 108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26" name="Freeform 109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27" name="Freeform 110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28" name="Freeform 111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29" name="Freeform 112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30" name="Freeform 113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31" name="Freeform 114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32" name="Freeform 115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33" name="Freeform 116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34" name="Freeform 117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35" name="Freeform 118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36" name="Freeform 119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37" name="Freeform 120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38" name="Freeform 121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39" name="Freeform 122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40" name="Freeform 123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41" name="Freeform 124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42" name="Freeform 125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43" name="Freeform 126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44" name="Freeform 127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45" name="Freeform 128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46" name="Freeform 129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47" name="Freeform 130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48" name="Freeform 131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49" name="Freeform 132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50" name="Freeform 133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51" name="Freeform 134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52" name="Freeform 135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53" name="Freeform 136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54" name="Freeform 137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55" name="Freeform 138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56" name="Freeform 139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57" name="Freeform 140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58" name="Freeform 141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59" name="Freeform 142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60" name="Freeform 143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361" name="Freeform 144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en-US"/>
            </a:p>
          </p:txBody>
        </p:sp>
      </p:grpSp>
      <p:grpSp>
        <p:nvGrpSpPr>
          <p:cNvPr id="3078" name="Group 5"/>
          <p:cNvGrpSpPr>
            <a:grpSpLocks/>
          </p:cNvGrpSpPr>
          <p:nvPr/>
        </p:nvGrpSpPr>
        <p:grpSpPr bwMode="auto">
          <a:xfrm rot="-5400000">
            <a:off x="6858000" y="4495800"/>
            <a:ext cx="1905000" cy="2362200"/>
            <a:chOff x="2332" y="1554"/>
            <a:chExt cx="1105" cy="1218"/>
          </a:xfrm>
        </p:grpSpPr>
        <p:sp>
          <p:nvSpPr>
            <p:cNvPr id="3084" name="Freeform 6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085" name="Freeform 7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086" name="Freeform 8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087" name="Freeform 9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088" name="Freeform 10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089" name="Freeform 11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090" name="Freeform 12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091" name="Freeform 13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092" name="Freeform 14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093" name="Freeform 15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094" name="Freeform 16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095" name="Freeform 17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096" name="Freeform 18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097" name="Freeform 19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098" name="Freeform 20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099" name="Freeform 21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00" name="Freeform 22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01" name="Freeform 23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02" name="Freeform 24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03" name="Freeform 25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04" name="Freeform 26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05" name="Freeform 27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06" name="Freeform 28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07" name="Freeform 29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08" name="Freeform 30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09" name="Freeform 31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10" name="Freeform 32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11" name="Freeform 33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12" name="Freeform 34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13" name="Freeform 35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14" name="Freeform 36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15" name="Freeform 37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16" name="Freeform 38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17" name="Freeform 39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18" name="Freeform 40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19" name="Freeform 41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20" name="Freeform 42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21" name="Freeform 43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22" name="Freeform 44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23" name="Freeform 45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24" name="Freeform 46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25" name="Freeform 47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26" name="Freeform 48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27" name="Freeform 49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28" name="Freeform 50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29" name="Freeform 51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30" name="Freeform 52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31" name="Freeform 53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32" name="Freeform 54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33" name="Freeform 55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34" name="Freeform 56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35" name="Freeform 57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36" name="Freeform 58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37" name="Freeform 59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38" name="Freeform 60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39" name="Freeform 61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40" name="Freeform 62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41" name="Freeform 63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42" name="Freeform 64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43" name="Freeform 65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44" name="Freeform 66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45" name="Freeform 67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46" name="Freeform 68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47" name="Freeform 69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48" name="Freeform 70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49" name="Freeform 71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50" name="Freeform 72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51" name="Freeform 73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52" name="Freeform 74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53" name="Freeform 75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54" name="Freeform 76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55" name="Freeform 77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56" name="Freeform 78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57" name="Freeform 79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58" name="Freeform 80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59" name="Freeform 81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60" name="Freeform 82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61" name="Freeform 83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62" name="Freeform 84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63" name="Freeform 85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64" name="Freeform 86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65" name="Freeform 87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66" name="Freeform 88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67" name="Freeform 89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68" name="Freeform 90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69" name="Freeform 91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70" name="Freeform 92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71" name="Freeform 93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72" name="Freeform 94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73" name="Freeform 95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74" name="Freeform 96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75" name="Freeform 97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76" name="Freeform 98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77" name="Freeform 99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78" name="Freeform 100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79" name="Freeform 101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80" name="Freeform 102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81" name="Freeform 103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82" name="Freeform 104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83" name="Freeform 105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84" name="Freeform 106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85" name="Freeform 107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86" name="Freeform 108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87" name="Freeform 109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88" name="Freeform 110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89" name="Freeform 111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90" name="Freeform 112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91" name="Freeform 113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92" name="Freeform 114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93" name="Freeform 115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94" name="Freeform 116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95" name="Freeform 117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96" name="Freeform 118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97" name="Freeform 119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98" name="Freeform 120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199" name="Freeform 121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200" name="Freeform 122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201" name="Freeform 123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202" name="Freeform 124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203" name="Freeform 125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204" name="Freeform 126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205" name="Freeform 127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206" name="Freeform 128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207" name="Freeform 129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208" name="Freeform 130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209" name="Freeform 131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210" name="Freeform 132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211" name="Freeform 133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212" name="Freeform 134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213" name="Freeform 135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214" name="Freeform 136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215" name="Freeform 137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216" name="Freeform 138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217" name="Freeform 139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218" name="Freeform 140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219" name="Freeform 141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220" name="Freeform 142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221" name="Freeform 143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  <p:sp>
          <p:nvSpPr>
            <p:cNvPr id="3222" name="Freeform 144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lIns="91436" tIns="45718" rIns="91436" bIns="45718"/>
            <a:lstStyle/>
            <a:p>
              <a:endParaRPr lang="en-US"/>
            </a:p>
          </p:txBody>
        </p:sp>
      </p:grpSp>
      <p:sp>
        <p:nvSpPr>
          <p:cNvPr id="3079" name="WordArt 569"/>
          <p:cNvSpPr>
            <a:spLocks noChangeArrowheads="1" noChangeShapeType="1" noTextEdit="1"/>
          </p:cNvSpPr>
          <p:nvPr/>
        </p:nvSpPr>
        <p:spPr bwMode="auto">
          <a:xfrm>
            <a:off x="1676400" y="609600"/>
            <a:ext cx="5638800" cy="1395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VNI-Times" pitchFamily="2" charset="0"/>
            </a:endParaRPr>
          </a:p>
        </p:txBody>
      </p:sp>
      <p:sp>
        <p:nvSpPr>
          <p:cNvPr id="3080" name="WordArt 570"/>
          <p:cNvSpPr>
            <a:spLocks noChangeArrowheads="1" noChangeShapeType="1" noTextEdit="1"/>
          </p:cNvSpPr>
          <p:nvPr/>
        </p:nvSpPr>
        <p:spPr bwMode="auto">
          <a:xfrm>
            <a:off x="990600" y="2971800"/>
            <a:ext cx="7391400" cy="2743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cs typeface="Arial" panose="020B0604020202020204" pitchFamily="34" charset="0"/>
            </a:endParaRPr>
          </a:p>
        </p:txBody>
      </p:sp>
      <p:sp>
        <p:nvSpPr>
          <p:cNvPr id="568" name="Text Box 4"/>
          <p:cNvSpPr txBox="1">
            <a:spLocks noChangeArrowheads="1"/>
          </p:cNvSpPr>
          <p:nvPr/>
        </p:nvSpPr>
        <p:spPr bwMode="auto">
          <a:xfrm>
            <a:off x="646336" y="1503611"/>
            <a:ext cx="82296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ts val="1200"/>
              </a:spcBef>
              <a:defRPr/>
            </a:pP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200"/>
              </a:spcBef>
              <a:defRPr/>
            </a:pP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9825264"/>
      </p:ext>
    </p:extLst>
  </p:cSld>
  <p:clrMapOvr>
    <a:masterClrMapping/>
  </p:clrMapOvr>
  <p:transition spd="slow" advTm="953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Tile Cute Vector Pattern With White Hearts On Yellow Background.. Royalty  Free Cliparts, Vectors, And Stock Illustration. Image 37261998.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33742"/>
            <a:ext cx="9183688" cy="689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9697" y="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772556"/>
              </p:ext>
            </p:extLst>
          </p:nvPr>
        </p:nvGraphicFramePr>
        <p:xfrm>
          <a:off x="199697" y="707886"/>
          <a:ext cx="86106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Ai ?</a:t>
                      </a:r>
                      <a:endParaRPr lang="en-US" sz="4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4800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aseline="0" dirty="0" err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4800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48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0718" y="1622286"/>
            <a:ext cx="290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3972" y="1622285"/>
            <a:ext cx="5412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718" y="2460486"/>
            <a:ext cx="290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Sáu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3972" y="2460485"/>
            <a:ext cx="5412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uốc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718" y="3298686"/>
            <a:ext cx="290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3972" y="3298685"/>
            <a:ext cx="5412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1" y="4084608"/>
            <a:ext cx="290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81855" y="4084607"/>
            <a:ext cx="5412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9622" y="4975086"/>
            <a:ext cx="2903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chòe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02876" y="4975085"/>
            <a:ext cx="5412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nhẹn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0718" y="5813287"/>
            <a:ext cx="290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3972" y="5813286"/>
            <a:ext cx="5412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52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502"/>
    </mc:Choice>
    <mc:Fallback xmlns="">
      <p:transition spd="slow" advTm="160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8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Tile Cute Vector Pattern With White Hearts On Yellow Background.. Royalty  Free Cliparts, Vectors, And Stock Illustration. Image 37261998.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33742"/>
            <a:ext cx="9183688" cy="689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28600" y="5562600"/>
            <a:ext cx="762000" cy="7640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9902" y="1002519"/>
            <a:ext cx="856218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4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biếc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0" y="0"/>
            <a:ext cx="9144000" cy="10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altLang="en-US" sz="5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917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17"/>
    </mc:Choice>
    <mc:Fallback xmlns="">
      <p:transition spd="slow" advTm="767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8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5.9|2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0.1|1.5|14.5|1.8|9.3|1.4|7.5|1.1|4.5|1.4|6.6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7.8|4.9|4.4|14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9|8|6.8|1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7|2|1.7|6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2286</TotalTime>
  <Words>409</Words>
  <Application>Microsoft Office PowerPoint</Application>
  <PresentationFormat>On-screen Show (4:3)</PresentationFormat>
  <Paragraphs>68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HP001 5Ha</vt:lpstr>
      <vt:lpstr>.VnTime</vt:lpstr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HỒNG THẢO</dc:creator>
  <cp:lastModifiedBy>loltntvl@gmail.com</cp:lastModifiedBy>
  <cp:revision>193</cp:revision>
  <dcterms:created xsi:type="dcterms:W3CDTF">2020-04-15T15:04:50Z</dcterms:created>
  <dcterms:modified xsi:type="dcterms:W3CDTF">2021-10-31T11:38:33Z</dcterms:modified>
</cp:coreProperties>
</file>